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45" r:id="rId2"/>
    <p:sldId id="547" r:id="rId3"/>
    <p:sldId id="549" r:id="rId4"/>
    <p:sldId id="552" r:id="rId5"/>
    <p:sldId id="553" r:id="rId6"/>
    <p:sldId id="554" r:id="rId7"/>
    <p:sldId id="55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D2C817E-BBCA-394A-A8F1-C9549B72493C}">
          <p14:sldIdLst>
            <p14:sldId id="545"/>
            <p14:sldId id="547"/>
          </p14:sldIdLst>
        </p14:section>
        <p14:section name="Untitled Section" id="{CBC3F389-6CFA-6C47-AD11-410050E82127}">
          <p14:sldIdLst>
            <p14:sldId id="549"/>
            <p14:sldId id="552"/>
            <p14:sldId id="553"/>
            <p14:sldId id="554"/>
            <p14:sldId id="5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505"/>
    <a:srgbClr val="F3E25B"/>
    <a:srgbClr val="38206B"/>
    <a:srgbClr val="00707A"/>
    <a:srgbClr val="38070F"/>
    <a:srgbClr val="933933"/>
    <a:srgbClr val="000000"/>
    <a:srgbClr val="4D0000"/>
    <a:srgbClr val="5C99D2"/>
    <a:srgbClr val="9C9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0369CC-4730-49C2-8154-2B883A95CBF7}" v="1151" dt="2024-06-24T11:20:05.756"/>
    <p1510:client id="{E1301AFF-915D-4468-B373-55ADCF67C342}" v="25" dt="2024-06-24T12:14:00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37"/>
    <p:restoredTop sz="96327"/>
  </p:normalViewPr>
  <p:slideViewPr>
    <p:cSldViewPr snapToGrid="0" snapToObjects="1" showGuides="1">
      <p:cViewPr varScale="1">
        <p:scale>
          <a:sx n="120" d="100"/>
          <a:sy n="120" d="100"/>
        </p:scale>
        <p:origin x="200" y="28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44" d="100"/>
          <a:sy n="144" d="100"/>
        </p:scale>
        <p:origin x="5912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nia Averna" userId="KFf0+MxmnLSQuOvjUz7DRCHQH1pVbicP0hBYAyaxVW0=" providerId="None" clId="Web-{3A0369CC-4730-49C2-8154-2B883A95CBF7}"/>
    <pc:docChg chg="modSld">
      <pc:chgData name="Melania Averna" userId="KFf0+MxmnLSQuOvjUz7DRCHQH1pVbicP0hBYAyaxVW0=" providerId="None" clId="Web-{3A0369CC-4730-49C2-8154-2B883A95CBF7}" dt="2024-06-24T11:20:05.756" v="793" actId="1076"/>
      <pc:docMkLst>
        <pc:docMk/>
      </pc:docMkLst>
      <pc:sldChg chg="modSp">
        <pc:chgData name="Melania Averna" userId="KFf0+MxmnLSQuOvjUz7DRCHQH1pVbicP0hBYAyaxVW0=" providerId="None" clId="Web-{3A0369CC-4730-49C2-8154-2B883A95CBF7}" dt="2024-06-24T11:17:43.033" v="769" actId="20577"/>
        <pc:sldMkLst>
          <pc:docMk/>
          <pc:sldMk cId="2376965006" sldId="549"/>
        </pc:sldMkLst>
        <pc:spChg chg="mod">
          <ac:chgData name="Melania Averna" userId="KFf0+MxmnLSQuOvjUz7DRCHQH1pVbicP0hBYAyaxVW0=" providerId="None" clId="Web-{3A0369CC-4730-49C2-8154-2B883A95CBF7}" dt="2024-06-24T09:44:41.563" v="173" actId="14100"/>
          <ac:spMkLst>
            <pc:docMk/>
            <pc:sldMk cId="2376965006" sldId="549"/>
            <ac:spMk id="2" creationId="{B3F760B7-6AF3-8A4B-B68A-EE55F5251C6C}"/>
          </ac:spMkLst>
        </pc:spChg>
        <pc:spChg chg="mod">
          <ac:chgData name="Melania Averna" userId="KFf0+MxmnLSQuOvjUz7DRCHQH1pVbicP0hBYAyaxVW0=" providerId="None" clId="Web-{3A0369CC-4730-49C2-8154-2B883A95CBF7}" dt="2024-06-24T11:17:43.033" v="769" actId="20577"/>
          <ac:spMkLst>
            <pc:docMk/>
            <pc:sldMk cId="2376965006" sldId="549"/>
            <ac:spMk id="8" creationId="{DDA2C811-9B69-20B0-E90D-D155252E0911}"/>
          </ac:spMkLst>
        </pc:spChg>
        <pc:picChg chg="mod">
          <ac:chgData name="Melania Averna" userId="KFf0+MxmnLSQuOvjUz7DRCHQH1pVbicP0hBYAyaxVW0=" providerId="None" clId="Web-{3A0369CC-4730-49C2-8154-2B883A95CBF7}" dt="2024-06-24T09:46:48.910" v="196" actId="1076"/>
          <ac:picMkLst>
            <pc:docMk/>
            <pc:sldMk cId="2376965006" sldId="549"/>
            <ac:picMk id="6" creationId="{E77F2DA5-CA85-50ED-E974-B15717576D5D}"/>
          </ac:picMkLst>
        </pc:picChg>
        <pc:picChg chg="mod">
          <ac:chgData name="Melania Averna" userId="KFf0+MxmnLSQuOvjUz7DRCHQH1pVbicP0hBYAyaxVW0=" providerId="None" clId="Web-{3A0369CC-4730-49C2-8154-2B883A95CBF7}" dt="2024-06-24T09:46:56.723" v="197" actId="1076"/>
          <ac:picMkLst>
            <pc:docMk/>
            <pc:sldMk cId="2376965006" sldId="549"/>
            <ac:picMk id="7" creationId="{C4A91B16-5F41-32F6-F7CD-F0CE72BB9DE8}"/>
          </ac:picMkLst>
        </pc:picChg>
      </pc:sldChg>
      <pc:sldChg chg="addSp delSp modSp">
        <pc:chgData name="Melania Averna" userId="KFf0+MxmnLSQuOvjUz7DRCHQH1pVbicP0hBYAyaxVW0=" providerId="None" clId="Web-{3A0369CC-4730-49C2-8154-2B883A95CBF7}" dt="2024-06-24T10:21:41.454" v="512" actId="20577"/>
        <pc:sldMkLst>
          <pc:docMk/>
          <pc:sldMk cId="3669735723" sldId="552"/>
        </pc:sldMkLst>
        <pc:spChg chg="mod">
          <ac:chgData name="Melania Averna" userId="KFf0+MxmnLSQuOvjUz7DRCHQH1pVbicP0hBYAyaxVW0=" providerId="None" clId="Web-{3A0369CC-4730-49C2-8154-2B883A95CBF7}" dt="2024-06-24T09:56:40.224" v="286" actId="1076"/>
          <ac:spMkLst>
            <pc:docMk/>
            <pc:sldMk cId="3669735723" sldId="552"/>
            <ac:spMk id="2" creationId="{B3F760B7-6AF3-8A4B-B68A-EE55F5251C6C}"/>
          </ac:spMkLst>
        </pc:spChg>
        <pc:spChg chg="add mod">
          <ac:chgData name="Melania Averna" userId="KFf0+MxmnLSQuOvjUz7DRCHQH1pVbicP0hBYAyaxVW0=" providerId="None" clId="Web-{3A0369CC-4730-49C2-8154-2B883A95CBF7}" dt="2024-06-24T10:21:41.454" v="512" actId="20577"/>
          <ac:spMkLst>
            <pc:docMk/>
            <pc:sldMk cId="3669735723" sldId="552"/>
            <ac:spMk id="5" creationId="{02A0FFD2-DCC5-A15F-73DA-4689FC8904EC}"/>
          </ac:spMkLst>
        </pc:spChg>
        <pc:spChg chg="add del mod">
          <ac:chgData name="Melania Averna" userId="KFf0+MxmnLSQuOvjUz7DRCHQH1pVbicP0hBYAyaxVW0=" providerId="None" clId="Web-{3A0369CC-4730-49C2-8154-2B883A95CBF7}" dt="2024-06-24T10:18:37.715" v="450"/>
          <ac:spMkLst>
            <pc:docMk/>
            <pc:sldMk cId="3669735723" sldId="552"/>
            <ac:spMk id="8" creationId="{BE23E280-4259-EE57-FD41-89EA18EF882A}"/>
          </ac:spMkLst>
        </pc:spChg>
        <pc:spChg chg="add mod">
          <ac:chgData name="Melania Averna" userId="KFf0+MxmnLSQuOvjUz7DRCHQH1pVbicP0hBYAyaxVW0=" providerId="None" clId="Web-{3A0369CC-4730-49C2-8154-2B883A95CBF7}" dt="2024-06-24T10:20:25.546" v="496" actId="20577"/>
          <ac:spMkLst>
            <pc:docMk/>
            <pc:sldMk cId="3669735723" sldId="552"/>
            <ac:spMk id="9" creationId="{BE23E280-4259-EE57-FD41-89EA18EF882A}"/>
          </ac:spMkLst>
        </pc:spChg>
        <pc:picChg chg="mod modCrop">
          <ac:chgData name="Melania Averna" userId="KFf0+MxmnLSQuOvjUz7DRCHQH1pVbicP0hBYAyaxVW0=" providerId="None" clId="Web-{3A0369CC-4730-49C2-8154-2B883A95CBF7}" dt="2024-06-24T10:12:11.829" v="373" actId="14100"/>
          <ac:picMkLst>
            <pc:docMk/>
            <pc:sldMk cId="3669735723" sldId="552"/>
            <ac:picMk id="6" creationId="{3F056F92-19B3-BE13-B6AD-72724ED3C7BF}"/>
          </ac:picMkLst>
        </pc:picChg>
        <pc:picChg chg="mod">
          <ac:chgData name="Melania Averna" userId="KFf0+MxmnLSQuOvjUz7DRCHQH1pVbicP0hBYAyaxVW0=" providerId="None" clId="Web-{3A0369CC-4730-49C2-8154-2B883A95CBF7}" dt="2024-06-24T10:12:15.469" v="374" actId="14100"/>
          <ac:picMkLst>
            <pc:docMk/>
            <pc:sldMk cId="3669735723" sldId="552"/>
            <ac:picMk id="7" creationId="{BCA53239-1D43-D071-491F-A7EF366A2F56}"/>
          </ac:picMkLst>
        </pc:picChg>
      </pc:sldChg>
      <pc:sldChg chg="addSp delSp modSp">
        <pc:chgData name="Melania Averna" userId="KFf0+MxmnLSQuOvjUz7DRCHQH1pVbicP0hBYAyaxVW0=" providerId="None" clId="Web-{3A0369CC-4730-49C2-8154-2B883A95CBF7}" dt="2024-06-24T11:14:44.888" v="768" actId="20577"/>
        <pc:sldMkLst>
          <pc:docMk/>
          <pc:sldMk cId="2814343386" sldId="553"/>
        </pc:sldMkLst>
        <pc:spChg chg="mod">
          <ac:chgData name="Melania Averna" userId="KFf0+MxmnLSQuOvjUz7DRCHQH1pVbicP0hBYAyaxVW0=" providerId="None" clId="Web-{3A0369CC-4730-49C2-8154-2B883A95CBF7}" dt="2024-06-24T08:16:41.193" v="4" actId="1076"/>
          <ac:spMkLst>
            <pc:docMk/>
            <pc:sldMk cId="2814343386" sldId="553"/>
            <ac:spMk id="2" creationId="{B3F760B7-6AF3-8A4B-B68A-EE55F5251C6C}"/>
          </ac:spMkLst>
        </pc:spChg>
        <pc:spChg chg="add mod">
          <ac:chgData name="Melania Averna" userId="KFf0+MxmnLSQuOvjUz7DRCHQH1pVbicP0hBYAyaxVW0=" providerId="None" clId="Web-{3A0369CC-4730-49C2-8154-2B883A95CBF7}" dt="2024-06-24T11:14:44.888" v="768" actId="20577"/>
          <ac:spMkLst>
            <pc:docMk/>
            <pc:sldMk cId="2814343386" sldId="553"/>
            <ac:spMk id="5" creationId="{30EC1E41-DD7A-ABAD-F53A-AF3E54DC5B90}"/>
          </ac:spMkLst>
        </pc:spChg>
        <pc:spChg chg="add del mod">
          <ac:chgData name="Melania Averna" userId="KFf0+MxmnLSQuOvjUz7DRCHQH1pVbicP0hBYAyaxVW0=" providerId="None" clId="Web-{3A0369CC-4730-49C2-8154-2B883A95CBF7}" dt="2024-06-24T09:55:50.754" v="272"/>
          <ac:spMkLst>
            <pc:docMk/>
            <pc:sldMk cId="2814343386" sldId="553"/>
            <ac:spMk id="6" creationId="{3059FAD0-0E10-F05C-C3E8-3E6C3144BB7F}"/>
          </ac:spMkLst>
        </pc:spChg>
        <pc:picChg chg="add del mod modCrop">
          <ac:chgData name="Melania Averna" userId="KFf0+MxmnLSQuOvjUz7DRCHQH1pVbicP0hBYAyaxVW0=" providerId="None" clId="Web-{3A0369CC-4730-49C2-8154-2B883A95CBF7}" dt="2024-06-24T08:29:53.079" v="106"/>
          <ac:picMkLst>
            <pc:docMk/>
            <pc:sldMk cId="2814343386" sldId="553"/>
            <ac:picMk id="6" creationId="{7C1DD894-2B5E-84C7-73BF-B68D10356D1D}"/>
          </ac:picMkLst>
        </pc:picChg>
        <pc:picChg chg="add mod">
          <ac:chgData name="Melania Averna" userId="KFf0+MxmnLSQuOvjUz7DRCHQH1pVbicP0hBYAyaxVW0=" providerId="None" clId="Web-{3A0369CC-4730-49C2-8154-2B883A95CBF7}" dt="2024-06-24T08:31:09.316" v="108" actId="1076"/>
          <ac:picMkLst>
            <pc:docMk/>
            <pc:sldMk cId="2814343386" sldId="553"/>
            <ac:picMk id="7" creationId="{9FA73AC0-69B6-BD8C-B95B-C75B71EC7295}"/>
          </ac:picMkLst>
        </pc:picChg>
        <pc:picChg chg="add mod">
          <ac:chgData name="Melania Averna" userId="KFf0+MxmnLSQuOvjUz7DRCHQH1pVbicP0hBYAyaxVW0=" providerId="None" clId="Web-{3A0369CC-4730-49C2-8154-2B883A95CBF7}" dt="2024-06-24T08:23:51.333" v="42" actId="1076"/>
          <ac:picMkLst>
            <pc:docMk/>
            <pc:sldMk cId="2814343386" sldId="553"/>
            <ac:picMk id="8" creationId="{631F5622-6A1B-6A2E-1A67-A40556645FF5}"/>
          </ac:picMkLst>
        </pc:picChg>
      </pc:sldChg>
      <pc:sldChg chg="addSp delSp modSp">
        <pc:chgData name="Melania Averna" userId="KFf0+MxmnLSQuOvjUz7DRCHQH1pVbicP0hBYAyaxVW0=" providerId="None" clId="Web-{3A0369CC-4730-49C2-8154-2B883A95CBF7}" dt="2024-06-24T11:18:01.565" v="770" actId="20577"/>
        <pc:sldMkLst>
          <pc:docMk/>
          <pc:sldMk cId="1707561009" sldId="554"/>
        </pc:sldMkLst>
        <pc:spChg chg="mod">
          <ac:chgData name="Melania Averna" userId="KFf0+MxmnLSQuOvjUz7DRCHQH1pVbicP0hBYAyaxVW0=" providerId="None" clId="Web-{3A0369CC-4730-49C2-8154-2B883A95CBF7}" dt="2024-06-24T11:00:04.566" v="639" actId="1076"/>
          <ac:spMkLst>
            <pc:docMk/>
            <pc:sldMk cId="1707561009" sldId="554"/>
            <ac:spMk id="2" creationId="{B3F760B7-6AF3-8A4B-B68A-EE55F5251C6C}"/>
          </ac:spMkLst>
        </pc:spChg>
        <pc:spChg chg="add mod">
          <ac:chgData name="Melania Averna" userId="KFf0+MxmnLSQuOvjUz7DRCHQH1pVbicP0hBYAyaxVW0=" providerId="None" clId="Web-{3A0369CC-4730-49C2-8154-2B883A95CBF7}" dt="2024-06-24T11:18:01.565" v="770" actId="20577"/>
          <ac:spMkLst>
            <pc:docMk/>
            <pc:sldMk cId="1707561009" sldId="554"/>
            <ac:spMk id="5" creationId="{D098FA20-7BA9-D52E-12FC-9FE1FCCBF380}"/>
          </ac:spMkLst>
        </pc:spChg>
        <pc:picChg chg="add del mod">
          <ac:chgData name="Melania Averna" userId="KFf0+MxmnLSQuOvjUz7DRCHQH1pVbicP0hBYAyaxVW0=" providerId="None" clId="Web-{3A0369CC-4730-49C2-8154-2B883A95CBF7}" dt="2024-06-24T10:37:35.247" v="536"/>
          <ac:picMkLst>
            <pc:docMk/>
            <pc:sldMk cId="1707561009" sldId="554"/>
            <ac:picMk id="6" creationId="{9DBF15A6-2907-8AEB-C81F-277909510BD5}"/>
          </ac:picMkLst>
        </pc:picChg>
        <pc:picChg chg="add del mod">
          <ac:chgData name="Melania Averna" userId="KFf0+MxmnLSQuOvjUz7DRCHQH1pVbicP0hBYAyaxVW0=" providerId="None" clId="Web-{3A0369CC-4730-49C2-8154-2B883A95CBF7}" dt="2024-06-24T10:37:04.418" v="527"/>
          <ac:picMkLst>
            <pc:docMk/>
            <pc:sldMk cId="1707561009" sldId="554"/>
            <ac:picMk id="7" creationId="{D0F45066-F805-E8FC-C352-2B9276E6FA89}"/>
          </ac:picMkLst>
        </pc:picChg>
        <pc:picChg chg="add mod">
          <ac:chgData name="Melania Averna" userId="KFf0+MxmnLSQuOvjUz7DRCHQH1pVbicP0hBYAyaxVW0=" providerId="None" clId="Web-{3A0369CC-4730-49C2-8154-2B883A95CBF7}" dt="2024-06-24T10:37:55.138" v="540" actId="1076"/>
          <ac:picMkLst>
            <pc:docMk/>
            <pc:sldMk cId="1707561009" sldId="554"/>
            <ac:picMk id="8" creationId="{FA65C74E-ED2D-0E0A-FBF1-5B9FB340131E}"/>
          </ac:picMkLst>
        </pc:picChg>
        <pc:picChg chg="add mod">
          <ac:chgData name="Melania Averna" userId="KFf0+MxmnLSQuOvjUz7DRCHQH1pVbicP0hBYAyaxVW0=" providerId="None" clId="Web-{3A0369CC-4730-49C2-8154-2B883A95CBF7}" dt="2024-06-24T10:37:55.169" v="541" actId="1076"/>
          <ac:picMkLst>
            <pc:docMk/>
            <pc:sldMk cId="1707561009" sldId="554"/>
            <ac:picMk id="9" creationId="{594C42FF-8F48-C4BA-824F-BA96FE92C941}"/>
          </ac:picMkLst>
        </pc:picChg>
      </pc:sldChg>
      <pc:sldChg chg="addSp modSp">
        <pc:chgData name="Melania Averna" userId="KFf0+MxmnLSQuOvjUz7DRCHQH1pVbicP0hBYAyaxVW0=" providerId="None" clId="Web-{3A0369CC-4730-49C2-8154-2B883A95CBF7}" dt="2024-06-24T11:20:05.756" v="793" actId="1076"/>
        <pc:sldMkLst>
          <pc:docMk/>
          <pc:sldMk cId="3091720039" sldId="555"/>
        </pc:sldMkLst>
        <pc:spChg chg="mod">
          <ac:chgData name="Melania Averna" userId="KFf0+MxmnLSQuOvjUz7DRCHQH1pVbicP0hBYAyaxVW0=" providerId="None" clId="Web-{3A0369CC-4730-49C2-8154-2B883A95CBF7}" dt="2024-06-24T11:18:32.316" v="774" actId="1076"/>
          <ac:spMkLst>
            <pc:docMk/>
            <pc:sldMk cId="3091720039" sldId="555"/>
            <ac:spMk id="2" creationId="{B3F760B7-6AF3-8A4B-B68A-EE55F5251C6C}"/>
          </ac:spMkLst>
        </pc:spChg>
        <pc:spChg chg="add mod">
          <ac:chgData name="Melania Averna" userId="KFf0+MxmnLSQuOvjUz7DRCHQH1pVbicP0hBYAyaxVW0=" providerId="None" clId="Web-{3A0369CC-4730-49C2-8154-2B883A95CBF7}" dt="2024-06-24T11:19:56.146" v="792" actId="20577"/>
          <ac:spMkLst>
            <pc:docMk/>
            <pc:sldMk cId="3091720039" sldId="555"/>
            <ac:spMk id="5" creationId="{699C9437-0275-F342-E0FC-3333E79DC9B0}"/>
          </ac:spMkLst>
        </pc:spChg>
        <pc:spChg chg="add mod">
          <ac:chgData name="Melania Averna" userId="KFf0+MxmnLSQuOvjUz7DRCHQH1pVbicP0hBYAyaxVW0=" providerId="None" clId="Web-{3A0369CC-4730-49C2-8154-2B883A95CBF7}" dt="2024-06-24T11:20:05.756" v="793" actId="1076"/>
          <ac:spMkLst>
            <pc:docMk/>
            <pc:sldMk cId="3091720039" sldId="555"/>
            <ac:spMk id="6" creationId="{F3154067-84F1-F10B-A7A2-C94EB12EED48}"/>
          </ac:spMkLst>
        </pc:spChg>
      </pc:sldChg>
    </pc:docChg>
  </pc:docChgLst>
  <pc:docChgLst>
    <pc:chgData name="Lukasz Burdzanowski" userId="9CpWpY9fU/JLzL+lbDdxIseR5Urnp/t9Fc5T/xy0vvA=" providerId="None" clId="Web-{FD287452-5707-4A85-BCCF-FBE66E8D1304}"/>
    <pc:docChg chg="addSld delSld modSld modSection">
      <pc:chgData name="Lukasz Burdzanowski" userId="9CpWpY9fU/JLzL+lbDdxIseR5Urnp/t9Fc5T/xy0vvA=" providerId="None" clId="Web-{FD287452-5707-4A85-BCCF-FBE66E8D1304}" dt="2024-06-21T14:37:12.479" v="63" actId="1076"/>
      <pc:docMkLst>
        <pc:docMk/>
      </pc:docMkLst>
      <pc:sldChg chg="del">
        <pc:chgData name="Lukasz Burdzanowski" userId="9CpWpY9fU/JLzL+lbDdxIseR5Urnp/t9Fc5T/xy0vvA=" providerId="None" clId="Web-{FD287452-5707-4A85-BCCF-FBE66E8D1304}" dt="2024-06-21T14:32:55.875" v="53"/>
        <pc:sldMkLst>
          <pc:docMk/>
          <pc:sldMk cId="142790592" sldId="541"/>
        </pc:sldMkLst>
      </pc:sldChg>
      <pc:sldChg chg="addSp delSp modSp">
        <pc:chgData name="Lukasz Burdzanowski" userId="9CpWpY9fU/JLzL+lbDdxIseR5Urnp/t9Fc5T/xy0vvA=" providerId="None" clId="Web-{FD287452-5707-4A85-BCCF-FBE66E8D1304}" dt="2024-06-21T14:37:12.479" v="63" actId="1076"/>
        <pc:sldMkLst>
          <pc:docMk/>
          <pc:sldMk cId="3669735723" sldId="552"/>
        </pc:sldMkLst>
        <pc:spChg chg="del">
          <ac:chgData name="Lukasz Burdzanowski" userId="9CpWpY9fU/JLzL+lbDdxIseR5Urnp/t9Fc5T/xy0vvA=" providerId="None" clId="Web-{FD287452-5707-4A85-BCCF-FBE66E8D1304}" dt="2024-06-21T14:29:40.367" v="1"/>
          <ac:spMkLst>
            <pc:docMk/>
            <pc:sldMk cId="3669735723" sldId="552"/>
            <ac:spMk id="5" creationId="{9A869837-D967-5040-9FF3-7DCD5923762B}"/>
          </ac:spMkLst>
        </pc:spChg>
        <pc:grpChg chg="del">
          <ac:chgData name="Lukasz Burdzanowski" userId="9CpWpY9fU/JLzL+lbDdxIseR5Urnp/t9Fc5T/xy0vvA=" providerId="None" clId="Web-{FD287452-5707-4A85-BCCF-FBE66E8D1304}" dt="2024-06-21T14:29:38.008" v="0"/>
          <ac:grpSpMkLst>
            <pc:docMk/>
            <pc:sldMk cId="3669735723" sldId="552"/>
            <ac:grpSpMk id="14" creationId="{72496A2B-BAC5-194D-B07B-B6999FDE9413}"/>
          </ac:grpSpMkLst>
        </pc:grpChg>
        <pc:picChg chg="add mod">
          <ac:chgData name="Lukasz Burdzanowski" userId="9CpWpY9fU/JLzL+lbDdxIseR5Urnp/t9Fc5T/xy0vvA=" providerId="None" clId="Web-{FD287452-5707-4A85-BCCF-FBE66E8D1304}" dt="2024-06-21T14:37:12.479" v="63" actId="1076"/>
          <ac:picMkLst>
            <pc:docMk/>
            <pc:sldMk cId="3669735723" sldId="552"/>
            <ac:picMk id="6" creationId="{3F056F92-19B3-BE13-B6AD-72724ED3C7BF}"/>
          </ac:picMkLst>
        </pc:picChg>
        <pc:picChg chg="add mod">
          <ac:chgData name="Lukasz Burdzanowski" userId="9CpWpY9fU/JLzL+lbDdxIseR5Urnp/t9Fc5T/xy0vvA=" providerId="None" clId="Web-{FD287452-5707-4A85-BCCF-FBE66E8D1304}" dt="2024-06-21T14:37:09.604" v="62" actId="1076"/>
          <ac:picMkLst>
            <pc:docMk/>
            <pc:sldMk cId="3669735723" sldId="552"/>
            <ac:picMk id="7" creationId="{BCA53239-1D43-D071-491F-A7EF366A2F56}"/>
          </ac:picMkLst>
        </pc:picChg>
      </pc:sldChg>
      <pc:sldChg chg="modSp add replId">
        <pc:chgData name="Lukasz Burdzanowski" userId="9CpWpY9fU/JLzL+lbDdxIseR5Urnp/t9Fc5T/xy0vvA=" providerId="None" clId="Web-{FD287452-5707-4A85-BCCF-FBE66E8D1304}" dt="2024-06-21T14:30:23.744" v="10" actId="20577"/>
        <pc:sldMkLst>
          <pc:docMk/>
          <pc:sldMk cId="2814343386" sldId="553"/>
        </pc:sldMkLst>
        <pc:spChg chg="mod">
          <ac:chgData name="Lukasz Burdzanowski" userId="9CpWpY9fU/JLzL+lbDdxIseR5Urnp/t9Fc5T/xy0vvA=" providerId="None" clId="Web-{FD287452-5707-4A85-BCCF-FBE66E8D1304}" dt="2024-06-21T14:30:11.009" v="9" actId="14100"/>
          <ac:spMkLst>
            <pc:docMk/>
            <pc:sldMk cId="2814343386" sldId="553"/>
            <ac:spMk id="2" creationId="{B3F760B7-6AF3-8A4B-B68A-EE55F5251C6C}"/>
          </ac:spMkLst>
        </pc:spChg>
        <pc:spChg chg="mod">
          <ac:chgData name="Lukasz Burdzanowski" userId="9CpWpY9fU/JLzL+lbDdxIseR5Urnp/t9Fc5T/xy0vvA=" providerId="None" clId="Web-{FD287452-5707-4A85-BCCF-FBE66E8D1304}" dt="2024-06-21T14:30:23.744" v="10" actId="20577"/>
          <ac:spMkLst>
            <pc:docMk/>
            <pc:sldMk cId="2814343386" sldId="553"/>
            <ac:spMk id="3" creationId="{5E3097A5-C489-724B-883F-3DA516A0116B}"/>
          </ac:spMkLst>
        </pc:spChg>
      </pc:sldChg>
      <pc:sldChg chg="modSp add replId">
        <pc:chgData name="Lukasz Burdzanowski" userId="9CpWpY9fU/JLzL+lbDdxIseR5Urnp/t9Fc5T/xy0vvA=" providerId="None" clId="Web-{FD287452-5707-4A85-BCCF-FBE66E8D1304}" dt="2024-06-21T14:30:59.183" v="20" actId="20577"/>
        <pc:sldMkLst>
          <pc:docMk/>
          <pc:sldMk cId="1707561009" sldId="554"/>
        </pc:sldMkLst>
        <pc:spChg chg="mod">
          <ac:chgData name="Lukasz Burdzanowski" userId="9CpWpY9fU/JLzL+lbDdxIseR5Urnp/t9Fc5T/xy0vvA=" providerId="None" clId="Web-{FD287452-5707-4A85-BCCF-FBE66E8D1304}" dt="2024-06-21T14:30:54.167" v="18" actId="20577"/>
          <ac:spMkLst>
            <pc:docMk/>
            <pc:sldMk cId="1707561009" sldId="554"/>
            <ac:spMk id="2" creationId="{B3F760B7-6AF3-8A4B-B68A-EE55F5251C6C}"/>
          </ac:spMkLst>
        </pc:spChg>
        <pc:spChg chg="mod">
          <ac:chgData name="Lukasz Burdzanowski" userId="9CpWpY9fU/JLzL+lbDdxIseR5Urnp/t9Fc5T/xy0vvA=" providerId="None" clId="Web-{FD287452-5707-4A85-BCCF-FBE66E8D1304}" dt="2024-06-21T14:30:59.183" v="20" actId="20577"/>
          <ac:spMkLst>
            <pc:docMk/>
            <pc:sldMk cId="1707561009" sldId="554"/>
            <ac:spMk id="3" creationId="{5E3097A5-C489-724B-883F-3DA516A0116B}"/>
          </ac:spMkLst>
        </pc:spChg>
      </pc:sldChg>
      <pc:sldChg chg="modSp add replId">
        <pc:chgData name="Lukasz Burdzanowski" userId="9CpWpY9fU/JLzL+lbDdxIseR5Urnp/t9Fc5T/xy0vvA=" providerId="None" clId="Web-{FD287452-5707-4A85-BCCF-FBE66E8D1304}" dt="2024-06-21T14:32:47.703" v="52" actId="20577"/>
        <pc:sldMkLst>
          <pc:docMk/>
          <pc:sldMk cId="3091720039" sldId="555"/>
        </pc:sldMkLst>
        <pc:spChg chg="mod">
          <ac:chgData name="Lukasz Burdzanowski" userId="9CpWpY9fU/JLzL+lbDdxIseR5Urnp/t9Fc5T/xy0vvA=" providerId="None" clId="Web-{FD287452-5707-4A85-BCCF-FBE66E8D1304}" dt="2024-06-21T14:32:47.703" v="52" actId="20577"/>
          <ac:spMkLst>
            <pc:docMk/>
            <pc:sldMk cId="3091720039" sldId="555"/>
            <ac:spMk id="2" creationId="{B3F760B7-6AF3-8A4B-B68A-EE55F5251C6C}"/>
          </ac:spMkLst>
        </pc:spChg>
        <pc:spChg chg="mod">
          <ac:chgData name="Lukasz Burdzanowski" userId="9CpWpY9fU/JLzL+lbDdxIseR5Urnp/t9Fc5T/xy0vvA=" providerId="None" clId="Web-{FD287452-5707-4A85-BCCF-FBE66E8D1304}" dt="2024-06-21T14:31:49.560" v="24" actId="20577"/>
          <ac:spMkLst>
            <pc:docMk/>
            <pc:sldMk cId="3091720039" sldId="555"/>
            <ac:spMk id="3" creationId="{5E3097A5-C489-724B-883F-3DA516A0116B}"/>
          </ac:spMkLst>
        </pc:spChg>
      </pc:sldChg>
    </pc:docChg>
  </pc:docChgLst>
  <pc:docChgLst>
    <pc:chgData name="Lukasz Burdzanowski" userId="9CpWpY9fU/JLzL+lbDdxIseR5Urnp/t9Fc5T/xy0vvA=" providerId="None" clId="Web-{B0B9115E-0EC1-4B3C-808A-003B288FEF21}"/>
    <pc:docChg chg="modSld">
      <pc:chgData name="Lukasz Burdzanowski" userId="9CpWpY9fU/JLzL+lbDdxIseR5Urnp/t9Fc5T/xy0vvA=" providerId="None" clId="Web-{B0B9115E-0EC1-4B3C-808A-003B288FEF21}" dt="2024-06-21T14:26:15.998" v="85" actId="20577"/>
      <pc:docMkLst>
        <pc:docMk/>
      </pc:docMkLst>
      <pc:sldChg chg="addSp delSp modSp">
        <pc:chgData name="Lukasz Burdzanowski" userId="9CpWpY9fU/JLzL+lbDdxIseR5Urnp/t9Fc5T/xy0vvA=" providerId="None" clId="Web-{B0B9115E-0EC1-4B3C-808A-003B288FEF21}" dt="2024-06-21T14:26:15.998" v="85" actId="20577"/>
        <pc:sldMkLst>
          <pc:docMk/>
          <pc:sldMk cId="2376965006" sldId="549"/>
        </pc:sldMkLst>
        <pc:spChg chg="del">
          <ac:chgData name="Lukasz Burdzanowski" userId="9CpWpY9fU/JLzL+lbDdxIseR5Urnp/t9Fc5T/xy0vvA=" providerId="None" clId="Web-{B0B9115E-0EC1-4B3C-808A-003B288FEF21}" dt="2024-06-21T14:25:46.950" v="73"/>
          <ac:spMkLst>
            <pc:docMk/>
            <pc:sldMk cId="2376965006" sldId="549"/>
            <ac:spMk id="5" creationId="{9A869837-D967-5040-9FF3-7DCD5923762B}"/>
          </ac:spMkLst>
        </pc:spChg>
        <pc:spChg chg="add mod">
          <ac:chgData name="Lukasz Burdzanowski" userId="9CpWpY9fU/JLzL+lbDdxIseR5Urnp/t9Fc5T/xy0vvA=" providerId="None" clId="Web-{B0B9115E-0EC1-4B3C-808A-003B288FEF21}" dt="2024-06-21T14:26:15.998" v="85" actId="20577"/>
          <ac:spMkLst>
            <pc:docMk/>
            <pc:sldMk cId="2376965006" sldId="549"/>
            <ac:spMk id="8" creationId="{DDA2C811-9B69-20B0-E90D-D155252E0911}"/>
          </ac:spMkLst>
        </pc:spChg>
        <pc:grpChg chg="del mod">
          <ac:chgData name="Lukasz Burdzanowski" userId="9CpWpY9fU/JLzL+lbDdxIseR5Urnp/t9Fc5T/xy0vvA=" providerId="None" clId="Web-{B0B9115E-0EC1-4B3C-808A-003B288FEF21}" dt="2024-06-21T14:21:41.662" v="7"/>
          <ac:grpSpMkLst>
            <pc:docMk/>
            <pc:sldMk cId="2376965006" sldId="549"/>
            <ac:grpSpMk id="14" creationId="{72496A2B-BAC5-194D-B07B-B6999FDE9413}"/>
          </ac:grpSpMkLst>
        </pc:grpChg>
        <pc:picChg chg="add mod">
          <ac:chgData name="Lukasz Burdzanowski" userId="9CpWpY9fU/JLzL+lbDdxIseR5Urnp/t9Fc5T/xy0vvA=" providerId="None" clId="Web-{B0B9115E-0EC1-4B3C-808A-003B288FEF21}" dt="2024-06-21T14:22:46.445" v="17" actId="1076"/>
          <ac:picMkLst>
            <pc:docMk/>
            <pc:sldMk cId="2376965006" sldId="549"/>
            <ac:picMk id="6" creationId="{E77F2DA5-CA85-50ED-E974-B15717576D5D}"/>
          </ac:picMkLst>
        </pc:picChg>
        <pc:picChg chg="add mod">
          <ac:chgData name="Lukasz Burdzanowski" userId="9CpWpY9fU/JLzL+lbDdxIseR5Urnp/t9Fc5T/xy0vvA=" providerId="None" clId="Web-{B0B9115E-0EC1-4B3C-808A-003B288FEF21}" dt="2024-06-21T14:22:45.023" v="16" actId="1076"/>
          <ac:picMkLst>
            <pc:docMk/>
            <pc:sldMk cId="2376965006" sldId="549"/>
            <ac:picMk id="7" creationId="{C4A91B16-5F41-32F6-F7CD-F0CE72BB9DE8}"/>
          </ac:picMkLst>
        </pc:picChg>
      </pc:sldChg>
    </pc:docChg>
  </pc:docChgLst>
  <pc:docChgLst>
    <pc:chgData name="Lukasz Burdzanowski" userId="9CpWpY9fU/JLzL+lbDdxIseR5Urnp/t9Fc5T/xy0vvA=" providerId="None" clId="Web-{E1301AFF-915D-4468-B373-55ADCF67C342}"/>
    <pc:docChg chg="modSld">
      <pc:chgData name="Lukasz Burdzanowski" userId="9CpWpY9fU/JLzL+lbDdxIseR5Urnp/t9Fc5T/xy0vvA=" providerId="None" clId="Web-{E1301AFF-915D-4468-B373-55ADCF67C342}" dt="2024-06-24T12:14:00.118" v="13" actId="20577"/>
      <pc:docMkLst>
        <pc:docMk/>
      </pc:docMkLst>
      <pc:sldChg chg="modSp">
        <pc:chgData name="Lukasz Burdzanowski" userId="9CpWpY9fU/JLzL+lbDdxIseR5Urnp/t9Fc5T/xy0vvA=" providerId="None" clId="Web-{E1301AFF-915D-4468-B373-55ADCF67C342}" dt="2024-06-24T12:12:59.944" v="3"/>
        <pc:sldMkLst>
          <pc:docMk/>
          <pc:sldMk cId="1707561009" sldId="554"/>
        </pc:sldMkLst>
        <pc:spChg chg="mod">
          <ac:chgData name="Lukasz Burdzanowski" userId="9CpWpY9fU/JLzL+lbDdxIseR5Urnp/t9Fc5T/xy0vvA=" providerId="None" clId="Web-{E1301AFF-915D-4468-B373-55ADCF67C342}" dt="2024-06-24T12:12:59.944" v="3"/>
          <ac:spMkLst>
            <pc:docMk/>
            <pc:sldMk cId="1707561009" sldId="554"/>
            <ac:spMk id="5" creationId="{D098FA20-7BA9-D52E-12FC-9FE1FCCBF380}"/>
          </ac:spMkLst>
        </pc:spChg>
      </pc:sldChg>
      <pc:sldChg chg="modSp">
        <pc:chgData name="Lukasz Burdzanowski" userId="9CpWpY9fU/JLzL+lbDdxIseR5Urnp/t9Fc5T/xy0vvA=" providerId="None" clId="Web-{E1301AFF-915D-4468-B373-55ADCF67C342}" dt="2024-06-24T12:14:00.118" v="13" actId="20577"/>
        <pc:sldMkLst>
          <pc:docMk/>
          <pc:sldMk cId="3091720039" sldId="555"/>
        </pc:sldMkLst>
        <pc:spChg chg="mod">
          <ac:chgData name="Lukasz Burdzanowski" userId="9CpWpY9fU/JLzL+lbDdxIseR5Urnp/t9Fc5T/xy0vvA=" providerId="None" clId="Web-{E1301AFF-915D-4468-B373-55ADCF67C342}" dt="2024-06-24T12:14:00.118" v="13" actId="20577"/>
          <ac:spMkLst>
            <pc:docMk/>
            <pc:sldMk cId="3091720039" sldId="555"/>
            <ac:spMk id="5" creationId="{699C9437-0275-F342-E0FC-3333E79DC9B0}"/>
          </ac:spMkLst>
        </pc:spChg>
        <pc:spChg chg="mod">
          <ac:chgData name="Lukasz Burdzanowski" userId="9CpWpY9fU/JLzL+lbDdxIseR5Urnp/t9Fc5T/xy0vvA=" providerId="None" clId="Web-{E1301AFF-915D-4468-B373-55ADCF67C342}" dt="2024-06-24T12:13:42.430" v="12" actId="20577"/>
          <ac:spMkLst>
            <pc:docMk/>
            <pc:sldMk cId="3091720039" sldId="555"/>
            <ac:spMk id="6" creationId="{F3154067-84F1-F10B-A7A2-C94EB12EED4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8C6B2E-AF09-1042-B67A-E4FB63971D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D70D6B-F623-AE4F-AF3F-F5F94A02BA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881AD-AC34-3444-9616-E53C5E40746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E219E9-66B4-FA4D-8B34-B342E3CC4E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F125E-4BA9-A44E-B3CE-F6735FDF7A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9B55B-3338-9F4D-AA34-8822837DF7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940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6EF69-7D2B-5146-9A2A-CEAFE64FBB97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E4840-50D0-AB41-ABB7-CB24D3666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63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D1EFC85-BAA1-8F43-8B06-FE1B82B4E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" y="0"/>
            <a:ext cx="12191462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7E6BD8D-4BA3-3E4F-8B08-3D6478B354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50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3E7BE1-154C-2145-9DF5-E717237B9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416" y="1165001"/>
            <a:ext cx="9540244" cy="2192561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E968F-DD03-DB4F-BB46-5286F9855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3500438"/>
            <a:ext cx="5389997" cy="14414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E4F76-524E-6144-813F-E46F6460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2C2D-9AF0-BD4D-A235-82EE729B6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1326" y="-1177862"/>
            <a:ext cx="1549400" cy="761403"/>
          </a:xfrm>
        </p:spPr>
        <p:txBody>
          <a:bodyPr/>
          <a:lstStyle/>
          <a:p>
            <a:fld id="{D14C7E88-7948-D841-83D7-83B72EAFD754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9AA0D83-1BDB-2541-97D8-FF5440D23B61}"/>
              </a:ext>
            </a:extLst>
          </p:cNvPr>
          <p:cNvCxnSpPr>
            <a:cxnSpLocks/>
          </p:cNvCxnSpPr>
          <p:nvPr userDrawn="1"/>
        </p:nvCxnSpPr>
        <p:spPr>
          <a:xfrm>
            <a:off x="623888" y="5014427"/>
            <a:ext cx="10944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4736E2-F866-C045-8708-7DC29678CD7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3429000"/>
            <a:ext cx="0" cy="159105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EDA3203-9615-734D-A896-0ACA72A9D0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8106" y="3500438"/>
            <a:ext cx="5390007" cy="144145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2100"/>
            </a:lvl2pPr>
            <a:lvl3pPr marL="914400" indent="0" algn="ctr">
              <a:buFontTx/>
              <a:buNone/>
              <a:defRPr sz="2100"/>
            </a:lvl3pPr>
            <a:lvl4pPr marL="1371600" indent="0" algn="ctr">
              <a:buFontTx/>
              <a:buNone/>
              <a:defRPr sz="2100"/>
            </a:lvl4pPr>
            <a:lvl5pPr marL="1828800" indent="0" algn="ctr">
              <a:buFontTx/>
              <a:buNone/>
              <a:defRPr sz="2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581909-3144-8348-BD34-4B07FAF5ADD5}"/>
              </a:ext>
            </a:extLst>
          </p:cNvPr>
          <p:cNvCxnSpPr>
            <a:cxnSpLocks/>
          </p:cNvCxnSpPr>
          <p:nvPr userDrawn="1"/>
        </p:nvCxnSpPr>
        <p:spPr>
          <a:xfrm>
            <a:off x="623888" y="3432965"/>
            <a:ext cx="10944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C5513D25-6CE6-254A-8BA1-53EE59A1B94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944" y="5518761"/>
            <a:ext cx="3033776" cy="9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7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FB6A2E3-C57D-654E-BFFF-AF043943C2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" y="0"/>
            <a:ext cx="12191462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EA5D021-320C-7E48-9E47-E3CD308553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50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E968F-DD03-DB4F-BB46-5286F9855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2539" y="3504143"/>
            <a:ext cx="4608512" cy="14414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9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E4F76-524E-6144-813F-E46F6460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66726-2846-4A48-902F-0921D1FB4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7919" y="6990369"/>
            <a:ext cx="4546381" cy="2889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Event Title Speaker: Name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2C2D-9AF0-BD4D-A235-82EE729B6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1326" y="-1177862"/>
            <a:ext cx="1549400" cy="761403"/>
          </a:xfrm>
        </p:spPr>
        <p:txBody>
          <a:bodyPr/>
          <a:lstStyle/>
          <a:p>
            <a:fld id="{D14C7E88-7948-D841-83D7-83B72EAFD754}" type="slidenum">
              <a:rPr lang="en-GB" smtClean="0"/>
              <a:t>‹#›</a:t>
            </a:fld>
            <a:endParaRPr lang="en-GB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66DDC0F-0C00-FC11-9BE9-EDE302DF21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391" y="1165001"/>
            <a:ext cx="10944721" cy="2192561"/>
          </a:xfrm>
        </p:spPr>
        <p:txBody>
          <a:bodyPr bIns="108000" anchor="b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039080-8569-0C4F-B141-7A8DB6B4C932}"/>
              </a:ext>
            </a:extLst>
          </p:cNvPr>
          <p:cNvCxnSpPr>
            <a:cxnSpLocks/>
          </p:cNvCxnSpPr>
          <p:nvPr userDrawn="1"/>
        </p:nvCxnSpPr>
        <p:spPr>
          <a:xfrm flipV="1">
            <a:off x="3792538" y="3429000"/>
            <a:ext cx="4608512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B7334A8-39CC-374D-A56A-BBA43FFCA1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944" y="5518761"/>
            <a:ext cx="3033776" cy="9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5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07DBEF8-0929-F842-B881-75E64F8346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8" y="6430813"/>
            <a:ext cx="1992312" cy="145091"/>
          </a:xfrm>
        </p:spPr>
        <p:txBody>
          <a:bodyPr>
            <a:normAutofit/>
          </a:bodyPr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Credits: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1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10944225" cy="4357687"/>
          </a:xfrm>
        </p:spPr>
        <p:txBody>
          <a:bodyPr/>
          <a:lstStyle>
            <a:lvl1pPr marL="0" indent="0">
              <a:buNone/>
              <a:defRPr sz="21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564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7" y="2166938"/>
            <a:ext cx="532674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36C933AD-6863-2C44-AA63-5A0CC0A85A0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016" y="2166938"/>
            <a:ext cx="532674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1074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302418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2AE2AD7-9192-9B48-8D3E-C5E3FC28B8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792538" y="2166938"/>
            <a:ext cx="4608512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637B84-CE7A-4A40-AE46-3DDA599CB44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543925" y="2166938"/>
            <a:ext cx="302418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9435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FD4E8CF-D8C3-4750-53C4-50E1803567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12116"/>
            <a:ext cx="10944226" cy="656819"/>
          </a:xfrm>
        </p:spPr>
        <p:txBody>
          <a:bodyPr anchor="b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804BBAD-B955-C142-8410-4C3B9E86DB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8" y="6430813"/>
            <a:ext cx="1992312" cy="145091"/>
          </a:xfrm>
        </p:spPr>
        <p:txBody>
          <a:bodyPr>
            <a:normAutofit/>
          </a:bodyPr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Credits: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CF77493-5222-9A40-8298-C5A7BFF2B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Name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5BB6F6-DCE1-654E-8D6C-4639FD23C6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2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BFA4C-7241-194A-847D-FDA37950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00" y="1141200"/>
            <a:ext cx="10934806" cy="15478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5BC40-4810-A748-AEE0-16E4A76F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307" y="2880000"/>
            <a:ext cx="10934805" cy="3644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7BD85-37F9-0943-A3AA-54D7A3824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8250" y="7068726"/>
            <a:ext cx="1512887" cy="2889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b="0" i="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85A28-EE41-7A4F-A66D-32A4DB03D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2800" y="225424"/>
            <a:ext cx="3024000" cy="58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Event Title Speaker: Name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D5674-DFDA-B34D-8217-8BC2B22B9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28249" y="226800"/>
            <a:ext cx="1439863" cy="58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8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4" r:id="rId2"/>
    <p:sldLayoutId id="2147483675" r:id="rId3"/>
    <p:sldLayoutId id="2147483683" r:id="rId4"/>
    <p:sldLayoutId id="2147483682" r:id="rId5"/>
    <p:sldLayoutId id="2147483684" r:id="rId6"/>
    <p:sldLayoutId id="2147483680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71E4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300" userDrawn="1">
          <p15:clr>
            <a:srgbClr val="F26B43"/>
          </p15:clr>
        </p15:guide>
        <p15:guide id="2" pos="393" userDrawn="1">
          <p15:clr>
            <a:srgbClr val="F26B43"/>
          </p15:clr>
        </p15:guide>
        <p15:guide id="4" pos="1391" userDrawn="1">
          <p15:clr>
            <a:srgbClr val="F26B43"/>
          </p15:clr>
        </p15:guide>
        <p15:guide id="5" pos="2298" userDrawn="1">
          <p15:clr>
            <a:srgbClr val="F26B43"/>
          </p15:clr>
        </p15:guide>
        <p15:guide id="6" pos="2389" userDrawn="1">
          <p15:clr>
            <a:srgbClr val="F26B43"/>
          </p15:clr>
        </p15:guide>
        <p15:guide id="7" pos="3296" userDrawn="1">
          <p15:clr>
            <a:srgbClr val="F26B43"/>
          </p15:clr>
        </p15:guide>
        <p15:guide id="8" pos="3386" userDrawn="1">
          <p15:clr>
            <a:srgbClr val="F26B43"/>
          </p15:clr>
        </p15:guide>
        <p15:guide id="9" pos="4294" userDrawn="1">
          <p15:clr>
            <a:srgbClr val="F26B43"/>
          </p15:clr>
        </p15:guide>
        <p15:guide id="10" pos="4384" userDrawn="1">
          <p15:clr>
            <a:srgbClr val="F26B43"/>
          </p15:clr>
        </p15:guide>
        <p15:guide id="11" pos="5382" userDrawn="1">
          <p15:clr>
            <a:srgbClr val="F26B43"/>
          </p15:clr>
        </p15:guide>
        <p15:guide id="12" pos="5292" userDrawn="1">
          <p15:clr>
            <a:srgbClr val="F26B43"/>
          </p15:clr>
        </p15:guide>
        <p15:guide id="13" pos="6289" userDrawn="1">
          <p15:clr>
            <a:srgbClr val="F26B43"/>
          </p15:clr>
        </p15:guide>
        <p15:guide id="14" pos="6380" userDrawn="1">
          <p15:clr>
            <a:srgbClr val="F26B43"/>
          </p15:clr>
        </p15:guide>
        <p15:guide id="16" pos="7287" userDrawn="1">
          <p15:clr>
            <a:srgbClr val="F26B43"/>
          </p15:clr>
        </p15:guide>
        <p15:guide id="17" orient="horz" pos="142" userDrawn="1">
          <p15:clr>
            <a:srgbClr val="F26B43"/>
          </p15:clr>
        </p15:guide>
        <p15:guide id="19" orient="horz" pos="1117" userDrawn="1">
          <p15:clr>
            <a:srgbClr val="F26B43"/>
          </p15:clr>
        </p15:guide>
        <p15:guide id="20" orient="horz" pos="1207" userDrawn="1">
          <p15:clr>
            <a:srgbClr val="F26B43"/>
          </p15:clr>
        </p15:guide>
        <p15:guide id="21" orient="horz" pos="2115" userDrawn="1">
          <p15:clr>
            <a:srgbClr val="F26B43"/>
          </p15:clr>
        </p15:guide>
        <p15:guide id="22" orient="horz" pos="2205" userDrawn="1">
          <p15:clr>
            <a:srgbClr val="F26B43"/>
          </p15:clr>
        </p15:guide>
        <p15:guide id="23" orient="horz" pos="3113" userDrawn="1">
          <p15:clr>
            <a:srgbClr val="F26B43"/>
          </p15:clr>
        </p15:guide>
        <p15:guide id="24" orient="horz" pos="3203" userDrawn="1">
          <p15:clr>
            <a:srgbClr val="F26B43"/>
          </p15:clr>
        </p15:guide>
        <p15:guide id="27" orient="horz" pos="41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36AE7-112D-AC48-9261-C4754D08CF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wrap="square">
            <a:noAutofit/>
          </a:bodyPr>
          <a:lstStyle/>
          <a:p>
            <a:pPr>
              <a:spcBef>
                <a:spcPts val="2400"/>
              </a:spcBef>
            </a:pPr>
            <a:r>
              <a:rPr lang="en-GB" sz="5000" dirty="0"/>
              <a:t>1st Accelerators Technology </a:t>
            </a:r>
            <a:br>
              <a:rPr lang="en-GB" sz="5000" dirty="0"/>
            </a:br>
            <a:r>
              <a:rPr lang="en-GB" sz="5000" dirty="0"/>
              <a:t>Sector Workshop</a:t>
            </a:r>
            <a:br>
              <a:rPr lang="en-GB" sz="5000" dirty="0"/>
            </a:br>
            <a:br>
              <a:rPr lang="en-GB" sz="1000" dirty="0"/>
            </a:br>
            <a:r>
              <a:rPr lang="en-US" sz="2100" dirty="0"/>
              <a:t>Engineering Design Tools and Processes</a:t>
            </a:r>
            <a:br>
              <a:rPr lang="en-US" sz="2100" dirty="0"/>
            </a:br>
            <a:r>
              <a:rPr lang="en-US" sz="2100" dirty="0"/>
              <a:t>Project Management Methodologies and 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016FB9-340C-8945-B858-651AF0BD80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GB" dirty="0"/>
              <a:t>Chair: Mike Lamont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8BA670-93E7-8745-8895-62D99F2F6C3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887919" y="6990369"/>
            <a:ext cx="4546381" cy="288925"/>
          </a:xfrm>
        </p:spPr>
        <p:txBody>
          <a:bodyPr/>
          <a:lstStyle/>
          <a:p>
            <a:r>
              <a:rPr lang="en-GB"/>
              <a:t>Event Title Speaker: Name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91B85-8130-6E47-B007-C2DE159C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t>1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C8B2A2-D673-7246-82A2-EB40B3DC2D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Interconnecting knowledge, experience, methods, </a:t>
            </a:r>
            <a:br>
              <a:rPr lang="en-US" dirty="0"/>
            </a:br>
            <a:r>
              <a:rPr lang="en-US" dirty="0"/>
              <a:t>people &amp; data to foster learning &amp;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9437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66D9451-7617-9544-97D8-E2FB059681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Melania Averna</a:t>
            </a:r>
          </a:p>
          <a:p>
            <a:r>
              <a:rPr lang="en-GB" dirty="0"/>
              <a:t>Lukasz </a:t>
            </a:r>
            <a:r>
              <a:rPr lang="en-GB" dirty="0" err="1"/>
              <a:t>Burdzanowski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121996-B3FB-244A-B27C-858997AC5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Event Title Speaker: Name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A30D8-908E-F241-A0D1-3D5BCF4E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7F3CCD-4DA5-6640-82D1-35C0582929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Management Methodologies and Tools - PM1</a:t>
            </a:r>
          </a:p>
        </p:txBody>
      </p:sp>
    </p:spTree>
    <p:extLst>
      <p:ext uri="{BB962C8B-B14F-4D97-AF65-F5344CB8AC3E}">
        <p14:creationId xmlns:p14="http://schemas.microsoft.com/office/powerpoint/2010/main" val="2447769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8" y="1253182"/>
            <a:ext cx="11353801" cy="631032"/>
          </a:xfrm>
        </p:spPr>
        <p:txBody>
          <a:bodyPr>
            <a:normAutofit fontScale="90000"/>
          </a:bodyPr>
          <a:lstStyle/>
          <a:p>
            <a:r>
              <a:rPr lang="en-US" dirty="0"/>
              <a:t>Enhancing Technical Project Management through System </a:t>
            </a:r>
            <a:r>
              <a:rPr lang="en-US" dirty="0" err="1"/>
              <a:t>Optimisation</a:t>
            </a:r>
            <a:r>
              <a:rPr lang="en-US" dirty="0"/>
              <a:t> – Application to FCC-</a:t>
            </a:r>
            <a:r>
              <a:rPr lang="en-US" dirty="0" err="1"/>
              <a:t>ee</a:t>
            </a:r>
            <a:r>
              <a:rPr lang="en-US" dirty="0"/>
              <a:t>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Davide </a:t>
            </a:r>
            <a:r>
              <a:rPr lang="en-GB" dirty="0" err="1"/>
              <a:t>Aguglia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7F2DA5-CA85-50ED-E974-B15717576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941" y="2062318"/>
            <a:ext cx="4810125" cy="225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A91B16-5F41-32F6-F7CD-F0CE72BB9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975" y="4376668"/>
            <a:ext cx="4810125" cy="2245847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DDA2C811-9B69-20B0-E90D-D155252E0911}"/>
              </a:ext>
            </a:extLst>
          </p:cNvPr>
          <p:cNvSpPr txBox="1"/>
          <p:nvPr/>
        </p:nvSpPr>
        <p:spPr>
          <a:xfrm>
            <a:off x="228596" y="2291010"/>
            <a:ext cx="6191253" cy="30469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SzPct val="100000"/>
              <a:buFont typeface="Wingdings" pitchFamily="34"/>
              <a:buChar char="v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dirty="0">
                <a:solidFill>
                  <a:srgbClr val="FFFFFF"/>
                </a:solidFill>
                <a:latin typeface="Arial"/>
              </a:rPr>
              <a:t>Optimisation</a:t>
            </a:r>
            <a:r>
              <a:rPr lang="en-GB" sz="2400" b="1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en-GB" sz="2400" b="1" dirty="0">
                <a:solidFill>
                  <a:srgbClr val="FFFFFF"/>
                </a:solidFill>
                <a:latin typeface="Arial"/>
              </a:rPr>
              <a:t>- </a:t>
            </a:r>
            <a:r>
              <a:rPr lang="en-GB" sz="2400" dirty="0">
                <a:solidFill>
                  <a:srgbClr val="FFFFFF"/>
                </a:solidFill>
                <a:latin typeface="Arial"/>
              </a:rPr>
              <a:t>essential to cost</a:t>
            </a: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savings </a:t>
            </a:r>
            <a:r>
              <a:rPr lang="en-GB" sz="2400" dirty="0">
                <a:solidFill>
                  <a:srgbClr val="FFFFFF"/>
                </a:solidFill>
                <a:latin typeface="Arial"/>
              </a:rPr>
              <a:t>and to</a:t>
            </a: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en-GB" sz="2400" dirty="0">
                <a:solidFill>
                  <a:srgbClr val="FFFFFF"/>
                </a:solidFill>
                <a:latin typeface="Arial"/>
              </a:rPr>
              <a:t>streamline </a:t>
            </a:r>
            <a:r>
              <a:rPr lang="en-GB" sz="24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project </a:t>
            </a:r>
            <a:r>
              <a:rPr lang="en-GB" sz="2400" dirty="0">
                <a:solidFill>
                  <a:srgbClr val="FFFFFF"/>
                </a:solidFill>
                <a:latin typeface="Arial"/>
              </a:rPr>
              <a:t>priorities</a:t>
            </a:r>
            <a:br>
              <a:rPr lang="en-GB" sz="2400" dirty="0">
                <a:solidFill>
                  <a:srgbClr val="FFFFFF"/>
                </a:solidFill>
                <a:latin typeface="Arial"/>
              </a:rPr>
            </a:br>
            <a:endParaRPr lang="en-GB" sz="24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57200" indent="-457200">
              <a:buSzPct val="100000"/>
              <a:buFont typeface="Wingdings" pitchFamily="34"/>
              <a:buChar char="v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  <a:t>Efficiently </a:t>
            </a:r>
            <a:r>
              <a:rPr lang="en-GB" sz="2400" b="1" dirty="0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  <a:t>working together</a:t>
            </a:r>
            <a:r>
              <a:rPr lang="en-GB" sz="2400" dirty="0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  <a:t> - key to succeed in large projects</a:t>
            </a:r>
            <a:br>
              <a:rPr lang="en-GB" sz="2400" dirty="0">
                <a:solidFill>
                  <a:srgbClr val="FFFFFF"/>
                </a:solidFill>
                <a:latin typeface="Arial"/>
                <a:sym typeface="Wingdings" panose="05000000000000000000" pitchFamily="2" charset="2"/>
              </a:rPr>
            </a:b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457200" indent="-457200">
              <a:buSzPct val="100000"/>
              <a:buFont typeface="Wingdings" pitchFamily="34"/>
              <a:buChar char="v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kern="0" dirty="0">
                <a:solidFill>
                  <a:srgbClr val="FFFFFF"/>
                </a:solidFill>
                <a:latin typeface="Arial"/>
                <a:cs typeface="Arial"/>
              </a:rPr>
              <a:t>Gestalt </a:t>
            </a:r>
            <a:r>
              <a:rPr lang="en-GB" sz="2400" kern="0" dirty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r>
              <a:rPr lang="en-GB" sz="2400" kern="0" dirty="0">
                <a:solidFill>
                  <a:srgbClr val="FFFFFF"/>
                </a:solidFill>
                <a:ea typeface="+mn-lt"/>
                <a:cs typeface="+mn-lt"/>
              </a:rPr>
              <a:t>the whole is greater than the sum of its parts"</a:t>
            </a:r>
            <a:endParaRPr lang="en-GB" sz="24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6965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38" y="1329382"/>
            <a:ext cx="11925301" cy="631032"/>
          </a:xfrm>
        </p:spPr>
        <p:txBody>
          <a:bodyPr>
            <a:normAutofit fontScale="90000"/>
          </a:bodyPr>
          <a:lstStyle/>
          <a:p>
            <a:r>
              <a:rPr lang="en-US" dirty="0"/>
              <a:t>Showcasing North Area consolidation project management and its evolution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Deepti </a:t>
            </a:r>
            <a:r>
              <a:rPr lang="en-GB" dirty="0" err="1"/>
              <a:t>Kandhol</a:t>
            </a:r>
            <a:r>
              <a:rPr lang="en-GB" dirty="0"/>
              <a:t>, Etienne </a:t>
            </a:r>
            <a:r>
              <a:rPr lang="en-GB" dirty="0" err="1"/>
              <a:t>Scaioni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056F92-19B3-BE13-B6AD-72724ED3C7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7" r="6417" b="377"/>
          <a:stretch/>
        </p:blipFill>
        <p:spPr>
          <a:xfrm>
            <a:off x="6902675" y="1655626"/>
            <a:ext cx="5181601" cy="2681259"/>
          </a:xfrm>
          <a:prstGeom prst="rect">
            <a:avLst/>
          </a:prstGeom>
        </p:spPr>
      </p:pic>
      <p:pic>
        <p:nvPicPr>
          <p:cNvPr id="7" name="Picture 6" descr="A diagram of a project performance&#10;&#10;Description automatically generated">
            <a:extLst>
              <a:ext uri="{FF2B5EF4-FFF2-40B4-BE49-F238E27FC236}">
                <a16:creationId xmlns:a16="http://schemas.microsoft.com/office/drawing/2014/main" id="{BCA53239-1D43-D071-491F-A7EF366A2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767" y="4322593"/>
            <a:ext cx="5067300" cy="253716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2A0FFD2-DCC5-A15F-73DA-4689FC8904EC}"/>
              </a:ext>
            </a:extLst>
          </p:cNvPr>
          <p:cNvSpPr>
            <a:spLocks noGrp="1"/>
          </p:cNvSpPr>
          <p:nvPr/>
        </p:nvSpPr>
        <p:spPr>
          <a:xfrm>
            <a:off x="376238" y="6396682"/>
            <a:ext cx="10944226" cy="63103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dirty="0">
                <a:latin typeface="Arial"/>
                <a:ea typeface="+mn-ea"/>
                <a:cs typeface="Arial"/>
              </a:rPr>
              <a:t>Extensive </a:t>
            </a:r>
            <a:r>
              <a:rPr lang="en-GB" sz="2400" b="0" dirty="0">
                <a:latin typeface="Arial"/>
                <a:ea typeface="+mn-ea"/>
                <a:cs typeface="Arial"/>
              </a:rPr>
              <a:t>scope &amp; high</a:t>
            </a:r>
            <a:r>
              <a:rPr lang="en-GB" sz="2400" dirty="0">
                <a:latin typeface="Arial"/>
                <a:ea typeface="+mn-ea"/>
                <a:cs typeface="Arial"/>
              </a:rPr>
              <a:t> complexity</a:t>
            </a:r>
            <a:endParaRPr lang="en-US" sz="2400">
              <a:latin typeface="Arial"/>
              <a:ea typeface="+mn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400" dirty="0">
              <a:latin typeface="Arial"/>
              <a:ea typeface="+mn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dirty="0">
                <a:latin typeface="Arial"/>
                <a:ea typeface="+mn-ea"/>
                <a:cs typeface="Arial"/>
              </a:rPr>
              <a:t>Coordination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400" dirty="0">
              <a:latin typeface="Arial"/>
              <a:ea typeface="+mn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b="0" dirty="0">
                <a:latin typeface="Arial"/>
                <a:ea typeface="+mn-ea"/>
                <a:cs typeface="Arial"/>
              </a:rPr>
              <a:t>Tools: </a:t>
            </a:r>
            <a:r>
              <a:rPr lang="en-GB" sz="2400" dirty="0">
                <a:latin typeface="Arial"/>
                <a:ea typeface="+mn-ea"/>
                <a:cs typeface="Arial"/>
              </a:rPr>
              <a:t>EVM, PLAN, MS Office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400" dirty="0">
              <a:latin typeface="Arial"/>
              <a:cs typeface="Arial"/>
            </a:endParaRPr>
          </a:p>
          <a:p>
            <a:r>
              <a:rPr lang="en-US" sz="2400" dirty="0">
                <a:latin typeface="Arial"/>
                <a:cs typeface="Arial"/>
              </a:rPr>
              <a:t>Way Forward </a:t>
            </a:r>
            <a:endParaRPr lang="en-GB" sz="2400" b="0" dirty="0">
              <a:latin typeface="Arial"/>
              <a:cs typeface="Arial"/>
            </a:endParaRP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GB" sz="2400" b="0" dirty="0"/>
          </a:p>
          <a:p>
            <a:pPr marL="285750" indent="-285750">
              <a:buFont typeface="Arial" panose="05000000000000000000" pitchFamily="2" charset="2"/>
              <a:buChar char="•"/>
            </a:pPr>
            <a:r>
              <a:rPr lang="en-GB" sz="2400" b="0" dirty="0">
                <a:latin typeface="Arial"/>
                <a:cs typeface="Arial"/>
              </a:rPr>
              <a:t>Enhanced PM by an </a:t>
            </a:r>
            <a:r>
              <a:rPr lang="en-GB" sz="2400" dirty="0">
                <a:latin typeface="Arial"/>
                <a:cs typeface="Arial"/>
              </a:rPr>
              <a:t>integrated solution</a:t>
            </a:r>
            <a:endParaRPr lang="en-US" sz="2400" b="0" dirty="0">
              <a:latin typeface="Arial"/>
              <a:cs typeface="Arial"/>
            </a:endParaRP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GB" sz="2400" b="0" dirty="0"/>
          </a:p>
          <a:p>
            <a:pPr marL="285750" indent="-285750">
              <a:buFont typeface="Arial" panose="05000000000000000000" pitchFamily="2" charset="2"/>
              <a:buChar char="•"/>
            </a:pPr>
            <a:r>
              <a:rPr lang="en-US" sz="2400" b="0" dirty="0">
                <a:latin typeface="Arial"/>
                <a:cs typeface="Arial"/>
              </a:rPr>
              <a:t>Opportunity – </a:t>
            </a:r>
            <a:r>
              <a:rPr lang="en-US" sz="2400" dirty="0">
                <a:latin typeface="Arial"/>
                <a:cs typeface="Arial"/>
              </a:rPr>
              <a:t>EVM replacement initiative</a:t>
            </a:r>
            <a:endParaRPr lang="en-GB" sz="2400" dirty="0">
              <a:latin typeface="Arial"/>
              <a:cs typeface="Arial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3E280-4259-EE57-FD41-89EA18EF882A}"/>
              </a:ext>
            </a:extLst>
          </p:cNvPr>
          <p:cNvSpPr>
            <a:spLocks noGrp="1"/>
          </p:cNvSpPr>
          <p:nvPr/>
        </p:nvSpPr>
        <p:spPr>
          <a:xfrm>
            <a:off x="523346" y="4642067"/>
            <a:ext cx="10944226" cy="63103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973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8" y="1043632"/>
            <a:ext cx="11639551" cy="631032"/>
          </a:xfrm>
        </p:spPr>
        <p:txBody>
          <a:bodyPr>
            <a:normAutofit fontScale="90000"/>
          </a:bodyPr>
          <a:lstStyle/>
          <a:p>
            <a:r>
              <a:rPr lang="en-US" b="0" dirty="0">
                <a:latin typeface="Arial"/>
                <a:cs typeface="Arial"/>
              </a:rPr>
              <a:t>Tracking budget, procurement and risk for High Luminosity LHC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>
                <a:latin typeface="Arial"/>
                <a:cs typeface="Arial"/>
              </a:rPr>
              <a:t>Speaker: Irene Del Rosario Crespo Garrido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30EC1E41-DD7A-ABAD-F53A-AF3E54DC5B90}"/>
              </a:ext>
            </a:extLst>
          </p:cNvPr>
          <p:cNvSpPr txBox="1"/>
          <p:nvPr/>
        </p:nvSpPr>
        <p:spPr>
          <a:xfrm>
            <a:off x="319822" y="1936415"/>
            <a:ext cx="8209074" cy="61342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EVM: </a:t>
            </a:r>
            <a:endParaRPr lang="en-US" dirty="0">
              <a:solidFill>
                <a:schemeClr val="bg1"/>
              </a:solidFill>
              <a:cs typeface="Arial" panose="020B0604020202020204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essential</a:t>
            </a: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 in planning, monitoring, management of change and activities close out</a:t>
            </a:r>
            <a:endParaRPr lang="en-GB" dirty="0">
              <a:solidFill>
                <a:schemeClr val="bg1"/>
              </a:solidFill>
              <a:cs typeface="Arial"/>
            </a:endParaRPr>
          </a:p>
          <a:p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effective </a:t>
            </a: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in </a:t>
            </a:r>
            <a:r>
              <a:rPr lang="en-GB" sz="2000" dirty="0" err="1">
                <a:solidFill>
                  <a:schemeClr val="bg1"/>
                </a:solidFill>
                <a:latin typeface="Arial"/>
                <a:cs typeface="Arial"/>
              </a:rPr>
              <a:t>analyzing</a:t>
            </a: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 and reporting – anticipating problems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Cons:</a:t>
            </a:r>
          </a:p>
          <a:p>
            <a:pPr lvl="1" indent="-22860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requires </a:t>
            </a: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good input data</a:t>
            </a: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. </a:t>
            </a: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Correcting</a:t>
            </a:r>
            <a:r>
              <a:rPr lang="en-GB" sz="2000" b="1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2000" dirty="0">
                <a:solidFill>
                  <a:schemeClr val="bg1"/>
                </a:solidFill>
                <a:ea typeface="+mn-lt"/>
                <a:cs typeface="+mn-lt"/>
              </a:rPr>
              <a:t>-  </a:t>
            </a:r>
            <a:r>
              <a:rPr lang="en" sz="2000" dirty="0">
                <a:solidFill>
                  <a:schemeClr val="bg1"/>
                </a:solidFill>
                <a:ea typeface="+mn-lt"/>
                <a:cs typeface="+mn-lt"/>
              </a:rPr>
              <a:t>time and resource consuming</a:t>
            </a:r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28600"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lvl="1" indent="-22860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EVM &amp; CET link is not optimised: laborious manual process </a:t>
            </a:r>
            <a:endParaRPr lang="en-GB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28600"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2860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Strong WPs and the MCO team collaboration to ensure </a:t>
            </a: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effective operation  and accurate results.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7" name="Picture 6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9FA73AC0-69B6-BD8C-B95B-C75B71EC7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8215" y="3876675"/>
            <a:ext cx="3388995" cy="2628900"/>
          </a:xfrm>
          <a:prstGeom prst="rect">
            <a:avLst/>
          </a:prstGeom>
        </p:spPr>
      </p:pic>
      <p:pic>
        <p:nvPicPr>
          <p:cNvPr id="8" name="Picture 7" descr="A diagram of a business&#10;&#10;Description automatically generated">
            <a:extLst>
              <a:ext uri="{FF2B5EF4-FFF2-40B4-BE49-F238E27FC236}">
                <a16:creationId xmlns:a16="http://schemas.microsoft.com/office/drawing/2014/main" id="{631F5622-6A1B-6A2E-1A67-A40556645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1935936"/>
            <a:ext cx="3476625" cy="14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43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1129357"/>
            <a:ext cx="10944226" cy="631032"/>
          </a:xfrm>
        </p:spPr>
        <p:txBody>
          <a:bodyPr>
            <a:normAutofit/>
          </a:bodyPr>
          <a:lstStyle/>
          <a:p>
            <a:r>
              <a:rPr lang="en-US" b="0" dirty="0">
                <a:latin typeface="Arial"/>
                <a:cs typeface="Arial"/>
              </a:rPr>
              <a:t>Coordinating the High Luminosity LHC project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>
                <a:latin typeface="Arial"/>
                <a:cs typeface="Arial"/>
              </a:rPr>
              <a:t>Speaker:  Estrella Vergara Fernandez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8FA20-7BA9-D52E-12FC-9FE1FCCBF380}"/>
              </a:ext>
            </a:extLst>
          </p:cNvPr>
          <p:cNvSpPr txBox="1"/>
          <p:nvPr/>
        </p:nvSpPr>
        <p:spPr>
          <a:xfrm>
            <a:off x="304800" y="1695450"/>
            <a:ext cx="7677150" cy="48628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endParaRPr lang="en-GB" sz="2400" b="1" dirty="0">
              <a:solidFill>
                <a:srgbClr val="E0E5F5"/>
              </a:solidFill>
              <a:cs typeface="Arial"/>
            </a:endParaRPr>
          </a:p>
          <a:p>
            <a:pPr marL="342900" indent="-342900" algn="just">
              <a:buFont typeface="Wingdings"/>
              <a:buChar char="v"/>
            </a:pPr>
            <a:r>
              <a:rPr lang="en-GB" sz="2400" b="1" dirty="0">
                <a:solidFill>
                  <a:srgbClr val="E0E5F5"/>
                </a:solidFill>
                <a:cs typeface="Arial"/>
              </a:rPr>
              <a:t>Sophisticated </a:t>
            </a:r>
            <a:r>
              <a:rPr lang="en-GB" sz="2400" dirty="0">
                <a:solidFill>
                  <a:srgbClr val="E0E5F5"/>
                </a:solidFill>
                <a:cs typeface="Arial"/>
              </a:rPr>
              <a:t>integration of systems, equipment, and services within the </a:t>
            </a:r>
            <a:r>
              <a:rPr lang="en-GB" sz="2400" b="1" dirty="0">
                <a:solidFill>
                  <a:srgbClr val="E0E5F5"/>
                </a:solidFill>
                <a:cs typeface="Arial"/>
              </a:rPr>
              <a:t>LHC</a:t>
            </a:r>
          </a:p>
          <a:p>
            <a:pPr marL="342900" indent="-342900" algn="just">
              <a:buFont typeface="Wingdings"/>
              <a:buChar char="v"/>
            </a:pPr>
            <a:endParaRPr lang="en-GB" sz="2400" dirty="0">
              <a:solidFill>
                <a:srgbClr val="E0E5F5"/>
              </a:solidFill>
              <a:cs typeface="Arial"/>
            </a:endParaRPr>
          </a:p>
          <a:p>
            <a:pPr marL="342900" indent="-342900" algn="just">
              <a:buFont typeface="Wingdings"/>
              <a:buChar char="v"/>
            </a:pPr>
            <a:r>
              <a:rPr lang="en-GB" sz="2400" dirty="0">
                <a:solidFill>
                  <a:srgbClr val="E0E5F5"/>
                </a:solidFill>
                <a:cs typeface="Arial"/>
              </a:rPr>
              <a:t>Significant </a:t>
            </a:r>
            <a:r>
              <a:rPr lang="en-GB" sz="2400" b="1" dirty="0">
                <a:solidFill>
                  <a:srgbClr val="E0E5F5"/>
                </a:solidFill>
                <a:cs typeface="Arial"/>
              </a:rPr>
              <a:t>step forward</a:t>
            </a:r>
            <a:r>
              <a:rPr lang="en-GB" sz="2400" dirty="0">
                <a:solidFill>
                  <a:srgbClr val="E0E5F5"/>
                </a:solidFill>
                <a:cs typeface="Arial"/>
              </a:rPr>
              <a:t> for the LHC coordination</a:t>
            </a:r>
            <a:endParaRPr lang="en-US" sz="2400">
              <a:cs typeface="Arial"/>
            </a:endParaRPr>
          </a:p>
          <a:p>
            <a:pPr marL="342900" indent="-342900" algn="just">
              <a:buFont typeface="Wingdings"/>
              <a:buChar char="v"/>
            </a:pPr>
            <a:endParaRPr lang="en-GB" sz="2400" dirty="0">
              <a:solidFill>
                <a:srgbClr val="E0E5F5"/>
              </a:solidFill>
              <a:cs typeface="Arial"/>
            </a:endParaRPr>
          </a:p>
          <a:p>
            <a:pPr marL="342900" indent="-342900" algn="just">
              <a:buFont typeface="Wingdings"/>
              <a:buChar char="v"/>
            </a:pPr>
            <a:r>
              <a:rPr lang="en-GB" sz="2400" b="1" dirty="0">
                <a:solidFill>
                  <a:srgbClr val="E0E5F5"/>
                </a:solidFill>
                <a:cs typeface="Arial"/>
              </a:rPr>
              <a:t>Reliable methodology</a:t>
            </a:r>
            <a:r>
              <a:rPr lang="en-GB" sz="2400" dirty="0">
                <a:solidFill>
                  <a:srgbClr val="E0E5F5"/>
                </a:solidFill>
                <a:cs typeface="Arial"/>
              </a:rPr>
              <a:t> and </a:t>
            </a:r>
            <a:r>
              <a:rPr lang="en-GB" sz="2400" b="1" dirty="0">
                <a:solidFill>
                  <a:srgbClr val="E0E5F5"/>
                </a:solidFill>
                <a:cs typeface="Arial"/>
              </a:rPr>
              <a:t>specialized tools</a:t>
            </a:r>
            <a:r>
              <a:rPr lang="en-GB" sz="2400" dirty="0">
                <a:solidFill>
                  <a:srgbClr val="E0E5F5"/>
                </a:solidFill>
                <a:cs typeface="Arial"/>
              </a:rPr>
              <a:t> for large-scale scientific projects </a:t>
            </a:r>
          </a:p>
          <a:p>
            <a:pPr marL="285750" indent="-285750" algn="just">
              <a:buFont typeface="Arial,Sans-Serif"/>
              <a:buChar char="•"/>
            </a:pPr>
            <a:endParaRPr lang="en-GB" sz="2400" dirty="0">
              <a:solidFill>
                <a:srgbClr val="E0E5F5"/>
              </a:solidFill>
              <a:cs typeface="Arial"/>
            </a:endParaRPr>
          </a:p>
          <a:p>
            <a:pPr algn="just"/>
            <a:r>
              <a:rPr lang="en-US" sz="2400" b="1" dirty="0">
                <a:solidFill>
                  <a:srgbClr val="E0E5F5"/>
                </a:solidFill>
                <a:cs typeface="Arial"/>
              </a:rPr>
              <a:t>Lessons learnt from Long Shutdowns</a:t>
            </a:r>
            <a:endParaRPr lang="en-GB" sz="2400" b="1" dirty="0">
              <a:solidFill>
                <a:srgbClr val="E0E5F5"/>
              </a:solidFill>
              <a:cs typeface="Arial"/>
            </a:endParaRPr>
          </a:p>
          <a:p>
            <a:pPr algn="just"/>
            <a:r>
              <a:rPr lang="en-GB" sz="2400" dirty="0">
                <a:solidFill>
                  <a:srgbClr val="E0E5F5"/>
                </a:solidFill>
                <a:cs typeface="Arial"/>
              </a:rPr>
              <a:t>Expertise, flexibility, accountability and communication </a:t>
            </a:r>
            <a:r>
              <a:rPr lang="en-US" sz="2800" b="1" i="1" dirty="0">
                <a:solidFill>
                  <a:srgbClr val="98DBFF"/>
                </a:solidFill>
              </a:rPr>
              <a:t>Together is better.</a:t>
            </a:r>
            <a:r>
              <a:rPr lang="en-GB" sz="2800" i="1" dirty="0"/>
              <a:t>​</a:t>
            </a:r>
            <a:endParaRPr lang="en-GB" sz="2800" i="1">
              <a:cs typeface="Arial"/>
            </a:endParaRPr>
          </a:p>
          <a:p>
            <a:endParaRPr lang="en-GB"/>
          </a:p>
        </p:txBody>
      </p:sp>
      <p:pic>
        <p:nvPicPr>
          <p:cNvPr id="8" name="Picture 7" descr="A diagram of a building&#10;&#10;Description automatically generated">
            <a:extLst>
              <a:ext uri="{FF2B5EF4-FFF2-40B4-BE49-F238E27FC236}">
                <a16:creationId xmlns:a16="http://schemas.microsoft.com/office/drawing/2014/main" id="{FA65C74E-ED2D-0E0A-FBF1-5B9FB3401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525" y="3857625"/>
            <a:ext cx="3237251" cy="3009900"/>
          </a:xfrm>
          <a:prstGeom prst="rect">
            <a:avLst/>
          </a:prstGeom>
        </p:spPr>
      </p:pic>
      <p:pic>
        <p:nvPicPr>
          <p:cNvPr id="9" name="Picture 8" descr="A map of the city&#10;&#10;Description automatically generated">
            <a:extLst>
              <a:ext uri="{FF2B5EF4-FFF2-40B4-BE49-F238E27FC236}">
                <a16:creationId xmlns:a16="http://schemas.microsoft.com/office/drawing/2014/main" id="{594C42FF-8F48-C4BA-824F-BA96FE92C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662" y="1881187"/>
            <a:ext cx="32385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6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1081732"/>
            <a:ext cx="12020551" cy="63103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Arial"/>
                <a:cs typeface="Arial"/>
              </a:rPr>
              <a:t>Summary of Project Management Methodologies and Tools, part 1</a:t>
            </a:r>
            <a:endParaRPr lang="en-US" sz="3200" b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>
                <a:latin typeface="Arial"/>
                <a:cs typeface="Arial"/>
              </a:rPr>
              <a:t>Speaker:  Melania Averna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9C9437-0275-F342-E0FC-3333E79DC9B0}"/>
              </a:ext>
            </a:extLst>
          </p:cNvPr>
          <p:cNvSpPr txBox="1"/>
          <p:nvPr/>
        </p:nvSpPr>
        <p:spPr>
          <a:xfrm>
            <a:off x="171450" y="2000250"/>
            <a:ext cx="11410950" cy="24160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v"/>
            </a:pP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Large projects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-  key to </a:t>
            </a:r>
            <a:r>
              <a:rPr lang="en-US" sz="2400" b="1">
                <a:solidFill>
                  <a:schemeClr val="bg1"/>
                </a:solidFill>
                <a:latin typeface="Arial"/>
                <a:cs typeface="Arial"/>
              </a:rPr>
              <a:t>success</a:t>
            </a:r>
            <a:endParaRPr lang="en-US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    system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optimisation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, effective coordination, team collaboration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 </a:t>
            </a:r>
            <a:endParaRPr lang="en-US" dirty="0">
              <a:solidFill>
                <a:schemeClr val="bg1"/>
              </a:solidFill>
              <a:cs typeface="Arial" panose="020B0604020202020204"/>
            </a:endParaRPr>
          </a:p>
          <a:p>
            <a:pPr marL="342900" indent="-342900">
              <a:buFont typeface="Wingdings"/>
              <a:buChar char="v"/>
            </a:pP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342900" indent="-342900">
              <a:buFont typeface="Wingdings"/>
              <a:buChar char="v"/>
            </a:pP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Methodology 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and </a:t>
            </a: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Tools 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available (EVM, PLAN and MS Office)</a:t>
            </a:r>
            <a:endParaRPr lang="en-US" sz="2400" dirty="0">
              <a:solidFill>
                <a:schemeClr val="bg1"/>
              </a:solidFill>
              <a:cs typeface="Arial"/>
            </a:endParaRPr>
          </a:p>
          <a:p>
            <a:pPr marL="800100" lvl="1" indent="-342900">
              <a:buFont typeface="Wingdings"/>
              <a:buChar char="Ø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EVM planned to be discontinued – opportunity for an integrated tool</a:t>
            </a:r>
            <a:endParaRPr lang="en-US" sz="2400">
              <a:solidFill>
                <a:schemeClr val="bg1"/>
              </a:solidFill>
              <a:cs typeface="Arial"/>
            </a:endParaRPr>
          </a:p>
          <a:p>
            <a:pPr marL="800100" lvl="1" indent="-342900">
              <a:buFont typeface="Wingdings"/>
              <a:buChar char="Ø"/>
            </a:pPr>
            <a:r>
              <a:rPr lang="en-US" sz="2400" dirty="0">
                <a:solidFill>
                  <a:schemeClr val="bg1"/>
                </a:solidFill>
                <a:ea typeface="+mn-lt"/>
                <a:cs typeface="+mn-lt"/>
              </a:rPr>
              <a:t>Quality of data impacts the quality of decisions</a:t>
            </a: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1100">
              <a:solidFill>
                <a:srgbClr val="212121"/>
              </a:solidFill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154067-84F1-F10B-A7A2-C94EB12EED48}"/>
              </a:ext>
            </a:extLst>
          </p:cNvPr>
          <p:cNvSpPr txBox="1"/>
          <p:nvPr/>
        </p:nvSpPr>
        <p:spPr>
          <a:xfrm>
            <a:off x="1038225" y="4953000"/>
            <a:ext cx="96774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800" b="1" dirty="0">
                <a:solidFill>
                  <a:srgbClr val="FFFFFF"/>
                </a:solidFill>
                <a:cs typeface="Arial"/>
              </a:rPr>
              <a:t>Gestalt </a:t>
            </a:r>
            <a:r>
              <a:rPr lang="en-GB" sz="2800" i="1" dirty="0">
                <a:solidFill>
                  <a:srgbClr val="FFFFFF"/>
                </a:solidFill>
                <a:cs typeface="Arial"/>
              </a:rPr>
              <a:t>"the whole is greater than the sum of its parts"</a:t>
            </a:r>
            <a:r>
              <a:rPr lang="en-GB" sz="2800" i="1" dirty="0">
                <a:cs typeface="Arial"/>
              </a:rPr>
              <a:t>​</a:t>
            </a:r>
            <a:endParaRPr lang="en-US" sz="2000" i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17200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 70yrs">
      <a:dk1>
        <a:srgbClr val="19244C"/>
      </a:dk1>
      <a:lt1>
        <a:srgbClr val="FFFFFF"/>
      </a:lt1>
      <a:dk2>
        <a:srgbClr val="071E40"/>
      </a:dk2>
      <a:lt2>
        <a:srgbClr val="F8F8F8"/>
      </a:lt2>
      <a:accent1>
        <a:srgbClr val="004164"/>
      </a:accent1>
      <a:accent2>
        <a:srgbClr val="00244B"/>
      </a:accent2>
      <a:accent3>
        <a:srgbClr val="959DB6"/>
      </a:accent3>
      <a:accent4>
        <a:srgbClr val="00476E"/>
      </a:accent4>
      <a:accent5>
        <a:srgbClr val="6698C0"/>
      </a:accent5>
      <a:accent6>
        <a:srgbClr val="031950"/>
      </a:accent6>
      <a:hlink>
        <a:srgbClr val="0034A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S Workshop_template presentation.pptx" id="{6CF208D2-9F8B-7F4F-873B-8665BECF2D24}" vid="{450CE523-A424-8742-9C94-62ADF0152B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</TotalTime>
  <Words>293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Thème Office</vt:lpstr>
      <vt:lpstr>1st Accelerators Technology  Sector Workshop  Engineering Design Tools and Processes Project Management Methodologies and Tools</vt:lpstr>
      <vt:lpstr>Project Management Methodologies and Tools - PM1</vt:lpstr>
      <vt:lpstr>Enhancing Technical Project Management through System Optimisation – Application to FCC-ee design</vt:lpstr>
      <vt:lpstr>Showcasing North Area consolidation project management and its evolution</vt:lpstr>
      <vt:lpstr>Tracking budget, procurement and risk for High Luminosity LHC</vt:lpstr>
      <vt:lpstr>Coordinating the High Luminosity LHC project</vt:lpstr>
      <vt:lpstr>Summary of Project Management Methodologies and Tools, part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Accelerators Technology  Sector Workshop  Engineering Design Tools and Processes Project Management Methodologies and Tools</dc:title>
  <dc:creator>Etienne Scaioni</dc:creator>
  <cp:lastModifiedBy>Lukasz Burdzanowski</cp:lastModifiedBy>
  <cp:revision>413</cp:revision>
  <cp:lastPrinted>2024-02-13T16:20:17Z</cp:lastPrinted>
  <dcterms:created xsi:type="dcterms:W3CDTF">2024-06-20T12:46:02Z</dcterms:created>
  <dcterms:modified xsi:type="dcterms:W3CDTF">2024-06-24T12:14:07Z</dcterms:modified>
</cp:coreProperties>
</file>