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60" r:id="rId3"/>
    <p:sldId id="266" r:id="rId4"/>
    <p:sldId id="267" r:id="rId5"/>
    <p:sldId id="268" r:id="rId6"/>
    <p:sldId id="258"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8C98125-D90E-49A4-A539-B7B48A91AD87}" v="98" dt="2024-06-18T09:35:45.578"/>
    <p1510:client id="{832DF436-7BAB-4DE9-BD44-0B7C105E71A1}" v="452" dt="2024-06-19T06:02:23.941"/>
    <p1510:client id="{CB9785BE-4FF8-42CC-ADE5-C534998AFA43}" v="6288" dt="2024-06-18T15:54:30.93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114" y="21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ula Desire Valdor" userId="yqvzYRsRjhv6Cl9iOzzroxyf/aYCGzGuIapPskMD2Jo=" providerId="None" clId="Web-{832DF436-7BAB-4DE9-BD44-0B7C105E71A1}"/>
    <pc:docChg chg="modSld">
      <pc:chgData name="Paula Desire Valdor" userId="yqvzYRsRjhv6Cl9iOzzroxyf/aYCGzGuIapPskMD2Jo=" providerId="None" clId="Web-{832DF436-7BAB-4DE9-BD44-0B7C105E71A1}" dt="2024-06-19T06:02:23.629" v="242" actId="20577"/>
      <pc:docMkLst>
        <pc:docMk/>
      </pc:docMkLst>
      <pc:sldChg chg="modSp">
        <pc:chgData name="Paula Desire Valdor" userId="yqvzYRsRjhv6Cl9iOzzroxyf/aYCGzGuIapPskMD2Jo=" providerId="None" clId="Web-{832DF436-7BAB-4DE9-BD44-0B7C105E71A1}" dt="2024-06-19T05:59:13.515" v="98"/>
        <pc:sldMkLst>
          <pc:docMk/>
          <pc:sldMk cId="3055832643" sldId="260"/>
        </pc:sldMkLst>
        <pc:spChg chg="mod">
          <ac:chgData name="Paula Desire Valdor" userId="yqvzYRsRjhv6Cl9iOzzroxyf/aYCGzGuIapPskMD2Jo=" providerId="None" clId="Web-{832DF436-7BAB-4DE9-BD44-0B7C105E71A1}" dt="2024-06-19T05:50:44.255" v="4" actId="20577"/>
          <ac:spMkLst>
            <pc:docMk/>
            <pc:sldMk cId="3055832643" sldId="260"/>
            <ac:spMk id="6" creationId="{BEF1F788-15FF-5784-A568-2A5280EFD2F6}"/>
          </ac:spMkLst>
        </pc:spChg>
        <pc:spChg chg="mod">
          <ac:chgData name="Paula Desire Valdor" userId="yqvzYRsRjhv6Cl9iOzzroxyf/aYCGzGuIapPskMD2Jo=" providerId="None" clId="Web-{832DF436-7BAB-4DE9-BD44-0B7C105E71A1}" dt="2024-06-19T05:59:13.515" v="98"/>
          <ac:spMkLst>
            <pc:docMk/>
            <pc:sldMk cId="3055832643" sldId="260"/>
            <ac:spMk id="9" creationId="{FF5EAC94-E956-7EDB-85C7-462C22112E1C}"/>
          </ac:spMkLst>
        </pc:spChg>
        <pc:spChg chg="mod">
          <ac:chgData name="Paula Desire Valdor" userId="yqvzYRsRjhv6Cl9iOzzroxyf/aYCGzGuIapPskMD2Jo=" providerId="None" clId="Web-{832DF436-7BAB-4DE9-BD44-0B7C105E71A1}" dt="2024-06-19T05:51:44.537" v="10" actId="20577"/>
          <ac:spMkLst>
            <pc:docMk/>
            <pc:sldMk cId="3055832643" sldId="260"/>
            <ac:spMk id="11" creationId="{1C5F96B3-7009-A4F3-9CD1-1789C9F1FE8C}"/>
          </ac:spMkLst>
        </pc:spChg>
      </pc:sldChg>
      <pc:sldChg chg="modSp">
        <pc:chgData name="Paula Desire Valdor" userId="yqvzYRsRjhv6Cl9iOzzroxyf/aYCGzGuIapPskMD2Jo=" providerId="None" clId="Web-{832DF436-7BAB-4DE9-BD44-0B7C105E71A1}" dt="2024-06-19T05:52:30.492" v="25" actId="20577"/>
        <pc:sldMkLst>
          <pc:docMk/>
          <pc:sldMk cId="2708552383" sldId="266"/>
        </pc:sldMkLst>
        <pc:spChg chg="mod">
          <ac:chgData name="Paula Desire Valdor" userId="yqvzYRsRjhv6Cl9iOzzroxyf/aYCGzGuIapPskMD2Jo=" providerId="None" clId="Web-{832DF436-7BAB-4DE9-BD44-0B7C105E71A1}" dt="2024-06-19T05:52:11.851" v="22" actId="20577"/>
          <ac:spMkLst>
            <pc:docMk/>
            <pc:sldMk cId="2708552383" sldId="266"/>
            <ac:spMk id="6" creationId="{BEF1F788-15FF-5784-A568-2A5280EFD2F6}"/>
          </ac:spMkLst>
        </pc:spChg>
        <pc:spChg chg="mod">
          <ac:chgData name="Paula Desire Valdor" userId="yqvzYRsRjhv6Cl9iOzzroxyf/aYCGzGuIapPskMD2Jo=" providerId="None" clId="Web-{832DF436-7BAB-4DE9-BD44-0B7C105E71A1}" dt="2024-06-19T05:52:30.492" v="25" actId="20577"/>
          <ac:spMkLst>
            <pc:docMk/>
            <pc:sldMk cId="2708552383" sldId="266"/>
            <ac:spMk id="13" creationId="{47FB02B3-9A42-7D31-5234-62542902999D}"/>
          </ac:spMkLst>
        </pc:spChg>
      </pc:sldChg>
      <pc:sldChg chg="modSp">
        <pc:chgData name="Paula Desire Valdor" userId="yqvzYRsRjhv6Cl9iOzzroxyf/aYCGzGuIapPskMD2Jo=" providerId="None" clId="Web-{832DF436-7BAB-4DE9-BD44-0B7C105E71A1}" dt="2024-06-19T05:58:49.546" v="97" actId="20577"/>
        <pc:sldMkLst>
          <pc:docMk/>
          <pc:sldMk cId="1159075408" sldId="267"/>
        </pc:sldMkLst>
        <pc:spChg chg="mod">
          <ac:chgData name="Paula Desire Valdor" userId="yqvzYRsRjhv6Cl9iOzzroxyf/aYCGzGuIapPskMD2Jo=" providerId="None" clId="Web-{832DF436-7BAB-4DE9-BD44-0B7C105E71A1}" dt="2024-06-19T05:58:49.546" v="97" actId="20577"/>
          <ac:spMkLst>
            <pc:docMk/>
            <pc:sldMk cId="1159075408" sldId="267"/>
            <ac:spMk id="11" creationId="{1C5F96B3-7009-A4F3-9CD1-1789C9F1FE8C}"/>
          </ac:spMkLst>
        </pc:spChg>
      </pc:sldChg>
      <pc:sldChg chg="modSp">
        <pc:chgData name="Paula Desire Valdor" userId="yqvzYRsRjhv6Cl9iOzzroxyf/aYCGzGuIapPskMD2Jo=" providerId="None" clId="Web-{832DF436-7BAB-4DE9-BD44-0B7C105E71A1}" dt="2024-06-19T06:02:23.629" v="242" actId="20577"/>
        <pc:sldMkLst>
          <pc:docMk/>
          <pc:sldMk cId="1614739016" sldId="268"/>
        </pc:sldMkLst>
        <pc:spChg chg="mod">
          <ac:chgData name="Paula Desire Valdor" userId="yqvzYRsRjhv6Cl9iOzzroxyf/aYCGzGuIapPskMD2Jo=" providerId="None" clId="Web-{832DF436-7BAB-4DE9-BD44-0B7C105E71A1}" dt="2024-06-19T06:02:23.629" v="242" actId="20577"/>
          <ac:spMkLst>
            <pc:docMk/>
            <pc:sldMk cId="1614739016" sldId="268"/>
            <ac:spMk id="11" creationId="{1C5F96B3-7009-A4F3-9CD1-1789C9F1FE8C}"/>
          </ac:spMkLst>
        </pc:spChg>
      </pc:sldChg>
    </pc:docChg>
  </pc:docChgLst>
  <pc:docChgLst>
    <pc:chgData name="Paula Desire Valdor" userId="yqvzYRsRjhv6Cl9iOzzroxyf/aYCGzGuIapPskMD2Jo=" providerId="None" clId="Web-{CB9785BE-4FF8-42CC-ADE5-C534998AFA43}"/>
    <pc:docChg chg="addSld delSld modSld">
      <pc:chgData name="Paula Desire Valdor" userId="yqvzYRsRjhv6Cl9iOzzroxyf/aYCGzGuIapPskMD2Jo=" providerId="None" clId="Web-{CB9785BE-4FF8-42CC-ADE5-C534998AFA43}" dt="2024-06-18T15:54:30.930" v="3321" actId="1076"/>
      <pc:docMkLst>
        <pc:docMk/>
      </pc:docMkLst>
      <pc:sldChg chg="modSp">
        <pc:chgData name="Paula Desire Valdor" userId="yqvzYRsRjhv6Cl9iOzzroxyf/aYCGzGuIapPskMD2Jo=" providerId="None" clId="Web-{CB9785BE-4FF8-42CC-ADE5-C534998AFA43}" dt="2024-06-18T14:30:47.326" v="23" actId="20577"/>
        <pc:sldMkLst>
          <pc:docMk/>
          <pc:sldMk cId="2147664974" sldId="256"/>
        </pc:sldMkLst>
        <pc:spChg chg="mod">
          <ac:chgData name="Paula Desire Valdor" userId="yqvzYRsRjhv6Cl9iOzzroxyf/aYCGzGuIapPskMD2Jo=" providerId="None" clId="Web-{CB9785BE-4FF8-42CC-ADE5-C534998AFA43}" dt="2024-06-18T14:30:47.326" v="23" actId="20577"/>
          <ac:spMkLst>
            <pc:docMk/>
            <pc:sldMk cId="2147664974" sldId="256"/>
            <ac:spMk id="5" creationId="{74AA720E-FA6D-6023-29BC-AD6923099DA6}"/>
          </ac:spMkLst>
        </pc:spChg>
      </pc:sldChg>
      <pc:sldChg chg="del">
        <pc:chgData name="Paula Desire Valdor" userId="yqvzYRsRjhv6Cl9iOzzroxyf/aYCGzGuIapPskMD2Jo=" providerId="None" clId="Web-{CB9785BE-4FF8-42CC-ADE5-C534998AFA43}" dt="2024-06-18T14:30:50.998" v="24"/>
        <pc:sldMkLst>
          <pc:docMk/>
          <pc:sldMk cId="985702811" sldId="257"/>
        </pc:sldMkLst>
      </pc:sldChg>
      <pc:sldChg chg="addSp delSp">
        <pc:chgData name="Paula Desire Valdor" userId="yqvzYRsRjhv6Cl9iOzzroxyf/aYCGzGuIapPskMD2Jo=" providerId="None" clId="Web-{CB9785BE-4FF8-42CC-ADE5-C534998AFA43}" dt="2024-06-18T15:16:47.769" v="1051"/>
        <pc:sldMkLst>
          <pc:docMk/>
          <pc:sldMk cId="4013983073" sldId="258"/>
        </pc:sldMkLst>
        <pc:spChg chg="del">
          <ac:chgData name="Paula Desire Valdor" userId="yqvzYRsRjhv6Cl9iOzzroxyf/aYCGzGuIapPskMD2Jo=" providerId="None" clId="Web-{CB9785BE-4FF8-42CC-ADE5-C534998AFA43}" dt="2024-06-18T15:16:47.425" v="1050"/>
          <ac:spMkLst>
            <pc:docMk/>
            <pc:sldMk cId="4013983073" sldId="258"/>
            <ac:spMk id="2" creationId="{E0E5BDD9-DA35-CB26-61B2-A35410B30355}"/>
          </ac:spMkLst>
        </pc:spChg>
        <pc:spChg chg="add">
          <ac:chgData name="Paula Desire Valdor" userId="yqvzYRsRjhv6Cl9iOzzroxyf/aYCGzGuIapPskMD2Jo=" providerId="None" clId="Web-{CB9785BE-4FF8-42CC-ADE5-C534998AFA43}" dt="2024-06-18T15:16:47.769" v="1051"/>
          <ac:spMkLst>
            <pc:docMk/>
            <pc:sldMk cId="4013983073" sldId="258"/>
            <ac:spMk id="4" creationId="{83EABEE9-2DC9-F708-37F3-5B93A8CBB208}"/>
          </ac:spMkLst>
        </pc:spChg>
      </pc:sldChg>
      <pc:sldChg chg="del">
        <pc:chgData name="Paula Desire Valdor" userId="yqvzYRsRjhv6Cl9iOzzroxyf/aYCGzGuIapPskMD2Jo=" providerId="None" clId="Web-{CB9785BE-4FF8-42CC-ADE5-C534998AFA43}" dt="2024-06-18T14:30:53.373" v="25"/>
        <pc:sldMkLst>
          <pc:docMk/>
          <pc:sldMk cId="1268258570" sldId="259"/>
        </pc:sldMkLst>
      </pc:sldChg>
      <pc:sldChg chg="addSp delSp modSp">
        <pc:chgData name="Paula Desire Valdor" userId="yqvzYRsRjhv6Cl9iOzzroxyf/aYCGzGuIapPskMD2Jo=" providerId="None" clId="Web-{CB9785BE-4FF8-42CC-ADE5-C534998AFA43}" dt="2024-06-18T15:16:59.379" v="1053" actId="1076"/>
        <pc:sldMkLst>
          <pc:docMk/>
          <pc:sldMk cId="3055832643" sldId="260"/>
        </pc:sldMkLst>
        <pc:spChg chg="add del">
          <ac:chgData name="Paula Desire Valdor" userId="yqvzYRsRjhv6Cl9iOzzroxyf/aYCGzGuIapPskMD2Jo=" providerId="None" clId="Web-{CB9785BE-4FF8-42CC-ADE5-C534998AFA43}" dt="2024-06-18T14:33:49.817" v="58"/>
          <ac:spMkLst>
            <pc:docMk/>
            <pc:sldMk cId="3055832643" sldId="260"/>
            <ac:spMk id="2" creationId="{47907B01-5E21-C224-8914-13EE8B210E3C}"/>
          </ac:spMkLst>
        </pc:spChg>
        <pc:spChg chg="del">
          <ac:chgData name="Paula Desire Valdor" userId="yqvzYRsRjhv6Cl9iOzzroxyf/aYCGzGuIapPskMD2Jo=" providerId="None" clId="Web-{CB9785BE-4FF8-42CC-ADE5-C534998AFA43}" dt="2024-06-18T14:32:35.314" v="49"/>
          <ac:spMkLst>
            <pc:docMk/>
            <pc:sldMk cId="3055832643" sldId="260"/>
            <ac:spMk id="3" creationId="{D57D4A8A-B8B1-07AC-8C9F-765E0EA27A48}"/>
          </ac:spMkLst>
        </pc:spChg>
        <pc:spChg chg="mod">
          <ac:chgData name="Paula Desire Valdor" userId="yqvzYRsRjhv6Cl9iOzzroxyf/aYCGzGuIapPskMD2Jo=" providerId="None" clId="Web-{CB9785BE-4FF8-42CC-ADE5-C534998AFA43}" dt="2024-06-18T14:31:03.842" v="30" actId="20577"/>
          <ac:spMkLst>
            <pc:docMk/>
            <pc:sldMk cId="3055832643" sldId="260"/>
            <ac:spMk id="4" creationId="{348D4589-CCB3-686D-71F9-2A1367049AE0}"/>
          </ac:spMkLst>
        </pc:spChg>
        <pc:spChg chg="mod">
          <ac:chgData name="Paula Desire Valdor" userId="yqvzYRsRjhv6Cl9iOzzroxyf/aYCGzGuIapPskMD2Jo=" providerId="None" clId="Web-{CB9785BE-4FF8-42CC-ADE5-C534998AFA43}" dt="2024-06-18T15:16:59.379" v="1053" actId="1076"/>
          <ac:spMkLst>
            <pc:docMk/>
            <pc:sldMk cId="3055832643" sldId="260"/>
            <ac:spMk id="6" creationId="{BEF1F788-15FF-5784-A568-2A5280EFD2F6}"/>
          </ac:spMkLst>
        </pc:spChg>
        <pc:spChg chg="add mod">
          <ac:chgData name="Paula Desire Valdor" userId="yqvzYRsRjhv6Cl9iOzzroxyf/aYCGzGuIapPskMD2Jo=" providerId="None" clId="Web-{CB9785BE-4FF8-42CC-ADE5-C534998AFA43}" dt="2024-06-18T14:34:47.709" v="69" actId="14100"/>
          <ac:spMkLst>
            <pc:docMk/>
            <pc:sldMk cId="3055832643" sldId="260"/>
            <ac:spMk id="9" creationId="{FF5EAC94-E956-7EDB-85C7-462C22112E1C}"/>
          </ac:spMkLst>
        </pc:spChg>
        <pc:spChg chg="add mod">
          <ac:chgData name="Paula Desire Valdor" userId="yqvzYRsRjhv6Cl9iOzzroxyf/aYCGzGuIapPskMD2Jo=" providerId="None" clId="Web-{CB9785BE-4FF8-42CC-ADE5-C534998AFA43}" dt="2024-06-18T14:50:12.805" v="586" actId="20577"/>
          <ac:spMkLst>
            <pc:docMk/>
            <pc:sldMk cId="3055832643" sldId="260"/>
            <ac:spMk id="11" creationId="{1C5F96B3-7009-A4F3-9CD1-1789C9F1FE8C}"/>
          </ac:spMkLst>
        </pc:spChg>
        <pc:picChg chg="add del mod ord">
          <ac:chgData name="Paula Desire Valdor" userId="yqvzYRsRjhv6Cl9iOzzroxyf/aYCGzGuIapPskMD2Jo=" providerId="None" clId="Web-{CB9785BE-4FF8-42CC-ADE5-C534998AFA43}" dt="2024-06-18T14:33:47.301" v="57"/>
          <ac:picMkLst>
            <pc:docMk/>
            <pc:sldMk cId="3055832643" sldId="260"/>
            <ac:picMk id="7" creationId="{7ADC8202-ED66-5591-569A-DD3110EC8BEC}"/>
          </ac:picMkLst>
        </pc:picChg>
        <pc:picChg chg="add mod ord">
          <ac:chgData name="Paula Desire Valdor" userId="yqvzYRsRjhv6Cl9iOzzroxyf/aYCGzGuIapPskMD2Jo=" providerId="None" clId="Web-{CB9785BE-4FF8-42CC-ADE5-C534998AFA43}" dt="2024-06-18T14:45:09.451" v="425" actId="1076"/>
          <ac:picMkLst>
            <pc:docMk/>
            <pc:sldMk cId="3055832643" sldId="260"/>
            <ac:picMk id="8" creationId="{B4C510AB-4F1A-A434-0E35-2DFC19D663D7}"/>
          </ac:picMkLst>
        </pc:picChg>
        <pc:picChg chg="add">
          <ac:chgData name="Paula Desire Valdor" userId="yqvzYRsRjhv6Cl9iOzzroxyf/aYCGzGuIapPskMD2Jo=" providerId="None" clId="Web-{CB9785BE-4FF8-42CC-ADE5-C534998AFA43}" dt="2024-06-18T15:16:54.223" v="1052"/>
          <ac:picMkLst>
            <pc:docMk/>
            <pc:sldMk cId="3055832643" sldId="260"/>
            <ac:picMk id="13" creationId="{2DD88FCB-ED43-1838-F0CC-BE9564D9AE70}"/>
          </ac:picMkLst>
        </pc:picChg>
      </pc:sldChg>
      <pc:sldChg chg="del">
        <pc:chgData name="Paula Desire Valdor" userId="yqvzYRsRjhv6Cl9iOzzroxyf/aYCGzGuIapPskMD2Jo=" providerId="None" clId="Web-{CB9785BE-4FF8-42CC-ADE5-C534998AFA43}" dt="2024-06-18T15:19:13.541" v="1056"/>
        <pc:sldMkLst>
          <pc:docMk/>
          <pc:sldMk cId="556770045" sldId="261"/>
        </pc:sldMkLst>
      </pc:sldChg>
      <pc:sldChg chg="del">
        <pc:chgData name="Paula Desire Valdor" userId="yqvzYRsRjhv6Cl9iOzzroxyf/aYCGzGuIapPskMD2Jo=" providerId="None" clId="Web-{CB9785BE-4FF8-42CC-ADE5-C534998AFA43}" dt="2024-06-18T15:16:25.706" v="1046"/>
        <pc:sldMkLst>
          <pc:docMk/>
          <pc:sldMk cId="1135377989" sldId="262"/>
        </pc:sldMkLst>
      </pc:sldChg>
      <pc:sldChg chg="del">
        <pc:chgData name="Paula Desire Valdor" userId="yqvzYRsRjhv6Cl9iOzzroxyf/aYCGzGuIapPskMD2Jo=" providerId="None" clId="Web-{CB9785BE-4FF8-42CC-ADE5-C534998AFA43}" dt="2024-06-18T15:16:27.378" v="1047"/>
        <pc:sldMkLst>
          <pc:docMk/>
          <pc:sldMk cId="3985728600" sldId="263"/>
        </pc:sldMkLst>
      </pc:sldChg>
      <pc:sldChg chg="del">
        <pc:chgData name="Paula Desire Valdor" userId="yqvzYRsRjhv6Cl9iOzzroxyf/aYCGzGuIapPskMD2Jo=" providerId="None" clId="Web-{CB9785BE-4FF8-42CC-ADE5-C534998AFA43}" dt="2024-06-18T15:16:29.784" v="1048"/>
        <pc:sldMkLst>
          <pc:docMk/>
          <pc:sldMk cId="2941698086" sldId="264"/>
        </pc:sldMkLst>
      </pc:sldChg>
      <pc:sldChg chg="del">
        <pc:chgData name="Paula Desire Valdor" userId="yqvzYRsRjhv6Cl9iOzzroxyf/aYCGzGuIapPskMD2Jo=" providerId="None" clId="Web-{CB9785BE-4FF8-42CC-ADE5-C534998AFA43}" dt="2024-06-18T15:16:32.362" v="1049"/>
        <pc:sldMkLst>
          <pc:docMk/>
          <pc:sldMk cId="4014010950" sldId="265"/>
        </pc:sldMkLst>
      </pc:sldChg>
      <pc:sldChg chg="addSp delSp modSp add replId">
        <pc:chgData name="Paula Desire Valdor" userId="yqvzYRsRjhv6Cl9iOzzroxyf/aYCGzGuIapPskMD2Jo=" providerId="None" clId="Web-{CB9785BE-4FF8-42CC-ADE5-C534998AFA43}" dt="2024-06-18T15:17:11.645" v="1055" actId="1076"/>
        <pc:sldMkLst>
          <pc:docMk/>
          <pc:sldMk cId="2708552383" sldId="266"/>
        </pc:sldMkLst>
        <pc:spChg chg="add del mod">
          <ac:chgData name="Paula Desire Valdor" userId="yqvzYRsRjhv6Cl9iOzzroxyf/aYCGzGuIapPskMD2Jo=" providerId="None" clId="Web-{CB9785BE-4FF8-42CC-ADE5-C534998AFA43}" dt="2024-06-18T14:51:00.651" v="590"/>
          <ac:spMkLst>
            <pc:docMk/>
            <pc:sldMk cId="2708552383" sldId="266"/>
            <ac:spMk id="3" creationId="{9164A64E-B44A-EC21-0AF6-5883ADD29DAC}"/>
          </ac:spMkLst>
        </pc:spChg>
        <pc:spChg chg="mod">
          <ac:chgData name="Paula Desire Valdor" userId="yqvzYRsRjhv6Cl9iOzzroxyf/aYCGzGuIapPskMD2Jo=" providerId="None" clId="Web-{CB9785BE-4FF8-42CC-ADE5-C534998AFA43}" dt="2024-06-18T15:17:11.645" v="1055" actId="1076"/>
          <ac:spMkLst>
            <pc:docMk/>
            <pc:sldMk cId="2708552383" sldId="266"/>
            <ac:spMk id="6" creationId="{BEF1F788-15FF-5784-A568-2A5280EFD2F6}"/>
          </ac:spMkLst>
        </pc:spChg>
        <pc:spChg chg="del">
          <ac:chgData name="Paula Desire Valdor" userId="yqvzYRsRjhv6Cl9iOzzroxyf/aYCGzGuIapPskMD2Jo=" providerId="None" clId="Web-{CB9785BE-4FF8-42CC-ADE5-C534998AFA43}" dt="2024-06-18T14:50:59.370" v="589"/>
          <ac:spMkLst>
            <pc:docMk/>
            <pc:sldMk cId="2708552383" sldId="266"/>
            <ac:spMk id="9" creationId="{FF5EAC94-E956-7EDB-85C7-462C22112E1C}"/>
          </ac:spMkLst>
        </pc:spChg>
        <pc:spChg chg="mod">
          <ac:chgData name="Paula Desire Valdor" userId="yqvzYRsRjhv6Cl9iOzzroxyf/aYCGzGuIapPskMD2Jo=" providerId="None" clId="Web-{CB9785BE-4FF8-42CC-ADE5-C534998AFA43}" dt="2024-06-18T14:51:52.450" v="636" actId="20577"/>
          <ac:spMkLst>
            <pc:docMk/>
            <pc:sldMk cId="2708552383" sldId="266"/>
            <ac:spMk id="11" creationId="{1C5F96B3-7009-A4F3-9CD1-1789C9F1FE8C}"/>
          </ac:spMkLst>
        </pc:spChg>
        <pc:spChg chg="add mod">
          <ac:chgData name="Paula Desire Valdor" userId="yqvzYRsRjhv6Cl9iOzzroxyf/aYCGzGuIapPskMD2Jo=" providerId="None" clId="Web-{CB9785BE-4FF8-42CC-ADE5-C534998AFA43}" dt="2024-06-18T15:15:55.908" v="1045" actId="20577"/>
          <ac:spMkLst>
            <pc:docMk/>
            <pc:sldMk cId="2708552383" sldId="266"/>
            <ac:spMk id="13" creationId="{47FB02B3-9A42-7D31-5234-62542902999D}"/>
          </ac:spMkLst>
        </pc:spChg>
        <pc:picChg chg="add del mod">
          <ac:chgData name="Paula Desire Valdor" userId="yqvzYRsRjhv6Cl9iOzzroxyf/aYCGzGuIapPskMD2Jo=" providerId="None" clId="Web-{CB9785BE-4FF8-42CC-ADE5-C534998AFA43}" dt="2024-06-18T14:53:36.141" v="643"/>
          <ac:picMkLst>
            <pc:docMk/>
            <pc:sldMk cId="2708552383" sldId="266"/>
            <ac:picMk id="7" creationId="{7BFAC597-B80A-13C7-BE8E-D93379BCFAEB}"/>
          </ac:picMkLst>
        </pc:picChg>
        <pc:picChg chg="del">
          <ac:chgData name="Paula Desire Valdor" userId="yqvzYRsRjhv6Cl9iOzzroxyf/aYCGzGuIapPskMD2Jo=" providerId="None" clId="Web-{CB9785BE-4FF8-42CC-ADE5-C534998AFA43}" dt="2024-06-18T14:50:58.104" v="588"/>
          <ac:picMkLst>
            <pc:docMk/>
            <pc:sldMk cId="2708552383" sldId="266"/>
            <ac:picMk id="8" creationId="{B4C510AB-4F1A-A434-0E35-2DFC19D663D7}"/>
          </ac:picMkLst>
        </pc:picChg>
        <pc:picChg chg="add mod">
          <ac:chgData name="Paula Desire Valdor" userId="yqvzYRsRjhv6Cl9iOzzroxyf/aYCGzGuIapPskMD2Jo=" providerId="None" clId="Web-{CB9785BE-4FF8-42CC-ADE5-C534998AFA43}" dt="2024-06-18T15:14:56.046" v="1026" actId="1076"/>
          <ac:picMkLst>
            <pc:docMk/>
            <pc:sldMk cId="2708552383" sldId="266"/>
            <ac:picMk id="12" creationId="{774A84BD-2A16-05B2-2AD0-9ECF4419F2DA}"/>
          </ac:picMkLst>
        </pc:picChg>
        <pc:picChg chg="add">
          <ac:chgData name="Paula Desire Valdor" userId="yqvzYRsRjhv6Cl9iOzzroxyf/aYCGzGuIapPskMD2Jo=" providerId="None" clId="Web-{CB9785BE-4FF8-42CC-ADE5-C534998AFA43}" dt="2024-06-18T15:17:01.863" v="1054"/>
          <ac:picMkLst>
            <pc:docMk/>
            <pc:sldMk cId="2708552383" sldId="266"/>
            <ac:picMk id="15" creationId="{514F863F-A823-0586-4D1C-359980848B57}"/>
          </ac:picMkLst>
        </pc:picChg>
      </pc:sldChg>
      <pc:sldChg chg="delSp modSp add replId">
        <pc:chgData name="Paula Desire Valdor" userId="yqvzYRsRjhv6Cl9iOzzroxyf/aYCGzGuIapPskMD2Jo=" providerId="None" clId="Web-{CB9785BE-4FF8-42CC-ADE5-C534998AFA43}" dt="2024-06-18T15:45:11.800" v="2572" actId="20577"/>
        <pc:sldMkLst>
          <pc:docMk/>
          <pc:sldMk cId="1159075408" sldId="267"/>
        </pc:sldMkLst>
        <pc:spChg chg="mod">
          <ac:chgData name="Paula Desire Valdor" userId="yqvzYRsRjhv6Cl9iOzzroxyf/aYCGzGuIapPskMD2Jo=" providerId="None" clId="Web-{CB9785BE-4FF8-42CC-ADE5-C534998AFA43}" dt="2024-06-18T15:20:02.918" v="1068" actId="20577"/>
          <ac:spMkLst>
            <pc:docMk/>
            <pc:sldMk cId="1159075408" sldId="267"/>
            <ac:spMk id="6" creationId="{BEF1F788-15FF-5784-A568-2A5280EFD2F6}"/>
          </ac:spMkLst>
        </pc:spChg>
        <pc:spChg chg="mod">
          <ac:chgData name="Paula Desire Valdor" userId="yqvzYRsRjhv6Cl9iOzzroxyf/aYCGzGuIapPskMD2Jo=" providerId="None" clId="Web-{CB9785BE-4FF8-42CC-ADE5-C534998AFA43}" dt="2024-06-18T15:45:11.800" v="2572" actId="20577"/>
          <ac:spMkLst>
            <pc:docMk/>
            <pc:sldMk cId="1159075408" sldId="267"/>
            <ac:spMk id="11" creationId="{1C5F96B3-7009-A4F3-9CD1-1789C9F1FE8C}"/>
          </ac:spMkLst>
        </pc:spChg>
        <pc:spChg chg="del mod">
          <ac:chgData name="Paula Desire Valdor" userId="yqvzYRsRjhv6Cl9iOzzroxyf/aYCGzGuIapPskMD2Jo=" providerId="None" clId="Web-{CB9785BE-4FF8-42CC-ADE5-C534998AFA43}" dt="2024-06-18T15:20:11.074" v="1071"/>
          <ac:spMkLst>
            <pc:docMk/>
            <pc:sldMk cId="1159075408" sldId="267"/>
            <ac:spMk id="13" creationId="{47FB02B3-9A42-7D31-5234-62542902999D}"/>
          </ac:spMkLst>
        </pc:spChg>
        <pc:picChg chg="del">
          <ac:chgData name="Paula Desire Valdor" userId="yqvzYRsRjhv6Cl9iOzzroxyf/aYCGzGuIapPskMD2Jo=" providerId="None" clId="Web-{CB9785BE-4FF8-42CC-ADE5-C534998AFA43}" dt="2024-06-18T15:20:03.230" v="1069"/>
          <ac:picMkLst>
            <pc:docMk/>
            <pc:sldMk cId="1159075408" sldId="267"/>
            <ac:picMk id="12" creationId="{774A84BD-2A16-05B2-2AD0-9ECF4419F2DA}"/>
          </ac:picMkLst>
        </pc:picChg>
      </pc:sldChg>
      <pc:sldChg chg="addSp modSp add replId">
        <pc:chgData name="Paula Desire Valdor" userId="yqvzYRsRjhv6Cl9iOzzroxyf/aYCGzGuIapPskMD2Jo=" providerId="None" clId="Web-{CB9785BE-4FF8-42CC-ADE5-C534998AFA43}" dt="2024-06-18T15:54:30.930" v="3321" actId="1076"/>
        <pc:sldMkLst>
          <pc:docMk/>
          <pc:sldMk cId="1614739016" sldId="268"/>
        </pc:sldMkLst>
        <pc:spChg chg="add mod">
          <ac:chgData name="Paula Desire Valdor" userId="yqvzYRsRjhv6Cl9iOzzroxyf/aYCGzGuIapPskMD2Jo=" providerId="None" clId="Web-{CB9785BE-4FF8-42CC-ADE5-C534998AFA43}" dt="2024-06-18T15:54:30.930" v="3321" actId="1076"/>
          <ac:spMkLst>
            <pc:docMk/>
            <pc:sldMk cId="1614739016" sldId="268"/>
            <ac:spMk id="3" creationId="{ACA99417-E762-B06C-C1B2-EFA5B7C18A2E}"/>
          </ac:spMkLst>
        </pc:spChg>
        <pc:spChg chg="mod">
          <ac:chgData name="Paula Desire Valdor" userId="yqvzYRsRjhv6Cl9iOzzroxyf/aYCGzGuIapPskMD2Jo=" providerId="None" clId="Web-{CB9785BE-4FF8-42CC-ADE5-C534998AFA43}" dt="2024-06-18T15:54:18.601" v="3319" actId="20577"/>
          <ac:spMkLst>
            <pc:docMk/>
            <pc:sldMk cId="1614739016" sldId="268"/>
            <ac:spMk id="6" creationId="{BEF1F788-15FF-5784-A568-2A5280EFD2F6}"/>
          </ac:spMkLst>
        </pc:spChg>
        <pc:spChg chg="mod">
          <ac:chgData name="Paula Desire Valdor" userId="yqvzYRsRjhv6Cl9iOzzroxyf/aYCGzGuIapPskMD2Jo=" providerId="None" clId="Web-{CB9785BE-4FF8-42CC-ADE5-C534998AFA43}" dt="2024-06-18T15:53:43.491" v="3299" actId="20577"/>
          <ac:spMkLst>
            <pc:docMk/>
            <pc:sldMk cId="1614739016" sldId="268"/>
            <ac:spMk id="11" creationId="{1C5F96B3-7009-A4F3-9CD1-1789C9F1FE8C}"/>
          </ac:spMkLst>
        </pc:spChg>
        <pc:picChg chg="add mod">
          <ac:chgData name="Paula Desire Valdor" userId="yqvzYRsRjhv6Cl9iOzzroxyf/aYCGzGuIapPskMD2Jo=" providerId="None" clId="Web-{CB9785BE-4FF8-42CC-ADE5-C534998AFA43}" dt="2024-06-18T15:52:47.958" v="3272" actId="1076"/>
          <ac:picMkLst>
            <pc:docMk/>
            <pc:sldMk cId="1614739016" sldId="268"/>
            <ac:picMk id="2" creationId="{CA0CF74D-B636-0079-4864-467A02BB919B}"/>
          </ac:picMkLst>
        </pc:picChg>
      </pc:sldChg>
    </pc:docChg>
  </pc:docChgLst>
  <pc:docChgLst>
    <pc:chgData name="Paula Desire Valdor" userId="yqvzYRsRjhv6Cl9iOzzroxyf/aYCGzGuIapPskMD2Jo=" providerId="None" clId="Web-{28C98125-D90E-49A4-A539-B7B48A91AD87}"/>
    <pc:docChg chg="modSld">
      <pc:chgData name="Paula Desire Valdor" userId="yqvzYRsRjhv6Cl9iOzzroxyf/aYCGzGuIapPskMD2Jo=" providerId="None" clId="Web-{28C98125-D90E-49A4-A539-B7B48A91AD87}" dt="2024-06-18T09:35:45.578" v="100" actId="1076"/>
      <pc:docMkLst>
        <pc:docMk/>
      </pc:docMkLst>
      <pc:sldChg chg="addSp delSp modSp">
        <pc:chgData name="Paula Desire Valdor" userId="yqvzYRsRjhv6Cl9iOzzroxyf/aYCGzGuIapPskMD2Jo=" providerId="None" clId="Web-{28C98125-D90E-49A4-A539-B7B48A91AD87}" dt="2024-06-18T09:35:45.578" v="100" actId="1076"/>
        <pc:sldMkLst>
          <pc:docMk/>
          <pc:sldMk cId="2147664974" sldId="256"/>
        </pc:sldMkLst>
        <pc:spChg chg="mod">
          <ac:chgData name="Paula Desire Valdor" userId="yqvzYRsRjhv6Cl9iOzzroxyf/aYCGzGuIapPskMD2Jo=" providerId="None" clId="Web-{28C98125-D90E-49A4-A539-B7B48A91AD87}" dt="2024-06-18T09:31:57.430" v="2" actId="20577"/>
          <ac:spMkLst>
            <pc:docMk/>
            <pc:sldMk cId="2147664974" sldId="256"/>
            <ac:spMk id="2" creationId="{B9B624A2-92B7-DD4B-4256-BC4559CE95E8}"/>
          </ac:spMkLst>
        </pc:spChg>
        <pc:spChg chg="del mod">
          <ac:chgData name="Paula Desire Valdor" userId="yqvzYRsRjhv6Cl9iOzzroxyf/aYCGzGuIapPskMD2Jo=" providerId="None" clId="Web-{28C98125-D90E-49A4-A539-B7B48A91AD87}" dt="2024-06-18T09:32:18.509" v="9"/>
          <ac:spMkLst>
            <pc:docMk/>
            <pc:sldMk cId="2147664974" sldId="256"/>
            <ac:spMk id="3" creationId="{2BDA75C3-B1C5-190E-67FB-B87379CC73BC}"/>
          </ac:spMkLst>
        </pc:spChg>
        <pc:spChg chg="mod">
          <ac:chgData name="Paula Desire Valdor" userId="yqvzYRsRjhv6Cl9iOzzroxyf/aYCGzGuIapPskMD2Jo=" providerId="None" clId="Web-{28C98125-D90E-49A4-A539-B7B48A91AD87}" dt="2024-06-18T09:35:06.358" v="92" actId="20577"/>
          <ac:spMkLst>
            <pc:docMk/>
            <pc:sldMk cId="2147664974" sldId="256"/>
            <ac:spMk id="5" creationId="{74AA720E-FA6D-6023-29BC-AD6923099DA6}"/>
          </ac:spMkLst>
        </pc:spChg>
        <pc:spChg chg="add del mod">
          <ac:chgData name="Paula Desire Valdor" userId="yqvzYRsRjhv6Cl9iOzzroxyf/aYCGzGuIapPskMD2Jo=" providerId="None" clId="Web-{28C98125-D90E-49A4-A539-B7B48A91AD87}" dt="2024-06-18T09:32:27.775" v="10"/>
          <ac:spMkLst>
            <pc:docMk/>
            <pc:sldMk cId="2147664974" sldId="256"/>
            <ac:spMk id="7" creationId="{42B8913B-8FBA-43CB-0C27-AD0C8B7D2767}"/>
          </ac:spMkLst>
        </pc:spChg>
        <pc:spChg chg="add del mod">
          <ac:chgData name="Paula Desire Valdor" userId="yqvzYRsRjhv6Cl9iOzzroxyf/aYCGzGuIapPskMD2Jo=" providerId="None" clId="Web-{28C98125-D90E-49A4-A539-B7B48A91AD87}" dt="2024-06-18T09:35:30.625" v="96"/>
          <ac:spMkLst>
            <pc:docMk/>
            <pc:sldMk cId="2147664974" sldId="256"/>
            <ac:spMk id="8" creationId="{95779239-2274-9D10-05D6-43887BE743E5}"/>
          </ac:spMkLst>
        </pc:spChg>
        <pc:picChg chg="add mod">
          <ac:chgData name="Paula Desire Valdor" userId="yqvzYRsRjhv6Cl9iOzzroxyf/aYCGzGuIapPskMD2Jo=" providerId="None" clId="Web-{28C98125-D90E-49A4-A539-B7B48A91AD87}" dt="2024-06-18T09:35:45.578" v="100" actId="1076"/>
          <ac:picMkLst>
            <pc:docMk/>
            <pc:sldMk cId="2147664974" sldId="256"/>
            <ac:picMk id="9" creationId="{C6F9136C-CB6E-B6D4-8318-9D020349743C}"/>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6E7A4D-F690-429A-9102-C372F5733126}" type="datetimeFigureOut">
              <a:rPr lang="en-GB" smtClean="0"/>
              <a:t>18/06/2024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486CE9-1877-45A3-9ABE-42D28D769CEF}" type="slidenum">
              <a:rPr lang="en-GB" smtClean="0"/>
              <a:t>‹#›</a:t>
            </a:fld>
            <a:endParaRPr lang="en-GB"/>
          </a:p>
        </p:txBody>
      </p:sp>
    </p:spTree>
    <p:extLst>
      <p:ext uri="{BB962C8B-B14F-4D97-AF65-F5344CB8AC3E}">
        <p14:creationId xmlns:p14="http://schemas.microsoft.com/office/powerpoint/2010/main" val="3563706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11.png"/><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725348"/>
            <a:ext cx="10363200" cy="1829218"/>
          </a:xfrm>
          <a:prstGeom prst="rect">
            <a:avLst/>
          </a:prstGeom>
        </p:spPr>
        <p:txBody>
          <a:bodyPr anchor="b">
            <a:normAutofit/>
          </a:bodyPr>
          <a:lstStyle>
            <a:lvl1pPr algn="ctr">
              <a:defRPr sz="4400" b="0">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3" name="Subtitle 2"/>
          <p:cNvSpPr>
            <a:spLocks noGrp="1"/>
          </p:cNvSpPr>
          <p:nvPr>
            <p:ph type="subTitle" idx="1"/>
          </p:nvPr>
        </p:nvSpPr>
        <p:spPr>
          <a:xfrm>
            <a:off x="1524000" y="3624340"/>
            <a:ext cx="9144000" cy="1297134"/>
          </a:xfrm>
        </p:spPr>
        <p:txBody>
          <a:bodyPr>
            <a:normAutofit/>
          </a:bodyPr>
          <a:lstStyle>
            <a:lvl1pPr marL="0" indent="0" algn="ctr">
              <a:buNone/>
              <a:defRPr sz="28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7" name="Image 3">
            <a:extLst>
              <a:ext uri="{FF2B5EF4-FFF2-40B4-BE49-F238E27FC236}">
                <a16:creationId xmlns:a16="http://schemas.microsoft.com/office/drawing/2014/main" id="{F5900F7E-F8A3-9A61-B338-3C71409C3422}"/>
              </a:ext>
            </a:extLst>
          </p:cNvPr>
          <p:cNvPicPr>
            <a:picLocks noChangeAspect="1"/>
          </p:cNvPicPr>
          <p:nvPr userDrawn="1"/>
        </p:nvPicPr>
        <p:blipFill>
          <a:blip r:embed="rId2"/>
          <a:stretch>
            <a:fillRect/>
          </a:stretch>
        </p:blipFill>
        <p:spPr>
          <a:xfrm>
            <a:off x="-3" y="1190365"/>
            <a:ext cx="12192000" cy="606547"/>
          </a:xfrm>
          <a:prstGeom prst="rect">
            <a:avLst/>
          </a:prstGeom>
          <a:effectLst>
            <a:outerShdw blurRad="305097" dist="228600" dir="5400000" sx="105000" sy="105000" algn="t" rotWithShape="0">
              <a:prstClr val="black">
                <a:alpha val="23000"/>
              </a:prstClr>
            </a:outerShdw>
          </a:effectLst>
        </p:spPr>
      </p:pic>
      <p:sp>
        <p:nvSpPr>
          <p:cNvPr id="10" name="Rectangle 9">
            <a:extLst>
              <a:ext uri="{FF2B5EF4-FFF2-40B4-BE49-F238E27FC236}">
                <a16:creationId xmlns:a16="http://schemas.microsoft.com/office/drawing/2014/main" id="{4BED016A-10EF-E122-50DB-4D0B647035E2}"/>
              </a:ext>
            </a:extLst>
          </p:cNvPr>
          <p:cNvSpPr/>
          <p:nvPr userDrawn="1"/>
        </p:nvSpPr>
        <p:spPr>
          <a:xfrm>
            <a:off x="-3" y="815887"/>
            <a:ext cx="12192001" cy="4512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5" name="Text Placeholder 14">
            <a:extLst>
              <a:ext uri="{FF2B5EF4-FFF2-40B4-BE49-F238E27FC236}">
                <a16:creationId xmlns:a16="http://schemas.microsoft.com/office/drawing/2014/main" id="{82872F48-6269-ACCA-9FA8-5C5E3A7940CD}"/>
              </a:ext>
            </a:extLst>
          </p:cNvPr>
          <p:cNvSpPr>
            <a:spLocks noGrp="1"/>
          </p:cNvSpPr>
          <p:nvPr>
            <p:ph type="body" sz="quarter" idx="11" hasCustomPrompt="1"/>
          </p:nvPr>
        </p:nvSpPr>
        <p:spPr>
          <a:xfrm>
            <a:off x="7344834" y="4971770"/>
            <a:ext cx="3932767" cy="606425"/>
          </a:xfrm>
        </p:spPr>
        <p:txBody>
          <a:bodyPr>
            <a:normAutofit/>
          </a:bodyPr>
          <a:lstStyle>
            <a:lvl1pPr marL="0" indent="0" algn="r">
              <a:buNone/>
              <a:defRPr sz="1600" i="1"/>
            </a:lvl1pPr>
          </a:lstStyle>
          <a:p>
            <a:pPr lvl="0"/>
            <a:r>
              <a:rPr lang="it-IT" dirty="0"/>
              <a:t>Author(s) Name(s) and Affiliation(s)</a:t>
            </a:r>
            <a:endParaRPr lang="en-GB" dirty="0"/>
          </a:p>
        </p:txBody>
      </p:sp>
      <p:sp>
        <p:nvSpPr>
          <p:cNvPr id="11" name="Picture Placeholder 4">
            <a:extLst>
              <a:ext uri="{FF2B5EF4-FFF2-40B4-BE49-F238E27FC236}">
                <a16:creationId xmlns:a16="http://schemas.microsoft.com/office/drawing/2014/main" id="{75BD859B-9DE4-CF54-83A5-9AA9B850CC17}"/>
              </a:ext>
            </a:extLst>
          </p:cNvPr>
          <p:cNvSpPr>
            <a:spLocks noGrp="1"/>
          </p:cNvSpPr>
          <p:nvPr>
            <p:ph type="pic" sz="quarter" idx="12"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pic>
        <p:nvPicPr>
          <p:cNvPr id="14" name="Image 20">
            <a:extLst>
              <a:ext uri="{FF2B5EF4-FFF2-40B4-BE49-F238E27FC236}">
                <a16:creationId xmlns:a16="http://schemas.microsoft.com/office/drawing/2014/main" id="{173FC052-D7B1-AEFC-B59B-21BF2DABC977}"/>
              </a:ext>
            </a:extLst>
          </p:cNvPr>
          <p:cNvPicPr>
            <a:picLocks noChangeAspect="1"/>
          </p:cNvPicPr>
          <p:nvPr userDrawn="1"/>
        </p:nvPicPr>
        <p:blipFill>
          <a:blip r:embed="rId3"/>
          <a:stretch>
            <a:fillRect/>
          </a:stretch>
        </p:blipFill>
        <p:spPr>
          <a:xfrm>
            <a:off x="91281" y="76273"/>
            <a:ext cx="2295079" cy="1222882"/>
          </a:xfrm>
          <a:prstGeom prst="rect">
            <a:avLst/>
          </a:prstGeom>
          <a:noFill/>
        </p:spPr>
      </p:pic>
      <p:pic>
        <p:nvPicPr>
          <p:cNvPr id="4" name="Picture 3">
            <a:extLst>
              <a:ext uri="{FF2B5EF4-FFF2-40B4-BE49-F238E27FC236}">
                <a16:creationId xmlns:a16="http://schemas.microsoft.com/office/drawing/2014/main" id="{4A764B65-C079-27E4-7B6A-32EBB5D53688}"/>
              </a:ext>
            </a:extLst>
          </p:cNvPr>
          <p:cNvPicPr>
            <a:picLocks noChangeAspect="1"/>
          </p:cNvPicPr>
          <p:nvPr userDrawn="1"/>
        </p:nvPicPr>
        <p:blipFill>
          <a:blip r:embed="rId4"/>
          <a:stretch>
            <a:fillRect/>
          </a:stretch>
        </p:blipFill>
        <p:spPr>
          <a:xfrm>
            <a:off x="-3" y="5620426"/>
            <a:ext cx="12192000" cy="1243584"/>
          </a:xfrm>
          <a:prstGeom prst="rect">
            <a:avLst/>
          </a:prstGeom>
        </p:spPr>
      </p:pic>
      <p:pic>
        <p:nvPicPr>
          <p:cNvPr id="5" name="Image 15">
            <a:extLst>
              <a:ext uri="{FF2B5EF4-FFF2-40B4-BE49-F238E27FC236}">
                <a16:creationId xmlns:a16="http://schemas.microsoft.com/office/drawing/2014/main" id="{9AB61168-650E-7B28-8B33-048FB6421B55}"/>
              </a:ext>
            </a:extLst>
          </p:cNvPr>
          <p:cNvPicPr>
            <a:picLocks noChangeAspect="1"/>
          </p:cNvPicPr>
          <p:nvPr userDrawn="1"/>
        </p:nvPicPr>
        <p:blipFill>
          <a:blip r:embed="rId5"/>
          <a:stretch>
            <a:fillRect/>
          </a:stretch>
        </p:blipFill>
        <p:spPr>
          <a:xfrm>
            <a:off x="249543" y="5860322"/>
            <a:ext cx="3491972" cy="729922"/>
          </a:xfrm>
          <a:prstGeom prst="rect">
            <a:avLst/>
          </a:prstGeom>
        </p:spPr>
      </p:pic>
      <p:sp>
        <p:nvSpPr>
          <p:cNvPr id="17" name="TextBox 16">
            <a:extLst>
              <a:ext uri="{FF2B5EF4-FFF2-40B4-BE49-F238E27FC236}">
                <a16:creationId xmlns:a16="http://schemas.microsoft.com/office/drawing/2014/main" id="{FDB027B6-FAD3-85ED-6698-4047EB04D35D}"/>
              </a:ext>
            </a:extLst>
          </p:cNvPr>
          <p:cNvSpPr txBox="1"/>
          <p:nvPr userDrawn="1"/>
        </p:nvSpPr>
        <p:spPr>
          <a:xfrm>
            <a:off x="0" y="6664756"/>
            <a:ext cx="12191997" cy="238527"/>
          </a:xfrm>
          <a:prstGeom prst="rect">
            <a:avLst/>
          </a:prstGeom>
          <a:noFill/>
        </p:spPr>
        <p:txBody>
          <a:bodyPr wrap="square">
            <a:spAutoFit/>
          </a:bodyPr>
          <a:lstStyle/>
          <a:p>
            <a:pPr algn="ctr"/>
            <a:r>
              <a:rPr kumimoji="0" lang="en-US" altLang="en-US" sz="950" i="0" u="none" strike="noStrike" cap="none" normalizeH="0" baseline="0" dirty="0">
                <a:ln>
                  <a:noFill/>
                </a:ln>
                <a:solidFill>
                  <a:srgbClr val="FFFEEE"/>
                </a:solidFill>
                <a:effectLst/>
                <a:latin typeface="Arial Narrow" panose="020B0606020202030204" pitchFamily="34" charset="0"/>
                <a:cs typeface="Arial" panose="020B0604020202020204" pitchFamily="34" charset="0"/>
              </a:rPr>
              <a:t>Funded by the European Union (EU). Views and opinions expressed are however those of the author only and do not necessarily reflect those of the EU or European Research Executive Agency (REA). Neither the EU nor the REA can be held responsible for them.</a:t>
            </a:r>
            <a:endParaRPr lang="en-GB" sz="950" dirty="0">
              <a:latin typeface="Arial Narrow" panose="020B0606020202030204" pitchFamily="34" charset="0"/>
              <a:cs typeface="Arial" panose="020B0604020202020204" pitchFamily="34" charset="0"/>
            </a:endParaRPr>
          </a:p>
        </p:txBody>
      </p:sp>
    </p:spTree>
    <p:extLst>
      <p:ext uri="{BB962C8B-B14F-4D97-AF65-F5344CB8AC3E}">
        <p14:creationId xmlns:p14="http://schemas.microsoft.com/office/powerpoint/2010/main" val="372065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A22E5917-363B-A71A-2546-65FA55520B24}"/>
              </a:ext>
            </a:extLst>
          </p:cNvPr>
          <p:cNvSpPr/>
          <p:nvPr userDrawn="1"/>
        </p:nvSpPr>
        <p:spPr>
          <a:xfrm>
            <a:off x="11433717" y="6434254"/>
            <a:ext cx="758283" cy="4237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4" name="Image 12">
            <a:extLst>
              <a:ext uri="{FF2B5EF4-FFF2-40B4-BE49-F238E27FC236}">
                <a16:creationId xmlns:a16="http://schemas.microsoft.com/office/drawing/2014/main" id="{F4916F82-0970-A2D0-E83E-C828CFB3C184}"/>
              </a:ext>
            </a:extLst>
          </p:cNvPr>
          <p:cNvPicPr>
            <a:picLocks noChangeAspect="1"/>
          </p:cNvPicPr>
          <p:nvPr userDrawn="1"/>
        </p:nvPicPr>
        <p:blipFill>
          <a:blip r:embed="rId2"/>
          <a:stretch>
            <a:fillRect/>
          </a:stretch>
        </p:blipFill>
        <p:spPr>
          <a:xfrm flipV="1">
            <a:off x="233858" y="6385196"/>
            <a:ext cx="11716980" cy="132418"/>
          </a:xfrm>
          <a:prstGeom prst="rect">
            <a:avLst/>
          </a:prstGeom>
        </p:spPr>
      </p:pic>
      <p:sp>
        <p:nvSpPr>
          <p:cNvPr id="21" name="ZoneTexte 3">
            <a:extLst>
              <a:ext uri="{FF2B5EF4-FFF2-40B4-BE49-F238E27FC236}">
                <a16:creationId xmlns:a16="http://schemas.microsoft.com/office/drawing/2014/main" id="{CCCBB29A-511A-31E9-75B7-A496B79754B8}"/>
              </a:ext>
            </a:extLst>
          </p:cNvPr>
          <p:cNvSpPr txBox="1"/>
          <p:nvPr userDrawn="1"/>
        </p:nvSpPr>
        <p:spPr>
          <a:xfrm>
            <a:off x="1570624" y="5780739"/>
            <a:ext cx="9043446" cy="523220"/>
          </a:xfrm>
          <a:prstGeom prst="rect">
            <a:avLst/>
          </a:prstGeom>
          <a:noFill/>
        </p:spPr>
        <p:txBody>
          <a:bodyPr wrap="square" rtlCol="0">
            <a:spAutoFit/>
          </a:bodyPr>
          <a:lstStyle/>
          <a:p>
            <a:pPr algn="just"/>
            <a:r>
              <a:rPr lang="fr-FR" sz="1400" i="1" dirty="0" err="1">
                <a:solidFill>
                  <a:srgbClr val="222222"/>
                </a:solidFill>
                <a:effectLst/>
                <a:latin typeface="Arial Narrow" panose="020B0604020202020204" pitchFamily="34" charset="0"/>
                <a:cs typeface="Arial Narrow" panose="020B0604020202020204" pitchFamily="34" charset="0"/>
              </a:rPr>
              <a:t>Funded</a:t>
            </a:r>
            <a:r>
              <a:rPr lang="fr-FR" sz="1400" i="1" dirty="0">
                <a:solidFill>
                  <a:srgbClr val="222222"/>
                </a:solidFill>
                <a:effectLst/>
                <a:latin typeface="Arial Narrow" panose="020B0604020202020204" pitchFamily="34" charset="0"/>
                <a:cs typeface="Arial Narrow" panose="020B0604020202020204" pitchFamily="34" charset="0"/>
              </a:rPr>
              <a:t> by the </a:t>
            </a:r>
            <a:r>
              <a:rPr lang="fr-FR" sz="1400" i="1" dirty="0" err="1">
                <a:solidFill>
                  <a:srgbClr val="222222"/>
                </a:solidFill>
                <a:effectLst/>
                <a:latin typeface="Arial Narrow" panose="020B0604020202020204" pitchFamily="34" charset="0"/>
                <a:cs typeface="Arial Narrow" panose="020B0604020202020204" pitchFamily="34" charset="0"/>
              </a:rPr>
              <a:t>European</a:t>
            </a:r>
            <a:r>
              <a:rPr lang="fr-FR" sz="1400" i="1" dirty="0">
                <a:solidFill>
                  <a:srgbClr val="222222"/>
                </a:solidFill>
                <a:effectLst/>
                <a:latin typeface="Arial Narrow" panose="020B0604020202020204" pitchFamily="34" charset="0"/>
                <a:cs typeface="Arial Narrow" panose="020B0604020202020204" pitchFamily="34" charset="0"/>
              </a:rPr>
              <a:t> Union (EU). </a:t>
            </a:r>
            <a:r>
              <a:rPr lang="fr-FR" sz="1400" i="1" dirty="0" err="1">
                <a:solidFill>
                  <a:srgbClr val="222222"/>
                </a:solidFill>
                <a:effectLst/>
                <a:latin typeface="Arial Narrow" panose="020B0604020202020204" pitchFamily="34" charset="0"/>
                <a:cs typeface="Arial Narrow" panose="020B0604020202020204" pitchFamily="34" charset="0"/>
              </a:rPr>
              <a:t>Views</a:t>
            </a:r>
            <a:r>
              <a:rPr lang="fr-FR" sz="1400" i="1" dirty="0">
                <a:solidFill>
                  <a:srgbClr val="222222"/>
                </a:solidFill>
                <a:effectLst/>
                <a:latin typeface="Arial Narrow" panose="020B0604020202020204" pitchFamily="34" charset="0"/>
                <a:cs typeface="Arial Narrow" panose="020B0604020202020204" pitchFamily="34" charset="0"/>
              </a:rPr>
              <a:t> and opinions </a:t>
            </a:r>
            <a:r>
              <a:rPr lang="fr-FR" sz="1400" i="1" dirty="0" err="1">
                <a:solidFill>
                  <a:srgbClr val="222222"/>
                </a:solidFill>
                <a:effectLst/>
                <a:latin typeface="Arial Narrow" panose="020B0604020202020204" pitchFamily="34" charset="0"/>
                <a:cs typeface="Arial Narrow" panose="020B0604020202020204" pitchFamily="34" charset="0"/>
              </a:rPr>
              <a:t>expressed</a:t>
            </a:r>
            <a:r>
              <a:rPr lang="fr-FR" sz="1400" i="1" dirty="0">
                <a:solidFill>
                  <a:srgbClr val="222222"/>
                </a:solidFill>
                <a:effectLst/>
                <a:latin typeface="Arial Narrow" panose="020B0604020202020204" pitchFamily="34" charset="0"/>
                <a:cs typeface="Arial Narrow" panose="020B0604020202020204" pitchFamily="34" charset="0"/>
              </a:rPr>
              <a:t> are </a:t>
            </a:r>
            <a:r>
              <a:rPr lang="fr-FR" sz="1400" i="1" dirty="0" err="1">
                <a:solidFill>
                  <a:srgbClr val="222222"/>
                </a:solidFill>
                <a:effectLst/>
                <a:latin typeface="Arial Narrow" panose="020B0604020202020204" pitchFamily="34" charset="0"/>
                <a:cs typeface="Arial Narrow" panose="020B0604020202020204" pitchFamily="34" charset="0"/>
              </a:rPr>
              <a:t>however</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those</a:t>
            </a:r>
            <a:r>
              <a:rPr lang="fr-FR" sz="1400" i="1" dirty="0">
                <a:solidFill>
                  <a:srgbClr val="222222"/>
                </a:solidFill>
                <a:effectLst/>
                <a:latin typeface="Arial Narrow" panose="020B0604020202020204" pitchFamily="34" charset="0"/>
                <a:cs typeface="Arial Narrow" panose="020B0604020202020204" pitchFamily="34" charset="0"/>
              </a:rPr>
              <a:t> of the </a:t>
            </a:r>
            <a:r>
              <a:rPr lang="fr-FR" sz="1400" i="1" dirty="0" err="1">
                <a:solidFill>
                  <a:srgbClr val="222222"/>
                </a:solidFill>
                <a:effectLst/>
                <a:latin typeface="Arial Narrow" panose="020B0604020202020204" pitchFamily="34" charset="0"/>
                <a:cs typeface="Arial Narrow" panose="020B0604020202020204" pitchFamily="34" charset="0"/>
              </a:rPr>
              <a:t>author</a:t>
            </a:r>
            <a:r>
              <a:rPr lang="fr-FR" sz="1400" i="1" dirty="0">
                <a:solidFill>
                  <a:srgbClr val="222222"/>
                </a:solidFill>
                <a:effectLst/>
                <a:latin typeface="Arial Narrow" panose="020B0604020202020204" pitchFamily="34" charset="0"/>
                <a:cs typeface="Arial Narrow" panose="020B0604020202020204" pitchFamily="34" charset="0"/>
              </a:rPr>
              <a:t>(s) </a:t>
            </a:r>
            <a:r>
              <a:rPr lang="fr-FR" sz="1400" i="1" dirty="0" err="1">
                <a:solidFill>
                  <a:srgbClr val="222222"/>
                </a:solidFill>
                <a:effectLst/>
                <a:latin typeface="Arial Narrow" panose="020B0604020202020204" pitchFamily="34" charset="0"/>
                <a:cs typeface="Arial Narrow" panose="020B0604020202020204" pitchFamily="34" charset="0"/>
              </a:rPr>
              <a:t>only</a:t>
            </a:r>
            <a:r>
              <a:rPr lang="fr-FR" sz="1400" i="1" dirty="0">
                <a:solidFill>
                  <a:srgbClr val="222222"/>
                </a:solidFill>
                <a:effectLst/>
                <a:latin typeface="Arial Narrow" panose="020B0604020202020204" pitchFamily="34" charset="0"/>
                <a:cs typeface="Arial Narrow" panose="020B0604020202020204" pitchFamily="34" charset="0"/>
              </a:rPr>
              <a:t> and do not </a:t>
            </a:r>
            <a:r>
              <a:rPr lang="fr-FR" sz="1400" i="1" dirty="0" err="1">
                <a:solidFill>
                  <a:srgbClr val="222222"/>
                </a:solidFill>
                <a:effectLst/>
                <a:latin typeface="Arial Narrow" panose="020B0604020202020204" pitchFamily="34" charset="0"/>
                <a:cs typeface="Arial Narrow" panose="020B0604020202020204" pitchFamily="34" charset="0"/>
              </a:rPr>
              <a:t>necessarily</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reflect</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those</a:t>
            </a:r>
            <a:r>
              <a:rPr lang="fr-FR" sz="1400" i="1" dirty="0">
                <a:solidFill>
                  <a:srgbClr val="222222"/>
                </a:solidFill>
                <a:effectLst/>
                <a:latin typeface="Arial Narrow" panose="020B0604020202020204" pitchFamily="34" charset="0"/>
                <a:cs typeface="Arial Narrow" panose="020B0604020202020204" pitchFamily="34" charset="0"/>
              </a:rPr>
              <a:t> of the EU or </a:t>
            </a:r>
            <a:r>
              <a:rPr lang="fr-FR" sz="1400" i="1" dirty="0" err="1">
                <a:solidFill>
                  <a:srgbClr val="222222"/>
                </a:solidFill>
                <a:effectLst/>
                <a:latin typeface="Arial Narrow" panose="020B0604020202020204" pitchFamily="34" charset="0"/>
                <a:cs typeface="Arial Narrow" panose="020B0604020202020204" pitchFamily="34" charset="0"/>
              </a:rPr>
              <a:t>European</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Research</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Executive</a:t>
            </a:r>
            <a:r>
              <a:rPr lang="fr-FR" sz="1400" i="1" dirty="0">
                <a:solidFill>
                  <a:srgbClr val="222222"/>
                </a:solidFill>
                <a:effectLst/>
                <a:latin typeface="Arial Narrow" panose="020B0604020202020204" pitchFamily="34" charset="0"/>
                <a:cs typeface="Arial Narrow" panose="020B0604020202020204" pitchFamily="34" charset="0"/>
              </a:rPr>
              <a:t> Agency (REA). </a:t>
            </a:r>
            <a:r>
              <a:rPr lang="fr-FR" sz="1400" i="1" dirty="0" err="1">
                <a:solidFill>
                  <a:srgbClr val="222222"/>
                </a:solidFill>
                <a:effectLst/>
                <a:latin typeface="Arial Narrow" panose="020B0604020202020204" pitchFamily="34" charset="0"/>
                <a:cs typeface="Arial Narrow" panose="020B0604020202020204" pitchFamily="34" charset="0"/>
              </a:rPr>
              <a:t>Neither</a:t>
            </a:r>
            <a:r>
              <a:rPr lang="fr-FR" sz="1400" i="1" dirty="0">
                <a:solidFill>
                  <a:srgbClr val="222222"/>
                </a:solidFill>
                <a:effectLst/>
                <a:latin typeface="Arial Narrow" panose="020B0604020202020204" pitchFamily="34" charset="0"/>
                <a:cs typeface="Arial Narrow" panose="020B0604020202020204" pitchFamily="34" charset="0"/>
              </a:rPr>
              <a:t> the EU </a:t>
            </a:r>
            <a:r>
              <a:rPr lang="fr-FR" sz="1400" i="1" dirty="0" err="1">
                <a:solidFill>
                  <a:srgbClr val="222222"/>
                </a:solidFill>
                <a:effectLst/>
                <a:latin typeface="Arial Narrow" panose="020B0604020202020204" pitchFamily="34" charset="0"/>
                <a:cs typeface="Arial Narrow" panose="020B0604020202020204" pitchFamily="34" charset="0"/>
              </a:rPr>
              <a:t>nor</a:t>
            </a:r>
            <a:r>
              <a:rPr lang="fr-FR" sz="1400" i="1" dirty="0">
                <a:solidFill>
                  <a:srgbClr val="222222"/>
                </a:solidFill>
                <a:effectLst/>
                <a:latin typeface="Arial Narrow" panose="020B0604020202020204" pitchFamily="34" charset="0"/>
                <a:cs typeface="Arial Narrow" panose="020B0604020202020204" pitchFamily="34" charset="0"/>
              </a:rPr>
              <a:t> the REA can </a:t>
            </a:r>
            <a:r>
              <a:rPr lang="fr-FR" sz="1400" i="1" dirty="0" err="1">
                <a:solidFill>
                  <a:srgbClr val="222222"/>
                </a:solidFill>
                <a:effectLst/>
                <a:latin typeface="Arial Narrow" panose="020B0604020202020204" pitchFamily="34" charset="0"/>
                <a:cs typeface="Arial Narrow" panose="020B0604020202020204" pitchFamily="34" charset="0"/>
              </a:rPr>
              <a:t>be</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held</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responsible</a:t>
            </a:r>
            <a:r>
              <a:rPr lang="fr-FR" sz="1400" i="1" dirty="0">
                <a:solidFill>
                  <a:srgbClr val="222222"/>
                </a:solidFill>
                <a:effectLst/>
                <a:latin typeface="Arial Narrow" panose="020B0604020202020204" pitchFamily="34" charset="0"/>
                <a:cs typeface="Arial Narrow" panose="020B0604020202020204" pitchFamily="34" charset="0"/>
              </a:rPr>
              <a:t> for </a:t>
            </a:r>
            <a:r>
              <a:rPr lang="fr-FR" sz="1400" i="1" dirty="0" err="1">
                <a:solidFill>
                  <a:srgbClr val="222222"/>
                </a:solidFill>
                <a:effectLst/>
                <a:latin typeface="Arial Narrow" panose="020B0604020202020204" pitchFamily="34" charset="0"/>
                <a:cs typeface="Arial Narrow" panose="020B0604020202020204" pitchFamily="34" charset="0"/>
              </a:rPr>
              <a:t>them</a:t>
            </a:r>
            <a:r>
              <a:rPr lang="fr-FR" sz="1400" i="1" dirty="0">
                <a:solidFill>
                  <a:srgbClr val="222222"/>
                </a:solidFill>
                <a:effectLst/>
                <a:latin typeface="Arial Narrow" panose="020B0604020202020204" pitchFamily="34" charset="0"/>
                <a:cs typeface="Arial Narrow" panose="020B0604020202020204" pitchFamily="34" charset="0"/>
              </a:rPr>
              <a:t>.</a:t>
            </a:r>
            <a:endParaRPr lang="fr-FR" sz="1400" i="1" dirty="0">
              <a:latin typeface="Arial Narrow" panose="020B0604020202020204" pitchFamily="34" charset="0"/>
              <a:cs typeface="Arial Narrow" panose="020B0604020202020204" pitchFamily="34" charset="0"/>
            </a:endParaRPr>
          </a:p>
        </p:txBody>
      </p:sp>
      <p:grpSp>
        <p:nvGrpSpPr>
          <p:cNvPr id="8" name="Group 7">
            <a:extLst>
              <a:ext uri="{FF2B5EF4-FFF2-40B4-BE49-F238E27FC236}">
                <a16:creationId xmlns:a16="http://schemas.microsoft.com/office/drawing/2014/main" id="{217DCD4B-339F-6755-AB4C-170598941D9F}"/>
              </a:ext>
            </a:extLst>
          </p:cNvPr>
          <p:cNvGrpSpPr/>
          <p:nvPr userDrawn="1"/>
        </p:nvGrpSpPr>
        <p:grpSpPr>
          <a:xfrm>
            <a:off x="1927261" y="2327201"/>
            <a:ext cx="8330170" cy="2899637"/>
            <a:chOff x="650906" y="2255351"/>
            <a:chExt cx="7645805" cy="2661417"/>
          </a:xfrm>
        </p:grpSpPr>
        <p:pic>
          <p:nvPicPr>
            <p:cNvPr id="9" name="Image 2">
              <a:extLst>
                <a:ext uri="{FF2B5EF4-FFF2-40B4-BE49-F238E27FC236}">
                  <a16:creationId xmlns:a16="http://schemas.microsoft.com/office/drawing/2014/main" id="{E11D5B0B-8001-A2E4-31D2-31CFAC2235BE}"/>
                </a:ext>
              </a:extLst>
            </p:cNvPr>
            <p:cNvPicPr>
              <a:picLocks noChangeAspect="1"/>
            </p:cNvPicPr>
            <p:nvPr userDrawn="1"/>
          </p:nvPicPr>
          <p:blipFill>
            <a:blip r:embed="rId3"/>
            <a:stretch>
              <a:fillRect/>
            </a:stretch>
          </p:blipFill>
          <p:spPr>
            <a:xfrm>
              <a:off x="650906" y="2255351"/>
              <a:ext cx="4994887" cy="2661417"/>
            </a:xfrm>
            <a:prstGeom prst="rect">
              <a:avLst/>
            </a:prstGeom>
          </p:spPr>
        </p:pic>
        <p:pic>
          <p:nvPicPr>
            <p:cNvPr id="10" name="Picture 9" descr="A blue flag with yellow stars&#10;&#10;Description automatically generated">
              <a:extLst>
                <a:ext uri="{FF2B5EF4-FFF2-40B4-BE49-F238E27FC236}">
                  <a16:creationId xmlns:a16="http://schemas.microsoft.com/office/drawing/2014/main" id="{E4F872F6-3EC6-AD5F-12AE-B9A9E15CFD5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796792" y="2339840"/>
              <a:ext cx="2499919" cy="2532885"/>
            </a:xfrm>
            <a:prstGeom prst="rect">
              <a:avLst/>
            </a:prstGeom>
          </p:spPr>
        </p:pic>
      </p:grpSp>
      <p:sp>
        <p:nvSpPr>
          <p:cNvPr id="11" name="Footer Placeholder 4">
            <a:extLst>
              <a:ext uri="{FF2B5EF4-FFF2-40B4-BE49-F238E27FC236}">
                <a16:creationId xmlns:a16="http://schemas.microsoft.com/office/drawing/2014/main" id="{F83D4257-748B-0395-8DDA-64696B5194A3}"/>
              </a:ext>
            </a:extLst>
          </p:cNvPr>
          <p:cNvSpPr>
            <a:spLocks noGrp="1"/>
          </p:cNvSpPr>
          <p:nvPr>
            <p:ph type="ftr" sz="quarter" idx="3"/>
          </p:nvPr>
        </p:nvSpPr>
        <p:spPr>
          <a:xfrm>
            <a:off x="1471961" y="6492875"/>
            <a:ext cx="9419994"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Arial Narrow" panose="020B0606020202030204" pitchFamily="34" charset="0"/>
                <a:cs typeface="Arial" panose="020B0604020202020204" pitchFamily="34" charset="0"/>
              </a:defRPr>
            </a:lvl1p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pic>
        <p:nvPicPr>
          <p:cNvPr id="3" name="Picture 2">
            <a:extLst>
              <a:ext uri="{FF2B5EF4-FFF2-40B4-BE49-F238E27FC236}">
                <a16:creationId xmlns:a16="http://schemas.microsoft.com/office/drawing/2014/main" id="{B1514170-3986-1A5F-B775-8F966D722B62}"/>
              </a:ext>
            </a:extLst>
          </p:cNvPr>
          <p:cNvPicPr>
            <a:picLocks noChangeAspect="1"/>
          </p:cNvPicPr>
          <p:nvPr userDrawn="1"/>
        </p:nvPicPr>
        <p:blipFill>
          <a:blip r:embed="rId5"/>
          <a:stretch>
            <a:fillRect/>
          </a:stretch>
        </p:blipFill>
        <p:spPr>
          <a:xfrm>
            <a:off x="-3653" y="0"/>
            <a:ext cx="12192000" cy="1889760"/>
          </a:xfrm>
          <a:prstGeom prst="rect">
            <a:avLst/>
          </a:prstGeom>
        </p:spPr>
      </p:pic>
    </p:spTree>
    <p:extLst>
      <p:ext uri="{BB962C8B-B14F-4D97-AF65-F5344CB8AC3E}">
        <p14:creationId xmlns:p14="http://schemas.microsoft.com/office/powerpoint/2010/main" val="2300119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lvl1pPr>
              <a:defRPr>
                <a:solidFill>
                  <a:schemeClr val="tx1">
                    <a:lumMod val="75000"/>
                    <a:lumOff val="25000"/>
                  </a:schemeClr>
                </a:solidFill>
              </a:defRPr>
            </a:lvl1p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12"/>
          </p:nvPr>
        </p:nvSpPr>
        <p:spPr>
          <a:xfrm>
            <a:off x="10917871" y="6465458"/>
            <a:ext cx="1064941" cy="365125"/>
          </a:xfrm>
        </p:spPr>
        <p:txBody>
          <a:bodyPr/>
          <a:lstStyle/>
          <a:p>
            <a:fld id="{005C7FBA-D4E9-46CA-9321-3ADA2E368FCD}" type="slidenum">
              <a:rPr lang="en-GB" smtClean="0"/>
              <a:t>‹#›</a:t>
            </a:fld>
            <a:endParaRPr lang="en-GB"/>
          </a:p>
        </p:txBody>
      </p:sp>
      <p:sp>
        <p:nvSpPr>
          <p:cNvPr id="4" name="Picture Placeholder 4">
            <a:extLst>
              <a:ext uri="{FF2B5EF4-FFF2-40B4-BE49-F238E27FC236}">
                <a16:creationId xmlns:a16="http://schemas.microsoft.com/office/drawing/2014/main" id="{F97F9CB4-CA90-2B0B-B65B-B6BDD353D3D6}"/>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7" name="Title Placeholder 1">
            <a:extLst>
              <a:ext uri="{FF2B5EF4-FFF2-40B4-BE49-F238E27FC236}">
                <a16:creationId xmlns:a16="http://schemas.microsoft.com/office/drawing/2014/main" id="{4701A6D4-BD5E-D4A8-4152-DD0B01E8789B}"/>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221765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8195" y="1735554"/>
            <a:ext cx="10515600" cy="2386250"/>
          </a:xfrm>
          <a:prstGeom prst="rect">
            <a:avLst/>
          </a:prstGeom>
        </p:spPr>
        <p:txBody>
          <a:bodyPr anchor="b">
            <a:normAutofit/>
          </a:bodyPr>
          <a:lstStyle>
            <a:lvl1pPr algn="ctr">
              <a:defRPr sz="4000"/>
            </a:lvl1pPr>
          </a:lstStyle>
          <a:p>
            <a:r>
              <a:rPr lang="en-US"/>
              <a:t>Click to edit Master title style</a:t>
            </a:r>
            <a:endParaRPr lang="en-US" dirty="0"/>
          </a:p>
        </p:txBody>
      </p:sp>
      <p:sp>
        <p:nvSpPr>
          <p:cNvPr id="3" name="Text Placeholder 2"/>
          <p:cNvSpPr>
            <a:spLocks noGrp="1"/>
          </p:cNvSpPr>
          <p:nvPr>
            <p:ph type="body" idx="1"/>
          </p:nvPr>
        </p:nvSpPr>
        <p:spPr>
          <a:xfrm>
            <a:off x="838195" y="4130257"/>
            <a:ext cx="10515600" cy="1500187"/>
          </a:xfrm>
        </p:spPr>
        <p:txBody>
          <a:bodyPr>
            <a:normAutofit/>
          </a:bodyPr>
          <a:lstStyle>
            <a:lvl1pPr marL="0" indent="0" algn="ctr">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4" name="Rectangle 13">
            <a:extLst>
              <a:ext uri="{FF2B5EF4-FFF2-40B4-BE49-F238E27FC236}">
                <a16:creationId xmlns:a16="http://schemas.microsoft.com/office/drawing/2014/main" id="{A125D027-521D-DAA1-6565-80D751686EC7}"/>
              </a:ext>
            </a:extLst>
          </p:cNvPr>
          <p:cNvSpPr/>
          <p:nvPr userDrawn="1"/>
        </p:nvSpPr>
        <p:spPr>
          <a:xfrm>
            <a:off x="2393795" y="865736"/>
            <a:ext cx="9798207" cy="1803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7" name="Image 14">
            <a:extLst>
              <a:ext uri="{FF2B5EF4-FFF2-40B4-BE49-F238E27FC236}">
                <a16:creationId xmlns:a16="http://schemas.microsoft.com/office/drawing/2014/main" id="{3667249F-2B0D-FEEB-A1E8-462495EC0D9F}"/>
              </a:ext>
            </a:extLst>
          </p:cNvPr>
          <p:cNvPicPr>
            <a:picLocks noChangeAspect="1"/>
          </p:cNvPicPr>
          <p:nvPr userDrawn="1"/>
        </p:nvPicPr>
        <p:blipFill>
          <a:blip r:embed="rId2"/>
          <a:stretch>
            <a:fillRect/>
          </a:stretch>
        </p:blipFill>
        <p:spPr>
          <a:xfrm>
            <a:off x="0" y="5576184"/>
            <a:ext cx="12192000" cy="400550"/>
          </a:xfrm>
          <a:prstGeom prst="rect">
            <a:avLst/>
          </a:prstGeom>
        </p:spPr>
      </p:pic>
      <p:sp>
        <p:nvSpPr>
          <p:cNvPr id="18" name="Rectangle 17">
            <a:extLst>
              <a:ext uri="{FF2B5EF4-FFF2-40B4-BE49-F238E27FC236}">
                <a16:creationId xmlns:a16="http://schemas.microsoft.com/office/drawing/2014/main" id="{88954CCD-3EB0-0B77-DB27-43882107D6D0}"/>
              </a:ext>
            </a:extLst>
          </p:cNvPr>
          <p:cNvSpPr/>
          <p:nvPr userDrawn="1"/>
        </p:nvSpPr>
        <p:spPr>
          <a:xfrm>
            <a:off x="-5" y="6169003"/>
            <a:ext cx="12192001" cy="6889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 name="Picture Placeholder 4">
            <a:extLst>
              <a:ext uri="{FF2B5EF4-FFF2-40B4-BE49-F238E27FC236}">
                <a16:creationId xmlns:a16="http://schemas.microsoft.com/office/drawing/2014/main" id="{F8E27C36-6D12-C27E-1D14-4A26E657FDFA}"/>
              </a:ext>
            </a:extLst>
          </p:cNvPr>
          <p:cNvSpPr>
            <a:spLocks noGrp="1"/>
          </p:cNvSpPr>
          <p:nvPr>
            <p:ph type="pic" sz="quarter" idx="12" hasCustomPrompt="1"/>
          </p:nvPr>
        </p:nvSpPr>
        <p:spPr>
          <a:xfrm>
            <a:off x="10795240" y="220973"/>
            <a:ext cx="964719" cy="918196"/>
          </a:xfrm>
        </p:spPr>
        <p:txBody>
          <a:bodyPr>
            <a:normAutofit/>
          </a:bodyPr>
          <a:lstStyle>
            <a:lvl1pPr>
              <a:defRPr sz="1600" b="1"/>
            </a:lvl1pPr>
          </a:lstStyle>
          <a:p>
            <a:r>
              <a:rPr lang="it-IT" dirty="0"/>
              <a:t>Your logo</a:t>
            </a:r>
            <a:endParaRPr lang="en-GB" dirty="0"/>
          </a:p>
        </p:txBody>
      </p:sp>
      <p:pic>
        <p:nvPicPr>
          <p:cNvPr id="6" name="Image 3">
            <a:extLst>
              <a:ext uri="{FF2B5EF4-FFF2-40B4-BE49-F238E27FC236}">
                <a16:creationId xmlns:a16="http://schemas.microsoft.com/office/drawing/2014/main" id="{230CEEB4-BC26-E5A6-73FF-25E3643B9832}"/>
              </a:ext>
            </a:extLst>
          </p:cNvPr>
          <p:cNvPicPr>
            <a:picLocks noChangeAspect="1"/>
          </p:cNvPicPr>
          <p:nvPr userDrawn="1"/>
        </p:nvPicPr>
        <p:blipFill>
          <a:blip r:embed="rId3"/>
          <a:stretch>
            <a:fillRect/>
          </a:stretch>
        </p:blipFill>
        <p:spPr>
          <a:xfrm>
            <a:off x="-3" y="1190365"/>
            <a:ext cx="12192000" cy="606547"/>
          </a:xfrm>
          <a:prstGeom prst="rect">
            <a:avLst/>
          </a:prstGeom>
          <a:effectLst>
            <a:outerShdw blurRad="305097" dist="228600" dir="5400000" sx="105000" sy="105000" algn="t" rotWithShape="0">
              <a:prstClr val="black">
                <a:alpha val="23000"/>
              </a:prstClr>
            </a:outerShdw>
          </a:effectLst>
        </p:spPr>
      </p:pic>
      <p:pic>
        <p:nvPicPr>
          <p:cNvPr id="7" name="Image 4">
            <a:extLst>
              <a:ext uri="{FF2B5EF4-FFF2-40B4-BE49-F238E27FC236}">
                <a16:creationId xmlns:a16="http://schemas.microsoft.com/office/drawing/2014/main" id="{6F77CCCE-D91E-CE88-8B1A-3CEBC787CADB}"/>
              </a:ext>
            </a:extLst>
          </p:cNvPr>
          <p:cNvPicPr>
            <a:picLocks noChangeAspect="1"/>
          </p:cNvPicPr>
          <p:nvPr userDrawn="1"/>
        </p:nvPicPr>
        <p:blipFill>
          <a:blip r:embed="rId4"/>
          <a:stretch>
            <a:fillRect/>
          </a:stretch>
        </p:blipFill>
        <p:spPr>
          <a:xfrm>
            <a:off x="321191" y="5992264"/>
            <a:ext cx="3397286" cy="673467"/>
          </a:xfrm>
          <a:prstGeom prst="rect">
            <a:avLst/>
          </a:prstGeom>
        </p:spPr>
      </p:pic>
    </p:spTree>
    <p:extLst>
      <p:ext uri="{BB962C8B-B14F-4D97-AF65-F5344CB8AC3E}">
        <p14:creationId xmlns:p14="http://schemas.microsoft.com/office/powerpoint/2010/main" val="1965558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2" name="Picture Placeholder 4">
            <a:extLst>
              <a:ext uri="{FF2B5EF4-FFF2-40B4-BE49-F238E27FC236}">
                <a16:creationId xmlns:a16="http://schemas.microsoft.com/office/drawing/2014/main" id="{8C1698E8-746F-B2EA-C28C-EF7BCB48C26B}"/>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5" name="Title Placeholder 1">
            <a:extLst>
              <a:ext uri="{FF2B5EF4-FFF2-40B4-BE49-F238E27FC236}">
                <a16:creationId xmlns:a16="http://schemas.microsoft.com/office/drawing/2014/main" id="{6A27D965-89B3-40F9-260D-C27CEE795ADE}"/>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71169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a:t>
            </a:r>
            <a:r>
              <a:rPr lang="fr-FR" dirty="0" err="1">
                <a:latin typeface="Arial Narrow" panose="020B0604020202020204" pitchFamily="34" charset="0"/>
                <a:cs typeface="Arial Narrow" panose="020B0604020202020204" pitchFamily="34" charset="0"/>
              </a:rPr>
              <a:t>name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2" name="Picture Placeholder 4">
            <a:extLst>
              <a:ext uri="{FF2B5EF4-FFF2-40B4-BE49-F238E27FC236}">
                <a16:creationId xmlns:a16="http://schemas.microsoft.com/office/drawing/2014/main" id="{C17A5670-279A-D983-4F4E-0B4674DD5A54}"/>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10" name="Title Placeholder 1">
            <a:extLst>
              <a:ext uri="{FF2B5EF4-FFF2-40B4-BE49-F238E27FC236}">
                <a16:creationId xmlns:a16="http://schemas.microsoft.com/office/drawing/2014/main" id="{DB7ABE9D-A4A7-B09E-C802-8DBD30AEF222}"/>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86517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90" y="1681163"/>
            <a:ext cx="1051242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1051242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2" name="Picture Placeholder 4">
            <a:extLst>
              <a:ext uri="{FF2B5EF4-FFF2-40B4-BE49-F238E27FC236}">
                <a16:creationId xmlns:a16="http://schemas.microsoft.com/office/drawing/2014/main" id="{D2C60F5A-6254-53AE-9466-8A3B4E3A4419}"/>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6" name="Title Placeholder 1">
            <a:extLst>
              <a:ext uri="{FF2B5EF4-FFF2-40B4-BE49-F238E27FC236}">
                <a16:creationId xmlns:a16="http://schemas.microsoft.com/office/drawing/2014/main" id="{F54EEEED-C519-3F13-D4E1-F0A5687390BD}"/>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331962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4" name="Slide Number Placeholder 3"/>
          <p:cNvSpPr>
            <a:spLocks noGrp="1"/>
          </p:cNvSpPr>
          <p:nvPr>
            <p:ph type="sldNum" sz="quarter" idx="12"/>
          </p:nvPr>
        </p:nvSpPr>
        <p:spPr/>
        <p:txBody>
          <a:bodyPr/>
          <a:lstStyle/>
          <a:p>
            <a:fld id="{005C7FBA-D4E9-46CA-9321-3ADA2E368FCD}" type="slidenum">
              <a:rPr lang="en-GB" smtClean="0"/>
              <a:t>‹#›</a:t>
            </a:fld>
            <a:endParaRPr lang="en-GB"/>
          </a:p>
        </p:txBody>
      </p:sp>
      <p:sp>
        <p:nvSpPr>
          <p:cNvPr id="2" name="Picture Placeholder 4">
            <a:extLst>
              <a:ext uri="{FF2B5EF4-FFF2-40B4-BE49-F238E27FC236}">
                <a16:creationId xmlns:a16="http://schemas.microsoft.com/office/drawing/2014/main" id="{635B2A27-4993-2A0B-D094-E2A81318CDE8}"/>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7" name="Title Placeholder 1">
            <a:extLst>
              <a:ext uri="{FF2B5EF4-FFF2-40B4-BE49-F238E27FC236}">
                <a16:creationId xmlns:a16="http://schemas.microsoft.com/office/drawing/2014/main" id="{F2EE1D34-1CDD-32C6-8A2A-FAB23C213565}"/>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4230006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0012" y="1482726"/>
            <a:ext cx="6172200" cy="4873625"/>
          </a:xfrm>
        </p:spPr>
        <p:txBody>
          <a:bodyPr/>
          <a:lstStyle>
            <a:lvl1pPr>
              <a:defRPr sz="24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8" name="Title 1">
            <a:extLst>
              <a:ext uri="{FF2B5EF4-FFF2-40B4-BE49-F238E27FC236}">
                <a16:creationId xmlns:a16="http://schemas.microsoft.com/office/drawing/2014/main" id="{F49AC1C2-6573-E8F5-1B73-66A5976DD0FA}"/>
              </a:ext>
            </a:extLst>
          </p:cNvPr>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9" name="Text Placeholder 3">
            <a:extLst>
              <a:ext uri="{FF2B5EF4-FFF2-40B4-BE49-F238E27FC236}">
                <a16:creationId xmlns:a16="http://schemas.microsoft.com/office/drawing/2014/main" id="{7BE36B74-A996-2CD7-DD78-D4DA305F8329}"/>
              </a:ext>
            </a:extLst>
          </p:cNvPr>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Text Placeholder 4">
            <a:extLst>
              <a:ext uri="{FF2B5EF4-FFF2-40B4-BE49-F238E27FC236}">
                <a16:creationId xmlns:a16="http://schemas.microsoft.com/office/drawing/2014/main" id="{D87E7501-1163-5C74-AF7F-E97E4539AC5B}"/>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
        <p:nvSpPr>
          <p:cNvPr id="4" name="Picture Placeholder 4">
            <a:extLst>
              <a:ext uri="{FF2B5EF4-FFF2-40B4-BE49-F238E27FC236}">
                <a16:creationId xmlns:a16="http://schemas.microsoft.com/office/drawing/2014/main" id="{E4AA02F2-9109-4800-75E0-E3918C0D1F09}"/>
              </a:ext>
            </a:extLst>
          </p:cNvPr>
          <p:cNvSpPr>
            <a:spLocks noGrp="1"/>
          </p:cNvSpPr>
          <p:nvPr>
            <p:ph type="pic" sz="quarter" idx="14"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Tree>
    <p:extLst>
      <p:ext uri="{BB962C8B-B14F-4D97-AF65-F5344CB8AC3E}">
        <p14:creationId xmlns:p14="http://schemas.microsoft.com/office/powerpoint/2010/main" val="1838040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0012" y="1482726"/>
            <a:ext cx="6172200" cy="4873625"/>
          </a:xfrm>
        </p:spPr>
        <p:txBody>
          <a:bodyPr anchor="t">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9" name="Text Placeholder 4">
            <a:extLst>
              <a:ext uri="{FF2B5EF4-FFF2-40B4-BE49-F238E27FC236}">
                <a16:creationId xmlns:a16="http://schemas.microsoft.com/office/drawing/2014/main" id="{D08786CB-E1F4-439A-5528-1599FF881722}"/>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
        <p:nvSpPr>
          <p:cNvPr id="8" name="Picture Placeholder 4">
            <a:extLst>
              <a:ext uri="{FF2B5EF4-FFF2-40B4-BE49-F238E27FC236}">
                <a16:creationId xmlns:a16="http://schemas.microsoft.com/office/drawing/2014/main" id="{65509DED-E106-6B66-CA6C-F1B97E84829D}"/>
              </a:ext>
            </a:extLst>
          </p:cNvPr>
          <p:cNvSpPr>
            <a:spLocks noGrp="1"/>
          </p:cNvSpPr>
          <p:nvPr>
            <p:ph type="pic" sz="quarter" idx="14"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Tree>
    <p:extLst>
      <p:ext uri="{BB962C8B-B14F-4D97-AF65-F5344CB8AC3E}">
        <p14:creationId xmlns:p14="http://schemas.microsoft.com/office/powerpoint/2010/main" val="61115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917" y="6490164"/>
            <a:ext cx="1392044" cy="365125"/>
          </a:xfrm>
          <a:prstGeom prst="rect">
            <a:avLst/>
          </a:prstGeom>
        </p:spPr>
        <p:txBody>
          <a:bodyPr vert="horz" lIns="91440" tIns="45720" rIns="91440" bIns="45720" rtlCol="0" anchor="ctr"/>
          <a:lstStyle>
            <a:lvl1pPr algn="l">
              <a:defRPr sz="1200">
                <a:solidFill>
                  <a:schemeClr val="tx1">
                    <a:tint val="75000"/>
                  </a:schemeClr>
                </a:solidFill>
                <a:latin typeface="Arial Narrow" panose="020B0606020202030204" pitchFamily="34" charset="0"/>
              </a:defRPr>
            </a:lvl1pPr>
          </a:lstStyle>
          <a:p>
            <a:endParaRPr lang="en-GB" dirty="0"/>
          </a:p>
        </p:txBody>
      </p:sp>
      <p:sp>
        <p:nvSpPr>
          <p:cNvPr id="5" name="Footer Placeholder 4"/>
          <p:cNvSpPr>
            <a:spLocks noGrp="1"/>
          </p:cNvSpPr>
          <p:nvPr>
            <p:ph type="ftr" sz="quarter" idx="3"/>
          </p:nvPr>
        </p:nvSpPr>
        <p:spPr>
          <a:xfrm>
            <a:off x="1471961" y="6492875"/>
            <a:ext cx="9419994"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Arial Narrow" panose="020B0606020202030204" pitchFamily="34" charset="0"/>
                <a:cs typeface="Arial" panose="020B0604020202020204" pitchFamily="34" charset="0"/>
              </a:defRPr>
            </a:lvl1p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4"/>
          </p:nvPr>
        </p:nvSpPr>
        <p:spPr>
          <a:xfrm>
            <a:off x="10891955" y="6465458"/>
            <a:ext cx="1064941" cy="365125"/>
          </a:xfrm>
          <a:prstGeom prst="rect">
            <a:avLst/>
          </a:prstGeom>
        </p:spPr>
        <p:txBody>
          <a:bodyPr vert="horz" lIns="91440" tIns="45720" rIns="91440" bIns="45720" rtlCol="0" anchor="ctr"/>
          <a:lstStyle>
            <a:lvl1pPr algn="r">
              <a:defRPr sz="1200">
                <a:solidFill>
                  <a:schemeClr val="tx1">
                    <a:lumMod val="75000"/>
                    <a:lumOff val="25000"/>
                  </a:schemeClr>
                </a:solidFill>
                <a:latin typeface="Arial Narrow" panose="020B0606020202030204" pitchFamily="34" charset="0"/>
                <a:cs typeface="Arial" panose="020B0604020202020204" pitchFamily="34" charset="0"/>
              </a:defRPr>
            </a:lvl1pPr>
          </a:lstStyle>
          <a:p>
            <a:fld id="{005C7FBA-D4E9-46CA-9321-3ADA2E368FCD}" type="slidenum">
              <a:rPr lang="en-GB" smtClean="0"/>
              <a:pPr/>
              <a:t>‹#›</a:t>
            </a:fld>
            <a:endParaRPr lang="en-GB" dirty="0"/>
          </a:p>
        </p:txBody>
      </p:sp>
      <p:pic>
        <p:nvPicPr>
          <p:cNvPr id="9" name="Image 9">
            <a:extLst>
              <a:ext uri="{FF2B5EF4-FFF2-40B4-BE49-F238E27FC236}">
                <a16:creationId xmlns:a16="http://schemas.microsoft.com/office/drawing/2014/main" id="{4F989853-E7F3-AF69-738F-BF7B3A4E5E35}"/>
              </a:ext>
            </a:extLst>
          </p:cNvPr>
          <p:cNvPicPr>
            <a:picLocks noChangeAspect="1"/>
          </p:cNvPicPr>
          <p:nvPr userDrawn="1"/>
        </p:nvPicPr>
        <p:blipFill>
          <a:blip r:embed="rId12"/>
          <a:stretch>
            <a:fillRect/>
          </a:stretch>
        </p:blipFill>
        <p:spPr>
          <a:xfrm flipV="1">
            <a:off x="234111" y="1308111"/>
            <a:ext cx="11716980" cy="132418"/>
          </a:xfrm>
          <a:prstGeom prst="rect">
            <a:avLst/>
          </a:prstGeom>
        </p:spPr>
      </p:pic>
      <p:pic>
        <p:nvPicPr>
          <p:cNvPr id="10" name="Image 6">
            <a:extLst>
              <a:ext uri="{FF2B5EF4-FFF2-40B4-BE49-F238E27FC236}">
                <a16:creationId xmlns:a16="http://schemas.microsoft.com/office/drawing/2014/main" id="{7B19F8C0-C547-2051-6E3C-A69D1DD51106}"/>
              </a:ext>
            </a:extLst>
          </p:cNvPr>
          <p:cNvPicPr>
            <a:picLocks/>
          </p:cNvPicPr>
          <p:nvPr userDrawn="1"/>
        </p:nvPicPr>
        <p:blipFill>
          <a:blip r:embed="rId12"/>
          <a:stretch>
            <a:fillRect/>
          </a:stretch>
        </p:blipFill>
        <p:spPr>
          <a:xfrm flipV="1">
            <a:off x="233861" y="6423216"/>
            <a:ext cx="11125200" cy="125730"/>
          </a:xfrm>
          <a:prstGeom prst="rect">
            <a:avLst/>
          </a:prstGeom>
        </p:spPr>
      </p:pic>
      <p:pic>
        <p:nvPicPr>
          <p:cNvPr id="7" name="Image 20">
            <a:extLst>
              <a:ext uri="{FF2B5EF4-FFF2-40B4-BE49-F238E27FC236}">
                <a16:creationId xmlns:a16="http://schemas.microsoft.com/office/drawing/2014/main" id="{EA9F3CFE-6272-1245-E1C6-A1B82DFA61D7}"/>
              </a:ext>
            </a:extLst>
          </p:cNvPr>
          <p:cNvPicPr>
            <a:picLocks noChangeAspect="1"/>
          </p:cNvPicPr>
          <p:nvPr userDrawn="1"/>
        </p:nvPicPr>
        <p:blipFill>
          <a:blip r:embed="rId13"/>
          <a:stretch>
            <a:fillRect/>
          </a:stretch>
        </p:blipFill>
        <p:spPr>
          <a:xfrm>
            <a:off x="91281" y="68967"/>
            <a:ext cx="2295079" cy="1222882"/>
          </a:xfrm>
          <a:prstGeom prst="rect">
            <a:avLst/>
          </a:prstGeom>
          <a:noFill/>
        </p:spPr>
      </p:pic>
      <p:pic>
        <p:nvPicPr>
          <p:cNvPr id="12" name="Image 3">
            <a:extLst>
              <a:ext uri="{FF2B5EF4-FFF2-40B4-BE49-F238E27FC236}">
                <a16:creationId xmlns:a16="http://schemas.microsoft.com/office/drawing/2014/main" id="{DC499DB9-C767-5160-2AC8-B271CD4A8332}"/>
              </a:ext>
            </a:extLst>
          </p:cNvPr>
          <p:cNvPicPr>
            <a:picLocks noChangeAspect="1"/>
          </p:cNvPicPr>
          <p:nvPr userDrawn="1"/>
        </p:nvPicPr>
        <p:blipFill>
          <a:blip r:embed="rId14"/>
          <a:stretch>
            <a:fillRect/>
          </a:stretch>
        </p:blipFill>
        <p:spPr>
          <a:xfrm rot="21067063" flipH="1">
            <a:off x="11571297" y="6381319"/>
            <a:ext cx="520700" cy="533400"/>
          </a:xfrm>
          <a:prstGeom prst="rect">
            <a:avLst/>
          </a:prstGeom>
        </p:spPr>
      </p:pic>
    </p:spTree>
    <p:extLst>
      <p:ext uri="{BB962C8B-B14F-4D97-AF65-F5344CB8AC3E}">
        <p14:creationId xmlns:p14="http://schemas.microsoft.com/office/powerpoint/2010/main" val="30404505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1" r:id="rId6"/>
    <p:sldLayoutId id="2147483667" r:id="rId7"/>
    <p:sldLayoutId id="2147483668" r:id="rId8"/>
    <p:sldLayoutId id="2147483669" r:id="rId9"/>
    <p:sldLayoutId id="2147483670" r:id="rId10"/>
  </p:sldLayoutIdLst>
  <p:hf hdr="0" dt="0"/>
  <p:txStyles>
    <p:titleStyle>
      <a:lvl1pPr algn="ctr"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4.png"/><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2.png"/><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624A2-92B7-DD4B-4256-BC4559CE95E8}"/>
              </a:ext>
            </a:extLst>
          </p:cNvPr>
          <p:cNvSpPr>
            <a:spLocks noGrp="1"/>
          </p:cNvSpPr>
          <p:nvPr>
            <p:ph type="ctrTitle"/>
          </p:nvPr>
        </p:nvSpPr>
        <p:spPr/>
        <p:txBody>
          <a:bodyPr>
            <a:normAutofit fontScale="90000"/>
          </a:bodyPr>
          <a:lstStyle/>
          <a:p>
            <a:r>
              <a:rPr lang="en-GB" dirty="0">
                <a:latin typeface="Arial"/>
                <a:cs typeface="Arial"/>
              </a:rPr>
              <a:t>Development of simulation code for the initial acceleration stage of the Muon Collider</a:t>
            </a:r>
            <a:endParaRPr lang="en-US" dirty="0">
              <a:latin typeface="Arial"/>
              <a:cs typeface="Arial"/>
            </a:endParaRPr>
          </a:p>
        </p:txBody>
      </p:sp>
      <p:sp>
        <p:nvSpPr>
          <p:cNvPr id="5" name="Text Placeholder 4">
            <a:extLst>
              <a:ext uri="{FF2B5EF4-FFF2-40B4-BE49-F238E27FC236}">
                <a16:creationId xmlns:a16="http://schemas.microsoft.com/office/drawing/2014/main" id="{74AA720E-FA6D-6023-29BC-AD6923099DA6}"/>
              </a:ext>
            </a:extLst>
          </p:cNvPr>
          <p:cNvSpPr>
            <a:spLocks noGrp="1"/>
          </p:cNvSpPr>
          <p:nvPr>
            <p:ph type="body" sz="quarter" idx="11"/>
          </p:nvPr>
        </p:nvSpPr>
        <p:spPr>
          <a:xfrm>
            <a:off x="1559734" y="3614511"/>
            <a:ext cx="8808604" cy="606425"/>
          </a:xfrm>
        </p:spPr>
        <p:txBody>
          <a:bodyPr vert="horz" lIns="91440" tIns="45720" rIns="91440" bIns="45720" rtlCol="0" anchor="t">
            <a:normAutofit/>
          </a:bodyPr>
          <a:lstStyle/>
          <a:p>
            <a:pPr algn="ctr"/>
            <a:r>
              <a:rPr lang="en-GB" dirty="0">
                <a:latin typeface="Arial"/>
                <a:cs typeface="Arial"/>
              </a:rPr>
              <a:t>Paula Desiré Valdor (CERN and University of Groningen), Andrea Latina (CERN), Alexander </a:t>
            </a:r>
            <a:r>
              <a:rPr lang="en-GB" dirty="0" err="1">
                <a:latin typeface="Arial"/>
                <a:cs typeface="Arial"/>
              </a:rPr>
              <a:t>Gerbershagen</a:t>
            </a:r>
            <a:r>
              <a:rPr lang="en-GB" dirty="0">
                <a:latin typeface="Arial"/>
                <a:cs typeface="Arial"/>
              </a:rPr>
              <a:t> (University of Groningen).</a:t>
            </a:r>
            <a:endParaRPr lang="en-US"/>
          </a:p>
          <a:p>
            <a:endParaRPr lang="en-GB"/>
          </a:p>
        </p:txBody>
      </p:sp>
      <p:pic>
        <p:nvPicPr>
          <p:cNvPr id="6" name="Image 4">
            <a:extLst>
              <a:ext uri="{FF2B5EF4-FFF2-40B4-BE49-F238E27FC236}">
                <a16:creationId xmlns:a16="http://schemas.microsoft.com/office/drawing/2014/main" id="{AAEEB287-793E-E054-288E-3FD96E376878}"/>
              </a:ext>
            </a:extLst>
          </p:cNvPr>
          <p:cNvPicPr>
            <a:picLocks noChangeAspect="1"/>
          </p:cNvPicPr>
          <p:nvPr/>
        </p:nvPicPr>
        <p:blipFill>
          <a:blip r:embed="rId2"/>
          <a:stretch>
            <a:fillRect/>
          </a:stretch>
        </p:blipFill>
        <p:spPr>
          <a:xfrm>
            <a:off x="10668000" y="105905"/>
            <a:ext cx="910841" cy="910841"/>
          </a:xfrm>
          <a:prstGeom prst="rect">
            <a:avLst/>
          </a:prstGeom>
        </p:spPr>
      </p:pic>
      <p:pic>
        <p:nvPicPr>
          <p:cNvPr id="9" name="Picture 8" descr="University of Groningen - Short Term Programs">
            <a:extLst>
              <a:ext uri="{FF2B5EF4-FFF2-40B4-BE49-F238E27FC236}">
                <a16:creationId xmlns:a16="http://schemas.microsoft.com/office/drawing/2014/main" id="{C6F9136C-CB6E-B6D4-8318-9D020349743C}"/>
              </a:ext>
            </a:extLst>
          </p:cNvPr>
          <p:cNvPicPr>
            <a:picLocks noChangeAspect="1"/>
          </p:cNvPicPr>
          <p:nvPr/>
        </p:nvPicPr>
        <p:blipFill>
          <a:blip r:embed="rId3"/>
          <a:stretch>
            <a:fillRect/>
          </a:stretch>
        </p:blipFill>
        <p:spPr>
          <a:xfrm>
            <a:off x="8731322" y="108409"/>
            <a:ext cx="1707223" cy="921901"/>
          </a:xfrm>
          <a:prstGeom prst="rect">
            <a:avLst/>
          </a:prstGeom>
        </p:spPr>
      </p:pic>
    </p:spTree>
    <p:extLst>
      <p:ext uri="{BB962C8B-B14F-4D97-AF65-F5344CB8AC3E}">
        <p14:creationId xmlns:p14="http://schemas.microsoft.com/office/powerpoint/2010/main" val="21476649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A diagram of a system&#10;&#10;Description automatically generated">
            <a:extLst>
              <a:ext uri="{FF2B5EF4-FFF2-40B4-BE49-F238E27FC236}">
                <a16:creationId xmlns:a16="http://schemas.microsoft.com/office/drawing/2014/main" id="{B4C510AB-4F1A-A434-0E35-2DFC19D663D7}"/>
              </a:ext>
            </a:extLst>
          </p:cNvPr>
          <p:cNvPicPr>
            <a:picLocks noGrp="1" noChangeAspect="1"/>
          </p:cNvPicPr>
          <p:nvPr>
            <p:ph sz="half" idx="1"/>
          </p:nvPr>
        </p:nvPicPr>
        <p:blipFill>
          <a:blip r:embed="rId2"/>
          <a:stretch>
            <a:fillRect/>
          </a:stretch>
        </p:blipFill>
        <p:spPr>
          <a:xfrm>
            <a:off x="2738437" y="1534319"/>
            <a:ext cx="6238875" cy="1533525"/>
          </a:xfrm>
        </p:spPr>
      </p:pic>
      <p:sp>
        <p:nvSpPr>
          <p:cNvPr id="4" name="Footer Placeholder 3">
            <a:extLst>
              <a:ext uri="{FF2B5EF4-FFF2-40B4-BE49-F238E27FC236}">
                <a16:creationId xmlns:a16="http://schemas.microsoft.com/office/drawing/2014/main" id="{348D4589-CCB3-686D-71F9-2A1367049AE0}"/>
              </a:ext>
            </a:extLst>
          </p:cNvPr>
          <p:cNvSpPr>
            <a:spLocks noGrp="1"/>
          </p:cNvSpPr>
          <p:nvPr>
            <p:ph type="ftr" sz="quarter" idx="11"/>
          </p:nvPr>
        </p:nvSpPr>
        <p:spPr/>
        <p:txBody>
          <a:bodyPr/>
          <a:lstStyle/>
          <a:p>
            <a:r>
              <a:rPr lang="fr-FR" dirty="0" err="1">
                <a:solidFill>
                  <a:srgbClr val="404040"/>
                </a:solidFill>
                <a:latin typeface="Arial Narrow"/>
                <a:cs typeface="Arial"/>
              </a:rPr>
              <a:t>Development</a:t>
            </a:r>
            <a:r>
              <a:rPr lang="fr-FR" dirty="0">
                <a:solidFill>
                  <a:srgbClr val="404040"/>
                </a:solidFill>
                <a:latin typeface="Arial Narrow"/>
                <a:cs typeface="Arial"/>
              </a:rPr>
              <a:t> of simulation code for the initial </a:t>
            </a:r>
            <a:r>
              <a:rPr lang="fr-FR" dirty="0" err="1">
                <a:solidFill>
                  <a:srgbClr val="404040"/>
                </a:solidFill>
                <a:latin typeface="Arial Narrow"/>
                <a:cs typeface="Arial"/>
              </a:rPr>
              <a:t>acceleration</a:t>
            </a:r>
            <a:r>
              <a:rPr lang="fr-FR" dirty="0">
                <a:solidFill>
                  <a:srgbClr val="404040"/>
                </a:solidFill>
                <a:latin typeface="Arial Narrow"/>
                <a:cs typeface="Arial"/>
              </a:rPr>
              <a:t> stage of the Muon </a:t>
            </a:r>
            <a:r>
              <a:rPr lang="fr-FR" dirty="0" err="1">
                <a:solidFill>
                  <a:srgbClr val="404040"/>
                </a:solidFill>
                <a:latin typeface="Arial Narrow"/>
                <a:cs typeface="Arial"/>
              </a:rPr>
              <a:t>Collider</a:t>
            </a:r>
            <a:r>
              <a:rPr lang="fr-FR" dirty="0">
                <a:latin typeface="Arial Narrow"/>
                <a:cs typeface="Arial Narrow" panose="020B0604020202020204" pitchFamily="34" charset="0"/>
              </a:rPr>
              <a:t>  / </a:t>
            </a:r>
            <a:r>
              <a:rPr lang="fr-FR" dirty="0" err="1">
                <a:latin typeface="Arial Narrow"/>
                <a:cs typeface="Arial Narrow" panose="020B0604020202020204" pitchFamily="34" charset="0"/>
              </a:rPr>
              <a:t>P.Desiré</a:t>
            </a:r>
            <a:r>
              <a:rPr lang="fr-FR" dirty="0">
                <a:latin typeface="Arial Narrow"/>
                <a:cs typeface="Arial Narrow" panose="020B0604020202020204" pitchFamily="34" charset="0"/>
              </a:rPr>
              <a:t> / CERN and </a:t>
            </a:r>
            <a:r>
              <a:rPr lang="fr-FR" dirty="0" err="1">
                <a:latin typeface="Arial Narrow"/>
                <a:cs typeface="Arial Narrow" panose="020B0604020202020204" pitchFamily="34" charset="0"/>
              </a:rPr>
              <a:t>University</a:t>
            </a:r>
            <a:r>
              <a:rPr lang="fr-FR" dirty="0">
                <a:latin typeface="Arial Narrow"/>
                <a:cs typeface="Arial Narrow" panose="020B0604020202020204" pitchFamily="34" charset="0"/>
              </a:rPr>
              <a:t> of Groningen</a:t>
            </a:r>
          </a:p>
        </p:txBody>
      </p:sp>
      <p:sp>
        <p:nvSpPr>
          <p:cNvPr id="5" name="Slide Number Placeholder 4">
            <a:extLst>
              <a:ext uri="{FF2B5EF4-FFF2-40B4-BE49-F238E27FC236}">
                <a16:creationId xmlns:a16="http://schemas.microsoft.com/office/drawing/2014/main" id="{9134B835-F0B3-6805-65E7-A373EC08E0D2}"/>
              </a:ext>
            </a:extLst>
          </p:cNvPr>
          <p:cNvSpPr>
            <a:spLocks noGrp="1"/>
          </p:cNvSpPr>
          <p:nvPr>
            <p:ph type="sldNum" sz="quarter" idx="12"/>
          </p:nvPr>
        </p:nvSpPr>
        <p:spPr/>
        <p:txBody>
          <a:bodyPr/>
          <a:lstStyle/>
          <a:p>
            <a:fld id="{005C7FBA-D4E9-46CA-9321-3ADA2E368FCD}" type="slidenum">
              <a:rPr lang="en-GB" smtClean="0"/>
              <a:t>2</a:t>
            </a:fld>
            <a:endParaRPr lang="en-GB"/>
          </a:p>
        </p:txBody>
      </p:sp>
      <p:sp>
        <p:nvSpPr>
          <p:cNvPr id="6" name="Title 5">
            <a:extLst>
              <a:ext uri="{FF2B5EF4-FFF2-40B4-BE49-F238E27FC236}">
                <a16:creationId xmlns:a16="http://schemas.microsoft.com/office/drawing/2014/main" id="{BEF1F788-15FF-5784-A568-2A5280EFD2F6}"/>
              </a:ext>
            </a:extLst>
          </p:cNvPr>
          <p:cNvSpPr>
            <a:spLocks noGrp="1"/>
          </p:cNvSpPr>
          <p:nvPr>
            <p:ph type="title"/>
          </p:nvPr>
        </p:nvSpPr>
        <p:spPr>
          <a:xfrm>
            <a:off x="1810563" y="209555"/>
            <a:ext cx="7408824" cy="1325563"/>
          </a:xfrm>
        </p:spPr>
        <p:txBody>
          <a:bodyPr/>
          <a:lstStyle/>
          <a:p>
            <a:r>
              <a:rPr lang="en-GB" sz="2800" dirty="0">
                <a:latin typeface="Arial"/>
                <a:cs typeface="Arial"/>
              </a:rPr>
              <a:t>Muon Collider initial acceleration stage:</a:t>
            </a:r>
            <a:br>
              <a:rPr lang="en-GB" sz="2800" dirty="0">
                <a:latin typeface="Arial"/>
                <a:cs typeface="Arial"/>
              </a:rPr>
            </a:br>
            <a:r>
              <a:rPr lang="en-GB" sz="2800" dirty="0">
                <a:latin typeface="Arial"/>
                <a:cs typeface="Arial"/>
              </a:rPr>
              <a:t>Challenges</a:t>
            </a:r>
            <a:endParaRPr lang="en-GB" dirty="0"/>
          </a:p>
        </p:txBody>
      </p:sp>
      <p:pic>
        <p:nvPicPr>
          <p:cNvPr id="10" name="Image 4">
            <a:extLst>
              <a:ext uri="{FF2B5EF4-FFF2-40B4-BE49-F238E27FC236}">
                <a16:creationId xmlns:a16="http://schemas.microsoft.com/office/drawing/2014/main" id="{4682864E-4A6E-8714-1723-10C194AD757C}"/>
              </a:ext>
            </a:extLst>
          </p:cNvPr>
          <p:cNvPicPr>
            <a:picLocks noChangeAspect="1"/>
          </p:cNvPicPr>
          <p:nvPr/>
        </p:nvPicPr>
        <p:blipFill>
          <a:blip r:embed="rId3"/>
          <a:stretch>
            <a:fillRect/>
          </a:stretch>
        </p:blipFill>
        <p:spPr>
          <a:xfrm>
            <a:off x="10759501" y="161193"/>
            <a:ext cx="910841" cy="910841"/>
          </a:xfrm>
          <a:prstGeom prst="rect">
            <a:avLst/>
          </a:prstGeom>
        </p:spPr>
      </p:pic>
      <p:sp>
        <p:nvSpPr>
          <p:cNvPr id="9" name="Rectangle 8">
            <a:extLst>
              <a:ext uri="{FF2B5EF4-FFF2-40B4-BE49-F238E27FC236}">
                <a16:creationId xmlns:a16="http://schemas.microsoft.com/office/drawing/2014/main" id="{FF5EAC94-E956-7EDB-85C7-462C22112E1C}"/>
              </a:ext>
            </a:extLst>
          </p:cNvPr>
          <p:cNvSpPr/>
          <p:nvPr/>
        </p:nvSpPr>
        <p:spPr>
          <a:xfrm>
            <a:off x="6493695" y="1529778"/>
            <a:ext cx="590550" cy="1514475"/>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1C5F96B3-7009-A4F3-9CD1-1789C9F1FE8C}"/>
              </a:ext>
            </a:extLst>
          </p:cNvPr>
          <p:cNvSpPr txBox="1"/>
          <p:nvPr/>
        </p:nvSpPr>
        <p:spPr>
          <a:xfrm>
            <a:off x="736314" y="3287730"/>
            <a:ext cx="11219593" cy="255454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dirty="0">
                <a:cs typeface="Calibri"/>
              </a:rPr>
              <a:t>The acceleration of muons is characterized by several </a:t>
            </a:r>
            <a:r>
              <a:rPr lang="en-GB" sz="1600" b="1" dirty="0">
                <a:cs typeface="Calibri"/>
              </a:rPr>
              <a:t>challenges</a:t>
            </a:r>
            <a:r>
              <a:rPr lang="en-GB" sz="1600" dirty="0">
                <a:cs typeface="Calibri"/>
              </a:rPr>
              <a:t>:</a:t>
            </a:r>
          </a:p>
          <a:p>
            <a:endParaRPr lang="en-GB" sz="1600" dirty="0">
              <a:cs typeface="Calibri"/>
            </a:endParaRPr>
          </a:p>
          <a:p>
            <a:r>
              <a:rPr lang="en-GB" sz="1600" dirty="0">
                <a:cs typeface="Calibri"/>
              </a:rPr>
              <a:t>At rest, muons have a lifetime of the order of magnitude of microseconds. This lifetime increases when muons are accelerated to velocities close to light. Then, to get a stable beam, the </a:t>
            </a:r>
            <a:r>
              <a:rPr lang="en-GB" sz="1600" b="1" dirty="0">
                <a:cs typeface="Calibri"/>
              </a:rPr>
              <a:t>initial acceleration must be performed as fast as possible.</a:t>
            </a:r>
          </a:p>
          <a:p>
            <a:endParaRPr lang="en-GB" sz="1600" dirty="0">
              <a:cs typeface="Calibri"/>
            </a:endParaRPr>
          </a:p>
          <a:p>
            <a:r>
              <a:rPr lang="en-GB" sz="1600" dirty="0">
                <a:cs typeface="Calibri"/>
              </a:rPr>
              <a:t>Furthermore, </a:t>
            </a:r>
            <a:r>
              <a:rPr lang="en-GB" sz="1600" b="1" dirty="0">
                <a:cs typeface="Calibri"/>
              </a:rPr>
              <a:t>after the cooling</a:t>
            </a:r>
            <a:r>
              <a:rPr lang="en-GB" sz="1600" dirty="0">
                <a:cs typeface="Calibri"/>
              </a:rPr>
              <a:t>, the particles are characterized by several conditions which</a:t>
            </a:r>
            <a:r>
              <a:rPr lang="en-GB" sz="1600" b="1" dirty="0">
                <a:cs typeface="Calibri"/>
              </a:rPr>
              <a:t> complicate</a:t>
            </a:r>
            <a:r>
              <a:rPr lang="en-GB" sz="1600" dirty="0">
                <a:cs typeface="Calibri"/>
              </a:rPr>
              <a:t> their manipulation and acceleration:</a:t>
            </a:r>
          </a:p>
          <a:p>
            <a:pPr marL="285750" indent="-285750">
              <a:buFont typeface="Arial"/>
              <a:buChar char="•"/>
            </a:pPr>
            <a:r>
              <a:rPr lang="en-GB" sz="1600" dirty="0">
                <a:cs typeface="Calibri"/>
              </a:rPr>
              <a:t>Are grouped in very long bunches.</a:t>
            </a:r>
          </a:p>
          <a:p>
            <a:pPr marL="285750" indent="-285750">
              <a:buFont typeface="Arial"/>
              <a:buChar char="•"/>
            </a:pPr>
            <a:r>
              <a:rPr lang="en-GB" sz="1600" dirty="0">
                <a:cs typeface="Calibri"/>
              </a:rPr>
              <a:t>Have a very large energy spread.</a:t>
            </a:r>
          </a:p>
          <a:p>
            <a:pPr marL="285750" indent="-285750">
              <a:buFont typeface="Arial"/>
              <a:buChar char="•"/>
            </a:pPr>
            <a:r>
              <a:rPr lang="en-GB" sz="1600" dirty="0">
                <a:cs typeface="Calibri"/>
              </a:rPr>
              <a:t>Have large transversal and longitudinal emittances.</a:t>
            </a:r>
          </a:p>
        </p:txBody>
      </p:sp>
      <p:pic>
        <p:nvPicPr>
          <p:cNvPr id="13" name="Picture 12" descr="University of Groningen - Short Term Programs">
            <a:extLst>
              <a:ext uri="{FF2B5EF4-FFF2-40B4-BE49-F238E27FC236}">
                <a16:creationId xmlns:a16="http://schemas.microsoft.com/office/drawing/2014/main" id="{2DD88FCB-ED43-1838-F0CC-BE9564D9AE70}"/>
              </a:ext>
            </a:extLst>
          </p:cNvPr>
          <p:cNvPicPr>
            <a:picLocks noChangeAspect="1"/>
          </p:cNvPicPr>
          <p:nvPr/>
        </p:nvPicPr>
        <p:blipFill>
          <a:blip r:embed="rId4"/>
          <a:stretch>
            <a:fillRect/>
          </a:stretch>
        </p:blipFill>
        <p:spPr>
          <a:xfrm>
            <a:off x="8731322" y="108409"/>
            <a:ext cx="1707223" cy="921901"/>
          </a:xfrm>
          <a:prstGeom prst="rect">
            <a:avLst/>
          </a:prstGeom>
        </p:spPr>
      </p:pic>
    </p:spTree>
    <p:extLst>
      <p:ext uri="{BB962C8B-B14F-4D97-AF65-F5344CB8AC3E}">
        <p14:creationId xmlns:p14="http://schemas.microsoft.com/office/powerpoint/2010/main" val="30558326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348D4589-CCB3-686D-71F9-2A1367049AE0}"/>
              </a:ext>
            </a:extLst>
          </p:cNvPr>
          <p:cNvSpPr>
            <a:spLocks noGrp="1"/>
          </p:cNvSpPr>
          <p:nvPr>
            <p:ph type="ftr" sz="quarter" idx="11"/>
          </p:nvPr>
        </p:nvSpPr>
        <p:spPr/>
        <p:txBody>
          <a:bodyPr/>
          <a:lstStyle/>
          <a:p>
            <a:r>
              <a:rPr lang="fr-FR" dirty="0" err="1">
                <a:solidFill>
                  <a:srgbClr val="404040"/>
                </a:solidFill>
                <a:latin typeface="Arial Narrow"/>
                <a:cs typeface="Arial"/>
              </a:rPr>
              <a:t>Development</a:t>
            </a:r>
            <a:r>
              <a:rPr lang="fr-FR" dirty="0">
                <a:solidFill>
                  <a:srgbClr val="404040"/>
                </a:solidFill>
                <a:latin typeface="Arial Narrow"/>
                <a:cs typeface="Arial"/>
              </a:rPr>
              <a:t> of simulation code for the initial </a:t>
            </a:r>
            <a:r>
              <a:rPr lang="fr-FR" dirty="0" err="1">
                <a:solidFill>
                  <a:srgbClr val="404040"/>
                </a:solidFill>
                <a:latin typeface="Arial Narrow"/>
                <a:cs typeface="Arial"/>
              </a:rPr>
              <a:t>acceleration</a:t>
            </a:r>
            <a:r>
              <a:rPr lang="fr-FR" dirty="0">
                <a:solidFill>
                  <a:srgbClr val="404040"/>
                </a:solidFill>
                <a:latin typeface="Arial Narrow"/>
                <a:cs typeface="Arial"/>
              </a:rPr>
              <a:t> stage of the Muon </a:t>
            </a:r>
            <a:r>
              <a:rPr lang="fr-FR" dirty="0" err="1">
                <a:solidFill>
                  <a:srgbClr val="404040"/>
                </a:solidFill>
                <a:latin typeface="Arial Narrow"/>
                <a:cs typeface="Arial"/>
              </a:rPr>
              <a:t>Collider</a:t>
            </a:r>
            <a:r>
              <a:rPr lang="fr-FR" dirty="0">
                <a:latin typeface="Arial Narrow"/>
                <a:cs typeface="Arial Narrow" panose="020B0604020202020204" pitchFamily="34" charset="0"/>
              </a:rPr>
              <a:t>  / </a:t>
            </a:r>
            <a:r>
              <a:rPr lang="fr-FR" dirty="0" err="1">
                <a:latin typeface="Arial Narrow"/>
                <a:cs typeface="Arial Narrow" panose="020B0604020202020204" pitchFamily="34" charset="0"/>
              </a:rPr>
              <a:t>P.Desiré</a:t>
            </a:r>
            <a:r>
              <a:rPr lang="fr-FR" dirty="0">
                <a:latin typeface="Arial Narrow"/>
                <a:cs typeface="Arial Narrow" panose="020B0604020202020204" pitchFamily="34" charset="0"/>
              </a:rPr>
              <a:t> / CERN and </a:t>
            </a:r>
            <a:r>
              <a:rPr lang="fr-FR" dirty="0" err="1">
                <a:latin typeface="Arial Narrow"/>
                <a:cs typeface="Arial Narrow" panose="020B0604020202020204" pitchFamily="34" charset="0"/>
              </a:rPr>
              <a:t>University</a:t>
            </a:r>
            <a:r>
              <a:rPr lang="fr-FR" dirty="0">
                <a:latin typeface="Arial Narrow"/>
                <a:cs typeface="Arial Narrow" panose="020B0604020202020204" pitchFamily="34" charset="0"/>
              </a:rPr>
              <a:t> of Groningen</a:t>
            </a:r>
          </a:p>
        </p:txBody>
      </p:sp>
      <p:sp>
        <p:nvSpPr>
          <p:cNvPr id="5" name="Slide Number Placeholder 4">
            <a:extLst>
              <a:ext uri="{FF2B5EF4-FFF2-40B4-BE49-F238E27FC236}">
                <a16:creationId xmlns:a16="http://schemas.microsoft.com/office/drawing/2014/main" id="{9134B835-F0B3-6805-65E7-A373EC08E0D2}"/>
              </a:ext>
            </a:extLst>
          </p:cNvPr>
          <p:cNvSpPr>
            <a:spLocks noGrp="1"/>
          </p:cNvSpPr>
          <p:nvPr>
            <p:ph type="sldNum" sz="quarter" idx="12"/>
          </p:nvPr>
        </p:nvSpPr>
        <p:spPr/>
        <p:txBody>
          <a:bodyPr/>
          <a:lstStyle/>
          <a:p>
            <a:fld id="{005C7FBA-D4E9-46CA-9321-3ADA2E368FCD}" type="slidenum">
              <a:rPr lang="en-GB" smtClean="0"/>
              <a:t>3</a:t>
            </a:fld>
            <a:endParaRPr lang="en-GB"/>
          </a:p>
        </p:txBody>
      </p:sp>
      <p:sp>
        <p:nvSpPr>
          <p:cNvPr id="6" name="Title 5">
            <a:extLst>
              <a:ext uri="{FF2B5EF4-FFF2-40B4-BE49-F238E27FC236}">
                <a16:creationId xmlns:a16="http://schemas.microsoft.com/office/drawing/2014/main" id="{BEF1F788-15FF-5784-A568-2A5280EFD2F6}"/>
              </a:ext>
            </a:extLst>
          </p:cNvPr>
          <p:cNvSpPr>
            <a:spLocks noGrp="1"/>
          </p:cNvSpPr>
          <p:nvPr>
            <p:ph type="title"/>
          </p:nvPr>
        </p:nvSpPr>
        <p:spPr>
          <a:xfrm>
            <a:off x="2029638" y="209555"/>
            <a:ext cx="7408824" cy="1325563"/>
          </a:xfrm>
        </p:spPr>
        <p:txBody>
          <a:bodyPr/>
          <a:lstStyle/>
          <a:p>
            <a:r>
              <a:rPr lang="en-GB" sz="2800" dirty="0">
                <a:latin typeface="Arial"/>
                <a:cs typeface="Arial"/>
              </a:rPr>
              <a:t>Muon Collider initial acceleration stage::</a:t>
            </a:r>
            <a:br>
              <a:rPr lang="en-GB" sz="2800" dirty="0">
                <a:latin typeface="Arial"/>
                <a:cs typeface="Arial"/>
              </a:rPr>
            </a:br>
            <a:r>
              <a:rPr lang="en-GB" sz="2800" dirty="0">
                <a:latin typeface="Arial"/>
                <a:cs typeface="Arial"/>
              </a:rPr>
              <a:t>Design from 250 MeV to 63 GeV</a:t>
            </a:r>
            <a:endParaRPr lang="en-GB" dirty="0"/>
          </a:p>
        </p:txBody>
      </p:sp>
      <p:pic>
        <p:nvPicPr>
          <p:cNvPr id="10" name="Image 4">
            <a:extLst>
              <a:ext uri="{FF2B5EF4-FFF2-40B4-BE49-F238E27FC236}">
                <a16:creationId xmlns:a16="http://schemas.microsoft.com/office/drawing/2014/main" id="{4682864E-4A6E-8714-1723-10C194AD757C}"/>
              </a:ext>
            </a:extLst>
          </p:cNvPr>
          <p:cNvPicPr>
            <a:picLocks noChangeAspect="1"/>
          </p:cNvPicPr>
          <p:nvPr/>
        </p:nvPicPr>
        <p:blipFill>
          <a:blip r:embed="rId2"/>
          <a:stretch>
            <a:fillRect/>
          </a:stretch>
        </p:blipFill>
        <p:spPr>
          <a:xfrm>
            <a:off x="10759501" y="161193"/>
            <a:ext cx="910841" cy="910841"/>
          </a:xfrm>
          <a:prstGeom prst="rect">
            <a:avLst/>
          </a:prstGeom>
        </p:spPr>
      </p:pic>
      <p:sp>
        <p:nvSpPr>
          <p:cNvPr id="11" name="TextBox 10">
            <a:extLst>
              <a:ext uri="{FF2B5EF4-FFF2-40B4-BE49-F238E27FC236}">
                <a16:creationId xmlns:a16="http://schemas.microsoft.com/office/drawing/2014/main" id="{1C5F96B3-7009-A4F3-9CD1-1789C9F1FE8C}"/>
              </a:ext>
            </a:extLst>
          </p:cNvPr>
          <p:cNvSpPr txBox="1"/>
          <p:nvPr/>
        </p:nvSpPr>
        <p:spPr>
          <a:xfrm>
            <a:off x="574389" y="1535130"/>
            <a:ext cx="11219593"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dirty="0">
                <a:cs typeface="Calibri"/>
              </a:rPr>
              <a:t>The most profitable design to handle optimally these issues is the following:</a:t>
            </a:r>
          </a:p>
        </p:txBody>
      </p:sp>
      <p:pic>
        <p:nvPicPr>
          <p:cNvPr id="12" name="Picture 11" descr="A close-up of a blue and red device&#10;&#10;Description automatically generated">
            <a:extLst>
              <a:ext uri="{FF2B5EF4-FFF2-40B4-BE49-F238E27FC236}">
                <a16:creationId xmlns:a16="http://schemas.microsoft.com/office/drawing/2014/main" id="{774A84BD-2A16-05B2-2AD0-9ECF4419F2DA}"/>
              </a:ext>
            </a:extLst>
          </p:cNvPr>
          <p:cNvPicPr>
            <a:picLocks noChangeAspect="1"/>
          </p:cNvPicPr>
          <p:nvPr/>
        </p:nvPicPr>
        <p:blipFill>
          <a:blip r:embed="rId3"/>
          <a:stretch>
            <a:fillRect/>
          </a:stretch>
        </p:blipFill>
        <p:spPr>
          <a:xfrm>
            <a:off x="371475" y="2494817"/>
            <a:ext cx="5172075" cy="1992190"/>
          </a:xfrm>
          <a:prstGeom prst="rect">
            <a:avLst/>
          </a:prstGeom>
        </p:spPr>
      </p:pic>
      <p:sp>
        <p:nvSpPr>
          <p:cNvPr id="13" name="TextBox 12">
            <a:extLst>
              <a:ext uri="{FF2B5EF4-FFF2-40B4-BE49-F238E27FC236}">
                <a16:creationId xmlns:a16="http://schemas.microsoft.com/office/drawing/2014/main" id="{47FB02B3-9A42-7D31-5234-62542902999D}"/>
              </a:ext>
            </a:extLst>
          </p:cNvPr>
          <p:cNvSpPr txBox="1"/>
          <p:nvPr/>
        </p:nvSpPr>
        <p:spPr>
          <a:xfrm>
            <a:off x="5544513" y="2286214"/>
            <a:ext cx="6123611" cy="329320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GB" sz="1600" b="1" dirty="0">
                <a:cs typeface="Calibri" panose="020F0502020204030204"/>
              </a:rPr>
              <a:t>Single pass </a:t>
            </a:r>
            <a:r>
              <a:rPr lang="en-GB" sz="1600" b="1" err="1">
                <a:cs typeface="Calibri" panose="020F0502020204030204"/>
              </a:rPr>
              <a:t>linac</a:t>
            </a:r>
            <a:r>
              <a:rPr lang="en-GB" sz="1600" b="1" dirty="0">
                <a:cs typeface="Calibri" panose="020F0502020204030204"/>
              </a:rPr>
              <a:t>:</a:t>
            </a:r>
            <a:endParaRPr lang="en-US" b="1">
              <a:cs typeface="Calibri" panose="020F0502020204030204"/>
            </a:endParaRPr>
          </a:p>
          <a:p>
            <a:endParaRPr lang="en-GB" sz="1600" dirty="0">
              <a:cs typeface="Calibri" panose="020F0502020204030204"/>
            </a:endParaRPr>
          </a:p>
          <a:p>
            <a:r>
              <a:rPr lang="en-GB" sz="1600" dirty="0">
                <a:cs typeface="Calibri" panose="020F0502020204030204"/>
              </a:rPr>
              <a:t>Maintains phase-space volume and accelerates the muons up to sufficient relativistic velocities for an efficient acceleration in the RLAs.</a:t>
            </a:r>
            <a:endParaRPr lang="en-GB">
              <a:cs typeface="Calibri" panose="020F0502020204030204"/>
            </a:endParaRPr>
          </a:p>
          <a:p>
            <a:endParaRPr lang="en-GB" sz="1600" dirty="0">
              <a:cs typeface="Calibri" panose="020F0502020204030204"/>
            </a:endParaRPr>
          </a:p>
          <a:p>
            <a:endParaRPr lang="en-GB" sz="1600" dirty="0">
              <a:cs typeface="Calibri" panose="020F0502020204030204"/>
            </a:endParaRPr>
          </a:p>
          <a:p>
            <a:pPr marL="285750" indent="-285750">
              <a:buFont typeface="Arial"/>
              <a:buChar char="•"/>
            </a:pPr>
            <a:r>
              <a:rPr lang="en-GB" sz="1600" b="1" dirty="0">
                <a:cs typeface="Calibri" panose="020F0502020204030204"/>
              </a:rPr>
              <a:t>Two recirculating </a:t>
            </a:r>
            <a:r>
              <a:rPr lang="en-GB" sz="1600" b="1" dirty="0" err="1">
                <a:cs typeface="Calibri" panose="020F0502020204030204"/>
              </a:rPr>
              <a:t>linacs</a:t>
            </a:r>
            <a:r>
              <a:rPr lang="en-GB" sz="1600" b="1" dirty="0">
                <a:cs typeface="Calibri" panose="020F0502020204030204"/>
              </a:rPr>
              <a:t> (RLAs) with multiple passes + droplet arcs: </a:t>
            </a:r>
          </a:p>
          <a:p>
            <a:endParaRPr lang="en-GB" sz="1600" dirty="0">
              <a:cs typeface="Calibri" panose="020F0502020204030204"/>
            </a:endParaRPr>
          </a:p>
          <a:p>
            <a:r>
              <a:rPr lang="en-GB" sz="1600" dirty="0">
                <a:cs typeface="Calibri" panose="020F0502020204030204"/>
              </a:rPr>
              <a:t>The RLAs are a compact and cost-saving option to use superconducting RF cavities, that will allow a fast and compact acceleration.</a:t>
            </a:r>
          </a:p>
          <a:p>
            <a:endParaRPr lang="en-GB" sz="1600" dirty="0">
              <a:cs typeface="Calibri" panose="020F0502020204030204"/>
            </a:endParaRPr>
          </a:p>
          <a:p>
            <a:r>
              <a:rPr lang="en-GB" sz="1600" dirty="0">
                <a:cs typeface="Calibri" panose="020F0502020204030204"/>
              </a:rPr>
              <a:t>There are multiple droplet arcs because each of them has a fixed energy, and there must be an arc after each RLA pass.</a:t>
            </a:r>
          </a:p>
        </p:txBody>
      </p:sp>
      <p:pic>
        <p:nvPicPr>
          <p:cNvPr id="15" name="Picture 14" descr="University of Groningen - Short Term Programs">
            <a:extLst>
              <a:ext uri="{FF2B5EF4-FFF2-40B4-BE49-F238E27FC236}">
                <a16:creationId xmlns:a16="http://schemas.microsoft.com/office/drawing/2014/main" id="{514F863F-A823-0586-4D1C-359980848B57}"/>
              </a:ext>
            </a:extLst>
          </p:cNvPr>
          <p:cNvPicPr>
            <a:picLocks noChangeAspect="1"/>
          </p:cNvPicPr>
          <p:nvPr/>
        </p:nvPicPr>
        <p:blipFill>
          <a:blip r:embed="rId4"/>
          <a:stretch>
            <a:fillRect/>
          </a:stretch>
        </p:blipFill>
        <p:spPr>
          <a:xfrm>
            <a:off x="8731322" y="108409"/>
            <a:ext cx="1707223" cy="921901"/>
          </a:xfrm>
          <a:prstGeom prst="rect">
            <a:avLst/>
          </a:prstGeom>
        </p:spPr>
      </p:pic>
    </p:spTree>
    <p:extLst>
      <p:ext uri="{BB962C8B-B14F-4D97-AF65-F5344CB8AC3E}">
        <p14:creationId xmlns:p14="http://schemas.microsoft.com/office/powerpoint/2010/main" val="27085523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348D4589-CCB3-686D-71F9-2A1367049AE0}"/>
              </a:ext>
            </a:extLst>
          </p:cNvPr>
          <p:cNvSpPr>
            <a:spLocks noGrp="1"/>
          </p:cNvSpPr>
          <p:nvPr>
            <p:ph type="ftr" sz="quarter" idx="11"/>
          </p:nvPr>
        </p:nvSpPr>
        <p:spPr/>
        <p:txBody>
          <a:bodyPr/>
          <a:lstStyle/>
          <a:p>
            <a:r>
              <a:rPr lang="fr-FR" dirty="0" err="1">
                <a:solidFill>
                  <a:srgbClr val="404040"/>
                </a:solidFill>
                <a:latin typeface="Arial Narrow"/>
                <a:cs typeface="Arial"/>
              </a:rPr>
              <a:t>Development</a:t>
            </a:r>
            <a:r>
              <a:rPr lang="fr-FR" dirty="0">
                <a:solidFill>
                  <a:srgbClr val="404040"/>
                </a:solidFill>
                <a:latin typeface="Arial Narrow"/>
                <a:cs typeface="Arial"/>
              </a:rPr>
              <a:t> of simulation code for the initial </a:t>
            </a:r>
            <a:r>
              <a:rPr lang="fr-FR" dirty="0" err="1">
                <a:solidFill>
                  <a:srgbClr val="404040"/>
                </a:solidFill>
                <a:latin typeface="Arial Narrow"/>
                <a:cs typeface="Arial"/>
              </a:rPr>
              <a:t>acceleration</a:t>
            </a:r>
            <a:r>
              <a:rPr lang="fr-FR" dirty="0">
                <a:solidFill>
                  <a:srgbClr val="404040"/>
                </a:solidFill>
                <a:latin typeface="Arial Narrow"/>
                <a:cs typeface="Arial"/>
              </a:rPr>
              <a:t> stage of the Muon </a:t>
            </a:r>
            <a:r>
              <a:rPr lang="fr-FR" dirty="0" err="1">
                <a:solidFill>
                  <a:srgbClr val="404040"/>
                </a:solidFill>
                <a:latin typeface="Arial Narrow"/>
                <a:cs typeface="Arial"/>
              </a:rPr>
              <a:t>Collider</a:t>
            </a:r>
            <a:r>
              <a:rPr lang="fr-FR" dirty="0">
                <a:latin typeface="Arial Narrow"/>
                <a:cs typeface="Arial Narrow" panose="020B0604020202020204" pitchFamily="34" charset="0"/>
              </a:rPr>
              <a:t>  / </a:t>
            </a:r>
            <a:r>
              <a:rPr lang="fr-FR" dirty="0" err="1">
                <a:latin typeface="Arial Narrow"/>
                <a:cs typeface="Arial Narrow" panose="020B0604020202020204" pitchFamily="34" charset="0"/>
              </a:rPr>
              <a:t>P.Desiré</a:t>
            </a:r>
            <a:r>
              <a:rPr lang="fr-FR" dirty="0">
                <a:latin typeface="Arial Narrow"/>
                <a:cs typeface="Arial Narrow" panose="020B0604020202020204" pitchFamily="34" charset="0"/>
              </a:rPr>
              <a:t> / CERN and </a:t>
            </a:r>
            <a:r>
              <a:rPr lang="fr-FR" dirty="0" err="1">
                <a:latin typeface="Arial Narrow"/>
                <a:cs typeface="Arial Narrow" panose="020B0604020202020204" pitchFamily="34" charset="0"/>
              </a:rPr>
              <a:t>University</a:t>
            </a:r>
            <a:r>
              <a:rPr lang="fr-FR" dirty="0">
                <a:latin typeface="Arial Narrow"/>
                <a:cs typeface="Arial Narrow" panose="020B0604020202020204" pitchFamily="34" charset="0"/>
              </a:rPr>
              <a:t> of Groningen</a:t>
            </a:r>
          </a:p>
        </p:txBody>
      </p:sp>
      <p:sp>
        <p:nvSpPr>
          <p:cNvPr id="5" name="Slide Number Placeholder 4">
            <a:extLst>
              <a:ext uri="{FF2B5EF4-FFF2-40B4-BE49-F238E27FC236}">
                <a16:creationId xmlns:a16="http://schemas.microsoft.com/office/drawing/2014/main" id="{9134B835-F0B3-6805-65E7-A373EC08E0D2}"/>
              </a:ext>
            </a:extLst>
          </p:cNvPr>
          <p:cNvSpPr>
            <a:spLocks noGrp="1"/>
          </p:cNvSpPr>
          <p:nvPr>
            <p:ph type="sldNum" sz="quarter" idx="12"/>
          </p:nvPr>
        </p:nvSpPr>
        <p:spPr/>
        <p:txBody>
          <a:bodyPr/>
          <a:lstStyle/>
          <a:p>
            <a:fld id="{005C7FBA-D4E9-46CA-9321-3ADA2E368FCD}" type="slidenum">
              <a:rPr lang="en-GB" smtClean="0"/>
              <a:t>4</a:t>
            </a:fld>
            <a:endParaRPr lang="en-GB"/>
          </a:p>
        </p:txBody>
      </p:sp>
      <p:sp>
        <p:nvSpPr>
          <p:cNvPr id="6" name="Title 5">
            <a:extLst>
              <a:ext uri="{FF2B5EF4-FFF2-40B4-BE49-F238E27FC236}">
                <a16:creationId xmlns:a16="http://schemas.microsoft.com/office/drawing/2014/main" id="{BEF1F788-15FF-5784-A568-2A5280EFD2F6}"/>
              </a:ext>
            </a:extLst>
          </p:cNvPr>
          <p:cNvSpPr>
            <a:spLocks noGrp="1"/>
          </p:cNvSpPr>
          <p:nvPr>
            <p:ph type="title"/>
          </p:nvPr>
        </p:nvSpPr>
        <p:spPr>
          <a:xfrm>
            <a:off x="2029638" y="209555"/>
            <a:ext cx="7408824" cy="1325563"/>
          </a:xfrm>
        </p:spPr>
        <p:txBody>
          <a:bodyPr/>
          <a:lstStyle/>
          <a:p>
            <a:r>
              <a:rPr lang="en-GB" sz="2800" dirty="0">
                <a:latin typeface="Arial"/>
                <a:cs typeface="Arial"/>
              </a:rPr>
              <a:t>Code development</a:t>
            </a:r>
            <a:endParaRPr lang="en-GB" sz="2800" dirty="0"/>
          </a:p>
        </p:txBody>
      </p:sp>
      <p:pic>
        <p:nvPicPr>
          <p:cNvPr id="10" name="Image 4">
            <a:extLst>
              <a:ext uri="{FF2B5EF4-FFF2-40B4-BE49-F238E27FC236}">
                <a16:creationId xmlns:a16="http://schemas.microsoft.com/office/drawing/2014/main" id="{4682864E-4A6E-8714-1723-10C194AD757C}"/>
              </a:ext>
            </a:extLst>
          </p:cNvPr>
          <p:cNvPicPr>
            <a:picLocks noChangeAspect="1"/>
          </p:cNvPicPr>
          <p:nvPr/>
        </p:nvPicPr>
        <p:blipFill>
          <a:blip r:embed="rId2"/>
          <a:stretch>
            <a:fillRect/>
          </a:stretch>
        </p:blipFill>
        <p:spPr>
          <a:xfrm>
            <a:off x="10759501" y="161193"/>
            <a:ext cx="910841" cy="910841"/>
          </a:xfrm>
          <a:prstGeom prst="rect">
            <a:avLst/>
          </a:prstGeom>
        </p:spPr>
      </p:pic>
      <p:sp>
        <p:nvSpPr>
          <p:cNvPr id="11" name="TextBox 10">
            <a:extLst>
              <a:ext uri="{FF2B5EF4-FFF2-40B4-BE49-F238E27FC236}">
                <a16:creationId xmlns:a16="http://schemas.microsoft.com/office/drawing/2014/main" id="{1C5F96B3-7009-A4F3-9CD1-1789C9F1FE8C}"/>
              </a:ext>
            </a:extLst>
          </p:cNvPr>
          <p:cNvSpPr txBox="1"/>
          <p:nvPr/>
        </p:nvSpPr>
        <p:spPr>
          <a:xfrm>
            <a:off x="574389" y="1535130"/>
            <a:ext cx="11219593" cy="452431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dirty="0">
                <a:cs typeface="Calibri"/>
              </a:rPr>
              <a:t>There are</a:t>
            </a:r>
            <a:r>
              <a:rPr lang="en-GB" sz="1600" b="1" dirty="0">
                <a:cs typeface="Calibri"/>
              </a:rPr>
              <a:t> few codes which can simulate correctly the recirculating topology</a:t>
            </a:r>
            <a:r>
              <a:rPr lang="en-GB" sz="1600" dirty="0">
                <a:cs typeface="Calibri"/>
              </a:rPr>
              <a:t> that can be found in the RLAs and all of them </a:t>
            </a:r>
            <a:r>
              <a:rPr lang="en-GB" sz="1600" b="1" dirty="0">
                <a:cs typeface="Calibri"/>
              </a:rPr>
              <a:t>assumed electrons at </a:t>
            </a:r>
            <a:r>
              <a:rPr lang="en-GB" sz="1600" b="1" err="1">
                <a:cs typeface="Calibri"/>
              </a:rPr>
              <a:t>ultrarrelativistic</a:t>
            </a:r>
            <a:r>
              <a:rPr lang="en-GB" sz="1600" b="1" dirty="0">
                <a:cs typeface="Calibri"/>
              </a:rPr>
              <a:t> velocities</a:t>
            </a:r>
            <a:r>
              <a:rPr lang="en-GB" sz="1600" dirty="0">
                <a:cs typeface="Calibri"/>
              </a:rPr>
              <a:t>. However, Muon Collider initial acceleration requirements </a:t>
            </a:r>
            <a:r>
              <a:rPr lang="en-GB" sz="1600" b="1" dirty="0">
                <a:cs typeface="Calibri"/>
              </a:rPr>
              <a:t>need to simulate non-</a:t>
            </a:r>
            <a:r>
              <a:rPr lang="en-GB" sz="1600" b="1" err="1">
                <a:cs typeface="Calibri"/>
              </a:rPr>
              <a:t>ultrarrelativistic</a:t>
            </a:r>
            <a:r>
              <a:rPr lang="en-GB" sz="1600" b="1" dirty="0">
                <a:cs typeface="Calibri"/>
              </a:rPr>
              <a:t> and decaying muons.</a:t>
            </a:r>
          </a:p>
          <a:p>
            <a:endParaRPr lang="en-GB" sz="1600" dirty="0">
              <a:cs typeface="Calibri"/>
            </a:endParaRPr>
          </a:p>
          <a:p>
            <a:endParaRPr lang="en-GB" sz="1600" dirty="0">
              <a:cs typeface="Calibri"/>
            </a:endParaRPr>
          </a:p>
          <a:p>
            <a:r>
              <a:rPr lang="en-GB" sz="1600" b="1" u="sng" dirty="0">
                <a:cs typeface="Calibri"/>
              </a:rPr>
              <a:t>WORK DONE</a:t>
            </a:r>
          </a:p>
          <a:p>
            <a:r>
              <a:rPr lang="en-GB" sz="1600" dirty="0">
                <a:cs typeface="Calibri"/>
              </a:rPr>
              <a:t>Update of PLACET2, a code developed at CERN that can handle recirculating topologies so it can simulate:</a:t>
            </a:r>
            <a:endParaRPr lang="en-GB" dirty="0"/>
          </a:p>
          <a:p>
            <a:pPr marL="285750" indent="-285750">
              <a:buFont typeface="Arial"/>
              <a:buChar char="•"/>
            </a:pPr>
            <a:r>
              <a:rPr lang="en-GB" sz="1600" dirty="0">
                <a:cs typeface="Calibri"/>
              </a:rPr>
              <a:t>Particles of any specie (electrons, muons...).</a:t>
            </a:r>
          </a:p>
          <a:p>
            <a:pPr marL="285750" indent="-285750">
              <a:buFont typeface="Arial"/>
              <a:buChar char="•"/>
            </a:pPr>
            <a:r>
              <a:rPr lang="en-GB" sz="1600" dirty="0">
                <a:cs typeface="Calibri"/>
              </a:rPr>
              <a:t>Decaying particles.</a:t>
            </a:r>
          </a:p>
          <a:p>
            <a:pPr marL="285750" indent="-285750">
              <a:buFont typeface="Arial"/>
              <a:buChar char="•"/>
            </a:pPr>
            <a:r>
              <a:rPr lang="en-GB" sz="1600" dirty="0">
                <a:cs typeface="Calibri"/>
              </a:rPr>
              <a:t>Particles which any velocity, which drastically affects the dynamics.</a:t>
            </a:r>
          </a:p>
          <a:p>
            <a:pPr marL="285750" indent="-285750">
              <a:buFont typeface="Arial"/>
              <a:buChar char="•"/>
            </a:pPr>
            <a:r>
              <a:rPr lang="en-GB" sz="1600" dirty="0">
                <a:cs typeface="Calibri"/>
              </a:rPr>
              <a:t>Bunches of any charge.</a:t>
            </a:r>
          </a:p>
          <a:p>
            <a:r>
              <a:rPr lang="en-GB" sz="1600" dirty="0">
                <a:cs typeface="Calibri"/>
              </a:rPr>
              <a:t>Wide benchmarking of the updates.</a:t>
            </a:r>
          </a:p>
          <a:p>
            <a:endParaRPr lang="en-GB" sz="1600" dirty="0">
              <a:cs typeface="Calibri"/>
            </a:endParaRPr>
          </a:p>
          <a:p>
            <a:endParaRPr lang="en-GB" sz="1600" dirty="0">
              <a:cs typeface="Calibri"/>
            </a:endParaRPr>
          </a:p>
          <a:p>
            <a:r>
              <a:rPr lang="en-GB" sz="1600" b="1" u="sng" dirty="0">
                <a:cs typeface="Calibri"/>
              </a:rPr>
              <a:t>WORK IN PROGRESS</a:t>
            </a:r>
          </a:p>
          <a:p>
            <a:pPr marL="285750" indent="-285750">
              <a:buFont typeface="Arial"/>
              <a:buChar char="•"/>
            </a:pPr>
            <a:r>
              <a:rPr lang="en-GB" sz="1600" dirty="0">
                <a:cs typeface="Calibri"/>
              </a:rPr>
              <a:t>RLA beams are expected to have </a:t>
            </a:r>
            <a:r>
              <a:rPr lang="en-GB" sz="1600" b="1" dirty="0">
                <a:cs typeface="Calibri"/>
              </a:rPr>
              <a:t>high-intensity </a:t>
            </a:r>
            <a:r>
              <a:rPr lang="en-GB" sz="1200" dirty="0">
                <a:solidFill>
                  <a:srgbClr val="202124"/>
                </a:solidFill>
                <a:ea typeface="+mn-lt"/>
                <a:cs typeface="+mn-lt"/>
              </a:rPr>
              <a:t>→ </a:t>
            </a:r>
            <a:r>
              <a:rPr lang="en-GB" sz="1600" b="1" dirty="0">
                <a:cs typeface="Calibri"/>
              </a:rPr>
              <a:t> </a:t>
            </a:r>
            <a:r>
              <a:rPr lang="en-GB" sz="1600" dirty="0">
                <a:cs typeface="Calibri"/>
              </a:rPr>
              <a:t>Importance of collective effects (how the particles in the beam are affected by another).</a:t>
            </a:r>
          </a:p>
          <a:p>
            <a:pPr marL="285750" indent="-285750">
              <a:buFont typeface="Arial"/>
              <a:buChar char="•"/>
            </a:pPr>
            <a:r>
              <a:rPr lang="en-GB" sz="1600" dirty="0">
                <a:cs typeface="Calibri"/>
              </a:rPr>
              <a:t>Current work: Implementation of </a:t>
            </a:r>
            <a:r>
              <a:rPr lang="en-GB" sz="1600" dirty="0" err="1">
                <a:cs typeface="Calibri"/>
              </a:rPr>
              <a:t>Intrabeam</a:t>
            </a:r>
            <a:r>
              <a:rPr lang="en-GB" sz="1600" dirty="0">
                <a:cs typeface="Calibri"/>
              </a:rPr>
              <a:t> Scattering, particle-to-particle collisions produced by Coulomb interaction.</a:t>
            </a:r>
            <a:endParaRPr lang="en-GB">
              <a:cs typeface="Calibri" panose="020F0502020204030204"/>
            </a:endParaRPr>
          </a:p>
        </p:txBody>
      </p:sp>
      <p:pic>
        <p:nvPicPr>
          <p:cNvPr id="15" name="Picture 14" descr="University of Groningen - Short Term Programs">
            <a:extLst>
              <a:ext uri="{FF2B5EF4-FFF2-40B4-BE49-F238E27FC236}">
                <a16:creationId xmlns:a16="http://schemas.microsoft.com/office/drawing/2014/main" id="{514F863F-A823-0586-4D1C-359980848B57}"/>
              </a:ext>
            </a:extLst>
          </p:cNvPr>
          <p:cNvPicPr>
            <a:picLocks noChangeAspect="1"/>
          </p:cNvPicPr>
          <p:nvPr/>
        </p:nvPicPr>
        <p:blipFill>
          <a:blip r:embed="rId3"/>
          <a:stretch>
            <a:fillRect/>
          </a:stretch>
        </p:blipFill>
        <p:spPr>
          <a:xfrm>
            <a:off x="8731322" y="108409"/>
            <a:ext cx="1707223" cy="921901"/>
          </a:xfrm>
          <a:prstGeom prst="rect">
            <a:avLst/>
          </a:prstGeom>
        </p:spPr>
      </p:pic>
    </p:spTree>
    <p:extLst>
      <p:ext uri="{BB962C8B-B14F-4D97-AF65-F5344CB8AC3E}">
        <p14:creationId xmlns:p14="http://schemas.microsoft.com/office/powerpoint/2010/main" val="11590754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348D4589-CCB3-686D-71F9-2A1367049AE0}"/>
              </a:ext>
            </a:extLst>
          </p:cNvPr>
          <p:cNvSpPr>
            <a:spLocks noGrp="1"/>
          </p:cNvSpPr>
          <p:nvPr>
            <p:ph type="ftr" sz="quarter" idx="11"/>
          </p:nvPr>
        </p:nvSpPr>
        <p:spPr/>
        <p:txBody>
          <a:bodyPr/>
          <a:lstStyle/>
          <a:p>
            <a:r>
              <a:rPr lang="fr-FR" dirty="0" err="1">
                <a:solidFill>
                  <a:srgbClr val="404040"/>
                </a:solidFill>
                <a:latin typeface="Arial Narrow"/>
                <a:cs typeface="Arial"/>
              </a:rPr>
              <a:t>Development</a:t>
            </a:r>
            <a:r>
              <a:rPr lang="fr-FR" dirty="0">
                <a:solidFill>
                  <a:srgbClr val="404040"/>
                </a:solidFill>
                <a:latin typeface="Arial Narrow"/>
                <a:cs typeface="Arial"/>
              </a:rPr>
              <a:t> of simulation code for the initial </a:t>
            </a:r>
            <a:r>
              <a:rPr lang="fr-FR" dirty="0" err="1">
                <a:solidFill>
                  <a:srgbClr val="404040"/>
                </a:solidFill>
                <a:latin typeface="Arial Narrow"/>
                <a:cs typeface="Arial"/>
              </a:rPr>
              <a:t>acceleration</a:t>
            </a:r>
            <a:r>
              <a:rPr lang="fr-FR" dirty="0">
                <a:solidFill>
                  <a:srgbClr val="404040"/>
                </a:solidFill>
                <a:latin typeface="Arial Narrow"/>
                <a:cs typeface="Arial"/>
              </a:rPr>
              <a:t> stage of the Muon </a:t>
            </a:r>
            <a:r>
              <a:rPr lang="fr-FR" dirty="0" err="1">
                <a:solidFill>
                  <a:srgbClr val="404040"/>
                </a:solidFill>
                <a:latin typeface="Arial Narrow"/>
                <a:cs typeface="Arial"/>
              </a:rPr>
              <a:t>Collider</a:t>
            </a:r>
            <a:r>
              <a:rPr lang="fr-FR" dirty="0">
                <a:latin typeface="Arial Narrow"/>
                <a:cs typeface="Arial Narrow" panose="020B0604020202020204" pitchFamily="34" charset="0"/>
              </a:rPr>
              <a:t>  / </a:t>
            </a:r>
            <a:r>
              <a:rPr lang="fr-FR" dirty="0" err="1">
                <a:latin typeface="Arial Narrow"/>
                <a:cs typeface="Arial Narrow" panose="020B0604020202020204" pitchFamily="34" charset="0"/>
              </a:rPr>
              <a:t>P.Desiré</a:t>
            </a:r>
            <a:r>
              <a:rPr lang="fr-FR" dirty="0">
                <a:latin typeface="Arial Narrow"/>
                <a:cs typeface="Arial Narrow" panose="020B0604020202020204" pitchFamily="34" charset="0"/>
              </a:rPr>
              <a:t> / CERN and </a:t>
            </a:r>
            <a:r>
              <a:rPr lang="fr-FR" dirty="0" err="1">
                <a:latin typeface="Arial Narrow"/>
                <a:cs typeface="Arial Narrow" panose="020B0604020202020204" pitchFamily="34" charset="0"/>
              </a:rPr>
              <a:t>University</a:t>
            </a:r>
            <a:r>
              <a:rPr lang="fr-FR" dirty="0">
                <a:latin typeface="Arial Narrow"/>
                <a:cs typeface="Arial Narrow" panose="020B0604020202020204" pitchFamily="34" charset="0"/>
              </a:rPr>
              <a:t> of Groningen</a:t>
            </a:r>
          </a:p>
        </p:txBody>
      </p:sp>
      <p:sp>
        <p:nvSpPr>
          <p:cNvPr id="5" name="Slide Number Placeholder 4">
            <a:extLst>
              <a:ext uri="{FF2B5EF4-FFF2-40B4-BE49-F238E27FC236}">
                <a16:creationId xmlns:a16="http://schemas.microsoft.com/office/drawing/2014/main" id="{9134B835-F0B3-6805-65E7-A373EC08E0D2}"/>
              </a:ext>
            </a:extLst>
          </p:cNvPr>
          <p:cNvSpPr>
            <a:spLocks noGrp="1"/>
          </p:cNvSpPr>
          <p:nvPr>
            <p:ph type="sldNum" sz="quarter" idx="12"/>
          </p:nvPr>
        </p:nvSpPr>
        <p:spPr/>
        <p:txBody>
          <a:bodyPr/>
          <a:lstStyle/>
          <a:p>
            <a:fld id="{005C7FBA-D4E9-46CA-9321-3ADA2E368FCD}" type="slidenum">
              <a:rPr lang="en-GB" smtClean="0"/>
              <a:t>5</a:t>
            </a:fld>
            <a:endParaRPr lang="en-GB"/>
          </a:p>
        </p:txBody>
      </p:sp>
      <p:sp>
        <p:nvSpPr>
          <p:cNvPr id="6" name="Title 5">
            <a:extLst>
              <a:ext uri="{FF2B5EF4-FFF2-40B4-BE49-F238E27FC236}">
                <a16:creationId xmlns:a16="http://schemas.microsoft.com/office/drawing/2014/main" id="{BEF1F788-15FF-5784-A568-2A5280EFD2F6}"/>
              </a:ext>
            </a:extLst>
          </p:cNvPr>
          <p:cNvSpPr>
            <a:spLocks noGrp="1"/>
          </p:cNvSpPr>
          <p:nvPr>
            <p:ph type="title"/>
          </p:nvPr>
        </p:nvSpPr>
        <p:spPr>
          <a:xfrm>
            <a:off x="1810563" y="209555"/>
            <a:ext cx="7408824" cy="1325563"/>
          </a:xfrm>
        </p:spPr>
        <p:txBody>
          <a:bodyPr/>
          <a:lstStyle/>
          <a:p>
            <a:r>
              <a:rPr lang="en-GB" sz="2800" dirty="0">
                <a:latin typeface="Arial"/>
                <a:cs typeface="Arial"/>
              </a:rPr>
              <a:t>A result: The importance of </a:t>
            </a:r>
            <a:br>
              <a:rPr lang="en-GB" sz="2800" dirty="0">
                <a:latin typeface="Arial"/>
                <a:cs typeface="Arial"/>
              </a:rPr>
            </a:br>
            <a:r>
              <a:rPr lang="en-GB" sz="2800" dirty="0">
                <a:latin typeface="Arial"/>
                <a:cs typeface="Arial"/>
              </a:rPr>
              <a:t>considering non-</a:t>
            </a:r>
            <a:r>
              <a:rPr lang="en-GB" sz="2800" dirty="0" err="1">
                <a:latin typeface="Arial"/>
                <a:cs typeface="Arial"/>
              </a:rPr>
              <a:t>ultrarrelativistic</a:t>
            </a:r>
            <a:r>
              <a:rPr lang="en-GB" sz="2800" dirty="0">
                <a:latin typeface="Arial"/>
                <a:cs typeface="Arial"/>
              </a:rPr>
              <a:t> regime</a:t>
            </a:r>
            <a:endParaRPr lang="en-GB" sz="2800" dirty="0"/>
          </a:p>
        </p:txBody>
      </p:sp>
      <p:pic>
        <p:nvPicPr>
          <p:cNvPr id="10" name="Image 4">
            <a:extLst>
              <a:ext uri="{FF2B5EF4-FFF2-40B4-BE49-F238E27FC236}">
                <a16:creationId xmlns:a16="http://schemas.microsoft.com/office/drawing/2014/main" id="{4682864E-4A6E-8714-1723-10C194AD757C}"/>
              </a:ext>
            </a:extLst>
          </p:cNvPr>
          <p:cNvPicPr>
            <a:picLocks noChangeAspect="1"/>
          </p:cNvPicPr>
          <p:nvPr/>
        </p:nvPicPr>
        <p:blipFill>
          <a:blip r:embed="rId2"/>
          <a:stretch>
            <a:fillRect/>
          </a:stretch>
        </p:blipFill>
        <p:spPr>
          <a:xfrm>
            <a:off x="10759501" y="161193"/>
            <a:ext cx="910841" cy="910841"/>
          </a:xfrm>
          <a:prstGeom prst="rect">
            <a:avLst/>
          </a:prstGeom>
        </p:spPr>
      </p:pic>
      <p:sp>
        <p:nvSpPr>
          <p:cNvPr id="11" name="TextBox 10">
            <a:extLst>
              <a:ext uri="{FF2B5EF4-FFF2-40B4-BE49-F238E27FC236}">
                <a16:creationId xmlns:a16="http://schemas.microsoft.com/office/drawing/2014/main" id="{1C5F96B3-7009-A4F3-9CD1-1789C9F1FE8C}"/>
              </a:ext>
            </a:extLst>
          </p:cNvPr>
          <p:cNvSpPr txBox="1"/>
          <p:nvPr/>
        </p:nvSpPr>
        <p:spPr>
          <a:xfrm>
            <a:off x="431514" y="1535130"/>
            <a:ext cx="11362468" cy="181588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dirty="0">
                <a:cs typeface="Calibri"/>
              </a:rPr>
              <a:t>The following example done with PLACET2 illustrates the importance of differentiating between non-</a:t>
            </a:r>
            <a:r>
              <a:rPr lang="en-GB" sz="1600" err="1">
                <a:cs typeface="Calibri"/>
              </a:rPr>
              <a:t>ultrarelativistic</a:t>
            </a:r>
            <a:r>
              <a:rPr lang="en-GB" sz="1600" dirty="0">
                <a:cs typeface="Calibri"/>
              </a:rPr>
              <a:t> and </a:t>
            </a:r>
            <a:r>
              <a:rPr lang="en-GB" sz="1600" err="1">
                <a:cs typeface="Calibri"/>
              </a:rPr>
              <a:t>ultrarelativistic</a:t>
            </a:r>
            <a:r>
              <a:rPr lang="en-GB" sz="1600" dirty="0">
                <a:cs typeface="Calibri"/>
              </a:rPr>
              <a:t> </a:t>
            </a:r>
            <a:r>
              <a:rPr lang="en-GB" sz="1600">
                <a:cs typeface="Calibri"/>
              </a:rPr>
              <a:t>dynamics.</a:t>
            </a:r>
            <a:endParaRPr lang="en-US"/>
          </a:p>
          <a:p>
            <a:endParaRPr lang="en-GB" sz="1600" dirty="0">
              <a:cs typeface="Calibri"/>
            </a:endParaRPr>
          </a:p>
          <a:p>
            <a:r>
              <a:rPr lang="en-GB" sz="1600" dirty="0">
                <a:cs typeface="Calibri"/>
              </a:rPr>
              <a:t>The same initial particles passed a 100m-long structure </a:t>
            </a:r>
            <a:r>
              <a:rPr lang="en-GB" sz="1600" dirty="0">
                <a:ea typeface="+mn-lt"/>
                <a:cs typeface="+mn-lt"/>
              </a:rPr>
              <a:t>(the real initial acceleration complex is even longer).</a:t>
            </a:r>
          </a:p>
          <a:p>
            <a:r>
              <a:rPr lang="en-GB" sz="1600" dirty="0">
                <a:cs typeface="Calibri"/>
              </a:rPr>
              <a:t>Their longitudinal coordinate after, was plotted in an histogram.</a:t>
            </a:r>
          </a:p>
          <a:p>
            <a:pPr marL="285750" indent="-285750">
              <a:buFont typeface="Arial"/>
              <a:buChar char="•"/>
            </a:pPr>
            <a:r>
              <a:rPr lang="en-GB" sz="1600" dirty="0">
                <a:cs typeface="Calibri"/>
              </a:rPr>
              <a:t>Red: 250 MeV muons, the ones to be found in the initial acceleration stage (non-</a:t>
            </a:r>
            <a:r>
              <a:rPr lang="en-GB" sz="1600" dirty="0" err="1">
                <a:cs typeface="Calibri"/>
              </a:rPr>
              <a:t>ultrarelativistic</a:t>
            </a:r>
            <a:r>
              <a:rPr lang="en-GB" sz="1600" dirty="0">
                <a:cs typeface="Calibri"/>
              </a:rPr>
              <a:t>).</a:t>
            </a:r>
          </a:p>
          <a:p>
            <a:pPr marL="285750" indent="-285750">
              <a:buFont typeface="Arial"/>
              <a:buChar char="•"/>
            </a:pPr>
            <a:r>
              <a:rPr lang="en-GB" sz="1600" dirty="0">
                <a:cs typeface="Calibri"/>
              </a:rPr>
              <a:t>Green: 250 GeV muons, that have </a:t>
            </a:r>
            <a:r>
              <a:rPr lang="en-GB" sz="1600" dirty="0" err="1">
                <a:cs typeface="Calibri"/>
              </a:rPr>
              <a:t>ultrarelativistic</a:t>
            </a:r>
            <a:r>
              <a:rPr lang="en-GB" sz="1600" dirty="0">
                <a:cs typeface="Calibri"/>
              </a:rPr>
              <a:t> dynamics, the only regime that could be simulated before this work.</a:t>
            </a:r>
            <a:endParaRPr lang="en-GB" dirty="0">
              <a:cs typeface="Calibri"/>
            </a:endParaRPr>
          </a:p>
        </p:txBody>
      </p:sp>
      <p:pic>
        <p:nvPicPr>
          <p:cNvPr id="15" name="Picture 14" descr="University of Groningen - Short Term Programs">
            <a:extLst>
              <a:ext uri="{FF2B5EF4-FFF2-40B4-BE49-F238E27FC236}">
                <a16:creationId xmlns:a16="http://schemas.microsoft.com/office/drawing/2014/main" id="{514F863F-A823-0586-4D1C-359980848B57}"/>
              </a:ext>
            </a:extLst>
          </p:cNvPr>
          <p:cNvPicPr>
            <a:picLocks noChangeAspect="1"/>
          </p:cNvPicPr>
          <p:nvPr/>
        </p:nvPicPr>
        <p:blipFill>
          <a:blip r:embed="rId3"/>
          <a:stretch>
            <a:fillRect/>
          </a:stretch>
        </p:blipFill>
        <p:spPr>
          <a:xfrm>
            <a:off x="8731322" y="108409"/>
            <a:ext cx="1707223" cy="921901"/>
          </a:xfrm>
          <a:prstGeom prst="rect">
            <a:avLst/>
          </a:prstGeom>
        </p:spPr>
      </p:pic>
      <p:pic>
        <p:nvPicPr>
          <p:cNvPr id="2" name="Picture 1" descr="A graph of a normal distribution&#10;&#10;Description automatically generated">
            <a:extLst>
              <a:ext uri="{FF2B5EF4-FFF2-40B4-BE49-F238E27FC236}">
                <a16:creationId xmlns:a16="http://schemas.microsoft.com/office/drawing/2014/main" id="{CA0CF74D-B636-0079-4864-467A02BB919B}"/>
              </a:ext>
            </a:extLst>
          </p:cNvPr>
          <p:cNvPicPr>
            <a:picLocks noChangeAspect="1"/>
          </p:cNvPicPr>
          <p:nvPr/>
        </p:nvPicPr>
        <p:blipFill>
          <a:blip r:embed="rId4"/>
          <a:stretch>
            <a:fillRect/>
          </a:stretch>
        </p:blipFill>
        <p:spPr>
          <a:xfrm>
            <a:off x="3686175" y="3666344"/>
            <a:ext cx="3667125" cy="2459011"/>
          </a:xfrm>
          <a:prstGeom prst="rect">
            <a:avLst/>
          </a:prstGeom>
        </p:spPr>
      </p:pic>
      <p:sp>
        <p:nvSpPr>
          <p:cNvPr id="3" name="TextBox 2">
            <a:extLst>
              <a:ext uri="{FF2B5EF4-FFF2-40B4-BE49-F238E27FC236}">
                <a16:creationId xmlns:a16="http://schemas.microsoft.com/office/drawing/2014/main" id="{ACA99417-E762-B06C-C1B2-EFA5B7C18A2E}"/>
              </a:ext>
            </a:extLst>
          </p:cNvPr>
          <p:cNvSpPr txBox="1"/>
          <p:nvPr/>
        </p:nvSpPr>
        <p:spPr>
          <a:xfrm>
            <a:off x="7354691" y="5219592"/>
            <a:ext cx="279970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cs typeface="Calibri"/>
              </a:rPr>
              <a:t>There is a huge difference!</a:t>
            </a:r>
            <a:endParaRPr lang="en-GB" dirty="0"/>
          </a:p>
        </p:txBody>
      </p:sp>
    </p:spTree>
    <p:extLst>
      <p:ext uri="{BB962C8B-B14F-4D97-AF65-F5344CB8AC3E}">
        <p14:creationId xmlns:p14="http://schemas.microsoft.com/office/powerpoint/2010/main" val="16147390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83EABEE9-2DC9-F708-37F3-5B93A8CBB208}"/>
              </a:ext>
            </a:extLst>
          </p:cNvPr>
          <p:cNvSpPr txBox="1">
            <a:spLocks/>
          </p:cNvSpPr>
          <p:nvPr/>
        </p:nvSpPr>
        <p:spPr>
          <a:xfrm>
            <a:off x="1471961" y="6492875"/>
            <a:ext cx="9419994"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dirty="0" err="1">
                <a:solidFill>
                  <a:srgbClr val="404040"/>
                </a:solidFill>
                <a:latin typeface="Arial Narrow"/>
                <a:cs typeface="Arial"/>
              </a:rPr>
              <a:t>Development</a:t>
            </a:r>
            <a:r>
              <a:rPr lang="fr-FR" dirty="0">
                <a:solidFill>
                  <a:srgbClr val="404040"/>
                </a:solidFill>
                <a:latin typeface="Arial Narrow"/>
                <a:cs typeface="Arial"/>
              </a:rPr>
              <a:t> of simulation code for the initial </a:t>
            </a:r>
            <a:r>
              <a:rPr lang="fr-FR" dirty="0" err="1">
                <a:solidFill>
                  <a:srgbClr val="404040"/>
                </a:solidFill>
                <a:latin typeface="Arial Narrow"/>
                <a:cs typeface="Arial"/>
              </a:rPr>
              <a:t>acceleration</a:t>
            </a:r>
            <a:r>
              <a:rPr lang="fr-FR" dirty="0">
                <a:solidFill>
                  <a:srgbClr val="404040"/>
                </a:solidFill>
                <a:latin typeface="Arial Narrow"/>
                <a:cs typeface="Arial"/>
              </a:rPr>
              <a:t> stage of the Muon </a:t>
            </a:r>
            <a:r>
              <a:rPr lang="fr-FR" dirty="0" err="1">
                <a:solidFill>
                  <a:srgbClr val="404040"/>
                </a:solidFill>
                <a:latin typeface="Arial Narrow"/>
                <a:cs typeface="Arial"/>
              </a:rPr>
              <a:t>Collider</a:t>
            </a:r>
            <a:r>
              <a:rPr lang="fr-FR" dirty="0">
                <a:latin typeface="Arial Narrow"/>
                <a:cs typeface="Arial Narrow" panose="020B0604020202020204" pitchFamily="34" charset="0"/>
              </a:rPr>
              <a:t>  / </a:t>
            </a:r>
            <a:r>
              <a:rPr lang="fr-FR" dirty="0" err="1">
                <a:latin typeface="Arial Narrow"/>
                <a:cs typeface="Arial Narrow" panose="020B0604020202020204" pitchFamily="34" charset="0"/>
              </a:rPr>
              <a:t>P.Desiré</a:t>
            </a:r>
            <a:r>
              <a:rPr lang="fr-FR" dirty="0">
                <a:latin typeface="Arial Narrow"/>
                <a:cs typeface="Arial Narrow" panose="020B0604020202020204" pitchFamily="34" charset="0"/>
              </a:rPr>
              <a:t> / CERN and </a:t>
            </a:r>
            <a:r>
              <a:rPr lang="fr-FR" dirty="0" err="1">
                <a:latin typeface="Arial Narrow"/>
                <a:cs typeface="Arial Narrow" panose="020B0604020202020204" pitchFamily="34" charset="0"/>
              </a:rPr>
              <a:t>University</a:t>
            </a:r>
            <a:r>
              <a:rPr lang="fr-FR" dirty="0">
                <a:latin typeface="Arial Narrow"/>
                <a:cs typeface="Arial Narrow" panose="020B0604020202020204" pitchFamily="34" charset="0"/>
              </a:rPr>
              <a:t> of Groningen</a:t>
            </a:r>
          </a:p>
        </p:txBody>
      </p:sp>
    </p:spTree>
    <p:extLst>
      <p:ext uri="{BB962C8B-B14F-4D97-AF65-F5344CB8AC3E}">
        <p14:creationId xmlns:p14="http://schemas.microsoft.com/office/powerpoint/2010/main" val="401398307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uCol PPT template 2024" id="{F194A231-5BC8-4A2D-97BD-E037FFACD11B}" vid="{DCB0BA56-B8DC-4F6C-9716-BF798E6F13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MuCol PPT template - 2024</Template>
  <TotalTime>40</TotalTime>
  <Words>111</Words>
  <Application>Microsoft Office PowerPoint</Application>
  <PresentationFormat>Widescreen</PresentationFormat>
  <Paragraphs>15</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Development of simulation code for the initial acceleration stage of the Muon Collider</vt:lpstr>
      <vt:lpstr>Muon Collider initial acceleration stage: Challenges</vt:lpstr>
      <vt:lpstr>Muon Collider initial acceleration stage:: Design from 250 MeV to 63 GeV</vt:lpstr>
      <vt:lpstr>Code development</vt:lpstr>
      <vt:lpstr>A result: The importance of  considering non-ultrarrelativistic regime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Michela Lancellotti</dc:creator>
  <cp:lastModifiedBy>Michela Lancellotti</cp:lastModifiedBy>
  <cp:revision>524</cp:revision>
  <dcterms:created xsi:type="dcterms:W3CDTF">2024-02-26T13:42:26Z</dcterms:created>
  <dcterms:modified xsi:type="dcterms:W3CDTF">2024-06-19T06:02:25Z</dcterms:modified>
</cp:coreProperties>
</file>