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58" r:id="rId2"/>
    <p:sldId id="259" r:id="rId3"/>
    <p:sldId id="257" r:id="rId4"/>
    <p:sldId id="260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57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1FA5BC7-B6B5-4B2E-A817-A84A5989F3A2}" type="datetimeFigureOut">
              <a:rPr lang="en-GB" smtClean="0"/>
              <a:pPr/>
              <a:t>22/06/2011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8E77E60-C17C-4E55-987A-74F2A846D609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22-jun-11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Kelsey, IPv6 WG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0A35A-B6BB-4B17-BBF3-E50040C2DA75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22-jun-11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Kelsey, IPv6 WG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0A35A-B6BB-4B17-BBF3-E50040C2DA75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22-jun-11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Kelsey, IPv6 WG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0A35A-B6BB-4B17-BBF3-E50040C2DA75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22-jun-11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Kelsey, IPv6 WG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0A35A-B6BB-4B17-BBF3-E50040C2DA75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22-jun-11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Kelsey, IPv6 WG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0A35A-B6BB-4B17-BBF3-E50040C2DA75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22-jun-11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Kelsey, IPv6 WG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0A35A-B6BB-4B17-BBF3-E50040C2DA75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22-jun-11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Kelsey, IPv6 WG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0A35A-B6BB-4B17-BBF3-E50040C2DA75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22-jun-11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Kelsey, IPv6 WG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0A35A-B6BB-4B17-BBF3-E50040C2DA75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22-jun-11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Kelsey, IPv6 WG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0A35A-B6BB-4B17-BBF3-E50040C2DA75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22-jun-11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Kelsey, IPv6 WG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0A35A-B6BB-4B17-BBF3-E50040C2DA75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22-jun-11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Kelsey, IPv6 WG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0A35A-B6BB-4B17-BBF3-E50040C2DA75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22-jun-11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Kelsey, IPv6 WG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00A35A-B6BB-4B17-BBF3-E50040C2DA75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Tasks for 2011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GB" dirty="0" smtClean="0"/>
              <a:t>Phase 1 report</a:t>
            </a:r>
          </a:p>
          <a:p>
            <a:pPr lvl="1"/>
            <a:r>
              <a:rPr lang="en-GB" dirty="0" smtClean="0"/>
              <a:t>By end of December</a:t>
            </a:r>
          </a:p>
          <a:p>
            <a:pPr lvl="1"/>
            <a:r>
              <a:rPr lang="en-GB" dirty="0" smtClean="0"/>
              <a:t>Impact analysis, Cost analysis, Gap and Roadmap analysis</a:t>
            </a:r>
          </a:p>
          <a:p>
            <a:r>
              <a:rPr lang="en-GB" dirty="0" smtClean="0"/>
              <a:t>Distributed IPv6 testbed</a:t>
            </a:r>
          </a:p>
          <a:p>
            <a:r>
              <a:rPr lang="en-GB" dirty="0" smtClean="0"/>
              <a:t>Gap analysis</a:t>
            </a:r>
          </a:p>
          <a:p>
            <a:pPr lvl="1"/>
            <a:r>
              <a:rPr lang="en-GB" dirty="0" smtClean="0"/>
              <a:t>Everything needed by </a:t>
            </a:r>
            <a:r>
              <a:rPr lang="en-GB" dirty="0" err="1" smtClean="0"/>
              <a:t>Expts</a:t>
            </a:r>
            <a:r>
              <a:rPr lang="en-GB" dirty="0" smtClean="0"/>
              <a:t> in WLCG</a:t>
            </a:r>
          </a:p>
          <a:p>
            <a:pPr lvl="1"/>
            <a:r>
              <a:rPr lang="en-GB" dirty="0" smtClean="0"/>
              <a:t>Not “online” </a:t>
            </a:r>
          </a:p>
          <a:p>
            <a:r>
              <a:rPr lang="en-GB" dirty="0" smtClean="0"/>
              <a:t>When we will have IPv6 only sites? (perhaps 2012)</a:t>
            </a:r>
          </a:p>
          <a:p>
            <a:r>
              <a:rPr lang="en-GB" dirty="0" smtClean="0"/>
              <a:t>Security study needs to start in 2011</a:t>
            </a:r>
          </a:p>
          <a:p>
            <a:pPr lvl="1"/>
            <a:r>
              <a:rPr lang="en-GB" dirty="0" err="1" smtClean="0"/>
              <a:t>Testbeds</a:t>
            </a:r>
            <a:r>
              <a:rPr lang="en-GB" dirty="0" smtClean="0"/>
              <a:t> need to be secured (as today in IPv4)</a:t>
            </a:r>
          </a:p>
          <a:p>
            <a:r>
              <a:rPr lang="en-GB" dirty="0" smtClean="0"/>
              <a:t>Information/experience sharing</a:t>
            </a:r>
          </a:p>
          <a:p>
            <a:pPr lvl="1"/>
            <a:r>
              <a:rPr lang="en-GB" dirty="0" smtClean="0"/>
              <a:t>Including general services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22-jun-11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Kelsey, IPv6 WG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0A35A-B6BB-4B17-BBF3-E50040C2DA75}" type="slidenum">
              <a:rPr lang="en-GB" smtClean="0"/>
              <a:pPr/>
              <a:t>1</a:t>
            </a:fld>
            <a:endParaRPr lang="en-GB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Gap Analysis 2011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GB" dirty="0" smtClean="0"/>
              <a:t>What is in scope?</a:t>
            </a:r>
          </a:p>
          <a:p>
            <a:pPr lvl="1"/>
            <a:r>
              <a:rPr lang="en-GB" dirty="0" smtClean="0"/>
              <a:t>All WLCG services run on Tier 0/1/2/3</a:t>
            </a:r>
          </a:p>
          <a:p>
            <a:pPr lvl="1"/>
            <a:r>
              <a:rPr lang="en-GB" dirty="0" smtClean="0"/>
              <a:t>Assume dual stack services</a:t>
            </a:r>
          </a:p>
          <a:p>
            <a:pPr lvl="1"/>
            <a:r>
              <a:rPr lang="en-GB" dirty="0" smtClean="0"/>
              <a:t>Not clients (assume they can continue IPv4)</a:t>
            </a:r>
          </a:p>
          <a:p>
            <a:pPr lvl="1"/>
            <a:r>
              <a:rPr lang="en-GB" dirty="0" smtClean="0"/>
              <a:t>The most common management and monitoring tools</a:t>
            </a:r>
          </a:p>
          <a:p>
            <a:pPr lvl="1"/>
            <a:r>
              <a:rPr lang="en-GB" dirty="0" smtClean="0"/>
              <a:t>The most common batch systems, storage systems</a:t>
            </a:r>
          </a:p>
          <a:p>
            <a:r>
              <a:rPr lang="en-GB" dirty="0" smtClean="0"/>
              <a:t>What does IPv6-ready mean?</a:t>
            </a:r>
          </a:p>
          <a:p>
            <a:pPr lvl="1"/>
            <a:r>
              <a:rPr lang="en-GB" dirty="0" smtClean="0"/>
              <a:t>Works when contacted by a IPv6-only device</a:t>
            </a:r>
          </a:p>
          <a:p>
            <a:r>
              <a:rPr lang="en-GB" dirty="0" smtClean="0"/>
              <a:t>How to do the analysis?</a:t>
            </a:r>
          </a:p>
          <a:p>
            <a:pPr lvl="1"/>
            <a:r>
              <a:rPr lang="en-GB" dirty="0" smtClean="0"/>
              <a:t>“Ask the developers”</a:t>
            </a:r>
          </a:p>
          <a:p>
            <a:pPr lvl="1"/>
            <a:r>
              <a:rPr lang="en-GB" dirty="0" smtClean="0"/>
              <a:t>Code analysis</a:t>
            </a:r>
          </a:p>
          <a:p>
            <a:pPr lvl="1"/>
            <a:r>
              <a:rPr lang="en-GB" dirty="0" smtClean="0"/>
              <a:t>Testing</a:t>
            </a:r>
          </a:p>
          <a:p>
            <a:r>
              <a:rPr lang="en-GB" dirty="0" smtClean="0"/>
              <a:t>WLCG service endpoints – full list and IPv6 readiness</a:t>
            </a:r>
          </a:p>
          <a:p>
            <a:pPr lvl="1"/>
            <a:r>
              <a:rPr lang="en-GB" dirty="0" smtClean="0"/>
              <a:t>Everything checked by SAM (publicly available)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22-jun-11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Kelsey, IPv6 WG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0A35A-B6BB-4B17-BBF3-E50040C2DA75}" type="slidenum">
              <a:rPr lang="en-GB" smtClean="0"/>
              <a:pPr/>
              <a:t>2</a:t>
            </a:fld>
            <a:endParaRPr lang="en-GB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IPv6 WG – testbed discussion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GB" dirty="0" smtClean="0"/>
              <a:t>How </a:t>
            </a:r>
            <a:r>
              <a:rPr lang="en-GB" dirty="0" smtClean="0"/>
              <a:t>many sites?</a:t>
            </a:r>
          </a:p>
          <a:p>
            <a:pPr lvl="1"/>
            <a:r>
              <a:rPr lang="en-GB" dirty="0" smtClean="0"/>
              <a:t>Start small and grow</a:t>
            </a:r>
          </a:p>
          <a:p>
            <a:r>
              <a:rPr lang="en-GB" dirty="0" smtClean="0"/>
              <a:t>What are minimum requirements to join</a:t>
            </a:r>
          </a:p>
          <a:p>
            <a:pPr lvl="1"/>
            <a:r>
              <a:rPr lang="en-GB" dirty="0" smtClean="0"/>
              <a:t>Routing, DNS, others....?</a:t>
            </a:r>
          </a:p>
          <a:p>
            <a:r>
              <a:rPr lang="en-GB" dirty="0" smtClean="0"/>
              <a:t>Tunnels ...?</a:t>
            </a:r>
          </a:p>
          <a:p>
            <a:r>
              <a:rPr lang="en-GB" dirty="0" smtClean="0"/>
              <a:t>Dual Stack services (and IPv6 only for longer term)</a:t>
            </a:r>
            <a:endParaRPr lang="en-GB" dirty="0" smtClean="0"/>
          </a:p>
          <a:p>
            <a:pPr lvl="1"/>
            <a:r>
              <a:rPr lang="en-GB" dirty="0" smtClean="0"/>
              <a:t>But </a:t>
            </a:r>
            <a:r>
              <a:rPr lang="en-GB" dirty="0" smtClean="0"/>
              <a:t>with clients all flavours</a:t>
            </a:r>
            <a:endParaRPr lang="en-GB" dirty="0" smtClean="0"/>
          </a:p>
          <a:p>
            <a:r>
              <a:rPr lang="en-GB" dirty="0" smtClean="0"/>
              <a:t>Test apps on both IPv6 only and Dual stack</a:t>
            </a:r>
          </a:p>
          <a:p>
            <a:r>
              <a:rPr lang="en-GB" dirty="0" smtClean="0"/>
              <a:t>How do we cope with IPv6 only</a:t>
            </a:r>
          </a:p>
          <a:p>
            <a:pPr lvl="1"/>
            <a:r>
              <a:rPr lang="en-GB" dirty="0" smtClean="0"/>
              <a:t>With dual stack servers</a:t>
            </a:r>
            <a:endParaRPr lang="en-GB" dirty="0" smtClean="0"/>
          </a:p>
          <a:p>
            <a:r>
              <a:rPr lang="en-GB" dirty="0" smtClean="0"/>
              <a:t>Extra security in testbed</a:t>
            </a:r>
          </a:p>
          <a:p>
            <a:r>
              <a:rPr lang="en-GB" dirty="0" smtClean="0"/>
              <a:t>Completely separate from production infrastructur</a:t>
            </a:r>
            <a:r>
              <a:rPr lang="en-GB" dirty="0" smtClean="0"/>
              <a:t>e</a:t>
            </a:r>
          </a:p>
          <a:p>
            <a:pPr lvl="1"/>
            <a:r>
              <a:rPr lang="en-GB" dirty="0" err="1" smtClean="0"/>
              <a:t>i.e</a:t>
            </a:r>
            <a:r>
              <a:rPr lang="en-GB" dirty="0" smtClean="0"/>
              <a:t> without being able to bring down production services</a:t>
            </a:r>
          </a:p>
          <a:p>
            <a:pPr lvl="1"/>
            <a:r>
              <a:rPr lang="en-GB" dirty="0" smtClean="0"/>
              <a:t>Separate instance</a:t>
            </a:r>
            <a:endParaRPr lang="en-GB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22-jun-11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0A35A-B6BB-4B17-BBF3-E50040C2DA75}" type="slidenum">
              <a:rPr lang="en-GB" smtClean="0"/>
              <a:pPr/>
              <a:t>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Kelsey, IPv6 WG</a:t>
            </a:r>
            <a:endParaRPr lang="en-GB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Testbed – getting started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dirty="0" smtClean="0"/>
              <a:t>Interested sites</a:t>
            </a:r>
          </a:p>
          <a:p>
            <a:pPr lvl="1"/>
            <a:r>
              <a:rPr lang="en-GB" dirty="0" smtClean="0"/>
              <a:t>CERN, DESY, INFN, Manchester, Glasgow, Caltech</a:t>
            </a:r>
          </a:p>
          <a:p>
            <a:r>
              <a:rPr lang="en-GB" dirty="0" smtClean="0"/>
              <a:t>Manchester and Glasgow connect via tunnel</a:t>
            </a:r>
          </a:p>
          <a:p>
            <a:r>
              <a:rPr lang="en-GB" dirty="0" smtClean="0"/>
              <a:t>Milestone</a:t>
            </a:r>
          </a:p>
          <a:p>
            <a:pPr lvl="1"/>
            <a:r>
              <a:rPr lang="en-GB" dirty="0" smtClean="0"/>
              <a:t>One test node on public IPv4 and IPv6 public network at each site</a:t>
            </a:r>
          </a:p>
          <a:p>
            <a:pPr lvl="2"/>
            <a:r>
              <a:rPr lang="en-GB" dirty="0" smtClean="0"/>
              <a:t>Running SL5 (valid X.509 host cert)</a:t>
            </a:r>
          </a:p>
          <a:p>
            <a:pPr lvl="1"/>
            <a:r>
              <a:rPr lang="en-GB" dirty="0" smtClean="0"/>
              <a:t>Perhaps July but at least end of August</a:t>
            </a:r>
          </a:p>
          <a:p>
            <a:r>
              <a:rPr lang="en-GB" dirty="0" smtClean="0"/>
              <a:t>Beyond that</a:t>
            </a:r>
          </a:p>
          <a:p>
            <a:pPr lvl="1"/>
            <a:r>
              <a:rPr lang="en-GB" dirty="0" smtClean="0"/>
              <a:t>For example, end to end </a:t>
            </a:r>
            <a:r>
              <a:rPr lang="en-GB" dirty="0" err="1" smtClean="0"/>
              <a:t>GridFTP</a:t>
            </a:r>
            <a:r>
              <a:rPr lang="en-GB" dirty="0" smtClean="0"/>
              <a:t> </a:t>
            </a:r>
            <a:r>
              <a:rPr lang="en-GB" smtClean="0"/>
              <a:t>data transfers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22-jun-11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Kelsey, IPv6 WG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0A35A-B6BB-4B17-BBF3-E50040C2DA75}" type="slidenum">
              <a:rPr lang="en-GB" smtClean="0"/>
              <a:pPr/>
              <a:t>4</a:t>
            </a:fld>
            <a:endParaRPr lang="en-GB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130</TotalTime>
  <Words>327</Words>
  <Application>Microsoft Office PowerPoint</Application>
  <PresentationFormat>On-screen Show (4:3)</PresentationFormat>
  <Paragraphs>65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Tasks for 2011</vt:lpstr>
      <vt:lpstr>Gap Analysis 2011</vt:lpstr>
      <vt:lpstr>IPv6 WG – testbed discussion</vt:lpstr>
      <vt:lpstr>Testbed – getting started</vt:lpstr>
    </vt:vector>
  </TitlesOfParts>
  <Company>PPD, RAL, STFC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Kelsey</dc:creator>
  <cp:lastModifiedBy>Kelsey</cp:lastModifiedBy>
  <cp:revision>21</cp:revision>
  <dcterms:created xsi:type="dcterms:W3CDTF">2011-06-21T21:18:54Z</dcterms:created>
  <dcterms:modified xsi:type="dcterms:W3CDTF">2011-06-22T13:52:29Z</dcterms:modified>
</cp:coreProperties>
</file>