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3" r:id="rId5"/>
  </p:sldMasterIdLst>
  <p:notesMasterIdLst>
    <p:notesMasterId r:id="rId24"/>
  </p:notesMasterIdLst>
  <p:sldIdLst>
    <p:sldId id="261" r:id="rId6"/>
    <p:sldId id="595" r:id="rId7"/>
    <p:sldId id="320" r:id="rId8"/>
    <p:sldId id="579" r:id="rId9"/>
    <p:sldId id="581" r:id="rId10"/>
    <p:sldId id="580" r:id="rId11"/>
    <p:sldId id="270" r:id="rId12"/>
    <p:sldId id="263" r:id="rId13"/>
    <p:sldId id="590" r:id="rId14"/>
    <p:sldId id="582" r:id="rId15"/>
    <p:sldId id="583" r:id="rId16"/>
    <p:sldId id="598" r:id="rId17"/>
    <p:sldId id="591" r:id="rId18"/>
    <p:sldId id="587" r:id="rId19"/>
    <p:sldId id="596" r:id="rId20"/>
    <p:sldId id="594" r:id="rId21"/>
    <p:sldId id="577" r:id="rId22"/>
    <p:sldId id="575"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eotia, Vikas" initials="TV" lastIdx="1" clrIdx="0">
    <p:extLst>
      <p:ext uri="{19B8F6BF-5375-455C-9EA6-DF929625EA0E}">
        <p15:presenceInfo xmlns:p15="http://schemas.microsoft.com/office/powerpoint/2012/main" userId="S-1-5-21-1161782291-1150951755-378935785-13972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F4FF3A-83D3-4B06-B673-EA7DC80F8FF1}" v="570" dt="2025-05-21T19:17:09.669"/>
    <p1510:client id="{B8985849-6686-4D4C-861A-D1E227969EFE}" v="694" dt="2025-05-22T03:24:08.5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52" d="100"/>
          <a:sy n="152" d="100"/>
        </p:scale>
        <p:origin x="2060" y="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eotia, Vikas" userId="b2802d0b-2100-4b97-b854-c4a5454f999b" providerId="ADAL" clId="{B8985849-6686-4D4C-861A-D1E227969EFE}"/>
    <pc:docChg chg="undo custSel addSld delSld modSld sldOrd">
      <pc:chgData name="Teotia, Vikas" userId="b2802d0b-2100-4b97-b854-c4a5454f999b" providerId="ADAL" clId="{B8985849-6686-4D4C-861A-D1E227969EFE}" dt="2025-05-22T03:24:08.537" v="1630" actId="478"/>
      <pc:docMkLst>
        <pc:docMk/>
      </pc:docMkLst>
      <pc:sldChg chg="addSp modSp mod ord">
        <pc:chgData name="Teotia, Vikas" userId="b2802d0b-2100-4b97-b854-c4a5454f999b" providerId="ADAL" clId="{B8985849-6686-4D4C-861A-D1E227969EFE}" dt="2025-05-22T03:17:00.763" v="1580" actId="1076"/>
        <pc:sldMkLst>
          <pc:docMk/>
          <pc:sldMk cId="1938497316" sldId="263"/>
        </pc:sldMkLst>
        <pc:spChg chg="mod">
          <ac:chgData name="Teotia, Vikas" userId="b2802d0b-2100-4b97-b854-c4a5454f999b" providerId="ADAL" clId="{B8985849-6686-4D4C-861A-D1E227969EFE}" dt="2025-05-21T03:38:12.498" v="23" actId="1076"/>
          <ac:spMkLst>
            <pc:docMk/>
            <pc:sldMk cId="1938497316" sldId="263"/>
            <ac:spMk id="2" creationId="{BE5A50FB-44F3-6846-8C26-F8681D4BFFB3}"/>
          </ac:spMkLst>
        </pc:spChg>
        <pc:spChg chg="add mod">
          <ac:chgData name="Teotia, Vikas" userId="b2802d0b-2100-4b97-b854-c4a5454f999b" providerId="ADAL" clId="{B8985849-6686-4D4C-861A-D1E227969EFE}" dt="2025-05-22T03:17:00.763" v="1580" actId="1076"/>
          <ac:spMkLst>
            <pc:docMk/>
            <pc:sldMk cId="1938497316" sldId="263"/>
            <ac:spMk id="3" creationId="{FE774E81-B3F5-CF9D-D243-E8514C8AA061}"/>
          </ac:spMkLst>
        </pc:spChg>
        <pc:spChg chg="mod">
          <ac:chgData name="Teotia, Vikas" userId="b2802d0b-2100-4b97-b854-c4a5454f999b" providerId="ADAL" clId="{B8985849-6686-4D4C-861A-D1E227969EFE}" dt="2025-05-21T04:15:45.780" v="1099" actId="207"/>
          <ac:spMkLst>
            <pc:docMk/>
            <pc:sldMk cId="1938497316" sldId="263"/>
            <ac:spMk id="7" creationId="{84BED499-6ED4-F54A-8BC4-75AB617CA064}"/>
          </ac:spMkLst>
        </pc:spChg>
        <pc:graphicFrameChg chg="mod modGraphic">
          <ac:chgData name="Teotia, Vikas" userId="b2802d0b-2100-4b97-b854-c4a5454f999b" providerId="ADAL" clId="{B8985849-6686-4D4C-861A-D1E227969EFE}" dt="2025-05-21T03:56:51.215" v="473" actId="20577"/>
          <ac:graphicFrameMkLst>
            <pc:docMk/>
            <pc:sldMk cId="1938497316" sldId="263"/>
            <ac:graphicFrameMk id="12" creationId="{F5C28ADB-D82E-4B88-BDB1-061593745866}"/>
          </ac:graphicFrameMkLst>
        </pc:graphicFrameChg>
        <pc:picChg chg="mod">
          <ac:chgData name="Teotia, Vikas" userId="b2802d0b-2100-4b97-b854-c4a5454f999b" providerId="ADAL" clId="{B8985849-6686-4D4C-861A-D1E227969EFE}" dt="2025-05-21T03:40:15.708" v="95" actId="1037"/>
          <ac:picMkLst>
            <pc:docMk/>
            <pc:sldMk cId="1938497316" sldId="263"/>
            <ac:picMk id="13" creationId="{E8614313-C66E-68CC-61B2-C69D5E04AB75}"/>
          </ac:picMkLst>
        </pc:picChg>
      </pc:sldChg>
      <pc:sldChg chg="addSp delSp modSp add del mod">
        <pc:chgData name="Teotia, Vikas" userId="b2802d0b-2100-4b97-b854-c4a5454f999b" providerId="ADAL" clId="{B8985849-6686-4D4C-861A-D1E227969EFE}" dt="2025-05-22T03:24:08.537" v="1630" actId="478"/>
        <pc:sldMkLst>
          <pc:docMk/>
          <pc:sldMk cId="2243441559" sldId="270"/>
        </pc:sldMkLst>
        <pc:spChg chg="add mod">
          <ac:chgData name="Teotia, Vikas" userId="b2802d0b-2100-4b97-b854-c4a5454f999b" providerId="ADAL" clId="{B8985849-6686-4D4C-861A-D1E227969EFE}" dt="2025-05-22T03:16:47.024" v="1576"/>
          <ac:spMkLst>
            <pc:docMk/>
            <pc:sldMk cId="2243441559" sldId="270"/>
            <ac:spMk id="2" creationId="{32C8AE24-0661-822F-2329-BE2C79028856}"/>
          </ac:spMkLst>
        </pc:spChg>
        <pc:spChg chg="add del mod">
          <ac:chgData name="Teotia, Vikas" userId="b2802d0b-2100-4b97-b854-c4a5454f999b" providerId="ADAL" clId="{B8985849-6686-4D4C-861A-D1E227969EFE}" dt="2025-05-22T03:24:08.537" v="1630" actId="478"/>
          <ac:spMkLst>
            <pc:docMk/>
            <pc:sldMk cId="2243441559" sldId="270"/>
            <ac:spMk id="3" creationId="{AB213404-8B46-4621-3DDB-A66A1F71ADD8}"/>
          </ac:spMkLst>
        </pc:spChg>
        <pc:spChg chg="del">
          <ac:chgData name="Teotia, Vikas" userId="b2802d0b-2100-4b97-b854-c4a5454f999b" providerId="ADAL" clId="{B8985849-6686-4D4C-861A-D1E227969EFE}" dt="2025-05-22T03:23:01.591" v="1629" actId="478"/>
          <ac:spMkLst>
            <pc:docMk/>
            <pc:sldMk cId="2243441559" sldId="270"/>
            <ac:spMk id="4" creationId="{0A4FA691-5030-7A68-AEB1-6F84A3862672}"/>
          </ac:spMkLst>
        </pc:spChg>
        <pc:spChg chg="mod">
          <ac:chgData name="Teotia, Vikas" userId="b2802d0b-2100-4b97-b854-c4a5454f999b" providerId="ADAL" clId="{B8985849-6686-4D4C-861A-D1E227969EFE}" dt="2025-05-22T03:08:36.362" v="1118" actId="1076"/>
          <ac:spMkLst>
            <pc:docMk/>
            <pc:sldMk cId="2243441559" sldId="270"/>
            <ac:spMk id="5" creationId="{3B39AD7A-868C-D5F1-E286-DBA0C681A213}"/>
          </ac:spMkLst>
        </pc:spChg>
        <pc:spChg chg="mod">
          <ac:chgData name="Teotia, Vikas" userId="b2802d0b-2100-4b97-b854-c4a5454f999b" providerId="ADAL" clId="{B8985849-6686-4D4C-861A-D1E227969EFE}" dt="2025-05-22T03:08:24.168" v="1115" actId="1076"/>
          <ac:spMkLst>
            <pc:docMk/>
            <pc:sldMk cId="2243441559" sldId="270"/>
            <ac:spMk id="60" creationId="{C5603BCE-19E5-2F22-6D95-96E494DAAA4A}"/>
          </ac:spMkLst>
        </pc:spChg>
      </pc:sldChg>
      <pc:sldChg chg="addSp modSp mod">
        <pc:chgData name="Teotia, Vikas" userId="b2802d0b-2100-4b97-b854-c4a5454f999b" providerId="ADAL" clId="{B8985849-6686-4D4C-861A-D1E227969EFE}" dt="2025-05-22T03:15:59.211" v="1566"/>
        <pc:sldMkLst>
          <pc:docMk/>
          <pc:sldMk cId="2617142352" sldId="320"/>
        </pc:sldMkLst>
        <pc:spChg chg="add mod">
          <ac:chgData name="Teotia, Vikas" userId="b2802d0b-2100-4b97-b854-c4a5454f999b" providerId="ADAL" clId="{B8985849-6686-4D4C-861A-D1E227969EFE}" dt="2025-05-22T03:15:59.211" v="1566"/>
          <ac:spMkLst>
            <pc:docMk/>
            <pc:sldMk cId="2617142352" sldId="320"/>
            <ac:spMk id="3" creationId="{2698AA5F-AACF-63CD-B445-4E485ECAA2DD}"/>
          </ac:spMkLst>
        </pc:spChg>
        <pc:spChg chg="mod">
          <ac:chgData name="Teotia, Vikas" userId="b2802d0b-2100-4b97-b854-c4a5454f999b" providerId="ADAL" clId="{B8985849-6686-4D4C-861A-D1E227969EFE}" dt="2025-05-21T04:15:20.408" v="1096" actId="113"/>
          <ac:spMkLst>
            <pc:docMk/>
            <pc:sldMk cId="2617142352" sldId="320"/>
            <ac:spMk id="5" creationId="{FA10264C-E8F4-6879-104A-26A6BC87052E}"/>
          </ac:spMkLst>
        </pc:spChg>
      </pc:sldChg>
      <pc:sldChg chg="modSp mod">
        <pc:chgData name="Teotia, Vikas" userId="b2802d0b-2100-4b97-b854-c4a5454f999b" providerId="ADAL" clId="{B8985849-6686-4D4C-861A-D1E227969EFE}" dt="2025-05-22T03:17:50.468" v="1591" actId="1076"/>
        <pc:sldMkLst>
          <pc:docMk/>
          <pc:sldMk cId="3434836827" sldId="575"/>
        </pc:sldMkLst>
        <pc:spChg chg="mod">
          <ac:chgData name="Teotia, Vikas" userId="b2802d0b-2100-4b97-b854-c4a5454f999b" providerId="ADAL" clId="{B8985849-6686-4D4C-861A-D1E227969EFE}" dt="2025-05-22T03:17:50.468" v="1591" actId="1076"/>
          <ac:spMkLst>
            <pc:docMk/>
            <pc:sldMk cId="3434836827" sldId="575"/>
            <ac:spMk id="2" creationId="{67B4B6F9-8978-66CF-1201-A96E0A2E8042}"/>
          </ac:spMkLst>
        </pc:spChg>
      </pc:sldChg>
      <pc:sldChg chg="addSp modSp mod">
        <pc:chgData name="Teotia, Vikas" userId="b2802d0b-2100-4b97-b854-c4a5454f999b" providerId="ADAL" clId="{B8985849-6686-4D4C-861A-D1E227969EFE}" dt="2025-05-22T03:17:44.972" v="1590"/>
        <pc:sldMkLst>
          <pc:docMk/>
          <pc:sldMk cId="3259596175" sldId="577"/>
        </pc:sldMkLst>
        <pc:spChg chg="add mod">
          <ac:chgData name="Teotia, Vikas" userId="b2802d0b-2100-4b97-b854-c4a5454f999b" providerId="ADAL" clId="{B8985849-6686-4D4C-861A-D1E227969EFE}" dt="2025-05-22T03:17:44.972" v="1590"/>
          <ac:spMkLst>
            <pc:docMk/>
            <pc:sldMk cId="3259596175" sldId="577"/>
            <ac:spMk id="2" creationId="{6865988F-FD9D-C38B-236B-39BB21726962}"/>
          </ac:spMkLst>
        </pc:spChg>
        <pc:spChg chg="mod">
          <ac:chgData name="Teotia, Vikas" userId="b2802d0b-2100-4b97-b854-c4a5454f999b" providerId="ADAL" clId="{B8985849-6686-4D4C-861A-D1E227969EFE}" dt="2025-05-22T03:13:36.861" v="1493" actId="404"/>
          <ac:spMkLst>
            <pc:docMk/>
            <pc:sldMk cId="3259596175" sldId="577"/>
            <ac:spMk id="7" creationId="{76EBB97E-695B-4A1C-7737-98E3425E9508}"/>
          </ac:spMkLst>
        </pc:spChg>
        <pc:graphicFrameChg chg="mod modGraphic">
          <ac:chgData name="Teotia, Vikas" userId="b2802d0b-2100-4b97-b854-c4a5454f999b" providerId="ADAL" clId="{B8985849-6686-4D4C-861A-D1E227969EFE}" dt="2025-05-22T03:13:59.472" v="1496" actId="14100"/>
          <ac:graphicFrameMkLst>
            <pc:docMk/>
            <pc:sldMk cId="3259596175" sldId="577"/>
            <ac:graphicFrameMk id="4" creationId="{A44DE10E-BEC7-7240-084D-9FEE976E075A}"/>
          </ac:graphicFrameMkLst>
        </pc:graphicFrameChg>
      </pc:sldChg>
      <pc:sldChg chg="addSp modSp">
        <pc:chgData name="Teotia, Vikas" userId="b2802d0b-2100-4b97-b854-c4a5454f999b" providerId="ADAL" clId="{B8985849-6686-4D4C-861A-D1E227969EFE}" dt="2025-05-22T03:16:02.811" v="1567"/>
        <pc:sldMkLst>
          <pc:docMk/>
          <pc:sldMk cId="3772218856" sldId="579"/>
        </pc:sldMkLst>
        <pc:spChg chg="add mod">
          <ac:chgData name="Teotia, Vikas" userId="b2802d0b-2100-4b97-b854-c4a5454f999b" providerId="ADAL" clId="{B8985849-6686-4D4C-861A-D1E227969EFE}" dt="2025-05-22T03:16:02.811" v="1567"/>
          <ac:spMkLst>
            <pc:docMk/>
            <pc:sldMk cId="3772218856" sldId="579"/>
            <ac:spMk id="8" creationId="{387001E0-72C7-6A27-91B2-44C1C8DF3A37}"/>
          </ac:spMkLst>
        </pc:spChg>
      </pc:sldChg>
      <pc:sldChg chg="addSp modSp mod">
        <pc:chgData name="Teotia, Vikas" userId="b2802d0b-2100-4b97-b854-c4a5454f999b" providerId="ADAL" clId="{B8985849-6686-4D4C-861A-D1E227969EFE}" dt="2025-05-22T03:16:32.248" v="1573"/>
        <pc:sldMkLst>
          <pc:docMk/>
          <pc:sldMk cId="3913344901" sldId="580"/>
        </pc:sldMkLst>
        <pc:spChg chg="mod">
          <ac:chgData name="Teotia, Vikas" userId="b2802d0b-2100-4b97-b854-c4a5454f999b" providerId="ADAL" clId="{B8985849-6686-4D4C-861A-D1E227969EFE}" dt="2025-05-21T04:15:39.542" v="1098" actId="207"/>
          <ac:spMkLst>
            <pc:docMk/>
            <pc:sldMk cId="3913344901" sldId="580"/>
            <ac:spMk id="3" creationId="{2EED7C94-FC7E-FE2F-67FD-7BF22695866F}"/>
          </ac:spMkLst>
        </pc:spChg>
        <pc:spChg chg="add mod">
          <ac:chgData name="Teotia, Vikas" userId="b2802d0b-2100-4b97-b854-c4a5454f999b" providerId="ADAL" clId="{B8985849-6686-4D4C-861A-D1E227969EFE}" dt="2025-05-22T03:16:32.248" v="1573"/>
          <ac:spMkLst>
            <pc:docMk/>
            <pc:sldMk cId="3913344901" sldId="580"/>
            <ac:spMk id="4" creationId="{E143D354-6251-88E3-B94C-25EE0619575D}"/>
          </ac:spMkLst>
        </pc:spChg>
      </pc:sldChg>
      <pc:sldChg chg="addSp modSp mod">
        <pc:chgData name="Teotia, Vikas" userId="b2802d0b-2100-4b97-b854-c4a5454f999b" providerId="ADAL" clId="{B8985849-6686-4D4C-861A-D1E227969EFE}" dt="2025-05-22T03:16:21.489" v="1570"/>
        <pc:sldMkLst>
          <pc:docMk/>
          <pc:sldMk cId="1191607121" sldId="581"/>
        </pc:sldMkLst>
        <pc:spChg chg="mod">
          <ac:chgData name="Teotia, Vikas" userId="b2802d0b-2100-4b97-b854-c4a5454f999b" providerId="ADAL" clId="{B8985849-6686-4D4C-861A-D1E227969EFE}" dt="2025-05-21T04:15:32.888" v="1097" actId="207"/>
          <ac:spMkLst>
            <pc:docMk/>
            <pc:sldMk cId="1191607121" sldId="581"/>
            <ac:spMk id="3" creationId="{84523C70-4A69-B659-16A2-79A555818C84}"/>
          </ac:spMkLst>
        </pc:spChg>
        <pc:spChg chg="add mod">
          <ac:chgData name="Teotia, Vikas" userId="b2802d0b-2100-4b97-b854-c4a5454f999b" providerId="ADAL" clId="{B8985849-6686-4D4C-861A-D1E227969EFE}" dt="2025-05-22T03:16:21.489" v="1570"/>
          <ac:spMkLst>
            <pc:docMk/>
            <pc:sldMk cId="1191607121" sldId="581"/>
            <ac:spMk id="4" creationId="{ED5B250B-52CF-0A9B-D901-484A5AC1321D}"/>
          </ac:spMkLst>
        </pc:spChg>
      </pc:sldChg>
      <pc:sldChg chg="addSp modSp">
        <pc:chgData name="Teotia, Vikas" userId="b2802d0b-2100-4b97-b854-c4a5454f999b" providerId="ADAL" clId="{B8985849-6686-4D4C-861A-D1E227969EFE}" dt="2025-05-22T03:17:09.366" v="1582"/>
        <pc:sldMkLst>
          <pc:docMk/>
          <pc:sldMk cId="2921987351" sldId="582"/>
        </pc:sldMkLst>
        <pc:spChg chg="add mod">
          <ac:chgData name="Teotia, Vikas" userId="b2802d0b-2100-4b97-b854-c4a5454f999b" providerId="ADAL" clId="{B8985849-6686-4D4C-861A-D1E227969EFE}" dt="2025-05-22T03:17:09.366" v="1582"/>
          <ac:spMkLst>
            <pc:docMk/>
            <pc:sldMk cId="2921987351" sldId="582"/>
            <ac:spMk id="3" creationId="{A4330839-2389-6B93-E161-C4ACF647B553}"/>
          </ac:spMkLst>
        </pc:spChg>
      </pc:sldChg>
      <pc:sldChg chg="addSp modSp">
        <pc:chgData name="Teotia, Vikas" userId="b2802d0b-2100-4b97-b854-c4a5454f999b" providerId="ADAL" clId="{B8985849-6686-4D4C-861A-D1E227969EFE}" dt="2025-05-22T03:17:12.291" v="1583"/>
        <pc:sldMkLst>
          <pc:docMk/>
          <pc:sldMk cId="1785097919" sldId="583"/>
        </pc:sldMkLst>
        <pc:spChg chg="add mod">
          <ac:chgData name="Teotia, Vikas" userId="b2802d0b-2100-4b97-b854-c4a5454f999b" providerId="ADAL" clId="{B8985849-6686-4D4C-861A-D1E227969EFE}" dt="2025-05-22T03:17:12.291" v="1583"/>
          <ac:spMkLst>
            <pc:docMk/>
            <pc:sldMk cId="1785097919" sldId="583"/>
            <ac:spMk id="3" creationId="{77C67D51-6A7C-ECF3-CC60-CC81859DFFA5}"/>
          </ac:spMkLst>
        </pc:spChg>
      </pc:sldChg>
      <pc:sldChg chg="addSp delSp modSp mod">
        <pc:chgData name="Teotia, Vikas" userId="b2802d0b-2100-4b97-b854-c4a5454f999b" providerId="ADAL" clId="{B8985849-6686-4D4C-861A-D1E227969EFE}" dt="2025-05-22T03:17:37.214" v="1587"/>
        <pc:sldMkLst>
          <pc:docMk/>
          <pc:sldMk cId="2521133547" sldId="587"/>
        </pc:sldMkLst>
        <pc:spChg chg="mod">
          <ac:chgData name="Teotia, Vikas" userId="b2802d0b-2100-4b97-b854-c4a5454f999b" providerId="ADAL" clId="{B8985849-6686-4D4C-861A-D1E227969EFE}" dt="2025-05-21T03:42:19.681" v="121" actId="1076"/>
          <ac:spMkLst>
            <pc:docMk/>
            <pc:sldMk cId="2521133547" sldId="587"/>
            <ac:spMk id="2" creationId="{383C00C2-A59E-EF32-AA85-B409CD66A504}"/>
          </ac:spMkLst>
        </pc:spChg>
        <pc:spChg chg="del">
          <ac:chgData name="Teotia, Vikas" userId="b2802d0b-2100-4b97-b854-c4a5454f999b" providerId="ADAL" clId="{B8985849-6686-4D4C-861A-D1E227969EFE}" dt="2025-05-22T03:14:34.978" v="1518" actId="478"/>
          <ac:spMkLst>
            <pc:docMk/>
            <pc:sldMk cId="2521133547" sldId="587"/>
            <ac:spMk id="3" creationId="{60A2FCE1-3466-CF69-2D29-8127024CCD52}"/>
          </ac:spMkLst>
        </pc:spChg>
        <pc:spChg chg="mod">
          <ac:chgData name="Teotia, Vikas" userId="b2802d0b-2100-4b97-b854-c4a5454f999b" providerId="ADAL" clId="{B8985849-6686-4D4C-861A-D1E227969EFE}" dt="2025-05-21T04:14:22.258" v="1089" actId="1076"/>
          <ac:spMkLst>
            <pc:docMk/>
            <pc:sldMk cId="2521133547" sldId="587"/>
            <ac:spMk id="4" creationId="{B4819257-18B1-45AE-6134-03440B94AD88}"/>
          </ac:spMkLst>
        </pc:spChg>
        <pc:spChg chg="add mod">
          <ac:chgData name="Teotia, Vikas" userId="b2802d0b-2100-4b97-b854-c4a5454f999b" providerId="ADAL" clId="{B8985849-6686-4D4C-861A-D1E227969EFE}" dt="2025-05-22T03:17:37.214" v="1587"/>
          <ac:spMkLst>
            <pc:docMk/>
            <pc:sldMk cId="2521133547" sldId="587"/>
            <ac:spMk id="5" creationId="{7B04EBA5-E1F5-F146-5A8E-1928904390EA}"/>
          </ac:spMkLst>
        </pc:spChg>
        <pc:spChg chg="add mod">
          <ac:chgData name="Teotia, Vikas" userId="b2802d0b-2100-4b97-b854-c4a5454f999b" providerId="ADAL" clId="{B8985849-6686-4D4C-861A-D1E227969EFE}" dt="2025-05-21T04:14:03.493" v="1087" actId="1076"/>
          <ac:spMkLst>
            <pc:docMk/>
            <pc:sldMk cId="2521133547" sldId="587"/>
            <ac:spMk id="10" creationId="{85872A03-BC23-34CD-9201-2F05641748D6}"/>
          </ac:spMkLst>
        </pc:spChg>
        <pc:spChg chg="add mod">
          <ac:chgData name="Teotia, Vikas" userId="b2802d0b-2100-4b97-b854-c4a5454f999b" providerId="ADAL" clId="{B8985849-6686-4D4C-861A-D1E227969EFE}" dt="2025-05-21T04:13:41.650" v="1074" actId="20577"/>
          <ac:spMkLst>
            <pc:docMk/>
            <pc:sldMk cId="2521133547" sldId="587"/>
            <ac:spMk id="15" creationId="{F5F72F10-9D3E-26D2-53F6-EDB6EA8E603F}"/>
          </ac:spMkLst>
        </pc:spChg>
        <pc:picChg chg="mod">
          <ac:chgData name="Teotia, Vikas" userId="b2802d0b-2100-4b97-b854-c4a5454f999b" providerId="ADAL" clId="{B8985849-6686-4D4C-861A-D1E227969EFE}" dt="2025-05-21T04:04:47.303" v="742" actId="1076"/>
          <ac:picMkLst>
            <pc:docMk/>
            <pc:sldMk cId="2521133547" sldId="587"/>
            <ac:picMk id="6" creationId="{3378620E-8A6F-421E-AAF3-4E3F19DE9B34}"/>
          </ac:picMkLst>
        </pc:picChg>
        <pc:picChg chg="mod">
          <ac:chgData name="Teotia, Vikas" userId="b2802d0b-2100-4b97-b854-c4a5454f999b" providerId="ADAL" clId="{B8985849-6686-4D4C-861A-D1E227969EFE}" dt="2025-05-21T04:04:48.442" v="743" actId="1076"/>
          <ac:picMkLst>
            <pc:docMk/>
            <pc:sldMk cId="2521133547" sldId="587"/>
            <ac:picMk id="8" creationId="{2FF6A87C-0A24-0A33-D941-1013467B8F0E}"/>
          </ac:picMkLst>
        </pc:picChg>
        <pc:picChg chg="add mod">
          <ac:chgData name="Teotia, Vikas" userId="b2802d0b-2100-4b97-b854-c4a5454f999b" providerId="ADAL" clId="{B8985849-6686-4D4C-861A-D1E227969EFE}" dt="2025-05-21T04:04:52.364" v="745" actId="1076"/>
          <ac:picMkLst>
            <pc:docMk/>
            <pc:sldMk cId="2521133547" sldId="587"/>
            <ac:picMk id="9" creationId="{8BA2FB46-AFAA-71EB-B1DA-D3D8C13DE11D}"/>
          </ac:picMkLst>
        </pc:picChg>
        <pc:picChg chg="add mod modCrop">
          <ac:chgData name="Teotia, Vikas" userId="b2802d0b-2100-4b97-b854-c4a5454f999b" providerId="ADAL" clId="{B8985849-6686-4D4C-861A-D1E227969EFE}" dt="2025-05-21T04:14:05.199" v="1088" actId="1076"/>
          <ac:picMkLst>
            <pc:docMk/>
            <pc:sldMk cId="2521133547" sldId="587"/>
            <ac:picMk id="12" creationId="{658DB30A-5833-7971-C36E-6C1FFE2077E5}"/>
          </ac:picMkLst>
        </pc:picChg>
        <pc:picChg chg="add del mod modCrop">
          <ac:chgData name="Teotia, Vikas" userId="b2802d0b-2100-4b97-b854-c4a5454f999b" providerId="ADAL" clId="{B8985849-6686-4D4C-861A-D1E227969EFE}" dt="2025-05-21T04:11:18.030" v="869" actId="478"/>
          <ac:picMkLst>
            <pc:docMk/>
            <pc:sldMk cId="2521133547" sldId="587"/>
            <ac:picMk id="13" creationId="{5B98CD9F-AB78-EA05-C714-375291B24031}"/>
          </ac:picMkLst>
        </pc:picChg>
        <pc:picChg chg="add del mod">
          <ac:chgData name="Teotia, Vikas" userId="b2802d0b-2100-4b97-b854-c4a5454f999b" providerId="ADAL" clId="{B8985849-6686-4D4C-861A-D1E227969EFE}" dt="2025-05-21T04:13:01.545" v="1058" actId="478"/>
          <ac:picMkLst>
            <pc:docMk/>
            <pc:sldMk cId="2521133547" sldId="587"/>
            <ac:picMk id="14" creationId="{2206D266-56F2-7CCD-7FC7-F1F220A91C14}"/>
          </ac:picMkLst>
        </pc:picChg>
      </pc:sldChg>
      <pc:sldChg chg="addSp delSp modSp mod">
        <pc:chgData name="Teotia, Vikas" userId="b2802d0b-2100-4b97-b854-c4a5454f999b" providerId="ADAL" clId="{B8985849-6686-4D4C-861A-D1E227969EFE}" dt="2025-05-22T03:17:06.258" v="1581"/>
        <pc:sldMkLst>
          <pc:docMk/>
          <pc:sldMk cId="2759794357" sldId="590"/>
        </pc:sldMkLst>
        <pc:spChg chg="add mod">
          <ac:chgData name="Teotia, Vikas" userId="b2802d0b-2100-4b97-b854-c4a5454f999b" providerId="ADAL" clId="{B8985849-6686-4D4C-861A-D1E227969EFE}" dt="2025-05-22T03:17:06.258" v="1581"/>
          <ac:spMkLst>
            <pc:docMk/>
            <pc:sldMk cId="2759794357" sldId="590"/>
            <ac:spMk id="2" creationId="{9A9AEA98-043D-2F95-A9CD-1C30D7D0A3FB}"/>
          </ac:spMkLst>
        </pc:spChg>
        <pc:spChg chg="del">
          <ac:chgData name="Teotia, Vikas" userId="b2802d0b-2100-4b97-b854-c4a5454f999b" providerId="ADAL" clId="{B8985849-6686-4D4C-861A-D1E227969EFE}" dt="2025-05-21T03:36:55.191" v="0" actId="478"/>
          <ac:spMkLst>
            <pc:docMk/>
            <pc:sldMk cId="2759794357" sldId="590"/>
            <ac:spMk id="2" creationId="{D787E40A-6725-B2DE-5531-52A1F289E3B7}"/>
          </ac:spMkLst>
        </pc:spChg>
        <pc:spChg chg="del">
          <ac:chgData name="Teotia, Vikas" userId="b2802d0b-2100-4b97-b854-c4a5454f999b" providerId="ADAL" clId="{B8985849-6686-4D4C-861A-D1E227969EFE}" dt="2025-05-21T03:37:04.549" v="5" actId="478"/>
          <ac:spMkLst>
            <pc:docMk/>
            <pc:sldMk cId="2759794357" sldId="590"/>
            <ac:spMk id="3" creationId="{B9984184-AC76-0D1E-EDFA-5933207715EF}"/>
          </ac:spMkLst>
        </pc:spChg>
        <pc:spChg chg="add del mod">
          <ac:chgData name="Teotia, Vikas" userId="b2802d0b-2100-4b97-b854-c4a5454f999b" providerId="ADAL" clId="{B8985849-6686-4D4C-861A-D1E227969EFE}" dt="2025-05-21T03:36:58.543" v="2" actId="478"/>
          <ac:spMkLst>
            <pc:docMk/>
            <pc:sldMk cId="2759794357" sldId="590"/>
            <ac:spMk id="6" creationId="{A60C8EAB-6E2C-E0F8-B1B8-5A4D28723DE6}"/>
          </ac:spMkLst>
        </pc:spChg>
        <pc:spChg chg="mod">
          <ac:chgData name="Teotia, Vikas" userId="b2802d0b-2100-4b97-b854-c4a5454f999b" providerId="ADAL" clId="{B8985849-6686-4D4C-861A-D1E227969EFE}" dt="2025-05-21T03:57:21.609" v="482" actId="1076"/>
          <ac:spMkLst>
            <pc:docMk/>
            <pc:sldMk cId="2759794357" sldId="590"/>
            <ac:spMk id="21" creationId="{29420C82-5798-3983-9C3D-656D46C4C9A0}"/>
          </ac:spMkLst>
        </pc:spChg>
        <pc:spChg chg="mod">
          <ac:chgData name="Teotia, Vikas" userId="b2802d0b-2100-4b97-b854-c4a5454f999b" providerId="ADAL" clId="{B8985849-6686-4D4C-861A-D1E227969EFE}" dt="2025-05-21T03:37:47.802" v="19" actId="1076"/>
          <ac:spMkLst>
            <pc:docMk/>
            <pc:sldMk cId="2759794357" sldId="590"/>
            <ac:spMk id="34" creationId="{A32FD0FE-47EF-8AE4-7879-4245046EE58D}"/>
          </ac:spMkLst>
        </pc:spChg>
        <pc:picChg chg="mod">
          <ac:chgData name="Teotia, Vikas" userId="b2802d0b-2100-4b97-b854-c4a5454f999b" providerId="ADAL" clId="{B8985849-6686-4D4C-861A-D1E227969EFE}" dt="2025-05-21T03:37:37.449" v="14" actId="1076"/>
          <ac:picMkLst>
            <pc:docMk/>
            <pc:sldMk cId="2759794357" sldId="590"/>
            <ac:picMk id="5" creationId="{0A87C5EE-FABF-5228-0905-2D3323778EAC}"/>
          </ac:picMkLst>
        </pc:picChg>
        <pc:picChg chg="mod">
          <ac:chgData name="Teotia, Vikas" userId="b2802d0b-2100-4b97-b854-c4a5454f999b" providerId="ADAL" clId="{B8985849-6686-4D4C-861A-D1E227969EFE}" dt="2025-05-21T03:37:39.426" v="15" actId="1076"/>
          <ac:picMkLst>
            <pc:docMk/>
            <pc:sldMk cId="2759794357" sldId="590"/>
            <ac:picMk id="7" creationId="{A230685F-2023-2BB9-942F-A7FAC0BB4AF3}"/>
          </ac:picMkLst>
        </pc:picChg>
        <pc:picChg chg="mod">
          <ac:chgData name="Teotia, Vikas" userId="b2802d0b-2100-4b97-b854-c4a5454f999b" providerId="ADAL" clId="{B8985849-6686-4D4C-861A-D1E227969EFE}" dt="2025-05-21T03:37:44.742" v="18" actId="1076"/>
          <ac:picMkLst>
            <pc:docMk/>
            <pc:sldMk cId="2759794357" sldId="590"/>
            <ac:picMk id="33" creationId="{D182D288-4CC9-A6A5-0CF4-42A8813F1D59}"/>
          </ac:picMkLst>
        </pc:picChg>
        <pc:picChg chg="mod">
          <ac:chgData name="Teotia, Vikas" userId="b2802d0b-2100-4b97-b854-c4a5454f999b" providerId="ADAL" clId="{B8985849-6686-4D4C-861A-D1E227969EFE}" dt="2025-05-21T03:37:53.197" v="20" actId="1076"/>
          <ac:picMkLst>
            <pc:docMk/>
            <pc:sldMk cId="2759794357" sldId="590"/>
            <ac:picMk id="35" creationId="{AB9E7CAA-F286-C4AE-790F-7D13D601756D}"/>
          </ac:picMkLst>
        </pc:picChg>
        <pc:picChg chg="mod">
          <ac:chgData name="Teotia, Vikas" userId="b2802d0b-2100-4b97-b854-c4a5454f999b" providerId="ADAL" clId="{B8985849-6686-4D4C-861A-D1E227969EFE}" dt="2025-05-21T03:37:59.258" v="22" actId="14100"/>
          <ac:picMkLst>
            <pc:docMk/>
            <pc:sldMk cId="2759794357" sldId="590"/>
            <ac:picMk id="36" creationId="{1E44FA27-215F-106D-827A-1295E5CE9E2A}"/>
          </ac:picMkLst>
        </pc:picChg>
        <pc:picChg chg="del">
          <ac:chgData name="Teotia, Vikas" userId="b2802d0b-2100-4b97-b854-c4a5454f999b" providerId="ADAL" clId="{B8985849-6686-4D4C-861A-D1E227969EFE}" dt="2025-05-21T03:36:56.220" v="1" actId="478"/>
          <ac:picMkLst>
            <pc:docMk/>
            <pc:sldMk cId="2759794357" sldId="590"/>
            <ac:picMk id="37" creationId="{F1F592F6-BEE5-D3F7-DE88-62C648578C73}"/>
          </ac:picMkLst>
        </pc:picChg>
      </pc:sldChg>
      <pc:sldChg chg="addSp modSp mod ord">
        <pc:chgData name="Teotia, Vikas" userId="b2802d0b-2100-4b97-b854-c4a5454f999b" providerId="ADAL" clId="{B8985849-6686-4D4C-861A-D1E227969EFE}" dt="2025-05-22T03:17:27.451" v="1586" actId="1076"/>
        <pc:sldMkLst>
          <pc:docMk/>
          <pc:sldMk cId="2726665468" sldId="591"/>
        </pc:sldMkLst>
        <pc:spChg chg="mod">
          <ac:chgData name="Teotia, Vikas" userId="b2802d0b-2100-4b97-b854-c4a5454f999b" providerId="ADAL" clId="{B8985849-6686-4D4C-861A-D1E227969EFE}" dt="2025-05-21T03:58:59.580" v="557" actId="14100"/>
          <ac:spMkLst>
            <pc:docMk/>
            <pc:sldMk cId="2726665468" sldId="591"/>
            <ac:spMk id="2" creationId="{D9D8AA8F-B0AE-32AF-C8E4-7DCB7E56BFB8}"/>
          </ac:spMkLst>
        </pc:spChg>
        <pc:spChg chg="mod">
          <ac:chgData name="Teotia, Vikas" userId="b2802d0b-2100-4b97-b854-c4a5454f999b" providerId="ADAL" clId="{B8985849-6686-4D4C-861A-D1E227969EFE}" dt="2025-05-22T03:17:27.451" v="1586" actId="1076"/>
          <ac:spMkLst>
            <pc:docMk/>
            <pc:sldMk cId="2726665468" sldId="591"/>
            <ac:spMk id="10" creationId="{4BF57A76-D799-DC13-2AEC-CD5D2A4E7A58}"/>
          </ac:spMkLst>
        </pc:spChg>
        <pc:spChg chg="add mod">
          <ac:chgData name="Teotia, Vikas" userId="b2802d0b-2100-4b97-b854-c4a5454f999b" providerId="ADAL" clId="{B8985849-6686-4D4C-861A-D1E227969EFE}" dt="2025-05-22T03:17:19.953" v="1585"/>
          <ac:spMkLst>
            <pc:docMk/>
            <pc:sldMk cId="2726665468" sldId="591"/>
            <ac:spMk id="11" creationId="{60009960-9B6E-70CF-0CA1-6D8025C29FED}"/>
          </ac:spMkLst>
        </pc:spChg>
      </pc:sldChg>
      <pc:sldChg chg="del">
        <pc:chgData name="Teotia, Vikas" userId="b2802d0b-2100-4b97-b854-c4a5454f999b" providerId="ADAL" clId="{B8985849-6686-4D4C-861A-D1E227969EFE}" dt="2025-05-21T03:59:09.056" v="558" actId="47"/>
        <pc:sldMkLst>
          <pc:docMk/>
          <pc:sldMk cId="2543386741" sldId="593"/>
        </pc:sldMkLst>
      </pc:sldChg>
      <pc:sldChg chg="addSp modSp mod">
        <pc:chgData name="Teotia, Vikas" userId="b2802d0b-2100-4b97-b854-c4a5454f999b" providerId="ADAL" clId="{B8985849-6686-4D4C-861A-D1E227969EFE}" dt="2025-05-22T03:17:42.804" v="1589"/>
        <pc:sldMkLst>
          <pc:docMk/>
          <pc:sldMk cId="1895694444" sldId="594"/>
        </pc:sldMkLst>
        <pc:spChg chg="mod">
          <ac:chgData name="Teotia, Vikas" userId="b2802d0b-2100-4b97-b854-c4a5454f999b" providerId="ADAL" clId="{B8985849-6686-4D4C-861A-D1E227969EFE}" dt="2025-05-21T03:59:37.112" v="588" actId="1076"/>
          <ac:spMkLst>
            <pc:docMk/>
            <pc:sldMk cId="1895694444" sldId="594"/>
            <ac:spMk id="2" creationId="{94F6CA4D-31CC-83EA-54A1-8240ABC25D61}"/>
          </ac:spMkLst>
        </pc:spChg>
        <pc:spChg chg="add mod">
          <ac:chgData name="Teotia, Vikas" userId="b2802d0b-2100-4b97-b854-c4a5454f999b" providerId="ADAL" clId="{B8985849-6686-4D4C-861A-D1E227969EFE}" dt="2025-05-22T03:17:42.804" v="1589"/>
          <ac:spMkLst>
            <pc:docMk/>
            <pc:sldMk cId="1895694444" sldId="594"/>
            <ac:spMk id="3" creationId="{2FADBCCE-85D2-44FF-4A79-E2B75652B466}"/>
          </ac:spMkLst>
        </pc:spChg>
        <pc:picChg chg="mod">
          <ac:chgData name="Teotia, Vikas" userId="b2802d0b-2100-4b97-b854-c4a5454f999b" providerId="ADAL" clId="{B8985849-6686-4D4C-861A-D1E227969EFE}" dt="2025-05-21T12:17:34.611" v="1113" actId="14100"/>
          <ac:picMkLst>
            <pc:docMk/>
            <pc:sldMk cId="1895694444" sldId="594"/>
            <ac:picMk id="14" creationId="{8563A46D-5BC2-F451-E6A3-F7CE693BFE8A}"/>
          </ac:picMkLst>
        </pc:picChg>
      </pc:sldChg>
      <pc:sldChg chg="addSp modSp mod">
        <pc:chgData name="Teotia, Vikas" userId="b2802d0b-2100-4b97-b854-c4a5454f999b" providerId="ADAL" clId="{B8985849-6686-4D4C-861A-D1E227969EFE}" dt="2025-05-22T03:15:52.854" v="1565" actId="1076"/>
        <pc:sldMkLst>
          <pc:docMk/>
          <pc:sldMk cId="1657595514" sldId="595"/>
        </pc:sldMkLst>
        <pc:spChg chg="add mod">
          <ac:chgData name="Teotia, Vikas" userId="b2802d0b-2100-4b97-b854-c4a5454f999b" providerId="ADAL" clId="{B8985849-6686-4D4C-861A-D1E227969EFE}" dt="2025-05-22T03:15:52.854" v="1565" actId="1076"/>
          <ac:spMkLst>
            <pc:docMk/>
            <pc:sldMk cId="1657595514" sldId="595"/>
            <ac:spMk id="3" creationId="{A4B5B2FD-3C49-5786-DD4E-427A15758718}"/>
          </ac:spMkLst>
        </pc:spChg>
      </pc:sldChg>
      <pc:sldChg chg="addSp modSp mod ord">
        <pc:chgData name="Teotia, Vikas" userId="b2802d0b-2100-4b97-b854-c4a5454f999b" providerId="ADAL" clId="{B8985849-6686-4D4C-861A-D1E227969EFE}" dt="2025-05-22T03:17:39.937" v="1588"/>
        <pc:sldMkLst>
          <pc:docMk/>
          <pc:sldMk cId="3249885889" sldId="596"/>
        </pc:sldMkLst>
        <pc:spChg chg="mod">
          <ac:chgData name="Teotia, Vikas" userId="b2802d0b-2100-4b97-b854-c4a5454f999b" providerId="ADAL" clId="{B8985849-6686-4D4C-861A-D1E227969EFE}" dt="2025-05-21T04:17:08.329" v="1110" actId="14100"/>
          <ac:spMkLst>
            <pc:docMk/>
            <pc:sldMk cId="3249885889" sldId="596"/>
            <ac:spMk id="3" creationId="{F14A53BD-F40D-71C3-13D7-BCA4CE424CC1}"/>
          </ac:spMkLst>
        </pc:spChg>
        <pc:spChg chg="add mod">
          <ac:chgData name="Teotia, Vikas" userId="b2802d0b-2100-4b97-b854-c4a5454f999b" providerId="ADAL" clId="{B8985849-6686-4D4C-861A-D1E227969EFE}" dt="2025-05-22T03:17:39.937" v="1588"/>
          <ac:spMkLst>
            <pc:docMk/>
            <pc:sldMk cId="3249885889" sldId="596"/>
            <ac:spMk id="4" creationId="{A38515C9-8BCB-C22F-A1D4-286F6AD2A49C}"/>
          </ac:spMkLst>
        </pc:spChg>
      </pc:sldChg>
      <pc:sldChg chg="del">
        <pc:chgData name="Teotia, Vikas" userId="b2802d0b-2100-4b97-b854-c4a5454f999b" providerId="ADAL" clId="{B8985849-6686-4D4C-861A-D1E227969EFE}" dt="2025-05-21T04:01:39.282" v="667" actId="47"/>
        <pc:sldMkLst>
          <pc:docMk/>
          <pc:sldMk cId="3821777829" sldId="597"/>
        </pc:sldMkLst>
      </pc:sldChg>
      <pc:sldChg chg="addSp modSp mod">
        <pc:chgData name="Teotia, Vikas" userId="b2802d0b-2100-4b97-b854-c4a5454f999b" providerId="ADAL" clId="{B8985849-6686-4D4C-861A-D1E227969EFE}" dt="2025-05-22T03:17:16.754" v="1584"/>
        <pc:sldMkLst>
          <pc:docMk/>
          <pc:sldMk cId="2142080718" sldId="598"/>
        </pc:sldMkLst>
        <pc:spChg chg="mod">
          <ac:chgData name="Teotia, Vikas" userId="b2802d0b-2100-4b97-b854-c4a5454f999b" providerId="ADAL" clId="{B8985849-6686-4D4C-861A-D1E227969EFE}" dt="2025-05-21T03:58:46.437" v="554" actId="1076"/>
          <ac:spMkLst>
            <pc:docMk/>
            <pc:sldMk cId="2142080718" sldId="598"/>
            <ac:spMk id="2" creationId="{55770B29-2E5F-9152-1812-6A810415A077}"/>
          </ac:spMkLst>
        </pc:spChg>
        <pc:spChg chg="add mod">
          <ac:chgData name="Teotia, Vikas" userId="b2802d0b-2100-4b97-b854-c4a5454f999b" providerId="ADAL" clId="{B8985849-6686-4D4C-861A-D1E227969EFE}" dt="2025-05-22T03:17:16.754" v="1584"/>
          <ac:spMkLst>
            <pc:docMk/>
            <pc:sldMk cId="2142080718" sldId="598"/>
            <ac:spMk id="3" creationId="{8DCF2FF1-BAF2-820B-760A-A88BFFED432E}"/>
          </ac:spMkLst>
        </pc:spChg>
      </pc:sldChg>
      <pc:sldChg chg="addSp modSp add del">
        <pc:chgData name="Teotia, Vikas" userId="b2802d0b-2100-4b97-b854-c4a5454f999b" providerId="ADAL" clId="{B8985849-6686-4D4C-861A-D1E227969EFE}" dt="2025-05-22T03:16:42.406" v="1575" actId="47"/>
        <pc:sldMkLst>
          <pc:docMk/>
          <pc:sldMk cId="291257146" sldId="599"/>
        </pc:sldMkLst>
        <pc:spChg chg="add mod">
          <ac:chgData name="Teotia, Vikas" userId="b2802d0b-2100-4b97-b854-c4a5454f999b" providerId="ADAL" clId="{B8985849-6686-4D4C-861A-D1E227969EFE}" dt="2025-05-22T03:16:27.424" v="1572"/>
          <ac:spMkLst>
            <pc:docMk/>
            <pc:sldMk cId="291257146" sldId="599"/>
            <ac:spMk id="4" creationId="{EF0E5F36-1D6A-C78E-3B48-7CD4837476FB}"/>
          </ac:spMkLst>
        </pc:spChg>
      </pc:sldChg>
      <pc:sldChg chg="addSp modSp add del">
        <pc:chgData name="Teotia, Vikas" userId="b2802d0b-2100-4b97-b854-c4a5454f999b" providerId="ADAL" clId="{B8985849-6686-4D4C-861A-D1E227969EFE}" dt="2025-05-22T03:16:38.566" v="1574" actId="47"/>
        <pc:sldMkLst>
          <pc:docMk/>
          <pc:sldMk cId="362968" sldId="600"/>
        </pc:sldMkLst>
        <pc:spChg chg="add mod">
          <ac:chgData name="Teotia, Vikas" userId="b2802d0b-2100-4b97-b854-c4a5454f999b" providerId="ADAL" clId="{B8985849-6686-4D4C-861A-D1E227969EFE}" dt="2025-05-22T03:16:24.008" v="1571"/>
          <ac:spMkLst>
            <pc:docMk/>
            <pc:sldMk cId="362968" sldId="600"/>
            <ac:spMk id="4" creationId="{4B76F3F2-B2B8-926A-A01B-DA71CE867170}"/>
          </ac:spMkLst>
        </pc:spChg>
      </pc:sldChg>
    </pc:docChg>
  </pc:docChgLst>
  <pc:docChgLst>
    <pc:chgData name="Teotia, Vikas" userId="b2802d0b-2100-4b97-b854-c4a5454f999b" providerId="ADAL" clId="{44F4FF3A-83D3-4B06-B673-EA7DC80F8FF1}"/>
    <pc:docChg chg="undo custSel modSld">
      <pc:chgData name="Teotia, Vikas" userId="b2802d0b-2100-4b97-b854-c4a5454f999b" providerId="ADAL" clId="{44F4FF3A-83D3-4B06-B673-EA7DC80F8FF1}" dt="2025-05-21T19:17:09.669" v="569" actId="14100"/>
      <pc:docMkLst>
        <pc:docMk/>
      </pc:docMkLst>
      <pc:sldChg chg="modSp mod">
        <pc:chgData name="Teotia, Vikas" userId="b2802d0b-2100-4b97-b854-c4a5454f999b" providerId="ADAL" clId="{44F4FF3A-83D3-4B06-B673-EA7DC80F8FF1}" dt="2025-05-21T18:08:43.747" v="421" actId="14100"/>
        <pc:sldMkLst>
          <pc:docMk/>
          <pc:sldMk cId="1136700676" sldId="261"/>
        </pc:sldMkLst>
        <pc:spChg chg="mod">
          <ac:chgData name="Teotia, Vikas" userId="b2802d0b-2100-4b97-b854-c4a5454f999b" providerId="ADAL" clId="{44F4FF3A-83D3-4B06-B673-EA7DC80F8FF1}" dt="2025-05-21T18:08:43.747" v="421" actId="14100"/>
          <ac:spMkLst>
            <pc:docMk/>
            <pc:sldMk cId="1136700676" sldId="261"/>
            <ac:spMk id="2" creationId="{B15DBA5D-9D59-4EB1-B0CA-C30D270E2790}"/>
          </ac:spMkLst>
        </pc:spChg>
      </pc:sldChg>
      <pc:sldChg chg="delSp modSp mod">
        <pc:chgData name="Teotia, Vikas" userId="b2802d0b-2100-4b97-b854-c4a5454f999b" providerId="ADAL" clId="{44F4FF3A-83D3-4B06-B673-EA7DC80F8FF1}" dt="2025-05-21T18:21:05.642" v="486" actId="20577"/>
        <pc:sldMkLst>
          <pc:docMk/>
          <pc:sldMk cId="1938497316" sldId="263"/>
        </pc:sldMkLst>
        <pc:spChg chg="del">
          <ac:chgData name="Teotia, Vikas" userId="b2802d0b-2100-4b97-b854-c4a5454f999b" providerId="ADAL" clId="{44F4FF3A-83D3-4B06-B673-EA7DC80F8FF1}" dt="2025-05-21T17:54:41.121" v="409" actId="478"/>
          <ac:spMkLst>
            <pc:docMk/>
            <pc:sldMk cId="1938497316" sldId="263"/>
            <ac:spMk id="3" creationId="{10BACFD8-00D1-E98F-4C70-ED6D67D896D4}"/>
          </ac:spMkLst>
        </pc:spChg>
        <pc:spChg chg="mod">
          <ac:chgData name="Teotia, Vikas" userId="b2802d0b-2100-4b97-b854-c4a5454f999b" providerId="ADAL" clId="{44F4FF3A-83D3-4B06-B673-EA7DC80F8FF1}" dt="2025-05-21T18:20:06.808" v="472" actId="20577"/>
          <ac:spMkLst>
            <pc:docMk/>
            <pc:sldMk cId="1938497316" sldId="263"/>
            <ac:spMk id="7" creationId="{84BED499-6ED4-F54A-8BC4-75AB617CA064}"/>
          </ac:spMkLst>
        </pc:spChg>
        <pc:graphicFrameChg chg="mod modGraphic">
          <ac:chgData name="Teotia, Vikas" userId="b2802d0b-2100-4b97-b854-c4a5454f999b" providerId="ADAL" clId="{44F4FF3A-83D3-4B06-B673-EA7DC80F8FF1}" dt="2025-05-21T18:21:05.642" v="486" actId="20577"/>
          <ac:graphicFrameMkLst>
            <pc:docMk/>
            <pc:sldMk cId="1938497316" sldId="263"/>
            <ac:graphicFrameMk id="12" creationId="{F5C28ADB-D82E-4B88-BDB1-061593745866}"/>
          </ac:graphicFrameMkLst>
        </pc:graphicFrameChg>
        <pc:picChg chg="mod">
          <ac:chgData name="Teotia, Vikas" userId="b2802d0b-2100-4b97-b854-c4a5454f999b" providerId="ADAL" clId="{44F4FF3A-83D3-4B06-B673-EA7DC80F8FF1}" dt="2025-05-21T17:19:05.116" v="248" actId="1035"/>
          <ac:picMkLst>
            <pc:docMk/>
            <pc:sldMk cId="1938497316" sldId="263"/>
            <ac:picMk id="13" creationId="{E8614313-C66E-68CC-61B2-C69D5E04AB75}"/>
          </ac:picMkLst>
        </pc:picChg>
      </pc:sldChg>
      <pc:sldChg chg="delSp modSp mod">
        <pc:chgData name="Teotia, Vikas" userId="b2802d0b-2100-4b97-b854-c4a5454f999b" providerId="ADAL" clId="{44F4FF3A-83D3-4B06-B673-EA7DC80F8FF1}" dt="2025-05-21T18:12:27.366" v="464" actId="20577"/>
        <pc:sldMkLst>
          <pc:docMk/>
          <pc:sldMk cId="2617142352" sldId="320"/>
        </pc:sldMkLst>
        <pc:spChg chg="mod">
          <ac:chgData name="Teotia, Vikas" userId="b2802d0b-2100-4b97-b854-c4a5454f999b" providerId="ADAL" clId="{44F4FF3A-83D3-4B06-B673-EA7DC80F8FF1}" dt="2025-05-21T17:29:50.101" v="285" actId="1076"/>
          <ac:spMkLst>
            <pc:docMk/>
            <pc:sldMk cId="2617142352" sldId="320"/>
            <ac:spMk id="2" creationId="{E94D7DF6-90EF-4098-9C65-96752789EC52}"/>
          </ac:spMkLst>
        </pc:spChg>
        <pc:spChg chg="del">
          <ac:chgData name="Teotia, Vikas" userId="b2802d0b-2100-4b97-b854-c4a5454f999b" providerId="ADAL" clId="{44F4FF3A-83D3-4B06-B673-EA7DC80F8FF1}" dt="2025-05-21T17:54:47.072" v="410" actId="478"/>
          <ac:spMkLst>
            <pc:docMk/>
            <pc:sldMk cId="2617142352" sldId="320"/>
            <ac:spMk id="4" creationId="{77D83ED9-655D-A669-E230-3AE457F6806F}"/>
          </ac:spMkLst>
        </pc:spChg>
        <pc:spChg chg="mod">
          <ac:chgData name="Teotia, Vikas" userId="b2802d0b-2100-4b97-b854-c4a5454f999b" providerId="ADAL" clId="{44F4FF3A-83D3-4B06-B673-EA7DC80F8FF1}" dt="2025-05-21T18:12:27.366" v="464" actId="20577"/>
          <ac:spMkLst>
            <pc:docMk/>
            <pc:sldMk cId="2617142352" sldId="320"/>
            <ac:spMk id="5" creationId="{FA10264C-E8F4-6879-104A-26A6BC87052E}"/>
          </ac:spMkLst>
        </pc:spChg>
      </pc:sldChg>
      <pc:sldChg chg="delSp mod">
        <pc:chgData name="Teotia, Vikas" userId="b2802d0b-2100-4b97-b854-c4a5454f999b" providerId="ADAL" clId="{44F4FF3A-83D3-4B06-B673-EA7DC80F8FF1}" dt="2025-05-21T17:54:19.321" v="405" actId="478"/>
        <pc:sldMkLst>
          <pc:docMk/>
          <pc:sldMk cId="3434836827" sldId="575"/>
        </pc:sldMkLst>
        <pc:spChg chg="del">
          <ac:chgData name="Teotia, Vikas" userId="b2802d0b-2100-4b97-b854-c4a5454f999b" providerId="ADAL" clId="{44F4FF3A-83D3-4B06-B673-EA7DC80F8FF1}" dt="2025-05-21T17:54:19.321" v="405" actId="478"/>
          <ac:spMkLst>
            <pc:docMk/>
            <pc:sldMk cId="3434836827" sldId="575"/>
            <ac:spMk id="3" creationId="{108B4111-3225-001F-72E7-2B4DF56348FC}"/>
          </ac:spMkLst>
        </pc:spChg>
      </pc:sldChg>
      <pc:sldChg chg="modSp mod">
        <pc:chgData name="Teotia, Vikas" userId="b2802d0b-2100-4b97-b854-c4a5454f999b" providerId="ADAL" clId="{44F4FF3A-83D3-4B06-B673-EA7DC80F8FF1}" dt="2025-05-21T18:30:11.014" v="557" actId="1076"/>
        <pc:sldMkLst>
          <pc:docMk/>
          <pc:sldMk cId="3259596175" sldId="577"/>
        </pc:sldMkLst>
        <pc:spChg chg="mod">
          <ac:chgData name="Teotia, Vikas" userId="b2802d0b-2100-4b97-b854-c4a5454f999b" providerId="ADAL" clId="{44F4FF3A-83D3-4B06-B673-EA7DC80F8FF1}" dt="2025-05-21T18:30:04.359" v="556" actId="1076"/>
          <ac:spMkLst>
            <pc:docMk/>
            <pc:sldMk cId="3259596175" sldId="577"/>
            <ac:spMk id="7" creationId="{76EBB97E-695B-4A1C-7737-98E3425E9508}"/>
          </ac:spMkLst>
        </pc:spChg>
        <pc:graphicFrameChg chg="mod modGraphic">
          <ac:chgData name="Teotia, Vikas" userId="b2802d0b-2100-4b97-b854-c4a5454f999b" providerId="ADAL" clId="{44F4FF3A-83D3-4B06-B673-EA7DC80F8FF1}" dt="2025-05-21T18:30:11.014" v="557" actId="1076"/>
          <ac:graphicFrameMkLst>
            <pc:docMk/>
            <pc:sldMk cId="3259596175" sldId="577"/>
            <ac:graphicFrameMk id="4" creationId="{A44DE10E-BEC7-7240-084D-9FEE976E075A}"/>
          </ac:graphicFrameMkLst>
        </pc:graphicFrameChg>
      </pc:sldChg>
      <pc:sldChg chg="modSp mod">
        <pc:chgData name="Teotia, Vikas" userId="b2802d0b-2100-4b97-b854-c4a5454f999b" providerId="ADAL" clId="{44F4FF3A-83D3-4B06-B673-EA7DC80F8FF1}" dt="2025-05-21T18:17:42.176" v="470" actId="20577"/>
        <pc:sldMkLst>
          <pc:docMk/>
          <pc:sldMk cId="3913344901" sldId="580"/>
        </pc:sldMkLst>
        <pc:spChg chg="mod">
          <ac:chgData name="Teotia, Vikas" userId="b2802d0b-2100-4b97-b854-c4a5454f999b" providerId="ADAL" clId="{44F4FF3A-83D3-4B06-B673-EA7DC80F8FF1}" dt="2025-05-21T18:17:42.176" v="470" actId="20577"/>
          <ac:spMkLst>
            <pc:docMk/>
            <pc:sldMk cId="3913344901" sldId="580"/>
            <ac:spMk id="3" creationId="{2EED7C94-FC7E-FE2F-67FD-7BF22695866F}"/>
          </ac:spMkLst>
        </pc:spChg>
      </pc:sldChg>
      <pc:sldChg chg="addSp delSp modSp mod">
        <pc:chgData name="Teotia, Vikas" userId="b2802d0b-2100-4b97-b854-c4a5454f999b" providerId="ADAL" clId="{44F4FF3A-83D3-4B06-B673-EA7DC80F8FF1}" dt="2025-05-21T19:17:09.669" v="569" actId="14100"/>
        <pc:sldMkLst>
          <pc:docMk/>
          <pc:sldMk cId="2921987351" sldId="582"/>
        </pc:sldMkLst>
        <pc:spChg chg="del">
          <ac:chgData name="Teotia, Vikas" userId="b2802d0b-2100-4b97-b854-c4a5454f999b" providerId="ADAL" clId="{44F4FF3A-83D3-4B06-B673-EA7DC80F8FF1}" dt="2025-05-21T17:54:34.941" v="408" actId="478"/>
          <ac:spMkLst>
            <pc:docMk/>
            <pc:sldMk cId="2921987351" sldId="582"/>
            <ac:spMk id="3" creationId="{BAB8CE26-8D7E-F440-0686-EA4B275CEAAB}"/>
          </ac:spMkLst>
        </pc:spChg>
        <pc:spChg chg="add mod">
          <ac:chgData name="Teotia, Vikas" userId="b2802d0b-2100-4b97-b854-c4a5454f999b" providerId="ADAL" clId="{44F4FF3A-83D3-4B06-B673-EA7DC80F8FF1}" dt="2025-05-21T18:23:15.938" v="496" actId="1076"/>
          <ac:spMkLst>
            <pc:docMk/>
            <pc:sldMk cId="2921987351" sldId="582"/>
            <ac:spMk id="5" creationId="{C156642D-2A4E-4065-1EAF-E47496FFC9EB}"/>
          </ac:spMkLst>
        </pc:spChg>
        <pc:spChg chg="mod">
          <ac:chgData name="Teotia, Vikas" userId="b2802d0b-2100-4b97-b854-c4a5454f999b" providerId="ADAL" clId="{44F4FF3A-83D3-4B06-B673-EA7DC80F8FF1}" dt="2025-05-21T19:16:41.257" v="565" actId="1076"/>
          <ac:spMkLst>
            <pc:docMk/>
            <pc:sldMk cId="2921987351" sldId="582"/>
            <ac:spMk id="18" creationId="{0E17A05D-E691-FD11-3316-BE95F746E13E}"/>
          </ac:spMkLst>
        </pc:spChg>
        <pc:picChg chg="mod">
          <ac:chgData name="Teotia, Vikas" userId="b2802d0b-2100-4b97-b854-c4a5454f999b" providerId="ADAL" clId="{44F4FF3A-83D3-4B06-B673-EA7DC80F8FF1}" dt="2025-05-21T19:16:40.140" v="563" actId="1076"/>
          <ac:picMkLst>
            <pc:docMk/>
            <pc:sldMk cId="2921987351" sldId="582"/>
            <ac:picMk id="20" creationId="{8C7DA8B7-53E4-64E8-1CA7-DBDC19C94198}"/>
          </ac:picMkLst>
        </pc:picChg>
        <pc:picChg chg="mod">
          <ac:chgData name="Teotia, Vikas" userId="b2802d0b-2100-4b97-b854-c4a5454f999b" providerId="ADAL" clId="{44F4FF3A-83D3-4B06-B673-EA7DC80F8FF1}" dt="2025-05-21T19:16:40.506" v="564" actId="1076"/>
          <ac:picMkLst>
            <pc:docMk/>
            <pc:sldMk cId="2921987351" sldId="582"/>
            <ac:picMk id="23" creationId="{90239C5D-7741-1BFF-4C54-FBA86AE41113}"/>
          </ac:picMkLst>
        </pc:picChg>
        <pc:cxnChg chg="add mod">
          <ac:chgData name="Teotia, Vikas" userId="b2802d0b-2100-4b97-b854-c4a5454f999b" providerId="ADAL" clId="{44F4FF3A-83D3-4B06-B673-EA7DC80F8FF1}" dt="2025-05-21T19:17:03.736" v="568" actId="14100"/>
          <ac:cxnSpMkLst>
            <pc:docMk/>
            <pc:sldMk cId="2921987351" sldId="582"/>
            <ac:cxnSpMk id="8" creationId="{7A70CFA0-896F-CF51-D30F-151C02AD27A9}"/>
          </ac:cxnSpMkLst>
        </pc:cxnChg>
        <pc:cxnChg chg="add mod">
          <ac:chgData name="Teotia, Vikas" userId="b2802d0b-2100-4b97-b854-c4a5454f999b" providerId="ADAL" clId="{44F4FF3A-83D3-4B06-B673-EA7DC80F8FF1}" dt="2025-05-21T19:17:09.669" v="569" actId="14100"/>
          <ac:cxnSpMkLst>
            <pc:docMk/>
            <pc:sldMk cId="2921987351" sldId="582"/>
            <ac:cxnSpMk id="10" creationId="{BAE27360-094C-306F-51D5-EC6FFDAAC13B}"/>
          </ac:cxnSpMkLst>
        </pc:cxnChg>
      </pc:sldChg>
      <pc:sldChg chg="delSp mod">
        <pc:chgData name="Teotia, Vikas" userId="b2802d0b-2100-4b97-b854-c4a5454f999b" providerId="ADAL" clId="{44F4FF3A-83D3-4B06-B673-EA7DC80F8FF1}" dt="2025-05-21T17:54:31.609" v="407" actId="478"/>
        <pc:sldMkLst>
          <pc:docMk/>
          <pc:sldMk cId="1785097919" sldId="583"/>
        </pc:sldMkLst>
        <pc:spChg chg="del">
          <ac:chgData name="Teotia, Vikas" userId="b2802d0b-2100-4b97-b854-c4a5454f999b" providerId="ADAL" clId="{44F4FF3A-83D3-4B06-B673-EA7DC80F8FF1}" dt="2025-05-21T17:54:31.609" v="407" actId="478"/>
          <ac:spMkLst>
            <pc:docMk/>
            <pc:sldMk cId="1785097919" sldId="583"/>
            <ac:spMk id="3" creationId="{210740A7-40C0-33F1-DE36-753B2D5D56A8}"/>
          </ac:spMkLst>
        </pc:spChg>
      </pc:sldChg>
      <pc:sldChg chg="modSp mod">
        <pc:chgData name="Teotia, Vikas" userId="b2802d0b-2100-4b97-b854-c4a5454f999b" providerId="ADAL" clId="{44F4FF3A-83D3-4B06-B673-EA7DC80F8FF1}" dt="2025-05-21T17:28:06.996" v="278" actId="1076"/>
        <pc:sldMkLst>
          <pc:docMk/>
          <pc:sldMk cId="2521133547" sldId="587"/>
        </pc:sldMkLst>
        <pc:spChg chg="mod">
          <ac:chgData name="Teotia, Vikas" userId="b2802d0b-2100-4b97-b854-c4a5454f999b" providerId="ADAL" clId="{44F4FF3A-83D3-4B06-B673-EA7DC80F8FF1}" dt="2025-05-21T17:27:56.077" v="276" actId="14100"/>
          <ac:spMkLst>
            <pc:docMk/>
            <pc:sldMk cId="2521133547" sldId="587"/>
            <ac:spMk id="4" creationId="{B4819257-18B1-45AE-6134-03440B94AD88}"/>
          </ac:spMkLst>
        </pc:spChg>
        <pc:spChg chg="mod">
          <ac:chgData name="Teotia, Vikas" userId="b2802d0b-2100-4b97-b854-c4a5454f999b" providerId="ADAL" clId="{44F4FF3A-83D3-4B06-B673-EA7DC80F8FF1}" dt="2025-05-21T17:28:06.996" v="278" actId="1076"/>
          <ac:spMkLst>
            <pc:docMk/>
            <pc:sldMk cId="2521133547" sldId="587"/>
            <ac:spMk id="15" creationId="{F5F72F10-9D3E-26D2-53F6-EDB6EA8E603F}"/>
          </ac:spMkLst>
        </pc:spChg>
        <pc:picChg chg="mod">
          <ac:chgData name="Teotia, Vikas" userId="b2802d0b-2100-4b97-b854-c4a5454f999b" providerId="ADAL" clId="{44F4FF3A-83D3-4B06-B673-EA7DC80F8FF1}" dt="2025-05-21T17:27:01.873" v="273" actId="1038"/>
          <ac:picMkLst>
            <pc:docMk/>
            <pc:sldMk cId="2521133547" sldId="587"/>
            <ac:picMk id="8" creationId="{2FF6A87C-0A24-0A33-D941-1013467B8F0E}"/>
          </ac:picMkLst>
        </pc:picChg>
        <pc:picChg chg="mod">
          <ac:chgData name="Teotia, Vikas" userId="b2802d0b-2100-4b97-b854-c4a5454f999b" providerId="ADAL" clId="{44F4FF3A-83D3-4B06-B673-EA7DC80F8FF1}" dt="2025-05-21T17:27:10.348" v="275" actId="14100"/>
          <ac:picMkLst>
            <pc:docMk/>
            <pc:sldMk cId="2521133547" sldId="587"/>
            <ac:picMk id="9" creationId="{8BA2FB46-AFAA-71EB-B1DA-D3D8C13DE11D}"/>
          </ac:picMkLst>
        </pc:picChg>
        <pc:picChg chg="mod">
          <ac:chgData name="Teotia, Vikas" userId="b2802d0b-2100-4b97-b854-c4a5454f999b" providerId="ADAL" clId="{44F4FF3A-83D3-4B06-B673-EA7DC80F8FF1}" dt="2025-05-21T17:28:04.227" v="277" actId="1076"/>
          <ac:picMkLst>
            <pc:docMk/>
            <pc:sldMk cId="2521133547" sldId="587"/>
            <ac:picMk id="12" creationId="{658DB30A-5833-7971-C36E-6C1FFE2077E5}"/>
          </ac:picMkLst>
        </pc:picChg>
      </pc:sldChg>
      <pc:sldChg chg="modSp mod">
        <pc:chgData name="Teotia, Vikas" userId="b2802d0b-2100-4b97-b854-c4a5454f999b" providerId="ADAL" clId="{44F4FF3A-83D3-4B06-B673-EA7DC80F8FF1}" dt="2025-05-21T17:36:17.385" v="335" actId="20577"/>
        <pc:sldMkLst>
          <pc:docMk/>
          <pc:sldMk cId="2759794357" sldId="590"/>
        </pc:sldMkLst>
        <pc:spChg chg="mod">
          <ac:chgData name="Teotia, Vikas" userId="b2802d0b-2100-4b97-b854-c4a5454f999b" providerId="ADAL" clId="{44F4FF3A-83D3-4B06-B673-EA7DC80F8FF1}" dt="2025-05-21T17:36:17.385" v="335" actId="20577"/>
          <ac:spMkLst>
            <pc:docMk/>
            <pc:sldMk cId="2759794357" sldId="590"/>
            <ac:spMk id="21" creationId="{29420C82-5798-3983-9C3D-656D46C4C9A0}"/>
          </ac:spMkLst>
        </pc:spChg>
        <pc:picChg chg="mod">
          <ac:chgData name="Teotia, Vikas" userId="b2802d0b-2100-4b97-b854-c4a5454f999b" providerId="ADAL" clId="{44F4FF3A-83D3-4B06-B673-EA7DC80F8FF1}" dt="2025-05-21T17:31:55.670" v="298" actId="1076"/>
          <ac:picMkLst>
            <pc:docMk/>
            <pc:sldMk cId="2759794357" sldId="590"/>
            <ac:picMk id="5" creationId="{0A87C5EE-FABF-5228-0905-2D3323778EAC}"/>
          </ac:picMkLst>
        </pc:picChg>
        <pc:picChg chg="mod">
          <ac:chgData name="Teotia, Vikas" userId="b2802d0b-2100-4b97-b854-c4a5454f999b" providerId="ADAL" clId="{44F4FF3A-83D3-4B06-B673-EA7DC80F8FF1}" dt="2025-05-21T17:32:02.622" v="301" actId="1076"/>
          <ac:picMkLst>
            <pc:docMk/>
            <pc:sldMk cId="2759794357" sldId="590"/>
            <ac:picMk id="7" creationId="{A230685F-2023-2BB9-942F-A7FAC0BB4AF3}"/>
          </ac:picMkLst>
        </pc:picChg>
        <pc:picChg chg="mod">
          <ac:chgData name="Teotia, Vikas" userId="b2802d0b-2100-4b97-b854-c4a5454f999b" providerId="ADAL" clId="{44F4FF3A-83D3-4B06-B673-EA7DC80F8FF1}" dt="2025-05-21T17:32:16.669" v="314" actId="1038"/>
          <ac:picMkLst>
            <pc:docMk/>
            <pc:sldMk cId="2759794357" sldId="590"/>
            <ac:picMk id="33" creationId="{D182D288-4CC9-A6A5-0CF4-42A8813F1D59}"/>
          </ac:picMkLst>
        </pc:picChg>
      </pc:sldChg>
      <pc:sldChg chg="modSp mod">
        <pc:chgData name="Teotia, Vikas" userId="b2802d0b-2100-4b97-b854-c4a5454f999b" providerId="ADAL" clId="{44F4FF3A-83D3-4B06-B673-EA7DC80F8FF1}" dt="2025-05-21T17:34:21.320" v="334" actId="1076"/>
        <pc:sldMkLst>
          <pc:docMk/>
          <pc:sldMk cId="2726665468" sldId="591"/>
        </pc:sldMkLst>
        <pc:spChg chg="mod">
          <ac:chgData name="Teotia, Vikas" userId="b2802d0b-2100-4b97-b854-c4a5454f999b" providerId="ADAL" clId="{44F4FF3A-83D3-4B06-B673-EA7DC80F8FF1}" dt="2025-05-21T17:34:21.320" v="334" actId="1076"/>
          <ac:spMkLst>
            <pc:docMk/>
            <pc:sldMk cId="2726665468" sldId="591"/>
            <ac:spMk id="3" creationId="{B0353028-205F-36E8-63A9-A183331D23A1}"/>
          </ac:spMkLst>
        </pc:spChg>
        <pc:spChg chg="mod">
          <ac:chgData name="Teotia, Vikas" userId="b2802d0b-2100-4b97-b854-c4a5454f999b" providerId="ADAL" clId="{44F4FF3A-83D3-4B06-B673-EA7DC80F8FF1}" dt="2025-05-21T17:34:16.424" v="333" actId="1076"/>
          <ac:spMkLst>
            <pc:docMk/>
            <pc:sldMk cId="2726665468" sldId="591"/>
            <ac:spMk id="8" creationId="{0AF03BB7-686F-32BC-A153-DFA857CCBB1B}"/>
          </ac:spMkLst>
        </pc:spChg>
        <pc:spChg chg="mod">
          <ac:chgData name="Teotia, Vikas" userId="b2802d0b-2100-4b97-b854-c4a5454f999b" providerId="ADAL" clId="{44F4FF3A-83D3-4B06-B673-EA7DC80F8FF1}" dt="2025-05-21T17:33:20.223" v="332" actId="1076"/>
          <ac:spMkLst>
            <pc:docMk/>
            <pc:sldMk cId="2726665468" sldId="591"/>
            <ac:spMk id="10" creationId="{4BF57A76-D799-DC13-2AEC-CD5D2A4E7A58}"/>
          </ac:spMkLst>
        </pc:spChg>
      </pc:sldChg>
      <pc:sldChg chg="modSp mod">
        <pc:chgData name="Teotia, Vikas" userId="b2802d0b-2100-4b97-b854-c4a5454f999b" providerId="ADAL" clId="{44F4FF3A-83D3-4B06-B673-EA7DC80F8FF1}" dt="2025-05-21T17:42:36.724" v="400" actId="122"/>
        <pc:sldMkLst>
          <pc:docMk/>
          <pc:sldMk cId="1895694444" sldId="594"/>
        </pc:sldMkLst>
        <pc:spChg chg="mod">
          <ac:chgData name="Teotia, Vikas" userId="b2802d0b-2100-4b97-b854-c4a5454f999b" providerId="ADAL" clId="{44F4FF3A-83D3-4B06-B673-EA7DC80F8FF1}" dt="2025-05-21T17:42:30.675" v="399" actId="122"/>
          <ac:spMkLst>
            <pc:docMk/>
            <pc:sldMk cId="1895694444" sldId="594"/>
            <ac:spMk id="15" creationId="{62CD568F-5E75-568F-3E62-151CA1144863}"/>
          </ac:spMkLst>
        </pc:spChg>
        <pc:spChg chg="mod">
          <ac:chgData name="Teotia, Vikas" userId="b2802d0b-2100-4b97-b854-c4a5454f999b" providerId="ADAL" clId="{44F4FF3A-83D3-4B06-B673-EA7DC80F8FF1}" dt="2025-05-21T17:42:36.724" v="400" actId="122"/>
          <ac:spMkLst>
            <pc:docMk/>
            <pc:sldMk cId="1895694444" sldId="594"/>
            <ac:spMk id="16" creationId="{5F1616D4-9A53-2BBF-A4B0-483825262883}"/>
          </ac:spMkLst>
        </pc:spChg>
        <pc:picChg chg="mod">
          <ac:chgData name="Teotia, Vikas" userId="b2802d0b-2100-4b97-b854-c4a5454f999b" providerId="ADAL" clId="{44F4FF3A-83D3-4B06-B673-EA7DC80F8FF1}" dt="2025-05-21T17:05:17.692" v="12" actId="1038"/>
          <ac:picMkLst>
            <pc:docMk/>
            <pc:sldMk cId="1895694444" sldId="594"/>
            <ac:picMk id="5" creationId="{C7F947FB-1477-119D-0574-9DC4F5489298}"/>
          </ac:picMkLst>
        </pc:picChg>
        <pc:picChg chg="mod">
          <ac:chgData name="Teotia, Vikas" userId="b2802d0b-2100-4b97-b854-c4a5454f999b" providerId="ADAL" clId="{44F4FF3A-83D3-4B06-B673-EA7DC80F8FF1}" dt="2025-05-21T17:41:47.682" v="372" actId="1038"/>
          <ac:picMkLst>
            <pc:docMk/>
            <pc:sldMk cId="1895694444" sldId="594"/>
            <ac:picMk id="8" creationId="{05B992DF-52F3-F7A3-0BD0-217BDE2D3D75}"/>
          </ac:picMkLst>
        </pc:picChg>
        <pc:picChg chg="mod">
          <ac:chgData name="Teotia, Vikas" userId="b2802d0b-2100-4b97-b854-c4a5454f999b" providerId="ADAL" clId="{44F4FF3A-83D3-4B06-B673-EA7DC80F8FF1}" dt="2025-05-21T17:41:56.219" v="379" actId="1038"/>
          <ac:picMkLst>
            <pc:docMk/>
            <pc:sldMk cId="1895694444" sldId="594"/>
            <ac:picMk id="10" creationId="{A9E1EC94-967C-68A9-2498-DE5AD2741EF9}"/>
          </ac:picMkLst>
        </pc:picChg>
        <pc:picChg chg="mod">
          <ac:chgData name="Teotia, Vikas" userId="b2802d0b-2100-4b97-b854-c4a5454f999b" providerId="ADAL" clId="{44F4FF3A-83D3-4B06-B673-EA7DC80F8FF1}" dt="2025-05-21T17:42:01.475" v="391" actId="1037"/>
          <ac:picMkLst>
            <pc:docMk/>
            <pc:sldMk cId="1895694444" sldId="594"/>
            <ac:picMk id="14" creationId="{8563A46D-5BC2-F451-E6A3-F7CE693BFE8A}"/>
          </ac:picMkLst>
        </pc:picChg>
      </pc:sldChg>
      <pc:sldChg chg="modSp mod">
        <pc:chgData name="Teotia, Vikas" userId="b2802d0b-2100-4b97-b854-c4a5454f999b" providerId="ADAL" clId="{44F4FF3A-83D3-4B06-B673-EA7DC80F8FF1}" dt="2025-05-21T18:10:54.900" v="427" actId="1076"/>
        <pc:sldMkLst>
          <pc:docMk/>
          <pc:sldMk cId="1657595514" sldId="595"/>
        </pc:sldMkLst>
        <pc:spChg chg="mod">
          <ac:chgData name="Teotia, Vikas" userId="b2802d0b-2100-4b97-b854-c4a5454f999b" providerId="ADAL" clId="{44F4FF3A-83D3-4B06-B673-EA7DC80F8FF1}" dt="2025-05-21T18:10:54.900" v="427" actId="1076"/>
          <ac:spMkLst>
            <pc:docMk/>
            <pc:sldMk cId="1657595514" sldId="595"/>
            <ac:spMk id="2" creationId="{3BDC0832-70B8-82DD-209F-85AF7654D6A1}"/>
          </ac:spMkLst>
        </pc:spChg>
        <pc:spChg chg="mod">
          <ac:chgData name="Teotia, Vikas" userId="b2802d0b-2100-4b97-b854-c4a5454f999b" providerId="ADAL" clId="{44F4FF3A-83D3-4B06-B673-EA7DC80F8FF1}" dt="2025-05-21T18:07:41.869" v="420" actId="14100"/>
          <ac:spMkLst>
            <pc:docMk/>
            <pc:sldMk cId="1657595514" sldId="595"/>
            <ac:spMk id="6" creationId="{A964970A-1AF2-0AF0-052B-56F55CDB2C33}"/>
          </ac:spMkLst>
        </pc:spChg>
      </pc:sldChg>
      <pc:sldChg chg="modSp mod">
        <pc:chgData name="Teotia, Vikas" userId="b2802d0b-2100-4b97-b854-c4a5454f999b" providerId="ADAL" clId="{44F4FF3A-83D3-4B06-B673-EA7DC80F8FF1}" dt="2025-05-21T18:28:26.381" v="534" actId="14100"/>
        <pc:sldMkLst>
          <pc:docMk/>
          <pc:sldMk cId="3249885889" sldId="596"/>
        </pc:sldMkLst>
        <pc:spChg chg="mod">
          <ac:chgData name="Teotia, Vikas" userId="b2802d0b-2100-4b97-b854-c4a5454f999b" providerId="ADAL" clId="{44F4FF3A-83D3-4B06-B673-EA7DC80F8FF1}" dt="2025-05-21T18:28:26.381" v="534" actId="14100"/>
          <ac:spMkLst>
            <pc:docMk/>
            <pc:sldMk cId="3249885889" sldId="596"/>
            <ac:spMk id="3" creationId="{F14A53BD-F40D-71C3-13D7-BCA4CE424CC1}"/>
          </ac:spMkLst>
        </pc:spChg>
      </pc:sldChg>
      <pc:sldChg chg="delSp modSp mod">
        <pc:chgData name="Teotia, Vikas" userId="b2802d0b-2100-4b97-b854-c4a5454f999b" providerId="ADAL" clId="{44F4FF3A-83D3-4B06-B673-EA7DC80F8FF1}" dt="2025-05-21T18:09:17.491" v="423" actId="1076"/>
        <pc:sldMkLst>
          <pc:docMk/>
          <pc:sldMk cId="2142080718" sldId="598"/>
        </pc:sldMkLst>
        <pc:spChg chg="del">
          <ac:chgData name="Teotia, Vikas" userId="b2802d0b-2100-4b97-b854-c4a5454f999b" providerId="ADAL" clId="{44F4FF3A-83D3-4B06-B673-EA7DC80F8FF1}" dt="2025-05-21T17:54:28.566" v="406" actId="478"/>
          <ac:spMkLst>
            <pc:docMk/>
            <pc:sldMk cId="2142080718" sldId="598"/>
            <ac:spMk id="3" creationId="{6978052F-6C27-3911-8EA1-AD9F98E77316}"/>
          </ac:spMkLst>
        </pc:spChg>
        <pc:spChg chg="mod">
          <ac:chgData name="Teotia, Vikas" userId="b2802d0b-2100-4b97-b854-c4a5454f999b" providerId="ADAL" clId="{44F4FF3A-83D3-4B06-B673-EA7DC80F8FF1}" dt="2025-05-21T17:29:02.348" v="281" actId="207"/>
          <ac:spMkLst>
            <pc:docMk/>
            <pc:sldMk cId="2142080718" sldId="598"/>
            <ac:spMk id="13" creationId="{CBF75FF4-64E8-9F77-FA84-1B0BE7A45DF6}"/>
          </ac:spMkLst>
        </pc:spChg>
        <pc:picChg chg="mod">
          <ac:chgData name="Teotia, Vikas" userId="b2802d0b-2100-4b97-b854-c4a5454f999b" providerId="ADAL" clId="{44F4FF3A-83D3-4B06-B673-EA7DC80F8FF1}" dt="2025-05-21T17:28:56.846" v="280" actId="1076"/>
          <ac:picMkLst>
            <pc:docMk/>
            <pc:sldMk cId="2142080718" sldId="598"/>
            <ac:picMk id="11" creationId="{3F6C7F2F-FB66-D53B-FA05-9BA62C173EB3}"/>
          </ac:picMkLst>
        </pc:picChg>
        <pc:picChg chg="mod">
          <ac:chgData name="Teotia, Vikas" userId="b2802d0b-2100-4b97-b854-c4a5454f999b" providerId="ADAL" clId="{44F4FF3A-83D3-4B06-B673-EA7DC80F8FF1}" dt="2025-05-21T18:09:17.491" v="423" actId="1076"/>
          <ac:picMkLst>
            <pc:docMk/>
            <pc:sldMk cId="2142080718" sldId="598"/>
            <ac:picMk id="21" creationId="{5A8D95DC-6D2E-2124-E1F5-C172E49A0273}"/>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23273A-E1DE-4531-9B74-A01AA467E7A1}" type="datetimeFigureOut">
              <a:rPr lang="en-US" smtClean="0"/>
              <a:t>5/21/2025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A8066A-8C34-42E9-92A4-8ABDF6FA751B}" type="slidenum">
              <a:rPr lang="en-US" smtClean="0"/>
              <a:t>‹#›</a:t>
            </a:fld>
            <a:endParaRPr lang="en-US"/>
          </a:p>
        </p:txBody>
      </p:sp>
    </p:spTree>
    <p:extLst>
      <p:ext uri="{BB962C8B-B14F-4D97-AF65-F5344CB8AC3E}">
        <p14:creationId xmlns:p14="http://schemas.microsoft.com/office/powerpoint/2010/main" val="40427327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9825" y="542925"/>
            <a:ext cx="4392613" cy="3294063"/>
          </a:xfrm>
        </p:spPr>
      </p:sp>
      <p:sp>
        <p:nvSpPr>
          <p:cNvPr id="3" name="Notes Placeholder 2"/>
          <p:cNvSpPr>
            <a:spLocks noGrp="1"/>
          </p:cNvSpPr>
          <p:nvPr>
            <p:ph type="body" idx="1"/>
          </p:nvPr>
        </p:nvSpPr>
        <p:spPr>
          <a:xfrm>
            <a:off x="95360" y="3966864"/>
            <a:ext cx="6539356" cy="3600450"/>
          </a:xfrm>
        </p:spPr>
        <p:txBody>
          <a:bodyPr/>
          <a:lstStyle/>
          <a:p>
            <a:pPr marL="285750" indent="-285750" algn="just">
              <a:buFont typeface="Arial" panose="020B0604020202020204" pitchFamily="34" charset="0"/>
              <a:buChar char="•"/>
            </a:pPr>
            <a:r>
              <a:rPr lang="en-US" sz="1800" b="1"/>
              <a:t>Direct Wind Technology is useful for constructing complex, multi-functional, multi-polarity, nested, compact, high homogeneity superconducting magnets without the need of custom tooling and fixtures for each new magnet project.</a:t>
            </a:r>
          </a:p>
          <a:p>
            <a:pPr marL="285750" indent="-285750" algn="just">
              <a:buFont typeface="Arial" panose="020B0604020202020204" pitchFamily="34" charset="0"/>
              <a:buChar char="•"/>
            </a:pPr>
            <a:r>
              <a:rPr lang="en-US" sz="1800" b="1"/>
              <a:t>It is like 3-D printing of SC magnets and can be seen in the video. The SC conductor is being bonded to a substrate on circular tube.</a:t>
            </a:r>
          </a:p>
          <a:p>
            <a:pPr marL="285750" indent="-285750" algn="just">
              <a:buFont typeface="Arial" panose="020B0604020202020204" pitchFamily="34" charset="0"/>
              <a:buChar char="•"/>
            </a:pPr>
            <a:r>
              <a:rPr lang="en-US" sz="1800" b="1"/>
              <a:t>They are useful for tapered magnets, magnets with tailored magnet field profile as seen in this picture showing SuperKEKB cancel coil. It shows difference in requirement and design which is negligible. It is discussed further.</a:t>
            </a:r>
          </a:p>
          <a:p>
            <a:pPr marL="285750" indent="-285750" algn="just">
              <a:buFont typeface="Arial" panose="020B0604020202020204" pitchFamily="34" charset="0"/>
              <a:buChar char="•"/>
            </a:pPr>
            <a:r>
              <a:rPr lang="en-US" sz="1800" b="1"/>
              <a:t>Direct Wind is one of BNL’s original contribution to Accelerator Science and technology. </a:t>
            </a:r>
          </a:p>
          <a:p>
            <a:endParaRPr lang="en-US" sz="2000" b="1"/>
          </a:p>
          <a:p>
            <a:endParaRPr lang="en-US" sz="2000" b="1"/>
          </a:p>
          <a:p>
            <a:endParaRPr lang="en-US" sz="2000" b="1"/>
          </a:p>
        </p:txBody>
      </p:sp>
      <p:sp>
        <p:nvSpPr>
          <p:cNvPr id="4" name="Footer Placeholder 3"/>
          <p:cNvSpPr>
            <a:spLocks noGrp="1"/>
          </p:cNvSpPr>
          <p:nvPr>
            <p:ph type="ftr" sz="quarter" idx="4"/>
          </p:nvPr>
        </p:nvSpPr>
        <p:spPr/>
        <p:txBody>
          <a:bodyPr/>
          <a:lstStyle/>
          <a:p>
            <a:r>
              <a:rPr lang="en-US"/>
              <a:t>ATRO Accelerator Science &amp; Technology Department</a:t>
            </a:r>
          </a:p>
        </p:txBody>
      </p:sp>
      <p:sp>
        <p:nvSpPr>
          <p:cNvPr id="5" name="Slide Number Placeholder 4"/>
          <p:cNvSpPr>
            <a:spLocks noGrp="1"/>
          </p:cNvSpPr>
          <p:nvPr>
            <p:ph type="sldNum" sz="quarter" idx="5"/>
          </p:nvPr>
        </p:nvSpPr>
        <p:spPr/>
        <p:txBody>
          <a:bodyPr/>
          <a:lstStyle/>
          <a:p>
            <a:fld id="{515839EF-EF2D-A244-8B03-02564FD38722}" type="slidenum">
              <a:rPr lang="en-US" smtClean="0"/>
              <a:t>8</a:t>
            </a:fld>
            <a:endParaRPr lang="en-US"/>
          </a:p>
        </p:txBody>
      </p:sp>
    </p:spTree>
    <p:extLst>
      <p:ext uri="{BB962C8B-B14F-4D97-AF65-F5344CB8AC3E}">
        <p14:creationId xmlns:p14="http://schemas.microsoft.com/office/powerpoint/2010/main" val="12564766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Accelerator Science &amp; Technology Department</a:t>
            </a:r>
          </a:p>
        </p:txBody>
      </p:sp>
      <p:sp>
        <p:nvSpPr>
          <p:cNvPr id="6" name="Slide Number Placeholder 5"/>
          <p:cNvSpPr>
            <a:spLocks noGrp="1"/>
          </p:cNvSpPr>
          <p:nvPr>
            <p:ph type="sldNum" sz="quarter" idx="12"/>
          </p:nvPr>
        </p:nvSpPr>
        <p:spPr/>
        <p:txBody>
          <a:bodyPr/>
          <a:lstStyle/>
          <a:p>
            <a:fld id="{CD15833B-15D9-4E3E-9A9A-D58C100F721D}" type="slidenum">
              <a:rPr lang="en-US" smtClean="0"/>
              <a:t>‹#›</a:t>
            </a:fld>
            <a:endParaRPr lang="en-US"/>
          </a:p>
        </p:txBody>
      </p:sp>
    </p:spTree>
    <p:extLst>
      <p:ext uri="{BB962C8B-B14F-4D97-AF65-F5344CB8AC3E}">
        <p14:creationId xmlns:p14="http://schemas.microsoft.com/office/powerpoint/2010/main" val="39086684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Accelerator Science &amp; Technology Department</a:t>
            </a:r>
          </a:p>
        </p:txBody>
      </p:sp>
      <p:sp>
        <p:nvSpPr>
          <p:cNvPr id="6" name="Slide Number Placeholder 5"/>
          <p:cNvSpPr>
            <a:spLocks noGrp="1"/>
          </p:cNvSpPr>
          <p:nvPr>
            <p:ph type="sldNum" sz="quarter" idx="12"/>
          </p:nvPr>
        </p:nvSpPr>
        <p:spPr/>
        <p:txBody>
          <a:bodyPr/>
          <a:lstStyle/>
          <a:p>
            <a:fld id="{CD15833B-15D9-4E3E-9A9A-D58C100F721D}" type="slidenum">
              <a:rPr lang="en-US" smtClean="0"/>
              <a:t>‹#›</a:t>
            </a:fld>
            <a:endParaRPr lang="en-US"/>
          </a:p>
        </p:txBody>
      </p:sp>
    </p:spTree>
    <p:extLst>
      <p:ext uri="{BB962C8B-B14F-4D97-AF65-F5344CB8AC3E}">
        <p14:creationId xmlns:p14="http://schemas.microsoft.com/office/powerpoint/2010/main" val="129704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Accelerator Science &amp; Technology Department</a:t>
            </a:r>
          </a:p>
        </p:txBody>
      </p:sp>
      <p:sp>
        <p:nvSpPr>
          <p:cNvPr id="6" name="Slide Number Placeholder 5"/>
          <p:cNvSpPr>
            <a:spLocks noGrp="1"/>
          </p:cNvSpPr>
          <p:nvPr>
            <p:ph type="sldNum" sz="quarter" idx="12"/>
          </p:nvPr>
        </p:nvSpPr>
        <p:spPr/>
        <p:txBody>
          <a:bodyPr/>
          <a:lstStyle/>
          <a:p>
            <a:fld id="{CD15833B-15D9-4E3E-9A9A-D58C100F721D}" type="slidenum">
              <a:rPr lang="en-US" smtClean="0"/>
              <a:t>‹#›</a:t>
            </a:fld>
            <a:endParaRPr lang="en-US"/>
          </a:p>
        </p:txBody>
      </p:sp>
    </p:spTree>
    <p:extLst>
      <p:ext uri="{BB962C8B-B14F-4D97-AF65-F5344CB8AC3E}">
        <p14:creationId xmlns:p14="http://schemas.microsoft.com/office/powerpoint/2010/main" val="38900587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1_Title Slide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609882" y="2541806"/>
            <a:ext cx="7750969" cy="1947460"/>
          </a:xfrm>
        </p:spPr>
        <p:txBody>
          <a:bodyPr anchor="t" anchorCtr="0">
            <a:normAutofit/>
          </a:bodyPr>
          <a:lstStyle>
            <a:lvl1pPr algn="l">
              <a:defRPr sz="4800" b="1" i="0">
                <a:solidFill>
                  <a:schemeClr val="tx1"/>
                </a:solidFill>
                <a:latin typeface="+mn-lt"/>
                <a:cs typeface="Arial" panose="020B0604020202020204" pitchFamily="34" charset="0"/>
              </a:defRPr>
            </a:lvl1pPr>
          </a:lstStyle>
          <a:p>
            <a:r>
              <a:rPr lang="en-US"/>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609882" y="5773230"/>
            <a:ext cx="7750969" cy="746185"/>
          </a:xfrm>
        </p:spPr>
        <p:txBody>
          <a:bodyPr>
            <a:normAutofit/>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609882" y="4501445"/>
            <a:ext cx="7750969" cy="1259607"/>
          </a:xfrm>
        </p:spPr>
        <p:txBody>
          <a:bodyPr>
            <a:noAutofit/>
          </a:bodyPr>
          <a:lstStyle>
            <a:lvl1pPr marL="0" indent="0">
              <a:buFontTx/>
              <a:buNone/>
              <a:defRPr sz="2400">
                <a:solidFill>
                  <a:schemeClr val="tx1"/>
                </a:solidFill>
              </a:defRPr>
            </a:lvl1pPr>
            <a:lvl2pPr marL="342900" indent="0">
              <a:buFontTx/>
              <a:buNone/>
              <a:defRPr sz="1500"/>
            </a:lvl2pPr>
            <a:lvl3pPr marL="685800" indent="0">
              <a:buFontTx/>
              <a:buNone/>
              <a:defRPr sz="1500"/>
            </a:lvl3pPr>
            <a:lvl4pPr marL="1028700" indent="0">
              <a:buFontTx/>
              <a:buNone/>
              <a:defRPr sz="1500"/>
            </a:lvl4pPr>
            <a:lvl5pPr marL="1371600" indent="0">
              <a:buFontTx/>
              <a:buNone/>
              <a:defRPr sz="1500"/>
            </a:lvl5pPr>
          </a:lstStyle>
          <a:p>
            <a:pPr lvl="0"/>
            <a:r>
              <a:rPr lang="en-US"/>
              <a:t>Click to edit Master text styles</a:t>
            </a:r>
          </a:p>
        </p:txBody>
      </p:sp>
      <p:pic>
        <p:nvPicPr>
          <p:cNvPr id="6" name="Picture 5">
            <a:extLst>
              <a:ext uri="{FF2B5EF4-FFF2-40B4-BE49-F238E27FC236}">
                <a16:creationId xmlns:a16="http://schemas.microsoft.com/office/drawing/2014/main" id="{C11DD1EC-00E2-0247-ADB6-287150A1627B}"/>
              </a:ext>
            </a:extLst>
          </p:cNvPr>
          <p:cNvPicPr>
            <a:picLocks noChangeAspect="1"/>
          </p:cNvPicPr>
          <p:nvPr userDrawn="1"/>
        </p:nvPicPr>
        <p:blipFill>
          <a:blip r:embed="rId3"/>
          <a:stretch>
            <a:fillRect/>
          </a:stretch>
        </p:blipFill>
        <p:spPr>
          <a:xfrm>
            <a:off x="5436664" y="5761050"/>
            <a:ext cx="3238500" cy="419100"/>
          </a:xfrm>
          <a:prstGeom prst="rect">
            <a:avLst/>
          </a:prstGeom>
        </p:spPr>
      </p:pic>
    </p:spTree>
    <p:extLst>
      <p:ext uri="{BB962C8B-B14F-4D97-AF65-F5344CB8AC3E}">
        <p14:creationId xmlns:p14="http://schemas.microsoft.com/office/powerpoint/2010/main" val="2477561475"/>
      </p:ext>
    </p:extLst>
  </p:cSld>
  <p:clrMapOvr>
    <a:masterClrMapping/>
  </p:clrMapOvr>
  <p:extLst>
    <p:ext uri="{DCECCB84-F9BA-43D5-87BE-67443E8EF086}">
      <p15:sldGuideLst xmlns:p15="http://schemas.microsoft.com/office/powerpoint/2012/main">
        <p15:guide id="7" orient="horz" pos="2160">
          <p15:clr>
            <a:srgbClr val="FBAE40"/>
          </p15:clr>
        </p15:guide>
        <p15:guide id="8" pos="2880">
          <p15:clr>
            <a:srgbClr val="FBAE40"/>
          </p15:clr>
        </p15:guide>
        <p15:guide id="9" orient="horz" pos="3888">
          <p15:clr>
            <a:srgbClr val="FBAE40"/>
          </p15:clr>
        </p15:guide>
        <p15:guide id="10" pos="270">
          <p15:clr>
            <a:srgbClr val="FBAE40"/>
          </p15:clr>
        </p15:guide>
        <p15:guide id="11" pos="5490">
          <p15:clr>
            <a:srgbClr val="FBAE40"/>
          </p15:clr>
        </p15:guide>
        <p15:guide id="12" orient="horz" pos="398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609882" y="2541806"/>
            <a:ext cx="7750969" cy="1947460"/>
          </a:xfrm>
        </p:spPr>
        <p:txBody>
          <a:bodyPr anchor="t" anchorCtr="0">
            <a:normAutofit/>
          </a:bodyPr>
          <a:lstStyle>
            <a:lvl1pPr algn="l">
              <a:defRPr sz="4800" b="1" i="0">
                <a:solidFill>
                  <a:schemeClr val="bg1"/>
                </a:solidFill>
                <a:latin typeface="+mn-lt"/>
                <a:cs typeface="Arial" panose="020B0604020202020204" pitchFamily="34" charset="0"/>
              </a:defRPr>
            </a:lvl1pPr>
          </a:lstStyle>
          <a:p>
            <a:r>
              <a:rPr lang="en-US"/>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609882" y="5773230"/>
            <a:ext cx="7750969" cy="746185"/>
          </a:xfrm>
        </p:spPr>
        <p:txBody>
          <a:bodyPr>
            <a:normAutofit/>
          </a:bodyPr>
          <a:lstStyle>
            <a:lvl1pPr marL="0" indent="0" algn="l">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609882" y="4501445"/>
            <a:ext cx="7750969" cy="1259607"/>
          </a:xfrm>
        </p:spPr>
        <p:txBody>
          <a:bodyPr>
            <a:noAutofit/>
          </a:bodyPr>
          <a:lstStyle>
            <a:lvl1pPr marL="0" indent="0">
              <a:buFontTx/>
              <a:buNone/>
              <a:defRPr sz="2400">
                <a:solidFill>
                  <a:schemeClr val="bg1"/>
                </a:solidFill>
              </a:defRPr>
            </a:lvl1pPr>
            <a:lvl2pPr marL="342900" indent="0">
              <a:buFontTx/>
              <a:buNone/>
              <a:defRPr sz="1500"/>
            </a:lvl2pPr>
            <a:lvl3pPr marL="685800" indent="0">
              <a:buFontTx/>
              <a:buNone/>
              <a:defRPr sz="1500"/>
            </a:lvl3pPr>
            <a:lvl4pPr marL="1028700" indent="0">
              <a:buFontTx/>
              <a:buNone/>
              <a:defRPr sz="1500"/>
            </a:lvl4pPr>
            <a:lvl5pPr marL="1371600" indent="0">
              <a:buFontTx/>
              <a:buNone/>
              <a:defRPr sz="1500"/>
            </a:lvl5pPr>
          </a:lstStyle>
          <a:p>
            <a:pPr lvl="0"/>
            <a:r>
              <a:rPr lang="en-US"/>
              <a:t>Click to edit Master text styles</a:t>
            </a:r>
          </a:p>
        </p:txBody>
      </p:sp>
      <p:pic>
        <p:nvPicPr>
          <p:cNvPr id="7" name="Picture 6" descr="Graphical user interface&#10;&#10;Description automatically generated with medium confidence">
            <a:extLst>
              <a:ext uri="{FF2B5EF4-FFF2-40B4-BE49-F238E27FC236}">
                <a16:creationId xmlns:a16="http://schemas.microsoft.com/office/drawing/2014/main" id="{4CEC2187-E5FA-944C-A56A-E562C9C1C5D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436664" y="5761051"/>
            <a:ext cx="3238500" cy="419100"/>
          </a:xfrm>
          <a:prstGeom prst="rect">
            <a:avLst/>
          </a:prstGeom>
        </p:spPr>
      </p:pic>
    </p:spTree>
    <p:extLst>
      <p:ext uri="{BB962C8B-B14F-4D97-AF65-F5344CB8AC3E}">
        <p14:creationId xmlns:p14="http://schemas.microsoft.com/office/powerpoint/2010/main" val="2293789827"/>
      </p:ext>
    </p:extLst>
  </p:cSld>
  <p:clrMapOvr>
    <a:masterClrMapping/>
  </p:clrMapOvr>
  <p:extLst>
    <p:ext uri="{DCECCB84-F9BA-43D5-87BE-67443E8EF086}">
      <p15:sldGuideLst xmlns:p15="http://schemas.microsoft.com/office/powerpoint/2012/main">
        <p15:guide id="7" orient="horz" pos="2160">
          <p15:clr>
            <a:srgbClr val="FBAE40"/>
          </p15:clr>
        </p15:guide>
        <p15:guide id="8" pos="2880">
          <p15:clr>
            <a:srgbClr val="FBAE40"/>
          </p15:clr>
        </p15:guide>
        <p15:guide id="9" orient="horz" pos="3888">
          <p15:clr>
            <a:srgbClr val="FBAE40"/>
          </p15:clr>
        </p15:guide>
        <p15:guide id="10" pos="270">
          <p15:clr>
            <a:srgbClr val="FBAE40"/>
          </p15:clr>
        </p15:guide>
        <p15:guide id="11" pos="5490">
          <p15:clr>
            <a:srgbClr val="FBAE40"/>
          </p15:clr>
        </p15:guide>
        <p15:guide id="12" orient="horz" pos="3984">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1_Title Slide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609882" y="2541806"/>
            <a:ext cx="7750969" cy="1947460"/>
          </a:xfrm>
        </p:spPr>
        <p:txBody>
          <a:bodyPr anchor="t" anchorCtr="0">
            <a:normAutofit/>
          </a:bodyPr>
          <a:lstStyle>
            <a:lvl1pPr algn="l">
              <a:defRPr sz="4800" b="1" i="0">
                <a:solidFill>
                  <a:schemeClr val="tx1"/>
                </a:solidFill>
                <a:latin typeface="+mn-lt"/>
                <a:cs typeface="Arial" panose="020B0604020202020204" pitchFamily="34" charset="0"/>
              </a:defRPr>
            </a:lvl1pPr>
          </a:lstStyle>
          <a:p>
            <a:r>
              <a:rPr lang="en-US"/>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609882" y="5773230"/>
            <a:ext cx="7750969" cy="746185"/>
          </a:xfrm>
        </p:spPr>
        <p:txBody>
          <a:bodyPr>
            <a:normAutofit/>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609882" y="4501445"/>
            <a:ext cx="7750969" cy="1259607"/>
          </a:xfrm>
        </p:spPr>
        <p:txBody>
          <a:bodyPr>
            <a:noAutofit/>
          </a:bodyPr>
          <a:lstStyle>
            <a:lvl1pPr marL="0" indent="0">
              <a:buFontTx/>
              <a:buNone/>
              <a:defRPr sz="2400">
                <a:solidFill>
                  <a:schemeClr val="tx1"/>
                </a:solidFill>
              </a:defRPr>
            </a:lvl1pPr>
            <a:lvl2pPr marL="342900" indent="0">
              <a:buFontTx/>
              <a:buNone/>
              <a:defRPr sz="1500"/>
            </a:lvl2pPr>
            <a:lvl3pPr marL="685800" indent="0">
              <a:buFontTx/>
              <a:buNone/>
              <a:defRPr sz="1500"/>
            </a:lvl3pPr>
            <a:lvl4pPr marL="1028700" indent="0">
              <a:buFontTx/>
              <a:buNone/>
              <a:defRPr sz="1500"/>
            </a:lvl4pPr>
            <a:lvl5pPr marL="1371600" indent="0">
              <a:buFontTx/>
              <a:buNone/>
              <a:defRPr sz="1500"/>
            </a:lvl5pPr>
          </a:lstStyle>
          <a:p>
            <a:pPr lvl="0"/>
            <a:r>
              <a:rPr lang="en-US"/>
              <a:t>Click to edit Master text styles</a:t>
            </a:r>
          </a:p>
        </p:txBody>
      </p:sp>
      <p:pic>
        <p:nvPicPr>
          <p:cNvPr id="6" name="Picture 5">
            <a:extLst>
              <a:ext uri="{FF2B5EF4-FFF2-40B4-BE49-F238E27FC236}">
                <a16:creationId xmlns:a16="http://schemas.microsoft.com/office/drawing/2014/main" id="{C11DD1EC-00E2-0247-ADB6-287150A1627B}"/>
              </a:ext>
            </a:extLst>
          </p:cNvPr>
          <p:cNvPicPr>
            <a:picLocks noChangeAspect="1"/>
          </p:cNvPicPr>
          <p:nvPr userDrawn="1"/>
        </p:nvPicPr>
        <p:blipFill>
          <a:blip r:embed="rId3"/>
          <a:stretch>
            <a:fillRect/>
          </a:stretch>
        </p:blipFill>
        <p:spPr>
          <a:xfrm>
            <a:off x="5436664" y="5761050"/>
            <a:ext cx="3238500" cy="419100"/>
          </a:xfrm>
          <a:prstGeom prst="rect">
            <a:avLst/>
          </a:prstGeom>
        </p:spPr>
      </p:pic>
    </p:spTree>
    <p:extLst>
      <p:ext uri="{BB962C8B-B14F-4D97-AF65-F5344CB8AC3E}">
        <p14:creationId xmlns:p14="http://schemas.microsoft.com/office/powerpoint/2010/main" val="2276153498"/>
      </p:ext>
    </p:extLst>
  </p:cSld>
  <p:clrMapOvr>
    <a:masterClrMapping/>
  </p:clrMapOvr>
  <p:extLst>
    <p:ext uri="{DCECCB84-F9BA-43D5-87BE-67443E8EF086}">
      <p15:sldGuideLst xmlns:p15="http://schemas.microsoft.com/office/powerpoint/2012/main">
        <p15:guide id="7" orient="horz" pos="2160">
          <p15:clr>
            <a:srgbClr val="FBAE40"/>
          </p15:clr>
        </p15:guide>
        <p15:guide id="8" pos="2880">
          <p15:clr>
            <a:srgbClr val="FBAE40"/>
          </p15:clr>
        </p15:guide>
        <p15:guide id="9" orient="horz" pos="3888">
          <p15:clr>
            <a:srgbClr val="FBAE40"/>
          </p15:clr>
        </p15:guide>
        <p15:guide id="10" pos="270">
          <p15:clr>
            <a:srgbClr val="FBAE40"/>
          </p15:clr>
        </p15:guide>
        <p15:guide id="11" pos="5490">
          <p15:clr>
            <a:srgbClr val="FBAE40"/>
          </p15:clr>
        </p15:guide>
        <p15:guide id="12" orient="horz" pos="398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96C7-1801-CD4F-9F28-C99CEA00A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1FB783-2389-2044-9FEC-A01C09265EC1}"/>
              </a:ext>
            </a:extLst>
          </p:cNvPr>
          <p:cNvSpPr>
            <a:spLocks noGrp="1"/>
          </p:cNvSpPr>
          <p:nvPr>
            <p:ph idx="1"/>
          </p:nvPr>
        </p:nvSpPr>
        <p:spPr/>
        <p:txBody>
          <a:bodyPr/>
          <a:lstStyle>
            <a:lvl1pPr>
              <a:buFont typeface="Arial" panose="020B0604020202020204" pitchFamily="34" charse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a:p>
        </p:txBody>
      </p:sp>
    </p:spTree>
    <p:extLst>
      <p:ext uri="{BB962C8B-B14F-4D97-AF65-F5344CB8AC3E}">
        <p14:creationId xmlns:p14="http://schemas.microsoft.com/office/powerpoint/2010/main" val="39183516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solidFill>
                  <a:schemeClr val="tx1"/>
                </a:solidFill>
              </a:defRPr>
            </a:lvl1pPr>
          </a:lstStyle>
          <a:p>
            <a:fld id="{933A556B-7C63-244D-9B7C-B0EA8042B330}" type="slidenum">
              <a:rPr lang="en-US" smtClean="0"/>
              <a:pPr/>
              <a:t>‹#›</a:t>
            </a:fld>
            <a:endParaRPr lang="en-US"/>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609882" y="2541806"/>
            <a:ext cx="7750969" cy="1947460"/>
          </a:xfrm>
        </p:spPr>
        <p:txBody>
          <a:bodyPr anchor="t" anchorCtr="0">
            <a:normAutofit/>
          </a:bodyPr>
          <a:lstStyle>
            <a:lvl1pPr algn="l">
              <a:defRPr sz="4800" b="1" i="0">
                <a:solidFill>
                  <a:schemeClr val="bg1"/>
                </a:solidFill>
                <a:latin typeface="+mn-lt"/>
                <a:cs typeface="Arial" panose="020B0604020202020204" pitchFamily="34" charset="0"/>
              </a:defRPr>
            </a:lvl1pPr>
          </a:lstStyle>
          <a:p>
            <a:r>
              <a:rPr lang="en-US"/>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609882" y="4501445"/>
            <a:ext cx="7750969" cy="1259607"/>
          </a:xfrm>
        </p:spPr>
        <p:txBody>
          <a:bodyPr>
            <a:noAutofit/>
          </a:bodyPr>
          <a:lstStyle>
            <a:lvl1pPr marL="0" indent="0">
              <a:buFontTx/>
              <a:buNone/>
              <a:defRPr sz="2400">
                <a:solidFill>
                  <a:schemeClr val="bg1"/>
                </a:solidFill>
              </a:defRPr>
            </a:lvl1pPr>
            <a:lvl2pPr marL="342900" indent="0">
              <a:buFontTx/>
              <a:buNone/>
              <a:defRPr sz="1500"/>
            </a:lvl2pPr>
            <a:lvl3pPr marL="685800" indent="0">
              <a:buFontTx/>
              <a:buNone/>
              <a:defRPr sz="1500"/>
            </a:lvl3pPr>
            <a:lvl4pPr marL="1028700" indent="0">
              <a:buFontTx/>
              <a:buNone/>
              <a:defRPr sz="1500"/>
            </a:lvl4pPr>
            <a:lvl5pPr marL="1371600" indent="0">
              <a:buFontTx/>
              <a:buNone/>
              <a:defRPr sz="1500"/>
            </a:lvl5pPr>
          </a:lstStyle>
          <a:p>
            <a:pPr lvl="0"/>
            <a:r>
              <a:rPr lang="en-US"/>
              <a:t>Click to edit Master text styles</a:t>
            </a:r>
          </a:p>
        </p:txBody>
      </p:sp>
    </p:spTree>
    <p:extLst>
      <p:ext uri="{BB962C8B-B14F-4D97-AF65-F5344CB8AC3E}">
        <p14:creationId xmlns:p14="http://schemas.microsoft.com/office/powerpoint/2010/main" val="33841091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Section Header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solidFill>
                  <a:schemeClr val="tx1"/>
                </a:solidFill>
              </a:defRPr>
            </a:lvl1pPr>
          </a:lstStyle>
          <a:p>
            <a:fld id="{933A556B-7C63-244D-9B7C-B0EA8042B330}" type="slidenum">
              <a:rPr lang="en-US" smtClean="0"/>
              <a:pPr/>
              <a:t>‹#›</a:t>
            </a:fld>
            <a:endParaRPr lang="en-US"/>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609882" y="2541806"/>
            <a:ext cx="7750969" cy="1947460"/>
          </a:xfrm>
        </p:spPr>
        <p:txBody>
          <a:bodyPr anchor="t" anchorCtr="0">
            <a:normAutofit/>
          </a:bodyPr>
          <a:lstStyle>
            <a:lvl1pPr algn="l">
              <a:defRPr sz="4800" b="1" i="0">
                <a:solidFill>
                  <a:schemeClr val="tx1"/>
                </a:solidFill>
                <a:latin typeface="+mn-lt"/>
                <a:cs typeface="Arial" panose="020B0604020202020204" pitchFamily="34" charset="0"/>
              </a:defRPr>
            </a:lvl1pPr>
          </a:lstStyle>
          <a:p>
            <a:r>
              <a:rPr lang="en-US"/>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609882" y="4501445"/>
            <a:ext cx="7750969" cy="1259607"/>
          </a:xfrm>
        </p:spPr>
        <p:txBody>
          <a:bodyPr>
            <a:noAutofit/>
          </a:bodyPr>
          <a:lstStyle>
            <a:lvl1pPr marL="0" indent="0">
              <a:buFontTx/>
              <a:buNone/>
              <a:defRPr sz="2400">
                <a:solidFill>
                  <a:schemeClr val="tx1"/>
                </a:solidFill>
              </a:defRPr>
            </a:lvl1pPr>
            <a:lvl2pPr marL="342900" indent="0">
              <a:buFontTx/>
              <a:buNone/>
              <a:defRPr sz="1500"/>
            </a:lvl2pPr>
            <a:lvl3pPr marL="685800" indent="0">
              <a:buFontTx/>
              <a:buNone/>
              <a:defRPr sz="1500"/>
            </a:lvl3pPr>
            <a:lvl4pPr marL="1028700" indent="0">
              <a:buFontTx/>
              <a:buNone/>
              <a:defRPr sz="1500"/>
            </a:lvl4pPr>
            <a:lvl5pPr marL="1371600" indent="0">
              <a:buFontTx/>
              <a:buNone/>
              <a:defRPr sz="1500"/>
            </a:lvl5pPr>
          </a:lstStyle>
          <a:p>
            <a:pPr lvl="0"/>
            <a:r>
              <a:rPr lang="en-US"/>
              <a:t>Click to edit Master text styles</a:t>
            </a:r>
          </a:p>
        </p:txBody>
      </p:sp>
    </p:spTree>
    <p:extLst>
      <p:ext uri="{BB962C8B-B14F-4D97-AF65-F5344CB8AC3E}">
        <p14:creationId xmlns:p14="http://schemas.microsoft.com/office/powerpoint/2010/main" val="13907472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B965E-00C4-6F4C-8817-84A69C14D2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8926A3-B154-C14C-BFED-E141D3C8B7D4}"/>
              </a:ext>
            </a:extLst>
          </p:cNvPr>
          <p:cNvSpPr>
            <a:spLocks noGrp="1"/>
          </p:cNvSpPr>
          <p:nvPr>
            <p:ph sz="half" idx="1"/>
          </p:nvPr>
        </p:nvSpPr>
        <p:spPr>
          <a:xfrm>
            <a:off x="428625"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40C922-34CF-D846-A402-06F51B18941E}"/>
              </a:ext>
            </a:extLst>
          </p:cNvPr>
          <p:cNvSpPr>
            <a:spLocks noGrp="1"/>
          </p:cNvSpPr>
          <p:nvPr>
            <p:ph sz="half" idx="2"/>
          </p:nvPr>
        </p:nvSpPr>
        <p:spPr>
          <a:xfrm>
            <a:off x="457200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471868AE-308B-D548-82A1-318656FC5556}"/>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a:p>
        </p:txBody>
      </p:sp>
    </p:spTree>
    <p:extLst>
      <p:ext uri="{BB962C8B-B14F-4D97-AF65-F5344CB8AC3E}">
        <p14:creationId xmlns:p14="http://schemas.microsoft.com/office/powerpoint/2010/main" val="26850717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ACFC5-D97A-B448-B815-E68D1A9731E8}"/>
              </a:ext>
            </a:extLst>
          </p:cNvPr>
          <p:cNvSpPr>
            <a:spLocks noGrp="1"/>
          </p:cNvSpPr>
          <p:nvPr>
            <p:ph type="title"/>
          </p:nvPr>
        </p:nvSpPr>
        <p:spPr>
          <a:xfrm>
            <a:off x="428625"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EBFB46D-01D9-1D44-ABED-AC6282C16BC1}"/>
              </a:ext>
            </a:extLst>
          </p:cNvPr>
          <p:cNvSpPr>
            <a:spLocks noGrp="1"/>
          </p:cNvSpPr>
          <p:nvPr>
            <p:ph type="body" idx="1"/>
          </p:nvPr>
        </p:nvSpPr>
        <p:spPr>
          <a:xfrm>
            <a:off x="428626"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A08F9F48-3F7F-A545-9387-0732A54B5B13}"/>
              </a:ext>
            </a:extLst>
          </p:cNvPr>
          <p:cNvSpPr>
            <a:spLocks noGrp="1"/>
          </p:cNvSpPr>
          <p:nvPr>
            <p:ph sz="half" idx="2"/>
          </p:nvPr>
        </p:nvSpPr>
        <p:spPr>
          <a:xfrm>
            <a:off x="428626"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C0DC1-B7CB-B343-8B4E-8D57625AEA93}"/>
              </a:ext>
            </a:extLst>
          </p:cNvPr>
          <p:cNvSpPr>
            <a:spLocks noGrp="1"/>
          </p:cNvSpPr>
          <p:nvPr>
            <p:ph type="body" sz="quarter" idx="3"/>
          </p:nvPr>
        </p:nvSpPr>
        <p:spPr>
          <a:xfrm>
            <a:off x="457200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782689F1-F4A7-6440-A9D9-1BF6E3E127B0}"/>
              </a:ext>
            </a:extLst>
          </p:cNvPr>
          <p:cNvSpPr>
            <a:spLocks noGrp="1"/>
          </p:cNvSpPr>
          <p:nvPr>
            <p:ph sz="quarter" idx="4"/>
          </p:nvPr>
        </p:nvSpPr>
        <p:spPr>
          <a:xfrm>
            <a:off x="457200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24E88283-FA1D-D040-8AFC-1D07DFC302AA}"/>
              </a:ext>
            </a:extLst>
          </p:cNvPr>
          <p:cNvSpPr>
            <a:spLocks noGrp="1"/>
          </p:cNvSpPr>
          <p:nvPr>
            <p:ph type="sldNum" sz="quarter" idx="10"/>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a:p>
        </p:txBody>
      </p:sp>
    </p:spTree>
    <p:extLst>
      <p:ext uri="{BB962C8B-B14F-4D97-AF65-F5344CB8AC3E}">
        <p14:creationId xmlns:p14="http://schemas.microsoft.com/office/powerpoint/2010/main" val="3530047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Accelerator Science &amp; Technology Department</a:t>
            </a:r>
          </a:p>
        </p:txBody>
      </p:sp>
      <p:sp>
        <p:nvSpPr>
          <p:cNvPr id="6" name="Slide Number Placeholder 5"/>
          <p:cNvSpPr>
            <a:spLocks noGrp="1"/>
          </p:cNvSpPr>
          <p:nvPr>
            <p:ph type="sldNum" sz="quarter" idx="12"/>
          </p:nvPr>
        </p:nvSpPr>
        <p:spPr/>
        <p:txBody>
          <a:bodyPr/>
          <a:lstStyle/>
          <a:p>
            <a:fld id="{CD15833B-15D9-4E3E-9A9A-D58C100F721D}" type="slidenum">
              <a:rPr lang="en-US" smtClean="0"/>
              <a:t>‹#›</a:t>
            </a:fld>
            <a:endParaRPr lang="en-US"/>
          </a:p>
        </p:txBody>
      </p:sp>
    </p:spTree>
    <p:extLst>
      <p:ext uri="{BB962C8B-B14F-4D97-AF65-F5344CB8AC3E}">
        <p14:creationId xmlns:p14="http://schemas.microsoft.com/office/powerpoint/2010/main" val="1505472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B70F5-09AC-CD48-85DB-1752A5E862CB}"/>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00D6FDB5-5C90-C844-8D34-266A469CEC57}"/>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a:p>
        </p:txBody>
      </p:sp>
    </p:spTree>
    <p:extLst>
      <p:ext uri="{BB962C8B-B14F-4D97-AF65-F5344CB8AC3E}">
        <p14:creationId xmlns:p14="http://schemas.microsoft.com/office/powerpoint/2010/main" val="22717583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7D20343-9337-0E42-A01C-2815CA8E0561}"/>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a:p>
        </p:txBody>
      </p:sp>
    </p:spTree>
    <p:extLst>
      <p:ext uri="{BB962C8B-B14F-4D97-AF65-F5344CB8AC3E}">
        <p14:creationId xmlns:p14="http://schemas.microsoft.com/office/powerpoint/2010/main" val="23871077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84E83-FA30-AE49-A809-D1503D6A5772}"/>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1FF97B18-F1D3-C845-98E1-FCEEFD596FE2}"/>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0677A6-B440-D244-B039-82AFE3A152A3}"/>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8" name="Slide Number Placeholder 5">
            <a:extLst>
              <a:ext uri="{FF2B5EF4-FFF2-40B4-BE49-F238E27FC236}">
                <a16:creationId xmlns:a16="http://schemas.microsoft.com/office/drawing/2014/main" id="{6ACFED41-9DB8-3441-9E99-88FCE31DC294}"/>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a:p>
        </p:txBody>
      </p:sp>
    </p:spTree>
    <p:extLst>
      <p:ext uri="{BB962C8B-B14F-4D97-AF65-F5344CB8AC3E}">
        <p14:creationId xmlns:p14="http://schemas.microsoft.com/office/powerpoint/2010/main" val="15138550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999BF-B963-A049-A11E-595313950FCA}"/>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6BA4A0F9-2FD7-DE46-AE52-AD7C0C073AC7}"/>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a:extLst>
              <a:ext uri="{FF2B5EF4-FFF2-40B4-BE49-F238E27FC236}">
                <a16:creationId xmlns:a16="http://schemas.microsoft.com/office/drawing/2014/main" id="{A59413AE-9723-9D45-B482-FF92ED073F46}"/>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8" name="Slide Number Placeholder 5">
            <a:extLst>
              <a:ext uri="{FF2B5EF4-FFF2-40B4-BE49-F238E27FC236}">
                <a16:creationId xmlns:a16="http://schemas.microsoft.com/office/drawing/2014/main" id="{B0BC717A-FCD7-0D46-A097-931C02281585}"/>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a:p>
        </p:txBody>
      </p:sp>
    </p:spTree>
    <p:extLst>
      <p:ext uri="{BB962C8B-B14F-4D97-AF65-F5344CB8AC3E}">
        <p14:creationId xmlns:p14="http://schemas.microsoft.com/office/powerpoint/2010/main" val="1597547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0FA0D-AA3C-664A-87D2-78DEA605DF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05DD7F-359B-0241-A0E1-CB414639490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194FE3B0-EE83-EE47-9729-1EF195304D10}"/>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a:p>
        </p:txBody>
      </p:sp>
    </p:spTree>
    <p:extLst>
      <p:ext uri="{BB962C8B-B14F-4D97-AF65-F5344CB8AC3E}">
        <p14:creationId xmlns:p14="http://schemas.microsoft.com/office/powerpoint/2010/main" val="39478977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7785AC-BC0C-8F4E-B552-D8A6AD40EEB4}"/>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59A820-91F6-F544-8B07-61605B067C56}"/>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E1FAE437-C75F-3A40-9104-1FFF2D5E7948}"/>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a:p>
        </p:txBody>
      </p:sp>
    </p:spTree>
    <p:extLst>
      <p:ext uri="{BB962C8B-B14F-4D97-AF65-F5344CB8AC3E}">
        <p14:creationId xmlns:p14="http://schemas.microsoft.com/office/powerpoint/2010/main" val="2800865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Accelerator Science &amp; Technology Department</a:t>
            </a:r>
          </a:p>
        </p:txBody>
      </p:sp>
      <p:sp>
        <p:nvSpPr>
          <p:cNvPr id="6" name="Slide Number Placeholder 5"/>
          <p:cNvSpPr>
            <a:spLocks noGrp="1"/>
          </p:cNvSpPr>
          <p:nvPr>
            <p:ph type="sldNum" sz="quarter" idx="12"/>
          </p:nvPr>
        </p:nvSpPr>
        <p:spPr/>
        <p:txBody>
          <a:bodyPr/>
          <a:lstStyle/>
          <a:p>
            <a:fld id="{CD15833B-15D9-4E3E-9A9A-D58C100F721D}" type="slidenum">
              <a:rPr lang="en-US" smtClean="0"/>
              <a:t>‹#›</a:t>
            </a:fld>
            <a:endParaRPr lang="en-US"/>
          </a:p>
        </p:txBody>
      </p:sp>
    </p:spTree>
    <p:extLst>
      <p:ext uri="{BB962C8B-B14F-4D97-AF65-F5344CB8AC3E}">
        <p14:creationId xmlns:p14="http://schemas.microsoft.com/office/powerpoint/2010/main" val="1324645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Accelerator Science &amp; Technology Department</a:t>
            </a:r>
          </a:p>
        </p:txBody>
      </p:sp>
      <p:sp>
        <p:nvSpPr>
          <p:cNvPr id="7" name="Slide Number Placeholder 6"/>
          <p:cNvSpPr>
            <a:spLocks noGrp="1"/>
          </p:cNvSpPr>
          <p:nvPr>
            <p:ph type="sldNum" sz="quarter" idx="12"/>
          </p:nvPr>
        </p:nvSpPr>
        <p:spPr/>
        <p:txBody>
          <a:bodyPr/>
          <a:lstStyle/>
          <a:p>
            <a:fld id="{CD15833B-15D9-4E3E-9A9A-D58C100F721D}" type="slidenum">
              <a:rPr lang="en-US" smtClean="0"/>
              <a:t>‹#›</a:t>
            </a:fld>
            <a:endParaRPr lang="en-US"/>
          </a:p>
        </p:txBody>
      </p:sp>
    </p:spTree>
    <p:extLst>
      <p:ext uri="{BB962C8B-B14F-4D97-AF65-F5344CB8AC3E}">
        <p14:creationId xmlns:p14="http://schemas.microsoft.com/office/powerpoint/2010/main" val="4085417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a:t>Accelerator Science &amp; Technology Department</a:t>
            </a:r>
          </a:p>
        </p:txBody>
      </p:sp>
      <p:sp>
        <p:nvSpPr>
          <p:cNvPr id="9" name="Slide Number Placeholder 8"/>
          <p:cNvSpPr>
            <a:spLocks noGrp="1"/>
          </p:cNvSpPr>
          <p:nvPr>
            <p:ph type="sldNum" sz="quarter" idx="12"/>
          </p:nvPr>
        </p:nvSpPr>
        <p:spPr/>
        <p:txBody>
          <a:bodyPr/>
          <a:lstStyle/>
          <a:p>
            <a:fld id="{CD15833B-15D9-4E3E-9A9A-D58C100F721D}" type="slidenum">
              <a:rPr lang="en-US" smtClean="0"/>
              <a:t>‹#›</a:t>
            </a:fld>
            <a:endParaRPr lang="en-US"/>
          </a:p>
        </p:txBody>
      </p:sp>
    </p:spTree>
    <p:extLst>
      <p:ext uri="{BB962C8B-B14F-4D97-AF65-F5344CB8AC3E}">
        <p14:creationId xmlns:p14="http://schemas.microsoft.com/office/powerpoint/2010/main" val="1195530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Accelerator Science &amp; Technology Department</a:t>
            </a:r>
          </a:p>
        </p:txBody>
      </p:sp>
      <p:sp>
        <p:nvSpPr>
          <p:cNvPr id="5" name="Slide Number Placeholder 4"/>
          <p:cNvSpPr>
            <a:spLocks noGrp="1"/>
          </p:cNvSpPr>
          <p:nvPr>
            <p:ph type="sldNum" sz="quarter" idx="12"/>
          </p:nvPr>
        </p:nvSpPr>
        <p:spPr/>
        <p:txBody>
          <a:bodyPr/>
          <a:lstStyle/>
          <a:p>
            <a:fld id="{CD15833B-15D9-4E3E-9A9A-D58C100F721D}" type="slidenum">
              <a:rPr lang="en-US" smtClean="0"/>
              <a:t>‹#›</a:t>
            </a:fld>
            <a:endParaRPr lang="en-US"/>
          </a:p>
        </p:txBody>
      </p:sp>
    </p:spTree>
    <p:extLst>
      <p:ext uri="{BB962C8B-B14F-4D97-AF65-F5344CB8AC3E}">
        <p14:creationId xmlns:p14="http://schemas.microsoft.com/office/powerpoint/2010/main" val="3481864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a:t>Accelerator Science &amp; Technology Department</a:t>
            </a:r>
          </a:p>
        </p:txBody>
      </p:sp>
      <p:sp>
        <p:nvSpPr>
          <p:cNvPr id="4" name="Slide Number Placeholder 3"/>
          <p:cNvSpPr>
            <a:spLocks noGrp="1"/>
          </p:cNvSpPr>
          <p:nvPr>
            <p:ph type="sldNum" sz="quarter" idx="12"/>
          </p:nvPr>
        </p:nvSpPr>
        <p:spPr/>
        <p:txBody>
          <a:bodyPr/>
          <a:lstStyle/>
          <a:p>
            <a:fld id="{CD15833B-15D9-4E3E-9A9A-D58C100F721D}" type="slidenum">
              <a:rPr lang="en-US" smtClean="0"/>
              <a:t>‹#›</a:t>
            </a:fld>
            <a:endParaRPr lang="en-US"/>
          </a:p>
        </p:txBody>
      </p:sp>
    </p:spTree>
    <p:extLst>
      <p:ext uri="{BB962C8B-B14F-4D97-AF65-F5344CB8AC3E}">
        <p14:creationId xmlns:p14="http://schemas.microsoft.com/office/powerpoint/2010/main" val="1200753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Accelerator Science &amp; Technology Department</a:t>
            </a:r>
          </a:p>
        </p:txBody>
      </p:sp>
      <p:sp>
        <p:nvSpPr>
          <p:cNvPr id="7" name="Slide Number Placeholder 6"/>
          <p:cNvSpPr>
            <a:spLocks noGrp="1"/>
          </p:cNvSpPr>
          <p:nvPr>
            <p:ph type="sldNum" sz="quarter" idx="12"/>
          </p:nvPr>
        </p:nvSpPr>
        <p:spPr/>
        <p:txBody>
          <a:bodyPr/>
          <a:lstStyle/>
          <a:p>
            <a:fld id="{CD15833B-15D9-4E3E-9A9A-D58C100F721D}" type="slidenum">
              <a:rPr lang="en-US" smtClean="0"/>
              <a:t>‹#›</a:t>
            </a:fld>
            <a:endParaRPr lang="en-US"/>
          </a:p>
        </p:txBody>
      </p:sp>
    </p:spTree>
    <p:extLst>
      <p:ext uri="{BB962C8B-B14F-4D97-AF65-F5344CB8AC3E}">
        <p14:creationId xmlns:p14="http://schemas.microsoft.com/office/powerpoint/2010/main" val="1521844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Accelerator Science &amp; Technology Department</a:t>
            </a:r>
          </a:p>
        </p:txBody>
      </p:sp>
      <p:sp>
        <p:nvSpPr>
          <p:cNvPr id="7" name="Slide Number Placeholder 6"/>
          <p:cNvSpPr>
            <a:spLocks noGrp="1"/>
          </p:cNvSpPr>
          <p:nvPr>
            <p:ph type="sldNum" sz="quarter" idx="12"/>
          </p:nvPr>
        </p:nvSpPr>
        <p:spPr/>
        <p:txBody>
          <a:bodyPr/>
          <a:lstStyle/>
          <a:p>
            <a:fld id="{CD15833B-15D9-4E3E-9A9A-D58C100F721D}" type="slidenum">
              <a:rPr lang="en-US" smtClean="0"/>
              <a:t>‹#›</a:t>
            </a:fld>
            <a:endParaRPr lang="en-US"/>
          </a:p>
        </p:txBody>
      </p:sp>
    </p:spTree>
    <p:extLst>
      <p:ext uri="{BB962C8B-B14F-4D97-AF65-F5344CB8AC3E}">
        <p14:creationId xmlns:p14="http://schemas.microsoft.com/office/powerpoint/2010/main" val="1184251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Accelerator Science &amp; Technology Department</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15833B-15D9-4E3E-9A9A-D58C100F721D}" type="slidenum">
              <a:rPr lang="en-US" smtClean="0"/>
              <a:t>‹#›</a:t>
            </a:fld>
            <a:endParaRPr lang="en-US"/>
          </a:p>
        </p:txBody>
      </p:sp>
    </p:spTree>
    <p:extLst>
      <p:ext uri="{BB962C8B-B14F-4D97-AF65-F5344CB8AC3E}">
        <p14:creationId xmlns:p14="http://schemas.microsoft.com/office/powerpoint/2010/main" val="35682439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7DAAA2-8718-2247-8539-9A0DC22C048C}"/>
              </a:ext>
            </a:extLst>
          </p:cNvPr>
          <p:cNvSpPr>
            <a:spLocks noGrp="1"/>
          </p:cNvSpPr>
          <p:nvPr>
            <p:ph type="title"/>
          </p:nvPr>
        </p:nvSpPr>
        <p:spPr>
          <a:xfrm>
            <a:off x="428625" y="365126"/>
            <a:ext cx="8286750" cy="1325563"/>
          </a:xfrm>
          <a:prstGeom prst="rect">
            <a:avLst/>
          </a:prstGeom>
        </p:spPr>
        <p:txBody>
          <a:bodyPr vert="horz" lIns="91440" tIns="45720" rIns="91440" bIns="45720" rtlCol="0" anchor="ctr">
            <a:normAutofit/>
          </a:bodyPr>
          <a:lstStyle/>
          <a:p>
            <a:endParaRPr lang="en-US"/>
          </a:p>
        </p:txBody>
      </p:sp>
      <p:sp>
        <p:nvSpPr>
          <p:cNvPr id="3" name="Text Placeholder 2">
            <a:extLst>
              <a:ext uri="{FF2B5EF4-FFF2-40B4-BE49-F238E27FC236}">
                <a16:creationId xmlns:a16="http://schemas.microsoft.com/office/drawing/2014/main" id="{A73056FE-C136-A54B-9DE3-EACD8E08FED9}"/>
              </a:ext>
            </a:extLst>
          </p:cNvPr>
          <p:cNvSpPr>
            <a:spLocks noGrp="1"/>
          </p:cNvSpPr>
          <p:nvPr>
            <p:ph type="body" idx="1"/>
          </p:nvPr>
        </p:nvSpPr>
        <p:spPr>
          <a:xfrm>
            <a:off x="428625" y="1825626"/>
            <a:ext cx="8286750" cy="4207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5">
            <a:extLst>
              <a:ext uri="{FF2B5EF4-FFF2-40B4-BE49-F238E27FC236}">
                <a16:creationId xmlns:a16="http://schemas.microsoft.com/office/drawing/2014/main" id="{125833E0-DD3D-DF4F-9316-F67B7A80E307}"/>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a:p>
        </p:txBody>
      </p:sp>
    </p:spTree>
    <p:extLst>
      <p:ext uri="{BB962C8B-B14F-4D97-AF65-F5344CB8AC3E}">
        <p14:creationId xmlns:p14="http://schemas.microsoft.com/office/powerpoint/2010/main" val="7813180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hf sldNum="0" hdr="0" dt="0"/>
  <p:txStyles>
    <p:titleStyle>
      <a:lvl1pPr algn="l" defTabSz="6858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p15:clr>
            <a:srgbClr val="F26B43"/>
          </p15:clr>
        </p15:guide>
        <p15:guide id="8" pos="2880">
          <p15:clr>
            <a:srgbClr val="F26B43"/>
          </p15:clr>
        </p15:guide>
        <p15:guide id="9" pos="270">
          <p15:clr>
            <a:srgbClr val="F26B43"/>
          </p15:clr>
        </p15:guide>
        <p15:guide id="10" orient="horz" pos="3888">
          <p15:clr>
            <a:srgbClr val="F26B43"/>
          </p15:clr>
        </p15:guide>
        <p15:guide id="11" pos="5490">
          <p15:clr>
            <a:srgbClr val="F26B43"/>
          </p15:clr>
        </p15:guide>
        <p15:guide id="12" orient="horz" pos="412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5.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5.xml"/><Relationship Id="rId5" Type="http://schemas.openxmlformats.org/officeDocument/2006/relationships/image" Target="../media/image30.png"/><Relationship Id="rId4"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5.xml"/><Relationship Id="rId5" Type="http://schemas.openxmlformats.org/officeDocument/2006/relationships/image" Target="../media/image32.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emf"/><Relationship Id="rId1" Type="http://schemas.openxmlformats.org/officeDocument/2006/relationships/slideLayout" Target="../slideLayouts/slideLayout15.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5.xml"/><Relationship Id="rId5" Type="http://schemas.openxmlformats.org/officeDocument/2006/relationships/image" Target="../media/image43.png"/><Relationship Id="rId4" Type="http://schemas.openxmlformats.org/officeDocument/2006/relationships/image" Target="../media/image4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15.xml"/><Relationship Id="rId5" Type="http://schemas.openxmlformats.org/officeDocument/2006/relationships/image" Target="../media/image47.png"/><Relationship Id="rId4" Type="http://schemas.openxmlformats.org/officeDocument/2006/relationships/image" Target="../media/image4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5.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5.png"/><Relationship Id="rId4"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png"/><Relationship Id="rId2" Type="http://schemas.openxmlformats.org/officeDocument/2006/relationships/image" Target="../media/image16.png"/><Relationship Id="rId1" Type="http://schemas.openxmlformats.org/officeDocument/2006/relationships/slideLayout" Target="../slideLayouts/slideLayout15.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5DBA5D-9D59-4EB1-B0CA-C30D270E2790}"/>
              </a:ext>
            </a:extLst>
          </p:cNvPr>
          <p:cNvSpPr>
            <a:spLocks noGrp="1"/>
          </p:cNvSpPr>
          <p:nvPr>
            <p:ph type="ctrTitle"/>
          </p:nvPr>
        </p:nvSpPr>
        <p:spPr>
          <a:xfrm>
            <a:off x="243585" y="2338470"/>
            <a:ext cx="8964583" cy="1947460"/>
          </a:xfrm>
        </p:spPr>
        <p:txBody>
          <a:bodyPr>
            <a:noAutofit/>
          </a:bodyPr>
          <a:lstStyle/>
          <a:p>
            <a:r>
              <a:rPr lang="en-US" sz="3200">
                <a:solidFill>
                  <a:srgbClr val="00B050"/>
                </a:solidFill>
                <a:latin typeface="Cambria" panose="02040503050406030204" pitchFamily="18" charset="0"/>
                <a:ea typeface="Cambria" panose="02040503050406030204" pitchFamily="18" charset="0"/>
              </a:rPr>
              <a:t>MDI efforts at Magnet Division, BNL</a:t>
            </a:r>
            <a:r>
              <a:rPr lang="en-US" sz="4000">
                <a:solidFill>
                  <a:srgbClr val="00B050"/>
                </a:solidFill>
                <a:latin typeface="Cambria" panose="02040503050406030204" pitchFamily="18" charset="0"/>
                <a:ea typeface="Cambria" panose="02040503050406030204" pitchFamily="18" charset="0"/>
              </a:rPr>
              <a:t>: Corrector Magnets and Screening Solenoid design for Interaction region of FCC-ee</a:t>
            </a:r>
          </a:p>
        </p:txBody>
      </p:sp>
      <p:sp>
        <p:nvSpPr>
          <p:cNvPr id="4" name="Text Placeholder 3">
            <a:extLst>
              <a:ext uri="{FF2B5EF4-FFF2-40B4-BE49-F238E27FC236}">
                <a16:creationId xmlns:a16="http://schemas.microsoft.com/office/drawing/2014/main" id="{964AA80B-73EA-4D35-BB30-A2CBEFB0F901}"/>
              </a:ext>
            </a:extLst>
          </p:cNvPr>
          <p:cNvSpPr>
            <a:spLocks noGrp="1"/>
          </p:cNvSpPr>
          <p:nvPr>
            <p:ph type="body" sz="quarter" idx="10"/>
          </p:nvPr>
        </p:nvSpPr>
        <p:spPr>
          <a:xfrm>
            <a:off x="243585" y="5055753"/>
            <a:ext cx="7750969" cy="980981"/>
          </a:xfrm>
        </p:spPr>
        <p:txBody>
          <a:bodyPr/>
          <a:lstStyle/>
          <a:p>
            <a:r>
              <a:rPr lang="en-IN" b="1">
                <a:solidFill>
                  <a:srgbClr val="0070C0"/>
                </a:solidFill>
                <a:latin typeface="Cambria" panose="02040503050406030204" pitchFamily="18" charset="0"/>
                <a:ea typeface="Cambria" panose="02040503050406030204" pitchFamily="18" charset="0"/>
              </a:rPr>
              <a:t>Vikas Teotia </a:t>
            </a:r>
          </a:p>
          <a:p>
            <a:r>
              <a:rPr lang="en-IN" sz="2000" b="1">
                <a:solidFill>
                  <a:srgbClr val="0070C0"/>
                </a:solidFill>
                <a:latin typeface="Cambria" panose="02040503050406030204" pitchFamily="18" charset="0"/>
                <a:ea typeface="Cambria" panose="02040503050406030204" pitchFamily="18" charset="0"/>
              </a:rPr>
              <a:t>Superconducting Magnet Division</a:t>
            </a:r>
          </a:p>
          <a:p>
            <a:endParaRPr lang="en-IN" sz="2000">
              <a:latin typeface="Cambria" panose="02040503050406030204" pitchFamily="18" charset="0"/>
              <a:ea typeface="Cambria" panose="02040503050406030204" pitchFamily="18" charset="0"/>
            </a:endParaRPr>
          </a:p>
          <a:p>
            <a:endParaRPr lang="en-IN" sz="1600">
              <a:latin typeface="Cambria" panose="02040503050406030204" pitchFamily="18" charset="0"/>
              <a:ea typeface="Cambria" panose="02040503050406030204" pitchFamily="18" charset="0"/>
            </a:endParaRPr>
          </a:p>
          <a:p>
            <a:endParaRPr lang="en-US">
              <a:solidFill>
                <a:srgbClr val="002060"/>
              </a:solidFill>
              <a:latin typeface="Cambria" panose="02040503050406030204" pitchFamily="18" charset="0"/>
              <a:ea typeface="Cambria" panose="02040503050406030204" pitchFamily="18" charset="0"/>
            </a:endParaRPr>
          </a:p>
        </p:txBody>
      </p:sp>
      <p:pic>
        <p:nvPicPr>
          <p:cNvPr id="6" name="Picture 5">
            <a:extLst>
              <a:ext uri="{FF2B5EF4-FFF2-40B4-BE49-F238E27FC236}">
                <a16:creationId xmlns:a16="http://schemas.microsoft.com/office/drawing/2014/main" id="{61E27058-540C-8EC6-7C7B-50CA639B56F4}"/>
              </a:ext>
            </a:extLst>
          </p:cNvPr>
          <p:cNvPicPr>
            <a:picLocks noChangeAspect="1"/>
          </p:cNvPicPr>
          <p:nvPr/>
        </p:nvPicPr>
        <p:blipFill>
          <a:blip r:embed="rId2"/>
          <a:srcRect l="1422" t="12009" r="4961" b="5581"/>
          <a:stretch/>
        </p:blipFill>
        <p:spPr>
          <a:xfrm>
            <a:off x="243585" y="693267"/>
            <a:ext cx="5460929" cy="1064226"/>
          </a:xfrm>
          <a:prstGeom prst="rect">
            <a:avLst/>
          </a:prstGeom>
        </p:spPr>
      </p:pic>
    </p:spTree>
    <p:extLst>
      <p:ext uri="{BB962C8B-B14F-4D97-AF65-F5344CB8AC3E}">
        <p14:creationId xmlns:p14="http://schemas.microsoft.com/office/powerpoint/2010/main" val="1136700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22014B-398B-DF81-AEB6-8CACD7ABEB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3290B51-6FD4-4D2C-919A-412031C84614}"/>
              </a:ext>
            </a:extLst>
          </p:cNvPr>
          <p:cNvSpPr>
            <a:spLocks noGrp="1"/>
          </p:cNvSpPr>
          <p:nvPr>
            <p:ph type="title"/>
          </p:nvPr>
        </p:nvSpPr>
        <p:spPr>
          <a:xfrm>
            <a:off x="484771" y="26024"/>
            <a:ext cx="8867775" cy="533232"/>
          </a:xfrm>
        </p:spPr>
        <p:txBody>
          <a:bodyPr>
            <a:noAutofit/>
          </a:bodyPr>
          <a:lstStyle/>
          <a:p>
            <a:r>
              <a:rPr lang="en-US" sz="2800">
                <a:solidFill>
                  <a:srgbClr val="00B050"/>
                </a:solidFill>
              </a:rPr>
              <a:t>Design of Double Helical Compensating Magnet</a:t>
            </a:r>
          </a:p>
        </p:txBody>
      </p:sp>
      <p:sp>
        <p:nvSpPr>
          <p:cNvPr id="7" name="TextBox 6">
            <a:extLst>
              <a:ext uri="{FF2B5EF4-FFF2-40B4-BE49-F238E27FC236}">
                <a16:creationId xmlns:a16="http://schemas.microsoft.com/office/drawing/2014/main" id="{6C829DD9-17B9-8C28-D8C0-E065AFBB4675}"/>
              </a:ext>
            </a:extLst>
          </p:cNvPr>
          <p:cNvSpPr txBox="1"/>
          <p:nvPr/>
        </p:nvSpPr>
        <p:spPr>
          <a:xfrm>
            <a:off x="3866146" y="784477"/>
            <a:ext cx="4291263" cy="923330"/>
          </a:xfrm>
          <a:prstGeom prst="rect">
            <a:avLst/>
          </a:prstGeom>
          <a:noFill/>
        </p:spPr>
        <p:txBody>
          <a:bodyPr wrap="square" rtlCol="0">
            <a:spAutoFit/>
          </a:bodyPr>
          <a:lstStyle/>
          <a:p>
            <a:pPr marL="285750" indent="-285750">
              <a:buFont typeface="Arial" panose="020B0604020202020204" pitchFamily="34" charset="0"/>
              <a:buChar char="•"/>
            </a:pPr>
            <a:r>
              <a:rPr lang="en-US" b="1">
                <a:solidFill>
                  <a:schemeClr val="bg1"/>
                </a:solidFill>
              </a:rPr>
              <a:t>Cross-talk is major challenge</a:t>
            </a:r>
          </a:p>
          <a:p>
            <a:pPr marL="285750" indent="-285750">
              <a:buFont typeface="Arial" panose="020B0604020202020204" pitchFamily="34" charset="0"/>
              <a:buChar char="•"/>
            </a:pPr>
            <a:r>
              <a:rPr lang="en-US" b="1">
                <a:solidFill>
                  <a:schemeClr val="bg1"/>
                </a:solidFill>
              </a:rPr>
              <a:t>Angle between  magnets need more consideration</a:t>
            </a:r>
          </a:p>
        </p:txBody>
      </p:sp>
      <p:pic>
        <p:nvPicPr>
          <p:cNvPr id="16" name="Picture 15">
            <a:extLst>
              <a:ext uri="{FF2B5EF4-FFF2-40B4-BE49-F238E27FC236}">
                <a16:creationId xmlns:a16="http://schemas.microsoft.com/office/drawing/2014/main" id="{A222DD2B-6DBF-8D79-2C62-6F5D4A4DC3B6}"/>
              </a:ext>
            </a:extLst>
          </p:cNvPr>
          <p:cNvPicPr>
            <a:picLocks noChangeAspect="1"/>
          </p:cNvPicPr>
          <p:nvPr/>
        </p:nvPicPr>
        <p:blipFill>
          <a:blip r:embed="rId2"/>
          <a:stretch>
            <a:fillRect/>
          </a:stretch>
        </p:blipFill>
        <p:spPr>
          <a:xfrm>
            <a:off x="390019" y="557386"/>
            <a:ext cx="2184550" cy="1273079"/>
          </a:xfrm>
          <a:prstGeom prst="rect">
            <a:avLst/>
          </a:prstGeom>
        </p:spPr>
      </p:pic>
      <p:sp>
        <p:nvSpPr>
          <p:cNvPr id="17" name="TextBox 16">
            <a:extLst>
              <a:ext uri="{FF2B5EF4-FFF2-40B4-BE49-F238E27FC236}">
                <a16:creationId xmlns:a16="http://schemas.microsoft.com/office/drawing/2014/main" id="{1CA92B88-E22B-AAFE-654B-DED3BEEC24F2}"/>
              </a:ext>
            </a:extLst>
          </p:cNvPr>
          <p:cNvSpPr txBox="1"/>
          <p:nvPr/>
        </p:nvSpPr>
        <p:spPr>
          <a:xfrm>
            <a:off x="422923" y="5828246"/>
            <a:ext cx="4006225" cy="369332"/>
          </a:xfrm>
          <a:prstGeom prst="rect">
            <a:avLst/>
          </a:prstGeom>
          <a:noFill/>
        </p:spPr>
        <p:txBody>
          <a:bodyPr wrap="none" rtlCol="0">
            <a:spAutoFit/>
          </a:bodyPr>
          <a:lstStyle/>
          <a:p>
            <a:r>
              <a:rPr lang="en-US"/>
              <a:t>Magnetic Field along the magnet axis</a:t>
            </a:r>
          </a:p>
        </p:txBody>
      </p:sp>
      <p:sp>
        <p:nvSpPr>
          <p:cNvPr id="18" name="TextBox 17">
            <a:extLst>
              <a:ext uri="{FF2B5EF4-FFF2-40B4-BE49-F238E27FC236}">
                <a16:creationId xmlns:a16="http://schemas.microsoft.com/office/drawing/2014/main" id="{0E17A05D-E691-FD11-3316-BE95F746E13E}"/>
              </a:ext>
            </a:extLst>
          </p:cNvPr>
          <p:cNvSpPr txBox="1"/>
          <p:nvPr/>
        </p:nvSpPr>
        <p:spPr>
          <a:xfrm>
            <a:off x="4468844" y="5847690"/>
            <a:ext cx="4750018" cy="369332"/>
          </a:xfrm>
          <a:prstGeom prst="rect">
            <a:avLst/>
          </a:prstGeom>
          <a:noFill/>
        </p:spPr>
        <p:txBody>
          <a:bodyPr wrap="none" rtlCol="0">
            <a:spAutoFit/>
          </a:bodyPr>
          <a:lstStyle/>
          <a:p>
            <a:r>
              <a:rPr lang="en-US"/>
              <a:t>Magnetic Field along the adjacent beam axis</a:t>
            </a:r>
          </a:p>
        </p:txBody>
      </p:sp>
      <p:pic>
        <p:nvPicPr>
          <p:cNvPr id="19" name="Picture 2">
            <a:extLst>
              <a:ext uri="{FF2B5EF4-FFF2-40B4-BE49-F238E27FC236}">
                <a16:creationId xmlns:a16="http://schemas.microsoft.com/office/drawing/2014/main" id="{3BF05963-63DC-1DBD-718B-4E51D8AE0C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019" y="1891578"/>
            <a:ext cx="2107343" cy="141973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a:extLst>
              <a:ext uri="{FF2B5EF4-FFF2-40B4-BE49-F238E27FC236}">
                <a16:creationId xmlns:a16="http://schemas.microsoft.com/office/drawing/2014/main" id="{8C7DA8B7-53E4-64E8-1CA7-DBDC19C94198}"/>
              </a:ext>
            </a:extLst>
          </p:cNvPr>
          <p:cNvPicPr>
            <a:picLocks noChangeAspect="1"/>
          </p:cNvPicPr>
          <p:nvPr/>
        </p:nvPicPr>
        <p:blipFill rotWithShape="1">
          <a:blip r:embed="rId4"/>
          <a:srcRect l="62307" t="25947" r="26615" b="65186"/>
          <a:stretch/>
        </p:blipFill>
        <p:spPr bwMode="auto">
          <a:xfrm>
            <a:off x="2738579" y="924488"/>
            <a:ext cx="6317190" cy="1579981"/>
          </a:xfrm>
          <a:prstGeom prst="rect">
            <a:avLst/>
          </a:prstGeom>
          <a:ln>
            <a:noFill/>
          </a:ln>
          <a:extLst>
            <a:ext uri="{53640926-AAD7-44D8-BBD7-CCE9431645EC}">
              <a14:shadowObscured xmlns:a14="http://schemas.microsoft.com/office/drawing/2010/main"/>
            </a:ext>
          </a:extLst>
        </p:spPr>
      </p:pic>
      <p:pic>
        <p:nvPicPr>
          <p:cNvPr id="23" name="Picture 22">
            <a:extLst>
              <a:ext uri="{FF2B5EF4-FFF2-40B4-BE49-F238E27FC236}">
                <a16:creationId xmlns:a16="http://schemas.microsoft.com/office/drawing/2014/main" id="{90239C5D-7741-1BFF-4C54-FBA86AE41113}"/>
              </a:ext>
            </a:extLst>
          </p:cNvPr>
          <p:cNvPicPr>
            <a:picLocks noChangeAspect="1"/>
          </p:cNvPicPr>
          <p:nvPr/>
        </p:nvPicPr>
        <p:blipFill>
          <a:blip r:embed="rId5"/>
          <a:srcRect t="13627" b="1"/>
          <a:stretch/>
        </p:blipFill>
        <p:spPr>
          <a:xfrm>
            <a:off x="4776701" y="3267728"/>
            <a:ext cx="4213330" cy="2579962"/>
          </a:xfrm>
          <a:prstGeom prst="rect">
            <a:avLst/>
          </a:prstGeom>
        </p:spPr>
      </p:pic>
      <p:pic>
        <p:nvPicPr>
          <p:cNvPr id="25" name="Picture 24">
            <a:extLst>
              <a:ext uri="{FF2B5EF4-FFF2-40B4-BE49-F238E27FC236}">
                <a16:creationId xmlns:a16="http://schemas.microsoft.com/office/drawing/2014/main" id="{8BBAE5A0-ABAE-C219-A99B-CE1B4E7114C7}"/>
              </a:ext>
            </a:extLst>
          </p:cNvPr>
          <p:cNvPicPr>
            <a:picLocks noChangeAspect="1"/>
          </p:cNvPicPr>
          <p:nvPr/>
        </p:nvPicPr>
        <p:blipFill>
          <a:blip r:embed="rId6"/>
          <a:srcRect t="13071"/>
          <a:stretch/>
        </p:blipFill>
        <p:spPr>
          <a:xfrm>
            <a:off x="484771" y="3429000"/>
            <a:ext cx="3882530" cy="2418690"/>
          </a:xfrm>
          <a:prstGeom prst="rect">
            <a:avLst/>
          </a:prstGeom>
        </p:spPr>
      </p:pic>
      <p:sp>
        <p:nvSpPr>
          <p:cNvPr id="4" name="TextBox 3">
            <a:extLst>
              <a:ext uri="{FF2B5EF4-FFF2-40B4-BE49-F238E27FC236}">
                <a16:creationId xmlns:a16="http://schemas.microsoft.com/office/drawing/2014/main" id="{CE0E17F2-799F-0DB1-7637-BC6FD00A9BE6}"/>
              </a:ext>
            </a:extLst>
          </p:cNvPr>
          <p:cNvSpPr txBox="1"/>
          <p:nvPr/>
        </p:nvSpPr>
        <p:spPr>
          <a:xfrm>
            <a:off x="5897174" y="2513092"/>
            <a:ext cx="2736647" cy="369332"/>
          </a:xfrm>
          <a:prstGeom prst="rect">
            <a:avLst/>
          </a:prstGeom>
          <a:noFill/>
        </p:spPr>
        <p:txBody>
          <a:bodyPr wrap="none" rtlCol="0">
            <a:spAutoFit/>
          </a:bodyPr>
          <a:lstStyle/>
          <a:p>
            <a:r>
              <a:rPr lang="en-US">
                <a:solidFill>
                  <a:srgbClr val="0070C0"/>
                </a:solidFill>
              </a:rPr>
              <a:t>Side-by-side beam tubes</a:t>
            </a:r>
          </a:p>
        </p:txBody>
      </p:sp>
      <p:sp>
        <p:nvSpPr>
          <p:cNvPr id="5" name="TextBox 4">
            <a:extLst>
              <a:ext uri="{FF2B5EF4-FFF2-40B4-BE49-F238E27FC236}">
                <a16:creationId xmlns:a16="http://schemas.microsoft.com/office/drawing/2014/main" id="{C156642D-2A4E-4065-1EAF-E47496FFC9EB}"/>
              </a:ext>
            </a:extLst>
          </p:cNvPr>
          <p:cNvSpPr txBox="1"/>
          <p:nvPr/>
        </p:nvSpPr>
        <p:spPr>
          <a:xfrm>
            <a:off x="2192986" y="496273"/>
            <a:ext cx="463588" cy="307777"/>
          </a:xfrm>
          <a:prstGeom prst="rect">
            <a:avLst/>
          </a:prstGeom>
          <a:noFill/>
        </p:spPr>
        <p:txBody>
          <a:bodyPr wrap="none" rtlCol="0">
            <a:spAutoFit/>
          </a:bodyPr>
          <a:lstStyle/>
          <a:p>
            <a:r>
              <a:rPr lang="en-US" sz="1400">
                <a:solidFill>
                  <a:schemeClr val="accent6"/>
                </a:solidFill>
              </a:rPr>
              <a:t>ILC</a:t>
            </a:r>
          </a:p>
        </p:txBody>
      </p:sp>
      <p:cxnSp>
        <p:nvCxnSpPr>
          <p:cNvPr id="8" name="Straight Arrow Connector 7">
            <a:extLst>
              <a:ext uri="{FF2B5EF4-FFF2-40B4-BE49-F238E27FC236}">
                <a16:creationId xmlns:a16="http://schemas.microsoft.com/office/drawing/2014/main" id="{7A70CFA0-896F-CF51-D30F-151C02AD27A9}"/>
              </a:ext>
            </a:extLst>
          </p:cNvPr>
          <p:cNvCxnSpPr>
            <a:cxnSpLocks/>
          </p:cNvCxnSpPr>
          <p:nvPr/>
        </p:nvCxnSpPr>
        <p:spPr>
          <a:xfrm flipV="1">
            <a:off x="1864869" y="1294063"/>
            <a:ext cx="1798078" cy="2336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BAE27360-094C-306F-51D5-EC6FFDAAC13B}"/>
              </a:ext>
            </a:extLst>
          </p:cNvPr>
          <p:cNvCxnSpPr>
            <a:cxnSpLocks/>
          </p:cNvCxnSpPr>
          <p:nvPr/>
        </p:nvCxnSpPr>
        <p:spPr>
          <a:xfrm flipH="1" flipV="1">
            <a:off x="5101389" y="2085474"/>
            <a:ext cx="1500139" cy="19357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A4330839-2389-6B93-E161-C4ACF647B553}"/>
              </a:ext>
            </a:extLst>
          </p:cNvPr>
          <p:cNvSpPr txBox="1"/>
          <p:nvPr/>
        </p:nvSpPr>
        <p:spPr>
          <a:xfrm>
            <a:off x="5986803" y="6550223"/>
            <a:ext cx="3188117" cy="307777"/>
          </a:xfrm>
          <a:prstGeom prst="rect">
            <a:avLst/>
          </a:prstGeom>
          <a:noFill/>
        </p:spPr>
        <p:txBody>
          <a:bodyPr wrap="none" rtlCol="0">
            <a:spAutoFit/>
          </a:bodyPr>
          <a:lstStyle/>
          <a:p>
            <a:r>
              <a:rPr lang="en-US" sz="1400" i="1" dirty="0">
                <a:solidFill>
                  <a:schemeClr val="accent4">
                    <a:lumMod val="75000"/>
                  </a:schemeClr>
                </a:solidFill>
              </a:rPr>
              <a:t>Vikas Teotia, FCC week 2025, Vienna</a:t>
            </a:r>
          </a:p>
        </p:txBody>
      </p:sp>
    </p:spTree>
    <p:extLst>
      <p:ext uri="{BB962C8B-B14F-4D97-AF65-F5344CB8AC3E}">
        <p14:creationId xmlns:p14="http://schemas.microsoft.com/office/powerpoint/2010/main" val="29219873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0FEFCA-8A83-9E7A-4951-2AE72CC99B7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E2449F5-E240-3C45-E9A2-CDEDEEF5F15D}"/>
              </a:ext>
            </a:extLst>
          </p:cNvPr>
          <p:cNvSpPr>
            <a:spLocks noGrp="1"/>
          </p:cNvSpPr>
          <p:nvPr>
            <p:ph type="title"/>
          </p:nvPr>
        </p:nvSpPr>
        <p:spPr>
          <a:xfrm>
            <a:off x="721894" y="-80011"/>
            <a:ext cx="8077201" cy="533232"/>
          </a:xfrm>
        </p:spPr>
        <p:txBody>
          <a:bodyPr>
            <a:noAutofit/>
          </a:bodyPr>
          <a:lstStyle/>
          <a:p>
            <a:r>
              <a:rPr lang="en-US" sz="2400">
                <a:solidFill>
                  <a:srgbClr val="00B050"/>
                </a:solidFill>
              </a:rPr>
              <a:t>Harmonics along adjacent beam axis (Ref Rad=10mm)</a:t>
            </a:r>
          </a:p>
        </p:txBody>
      </p:sp>
      <p:sp>
        <p:nvSpPr>
          <p:cNvPr id="7" name="TextBox 6">
            <a:extLst>
              <a:ext uri="{FF2B5EF4-FFF2-40B4-BE49-F238E27FC236}">
                <a16:creationId xmlns:a16="http://schemas.microsoft.com/office/drawing/2014/main" id="{2AE3539A-BAAE-80CB-9612-F798202C4CD1}"/>
              </a:ext>
            </a:extLst>
          </p:cNvPr>
          <p:cNvSpPr txBox="1"/>
          <p:nvPr/>
        </p:nvSpPr>
        <p:spPr>
          <a:xfrm>
            <a:off x="3866146" y="784477"/>
            <a:ext cx="4291263" cy="923330"/>
          </a:xfrm>
          <a:prstGeom prst="rect">
            <a:avLst/>
          </a:prstGeom>
          <a:noFill/>
        </p:spPr>
        <p:txBody>
          <a:bodyPr wrap="square" rtlCol="0">
            <a:spAutoFit/>
          </a:bodyPr>
          <a:lstStyle/>
          <a:p>
            <a:pPr marL="285750" indent="-285750">
              <a:buFont typeface="Arial" panose="020B0604020202020204" pitchFamily="34" charset="0"/>
              <a:buChar char="•"/>
            </a:pPr>
            <a:r>
              <a:rPr lang="en-US" b="1">
                <a:solidFill>
                  <a:schemeClr val="bg1"/>
                </a:solidFill>
              </a:rPr>
              <a:t>Cross-talk is major challenge</a:t>
            </a:r>
          </a:p>
          <a:p>
            <a:pPr marL="285750" indent="-285750">
              <a:buFont typeface="Arial" panose="020B0604020202020204" pitchFamily="34" charset="0"/>
              <a:buChar char="•"/>
            </a:pPr>
            <a:r>
              <a:rPr lang="en-US" b="1">
                <a:solidFill>
                  <a:schemeClr val="bg1"/>
                </a:solidFill>
              </a:rPr>
              <a:t>Angle between  magnets need more consideration</a:t>
            </a:r>
          </a:p>
        </p:txBody>
      </p:sp>
      <p:pic>
        <p:nvPicPr>
          <p:cNvPr id="9" name="Picture 8">
            <a:extLst>
              <a:ext uri="{FF2B5EF4-FFF2-40B4-BE49-F238E27FC236}">
                <a16:creationId xmlns:a16="http://schemas.microsoft.com/office/drawing/2014/main" id="{D5248DAE-38D7-6CC9-09DF-CF1C4E4AAB0F}"/>
              </a:ext>
            </a:extLst>
          </p:cNvPr>
          <p:cNvPicPr>
            <a:picLocks noChangeAspect="1"/>
          </p:cNvPicPr>
          <p:nvPr/>
        </p:nvPicPr>
        <p:blipFill>
          <a:blip r:embed="rId2"/>
          <a:srcRect r="7089" b="2735"/>
          <a:stretch/>
        </p:blipFill>
        <p:spPr>
          <a:xfrm>
            <a:off x="4071047" y="453221"/>
            <a:ext cx="5090433" cy="2717244"/>
          </a:xfrm>
          <a:prstGeom prst="rect">
            <a:avLst/>
          </a:prstGeom>
        </p:spPr>
      </p:pic>
      <p:pic>
        <p:nvPicPr>
          <p:cNvPr id="8" name="Picture 7">
            <a:extLst>
              <a:ext uri="{FF2B5EF4-FFF2-40B4-BE49-F238E27FC236}">
                <a16:creationId xmlns:a16="http://schemas.microsoft.com/office/drawing/2014/main" id="{7F383E5D-A488-40B0-33CB-C7FE5611DD14}"/>
              </a:ext>
            </a:extLst>
          </p:cNvPr>
          <p:cNvPicPr>
            <a:picLocks noChangeAspect="1"/>
          </p:cNvPicPr>
          <p:nvPr/>
        </p:nvPicPr>
        <p:blipFill>
          <a:blip r:embed="rId3"/>
          <a:stretch>
            <a:fillRect/>
          </a:stretch>
        </p:blipFill>
        <p:spPr>
          <a:xfrm rot="5400000">
            <a:off x="1071103" y="3147861"/>
            <a:ext cx="2674429" cy="3236707"/>
          </a:xfrm>
          <a:prstGeom prst="rect">
            <a:avLst/>
          </a:prstGeom>
        </p:spPr>
      </p:pic>
      <p:pic>
        <p:nvPicPr>
          <p:cNvPr id="10" name="Picture 9">
            <a:extLst>
              <a:ext uri="{FF2B5EF4-FFF2-40B4-BE49-F238E27FC236}">
                <a16:creationId xmlns:a16="http://schemas.microsoft.com/office/drawing/2014/main" id="{DF1CD302-FCE8-B32B-8052-956938ADA1CF}"/>
              </a:ext>
            </a:extLst>
          </p:cNvPr>
          <p:cNvPicPr>
            <a:picLocks noChangeAspect="1"/>
          </p:cNvPicPr>
          <p:nvPr/>
        </p:nvPicPr>
        <p:blipFill>
          <a:blip r:embed="rId4"/>
          <a:srcRect l="7112" t="9064" r="11409" b="4678"/>
          <a:stretch/>
        </p:blipFill>
        <p:spPr>
          <a:xfrm>
            <a:off x="4684293" y="3303811"/>
            <a:ext cx="3673642" cy="2977258"/>
          </a:xfrm>
          <a:prstGeom prst="rect">
            <a:avLst/>
          </a:prstGeom>
        </p:spPr>
      </p:pic>
      <p:pic>
        <p:nvPicPr>
          <p:cNvPr id="12" name="Picture 11">
            <a:extLst>
              <a:ext uri="{FF2B5EF4-FFF2-40B4-BE49-F238E27FC236}">
                <a16:creationId xmlns:a16="http://schemas.microsoft.com/office/drawing/2014/main" id="{73D87857-7315-8A32-F656-359D91529589}"/>
              </a:ext>
            </a:extLst>
          </p:cNvPr>
          <p:cNvPicPr>
            <a:picLocks noChangeAspect="1"/>
          </p:cNvPicPr>
          <p:nvPr/>
        </p:nvPicPr>
        <p:blipFill>
          <a:blip r:embed="rId5"/>
          <a:srcRect l="2999" t="13627" b="1"/>
          <a:stretch/>
        </p:blipFill>
        <p:spPr>
          <a:xfrm>
            <a:off x="324315" y="453221"/>
            <a:ext cx="3670705" cy="2745764"/>
          </a:xfrm>
          <a:prstGeom prst="rect">
            <a:avLst/>
          </a:prstGeom>
        </p:spPr>
      </p:pic>
      <p:sp>
        <p:nvSpPr>
          <p:cNvPr id="4" name="TextBox 3">
            <a:extLst>
              <a:ext uri="{FF2B5EF4-FFF2-40B4-BE49-F238E27FC236}">
                <a16:creationId xmlns:a16="http://schemas.microsoft.com/office/drawing/2014/main" id="{B27A3ABC-4509-9AE9-971D-D97AD7414505}"/>
              </a:ext>
            </a:extLst>
          </p:cNvPr>
          <p:cNvSpPr txBox="1"/>
          <p:nvPr/>
        </p:nvSpPr>
        <p:spPr>
          <a:xfrm>
            <a:off x="1204511" y="2199072"/>
            <a:ext cx="2146742" cy="369332"/>
          </a:xfrm>
          <a:prstGeom prst="rect">
            <a:avLst/>
          </a:prstGeom>
          <a:noFill/>
        </p:spPr>
        <p:txBody>
          <a:bodyPr wrap="none" rtlCol="0">
            <a:spAutoFit/>
          </a:bodyPr>
          <a:lstStyle/>
          <a:p>
            <a:r>
              <a:rPr lang="en-US">
                <a:solidFill>
                  <a:srgbClr val="0070C0"/>
                </a:solidFill>
              </a:rPr>
              <a:t>Adjacent beam line</a:t>
            </a:r>
          </a:p>
        </p:txBody>
      </p:sp>
      <p:sp>
        <p:nvSpPr>
          <p:cNvPr id="5" name="TextBox 4">
            <a:extLst>
              <a:ext uri="{FF2B5EF4-FFF2-40B4-BE49-F238E27FC236}">
                <a16:creationId xmlns:a16="http://schemas.microsoft.com/office/drawing/2014/main" id="{081314E1-2335-5A2A-427B-683852014BF8}"/>
              </a:ext>
            </a:extLst>
          </p:cNvPr>
          <p:cNvSpPr txBox="1"/>
          <p:nvPr/>
        </p:nvSpPr>
        <p:spPr>
          <a:xfrm>
            <a:off x="7142684" y="6171385"/>
            <a:ext cx="1915909" cy="369332"/>
          </a:xfrm>
          <a:prstGeom prst="rect">
            <a:avLst/>
          </a:prstGeom>
          <a:noFill/>
        </p:spPr>
        <p:txBody>
          <a:bodyPr wrap="none" rtlCol="0">
            <a:spAutoFit/>
          </a:bodyPr>
          <a:lstStyle/>
          <a:p>
            <a:r>
              <a:rPr lang="en-US">
                <a:solidFill>
                  <a:srgbClr val="0070C0"/>
                </a:solidFill>
              </a:rPr>
              <a:t>Along transverse</a:t>
            </a:r>
          </a:p>
        </p:txBody>
      </p:sp>
      <p:sp>
        <p:nvSpPr>
          <p:cNvPr id="6" name="TextBox 5">
            <a:extLst>
              <a:ext uri="{FF2B5EF4-FFF2-40B4-BE49-F238E27FC236}">
                <a16:creationId xmlns:a16="http://schemas.microsoft.com/office/drawing/2014/main" id="{4DA32327-7B44-6E69-7AE7-A9EAB244E95A}"/>
              </a:ext>
            </a:extLst>
          </p:cNvPr>
          <p:cNvSpPr txBox="1"/>
          <p:nvPr/>
        </p:nvSpPr>
        <p:spPr>
          <a:xfrm>
            <a:off x="2277882" y="6148778"/>
            <a:ext cx="1796261" cy="369332"/>
          </a:xfrm>
          <a:prstGeom prst="rect">
            <a:avLst/>
          </a:prstGeom>
          <a:noFill/>
        </p:spPr>
        <p:txBody>
          <a:bodyPr wrap="none" rtlCol="0">
            <a:spAutoFit/>
          </a:bodyPr>
          <a:lstStyle/>
          <a:p>
            <a:r>
              <a:rPr lang="en-US">
                <a:solidFill>
                  <a:srgbClr val="0070C0"/>
                </a:solidFill>
              </a:rPr>
              <a:t>RAT-GUI model</a:t>
            </a:r>
          </a:p>
        </p:txBody>
      </p:sp>
      <p:sp>
        <p:nvSpPr>
          <p:cNvPr id="3" name="TextBox 2">
            <a:extLst>
              <a:ext uri="{FF2B5EF4-FFF2-40B4-BE49-F238E27FC236}">
                <a16:creationId xmlns:a16="http://schemas.microsoft.com/office/drawing/2014/main" id="{77C67D51-6A7C-ECF3-CC60-CC81859DFFA5}"/>
              </a:ext>
            </a:extLst>
          </p:cNvPr>
          <p:cNvSpPr txBox="1"/>
          <p:nvPr/>
        </p:nvSpPr>
        <p:spPr>
          <a:xfrm>
            <a:off x="5986803" y="6550223"/>
            <a:ext cx="3188117" cy="307777"/>
          </a:xfrm>
          <a:prstGeom prst="rect">
            <a:avLst/>
          </a:prstGeom>
          <a:noFill/>
        </p:spPr>
        <p:txBody>
          <a:bodyPr wrap="none" rtlCol="0">
            <a:spAutoFit/>
          </a:bodyPr>
          <a:lstStyle/>
          <a:p>
            <a:r>
              <a:rPr lang="en-US" sz="1400" i="1" dirty="0">
                <a:solidFill>
                  <a:schemeClr val="accent4">
                    <a:lumMod val="75000"/>
                  </a:schemeClr>
                </a:solidFill>
              </a:rPr>
              <a:t>Vikas Teotia, FCC week 2025, Vienna</a:t>
            </a:r>
          </a:p>
        </p:txBody>
      </p:sp>
    </p:spTree>
    <p:extLst>
      <p:ext uri="{BB962C8B-B14F-4D97-AF65-F5344CB8AC3E}">
        <p14:creationId xmlns:p14="http://schemas.microsoft.com/office/powerpoint/2010/main" val="17850979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E0F72F-4BBB-53E3-9013-73A274479E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770B29-2E5F-9152-1812-6A810415A077}"/>
              </a:ext>
            </a:extLst>
          </p:cNvPr>
          <p:cNvSpPr>
            <a:spLocks noGrp="1"/>
          </p:cNvSpPr>
          <p:nvPr>
            <p:ph type="title"/>
          </p:nvPr>
        </p:nvSpPr>
        <p:spPr>
          <a:xfrm>
            <a:off x="343133" y="-44342"/>
            <a:ext cx="8809221" cy="533232"/>
          </a:xfrm>
        </p:spPr>
        <p:txBody>
          <a:bodyPr>
            <a:noAutofit/>
          </a:bodyPr>
          <a:lstStyle/>
          <a:p>
            <a:r>
              <a:rPr lang="en-US" sz="2400">
                <a:solidFill>
                  <a:srgbClr val="00B050"/>
                </a:solidFill>
              </a:rPr>
              <a:t>Design of concept compensator magnet (work in progress) </a:t>
            </a:r>
          </a:p>
        </p:txBody>
      </p:sp>
      <p:sp>
        <p:nvSpPr>
          <p:cNvPr id="7" name="TextBox 6">
            <a:extLst>
              <a:ext uri="{FF2B5EF4-FFF2-40B4-BE49-F238E27FC236}">
                <a16:creationId xmlns:a16="http://schemas.microsoft.com/office/drawing/2014/main" id="{C5F46172-83FB-671A-4F84-6991EF2DB64E}"/>
              </a:ext>
            </a:extLst>
          </p:cNvPr>
          <p:cNvSpPr txBox="1"/>
          <p:nvPr/>
        </p:nvSpPr>
        <p:spPr>
          <a:xfrm>
            <a:off x="3866146" y="784477"/>
            <a:ext cx="4291263" cy="923330"/>
          </a:xfrm>
          <a:prstGeom prst="rect">
            <a:avLst/>
          </a:prstGeom>
          <a:noFill/>
        </p:spPr>
        <p:txBody>
          <a:bodyPr wrap="square" rtlCol="0">
            <a:spAutoFit/>
          </a:bodyPr>
          <a:lstStyle/>
          <a:p>
            <a:pPr marL="285750" indent="-285750">
              <a:buFont typeface="Arial" panose="020B0604020202020204" pitchFamily="34" charset="0"/>
              <a:buChar char="•"/>
            </a:pPr>
            <a:r>
              <a:rPr lang="en-US" b="1">
                <a:solidFill>
                  <a:schemeClr val="bg1"/>
                </a:solidFill>
              </a:rPr>
              <a:t>Cross-talk is major challenge</a:t>
            </a:r>
          </a:p>
          <a:p>
            <a:pPr marL="285750" indent="-285750">
              <a:buFont typeface="Arial" panose="020B0604020202020204" pitchFamily="34" charset="0"/>
              <a:buChar char="•"/>
            </a:pPr>
            <a:r>
              <a:rPr lang="en-US" b="1">
                <a:solidFill>
                  <a:schemeClr val="bg1"/>
                </a:solidFill>
              </a:rPr>
              <a:t>Angle between  magnets need more consideration</a:t>
            </a:r>
          </a:p>
        </p:txBody>
      </p:sp>
      <p:pic>
        <p:nvPicPr>
          <p:cNvPr id="11" name="Picture 10">
            <a:extLst>
              <a:ext uri="{FF2B5EF4-FFF2-40B4-BE49-F238E27FC236}">
                <a16:creationId xmlns:a16="http://schemas.microsoft.com/office/drawing/2014/main" id="{3F6C7F2F-FB66-D53B-FA05-9BA62C173EB3}"/>
              </a:ext>
            </a:extLst>
          </p:cNvPr>
          <p:cNvPicPr>
            <a:picLocks noChangeAspect="1"/>
          </p:cNvPicPr>
          <p:nvPr/>
        </p:nvPicPr>
        <p:blipFill>
          <a:blip r:embed="rId2"/>
          <a:srcRect t="7278" b="8393"/>
          <a:stretch/>
        </p:blipFill>
        <p:spPr>
          <a:xfrm>
            <a:off x="228757" y="810307"/>
            <a:ext cx="3899021" cy="2415814"/>
          </a:xfrm>
          <a:prstGeom prst="rect">
            <a:avLst/>
          </a:prstGeom>
        </p:spPr>
      </p:pic>
      <p:sp>
        <p:nvSpPr>
          <p:cNvPr id="13" name="TextBox 12">
            <a:extLst>
              <a:ext uri="{FF2B5EF4-FFF2-40B4-BE49-F238E27FC236}">
                <a16:creationId xmlns:a16="http://schemas.microsoft.com/office/drawing/2014/main" id="{CBF75FF4-64E8-9F77-FA84-1B0BE7A45DF6}"/>
              </a:ext>
            </a:extLst>
          </p:cNvPr>
          <p:cNvSpPr txBox="1"/>
          <p:nvPr/>
        </p:nvSpPr>
        <p:spPr>
          <a:xfrm>
            <a:off x="356217" y="2281254"/>
            <a:ext cx="2191124" cy="923330"/>
          </a:xfrm>
          <a:prstGeom prst="rect">
            <a:avLst/>
          </a:prstGeom>
          <a:noFill/>
        </p:spPr>
        <p:txBody>
          <a:bodyPr wrap="square" rtlCol="0">
            <a:spAutoFit/>
          </a:bodyPr>
          <a:lstStyle/>
          <a:p>
            <a:r>
              <a:rPr lang="en-US">
                <a:solidFill>
                  <a:srgbClr val="0070C0"/>
                </a:solidFill>
              </a:rPr>
              <a:t>Dipole + Quadrupole + Sextupole</a:t>
            </a:r>
          </a:p>
        </p:txBody>
      </p:sp>
      <p:pic>
        <p:nvPicPr>
          <p:cNvPr id="14" name="Picture 13">
            <a:extLst>
              <a:ext uri="{FF2B5EF4-FFF2-40B4-BE49-F238E27FC236}">
                <a16:creationId xmlns:a16="http://schemas.microsoft.com/office/drawing/2014/main" id="{1F7F87A7-3AAF-BE5A-2E67-F82C7889960D}"/>
              </a:ext>
            </a:extLst>
          </p:cNvPr>
          <p:cNvPicPr>
            <a:picLocks noChangeAspect="1"/>
          </p:cNvPicPr>
          <p:nvPr/>
        </p:nvPicPr>
        <p:blipFill>
          <a:blip r:embed="rId3"/>
          <a:stretch>
            <a:fillRect/>
          </a:stretch>
        </p:blipFill>
        <p:spPr>
          <a:xfrm>
            <a:off x="294353" y="3420269"/>
            <a:ext cx="4505976" cy="1906740"/>
          </a:xfrm>
          <a:prstGeom prst="rect">
            <a:avLst/>
          </a:prstGeom>
        </p:spPr>
      </p:pic>
      <p:pic>
        <p:nvPicPr>
          <p:cNvPr id="15" name="Picture 14">
            <a:extLst>
              <a:ext uri="{FF2B5EF4-FFF2-40B4-BE49-F238E27FC236}">
                <a16:creationId xmlns:a16="http://schemas.microsoft.com/office/drawing/2014/main" id="{F94257E4-F4DE-65E1-A349-D4476578A88E}"/>
              </a:ext>
            </a:extLst>
          </p:cNvPr>
          <p:cNvPicPr>
            <a:picLocks noChangeAspect="1"/>
          </p:cNvPicPr>
          <p:nvPr/>
        </p:nvPicPr>
        <p:blipFill>
          <a:blip r:embed="rId4"/>
          <a:srcRect r="2933" b="4042"/>
          <a:stretch/>
        </p:blipFill>
        <p:spPr>
          <a:xfrm>
            <a:off x="4853129" y="3420269"/>
            <a:ext cx="4250445" cy="1906740"/>
          </a:xfrm>
          <a:prstGeom prst="rect">
            <a:avLst/>
          </a:prstGeom>
        </p:spPr>
      </p:pic>
      <p:sp>
        <p:nvSpPr>
          <p:cNvPr id="18" name="TextBox 17">
            <a:extLst>
              <a:ext uri="{FF2B5EF4-FFF2-40B4-BE49-F238E27FC236}">
                <a16:creationId xmlns:a16="http://schemas.microsoft.com/office/drawing/2014/main" id="{2F25055B-DB79-4241-CF21-E1C338B6295C}"/>
              </a:ext>
            </a:extLst>
          </p:cNvPr>
          <p:cNvSpPr txBox="1"/>
          <p:nvPr/>
        </p:nvSpPr>
        <p:spPr>
          <a:xfrm>
            <a:off x="1733242" y="6985271"/>
            <a:ext cx="890052" cy="369332"/>
          </a:xfrm>
          <a:prstGeom prst="rect">
            <a:avLst/>
          </a:prstGeom>
          <a:noFill/>
        </p:spPr>
        <p:txBody>
          <a:bodyPr wrap="none" rtlCol="0">
            <a:spAutoFit/>
          </a:bodyPr>
          <a:lstStyle/>
          <a:p>
            <a:r>
              <a:rPr lang="en-US"/>
              <a:t>Target </a:t>
            </a:r>
          </a:p>
        </p:txBody>
      </p:sp>
      <p:pic>
        <p:nvPicPr>
          <p:cNvPr id="21" name="Picture 20">
            <a:extLst>
              <a:ext uri="{FF2B5EF4-FFF2-40B4-BE49-F238E27FC236}">
                <a16:creationId xmlns:a16="http://schemas.microsoft.com/office/drawing/2014/main" id="{5A8D95DC-6D2E-2124-E1F5-C172E49A0273}"/>
              </a:ext>
            </a:extLst>
          </p:cNvPr>
          <p:cNvPicPr>
            <a:picLocks noChangeAspect="1"/>
          </p:cNvPicPr>
          <p:nvPr/>
        </p:nvPicPr>
        <p:blipFill>
          <a:blip r:embed="rId5"/>
          <a:srcRect r="7089" b="40390"/>
          <a:stretch/>
        </p:blipFill>
        <p:spPr>
          <a:xfrm>
            <a:off x="4051444" y="683038"/>
            <a:ext cx="5090433" cy="1665315"/>
          </a:xfrm>
          <a:prstGeom prst="rect">
            <a:avLst/>
          </a:prstGeom>
        </p:spPr>
      </p:pic>
      <p:sp>
        <p:nvSpPr>
          <p:cNvPr id="3" name="TextBox 2">
            <a:extLst>
              <a:ext uri="{FF2B5EF4-FFF2-40B4-BE49-F238E27FC236}">
                <a16:creationId xmlns:a16="http://schemas.microsoft.com/office/drawing/2014/main" id="{8DCF2FF1-BAF2-820B-760A-A88BFFED432E}"/>
              </a:ext>
            </a:extLst>
          </p:cNvPr>
          <p:cNvSpPr txBox="1"/>
          <p:nvPr/>
        </p:nvSpPr>
        <p:spPr>
          <a:xfrm>
            <a:off x="5986803" y="6550223"/>
            <a:ext cx="3188117" cy="307777"/>
          </a:xfrm>
          <a:prstGeom prst="rect">
            <a:avLst/>
          </a:prstGeom>
          <a:noFill/>
        </p:spPr>
        <p:txBody>
          <a:bodyPr wrap="none" rtlCol="0">
            <a:spAutoFit/>
          </a:bodyPr>
          <a:lstStyle/>
          <a:p>
            <a:r>
              <a:rPr lang="en-US" sz="1400" i="1" dirty="0">
                <a:solidFill>
                  <a:schemeClr val="accent4">
                    <a:lumMod val="75000"/>
                  </a:schemeClr>
                </a:solidFill>
              </a:rPr>
              <a:t>Vikas Teotia, FCC week 2025, Vienna</a:t>
            </a:r>
          </a:p>
        </p:txBody>
      </p:sp>
    </p:spTree>
    <p:extLst>
      <p:ext uri="{BB962C8B-B14F-4D97-AF65-F5344CB8AC3E}">
        <p14:creationId xmlns:p14="http://schemas.microsoft.com/office/powerpoint/2010/main" val="21420807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8AA8F-B0AE-32AF-C8E4-7DCB7E56BFB8}"/>
              </a:ext>
            </a:extLst>
          </p:cNvPr>
          <p:cNvSpPr>
            <a:spLocks noGrp="1"/>
          </p:cNvSpPr>
          <p:nvPr>
            <p:ph type="title"/>
          </p:nvPr>
        </p:nvSpPr>
        <p:spPr>
          <a:xfrm>
            <a:off x="568962" y="-33754"/>
            <a:ext cx="8305845" cy="611440"/>
          </a:xfrm>
        </p:spPr>
        <p:txBody>
          <a:bodyPr>
            <a:normAutofit/>
          </a:bodyPr>
          <a:lstStyle/>
          <a:p>
            <a:r>
              <a:rPr lang="en-US" sz="2800">
                <a:solidFill>
                  <a:srgbClr val="00B050"/>
                </a:solidFill>
              </a:rPr>
              <a:t>Recent tapered Double Helical Magnet for EIC</a:t>
            </a:r>
          </a:p>
        </p:txBody>
      </p:sp>
      <p:pic>
        <p:nvPicPr>
          <p:cNvPr id="4" name="Picture 3">
            <a:extLst>
              <a:ext uri="{FF2B5EF4-FFF2-40B4-BE49-F238E27FC236}">
                <a16:creationId xmlns:a16="http://schemas.microsoft.com/office/drawing/2014/main" id="{AB0F8A69-0CFA-1A86-DE69-8DBB880C2014}"/>
              </a:ext>
            </a:extLst>
          </p:cNvPr>
          <p:cNvPicPr>
            <a:picLocks noChangeAspect="1"/>
          </p:cNvPicPr>
          <p:nvPr/>
        </p:nvPicPr>
        <p:blipFill>
          <a:blip r:embed="rId2"/>
          <a:srcRect l="10327" t="17669" r="13136" b="6907"/>
          <a:stretch/>
        </p:blipFill>
        <p:spPr>
          <a:xfrm>
            <a:off x="266369" y="585591"/>
            <a:ext cx="2058471" cy="1299410"/>
          </a:xfrm>
          <a:prstGeom prst="rect">
            <a:avLst/>
          </a:prstGeom>
        </p:spPr>
      </p:pic>
      <p:pic>
        <p:nvPicPr>
          <p:cNvPr id="5" name="Picture 4">
            <a:extLst>
              <a:ext uri="{FF2B5EF4-FFF2-40B4-BE49-F238E27FC236}">
                <a16:creationId xmlns:a16="http://schemas.microsoft.com/office/drawing/2014/main" id="{C70C91B1-BC64-0C26-7DA6-69086B5DAA8B}"/>
              </a:ext>
            </a:extLst>
          </p:cNvPr>
          <p:cNvPicPr>
            <a:picLocks noChangeAspect="1"/>
          </p:cNvPicPr>
          <p:nvPr/>
        </p:nvPicPr>
        <p:blipFill>
          <a:blip r:embed="rId3">
            <a:extLst>
              <a:ext uri="{28A0092B-C50C-407E-A947-70E740481C1C}">
                <a14:useLocalDpi xmlns:a14="http://schemas.microsoft.com/office/drawing/2010/main" val="0"/>
              </a:ext>
            </a:extLst>
          </a:blip>
          <a:srcRect l="1543" t="30301" r="43096" b="26052"/>
          <a:stretch/>
        </p:blipFill>
        <p:spPr>
          <a:xfrm>
            <a:off x="279133" y="2135557"/>
            <a:ext cx="2058471" cy="1217210"/>
          </a:xfrm>
          <a:prstGeom prst="rect">
            <a:avLst/>
          </a:prstGeom>
        </p:spPr>
      </p:pic>
      <p:pic>
        <p:nvPicPr>
          <p:cNvPr id="6" name="Picture 5">
            <a:extLst>
              <a:ext uri="{FF2B5EF4-FFF2-40B4-BE49-F238E27FC236}">
                <a16:creationId xmlns:a16="http://schemas.microsoft.com/office/drawing/2014/main" id="{275BC5B9-6043-C8EE-5DE7-A44BEAA67B12}"/>
              </a:ext>
            </a:extLst>
          </p:cNvPr>
          <p:cNvPicPr>
            <a:picLocks noChangeAspect="1"/>
          </p:cNvPicPr>
          <p:nvPr/>
        </p:nvPicPr>
        <p:blipFill>
          <a:blip r:embed="rId4"/>
          <a:srcRect l="5411" t="7563" r="10067" b="5107"/>
          <a:stretch/>
        </p:blipFill>
        <p:spPr>
          <a:xfrm>
            <a:off x="4860759" y="3498759"/>
            <a:ext cx="3657462" cy="2892907"/>
          </a:xfrm>
          <a:prstGeom prst="rect">
            <a:avLst/>
          </a:prstGeom>
        </p:spPr>
      </p:pic>
      <p:pic>
        <p:nvPicPr>
          <p:cNvPr id="7" name="Picture 6">
            <a:extLst>
              <a:ext uri="{FF2B5EF4-FFF2-40B4-BE49-F238E27FC236}">
                <a16:creationId xmlns:a16="http://schemas.microsoft.com/office/drawing/2014/main" id="{AAD83C31-9345-45A9-4390-FB3CC115777C}"/>
              </a:ext>
            </a:extLst>
          </p:cNvPr>
          <p:cNvPicPr>
            <a:picLocks noChangeAspect="1"/>
          </p:cNvPicPr>
          <p:nvPr/>
        </p:nvPicPr>
        <p:blipFill>
          <a:blip r:embed="rId5"/>
          <a:srcRect l="5912" t="7955" r="10040" b="4015"/>
          <a:stretch/>
        </p:blipFill>
        <p:spPr>
          <a:xfrm>
            <a:off x="682729" y="3498759"/>
            <a:ext cx="3657462" cy="2932672"/>
          </a:xfrm>
          <a:prstGeom prst="rect">
            <a:avLst/>
          </a:prstGeom>
        </p:spPr>
      </p:pic>
      <p:pic>
        <p:nvPicPr>
          <p:cNvPr id="1026" name="Picture 6">
            <a:extLst>
              <a:ext uri="{FF2B5EF4-FFF2-40B4-BE49-F238E27FC236}">
                <a16:creationId xmlns:a16="http://schemas.microsoft.com/office/drawing/2014/main" id="{E1F2B3F2-AAEC-24DE-27F2-428F8DA1F9C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07919" y="585591"/>
            <a:ext cx="6665357" cy="1981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CC044A1D-519B-DA81-EBD0-0133CDF1463C}"/>
              </a:ext>
            </a:extLst>
          </p:cNvPr>
          <p:cNvSpPr txBox="1"/>
          <p:nvPr/>
        </p:nvSpPr>
        <p:spPr>
          <a:xfrm>
            <a:off x="2407919" y="2575429"/>
            <a:ext cx="3864544" cy="923330"/>
          </a:xfrm>
          <a:prstGeom prst="rect">
            <a:avLst/>
          </a:prstGeom>
          <a:noFill/>
        </p:spPr>
        <p:txBody>
          <a:bodyPr wrap="square">
            <a:spAutoFit/>
          </a:bodyPr>
          <a:lstStyle/>
          <a:p>
            <a:pPr marL="342900" indent="-342900" algn="just">
              <a:buAutoNum type="arabicPeriod"/>
            </a:pPr>
            <a:r>
              <a:rPr lang="en-US" sz="1800">
                <a:solidFill>
                  <a:srgbClr val="0070C0"/>
                </a:solidFill>
                <a:latin typeface="Cambria" panose="02040503050406030204" pitchFamily="18" charset="0"/>
                <a:ea typeface="Cambria" panose="02040503050406030204" pitchFamily="18" charset="0"/>
              </a:rPr>
              <a:t>Length : 0.8 meter</a:t>
            </a:r>
          </a:p>
          <a:p>
            <a:pPr marL="342900" indent="-342900" algn="just">
              <a:buAutoNum type="arabicPeriod"/>
            </a:pPr>
            <a:r>
              <a:rPr lang="en-US" sz="1800">
                <a:solidFill>
                  <a:srgbClr val="0070C0"/>
                </a:solidFill>
                <a:latin typeface="Cambria" panose="02040503050406030204" pitchFamily="18" charset="0"/>
                <a:ea typeface="Cambria" panose="02040503050406030204" pitchFamily="18" charset="0"/>
              </a:rPr>
              <a:t>Number of layers : 12 (6 coil sets)</a:t>
            </a:r>
          </a:p>
          <a:p>
            <a:pPr marL="342900" indent="-342900" algn="just">
              <a:buAutoNum type="arabicPeriod"/>
            </a:pPr>
            <a:r>
              <a:rPr lang="en-US">
                <a:solidFill>
                  <a:srgbClr val="0070C0"/>
                </a:solidFill>
                <a:latin typeface="Cambria" panose="02040503050406030204" pitchFamily="18" charset="0"/>
                <a:ea typeface="Cambria" panose="02040503050406030204" pitchFamily="18" charset="0"/>
              </a:rPr>
              <a:t>Gradient : ~90 T/m</a:t>
            </a:r>
            <a:endParaRPr lang="en-US" sz="1800">
              <a:solidFill>
                <a:srgbClr val="0070C0"/>
              </a:solidFill>
              <a:latin typeface="Cambria" panose="02040503050406030204" pitchFamily="18" charset="0"/>
              <a:ea typeface="Cambria" panose="02040503050406030204" pitchFamily="18" charset="0"/>
            </a:endParaRPr>
          </a:p>
        </p:txBody>
      </p:sp>
      <p:sp>
        <p:nvSpPr>
          <p:cNvPr id="10" name="TextBox 9">
            <a:extLst>
              <a:ext uri="{FF2B5EF4-FFF2-40B4-BE49-F238E27FC236}">
                <a16:creationId xmlns:a16="http://schemas.microsoft.com/office/drawing/2014/main" id="{4BF57A76-D799-DC13-2AEC-CD5D2A4E7A58}"/>
              </a:ext>
            </a:extLst>
          </p:cNvPr>
          <p:cNvSpPr txBox="1"/>
          <p:nvPr/>
        </p:nvSpPr>
        <p:spPr>
          <a:xfrm>
            <a:off x="219508" y="6550223"/>
            <a:ext cx="4376821" cy="338554"/>
          </a:xfrm>
          <a:prstGeom prst="rect">
            <a:avLst/>
          </a:prstGeom>
          <a:noFill/>
        </p:spPr>
        <p:txBody>
          <a:bodyPr wrap="square">
            <a:spAutoFit/>
          </a:bodyPr>
          <a:lstStyle/>
          <a:p>
            <a:pPr algn="just"/>
            <a:r>
              <a:rPr lang="en-US" sz="1600" dirty="0">
                <a:solidFill>
                  <a:srgbClr val="0070C0"/>
                </a:solidFill>
                <a:latin typeface="Cambria" panose="02040503050406030204" pitchFamily="18" charset="0"/>
                <a:ea typeface="Cambria" panose="02040503050406030204" pitchFamily="18" charset="0"/>
              </a:rPr>
              <a:t>Physics Design : EIC project Magnet Group</a:t>
            </a:r>
          </a:p>
        </p:txBody>
      </p:sp>
      <p:sp>
        <p:nvSpPr>
          <p:cNvPr id="3" name="TextBox 2">
            <a:extLst>
              <a:ext uri="{FF2B5EF4-FFF2-40B4-BE49-F238E27FC236}">
                <a16:creationId xmlns:a16="http://schemas.microsoft.com/office/drawing/2014/main" id="{B0353028-205F-36E8-63A9-A183331D23A1}"/>
              </a:ext>
            </a:extLst>
          </p:cNvPr>
          <p:cNvSpPr txBox="1"/>
          <p:nvPr/>
        </p:nvSpPr>
        <p:spPr>
          <a:xfrm>
            <a:off x="7856468" y="6159586"/>
            <a:ext cx="1287532" cy="369332"/>
          </a:xfrm>
          <a:prstGeom prst="rect">
            <a:avLst/>
          </a:prstGeom>
          <a:noFill/>
        </p:spPr>
        <p:txBody>
          <a:bodyPr wrap="none" rtlCol="0">
            <a:spAutoFit/>
          </a:bodyPr>
          <a:lstStyle/>
          <a:p>
            <a:r>
              <a:rPr lang="en-US">
                <a:solidFill>
                  <a:srgbClr val="0070C0"/>
                </a:solidFill>
              </a:rPr>
              <a:t>Harmonics</a:t>
            </a:r>
          </a:p>
        </p:txBody>
      </p:sp>
      <p:sp>
        <p:nvSpPr>
          <p:cNvPr id="8" name="TextBox 7">
            <a:extLst>
              <a:ext uri="{FF2B5EF4-FFF2-40B4-BE49-F238E27FC236}">
                <a16:creationId xmlns:a16="http://schemas.microsoft.com/office/drawing/2014/main" id="{0AF03BB7-686F-32BC-A153-DFA857CCBB1B}"/>
              </a:ext>
            </a:extLst>
          </p:cNvPr>
          <p:cNvSpPr txBox="1"/>
          <p:nvPr/>
        </p:nvSpPr>
        <p:spPr>
          <a:xfrm>
            <a:off x="3008584" y="6186614"/>
            <a:ext cx="1544012" cy="369332"/>
          </a:xfrm>
          <a:prstGeom prst="rect">
            <a:avLst/>
          </a:prstGeom>
          <a:noFill/>
        </p:spPr>
        <p:txBody>
          <a:bodyPr wrap="none" rtlCol="0">
            <a:spAutoFit/>
          </a:bodyPr>
          <a:lstStyle/>
          <a:p>
            <a:r>
              <a:rPr lang="en-US">
                <a:solidFill>
                  <a:srgbClr val="0070C0"/>
                </a:solidFill>
              </a:rPr>
              <a:t>Homogeneity</a:t>
            </a:r>
          </a:p>
        </p:txBody>
      </p:sp>
      <p:sp>
        <p:nvSpPr>
          <p:cNvPr id="11" name="TextBox 10">
            <a:extLst>
              <a:ext uri="{FF2B5EF4-FFF2-40B4-BE49-F238E27FC236}">
                <a16:creationId xmlns:a16="http://schemas.microsoft.com/office/drawing/2014/main" id="{60009960-9B6E-70CF-0CA1-6D8025C29FED}"/>
              </a:ext>
            </a:extLst>
          </p:cNvPr>
          <p:cNvSpPr txBox="1"/>
          <p:nvPr/>
        </p:nvSpPr>
        <p:spPr>
          <a:xfrm>
            <a:off x="5986803" y="6550223"/>
            <a:ext cx="3188117" cy="307777"/>
          </a:xfrm>
          <a:prstGeom prst="rect">
            <a:avLst/>
          </a:prstGeom>
          <a:noFill/>
        </p:spPr>
        <p:txBody>
          <a:bodyPr wrap="none" rtlCol="0">
            <a:spAutoFit/>
          </a:bodyPr>
          <a:lstStyle/>
          <a:p>
            <a:r>
              <a:rPr lang="en-US" sz="1400" i="1" dirty="0">
                <a:solidFill>
                  <a:schemeClr val="accent4">
                    <a:lumMod val="75000"/>
                  </a:schemeClr>
                </a:solidFill>
              </a:rPr>
              <a:t>Vikas Teotia, FCC week 2025, Vienna</a:t>
            </a:r>
          </a:p>
        </p:txBody>
      </p:sp>
    </p:spTree>
    <p:extLst>
      <p:ext uri="{BB962C8B-B14F-4D97-AF65-F5344CB8AC3E}">
        <p14:creationId xmlns:p14="http://schemas.microsoft.com/office/powerpoint/2010/main" val="27266654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612307-DC3B-5C02-8629-705FBBFCBDF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3C00C2-A59E-EF32-AA85-B409CD66A504}"/>
              </a:ext>
            </a:extLst>
          </p:cNvPr>
          <p:cNvSpPr>
            <a:spLocks noGrp="1"/>
          </p:cNvSpPr>
          <p:nvPr>
            <p:ph type="title"/>
          </p:nvPr>
        </p:nvSpPr>
        <p:spPr>
          <a:xfrm>
            <a:off x="236097" y="21398"/>
            <a:ext cx="8707354" cy="533232"/>
          </a:xfrm>
        </p:spPr>
        <p:txBody>
          <a:bodyPr>
            <a:normAutofit fontScale="90000"/>
          </a:bodyPr>
          <a:lstStyle/>
          <a:p>
            <a:r>
              <a:rPr lang="en-US">
                <a:solidFill>
                  <a:srgbClr val="00B050"/>
                </a:solidFill>
              </a:rPr>
              <a:t>Screening Solenoid design</a:t>
            </a:r>
          </a:p>
        </p:txBody>
      </p:sp>
      <p:sp>
        <p:nvSpPr>
          <p:cNvPr id="7" name="TextBox 6">
            <a:extLst>
              <a:ext uri="{FF2B5EF4-FFF2-40B4-BE49-F238E27FC236}">
                <a16:creationId xmlns:a16="http://schemas.microsoft.com/office/drawing/2014/main" id="{359C4DD1-4167-6A4D-9059-7397FDD45A83}"/>
              </a:ext>
            </a:extLst>
          </p:cNvPr>
          <p:cNvSpPr txBox="1"/>
          <p:nvPr/>
        </p:nvSpPr>
        <p:spPr>
          <a:xfrm>
            <a:off x="3866146" y="784477"/>
            <a:ext cx="4291263" cy="923330"/>
          </a:xfrm>
          <a:prstGeom prst="rect">
            <a:avLst/>
          </a:prstGeom>
          <a:noFill/>
        </p:spPr>
        <p:txBody>
          <a:bodyPr wrap="square" rtlCol="0">
            <a:spAutoFit/>
          </a:bodyPr>
          <a:lstStyle/>
          <a:p>
            <a:pPr marL="285750" indent="-285750">
              <a:buFont typeface="Arial" panose="020B0604020202020204" pitchFamily="34" charset="0"/>
              <a:buChar char="•"/>
            </a:pPr>
            <a:r>
              <a:rPr lang="en-US" b="1">
                <a:solidFill>
                  <a:schemeClr val="bg1"/>
                </a:solidFill>
              </a:rPr>
              <a:t>Cross-talk is major challenge</a:t>
            </a:r>
          </a:p>
          <a:p>
            <a:pPr marL="285750" indent="-285750">
              <a:buFont typeface="Arial" panose="020B0604020202020204" pitchFamily="34" charset="0"/>
              <a:buChar char="•"/>
            </a:pPr>
            <a:r>
              <a:rPr lang="en-US" b="1">
                <a:solidFill>
                  <a:schemeClr val="bg1"/>
                </a:solidFill>
              </a:rPr>
              <a:t>Angle between  magnets need more consideration</a:t>
            </a:r>
          </a:p>
        </p:txBody>
      </p:sp>
      <p:pic>
        <p:nvPicPr>
          <p:cNvPr id="6" name="Picture 5">
            <a:extLst>
              <a:ext uri="{FF2B5EF4-FFF2-40B4-BE49-F238E27FC236}">
                <a16:creationId xmlns:a16="http://schemas.microsoft.com/office/drawing/2014/main" id="{3378620E-8A6F-421E-AAF3-4E3F19DE9B34}"/>
              </a:ext>
            </a:extLst>
          </p:cNvPr>
          <p:cNvPicPr>
            <a:picLocks noChangeAspect="1"/>
          </p:cNvPicPr>
          <p:nvPr/>
        </p:nvPicPr>
        <p:blipFill>
          <a:blip r:embed="rId2"/>
          <a:stretch>
            <a:fillRect/>
          </a:stretch>
        </p:blipFill>
        <p:spPr>
          <a:xfrm>
            <a:off x="290101" y="749831"/>
            <a:ext cx="3457606" cy="1994285"/>
          </a:xfrm>
          <a:prstGeom prst="rect">
            <a:avLst/>
          </a:prstGeom>
        </p:spPr>
      </p:pic>
      <p:pic>
        <p:nvPicPr>
          <p:cNvPr id="8" name="Content Placeholder 4">
            <a:extLst>
              <a:ext uri="{FF2B5EF4-FFF2-40B4-BE49-F238E27FC236}">
                <a16:creationId xmlns:a16="http://schemas.microsoft.com/office/drawing/2014/main" id="{2FF6A87C-0A24-0A33-D941-1013467B8F0E}"/>
              </a:ext>
            </a:extLst>
          </p:cNvPr>
          <p:cNvPicPr>
            <a:picLocks noGrp="1" noChangeAspect="1"/>
          </p:cNvPicPr>
          <p:nvPr>
            <p:ph idx="1"/>
          </p:nvPr>
        </p:nvPicPr>
        <p:blipFill>
          <a:blip r:embed="rId3"/>
          <a:stretch>
            <a:fillRect/>
          </a:stretch>
        </p:blipFill>
        <p:spPr>
          <a:xfrm>
            <a:off x="3751081" y="599667"/>
            <a:ext cx="2491464" cy="2171048"/>
          </a:xfrm>
        </p:spPr>
      </p:pic>
      <p:sp>
        <p:nvSpPr>
          <p:cNvPr id="4" name="TextBox 3">
            <a:extLst>
              <a:ext uri="{FF2B5EF4-FFF2-40B4-BE49-F238E27FC236}">
                <a16:creationId xmlns:a16="http://schemas.microsoft.com/office/drawing/2014/main" id="{B4819257-18B1-45AE-6134-03440B94AD88}"/>
              </a:ext>
            </a:extLst>
          </p:cNvPr>
          <p:cNvSpPr txBox="1"/>
          <p:nvPr/>
        </p:nvSpPr>
        <p:spPr>
          <a:xfrm>
            <a:off x="236097" y="3206095"/>
            <a:ext cx="5432114" cy="2816156"/>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a:solidFill>
                  <a:srgbClr val="0070C0"/>
                </a:solidFill>
              </a:rPr>
              <a:t>Design of Screening solenoid and detector solenoid goes together. </a:t>
            </a:r>
          </a:p>
          <a:p>
            <a:pPr marL="285750" indent="-285750">
              <a:spcBef>
                <a:spcPts val="600"/>
              </a:spcBef>
              <a:buFont typeface="Arial" panose="020B0604020202020204" pitchFamily="34" charset="0"/>
              <a:buChar char="•"/>
            </a:pPr>
            <a:r>
              <a:rPr lang="en-US">
                <a:solidFill>
                  <a:srgbClr val="0070C0"/>
                </a:solidFill>
              </a:rPr>
              <a:t>Collaboration with detector group established for detector magnet design sharing. </a:t>
            </a:r>
          </a:p>
          <a:p>
            <a:pPr marL="285750" indent="-285750">
              <a:spcBef>
                <a:spcPts val="600"/>
              </a:spcBef>
              <a:buFont typeface="Arial" panose="020B0604020202020204" pitchFamily="34" charset="0"/>
              <a:buChar char="•"/>
            </a:pPr>
            <a:r>
              <a:rPr lang="en-US">
                <a:solidFill>
                  <a:srgbClr val="0070C0"/>
                </a:solidFill>
              </a:rPr>
              <a:t>To establish design philosophy, approach is to follow most mature and most likely detector concept.</a:t>
            </a:r>
          </a:p>
          <a:p>
            <a:pPr marL="285750" indent="-285750">
              <a:spcBef>
                <a:spcPts val="600"/>
              </a:spcBef>
              <a:buFont typeface="Arial" panose="020B0604020202020204" pitchFamily="34" charset="0"/>
              <a:buChar char="•"/>
            </a:pPr>
            <a:r>
              <a:rPr lang="en-US">
                <a:solidFill>
                  <a:srgbClr val="0070C0"/>
                </a:solidFill>
              </a:rPr>
              <a:t>Each IR will need its own screening solenoid</a:t>
            </a:r>
            <a:endParaRPr lang="en-US"/>
          </a:p>
          <a:p>
            <a:endParaRPr lang="en-US"/>
          </a:p>
        </p:txBody>
      </p:sp>
      <p:pic>
        <p:nvPicPr>
          <p:cNvPr id="9" name="Picture 8" descr="Chart&#10;&#10;AI-generated content may be incorrect.">
            <a:extLst>
              <a:ext uri="{FF2B5EF4-FFF2-40B4-BE49-F238E27FC236}">
                <a16:creationId xmlns:a16="http://schemas.microsoft.com/office/drawing/2014/main" id="{8BA2FB46-AFAA-71EB-B1DA-D3D8C13DE1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31200" y="653772"/>
            <a:ext cx="2752379" cy="2077777"/>
          </a:xfrm>
          <a:prstGeom prst="rect">
            <a:avLst/>
          </a:prstGeom>
        </p:spPr>
      </p:pic>
      <p:sp>
        <p:nvSpPr>
          <p:cNvPr id="10" name="TextBox 9">
            <a:extLst>
              <a:ext uri="{FF2B5EF4-FFF2-40B4-BE49-F238E27FC236}">
                <a16:creationId xmlns:a16="http://schemas.microsoft.com/office/drawing/2014/main" id="{85872A03-BC23-34CD-9201-2F05641748D6}"/>
              </a:ext>
            </a:extLst>
          </p:cNvPr>
          <p:cNvSpPr txBox="1"/>
          <p:nvPr/>
        </p:nvSpPr>
        <p:spPr>
          <a:xfrm>
            <a:off x="5619838" y="2776587"/>
            <a:ext cx="3607078" cy="276999"/>
          </a:xfrm>
          <a:prstGeom prst="rect">
            <a:avLst/>
          </a:prstGeom>
          <a:noFill/>
        </p:spPr>
        <p:txBody>
          <a:bodyPr wrap="none" rtlCol="0">
            <a:spAutoFit/>
          </a:bodyPr>
          <a:lstStyle/>
          <a:p>
            <a:r>
              <a:rPr lang="en-US" sz="1200"/>
              <a:t>Detector magnet field profile (COMSOL, Samuele)</a:t>
            </a:r>
          </a:p>
        </p:txBody>
      </p:sp>
      <p:pic>
        <p:nvPicPr>
          <p:cNvPr id="12" name="Picture 11">
            <a:extLst>
              <a:ext uri="{FF2B5EF4-FFF2-40B4-BE49-F238E27FC236}">
                <a16:creationId xmlns:a16="http://schemas.microsoft.com/office/drawing/2014/main" id="{658DB30A-5833-7971-C36E-6C1FFE2077E5}"/>
              </a:ext>
            </a:extLst>
          </p:cNvPr>
          <p:cNvPicPr>
            <a:picLocks noChangeAspect="1"/>
          </p:cNvPicPr>
          <p:nvPr/>
        </p:nvPicPr>
        <p:blipFill>
          <a:blip r:embed="rId5"/>
          <a:srcRect b="1594"/>
          <a:stretch/>
        </p:blipFill>
        <p:spPr>
          <a:xfrm rot="16200000">
            <a:off x="5886026" y="3051852"/>
            <a:ext cx="3074701" cy="3124641"/>
          </a:xfrm>
          <a:prstGeom prst="rect">
            <a:avLst/>
          </a:prstGeom>
        </p:spPr>
      </p:pic>
      <p:sp>
        <p:nvSpPr>
          <p:cNvPr id="15" name="TextBox 14">
            <a:extLst>
              <a:ext uri="{FF2B5EF4-FFF2-40B4-BE49-F238E27FC236}">
                <a16:creationId xmlns:a16="http://schemas.microsoft.com/office/drawing/2014/main" id="{F5F72F10-9D3E-26D2-53F6-EDB6EA8E603F}"/>
              </a:ext>
            </a:extLst>
          </p:cNvPr>
          <p:cNvSpPr txBox="1"/>
          <p:nvPr/>
        </p:nvSpPr>
        <p:spPr>
          <a:xfrm>
            <a:off x="5668211" y="6135537"/>
            <a:ext cx="3536546" cy="307777"/>
          </a:xfrm>
          <a:prstGeom prst="rect">
            <a:avLst/>
          </a:prstGeom>
          <a:noFill/>
        </p:spPr>
        <p:txBody>
          <a:bodyPr wrap="none" rtlCol="0">
            <a:spAutoFit/>
          </a:bodyPr>
          <a:lstStyle/>
          <a:p>
            <a:r>
              <a:rPr lang="en-US" sz="1400"/>
              <a:t>Detector magnet field profile (Opera, BNL)</a:t>
            </a:r>
          </a:p>
        </p:txBody>
      </p:sp>
      <p:sp>
        <p:nvSpPr>
          <p:cNvPr id="5" name="TextBox 4">
            <a:extLst>
              <a:ext uri="{FF2B5EF4-FFF2-40B4-BE49-F238E27FC236}">
                <a16:creationId xmlns:a16="http://schemas.microsoft.com/office/drawing/2014/main" id="{7B04EBA5-E1F5-F146-5A8E-1928904390EA}"/>
              </a:ext>
            </a:extLst>
          </p:cNvPr>
          <p:cNvSpPr txBox="1"/>
          <p:nvPr/>
        </p:nvSpPr>
        <p:spPr>
          <a:xfrm>
            <a:off x="5986803" y="6550223"/>
            <a:ext cx="3188117" cy="307777"/>
          </a:xfrm>
          <a:prstGeom prst="rect">
            <a:avLst/>
          </a:prstGeom>
          <a:noFill/>
        </p:spPr>
        <p:txBody>
          <a:bodyPr wrap="none" rtlCol="0">
            <a:spAutoFit/>
          </a:bodyPr>
          <a:lstStyle/>
          <a:p>
            <a:r>
              <a:rPr lang="en-US" sz="1400" i="1" dirty="0">
                <a:solidFill>
                  <a:schemeClr val="accent4">
                    <a:lumMod val="75000"/>
                  </a:schemeClr>
                </a:solidFill>
              </a:rPr>
              <a:t>Vikas Teotia, FCC week 2025, Vienna</a:t>
            </a:r>
          </a:p>
        </p:txBody>
      </p:sp>
    </p:spTree>
    <p:extLst>
      <p:ext uri="{BB962C8B-B14F-4D97-AF65-F5344CB8AC3E}">
        <p14:creationId xmlns:p14="http://schemas.microsoft.com/office/powerpoint/2010/main" val="25211335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25F23-84C0-0A55-04B8-82C48E1FC838}"/>
              </a:ext>
            </a:extLst>
          </p:cNvPr>
          <p:cNvSpPr>
            <a:spLocks noGrp="1"/>
          </p:cNvSpPr>
          <p:nvPr>
            <p:ph type="title"/>
          </p:nvPr>
        </p:nvSpPr>
        <p:spPr>
          <a:xfrm>
            <a:off x="277812" y="0"/>
            <a:ext cx="8588375" cy="744007"/>
          </a:xfrm>
        </p:spPr>
        <p:txBody>
          <a:bodyPr>
            <a:normAutofit fontScale="90000"/>
          </a:bodyPr>
          <a:lstStyle/>
          <a:p>
            <a:r>
              <a:rPr lang="en-US">
                <a:solidFill>
                  <a:srgbClr val="00B050"/>
                </a:solidFill>
              </a:rPr>
              <a:t>Interaction with CERN/PSI/INFN colleagues </a:t>
            </a:r>
          </a:p>
        </p:txBody>
      </p:sp>
      <p:sp>
        <p:nvSpPr>
          <p:cNvPr id="3" name="Content Placeholder 2">
            <a:extLst>
              <a:ext uri="{FF2B5EF4-FFF2-40B4-BE49-F238E27FC236}">
                <a16:creationId xmlns:a16="http://schemas.microsoft.com/office/drawing/2014/main" id="{F14A53BD-F40D-71C3-13D7-BCA4CE424CC1}"/>
              </a:ext>
            </a:extLst>
          </p:cNvPr>
          <p:cNvSpPr>
            <a:spLocks noGrp="1"/>
          </p:cNvSpPr>
          <p:nvPr>
            <p:ph idx="1"/>
          </p:nvPr>
        </p:nvSpPr>
        <p:spPr>
          <a:xfrm>
            <a:off x="323864" y="744007"/>
            <a:ext cx="7707883" cy="1960737"/>
          </a:xfrm>
        </p:spPr>
        <p:txBody>
          <a:bodyPr>
            <a:noAutofit/>
          </a:bodyPr>
          <a:lstStyle/>
          <a:p>
            <a:pPr marL="0" indent="0" algn="just">
              <a:spcBef>
                <a:spcPts val="1200"/>
              </a:spcBef>
            </a:pPr>
            <a:r>
              <a:rPr lang="en-US" sz="2800">
                <a:solidFill>
                  <a:srgbClr val="0070C0"/>
                </a:solidFill>
                <a:latin typeface="Cambria" panose="02040503050406030204" pitchFamily="18" charset="0"/>
                <a:ea typeface="Cambria" panose="02040503050406030204" pitchFamily="18" charset="0"/>
              </a:rPr>
              <a:t>Having active engagement for</a:t>
            </a:r>
          </a:p>
          <a:p>
            <a:pPr marL="800100" lvl="1" indent="-457200" algn="just">
              <a:spcBef>
                <a:spcPts val="1200"/>
              </a:spcBef>
            </a:pPr>
            <a:r>
              <a:rPr lang="en-US" sz="2400">
                <a:solidFill>
                  <a:srgbClr val="0070C0"/>
                </a:solidFill>
                <a:latin typeface="Cambria" panose="02040503050406030204" pitchFamily="18" charset="0"/>
                <a:ea typeface="Cambria" panose="02040503050406030204" pitchFamily="18" charset="0"/>
              </a:rPr>
              <a:t>Final focusing magnets (Mike), and </a:t>
            </a:r>
          </a:p>
          <a:p>
            <a:pPr marL="800100" lvl="1" indent="-457200" algn="just">
              <a:spcBef>
                <a:spcPts val="1200"/>
              </a:spcBef>
            </a:pPr>
            <a:r>
              <a:rPr lang="en-US" sz="2400">
                <a:solidFill>
                  <a:srgbClr val="0070C0"/>
                </a:solidFill>
                <a:latin typeface="Cambria" panose="02040503050406030204" pitchFamily="18" charset="0"/>
                <a:ea typeface="Cambria" panose="02040503050406030204" pitchFamily="18" charset="0"/>
              </a:rPr>
              <a:t>Screening/Compensating solenoid magnet design (Matthias, Samuele, Lucio)</a:t>
            </a:r>
          </a:p>
          <a:p>
            <a:pPr marL="800100" lvl="1" indent="-457200" algn="just">
              <a:spcBef>
                <a:spcPts val="1200"/>
              </a:spcBef>
            </a:pPr>
            <a:r>
              <a:rPr lang="en-US" sz="2400">
                <a:solidFill>
                  <a:srgbClr val="0070C0"/>
                </a:solidFill>
                <a:latin typeface="Cambria" panose="02040503050406030204" pitchFamily="18" charset="0"/>
                <a:ea typeface="Cambria" panose="02040503050406030204" pitchFamily="18" charset="0"/>
              </a:rPr>
              <a:t>Crab waist Sextupole </a:t>
            </a:r>
          </a:p>
          <a:p>
            <a:pPr marL="0" indent="0" algn="just">
              <a:spcBef>
                <a:spcPts val="1200"/>
              </a:spcBef>
            </a:pPr>
            <a:endParaRPr lang="en-US" sz="2800">
              <a:solidFill>
                <a:srgbClr val="0070C0"/>
              </a:solidFill>
              <a:latin typeface="Cambria" panose="02040503050406030204" pitchFamily="18" charset="0"/>
              <a:ea typeface="Cambria" panose="02040503050406030204" pitchFamily="18" charset="0"/>
            </a:endParaRPr>
          </a:p>
        </p:txBody>
      </p:sp>
      <p:sp>
        <p:nvSpPr>
          <p:cNvPr id="4" name="TextBox 3">
            <a:extLst>
              <a:ext uri="{FF2B5EF4-FFF2-40B4-BE49-F238E27FC236}">
                <a16:creationId xmlns:a16="http://schemas.microsoft.com/office/drawing/2014/main" id="{A38515C9-8BCB-C22F-A1D4-286F6AD2A49C}"/>
              </a:ext>
            </a:extLst>
          </p:cNvPr>
          <p:cNvSpPr txBox="1"/>
          <p:nvPr/>
        </p:nvSpPr>
        <p:spPr>
          <a:xfrm>
            <a:off x="5986803" y="6550223"/>
            <a:ext cx="3188117" cy="307777"/>
          </a:xfrm>
          <a:prstGeom prst="rect">
            <a:avLst/>
          </a:prstGeom>
          <a:noFill/>
        </p:spPr>
        <p:txBody>
          <a:bodyPr wrap="none" rtlCol="0">
            <a:spAutoFit/>
          </a:bodyPr>
          <a:lstStyle/>
          <a:p>
            <a:r>
              <a:rPr lang="en-US" sz="1400" i="1" dirty="0">
                <a:solidFill>
                  <a:schemeClr val="accent4">
                    <a:lumMod val="75000"/>
                  </a:schemeClr>
                </a:solidFill>
              </a:rPr>
              <a:t>Vikas Teotia, FCC week 2025, Vienna</a:t>
            </a:r>
          </a:p>
        </p:txBody>
      </p:sp>
    </p:spTree>
    <p:extLst>
      <p:ext uri="{BB962C8B-B14F-4D97-AF65-F5344CB8AC3E}">
        <p14:creationId xmlns:p14="http://schemas.microsoft.com/office/powerpoint/2010/main" val="32498858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3F3FDC-400E-CD28-CA46-3D103B8FDF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4F6CA4D-31CC-83EA-54A1-8240ABC25D61}"/>
              </a:ext>
            </a:extLst>
          </p:cNvPr>
          <p:cNvSpPr>
            <a:spLocks noGrp="1"/>
          </p:cNvSpPr>
          <p:nvPr>
            <p:ph type="title"/>
          </p:nvPr>
        </p:nvSpPr>
        <p:spPr>
          <a:xfrm>
            <a:off x="500364" y="34183"/>
            <a:ext cx="8785430" cy="421056"/>
          </a:xfrm>
        </p:spPr>
        <p:txBody>
          <a:bodyPr>
            <a:noAutofit/>
          </a:bodyPr>
          <a:lstStyle/>
          <a:p>
            <a:r>
              <a:rPr lang="en-US" sz="2000">
                <a:solidFill>
                  <a:srgbClr val="00B050"/>
                </a:solidFill>
              </a:rPr>
              <a:t>Nano-meter level Magnetic Field vibration measurement (BNL, KEK) </a:t>
            </a:r>
          </a:p>
        </p:txBody>
      </p:sp>
      <p:sp>
        <p:nvSpPr>
          <p:cNvPr id="7" name="TextBox 6">
            <a:extLst>
              <a:ext uri="{FF2B5EF4-FFF2-40B4-BE49-F238E27FC236}">
                <a16:creationId xmlns:a16="http://schemas.microsoft.com/office/drawing/2014/main" id="{ACEA4F4D-6273-4352-CFBB-CC7E578C5007}"/>
              </a:ext>
            </a:extLst>
          </p:cNvPr>
          <p:cNvSpPr txBox="1"/>
          <p:nvPr/>
        </p:nvSpPr>
        <p:spPr>
          <a:xfrm>
            <a:off x="3866146" y="784477"/>
            <a:ext cx="4291263" cy="923330"/>
          </a:xfrm>
          <a:prstGeom prst="rect">
            <a:avLst/>
          </a:prstGeom>
          <a:noFill/>
        </p:spPr>
        <p:txBody>
          <a:bodyPr wrap="square" rtlCol="0">
            <a:spAutoFit/>
          </a:bodyPr>
          <a:lstStyle/>
          <a:p>
            <a:pPr marL="285750" indent="-285750">
              <a:buFont typeface="Arial" panose="020B0604020202020204" pitchFamily="34" charset="0"/>
              <a:buChar char="•"/>
            </a:pPr>
            <a:r>
              <a:rPr lang="en-US" b="1">
                <a:solidFill>
                  <a:schemeClr val="bg1"/>
                </a:solidFill>
              </a:rPr>
              <a:t>Cross-talk is major challenge</a:t>
            </a:r>
          </a:p>
          <a:p>
            <a:pPr marL="285750" indent="-285750">
              <a:buFont typeface="Arial" panose="020B0604020202020204" pitchFamily="34" charset="0"/>
              <a:buChar char="•"/>
            </a:pPr>
            <a:r>
              <a:rPr lang="en-US" b="1">
                <a:solidFill>
                  <a:schemeClr val="bg1"/>
                </a:solidFill>
              </a:rPr>
              <a:t>Angle between  magnets need more consideration</a:t>
            </a:r>
          </a:p>
        </p:txBody>
      </p:sp>
      <p:pic>
        <p:nvPicPr>
          <p:cNvPr id="5" name="Picture 4" descr="A picture containing indoor, device, miller&#10;&#10;AI-generated content may be incorrect.">
            <a:extLst>
              <a:ext uri="{FF2B5EF4-FFF2-40B4-BE49-F238E27FC236}">
                <a16:creationId xmlns:a16="http://schemas.microsoft.com/office/drawing/2014/main" id="{C7F947FB-1477-119D-0574-9DC4F54892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206674" y="1983635"/>
            <a:ext cx="5516190" cy="2576060"/>
          </a:xfrm>
          <a:prstGeom prst="rect">
            <a:avLst/>
          </a:prstGeom>
        </p:spPr>
      </p:pic>
      <p:pic>
        <p:nvPicPr>
          <p:cNvPr id="8" name="Picture 7" descr="A high angle view of a factory&#10;&#10;AI-generated content may be incorrect.">
            <a:extLst>
              <a:ext uri="{FF2B5EF4-FFF2-40B4-BE49-F238E27FC236}">
                <a16:creationId xmlns:a16="http://schemas.microsoft.com/office/drawing/2014/main" id="{05B992DF-52F3-F7A3-0BD0-217BDE2D3D75}"/>
              </a:ext>
            </a:extLst>
          </p:cNvPr>
          <p:cNvPicPr>
            <a:picLocks noChangeAspect="1"/>
          </p:cNvPicPr>
          <p:nvPr/>
        </p:nvPicPr>
        <p:blipFill>
          <a:blip r:embed="rId3">
            <a:extLst>
              <a:ext uri="{28A0092B-C50C-407E-A947-70E740481C1C}">
                <a14:useLocalDpi xmlns:a14="http://schemas.microsoft.com/office/drawing/2010/main" val="0"/>
              </a:ext>
            </a:extLst>
          </a:blip>
          <a:srcRect l="23078" r="33471"/>
          <a:stretch/>
        </p:blipFill>
        <p:spPr>
          <a:xfrm rot="5400000">
            <a:off x="3612799" y="427167"/>
            <a:ext cx="2310644" cy="2483451"/>
          </a:xfrm>
          <a:prstGeom prst="rect">
            <a:avLst/>
          </a:prstGeom>
        </p:spPr>
      </p:pic>
      <p:pic>
        <p:nvPicPr>
          <p:cNvPr id="10" name="Picture 9">
            <a:extLst>
              <a:ext uri="{FF2B5EF4-FFF2-40B4-BE49-F238E27FC236}">
                <a16:creationId xmlns:a16="http://schemas.microsoft.com/office/drawing/2014/main" id="{A9E1EC94-967C-68A9-2498-DE5AD2741E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5668656" y="1739762"/>
            <a:ext cx="4601093" cy="2148709"/>
          </a:xfrm>
          <a:prstGeom prst="rect">
            <a:avLst/>
          </a:prstGeom>
        </p:spPr>
      </p:pic>
      <p:pic>
        <p:nvPicPr>
          <p:cNvPr id="14" name="Picture 13">
            <a:extLst>
              <a:ext uri="{FF2B5EF4-FFF2-40B4-BE49-F238E27FC236}">
                <a16:creationId xmlns:a16="http://schemas.microsoft.com/office/drawing/2014/main" id="{8563A46D-5BC2-F451-E6A3-F7CE693BFE8A}"/>
              </a:ext>
            </a:extLst>
          </p:cNvPr>
          <p:cNvPicPr>
            <a:picLocks noChangeAspect="1"/>
          </p:cNvPicPr>
          <p:nvPr/>
        </p:nvPicPr>
        <p:blipFill>
          <a:blip r:embed="rId5"/>
          <a:stretch>
            <a:fillRect/>
          </a:stretch>
        </p:blipFill>
        <p:spPr>
          <a:xfrm>
            <a:off x="2910574" y="2978484"/>
            <a:ext cx="3918498" cy="3046927"/>
          </a:xfrm>
          <a:prstGeom prst="rect">
            <a:avLst/>
          </a:prstGeom>
        </p:spPr>
      </p:pic>
      <p:sp>
        <p:nvSpPr>
          <p:cNvPr id="15" name="TextBox 14">
            <a:extLst>
              <a:ext uri="{FF2B5EF4-FFF2-40B4-BE49-F238E27FC236}">
                <a16:creationId xmlns:a16="http://schemas.microsoft.com/office/drawing/2014/main" id="{62CD568F-5E75-568F-3E62-151CA1144863}"/>
              </a:ext>
            </a:extLst>
          </p:cNvPr>
          <p:cNvSpPr txBox="1"/>
          <p:nvPr/>
        </p:nvSpPr>
        <p:spPr>
          <a:xfrm>
            <a:off x="7029355" y="5088091"/>
            <a:ext cx="2256107" cy="584775"/>
          </a:xfrm>
          <a:prstGeom prst="rect">
            <a:avLst/>
          </a:prstGeom>
          <a:noFill/>
        </p:spPr>
        <p:txBody>
          <a:bodyPr wrap="square" rtlCol="0">
            <a:spAutoFit/>
          </a:bodyPr>
          <a:lstStyle/>
          <a:p>
            <a:pPr algn="ctr"/>
            <a:r>
              <a:rPr lang="en-US" sz="1600">
                <a:solidFill>
                  <a:srgbClr val="0070C0"/>
                </a:solidFill>
              </a:rPr>
              <a:t>Pick-up coil and Quadrupole</a:t>
            </a:r>
          </a:p>
        </p:txBody>
      </p:sp>
      <p:sp>
        <p:nvSpPr>
          <p:cNvPr id="16" name="TextBox 15">
            <a:extLst>
              <a:ext uri="{FF2B5EF4-FFF2-40B4-BE49-F238E27FC236}">
                <a16:creationId xmlns:a16="http://schemas.microsoft.com/office/drawing/2014/main" id="{5F1616D4-9A53-2BBF-A4B0-483825262883}"/>
              </a:ext>
            </a:extLst>
          </p:cNvPr>
          <p:cNvSpPr txBox="1"/>
          <p:nvPr/>
        </p:nvSpPr>
        <p:spPr>
          <a:xfrm>
            <a:off x="3816221" y="6005876"/>
            <a:ext cx="2101857" cy="338554"/>
          </a:xfrm>
          <a:prstGeom prst="rect">
            <a:avLst/>
          </a:prstGeom>
          <a:noFill/>
        </p:spPr>
        <p:txBody>
          <a:bodyPr wrap="none" rtlCol="0">
            <a:spAutoFit/>
          </a:bodyPr>
          <a:lstStyle/>
          <a:p>
            <a:pPr algn="ctr"/>
            <a:r>
              <a:rPr lang="en-US" sz="1600">
                <a:solidFill>
                  <a:srgbClr val="0070C0"/>
                </a:solidFill>
              </a:rPr>
              <a:t>Measurement results</a:t>
            </a:r>
          </a:p>
        </p:txBody>
      </p:sp>
      <p:sp>
        <p:nvSpPr>
          <p:cNvPr id="3" name="TextBox 2">
            <a:extLst>
              <a:ext uri="{FF2B5EF4-FFF2-40B4-BE49-F238E27FC236}">
                <a16:creationId xmlns:a16="http://schemas.microsoft.com/office/drawing/2014/main" id="{2FADBCCE-85D2-44FF-4A79-E2B75652B466}"/>
              </a:ext>
            </a:extLst>
          </p:cNvPr>
          <p:cNvSpPr txBox="1"/>
          <p:nvPr/>
        </p:nvSpPr>
        <p:spPr>
          <a:xfrm>
            <a:off x="5986803" y="6550223"/>
            <a:ext cx="3188117" cy="307777"/>
          </a:xfrm>
          <a:prstGeom prst="rect">
            <a:avLst/>
          </a:prstGeom>
          <a:noFill/>
        </p:spPr>
        <p:txBody>
          <a:bodyPr wrap="none" rtlCol="0">
            <a:spAutoFit/>
          </a:bodyPr>
          <a:lstStyle/>
          <a:p>
            <a:r>
              <a:rPr lang="en-US" sz="1400" i="1" dirty="0">
                <a:solidFill>
                  <a:schemeClr val="accent4">
                    <a:lumMod val="75000"/>
                  </a:schemeClr>
                </a:solidFill>
              </a:rPr>
              <a:t>Vikas Teotia, FCC week 2025, Vienna</a:t>
            </a:r>
          </a:p>
        </p:txBody>
      </p:sp>
    </p:spTree>
    <p:extLst>
      <p:ext uri="{BB962C8B-B14F-4D97-AF65-F5344CB8AC3E}">
        <p14:creationId xmlns:p14="http://schemas.microsoft.com/office/powerpoint/2010/main" val="18956944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9BD10E-6EF6-FD7C-5A9D-F41DAFE5D2EA}"/>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FDEDD4E-B32F-A2DA-6EDF-1E401A20099E}"/>
              </a:ext>
            </a:extLst>
          </p:cNvPr>
          <p:cNvSpPr>
            <a:spLocks noGrp="1"/>
          </p:cNvSpPr>
          <p:nvPr>
            <p:ph idx="1"/>
          </p:nvPr>
        </p:nvSpPr>
        <p:spPr>
          <a:xfrm>
            <a:off x="461373" y="1515860"/>
            <a:ext cx="7929637" cy="3085041"/>
          </a:xfrm>
        </p:spPr>
        <p:txBody>
          <a:bodyPr>
            <a:normAutofit/>
          </a:bodyPr>
          <a:lstStyle/>
          <a:p>
            <a:pPr marL="742950" indent="-742950" algn="ctr">
              <a:buFont typeface="+mj-lt"/>
              <a:buAutoNum type="arabicPeriod"/>
            </a:pPr>
            <a:endParaRPr lang="en-IN" sz="3600"/>
          </a:p>
          <a:p>
            <a:pPr marL="742950" indent="-742950" algn="ctr">
              <a:buFont typeface="+mj-lt"/>
              <a:buAutoNum type="arabicPeriod"/>
            </a:pPr>
            <a:endParaRPr lang="en-IN" sz="3600"/>
          </a:p>
          <a:p>
            <a:pPr marL="457200" indent="-457200" algn="ctr">
              <a:buFont typeface="+mj-lt"/>
              <a:buAutoNum type="arabicPeriod"/>
            </a:pPr>
            <a:endParaRPr lang="en-IN"/>
          </a:p>
        </p:txBody>
      </p:sp>
      <p:sp>
        <p:nvSpPr>
          <p:cNvPr id="6" name="Title 5">
            <a:extLst>
              <a:ext uri="{FF2B5EF4-FFF2-40B4-BE49-F238E27FC236}">
                <a16:creationId xmlns:a16="http://schemas.microsoft.com/office/drawing/2014/main" id="{92510A68-C8B5-4C87-701F-4648212EED08}"/>
              </a:ext>
            </a:extLst>
          </p:cNvPr>
          <p:cNvSpPr>
            <a:spLocks noGrp="1"/>
          </p:cNvSpPr>
          <p:nvPr>
            <p:ph type="title"/>
          </p:nvPr>
        </p:nvSpPr>
        <p:spPr>
          <a:xfrm>
            <a:off x="186563" y="-7708"/>
            <a:ext cx="8286750" cy="557295"/>
          </a:xfrm>
        </p:spPr>
        <p:txBody>
          <a:bodyPr>
            <a:normAutofit fontScale="90000"/>
          </a:bodyPr>
          <a:lstStyle/>
          <a:p>
            <a:r>
              <a:rPr lang="en-US">
                <a:solidFill>
                  <a:srgbClr val="00B050"/>
                </a:solidFill>
              </a:rPr>
              <a:t>Summary</a:t>
            </a:r>
          </a:p>
        </p:txBody>
      </p:sp>
      <p:sp>
        <p:nvSpPr>
          <p:cNvPr id="7" name="TextBox 6">
            <a:extLst>
              <a:ext uri="{FF2B5EF4-FFF2-40B4-BE49-F238E27FC236}">
                <a16:creationId xmlns:a16="http://schemas.microsoft.com/office/drawing/2014/main" id="{76EBB97E-695B-4A1C-7737-98E3425E9508}"/>
              </a:ext>
            </a:extLst>
          </p:cNvPr>
          <p:cNvSpPr txBox="1"/>
          <p:nvPr/>
        </p:nvSpPr>
        <p:spPr>
          <a:xfrm>
            <a:off x="227821" y="432141"/>
            <a:ext cx="8772953" cy="9965805"/>
          </a:xfrm>
          <a:prstGeom prst="rect">
            <a:avLst/>
          </a:prstGeom>
          <a:noFill/>
        </p:spPr>
        <p:txBody>
          <a:bodyPr wrap="square" rtlCol="0">
            <a:spAutoFit/>
          </a:bodyPr>
          <a:lstStyle/>
          <a:p>
            <a:pPr marL="342900" indent="-342900" algn="just">
              <a:lnSpc>
                <a:spcPct val="90000"/>
              </a:lnSpc>
              <a:spcAft>
                <a:spcPts val="1200"/>
              </a:spcAft>
              <a:buAutoNum type="arabicPeriod"/>
            </a:pPr>
            <a:r>
              <a:rPr lang="en-US" sz="2000" dirty="0">
                <a:latin typeface="Cambria" panose="02040503050406030204" pitchFamily="18" charset="0"/>
                <a:ea typeface="Cambria" panose="02040503050406030204" pitchFamily="18" charset="0"/>
              </a:rPr>
              <a:t>BNL is having state of the art facilities for design, production, testing and measurement of Superconducting Magnets including direct wind magnets.</a:t>
            </a:r>
          </a:p>
          <a:p>
            <a:pPr marL="342900" indent="-342900" algn="just">
              <a:lnSpc>
                <a:spcPct val="90000"/>
              </a:lnSpc>
              <a:spcAft>
                <a:spcPts val="1200"/>
              </a:spcAft>
              <a:buAutoNum type="arabicPeriod"/>
            </a:pPr>
            <a:r>
              <a:rPr lang="en-US" sz="2000" dirty="0">
                <a:latin typeface="Cambria" panose="02040503050406030204" pitchFamily="18" charset="0"/>
                <a:ea typeface="Cambria" panose="02040503050406030204" pitchFamily="18" charset="0"/>
              </a:rPr>
              <a:t>A tapered CCT test magnet is developed for EIC. CCT magnets are choice for correctors in FCCee.  </a:t>
            </a:r>
          </a:p>
          <a:p>
            <a:pPr marL="342900" indent="-342900" algn="just">
              <a:lnSpc>
                <a:spcPct val="90000"/>
              </a:lnSpc>
              <a:spcAft>
                <a:spcPts val="1200"/>
              </a:spcAft>
              <a:buAutoNum type="arabicPeriod"/>
            </a:pPr>
            <a:r>
              <a:rPr lang="en-US" sz="2000" dirty="0">
                <a:latin typeface="Cambria" panose="02040503050406030204" pitchFamily="18" charset="0"/>
                <a:ea typeface="Cambria" panose="02040503050406030204" pitchFamily="18" charset="0"/>
              </a:rPr>
              <a:t>Status of FCC-ee IR MDI work packages at BNL</a:t>
            </a:r>
          </a:p>
          <a:p>
            <a:pPr marL="342900" indent="-342900" algn="just">
              <a:lnSpc>
                <a:spcPct val="90000"/>
              </a:lnSpc>
              <a:spcAft>
                <a:spcPts val="1200"/>
              </a:spcAft>
              <a:buAutoNum type="arabicPeriod"/>
            </a:pPr>
            <a:endParaRPr lang="en-US" sz="2400" dirty="0">
              <a:latin typeface="Cambria" panose="02040503050406030204" pitchFamily="18" charset="0"/>
              <a:ea typeface="Cambria" panose="02040503050406030204" pitchFamily="18" charset="0"/>
            </a:endParaRPr>
          </a:p>
          <a:p>
            <a:pPr marL="342900" indent="-342900" algn="just">
              <a:lnSpc>
                <a:spcPct val="90000"/>
              </a:lnSpc>
              <a:spcAft>
                <a:spcPts val="1200"/>
              </a:spcAft>
              <a:buAutoNum type="arabicPeriod"/>
            </a:pPr>
            <a:endParaRPr lang="en-US" sz="2400" dirty="0">
              <a:latin typeface="Cambria" panose="02040503050406030204" pitchFamily="18" charset="0"/>
              <a:ea typeface="Cambria" panose="02040503050406030204" pitchFamily="18" charset="0"/>
            </a:endParaRPr>
          </a:p>
          <a:p>
            <a:pPr marL="342900" indent="-342900" algn="just">
              <a:lnSpc>
                <a:spcPct val="90000"/>
              </a:lnSpc>
              <a:spcAft>
                <a:spcPts val="1200"/>
              </a:spcAft>
              <a:buAutoNum type="arabicPeriod"/>
            </a:pPr>
            <a:endParaRPr lang="en-US" sz="2800" dirty="0">
              <a:latin typeface="Cambria" panose="02040503050406030204" pitchFamily="18" charset="0"/>
              <a:ea typeface="Cambria" panose="02040503050406030204" pitchFamily="18" charset="0"/>
            </a:endParaRPr>
          </a:p>
          <a:p>
            <a:pPr marL="342900" indent="-342900" algn="just">
              <a:lnSpc>
                <a:spcPct val="90000"/>
              </a:lnSpc>
              <a:spcAft>
                <a:spcPts val="1200"/>
              </a:spcAft>
              <a:buAutoNum type="arabicPeriod"/>
            </a:pPr>
            <a:endParaRPr lang="en-US" sz="2800" dirty="0">
              <a:latin typeface="Cambria" panose="02040503050406030204" pitchFamily="18" charset="0"/>
              <a:ea typeface="Cambria" panose="02040503050406030204" pitchFamily="18" charset="0"/>
            </a:endParaRPr>
          </a:p>
          <a:p>
            <a:pPr marL="342900" indent="-342900" algn="just">
              <a:lnSpc>
                <a:spcPct val="90000"/>
              </a:lnSpc>
              <a:spcAft>
                <a:spcPts val="1200"/>
              </a:spcAft>
              <a:buAutoNum type="arabicPeriod"/>
            </a:pPr>
            <a:endParaRPr lang="en-US" sz="2800" dirty="0">
              <a:latin typeface="Cambria" panose="02040503050406030204" pitchFamily="18" charset="0"/>
              <a:ea typeface="Cambria" panose="02040503050406030204" pitchFamily="18" charset="0"/>
            </a:endParaRPr>
          </a:p>
          <a:p>
            <a:pPr marL="342900" indent="-342900" algn="just">
              <a:lnSpc>
                <a:spcPct val="90000"/>
              </a:lnSpc>
              <a:spcAft>
                <a:spcPts val="1200"/>
              </a:spcAft>
              <a:buAutoNum type="arabicPeriod"/>
            </a:pPr>
            <a:endParaRPr lang="en-US" sz="2800" dirty="0">
              <a:latin typeface="Cambria" panose="02040503050406030204" pitchFamily="18" charset="0"/>
              <a:ea typeface="Cambria" panose="02040503050406030204" pitchFamily="18" charset="0"/>
            </a:endParaRPr>
          </a:p>
          <a:p>
            <a:pPr marL="342900" indent="-342900" algn="just">
              <a:lnSpc>
                <a:spcPct val="90000"/>
              </a:lnSpc>
              <a:spcAft>
                <a:spcPts val="1200"/>
              </a:spcAft>
              <a:buFontTx/>
              <a:buAutoNum type="arabicPeriod"/>
            </a:pPr>
            <a:r>
              <a:rPr lang="en-US" sz="2000" dirty="0">
                <a:latin typeface="Cambria" panose="02040503050406030204" pitchFamily="18" charset="0"/>
                <a:ea typeface="Cambria" panose="02040503050406030204" pitchFamily="18" charset="0"/>
              </a:rPr>
              <a:t>As separate exercise, we are exploring possibilities of HTS based Direct wind magnets</a:t>
            </a:r>
          </a:p>
          <a:p>
            <a:pPr marL="342900" indent="-342900" algn="just">
              <a:lnSpc>
                <a:spcPct val="90000"/>
              </a:lnSpc>
              <a:spcAft>
                <a:spcPts val="1200"/>
              </a:spcAft>
              <a:buAutoNum type="arabicPeriod"/>
            </a:pPr>
            <a:endParaRPr lang="en-US" sz="2800" dirty="0">
              <a:latin typeface="Cambria" panose="02040503050406030204" pitchFamily="18" charset="0"/>
              <a:ea typeface="Cambria" panose="02040503050406030204" pitchFamily="18" charset="0"/>
            </a:endParaRPr>
          </a:p>
          <a:p>
            <a:pPr marL="342900" indent="-342900" algn="just">
              <a:lnSpc>
                <a:spcPct val="90000"/>
              </a:lnSpc>
              <a:spcAft>
                <a:spcPts val="1200"/>
              </a:spcAft>
              <a:buAutoNum type="arabicPeriod"/>
            </a:pPr>
            <a:endParaRPr lang="en-US" sz="2800" dirty="0">
              <a:latin typeface="Cambria" panose="02040503050406030204" pitchFamily="18" charset="0"/>
              <a:ea typeface="Cambria" panose="02040503050406030204" pitchFamily="18" charset="0"/>
            </a:endParaRPr>
          </a:p>
          <a:p>
            <a:pPr marL="342900" indent="-342900" algn="just">
              <a:lnSpc>
                <a:spcPct val="90000"/>
              </a:lnSpc>
              <a:spcAft>
                <a:spcPts val="1200"/>
              </a:spcAft>
              <a:buAutoNum type="arabicPeriod"/>
            </a:pPr>
            <a:endParaRPr lang="en-US" sz="2800" dirty="0">
              <a:latin typeface="Cambria" panose="02040503050406030204" pitchFamily="18" charset="0"/>
              <a:ea typeface="Cambria" panose="02040503050406030204" pitchFamily="18" charset="0"/>
            </a:endParaRPr>
          </a:p>
          <a:p>
            <a:pPr marL="342900" indent="-342900" algn="just">
              <a:lnSpc>
                <a:spcPct val="90000"/>
              </a:lnSpc>
              <a:spcAft>
                <a:spcPts val="1200"/>
              </a:spcAft>
              <a:buAutoNum type="arabicPeriod"/>
            </a:pPr>
            <a:endParaRPr lang="en-US" sz="2800" dirty="0">
              <a:latin typeface="Cambria" panose="02040503050406030204" pitchFamily="18" charset="0"/>
              <a:ea typeface="Cambria" panose="02040503050406030204" pitchFamily="18" charset="0"/>
            </a:endParaRPr>
          </a:p>
          <a:p>
            <a:pPr marL="342900" indent="-342900" algn="just">
              <a:lnSpc>
                <a:spcPct val="90000"/>
              </a:lnSpc>
              <a:spcAft>
                <a:spcPts val="1200"/>
              </a:spcAft>
              <a:buAutoNum type="arabicPeriod"/>
            </a:pPr>
            <a:endParaRPr lang="en-US" sz="2800" dirty="0">
              <a:latin typeface="Cambria" panose="02040503050406030204" pitchFamily="18" charset="0"/>
              <a:ea typeface="Cambria" panose="02040503050406030204" pitchFamily="18" charset="0"/>
            </a:endParaRPr>
          </a:p>
          <a:p>
            <a:pPr marL="342900" indent="-342900" algn="just">
              <a:lnSpc>
                <a:spcPct val="90000"/>
              </a:lnSpc>
              <a:spcAft>
                <a:spcPts val="1200"/>
              </a:spcAft>
              <a:buAutoNum type="arabicPeriod"/>
            </a:pPr>
            <a:endParaRPr lang="en-US" sz="2800" dirty="0">
              <a:latin typeface="Cambria" panose="02040503050406030204" pitchFamily="18" charset="0"/>
              <a:ea typeface="Cambria" panose="02040503050406030204" pitchFamily="18" charset="0"/>
            </a:endParaRPr>
          </a:p>
          <a:p>
            <a:pPr marL="342900" indent="-342900" algn="just">
              <a:lnSpc>
                <a:spcPct val="90000"/>
              </a:lnSpc>
              <a:spcAft>
                <a:spcPts val="1200"/>
              </a:spcAft>
              <a:buAutoNum type="arabicPeriod"/>
            </a:pPr>
            <a:endParaRPr lang="en-US" sz="2800" dirty="0">
              <a:latin typeface="Cambria" panose="02040503050406030204" pitchFamily="18" charset="0"/>
              <a:ea typeface="Cambria" panose="02040503050406030204" pitchFamily="18" charset="0"/>
            </a:endParaRPr>
          </a:p>
          <a:p>
            <a:pPr marL="342900" indent="-342900" algn="just">
              <a:lnSpc>
                <a:spcPct val="90000"/>
              </a:lnSpc>
              <a:spcAft>
                <a:spcPts val="1200"/>
              </a:spcAft>
              <a:buAutoNum type="arabicPeriod"/>
            </a:pPr>
            <a:endParaRPr lang="en-US" sz="2800" dirty="0">
              <a:latin typeface="Cambria" panose="02040503050406030204" pitchFamily="18" charset="0"/>
              <a:ea typeface="Cambria" panose="02040503050406030204" pitchFamily="18" charset="0"/>
            </a:endParaRPr>
          </a:p>
        </p:txBody>
      </p:sp>
      <p:graphicFrame>
        <p:nvGraphicFramePr>
          <p:cNvPr id="4" name="Table 3">
            <a:extLst>
              <a:ext uri="{FF2B5EF4-FFF2-40B4-BE49-F238E27FC236}">
                <a16:creationId xmlns:a16="http://schemas.microsoft.com/office/drawing/2014/main" id="{A44DE10E-BEC7-7240-084D-9FEE976E075A}"/>
              </a:ext>
            </a:extLst>
          </p:cNvPr>
          <p:cNvGraphicFramePr>
            <a:graphicFrameLocks noGrp="1"/>
          </p:cNvGraphicFramePr>
          <p:nvPr>
            <p:extLst>
              <p:ext uri="{D42A27DB-BD31-4B8C-83A1-F6EECF244321}">
                <p14:modId xmlns:p14="http://schemas.microsoft.com/office/powerpoint/2010/main" val="1553134472"/>
              </p:ext>
            </p:extLst>
          </p:nvPr>
        </p:nvGraphicFramePr>
        <p:xfrm>
          <a:off x="283786" y="2231304"/>
          <a:ext cx="8716986" cy="3183739"/>
        </p:xfrm>
        <a:graphic>
          <a:graphicData uri="http://schemas.openxmlformats.org/drawingml/2006/table">
            <a:tbl>
              <a:tblPr firstRow="1" bandRow="1">
                <a:tableStyleId>{5C22544A-7EE6-4342-B048-85BDC9FD1C3A}</a:tableStyleId>
              </a:tblPr>
              <a:tblGrid>
                <a:gridCol w="486256">
                  <a:extLst>
                    <a:ext uri="{9D8B030D-6E8A-4147-A177-3AD203B41FA5}">
                      <a16:colId xmlns:a16="http://schemas.microsoft.com/office/drawing/2014/main" val="329370777"/>
                    </a:ext>
                  </a:extLst>
                </a:gridCol>
                <a:gridCol w="2463444">
                  <a:extLst>
                    <a:ext uri="{9D8B030D-6E8A-4147-A177-3AD203B41FA5}">
                      <a16:colId xmlns:a16="http://schemas.microsoft.com/office/drawing/2014/main" val="1067593826"/>
                    </a:ext>
                  </a:extLst>
                </a:gridCol>
                <a:gridCol w="5767286">
                  <a:extLst>
                    <a:ext uri="{9D8B030D-6E8A-4147-A177-3AD203B41FA5}">
                      <a16:colId xmlns:a16="http://schemas.microsoft.com/office/drawing/2014/main" val="2448383139"/>
                    </a:ext>
                  </a:extLst>
                </a:gridCol>
              </a:tblGrid>
              <a:tr h="349099">
                <a:tc>
                  <a:txBody>
                    <a:bodyPr/>
                    <a:lstStyle/>
                    <a:p>
                      <a:r>
                        <a:rPr lang="en-US" sz="1200" dirty="0"/>
                        <a:t>SN</a:t>
                      </a:r>
                    </a:p>
                  </a:txBody>
                  <a:tcPr/>
                </a:tc>
                <a:tc>
                  <a:txBody>
                    <a:bodyPr/>
                    <a:lstStyle/>
                    <a:p>
                      <a:r>
                        <a:rPr lang="en-US" sz="1200" dirty="0"/>
                        <a:t>Packages</a:t>
                      </a:r>
                    </a:p>
                  </a:txBody>
                  <a:tcPr/>
                </a:tc>
                <a:tc>
                  <a:txBody>
                    <a:bodyPr/>
                    <a:lstStyle/>
                    <a:p>
                      <a:r>
                        <a:rPr lang="en-US" sz="1200" dirty="0"/>
                        <a:t>Status</a:t>
                      </a:r>
                    </a:p>
                  </a:txBody>
                  <a:tcPr/>
                </a:tc>
                <a:extLst>
                  <a:ext uri="{0D108BD9-81ED-4DB2-BD59-A6C34878D82A}">
                    <a16:rowId xmlns:a16="http://schemas.microsoft.com/office/drawing/2014/main" val="823362980"/>
                  </a:ext>
                </a:extLst>
              </a:tr>
              <a:tr h="1492038">
                <a:tc>
                  <a:txBody>
                    <a:bodyPr/>
                    <a:lstStyle/>
                    <a:p>
                      <a:r>
                        <a:rPr lang="en-US" sz="1600"/>
                        <a:t>1.</a:t>
                      </a:r>
                    </a:p>
                  </a:txBody>
                  <a:tcPr/>
                </a:tc>
                <a:tc>
                  <a:txBody>
                    <a:bodyPr/>
                    <a:lstStyle/>
                    <a:p>
                      <a:r>
                        <a:rPr lang="en-US" sz="1400" dirty="0"/>
                        <a:t>Corrector Magnets</a:t>
                      </a:r>
                    </a:p>
                  </a:txBody>
                  <a:tcPr/>
                </a:tc>
                <a:tc>
                  <a:txBody>
                    <a:bodyPr/>
                    <a:lstStyle/>
                    <a:p>
                      <a:pPr marL="285750" indent="-285750">
                        <a:buFont typeface="Arial" panose="020B0604020202020204" pitchFamily="34" charset="0"/>
                        <a:buChar char="•"/>
                      </a:pPr>
                      <a:r>
                        <a:rPr lang="en-US" sz="1400" dirty="0"/>
                        <a:t>EM Design platform (FY25)</a:t>
                      </a:r>
                    </a:p>
                    <a:p>
                      <a:pPr marL="285750" indent="-285750">
                        <a:buFont typeface="Arial" panose="020B0604020202020204" pitchFamily="34" charset="0"/>
                        <a:buChar char="•"/>
                      </a:pPr>
                      <a:r>
                        <a:rPr lang="en-US" sz="1400" dirty="0"/>
                        <a:t>Measurement of cross talk in existing Quadrupole (preparations underway) (FY25)</a:t>
                      </a:r>
                    </a:p>
                    <a:p>
                      <a:pPr marL="285750" indent="-285750">
                        <a:buFont typeface="Arial" panose="020B0604020202020204" pitchFamily="34" charset="0"/>
                        <a:buChar char="•"/>
                      </a:pPr>
                      <a:r>
                        <a:rPr lang="en-US" sz="1400" dirty="0"/>
                        <a:t>Design of compensator magnet for annulling the cross talk above (Planned) (FY25)</a:t>
                      </a:r>
                    </a:p>
                    <a:p>
                      <a:pPr marL="285750" indent="-285750">
                        <a:buFont typeface="Arial" panose="020B0604020202020204" pitchFamily="34" charset="0"/>
                        <a:buChar char="•"/>
                      </a:pPr>
                      <a:r>
                        <a:rPr lang="en-US" sz="1400" dirty="0"/>
                        <a:t>Fabrication of compensator magnet (Planned) (FY26)</a:t>
                      </a:r>
                    </a:p>
                    <a:p>
                      <a:pPr marL="285750" indent="-285750">
                        <a:buFont typeface="Arial" panose="020B0604020202020204" pitchFamily="34" charset="0"/>
                        <a:buChar char="•"/>
                      </a:pPr>
                      <a:r>
                        <a:rPr lang="en-US" sz="1400" dirty="0"/>
                        <a:t>Testing of the compensator magnet (FY26-FY27)</a:t>
                      </a:r>
                    </a:p>
                  </a:txBody>
                  <a:tcPr/>
                </a:tc>
                <a:extLst>
                  <a:ext uri="{0D108BD9-81ED-4DB2-BD59-A6C34878D82A}">
                    <a16:rowId xmlns:a16="http://schemas.microsoft.com/office/drawing/2014/main" val="2066006109"/>
                  </a:ext>
                </a:extLst>
              </a:tr>
              <a:tr h="688633">
                <a:tc>
                  <a:txBody>
                    <a:bodyPr/>
                    <a:lstStyle/>
                    <a:p>
                      <a:r>
                        <a:rPr lang="en-US" sz="1600"/>
                        <a:t>2.</a:t>
                      </a:r>
                    </a:p>
                  </a:txBody>
                  <a:tcPr/>
                </a:tc>
                <a:tc>
                  <a:txBody>
                    <a:bodyPr/>
                    <a:lstStyle/>
                    <a:p>
                      <a:r>
                        <a:rPr lang="en-US" sz="1400"/>
                        <a:t>Design of screening/ compensating solenoid magnet</a:t>
                      </a:r>
                    </a:p>
                  </a:txBody>
                  <a:tcPr/>
                </a:tc>
                <a:tc>
                  <a:txBody>
                    <a:bodyPr/>
                    <a:lstStyle/>
                    <a:p>
                      <a:pPr marL="285750" indent="-285750">
                        <a:buFont typeface="Arial" panose="020B0604020202020204" pitchFamily="34" charset="0"/>
                        <a:buChar char="•"/>
                      </a:pPr>
                      <a:r>
                        <a:rPr lang="en-US" sz="1400" dirty="0"/>
                        <a:t>Preliminary simulations, gathering latest information</a:t>
                      </a:r>
                    </a:p>
                  </a:txBody>
                  <a:tcPr/>
                </a:tc>
                <a:extLst>
                  <a:ext uri="{0D108BD9-81ED-4DB2-BD59-A6C34878D82A}">
                    <a16:rowId xmlns:a16="http://schemas.microsoft.com/office/drawing/2014/main" val="3734696857"/>
                  </a:ext>
                </a:extLst>
              </a:tr>
              <a:tr h="487782">
                <a:tc>
                  <a:txBody>
                    <a:bodyPr/>
                    <a:lstStyle/>
                    <a:p>
                      <a:r>
                        <a:rPr lang="en-US" sz="1600"/>
                        <a:t>3.</a:t>
                      </a:r>
                    </a:p>
                  </a:txBody>
                  <a:tcPr/>
                </a:tc>
                <a:tc>
                  <a:txBody>
                    <a:bodyPr/>
                    <a:lstStyle/>
                    <a:p>
                      <a:r>
                        <a:rPr lang="en-US" sz="1400" dirty="0"/>
                        <a:t>Magnetic Field vibration measurement</a:t>
                      </a:r>
                    </a:p>
                  </a:txBody>
                  <a:tcPr/>
                </a:tc>
                <a:tc>
                  <a:txBody>
                    <a:bodyPr/>
                    <a:lstStyle/>
                    <a:p>
                      <a:pPr marL="285750" indent="-285750" algn="just">
                        <a:buFont typeface="Arial" panose="020B0604020202020204" pitchFamily="34" charset="0"/>
                        <a:buChar char="•"/>
                      </a:pPr>
                      <a:r>
                        <a:rPr lang="en-US" sz="1400" dirty="0"/>
                        <a:t>Basic hardware for preliminary measurements exists</a:t>
                      </a:r>
                    </a:p>
                    <a:p>
                      <a:pPr marL="285750" indent="-285750" algn="just">
                        <a:buFont typeface="Arial" panose="020B0604020202020204" pitchFamily="34" charset="0"/>
                        <a:buChar char="•"/>
                      </a:pPr>
                      <a:r>
                        <a:rPr lang="en-US" sz="1400" dirty="0"/>
                        <a:t>Proposed for FY26 </a:t>
                      </a:r>
                    </a:p>
                  </a:txBody>
                  <a:tcPr/>
                </a:tc>
                <a:extLst>
                  <a:ext uri="{0D108BD9-81ED-4DB2-BD59-A6C34878D82A}">
                    <a16:rowId xmlns:a16="http://schemas.microsoft.com/office/drawing/2014/main" val="1037216281"/>
                  </a:ext>
                </a:extLst>
              </a:tr>
            </a:tbl>
          </a:graphicData>
        </a:graphic>
      </p:graphicFrame>
      <p:sp>
        <p:nvSpPr>
          <p:cNvPr id="2" name="TextBox 1">
            <a:extLst>
              <a:ext uri="{FF2B5EF4-FFF2-40B4-BE49-F238E27FC236}">
                <a16:creationId xmlns:a16="http://schemas.microsoft.com/office/drawing/2014/main" id="{6865988F-FD9D-C38B-236B-39BB21726962}"/>
              </a:ext>
            </a:extLst>
          </p:cNvPr>
          <p:cNvSpPr txBox="1"/>
          <p:nvPr/>
        </p:nvSpPr>
        <p:spPr>
          <a:xfrm>
            <a:off x="5986803" y="6550223"/>
            <a:ext cx="3188117" cy="307777"/>
          </a:xfrm>
          <a:prstGeom prst="rect">
            <a:avLst/>
          </a:prstGeom>
          <a:noFill/>
        </p:spPr>
        <p:txBody>
          <a:bodyPr wrap="none" rtlCol="0">
            <a:spAutoFit/>
          </a:bodyPr>
          <a:lstStyle/>
          <a:p>
            <a:r>
              <a:rPr lang="en-US" sz="1400" i="1" dirty="0">
                <a:solidFill>
                  <a:schemeClr val="accent4">
                    <a:lumMod val="75000"/>
                  </a:schemeClr>
                </a:solidFill>
              </a:rPr>
              <a:t>Vikas Teotia, FCC week 2025, Vienna</a:t>
            </a:r>
          </a:p>
        </p:txBody>
      </p:sp>
    </p:spTree>
    <p:extLst>
      <p:ext uri="{BB962C8B-B14F-4D97-AF65-F5344CB8AC3E}">
        <p14:creationId xmlns:p14="http://schemas.microsoft.com/office/powerpoint/2010/main" val="32595961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4B6F9-8978-66CF-1201-A96E0A2E8042}"/>
              </a:ext>
            </a:extLst>
          </p:cNvPr>
          <p:cNvSpPr>
            <a:spLocks noGrp="1"/>
          </p:cNvSpPr>
          <p:nvPr>
            <p:ph type="title"/>
          </p:nvPr>
        </p:nvSpPr>
        <p:spPr>
          <a:xfrm>
            <a:off x="1311824" y="2524482"/>
            <a:ext cx="8286750" cy="1325563"/>
          </a:xfrm>
        </p:spPr>
        <p:txBody>
          <a:bodyPr>
            <a:normAutofit/>
          </a:bodyPr>
          <a:lstStyle/>
          <a:p>
            <a:r>
              <a:rPr lang="en-US" dirty="0"/>
              <a:t>Thanks for your kind attention!</a:t>
            </a:r>
            <a:br>
              <a:rPr lang="en-US" dirty="0"/>
            </a:br>
            <a:endParaRPr lang="en-US" dirty="0"/>
          </a:p>
        </p:txBody>
      </p:sp>
    </p:spTree>
    <p:extLst>
      <p:ext uri="{BB962C8B-B14F-4D97-AF65-F5344CB8AC3E}">
        <p14:creationId xmlns:p14="http://schemas.microsoft.com/office/powerpoint/2010/main" val="34348368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C0832-70B8-82DD-209F-85AF7654D6A1}"/>
              </a:ext>
            </a:extLst>
          </p:cNvPr>
          <p:cNvSpPr>
            <a:spLocks noGrp="1"/>
          </p:cNvSpPr>
          <p:nvPr>
            <p:ph type="title"/>
          </p:nvPr>
        </p:nvSpPr>
        <p:spPr>
          <a:xfrm>
            <a:off x="743284" y="48445"/>
            <a:ext cx="7962231" cy="1062446"/>
          </a:xfrm>
        </p:spPr>
        <p:txBody>
          <a:bodyPr>
            <a:normAutofit/>
          </a:bodyPr>
          <a:lstStyle/>
          <a:p>
            <a:r>
              <a:rPr lang="en-US" sz="3200">
                <a:solidFill>
                  <a:srgbClr val="00B050"/>
                </a:solidFill>
              </a:rPr>
              <a:t>Major activities being pursued at Brookhaven for FCCee-IR</a:t>
            </a:r>
          </a:p>
        </p:txBody>
      </p:sp>
      <p:sp>
        <p:nvSpPr>
          <p:cNvPr id="6" name="TextBox 5">
            <a:extLst>
              <a:ext uri="{FF2B5EF4-FFF2-40B4-BE49-F238E27FC236}">
                <a16:creationId xmlns:a16="http://schemas.microsoft.com/office/drawing/2014/main" id="{A964970A-1AF2-0AF0-052B-56F55CDB2C33}"/>
              </a:ext>
            </a:extLst>
          </p:cNvPr>
          <p:cNvSpPr txBox="1"/>
          <p:nvPr/>
        </p:nvSpPr>
        <p:spPr>
          <a:xfrm>
            <a:off x="488931" y="1310087"/>
            <a:ext cx="8569511" cy="5109091"/>
          </a:xfrm>
          <a:prstGeom prst="rect">
            <a:avLst/>
          </a:prstGeom>
          <a:noFill/>
        </p:spPr>
        <p:txBody>
          <a:bodyPr wrap="square" rtlCol="0">
            <a:spAutoFit/>
          </a:bodyPr>
          <a:lstStyle/>
          <a:p>
            <a:pPr marL="342900" indent="-342900" algn="just">
              <a:spcBef>
                <a:spcPts val="1200"/>
              </a:spcBef>
              <a:buAutoNum type="arabicPeriod"/>
            </a:pPr>
            <a:r>
              <a:rPr lang="en-US" sz="2300">
                <a:solidFill>
                  <a:srgbClr val="0070C0"/>
                </a:solidFill>
                <a:latin typeface="Cambria" panose="02040503050406030204" pitchFamily="18" charset="0"/>
                <a:ea typeface="Cambria" panose="02040503050406030204" pitchFamily="18" charset="0"/>
              </a:rPr>
              <a:t>Development of Platform for design of combined function canted cosine theta direct wind magnets with longitudinally varying harmonics.</a:t>
            </a:r>
          </a:p>
          <a:p>
            <a:pPr marL="342900" indent="-342900" algn="just">
              <a:spcBef>
                <a:spcPts val="1200"/>
              </a:spcBef>
              <a:buAutoNum type="arabicPeriod"/>
            </a:pPr>
            <a:r>
              <a:rPr lang="en-US" sz="2300">
                <a:solidFill>
                  <a:srgbClr val="0070C0"/>
                </a:solidFill>
                <a:latin typeface="Cambria" panose="02040503050406030204" pitchFamily="18" charset="0"/>
                <a:ea typeface="Cambria" panose="02040503050406030204" pitchFamily="18" charset="0"/>
              </a:rPr>
              <a:t>Design, fabrication and testing of a concept-magnet for annulling cross-talk harmonics of an existing direct wind quadrupole magnet on adjacent beam axis</a:t>
            </a:r>
          </a:p>
          <a:p>
            <a:pPr marL="342900" indent="-342900" algn="just">
              <a:spcBef>
                <a:spcPts val="1200"/>
              </a:spcBef>
              <a:buAutoNum type="arabicPeriod"/>
            </a:pPr>
            <a:r>
              <a:rPr lang="en-US" sz="2300">
                <a:solidFill>
                  <a:srgbClr val="0070C0"/>
                </a:solidFill>
                <a:latin typeface="Cambria" panose="02040503050406030204" pitchFamily="18" charset="0"/>
                <a:ea typeface="Cambria" panose="02040503050406030204" pitchFamily="18" charset="0"/>
              </a:rPr>
              <a:t>First design of corrector magnet set for first final focus quadrupole </a:t>
            </a:r>
          </a:p>
          <a:p>
            <a:pPr marL="342900" indent="-342900" algn="just">
              <a:spcBef>
                <a:spcPts val="1200"/>
              </a:spcBef>
              <a:buAutoNum type="arabicPeriod"/>
            </a:pPr>
            <a:r>
              <a:rPr lang="en-US" sz="2300">
                <a:solidFill>
                  <a:srgbClr val="0070C0"/>
                </a:solidFill>
                <a:latin typeface="Cambria" panose="02040503050406030204" pitchFamily="18" charset="0"/>
                <a:ea typeface="Cambria" panose="02040503050406030204" pitchFamily="18" charset="0"/>
              </a:rPr>
              <a:t>Design of screening solenoid and compensation solenoid for IR</a:t>
            </a:r>
          </a:p>
          <a:p>
            <a:pPr marL="342900" indent="-342900" algn="just">
              <a:spcBef>
                <a:spcPts val="1200"/>
              </a:spcBef>
              <a:buFontTx/>
              <a:buAutoNum type="arabicPeriod"/>
            </a:pPr>
            <a:r>
              <a:rPr lang="en-US" sz="2300">
                <a:solidFill>
                  <a:srgbClr val="0070C0"/>
                </a:solidFill>
                <a:latin typeface="Cambria" panose="02040503050406030204" pitchFamily="18" charset="0"/>
                <a:ea typeface="Cambria" panose="02040503050406030204" pitchFamily="18" charset="0"/>
              </a:rPr>
              <a:t>Possible interest of FCCee in nano-meter level Magnetic Field vibration measurements (BNL-KEK experience)</a:t>
            </a:r>
          </a:p>
          <a:p>
            <a:pPr algn="just">
              <a:spcBef>
                <a:spcPts val="1200"/>
              </a:spcBef>
            </a:pPr>
            <a:endParaRPr lang="en-US" sz="2300">
              <a:solidFill>
                <a:srgbClr val="0070C0"/>
              </a:solidFill>
            </a:endParaRPr>
          </a:p>
        </p:txBody>
      </p:sp>
      <p:sp>
        <p:nvSpPr>
          <p:cNvPr id="3" name="TextBox 2">
            <a:extLst>
              <a:ext uri="{FF2B5EF4-FFF2-40B4-BE49-F238E27FC236}">
                <a16:creationId xmlns:a16="http://schemas.microsoft.com/office/drawing/2014/main" id="{A4B5B2FD-3C49-5786-DD4E-427A15758718}"/>
              </a:ext>
            </a:extLst>
          </p:cNvPr>
          <p:cNvSpPr txBox="1"/>
          <p:nvPr/>
        </p:nvSpPr>
        <p:spPr>
          <a:xfrm>
            <a:off x="5986803" y="6550223"/>
            <a:ext cx="3188117" cy="307777"/>
          </a:xfrm>
          <a:prstGeom prst="rect">
            <a:avLst/>
          </a:prstGeom>
          <a:noFill/>
        </p:spPr>
        <p:txBody>
          <a:bodyPr wrap="none" rtlCol="0">
            <a:spAutoFit/>
          </a:bodyPr>
          <a:lstStyle/>
          <a:p>
            <a:r>
              <a:rPr lang="en-US" sz="1400" i="1" dirty="0">
                <a:solidFill>
                  <a:schemeClr val="accent4">
                    <a:lumMod val="75000"/>
                  </a:schemeClr>
                </a:solidFill>
              </a:rPr>
              <a:t>Vikas Teotia, FCC week 2025, Vienna</a:t>
            </a:r>
          </a:p>
        </p:txBody>
      </p:sp>
    </p:spTree>
    <p:extLst>
      <p:ext uri="{BB962C8B-B14F-4D97-AF65-F5344CB8AC3E}">
        <p14:creationId xmlns:p14="http://schemas.microsoft.com/office/powerpoint/2010/main" val="1657595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D7DF6-90EF-4098-9C65-96752789EC52}"/>
              </a:ext>
            </a:extLst>
          </p:cNvPr>
          <p:cNvSpPr>
            <a:spLocks noGrp="1"/>
          </p:cNvSpPr>
          <p:nvPr>
            <p:ph type="title"/>
          </p:nvPr>
        </p:nvSpPr>
        <p:spPr>
          <a:xfrm>
            <a:off x="757442" y="216056"/>
            <a:ext cx="7886700" cy="533371"/>
          </a:xfrm>
        </p:spPr>
        <p:txBody>
          <a:bodyPr>
            <a:normAutofit fontScale="90000"/>
          </a:bodyPr>
          <a:lstStyle/>
          <a:p>
            <a:r>
              <a:rPr lang="en-US" sz="3600" b="1">
                <a:solidFill>
                  <a:srgbClr val="00B050"/>
                </a:solidFill>
                <a:latin typeface="+mn-lt"/>
              </a:rPr>
              <a:t>Magnets for FCC-ee IR @ Brookhaven </a:t>
            </a:r>
          </a:p>
        </p:txBody>
      </p:sp>
      <p:sp>
        <p:nvSpPr>
          <p:cNvPr id="5" name="TextBox 4">
            <a:extLst>
              <a:ext uri="{FF2B5EF4-FFF2-40B4-BE49-F238E27FC236}">
                <a16:creationId xmlns:a16="http://schemas.microsoft.com/office/drawing/2014/main" id="{FA10264C-E8F4-6879-104A-26A6BC87052E}"/>
              </a:ext>
            </a:extLst>
          </p:cNvPr>
          <p:cNvSpPr txBox="1"/>
          <p:nvPr/>
        </p:nvSpPr>
        <p:spPr>
          <a:xfrm>
            <a:off x="360502" y="1028343"/>
            <a:ext cx="8422996" cy="4801314"/>
          </a:xfrm>
          <a:prstGeom prst="rect">
            <a:avLst/>
          </a:prstGeom>
          <a:noFill/>
        </p:spPr>
        <p:txBody>
          <a:bodyPr wrap="square" rtlCol="0">
            <a:spAutoFit/>
          </a:bodyPr>
          <a:lstStyle/>
          <a:p>
            <a:pPr marL="342900" indent="-342900" algn="just">
              <a:lnSpc>
                <a:spcPct val="90000"/>
              </a:lnSpc>
              <a:spcAft>
                <a:spcPts val="1800"/>
              </a:spcAft>
              <a:buAutoNum type="arabicPeriod"/>
            </a:pPr>
            <a:r>
              <a:rPr lang="en-US" sz="2400">
                <a:solidFill>
                  <a:srgbClr val="0070C0"/>
                </a:solidFill>
                <a:latin typeface="Cambria" panose="02040503050406030204" pitchFamily="18" charset="0"/>
                <a:ea typeface="Cambria" panose="02040503050406030204" pitchFamily="18" charset="0"/>
              </a:rPr>
              <a:t>Vertical and Horizontal Dipole Correctors</a:t>
            </a:r>
            <a:endParaRPr lang="en-US" sz="2400" i="1">
              <a:solidFill>
                <a:srgbClr val="0070C0"/>
              </a:solidFill>
              <a:latin typeface="Cambria" panose="02040503050406030204" pitchFamily="18" charset="0"/>
              <a:ea typeface="Cambria" panose="02040503050406030204" pitchFamily="18" charset="0"/>
            </a:endParaRPr>
          </a:p>
          <a:p>
            <a:pPr marL="342900" indent="-342900" algn="just">
              <a:lnSpc>
                <a:spcPct val="90000"/>
              </a:lnSpc>
              <a:spcAft>
                <a:spcPts val="1800"/>
              </a:spcAft>
              <a:buAutoNum type="arabicPeriod"/>
            </a:pPr>
            <a:r>
              <a:rPr lang="en-US" sz="2400">
                <a:solidFill>
                  <a:srgbClr val="0070C0"/>
                </a:solidFill>
                <a:latin typeface="Cambria" panose="02040503050406030204" pitchFamily="18" charset="0"/>
                <a:ea typeface="Cambria" panose="02040503050406030204" pitchFamily="18" charset="0"/>
              </a:rPr>
              <a:t>Skew Quadrupole correctors</a:t>
            </a:r>
          </a:p>
          <a:p>
            <a:pPr marL="342900" indent="-342900" algn="just">
              <a:lnSpc>
                <a:spcPct val="90000"/>
              </a:lnSpc>
              <a:spcAft>
                <a:spcPts val="1800"/>
              </a:spcAft>
              <a:buAutoNum type="arabicPeriod"/>
            </a:pPr>
            <a:r>
              <a:rPr lang="en-US" sz="2400">
                <a:solidFill>
                  <a:srgbClr val="0070C0"/>
                </a:solidFill>
                <a:latin typeface="Cambria" panose="02040503050406030204" pitchFamily="18" charset="0"/>
                <a:ea typeface="Cambria" panose="02040503050406030204" pitchFamily="18" charset="0"/>
              </a:rPr>
              <a:t>Normal Quadrupole correctors</a:t>
            </a:r>
          </a:p>
          <a:p>
            <a:pPr marL="342900" indent="-342900" algn="just">
              <a:lnSpc>
                <a:spcPct val="90000"/>
              </a:lnSpc>
              <a:spcAft>
                <a:spcPts val="1800"/>
              </a:spcAft>
              <a:buFontTx/>
              <a:buAutoNum type="arabicPeriod"/>
            </a:pPr>
            <a:r>
              <a:rPr lang="en-US" sz="2400">
                <a:solidFill>
                  <a:srgbClr val="0070C0"/>
                </a:solidFill>
                <a:latin typeface="Cambria" panose="02040503050406030204" pitchFamily="18" charset="0"/>
                <a:ea typeface="Cambria" panose="02040503050406030204" pitchFamily="18" charset="0"/>
              </a:rPr>
              <a:t>Cancelation of cross-talk in adjoining beam axis</a:t>
            </a:r>
          </a:p>
          <a:p>
            <a:pPr marL="342900" indent="-342900" algn="just">
              <a:lnSpc>
                <a:spcPct val="90000"/>
              </a:lnSpc>
              <a:spcAft>
                <a:spcPts val="1800"/>
              </a:spcAft>
              <a:buFontTx/>
              <a:buAutoNum type="arabicPeriod"/>
            </a:pPr>
            <a:r>
              <a:rPr lang="en-US" sz="2400">
                <a:solidFill>
                  <a:srgbClr val="0070C0"/>
                </a:solidFill>
                <a:latin typeface="Cambria" panose="02040503050406030204" pitchFamily="18" charset="0"/>
                <a:ea typeface="Cambria" panose="02040503050406030204" pitchFamily="18" charset="0"/>
              </a:rPr>
              <a:t>Realistic Magnetic field mapping of detector solenoid leading to Screening Solenoid Design</a:t>
            </a:r>
          </a:p>
          <a:p>
            <a:pPr marL="342900" indent="-342900" algn="just">
              <a:lnSpc>
                <a:spcPct val="90000"/>
              </a:lnSpc>
              <a:spcAft>
                <a:spcPts val="1800"/>
              </a:spcAft>
              <a:buFontTx/>
              <a:buAutoNum type="arabicPeriod"/>
            </a:pPr>
            <a:r>
              <a:rPr lang="en-US" sz="2400">
                <a:solidFill>
                  <a:srgbClr val="0070C0"/>
                </a:solidFill>
                <a:latin typeface="Cambria" panose="02040503050406030204" pitchFamily="18" charset="0"/>
                <a:ea typeface="Cambria" panose="02040503050406030204" pitchFamily="18" charset="0"/>
              </a:rPr>
              <a:t>Compensating Solenoid</a:t>
            </a:r>
          </a:p>
          <a:p>
            <a:pPr marL="342900" indent="-342900" algn="just">
              <a:lnSpc>
                <a:spcPct val="90000"/>
              </a:lnSpc>
              <a:spcAft>
                <a:spcPts val="1800"/>
              </a:spcAft>
              <a:buFontTx/>
              <a:buAutoNum type="arabicPeriod"/>
            </a:pPr>
            <a:r>
              <a:rPr lang="en-US" sz="2400">
                <a:solidFill>
                  <a:srgbClr val="0070C0"/>
                </a:solidFill>
                <a:latin typeface="Cambria" panose="02040503050406030204" pitchFamily="18" charset="0"/>
                <a:ea typeface="Cambria" panose="02040503050406030204" pitchFamily="18" charset="0"/>
              </a:rPr>
              <a:t>We would like to start building a complete magnet model for the IR encompassing detector, screening, compensating, quadrupoles and correctors.</a:t>
            </a:r>
          </a:p>
        </p:txBody>
      </p:sp>
      <p:sp>
        <p:nvSpPr>
          <p:cNvPr id="3" name="TextBox 2">
            <a:extLst>
              <a:ext uri="{FF2B5EF4-FFF2-40B4-BE49-F238E27FC236}">
                <a16:creationId xmlns:a16="http://schemas.microsoft.com/office/drawing/2014/main" id="{2698AA5F-AACF-63CD-B445-4E485ECAA2DD}"/>
              </a:ext>
            </a:extLst>
          </p:cNvPr>
          <p:cNvSpPr txBox="1"/>
          <p:nvPr/>
        </p:nvSpPr>
        <p:spPr>
          <a:xfrm>
            <a:off x="5986803" y="6550223"/>
            <a:ext cx="3188117" cy="307777"/>
          </a:xfrm>
          <a:prstGeom prst="rect">
            <a:avLst/>
          </a:prstGeom>
          <a:noFill/>
        </p:spPr>
        <p:txBody>
          <a:bodyPr wrap="none" rtlCol="0">
            <a:spAutoFit/>
          </a:bodyPr>
          <a:lstStyle/>
          <a:p>
            <a:r>
              <a:rPr lang="en-US" sz="1400" i="1" dirty="0">
                <a:solidFill>
                  <a:schemeClr val="accent4">
                    <a:lumMod val="75000"/>
                  </a:schemeClr>
                </a:solidFill>
              </a:rPr>
              <a:t>Vikas Teotia, FCC week 2025, Vienna</a:t>
            </a:r>
          </a:p>
        </p:txBody>
      </p:sp>
    </p:spTree>
    <p:extLst>
      <p:ext uri="{BB962C8B-B14F-4D97-AF65-F5344CB8AC3E}">
        <p14:creationId xmlns:p14="http://schemas.microsoft.com/office/powerpoint/2010/main" val="2617142352"/>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B7D78-A2AE-56FB-C2CC-309CD5CCC992}"/>
              </a:ext>
            </a:extLst>
          </p:cNvPr>
          <p:cNvSpPr>
            <a:spLocks noGrp="1"/>
          </p:cNvSpPr>
          <p:nvPr>
            <p:ph type="title"/>
          </p:nvPr>
        </p:nvSpPr>
        <p:spPr>
          <a:xfrm>
            <a:off x="1286879" y="-19908"/>
            <a:ext cx="8286750" cy="541253"/>
          </a:xfrm>
        </p:spPr>
        <p:txBody>
          <a:bodyPr>
            <a:normAutofit/>
          </a:bodyPr>
          <a:lstStyle/>
          <a:p>
            <a:r>
              <a:rPr lang="en-US" sz="3200">
                <a:solidFill>
                  <a:srgbClr val="00B050"/>
                </a:solidFill>
              </a:rPr>
              <a:t>Layout of Magnets in FCC-ee IR</a:t>
            </a:r>
          </a:p>
        </p:txBody>
      </p:sp>
      <p:pic>
        <p:nvPicPr>
          <p:cNvPr id="5" name="Content Placeholder 4">
            <a:extLst>
              <a:ext uri="{FF2B5EF4-FFF2-40B4-BE49-F238E27FC236}">
                <a16:creationId xmlns:a16="http://schemas.microsoft.com/office/drawing/2014/main" id="{7CF8AB28-D3E0-B250-9FF1-E68B9201B989}"/>
              </a:ext>
            </a:extLst>
          </p:cNvPr>
          <p:cNvPicPr>
            <a:picLocks noGrp="1" noChangeAspect="1"/>
          </p:cNvPicPr>
          <p:nvPr>
            <p:ph idx="1"/>
          </p:nvPr>
        </p:nvPicPr>
        <p:blipFill>
          <a:blip r:embed="rId2"/>
          <a:stretch>
            <a:fillRect/>
          </a:stretch>
        </p:blipFill>
        <p:spPr>
          <a:xfrm>
            <a:off x="412585" y="483790"/>
            <a:ext cx="3180848" cy="2470562"/>
          </a:xfrm>
        </p:spPr>
      </p:pic>
      <p:sp>
        <p:nvSpPr>
          <p:cNvPr id="7" name="TextBox 6">
            <a:extLst>
              <a:ext uri="{FF2B5EF4-FFF2-40B4-BE49-F238E27FC236}">
                <a16:creationId xmlns:a16="http://schemas.microsoft.com/office/drawing/2014/main" id="{66977FA6-05DE-149A-9319-0F9AC0E98667}"/>
              </a:ext>
            </a:extLst>
          </p:cNvPr>
          <p:cNvSpPr txBox="1"/>
          <p:nvPr/>
        </p:nvSpPr>
        <p:spPr>
          <a:xfrm>
            <a:off x="329160" y="2867828"/>
            <a:ext cx="2483016" cy="461665"/>
          </a:xfrm>
          <a:prstGeom prst="rect">
            <a:avLst/>
          </a:prstGeom>
          <a:noFill/>
        </p:spPr>
        <p:txBody>
          <a:bodyPr wrap="square">
            <a:spAutoFit/>
          </a:bodyPr>
          <a:lstStyle/>
          <a:p>
            <a:r>
              <a:rPr lang="en-US" sz="1200"/>
              <a:t>The IDEA detector concept for FCC-ee :The IDEA Study Group∗</a:t>
            </a:r>
          </a:p>
        </p:txBody>
      </p:sp>
      <p:sp>
        <p:nvSpPr>
          <p:cNvPr id="12" name="TextBox 11">
            <a:extLst>
              <a:ext uri="{FF2B5EF4-FFF2-40B4-BE49-F238E27FC236}">
                <a16:creationId xmlns:a16="http://schemas.microsoft.com/office/drawing/2014/main" id="{91DF146B-941F-C94D-2ADE-721A8137EB53}"/>
              </a:ext>
            </a:extLst>
          </p:cNvPr>
          <p:cNvSpPr txBox="1"/>
          <p:nvPr/>
        </p:nvSpPr>
        <p:spPr>
          <a:xfrm>
            <a:off x="3357647" y="624817"/>
            <a:ext cx="5750689" cy="1477328"/>
          </a:xfrm>
          <a:prstGeom prst="rect">
            <a:avLst/>
          </a:prstGeom>
          <a:noFill/>
        </p:spPr>
        <p:txBody>
          <a:bodyPr wrap="square" rtlCol="0">
            <a:spAutoFit/>
          </a:bodyPr>
          <a:lstStyle/>
          <a:p>
            <a:pPr marL="285750" indent="-285750">
              <a:buFont typeface="Arial" panose="020B0604020202020204" pitchFamily="34" charset="0"/>
              <a:buChar char="•"/>
            </a:pPr>
            <a:r>
              <a:rPr lang="en-US"/>
              <a:t>QC1 consists of three Quadrupoles (shown below) is yoke free</a:t>
            </a:r>
          </a:p>
          <a:p>
            <a:endParaRPr lang="en-US"/>
          </a:p>
          <a:p>
            <a:pPr marL="285750" indent="-285750">
              <a:buFont typeface="Arial" panose="020B0604020202020204" pitchFamily="34" charset="0"/>
              <a:buChar char="•"/>
            </a:pPr>
            <a:r>
              <a:rPr lang="en-US"/>
              <a:t>QC2 consists of two Quadrupoles (not-shown here) are away from IP and have iron yokes</a:t>
            </a:r>
          </a:p>
        </p:txBody>
      </p:sp>
      <p:pic>
        <p:nvPicPr>
          <p:cNvPr id="15" name="Picture 14">
            <a:extLst>
              <a:ext uri="{FF2B5EF4-FFF2-40B4-BE49-F238E27FC236}">
                <a16:creationId xmlns:a16="http://schemas.microsoft.com/office/drawing/2014/main" id="{0E1BBF1C-B901-342D-CBD0-7C4F06317E95}"/>
              </a:ext>
            </a:extLst>
          </p:cNvPr>
          <p:cNvPicPr>
            <a:picLocks noChangeAspect="1"/>
          </p:cNvPicPr>
          <p:nvPr/>
        </p:nvPicPr>
        <p:blipFill>
          <a:blip r:embed="rId3"/>
          <a:srcRect l="687" b="5955"/>
          <a:stretch/>
        </p:blipFill>
        <p:spPr>
          <a:xfrm>
            <a:off x="3882162" y="2109745"/>
            <a:ext cx="5212860" cy="1850051"/>
          </a:xfrm>
          <a:prstGeom prst="rect">
            <a:avLst/>
          </a:prstGeom>
        </p:spPr>
      </p:pic>
      <p:pic>
        <p:nvPicPr>
          <p:cNvPr id="17" name="Picture 16">
            <a:extLst>
              <a:ext uri="{FF2B5EF4-FFF2-40B4-BE49-F238E27FC236}">
                <a16:creationId xmlns:a16="http://schemas.microsoft.com/office/drawing/2014/main" id="{2D5A3574-8B69-DEAF-AE4C-B44381AC1F9F}"/>
              </a:ext>
            </a:extLst>
          </p:cNvPr>
          <p:cNvPicPr>
            <a:picLocks noChangeAspect="1"/>
          </p:cNvPicPr>
          <p:nvPr/>
        </p:nvPicPr>
        <p:blipFill>
          <a:blip r:embed="rId4"/>
          <a:stretch>
            <a:fillRect/>
          </a:stretch>
        </p:blipFill>
        <p:spPr>
          <a:xfrm>
            <a:off x="3717320" y="4015332"/>
            <a:ext cx="5404842" cy="2478203"/>
          </a:xfrm>
          <a:prstGeom prst="rect">
            <a:avLst/>
          </a:prstGeom>
        </p:spPr>
      </p:pic>
      <p:sp>
        <p:nvSpPr>
          <p:cNvPr id="18" name="Speech Bubble: Oval 17">
            <a:extLst>
              <a:ext uri="{FF2B5EF4-FFF2-40B4-BE49-F238E27FC236}">
                <a16:creationId xmlns:a16="http://schemas.microsoft.com/office/drawing/2014/main" id="{A6ECE322-B83E-8AE2-9A31-D46F791C7F10}"/>
              </a:ext>
            </a:extLst>
          </p:cNvPr>
          <p:cNvSpPr/>
          <p:nvPr/>
        </p:nvSpPr>
        <p:spPr>
          <a:xfrm>
            <a:off x="1638051" y="2507987"/>
            <a:ext cx="1532021" cy="356827"/>
          </a:xfrm>
          <a:prstGeom prst="wedgeEllipseCallout">
            <a:avLst>
              <a:gd name="adj1" fmla="val 218333"/>
              <a:gd name="adj2" fmla="val 780413"/>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56321294-704F-0A6D-F39B-A11F135E6BBC}"/>
              </a:ext>
            </a:extLst>
          </p:cNvPr>
          <p:cNvPicPr>
            <a:picLocks noChangeAspect="1"/>
          </p:cNvPicPr>
          <p:nvPr/>
        </p:nvPicPr>
        <p:blipFill>
          <a:blip r:embed="rId5"/>
          <a:srcRect l="2924" r="2924"/>
          <a:stretch/>
        </p:blipFill>
        <p:spPr>
          <a:xfrm>
            <a:off x="250293" y="5064987"/>
            <a:ext cx="3426922" cy="865564"/>
          </a:xfrm>
          <a:prstGeom prst="rect">
            <a:avLst/>
          </a:prstGeom>
        </p:spPr>
      </p:pic>
      <p:pic>
        <p:nvPicPr>
          <p:cNvPr id="9" name="Picture 8">
            <a:extLst>
              <a:ext uri="{FF2B5EF4-FFF2-40B4-BE49-F238E27FC236}">
                <a16:creationId xmlns:a16="http://schemas.microsoft.com/office/drawing/2014/main" id="{93EBE686-88A5-5B2E-2CBF-FB6634A032BD}"/>
              </a:ext>
            </a:extLst>
          </p:cNvPr>
          <p:cNvPicPr>
            <a:picLocks noChangeAspect="1"/>
          </p:cNvPicPr>
          <p:nvPr/>
        </p:nvPicPr>
        <p:blipFill>
          <a:blip r:embed="rId6"/>
          <a:srcRect l="15218" t="14740" r="1659"/>
          <a:stretch/>
        </p:blipFill>
        <p:spPr>
          <a:xfrm>
            <a:off x="250293" y="3959796"/>
            <a:ext cx="3426922" cy="784192"/>
          </a:xfrm>
          <a:prstGeom prst="rect">
            <a:avLst/>
          </a:prstGeom>
        </p:spPr>
      </p:pic>
      <p:sp>
        <p:nvSpPr>
          <p:cNvPr id="4" name="TextBox 3">
            <a:extLst>
              <a:ext uri="{FF2B5EF4-FFF2-40B4-BE49-F238E27FC236}">
                <a16:creationId xmlns:a16="http://schemas.microsoft.com/office/drawing/2014/main" id="{41207F8C-8F74-E4F5-C11D-382AE5DC25B0}"/>
              </a:ext>
            </a:extLst>
          </p:cNvPr>
          <p:cNvSpPr txBox="1"/>
          <p:nvPr/>
        </p:nvSpPr>
        <p:spPr>
          <a:xfrm>
            <a:off x="442325" y="4675273"/>
            <a:ext cx="3121367" cy="369332"/>
          </a:xfrm>
          <a:prstGeom prst="rect">
            <a:avLst/>
          </a:prstGeom>
          <a:noFill/>
        </p:spPr>
        <p:txBody>
          <a:bodyPr wrap="none" rtlCol="0">
            <a:spAutoFit/>
          </a:bodyPr>
          <a:lstStyle/>
          <a:p>
            <a:r>
              <a:rPr lang="en-US"/>
              <a:t>Local-compensation scheme</a:t>
            </a:r>
          </a:p>
        </p:txBody>
      </p:sp>
      <p:sp>
        <p:nvSpPr>
          <p:cNvPr id="6" name="TextBox 5">
            <a:extLst>
              <a:ext uri="{FF2B5EF4-FFF2-40B4-BE49-F238E27FC236}">
                <a16:creationId xmlns:a16="http://schemas.microsoft.com/office/drawing/2014/main" id="{CB2C05FF-D937-659C-DB6D-B223AF582F6C}"/>
              </a:ext>
            </a:extLst>
          </p:cNvPr>
          <p:cNvSpPr txBox="1"/>
          <p:nvPr/>
        </p:nvSpPr>
        <p:spPr>
          <a:xfrm>
            <a:off x="192256" y="5907123"/>
            <a:ext cx="3621504" cy="369332"/>
          </a:xfrm>
          <a:prstGeom prst="rect">
            <a:avLst/>
          </a:prstGeom>
          <a:noFill/>
        </p:spPr>
        <p:txBody>
          <a:bodyPr wrap="none" rtlCol="0">
            <a:spAutoFit/>
          </a:bodyPr>
          <a:lstStyle/>
          <a:p>
            <a:r>
              <a:rPr lang="en-US"/>
              <a:t>Non-Local compensation scheme</a:t>
            </a:r>
          </a:p>
        </p:txBody>
      </p:sp>
      <p:sp>
        <p:nvSpPr>
          <p:cNvPr id="8" name="TextBox 7">
            <a:extLst>
              <a:ext uri="{FF2B5EF4-FFF2-40B4-BE49-F238E27FC236}">
                <a16:creationId xmlns:a16="http://schemas.microsoft.com/office/drawing/2014/main" id="{387001E0-72C7-6A27-91B2-44C1C8DF3A37}"/>
              </a:ext>
            </a:extLst>
          </p:cNvPr>
          <p:cNvSpPr txBox="1"/>
          <p:nvPr/>
        </p:nvSpPr>
        <p:spPr>
          <a:xfrm>
            <a:off x="5986803" y="6550223"/>
            <a:ext cx="3188117" cy="307777"/>
          </a:xfrm>
          <a:prstGeom prst="rect">
            <a:avLst/>
          </a:prstGeom>
          <a:noFill/>
        </p:spPr>
        <p:txBody>
          <a:bodyPr wrap="none" rtlCol="0">
            <a:spAutoFit/>
          </a:bodyPr>
          <a:lstStyle/>
          <a:p>
            <a:r>
              <a:rPr lang="en-US" sz="1400" i="1" dirty="0">
                <a:solidFill>
                  <a:schemeClr val="accent4">
                    <a:lumMod val="75000"/>
                  </a:schemeClr>
                </a:solidFill>
              </a:rPr>
              <a:t>Vikas Teotia, FCC week 2025, Vienna</a:t>
            </a:r>
          </a:p>
        </p:txBody>
      </p:sp>
    </p:spTree>
    <p:extLst>
      <p:ext uri="{BB962C8B-B14F-4D97-AF65-F5344CB8AC3E}">
        <p14:creationId xmlns:p14="http://schemas.microsoft.com/office/powerpoint/2010/main" val="37722188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E4B95-8690-BF9E-E0C8-AA880E0DB8B4}"/>
              </a:ext>
            </a:extLst>
          </p:cNvPr>
          <p:cNvSpPr>
            <a:spLocks noGrp="1"/>
          </p:cNvSpPr>
          <p:nvPr>
            <p:ph type="title"/>
          </p:nvPr>
        </p:nvSpPr>
        <p:spPr>
          <a:xfrm>
            <a:off x="143934" y="352971"/>
            <a:ext cx="9304421" cy="607163"/>
          </a:xfrm>
        </p:spPr>
        <p:txBody>
          <a:bodyPr>
            <a:normAutofit fontScale="90000"/>
          </a:bodyPr>
          <a:lstStyle/>
          <a:p>
            <a:pPr algn="ctr"/>
            <a:r>
              <a:rPr lang="en-US" sz="3100">
                <a:solidFill>
                  <a:srgbClr val="00B050"/>
                </a:solidFill>
              </a:rPr>
              <a:t>Correctors : Assumptions and requirements</a:t>
            </a:r>
            <a:br>
              <a:rPr lang="en-US"/>
            </a:br>
            <a:endParaRPr lang="en-US"/>
          </a:p>
        </p:txBody>
      </p:sp>
      <p:sp>
        <p:nvSpPr>
          <p:cNvPr id="3" name="Content Placeholder 2">
            <a:extLst>
              <a:ext uri="{FF2B5EF4-FFF2-40B4-BE49-F238E27FC236}">
                <a16:creationId xmlns:a16="http://schemas.microsoft.com/office/drawing/2014/main" id="{84523C70-4A69-B659-16A2-79A555818C84}"/>
              </a:ext>
            </a:extLst>
          </p:cNvPr>
          <p:cNvSpPr>
            <a:spLocks noGrp="1"/>
          </p:cNvSpPr>
          <p:nvPr>
            <p:ph idx="1"/>
          </p:nvPr>
        </p:nvSpPr>
        <p:spPr>
          <a:xfrm>
            <a:off x="300789" y="854198"/>
            <a:ext cx="8843211" cy="5574631"/>
          </a:xfrm>
        </p:spPr>
        <p:txBody>
          <a:bodyPr>
            <a:normAutofit/>
          </a:bodyPr>
          <a:lstStyle/>
          <a:p>
            <a:pPr marL="342900" indent="-342900" algn="just">
              <a:lnSpc>
                <a:spcPct val="100000"/>
              </a:lnSpc>
              <a:buFont typeface="Arial" panose="020B0604020202020204" pitchFamily="34" charset="0"/>
              <a:buChar char="•"/>
            </a:pPr>
            <a:r>
              <a:rPr lang="en-US" dirty="0">
                <a:solidFill>
                  <a:srgbClr val="0070C0"/>
                </a:solidFill>
              </a:rPr>
              <a:t>The cross-talk due to equal gradient main quadrupoles are self consistently compensated. (m Koratzinos)</a:t>
            </a:r>
          </a:p>
          <a:p>
            <a:pPr marL="342900" indent="-342900" algn="just">
              <a:lnSpc>
                <a:spcPct val="100000"/>
              </a:lnSpc>
              <a:buFont typeface="Arial" panose="020B0604020202020204" pitchFamily="34" charset="0"/>
              <a:buChar char="•"/>
            </a:pPr>
            <a:r>
              <a:rPr lang="en-US" dirty="0">
                <a:solidFill>
                  <a:srgbClr val="0070C0"/>
                </a:solidFill>
              </a:rPr>
              <a:t>We need normal quadrupoles correctors to make un-equal gradient especially at higher energies (top energy, tapering). Need quadrupole correctors if we cannot neglect the errors. (refer next slide)</a:t>
            </a:r>
          </a:p>
          <a:p>
            <a:pPr marL="342900" indent="-342900" algn="just">
              <a:lnSpc>
                <a:spcPct val="100000"/>
              </a:lnSpc>
              <a:buFont typeface="Arial" panose="020B0604020202020204" pitchFamily="34" charset="0"/>
              <a:buChar char="•"/>
            </a:pPr>
            <a:r>
              <a:rPr lang="en-US" dirty="0">
                <a:solidFill>
                  <a:srgbClr val="0070C0"/>
                </a:solidFill>
              </a:rPr>
              <a:t>Skew Quadrupoles are critical in non-local scheme to take care of beam eigen-plane rotations. They are needed for local scheme to take care of errors. </a:t>
            </a:r>
          </a:p>
          <a:p>
            <a:pPr marL="342900" indent="-342900" algn="just">
              <a:lnSpc>
                <a:spcPct val="100000"/>
              </a:lnSpc>
              <a:buFont typeface="Arial" panose="020B0604020202020204" pitchFamily="34" charset="0"/>
              <a:buChar char="•"/>
            </a:pPr>
            <a:r>
              <a:rPr lang="en-US" dirty="0">
                <a:solidFill>
                  <a:srgbClr val="0070C0"/>
                </a:solidFill>
              </a:rPr>
              <a:t>Normal and skew dipole correctors are needed for both, but more crucial for non-local scheme.</a:t>
            </a:r>
          </a:p>
          <a:p>
            <a:pPr marL="342900" indent="-342900" algn="just">
              <a:lnSpc>
                <a:spcPct val="100000"/>
              </a:lnSpc>
              <a:buFont typeface="Arial" panose="020B0604020202020204" pitchFamily="34" charset="0"/>
              <a:buChar char="•"/>
            </a:pPr>
            <a:r>
              <a:rPr lang="en-US" dirty="0">
                <a:solidFill>
                  <a:srgbClr val="0070C0"/>
                </a:solidFill>
              </a:rPr>
              <a:t>Dedicated dipole correctors (HV) are part of the lattice towards IP side in non-local scheme.</a:t>
            </a:r>
          </a:p>
          <a:p>
            <a:pPr>
              <a:lnSpc>
                <a:spcPct val="100000"/>
              </a:lnSpc>
            </a:pPr>
            <a:endParaRPr lang="en-US" dirty="0">
              <a:solidFill>
                <a:srgbClr val="0070C0"/>
              </a:solidFill>
            </a:endParaRPr>
          </a:p>
          <a:p>
            <a:pPr>
              <a:lnSpc>
                <a:spcPct val="100000"/>
              </a:lnSpc>
            </a:pPr>
            <a:endParaRPr lang="en-US" dirty="0">
              <a:solidFill>
                <a:srgbClr val="0070C0"/>
              </a:solidFill>
            </a:endParaRPr>
          </a:p>
          <a:p>
            <a:pPr>
              <a:lnSpc>
                <a:spcPct val="100000"/>
              </a:lnSpc>
            </a:pPr>
            <a:endParaRPr lang="en-US" dirty="0">
              <a:solidFill>
                <a:srgbClr val="0070C0"/>
              </a:solidFill>
            </a:endParaRPr>
          </a:p>
          <a:p>
            <a:pPr>
              <a:lnSpc>
                <a:spcPct val="100000"/>
              </a:lnSpc>
            </a:pPr>
            <a:endParaRPr lang="en-US" dirty="0">
              <a:solidFill>
                <a:srgbClr val="0070C0"/>
              </a:solidFill>
            </a:endParaRPr>
          </a:p>
          <a:p>
            <a:pPr>
              <a:lnSpc>
                <a:spcPct val="100000"/>
              </a:lnSpc>
            </a:pPr>
            <a:endParaRPr lang="en-US" dirty="0">
              <a:solidFill>
                <a:srgbClr val="0070C0"/>
              </a:solidFill>
            </a:endParaRPr>
          </a:p>
          <a:p>
            <a:pPr>
              <a:lnSpc>
                <a:spcPct val="100000"/>
              </a:lnSpc>
            </a:pPr>
            <a:endParaRPr lang="en-US" dirty="0">
              <a:solidFill>
                <a:srgbClr val="0070C0"/>
              </a:solidFill>
            </a:endParaRPr>
          </a:p>
          <a:p>
            <a:pPr>
              <a:lnSpc>
                <a:spcPct val="100000"/>
              </a:lnSpc>
            </a:pPr>
            <a:endParaRPr lang="en-US" dirty="0">
              <a:solidFill>
                <a:srgbClr val="0070C0"/>
              </a:solidFill>
            </a:endParaRPr>
          </a:p>
        </p:txBody>
      </p:sp>
      <p:sp>
        <p:nvSpPr>
          <p:cNvPr id="4" name="TextBox 3">
            <a:extLst>
              <a:ext uri="{FF2B5EF4-FFF2-40B4-BE49-F238E27FC236}">
                <a16:creationId xmlns:a16="http://schemas.microsoft.com/office/drawing/2014/main" id="{ED5B250B-52CF-0A9B-D901-484A5AC1321D}"/>
              </a:ext>
            </a:extLst>
          </p:cNvPr>
          <p:cNvSpPr txBox="1"/>
          <p:nvPr/>
        </p:nvSpPr>
        <p:spPr>
          <a:xfrm>
            <a:off x="5986803" y="6550223"/>
            <a:ext cx="3188117" cy="307777"/>
          </a:xfrm>
          <a:prstGeom prst="rect">
            <a:avLst/>
          </a:prstGeom>
          <a:noFill/>
        </p:spPr>
        <p:txBody>
          <a:bodyPr wrap="none" rtlCol="0">
            <a:spAutoFit/>
          </a:bodyPr>
          <a:lstStyle/>
          <a:p>
            <a:r>
              <a:rPr lang="en-US" sz="1400" i="1" dirty="0">
                <a:solidFill>
                  <a:schemeClr val="accent4">
                    <a:lumMod val="75000"/>
                  </a:schemeClr>
                </a:solidFill>
              </a:rPr>
              <a:t>Vikas Teotia, FCC week 2025, Vienna</a:t>
            </a:r>
          </a:p>
        </p:txBody>
      </p:sp>
    </p:spTree>
    <p:extLst>
      <p:ext uri="{BB962C8B-B14F-4D97-AF65-F5344CB8AC3E}">
        <p14:creationId xmlns:p14="http://schemas.microsoft.com/office/powerpoint/2010/main" val="1191607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A7CC3-DAF9-815A-1E40-0ED1BAE31F12}"/>
              </a:ext>
            </a:extLst>
          </p:cNvPr>
          <p:cNvSpPr>
            <a:spLocks noGrp="1"/>
          </p:cNvSpPr>
          <p:nvPr>
            <p:ph type="title"/>
          </p:nvPr>
        </p:nvSpPr>
        <p:spPr>
          <a:xfrm>
            <a:off x="380256" y="151094"/>
            <a:ext cx="8699332" cy="517189"/>
          </a:xfrm>
        </p:spPr>
        <p:txBody>
          <a:bodyPr>
            <a:normAutofit fontScale="90000"/>
          </a:bodyPr>
          <a:lstStyle/>
          <a:p>
            <a:r>
              <a:rPr lang="en-US">
                <a:solidFill>
                  <a:srgbClr val="00B050"/>
                </a:solidFill>
              </a:rPr>
              <a:t>Salient features of the IR Corrector magnets</a:t>
            </a:r>
          </a:p>
        </p:txBody>
      </p:sp>
      <p:sp>
        <p:nvSpPr>
          <p:cNvPr id="3" name="Content Placeholder 2">
            <a:extLst>
              <a:ext uri="{FF2B5EF4-FFF2-40B4-BE49-F238E27FC236}">
                <a16:creationId xmlns:a16="http://schemas.microsoft.com/office/drawing/2014/main" id="{2EED7C94-FC7E-FE2F-67FD-7BF22695866F}"/>
              </a:ext>
            </a:extLst>
          </p:cNvPr>
          <p:cNvSpPr>
            <a:spLocks noGrp="1"/>
          </p:cNvSpPr>
          <p:nvPr>
            <p:ph idx="1"/>
          </p:nvPr>
        </p:nvSpPr>
        <p:spPr>
          <a:xfrm>
            <a:off x="190938" y="813523"/>
            <a:ext cx="8762123" cy="5558588"/>
          </a:xfrm>
        </p:spPr>
        <p:txBody>
          <a:bodyPr>
            <a:noAutofit/>
          </a:bodyPr>
          <a:lstStyle/>
          <a:p>
            <a:pPr marL="457200" indent="-457200" algn="just">
              <a:lnSpc>
                <a:spcPct val="110000"/>
              </a:lnSpc>
              <a:buAutoNum type="arabicPeriod"/>
            </a:pPr>
            <a:r>
              <a:rPr lang="en-US">
                <a:solidFill>
                  <a:srgbClr val="0070C0"/>
                </a:solidFill>
              </a:rPr>
              <a:t>The IR magnet (QC1) of FCC-ee does not have iron yoke. Thus, nearby beam is not passively shielded.</a:t>
            </a:r>
          </a:p>
          <a:p>
            <a:pPr marL="457200" indent="-457200" algn="just">
              <a:lnSpc>
                <a:spcPct val="110000"/>
              </a:lnSpc>
              <a:buAutoNum type="arabicPeriod"/>
            </a:pPr>
            <a:r>
              <a:rPr lang="en-US">
                <a:solidFill>
                  <a:srgbClr val="0070C0"/>
                </a:solidFill>
              </a:rPr>
              <a:t>The Corrector coil(s) magnets need to cancel this cross-talk beside generating the field of intended polarity.</a:t>
            </a:r>
          </a:p>
          <a:p>
            <a:pPr marL="457200" indent="-457200" algn="just">
              <a:lnSpc>
                <a:spcPct val="110000"/>
              </a:lnSpc>
              <a:buAutoNum type="arabicPeriod"/>
            </a:pPr>
            <a:r>
              <a:rPr lang="en-US">
                <a:solidFill>
                  <a:srgbClr val="0070C0"/>
                </a:solidFill>
              </a:rPr>
              <a:t>The beam-axis to beam-axis distance is non-constant thus the strength of cross-talk correction harmonics need to vary with longitudinal spacing.</a:t>
            </a:r>
          </a:p>
          <a:p>
            <a:pPr marL="457200" indent="-457200" algn="just">
              <a:lnSpc>
                <a:spcPct val="110000"/>
              </a:lnSpc>
              <a:buAutoNum type="arabicPeriod"/>
            </a:pPr>
            <a:r>
              <a:rPr lang="en-US">
                <a:solidFill>
                  <a:srgbClr val="0070C0"/>
                </a:solidFill>
              </a:rPr>
              <a:t>The double helical magnets provides better local control for longitudinal variation of harmonic(s). </a:t>
            </a:r>
          </a:p>
          <a:p>
            <a:pPr marL="457200" indent="-457200" algn="just">
              <a:lnSpc>
                <a:spcPct val="110000"/>
              </a:lnSpc>
              <a:buAutoNum type="arabicPeriod"/>
            </a:pPr>
            <a:r>
              <a:rPr lang="en-US">
                <a:solidFill>
                  <a:srgbClr val="0070C0"/>
                </a:solidFill>
              </a:rPr>
              <a:t>The QC2 cryostats could have Serpentine style correctors because they have yokes and cross talk can be handled by more conventional methods.</a:t>
            </a:r>
          </a:p>
        </p:txBody>
      </p:sp>
      <p:sp>
        <p:nvSpPr>
          <p:cNvPr id="4" name="TextBox 3">
            <a:extLst>
              <a:ext uri="{FF2B5EF4-FFF2-40B4-BE49-F238E27FC236}">
                <a16:creationId xmlns:a16="http://schemas.microsoft.com/office/drawing/2014/main" id="{E143D354-6251-88E3-B94C-25EE0619575D}"/>
              </a:ext>
            </a:extLst>
          </p:cNvPr>
          <p:cNvSpPr txBox="1"/>
          <p:nvPr/>
        </p:nvSpPr>
        <p:spPr>
          <a:xfrm>
            <a:off x="5986803" y="6550223"/>
            <a:ext cx="3188117" cy="307777"/>
          </a:xfrm>
          <a:prstGeom prst="rect">
            <a:avLst/>
          </a:prstGeom>
          <a:noFill/>
        </p:spPr>
        <p:txBody>
          <a:bodyPr wrap="none" rtlCol="0">
            <a:spAutoFit/>
          </a:bodyPr>
          <a:lstStyle/>
          <a:p>
            <a:r>
              <a:rPr lang="en-US" sz="1400" i="1" dirty="0">
                <a:solidFill>
                  <a:schemeClr val="accent4">
                    <a:lumMod val="75000"/>
                  </a:schemeClr>
                </a:solidFill>
              </a:rPr>
              <a:t>Vikas Teotia, FCC week 2025, Vienna</a:t>
            </a:r>
          </a:p>
        </p:txBody>
      </p:sp>
    </p:spTree>
    <p:extLst>
      <p:ext uri="{BB962C8B-B14F-4D97-AF65-F5344CB8AC3E}">
        <p14:creationId xmlns:p14="http://schemas.microsoft.com/office/powerpoint/2010/main" val="39133449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ECFB7D-2C20-106E-F298-80CDEC815880}"/>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3B39AD7A-868C-D5F1-E286-DBA0C681A213}"/>
              </a:ext>
            </a:extLst>
          </p:cNvPr>
          <p:cNvSpPr>
            <a:spLocks noGrp="1"/>
          </p:cNvSpPr>
          <p:nvPr>
            <p:ph type="title"/>
          </p:nvPr>
        </p:nvSpPr>
        <p:spPr>
          <a:xfrm>
            <a:off x="1162586" y="93314"/>
            <a:ext cx="7016559" cy="588127"/>
          </a:xfrm>
        </p:spPr>
        <p:txBody>
          <a:bodyPr>
            <a:noAutofit/>
          </a:bodyPr>
          <a:lstStyle/>
          <a:p>
            <a:r>
              <a:rPr lang="en-US" sz="2775" dirty="0">
                <a:solidFill>
                  <a:srgbClr val="00B050"/>
                </a:solidFill>
              </a:rPr>
              <a:t>Main Quadrupole Gradient Fine-Tuning</a:t>
            </a:r>
          </a:p>
        </p:txBody>
      </p:sp>
      <p:grpSp>
        <p:nvGrpSpPr>
          <p:cNvPr id="63" name="Group 62">
            <a:extLst>
              <a:ext uri="{FF2B5EF4-FFF2-40B4-BE49-F238E27FC236}">
                <a16:creationId xmlns:a16="http://schemas.microsoft.com/office/drawing/2014/main" id="{6DF3D945-D185-4AD2-1A44-EF22E1FA2C0A}"/>
              </a:ext>
            </a:extLst>
          </p:cNvPr>
          <p:cNvGrpSpPr/>
          <p:nvPr/>
        </p:nvGrpSpPr>
        <p:grpSpPr>
          <a:xfrm>
            <a:off x="685183" y="1744456"/>
            <a:ext cx="2898367" cy="1407782"/>
            <a:chOff x="432197" y="1480467"/>
            <a:chExt cx="3777779" cy="1833562"/>
          </a:xfrm>
        </p:grpSpPr>
        <p:grpSp>
          <p:nvGrpSpPr>
            <p:cNvPr id="19" name="Group 18">
              <a:extLst>
                <a:ext uri="{FF2B5EF4-FFF2-40B4-BE49-F238E27FC236}">
                  <a16:creationId xmlns:a16="http://schemas.microsoft.com/office/drawing/2014/main" id="{4C5054FB-98F6-764C-DC81-6BB8FDB93EF1}"/>
                </a:ext>
              </a:extLst>
            </p:cNvPr>
            <p:cNvGrpSpPr/>
            <p:nvPr/>
          </p:nvGrpSpPr>
          <p:grpSpPr>
            <a:xfrm>
              <a:off x="432197" y="1480467"/>
              <a:ext cx="1833562" cy="1833562"/>
              <a:chOff x="1156097" y="1794792"/>
              <a:chExt cx="1833562" cy="1833562"/>
            </a:xfrm>
          </p:grpSpPr>
          <p:grpSp>
            <p:nvGrpSpPr>
              <p:cNvPr id="10" name="Group 9">
                <a:extLst>
                  <a:ext uri="{FF2B5EF4-FFF2-40B4-BE49-F238E27FC236}">
                    <a16:creationId xmlns:a16="http://schemas.microsoft.com/office/drawing/2014/main" id="{64B2837B-F35C-105E-132C-314B65BC08AC}"/>
                  </a:ext>
                </a:extLst>
              </p:cNvPr>
              <p:cNvGrpSpPr/>
              <p:nvPr/>
            </p:nvGrpSpPr>
            <p:grpSpPr>
              <a:xfrm>
                <a:off x="1156097" y="1794792"/>
                <a:ext cx="1833562" cy="1833562"/>
                <a:chOff x="1156097" y="1794792"/>
                <a:chExt cx="1833562" cy="1833562"/>
              </a:xfrm>
            </p:grpSpPr>
            <p:grpSp>
              <p:nvGrpSpPr>
                <p:cNvPr id="8" name="Group 7">
                  <a:extLst>
                    <a:ext uri="{FF2B5EF4-FFF2-40B4-BE49-F238E27FC236}">
                      <a16:creationId xmlns:a16="http://schemas.microsoft.com/office/drawing/2014/main" id="{79728DDB-4216-1E04-04F6-26F917691493}"/>
                    </a:ext>
                  </a:extLst>
                </p:cNvPr>
                <p:cNvGrpSpPr/>
                <p:nvPr/>
              </p:nvGrpSpPr>
              <p:grpSpPr>
                <a:xfrm>
                  <a:off x="1156097" y="1794792"/>
                  <a:ext cx="1833562" cy="1833562"/>
                  <a:chOff x="1828800" y="1166812"/>
                  <a:chExt cx="3171825" cy="3171825"/>
                </a:xfrm>
              </p:grpSpPr>
              <p:cxnSp>
                <p:nvCxnSpPr>
                  <p:cNvPr id="6" name="Straight Connector 5">
                    <a:extLst>
                      <a:ext uri="{FF2B5EF4-FFF2-40B4-BE49-F238E27FC236}">
                        <a16:creationId xmlns:a16="http://schemas.microsoft.com/office/drawing/2014/main" id="{D9E1C875-F6D4-87FA-F244-89017E2BEB47}"/>
                      </a:ext>
                    </a:extLst>
                  </p:cNvPr>
                  <p:cNvCxnSpPr>
                    <a:cxnSpLocks/>
                  </p:cNvCxnSpPr>
                  <p:nvPr/>
                </p:nvCxnSpPr>
                <p:spPr>
                  <a:xfrm>
                    <a:off x="1828800" y="2752725"/>
                    <a:ext cx="31718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FB882BCB-CF76-9582-07A1-A44E64B41D70}"/>
                      </a:ext>
                    </a:extLst>
                  </p:cNvPr>
                  <p:cNvCxnSpPr>
                    <a:cxnSpLocks/>
                  </p:cNvCxnSpPr>
                  <p:nvPr/>
                </p:nvCxnSpPr>
                <p:spPr>
                  <a:xfrm rot="5400000">
                    <a:off x="1828800" y="2752725"/>
                    <a:ext cx="31718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 name="Oval 8">
                  <a:extLst>
                    <a:ext uri="{FF2B5EF4-FFF2-40B4-BE49-F238E27FC236}">
                      <a16:creationId xmlns:a16="http://schemas.microsoft.com/office/drawing/2014/main" id="{0C4C973D-8FFB-146E-FB3E-57203384696F}"/>
                    </a:ext>
                  </a:extLst>
                </p:cNvPr>
                <p:cNvSpPr/>
                <p:nvPr/>
              </p:nvSpPr>
              <p:spPr>
                <a:xfrm>
                  <a:off x="1158478" y="1797173"/>
                  <a:ext cx="1828800" cy="1828800"/>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17" name="Group 16">
                <a:extLst>
                  <a:ext uri="{FF2B5EF4-FFF2-40B4-BE49-F238E27FC236}">
                    <a16:creationId xmlns:a16="http://schemas.microsoft.com/office/drawing/2014/main" id="{AABBB1B9-E467-5D5C-334D-0A787E474FE9}"/>
                  </a:ext>
                </a:extLst>
              </p:cNvPr>
              <p:cNvGrpSpPr/>
              <p:nvPr/>
            </p:nvGrpSpPr>
            <p:grpSpPr>
              <a:xfrm>
                <a:off x="1644253" y="2378198"/>
                <a:ext cx="857250" cy="666750"/>
                <a:chOff x="1685925" y="2473448"/>
                <a:chExt cx="857250" cy="666750"/>
              </a:xfrm>
            </p:grpSpPr>
            <p:cxnSp>
              <p:nvCxnSpPr>
                <p:cNvPr id="12" name="Straight Arrow Connector 11">
                  <a:extLst>
                    <a:ext uri="{FF2B5EF4-FFF2-40B4-BE49-F238E27FC236}">
                      <a16:creationId xmlns:a16="http://schemas.microsoft.com/office/drawing/2014/main" id="{8BEF3BCF-B52C-B012-DB7F-1F76B391A1BD}"/>
                    </a:ext>
                  </a:extLst>
                </p:cNvPr>
                <p:cNvCxnSpPr>
                  <a:cxnSpLocks/>
                </p:cNvCxnSpPr>
                <p:nvPr/>
              </p:nvCxnSpPr>
              <p:spPr>
                <a:xfrm>
                  <a:off x="1685925" y="2486025"/>
                  <a:ext cx="0" cy="654173"/>
                </a:xfrm>
                <a:prstGeom prst="straightConnector1">
                  <a:avLst/>
                </a:prstGeom>
                <a:ln w="571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B74D6D3-2505-CCF4-BE71-FBCC9F1FE811}"/>
                    </a:ext>
                  </a:extLst>
                </p:cNvPr>
                <p:cNvCxnSpPr>
                  <a:cxnSpLocks/>
                </p:cNvCxnSpPr>
                <p:nvPr/>
              </p:nvCxnSpPr>
              <p:spPr>
                <a:xfrm flipV="1">
                  <a:off x="2543175" y="2473448"/>
                  <a:ext cx="0" cy="654173"/>
                </a:xfrm>
                <a:prstGeom prst="straightConnector1">
                  <a:avLst/>
                </a:prstGeom>
                <a:ln w="571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71AF630F-850E-8487-E2B3-C96336C07489}"/>
                  </a:ext>
                </a:extLst>
              </p:cNvPr>
              <p:cNvGrpSpPr/>
              <p:nvPr/>
            </p:nvGrpSpPr>
            <p:grpSpPr>
              <a:xfrm>
                <a:off x="1715858" y="2225799"/>
                <a:ext cx="714040" cy="971549"/>
                <a:chOff x="1745790" y="2276662"/>
                <a:chExt cx="714040" cy="971549"/>
              </a:xfrm>
            </p:grpSpPr>
            <p:cxnSp>
              <p:nvCxnSpPr>
                <p:cNvPr id="15" name="Straight Arrow Connector 14">
                  <a:extLst>
                    <a:ext uri="{FF2B5EF4-FFF2-40B4-BE49-F238E27FC236}">
                      <a16:creationId xmlns:a16="http://schemas.microsoft.com/office/drawing/2014/main" id="{755C0DA5-9909-D54E-F1A8-B0D10EF2C78B}"/>
                    </a:ext>
                  </a:extLst>
                </p:cNvPr>
                <p:cNvCxnSpPr>
                  <a:cxnSpLocks/>
                </p:cNvCxnSpPr>
                <p:nvPr/>
              </p:nvCxnSpPr>
              <p:spPr>
                <a:xfrm rot="5400000">
                  <a:off x="2072877" y="2921124"/>
                  <a:ext cx="0" cy="654173"/>
                </a:xfrm>
                <a:prstGeom prst="straightConnector1">
                  <a:avLst/>
                </a:prstGeom>
                <a:ln w="571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750FF1A-3866-0C9C-9293-E91ED4D43530}"/>
                    </a:ext>
                  </a:extLst>
                </p:cNvPr>
                <p:cNvCxnSpPr>
                  <a:cxnSpLocks/>
                </p:cNvCxnSpPr>
                <p:nvPr/>
              </p:nvCxnSpPr>
              <p:spPr>
                <a:xfrm rot="5400000" flipV="1">
                  <a:off x="2132744" y="1949575"/>
                  <a:ext cx="0" cy="654173"/>
                </a:xfrm>
                <a:prstGeom prst="straightConnector1">
                  <a:avLst/>
                </a:prstGeom>
                <a:ln w="571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pSp>
        </p:grpSp>
        <p:grpSp>
          <p:nvGrpSpPr>
            <p:cNvPr id="20" name="Group 19">
              <a:extLst>
                <a:ext uri="{FF2B5EF4-FFF2-40B4-BE49-F238E27FC236}">
                  <a16:creationId xmlns:a16="http://schemas.microsoft.com/office/drawing/2014/main" id="{53E4E492-8365-7506-D4DA-2B368CCF60EA}"/>
                </a:ext>
              </a:extLst>
            </p:cNvPr>
            <p:cNvGrpSpPr/>
            <p:nvPr/>
          </p:nvGrpSpPr>
          <p:grpSpPr>
            <a:xfrm>
              <a:off x="2376414" y="1480467"/>
              <a:ext cx="1833562" cy="1833562"/>
              <a:chOff x="1156097" y="1794792"/>
              <a:chExt cx="1833562" cy="1833562"/>
            </a:xfrm>
          </p:grpSpPr>
          <p:grpSp>
            <p:nvGrpSpPr>
              <p:cNvPr id="21" name="Group 20">
                <a:extLst>
                  <a:ext uri="{FF2B5EF4-FFF2-40B4-BE49-F238E27FC236}">
                    <a16:creationId xmlns:a16="http://schemas.microsoft.com/office/drawing/2014/main" id="{7AAC8417-69A8-BDD4-88A4-CFA28849F828}"/>
                  </a:ext>
                </a:extLst>
              </p:cNvPr>
              <p:cNvGrpSpPr/>
              <p:nvPr/>
            </p:nvGrpSpPr>
            <p:grpSpPr>
              <a:xfrm>
                <a:off x="1156097" y="1794792"/>
                <a:ext cx="1833562" cy="1833562"/>
                <a:chOff x="1156097" y="1794792"/>
                <a:chExt cx="1833562" cy="1833562"/>
              </a:xfrm>
            </p:grpSpPr>
            <p:grpSp>
              <p:nvGrpSpPr>
                <p:cNvPr id="28" name="Group 27">
                  <a:extLst>
                    <a:ext uri="{FF2B5EF4-FFF2-40B4-BE49-F238E27FC236}">
                      <a16:creationId xmlns:a16="http://schemas.microsoft.com/office/drawing/2014/main" id="{FF3CEE70-97D7-7F27-5E8E-2DBA80579F75}"/>
                    </a:ext>
                  </a:extLst>
                </p:cNvPr>
                <p:cNvGrpSpPr/>
                <p:nvPr/>
              </p:nvGrpSpPr>
              <p:grpSpPr>
                <a:xfrm>
                  <a:off x="1156097" y="1794792"/>
                  <a:ext cx="1833562" cy="1833562"/>
                  <a:chOff x="1828800" y="1166812"/>
                  <a:chExt cx="3171825" cy="3171825"/>
                </a:xfrm>
              </p:grpSpPr>
              <p:cxnSp>
                <p:nvCxnSpPr>
                  <p:cNvPr id="30" name="Straight Connector 29">
                    <a:extLst>
                      <a:ext uri="{FF2B5EF4-FFF2-40B4-BE49-F238E27FC236}">
                        <a16:creationId xmlns:a16="http://schemas.microsoft.com/office/drawing/2014/main" id="{D1FA9CC4-A1A2-C14D-64DE-BB0485104B03}"/>
                      </a:ext>
                    </a:extLst>
                  </p:cNvPr>
                  <p:cNvCxnSpPr>
                    <a:cxnSpLocks/>
                  </p:cNvCxnSpPr>
                  <p:nvPr/>
                </p:nvCxnSpPr>
                <p:spPr>
                  <a:xfrm>
                    <a:off x="1828800" y="2752725"/>
                    <a:ext cx="31718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3D6AB9B2-E041-87D9-113C-DA9B33DD7FEE}"/>
                      </a:ext>
                    </a:extLst>
                  </p:cNvPr>
                  <p:cNvCxnSpPr>
                    <a:cxnSpLocks/>
                  </p:cNvCxnSpPr>
                  <p:nvPr/>
                </p:nvCxnSpPr>
                <p:spPr>
                  <a:xfrm rot="5400000">
                    <a:off x="1828800" y="2752725"/>
                    <a:ext cx="31718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9" name="Oval 28">
                  <a:extLst>
                    <a:ext uri="{FF2B5EF4-FFF2-40B4-BE49-F238E27FC236}">
                      <a16:creationId xmlns:a16="http://schemas.microsoft.com/office/drawing/2014/main" id="{6BF5B3F5-A42E-58D5-08D4-9607B5C15D29}"/>
                    </a:ext>
                  </a:extLst>
                </p:cNvPr>
                <p:cNvSpPr/>
                <p:nvPr/>
              </p:nvSpPr>
              <p:spPr>
                <a:xfrm>
                  <a:off x="1158478" y="1797173"/>
                  <a:ext cx="1828800" cy="1828800"/>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22" name="Group 21">
                <a:extLst>
                  <a:ext uri="{FF2B5EF4-FFF2-40B4-BE49-F238E27FC236}">
                    <a16:creationId xmlns:a16="http://schemas.microsoft.com/office/drawing/2014/main" id="{B797FEEA-DCB9-02E8-9AAD-88FBD8014C43}"/>
                  </a:ext>
                </a:extLst>
              </p:cNvPr>
              <p:cNvGrpSpPr/>
              <p:nvPr/>
            </p:nvGrpSpPr>
            <p:grpSpPr>
              <a:xfrm>
                <a:off x="1644253" y="2378198"/>
                <a:ext cx="857250" cy="666750"/>
                <a:chOff x="1685925" y="2473448"/>
                <a:chExt cx="857250" cy="666750"/>
              </a:xfrm>
            </p:grpSpPr>
            <p:cxnSp>
              <p:nvCxnSpPr>
                <p:cNvPr id="26" name="Straight Arrow Connector 25">
                  <a:extLst>
                    <a:ext uri="{FF2B5EF4-FFF2-40B4-BE49-F238E27FC236}">
                      <a16:creationId xmlns:a16="http://schemas.microsoft.com/office/drawing/2014/main" id="{31555234-185C-C733-F322-0F08900DEA7C}"/>
                    </a:ext>
                  </a:extLst>
                </p:cNvPr>
                <p:cNvCxnSpPr>
                  <a:cxnSpLocks/>
                </p:cNvCxnSpPr>
                <p:nvPr/>
              </p:nvCxnSpPr>
              <p:spPr>
                <a:xfrm>
                  <a:off x="1685925" y="2486025"/>
                  <a:ext cx="0" cy="654173"/>
                </a:xfrm>
                <a:prstGeom prst="straightConnector1">
                  <a:avLst/>
                </a:prstGeom>
                <a:ln w="571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6AC54A04-9A3B-9AE2-C031-E8425BF549B7}"/>
                    </a:ext>
                  </a:extLst>
                </p:cNvPr>
                <p:cNvCxnSpPr>
                  <a:cxnSpLocks/>
                </p:cNvCxnSpPr>
                <p:nvPr/>
              </p:nvCxnSpPr>
              <p:spPr>
                <a:xfrm flipV="1">
                  <a:off x="2543175" y="2473448"/>
                  <a:ext cx="0" cy="654173"/>
                </a:xfrm>
                <a:prstGeom prst="straightConnector1">
                  <a:avLst/>
                </a:prstGeom>
                <a:ln w="571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C6231BA2-E19C-2575-9614-ECA660F57082}"/>
                  </a:ext>
                </a:extLst>
              </p:cNvPr>
              <p:cNvGrpSpPr/>
              <p:nvPr/>
            </p:nvGrpSpPr>
            <p:grpSpPr>
              <a:xfrm>
                <a:off x="1715858" y="2225799"/>
                <a:ext cx="714040" cy="971549"/>
                <a:chOff x="1745790" y="2276662"/>
                <a:chExt cx="714040" cy="971549"/>
              </a:xfrm>
            </p:grpSpPr>
            <p:cxnSp>
              <p:nvCxnSpPr>
                <p:cNvPr id="24" name="Straight Arrow Connector 23">
                  <a:extLst>
                    <a:ext uri="{FF2B5EF4-FFF2-40B4-BE49-F238E27FC236}">
                      <a16:creationId xmlns:a16="http://schemas.microsoft.com/office/drawing/2014/main" id="{60ED455C-2AEE-5091-1A2F-1C2963D0DF03}"/>
                    </a:ext>
                  </a:extLst>
                </p:cNvPr>
                <p:cNvCxnSpPr>
                  <a:cxnSpLocks/>
                </p:cNvCxnSpPr>
                <p:nvPr/>
              </p:nvCxnSpPr>
              <p:spPr>
                <a:xfrm rot="5400000">
                  <a:off x="2072877" y="2921124"/>
                  <a:ext cx="0" cy="654173"/>
                </a:xfrm>
                <a:prstGeom prst="straightConnector1">
                  <a:avLst/>
                </a:prstGeom>
                <a:ln w="571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F0F2469E-5034-56D8-DA11-3C3C886001AF}"/>
                    </a:ext>
                  </a:extLst>
                </p:cNvPr>
                <p:cNvCxnSpPr>
                  <a:cxnSpLocks/>
                </p:cNvCxnSpPr>
                <p:nvPr/>
              </p:nvCxnSpPr>
              <p:spPr>
                <a:xfrm rot="5400000" flipV="1">
                  <a:off x="2132744" y="1949575"/>
                  <a:ext cx="0" cy="654173"/>
                </a:xfrm>
                <a:prstGeom prst="straightConnector1">
                  <a:avLst/>
                </a:prstGeom>
                <a:ln w="5715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pSp>
        </p:grpSp>
      </p:grpSp>
      <p:grpSp>
        <p:nvGrpSpPr>
          <p:cNvPr id="62" name="Group 61">
            <a:extLst>
              <a:ext uri="{FF2B5EF4-FFF2-40B4-BE49-F238E27FC236}">
                <a16:creationId xmlns:a16="http://schemas.microsoft.com/office/drawing/2014/main" id="{5FA66E9D-A2C0-8749-5670-655380C900D8}"/>
              </a:ext>
            </a:extLst>
          </p:cNvPr>
          <p:cNvGrpSpPr/>
          <p:nvPr/>
        </p:nvGrpSpPr>
        <p:grpSpPr>
          <a:xfrm>
            <a:off x="5196101" y="1644639"/>
            <a:ext cx="2888197" cy="1407782"/>
            <a:chOff x="5179219" y="1480467"/>
            <a:chExt cx="3777779" cy="1833562"/>
          </a:xfrm>
        </p:grpSpPr>
        <p:grpSp>
          <p:nvGrpSpPr>
            <p:cNvPr id="58" name="Group 57">
              <a:extLst>
                <a:ext uri="{FF2B5EF4-FFF2-40B4-BE49-F238E27FC236}">
                  <a16:creationId xmlns:a16="http://schemas.microsoft.com/office/drawing/2014/main" id="{21E82B61-83E6-83C9-B817-47E302025B07}"/>
                </a:ext>
              </a:extLst>
            </p:cNvPr>
            <p:cNvGrpSpPr/>
            <p:nvPr/>
          </p:nvGrpSpPr>
          <p:grpSpPr>
            <a:xfrm>
              <a:off x="5179219" y="1480467"/>
              <a:ext cx="1833562" cy="1833562"/>
              <a:chOff x="5179219" y="1480467"/>
              <a:chExt cx="1833562" cy="1833562"/>
            </a:xfrm>
          </p:grpSpPr>
          <p:grpSp>
            <p:nvGrpSpPr>
              <p:cNvPr id="33" name="Group 32">
                <a:extLst>
                  <a:ext uri="{FF2B5EF4-FFF2-40B4-BE49-F238E27FC236}">
                    <a16:creationId xmlns:a16="http://schemas.microsoft.com/office/drawing/2014/main" id="{D2FEE884-4A50-1828-FC30-C2FABD82E483}"/>
                  </a:ext>
                </a:extLst>
              </p:cNvPr>
              <p:cNvGrpSpPr/>
              <p:nvPr/>
            </p:nvGrpSpPr>
            <p:grpSpPr>
              <a:xfrm>
                <a:off x="5179219" y="1480467"/>
                <a:ext cx="1833562" cy="1833562"/>
                <a:chOff x="1156097" y="1794792"/>
                <a:chExt cx="1833562" cy="1833562"/>
              </a:xfrm>
            </p:grpSpPr>
            <p:grpSp>
              <p:nvGrpSpPr>
                <p:cNvPr id="40" name="Group 39">
                  <a:extLst>
                    <a:ext uri="{FF2B5EF4-FFF2-40B4-BE49-F238E27FC236}">
                      <a16:creationId xmlns:a16="http://schemas.microsoft.com/office/drawing/2014/main" id="{3EE8FA6A-B150-32C3-2A79-2EDC82625DD5}"/>
                    </a:ext>
                  </a:extLst>
                </p:cNvPr>
                <p:cNvGrpSpPr/>
                <p:nvPr/>
              </p:nvGrpSpPr>
              <p:grpSpPr>
                <a:xfrm>
                  <a:off x="1156097" y="1794792"/>
                  <a:ext cx="1833562" cy="1833562"/>
                  <a:chOff x="1828800" y="1166812"/>
                  <a:chExt cx="3171825" cy="3171825"/>
                </a:xfrm>
              </p:grpSpPr>
              <p:cxnSp>
                <p:nvCxnSpPr>
                  <p:cNvPr id="42" name="Straight Connector 41">
                    <a:extLst>
                      <a:ext uri="{FF2B5EF4-FFF2-40B4-BE49-F238E27FC236}">
                        <a16:creationId xmlns:a16="http://schemas.microsoft.com/office/drawing/2014/main" id="{B0C779D6-E94B-FD6F-0E54-A8E782D80036}"/>
                      </a:ext>
                    </a:extLst>
                  </p:cNvPr>
                  <p:cNvCxnSpPr>
                    <a:cxnSpLocks/>
                  </p:cNvCxnSpPr>
                  <p:nvPr/>
                </p:nvCxnSpPr>
                <p:spPr>
                  <a:xfrm>
                    <a:off x="1828800" y="2752725"/>
                    <a:ext cx="31718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2F0949DD-A25D-38C6-206F-C69A901F1ADC}"/>
                      </a:ext>
                    </a:extLst>
                  </p:cNvPr>
                  <p:cNvCxnSpPr>
                    <a:cxnSpLocks/>
                  </p:cNvCxnSpPr>
                  <p:nvPr/>
                </p:nvCxnSpPr>
                <p:spPr>
                  <a:xfrm rot="5400000">
                    <a:off x="1828800" y="2752725"/>
                    <a:ext cx="31718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1" name="Oval 40">
                  <a:extLst>
                    <a:ext uri="{FF2B5EF4-FFF2-40B4-BE49-F238E27FC236}">
                      <a16:creationId xmlns:a16="http://schemas.microsoft.com/office/drawing/2014/main" id="{49F8FB7D-5E5D-3555-88DF-7DB2CFFB875A}"/>
                    </a:ext>
                  </a:extLst>
                </p:cNvPr>
                <p:cNvSpPr/>
                <p:nvPr/>
              </p:nvSpPr>
              <p:spPr>
                <a:xfrm>
                  <a:off x="1158478" y="1797173"/>
                  <a:ext cx="1828800" cy="1828800"/>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56" name="Group 55">
                <a:extLst>
                  <a:ext uri="{FF2B5EF4-FFF2-40B4-BE49-F238E27FC236}">
                    <a16:creationId xmlns:a16="http://schemas.microsoft.com/office/drawing/2014/main" id="{C30F558C-A846-A900-7BD8-2FA0BA69665E}"/>
                  </a:ext>
                </a:extLst>
              </p:cNvPr>
              <p:cNvGrpSpPr/>
              <p:nvPr/>
            </p:nvGrpSpPr>
            <p:grpSpPr>
              <a:xfrm>
                <a:off x="5825169" y="2090307"/>
                <a:ext cx="541662" cy="613883"/>
                <a:chOff x="5667375" y="1911474"/>
                <a:chExt cx="857250" cy="971549"/>
              </a:xfrm>
            </p:grpSpPr>
            <p:grpSp>
              <p:nvGrpSpPr>
                <p:cNvPr id="34" name="Group 33">
                  <a:extLst>
                    <a:ext uri="{FF2B5EF4-FFF2-40B4-BE49-F238E27FC236}">
                      <a16:creationId xmlns:a16="http://schemas.microsoft.com/office/drawing/2014/main" id="{1D85B956-8C23-A84D-805F-4B30DDB16B6C}"/>
                    </a:ext>
                  </a:extLst>
                </p:cNvPr>
                <p:cNvGrpSpPr/>
                <p:nvPr/>
              </p:nvGrpSpPr>
              <p:grpSpPr>
                <a:xfrm>
                  <a:off x="5667375" y="2063873"/>
                  <a:ext cx="857250" cy="666750"/>
                  <a:chOff x="1685925" y="2473448"/>
                  <a:chExt cx="857250" cy="666750"/>
                </a:xfrm>
              </p:grpSpPr>
              <p:cxnSp>
                <p:nvCxnSpPr>
                  <p:cNvPr id="38" name="Straight Arrow Connector 37">
                    <a:extLst>
                      <a:ext uri="{FF2B5EF4-FFF2-40B4-BE49-F238E27FC236}">
                        <a16:creationId xmlns:a16="http://schemas.microsoft.com/office/drawing/2014/main" id="{342FF254-3A77-3A26-A84C-F6A3725D0593}"/>
                      </a:ext>
                    </a:extLst>
                  </p:cNvPr>
                  <p:cNvCxnSpPr>
                    <a:cxnSpLocks/>
                  </p:cNvCxnSpPr>
                  <p:nvPr/>
                </p:nvCxnSpPr>
                <p:spPr>
                  <a:xfrm>
                    <a:off x="1685925" y="2486025"/>
                    <a:ext cx="0" cy="654173"/>
                  </a:xfrm>
                  <a:prstGeom prst="straightConnector1">
                    <a:avLst/>
                  </a:prstGeom>
                  <a:ln w="381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E87D0C21-7104-B12F-95D3-37BA3A897CEF}"/>
                      </a:ext>
                    </a:extLst>
                  </p:cNvPr>
                  <p:cNvCxnSpPr>
                    <a:cxnSpLocks/>
                  </p:cNvCxnSpPr>
                  <p:nvPr/>
                </p:nvCxnSpPr>
                <p:spPr>
                  <a:xfrm flipV="1">
                    <a:off x="2543175" y="2473448"/>
                    <a:ext cx="0" cy="654173"/>
                  </a:xfrm>
                  <a:prstGeom prst="straightConnector1">
                    <a:avLst/>
                  </a:prstGeom>
                  <a:ln w="381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pSp>
            <p:grpSp>
              <p:nvGrpSpPr>
                <p:cNvPr id="35" name="Group 34">
                  <a:extLst>
                    <a:ext uri="{FF2B5EF4-FFF2-40B4-BE49-F238E27FC236}">
                      <a16:creationId xmlns:a16="http://schemas.microsoft.com/office/drawing/2014/main" id="{D93368DC-B4F6-7C66-A23A-0DDE5F1EE3F7}"/>
                    </a:ext>
                  </a:extLst>
                </p:cNvPr>
                <p:cNvGrpSpPr/>
                <p:nvPr/>
              </p:nvGrpSpPr>
              <p:grpSpPr>
                <a:xfrm>
                  <a:off x="5738980" y="1911474"/>
                  <a:ext cx="714040" cy="971549"/>
                  <a:chOff x="1745790" y="2276662"/>
                  <a:chExt cx="714040" cy="971549"/>
                </a:xfrm>
              </p:grpSpPr>
              <p:cxnSp>
                <p:nvCxnSpPr>
                  <p:cNvPr id="36" name="Straight Arrow Connector 35">
                    <a:extLst>
                      <a:ext uri="{FF2B5EF4-FFF2-40B4-BE49-F238E27FC236}">
                        <a16:creationId xmlns:a16="http://schemas.microsoft.com/office/drawing/2014/main" id="{2147EB65-FEA3-C995-08E6-154A006CF5C9}"/>
                      </a:ext>
                    </a:extLst>
                  </p:cNvPr>
                  <p:cNvCxnSpPr>
                    <a:cxnSpLocks/>
                  </p:cNvCxnSpPr>
                  <p:nvPr/>
                </p:nvCxnSpPr>
                <p:spPr>
                  <a:xfrm rot="5400000">
                    <a:off x="2072877" y="2921124"/>
                    <a:ext cx="0" cy="654173"/>
                  </a:xfrm>
                  <a:prstGeom prst="straightConnector1">
                    <a:avLst/>
                  </a:prstGeom>
                  <a:ln w="381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A3EC5AAF-4749-9D5A-21AC-3990C3A25316}"/>
                      </a:ext>
                    </a:extLst>
                  </p:cNvPr>
                  <p:cNvCxnSpPr>
                    <a:cxnSpLocks/>
                  </p:cNvCxnSpPr>
                  <p:nvPr/>
                </p:nvCxnSpPr>
                <p:spPr>
                  <a:xfrm rot="5400000" flipV="1">
                    <a:off x="2132744" y="1949575"/>
                    <a:ext cx="0" cy="654173"/>
                  </a:xfrm>
                  <a:prstGeom prst="straightConnector1">
                    <a:avLst/>
                  </a:prstGeom>
                  <a:ln w="381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pSp>
          </p:grpSp>
        </p:grpSp>
        <p:grpSp>
          <p:nvGrpSpPr>
            <p:cNvPr id="59" name="Group 58">
              <a:extLst>
                <a:ext uri="{FF2B5EF4-FFF2-40B4-BE49-F238E27FC236}">
                  <a16:creationId xmlns:a16="http://schemas.microsoft.com/office/drawing/2014/main" id="{5E312448-E7CF-6F4E-A0F4-CECECC30CC52}"/>
                </a:ext>
              </a:extLst>
            </p:cNvPr>
            <p:cNvGrpSpPr/>
            <p:nvPr/>
          </p:nvGrpSpPr>
          <p:grpSpPr>
            <a:xfrm>
              <a:off x="7123436" y="1480467"/>
              <a:ext cx="1833562" cy="1833562"/>
              <a:chOff x="7123436" y="1480467"/>
              <a:chExt cx="1833562" cy="1833562"/>
            </a:xfrm>
          </p:grpSpPr>
          <p:grpSp>
            <p:nvGrpSpPr>
              <p:cNvPr id="45" name="Group 44">
                <a:extLst>
                  <a:ext uri="{FF2B5EF4-FFF2-40B4-BE49-F238E27FC236}">
                    <a16:creationId xmlns:a16="http://schemas.microsoft.com/office/drawing/2014/main" id="{799A8AC1-FDB0-17D6-A967-482078E12004}"/>
                  </a:ext>
                </a:extLst>
              </p:cNvPr>
              <p:cNvGrpSpPr/>
              <p:nvPr/>
            </p:nvGrpSpPr>
            <p:grpSpPr>
              <a:xfrm>
                <a:off x="7123436" y="1480467"/>
                <a:ext cx="1833562" cy="1833562"/>
                <a:chOff x="1156097" y="1794792"/>
                <a:chExt cx="1833562" cy="1833562"/>
              </a:xfrm>
            </p:grpSpPr>
            <p:grpSp>
              <p:nvGrpSpPr>
                <p:cNvPr id="52" name="Group 51">
                  <a:extLst>
                    <a:ext uri="{FF2B5EF4-FFF2-40B4-BE49-F238E27FC236}">
                      <a16:creationId xmlns:a16="http://schemas.microsoft.com/office/drawing/2014/main" id="{4B5FC921-8697-FCBC-7AE6-5E007E17E771}"/>
                    </a:ext>
                  </a:extLst>
                </p:cNvPr>
                <p:cNvGrpSpPr/>
                <p:nvPr/>
              </p:nvGrpSpPr>
              <p:grpSpPr>
                <a:xfrm>
                  <a:off x="1156097" y="1794792"/>
                  <a:ext cx="1833562" cy="1833562"/>
                  <a:chOff x="1828800" y="1166812"/>
                  <a:chExt cx="3171825" cy="3171825"/>
                </a:xfrm>
              </p:grpSpPr>
              <p:cxnSp>
                <p:nvCxnSpPr>
                  <p:cNvPr id="54" name="Straight Connector 53">
                    <a:extLst>
                      <a:ext uri="{FF2B5EF4-FFF2-40B4-BE49-F238E27FC236}">
                        <a16:creationId xmlns:a16="http://schemas.microsoft.com/office/drawing/2014/main" id="{707898F9-31E2-5567-83A1-48E8D28135D7}"/>
                      </a:ext>
                    </a:extLst>
                  </p:cNvPr>
                  <p:cNvCxnSpPr>
                    <a:cxnSpLocks/>
                  </p:cNvCxnSpPr>
                  <p:nvPr/>
                </p:nvCxnSpPr>
                <p:spPr>
                  <a:xfrm>
                    <a:off x="1828800" y="2752725"/>
                    <a:ext cx="31718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4A749107-8046-5D8C-4A74-0B1D2AA76C3C}"/>
                      </a:ext>
                    </a:extLst>
                  </p:cNvPr>
                  <p:cNvCxnSpPr>
                    <a:cxnSpLocks/>
                  </p:cNvCxnSpPr>
                  <p:nvPr/>
                </p:nvCxnSpPr>
                <p:spPr>
                  <a:xfrm rot="5400000">
                    <a:off x="1828800" y="2752725"/>
                    <a:ext cx="31718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3" name="Oval 52">
                  <a:extLst>
                    <a:ext uri="{FF2B5EF4-FFF2-40B4-BE49-F238E27FC236}">
                      <a16:creationId xmlns:a16="http://schemas.microsoft.com/office/drawing/2014/main" id="{FF44D773-C3F7-BACE-4A6B-BE9080130A15}"/>
                    </a:ext>
                  </a:extLst>
                </p:cNvPr>
                <p:cNvSpPr/>
                <p:nvPr/>
              </p:nvSpPr>
              <p:spPr>
                <a:xfrm>
                  <a:off x="1158478" y="1797173"/>
                  <a:ext cx="1828800" cy="1828800"/>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57" name="Group 56">
                <a:extLst>
                  <a:ext uri="{FF2B5EF4-FFF2-40B4-BE49-F238E27FC236}">
                    <a16:creationId xmlns:a16="http://schemas.microsoft.com/office/drawing/2014/main" id="{11763A86-1261-105C-E41C-8861AA27C735}"/>
                  </a:ext>
                </a:extLst>
              </p:cNvPr>
              <p:cNvGrpSpPr/>
              <p:nvPr/>
            </p:nvGrpSpPr>
            <p:grpSpPr>
              <a:xfrm flipH="1">
                <a:off x="7770469" y="2090924"/>
                <a:ext cx="539496" cy="612648"/>
                <a:chOff x="7611592" y="1911474"/>
                <a:chExt cx="857250" cy="971549"/>
              </a:xfrm>
            </p:grpSpPr>
            <p:grpSp>
              <p:nvGrpSpPr>
                <p:cNvPr id="46" name="Group 45">
                  <a:extLst>
                    <a:ext uri="{FF2B5EF4-FFF2-40B4-BE49-F238E27FC236}">
                      <a16:creationId xmlns:a16="http://schemas.microsoft.com/office/drawing/2014/main" id="{560B347A-ACE2-378A-9CC7-AEA8E4991C8D}"/>
                    </a:ext>
                  </a:extLst>
                </p:cNvPr>
                <p:cNvGrpSpPr/>
                <p:nvPr/>
              </p:nvGrpSpPr>
              <p:grpSpPr>
                <a:xfrm>
                  <a:off x="7611592" y="2063873"/>
                  <a:ext cx="857250" cy="666750"/>
                  <a:chOff x="1685925" y="2473448"/>
                  <a:chExt cx="857250" cy="666750"/>
                </a:xfrm>
              </p:grpSpPr>
              <p:cxnSp>
                <p:nvCxnSpPr>
                  <p:cNvPr id="50" name="Straight Arrow Connector 49">
                    <a:extLst>
                      <a:ext uri="{FF2B5EF4-FFF2-40B4-BE49-F238E27FC236}">
                        <a16:creationId xmlns:a16="http://schemas.microsoft.com/office/drawing/2014/main" id="{E8426322-8690-3DE7-A064-9E8E86A4D67D}"/>
                      </a:ext>
                    </a:extLst>
                  </p:cNvPr>
                  <p:cNvCxnSpPr>
                    <a:cxnSpLocks/>
                  </p:cNvCxnSpPr>
                  <p:nvPr/>
                </p:nvCxnSpPr>
                <p:spPr>
                  <a:xfrm>
                    <a:off x="1685925" y="2486025"/>
                    <a:ext cx="0" cy="654173"/>
                  </a:xfrm>
                  <a:prstGeom prst="straightConnector1">
                    <a:avLst/>
                  </a:prstGeom>
                  <a:ln w="381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EE3A28B5-C22F-8211-3B85-7B12C1A0358F}"/>
                      </a:ext>
                    </a:extLst>
                  </p:cNvPr>
                  <p:cNvCxnSpPr>
                    <a:cxnSpLocks/>
                  </p:cNvCxnSpPr>
                  <p:nvPr/>
                </p:nvCxnSpPr>
                <p:spPr>
                  <a:xfrm flipV="1">
                    <a:off x="2543175" y="2473448"/>
                    <a:ext cx="0" cy="654173"/>
                  </a:xfrm>
                  <a:prstGeom prst="straightConnector1">
                    <a:avLst/>
                  </a:prstGeom>
                  <a:ln w="381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pSp>
            <p:grpSp>
              <p:nvGrpSpPr>
                <p:cNvPr id="47" name="Group 46">
                  <a:extLst>
                    <a:ext uri="{FF2B5EF4-FFF2-40B4-BE49-F238E27FC236}">
                      <a16:creationId xmlns:a16="http://schemas.microsoft.com/office/drawing/2014/main" id="{E44FE3C8-B97B-A8CF-8EFB-5F6959A860CC}"/>
                    </a:ext>
                  </a:extLst>
                </p:cNvPr>
                <p:cNvGrpSpPr/>
                <p:nvPr/>
              </p:nvGrpSpPr>
              <p:grpSpPr>
                <a:xfrm>
                  <a:off x="7683197" y="1911474"/>
                  <a:ext cx="714040" cy="971549"/>
                  <a:chOff x="1745790" y="2276662"/>
                  <a:chExt cx="714040" cy="971549"/>
                </a:xfrm>
              </p:grpSpPr>
              <p:cxnSp>
                <p:nvCxnSpPr>
                  <p:cNvPr id="48" name="Straight Arrow Connector 47">
                    <a:extLst>
                      <a:ext uri="{FF2B5EF4-FFF2-40B4-BE49-F238E27FC236}">
                        <a16:creationId xmlns:a16="http://schemas.microsoft.com/office/drawing/2014/main" id="{1F148785-6DE1-B6A6-8874-E0E708E37983}"/>
                      </a:ext>
                    </a:extLst>
                  </p:cNvPr>
                  <p:cNvCxnSpPr>
                    <a:cxnSpLocks/>
                  </p:cNvCxnSpPr>
                  <p:nvPr/>
                </p:nvCxnSpPr>
                <p:spPr>
                  <a:xfrm rot="5400000">
                    <a:off x="2072877" y="2921124"/>
                    <a:ext cx="0" cy="654173"/>
                  </a:xfrm>
                  <a:prstGeom prst="straightConnector1">
                    <a:avLst/>
                  </a:prstGeom>
                  <a:ln w="381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1597C3D2-8C22-0D3A-38F9-88F903C22EA0}"/>
                      </a:ext>
                    </a:extLst>
                  </p:cNvPr>
                  <p:cNvCxnSpPr>
                    <a:cxnSpLocks/>
                  </p:cNvCxnSpPr>
                  <p:nvPr/>
                </p:nvCxnSpPr>
                <p:spPr>
                  <a:xfrm rot="5400000" flipV="1">
                    <a:off x="2132744" y="1949575"/>
                    <a:ext cx="0" cy="654173"/>
                  </a:xfrm>
                  <a:prstGeom prst="straightConnector1">
                    <a:avLst/>
                  </a:prstGeom>
                  <a:ln w="381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pSp>
          </p:grpSp>
        </p:grpSp>
      </p:grpSp>
      <p:sp>
        <p:nvSpPr>
          <p:cNvPr id="60" name="TextBox 59">
            <a:extLst>
              <a:ext uri="{FF2B5EF4-FFF2-40B4-BE49-F238E27FC236}">
                <a16:creationId xmlns:a16="http://schemas.microsoft.com/office/drawing/2014/main" id="{C5603BCE-19E5-2F22-6D95-96E494DAAA4A}"/>
              </a:ext>
            </a:extLst>
          </p:cNvPr>
          <p:cNvSpPr txBox="1"/>
          <p:nvPr/>
        </p:nvSpPr>
        <p:spPr>
          <a:xfrm>
            <a:off x="1013802" y="1148313"/>
            <a:ext cx="2538086" cy="300082"/>
          </a:xfrm>
          <a:prstGeom prst="rect">
            <a:avLst/>
          </a:prstGeom>
          <a:noFill/>
        </p:spPr>
        <p:txBody>
          <a:bodyPr wrap="square" rtlCol="0">
            <a:spAutoFit/>
          </a:bodyPr>
          <a:lstStyle/>
          <a:p>
            <a:pPr algn="ctr"/>
            <a:r>
              <a:rPr lang="en-US" sz="1350" b="1" dirty="0">
                <a:solidFill>
                  <a:srgbClr val="0070C0"/>
                </a:solidFill>
              </a:rPr>
              <a:t>Main Quad (Same Gradient)</a:t>
            </a:r>
          </a:p>
        </p:txBody>
      </p:sp>
      <p:sp>
        <p:nvSpPr>
          <p:cNvPr id="61" name="TextBox 60">
            <a:extLst>
              <a:ext uri="{FF2B5EF4-FFF2-40B4-BE49-F238E27FC236}">
                <a16:creationId xmlns:a16="http://schemas.microsoft.com/office/drawing/2014/main" id="{55E84A2A-7CCB-A361-A87D-121D4CFBF10B}"/>
              </a:ext>
            </a:extLst>
          </p:cNvPr>
          <p:cNvSpPr txBox="1"/>
          <p:nvPr/>
        </p:nvSpPr>
        <p:spPr>
          <a:xfrm>
            <a:off x="5013015" y="1350510"/>
            <a:ext cx="3166130" cy="300082"/>
          </a:xfrm>
          <a:prstGeom prst="rect">
            <a:avLst/>
          </a:prstGeom>
          <a:noFill/>
        </p:spPr>
        <p:txBody>
          <a:bodyPr wrap="square" rtlCol="0">
            <a:spAutoFit/>
          </a:bodyPr>
          <a:lstStyle/>
          <a:p>
            <a:pPr algn="ctr"/>
            <a:r>
              <a:rPr lang="en-US" sz="1350" b="1" dirty="0">
                <a:solidFill>
                  <a:srgbClr val="0070C0"/>
                </a:solidFill>
              </a:rPr>
              <a:t>Corrector Coil (Opposite Gradient)</a:t>
            </a:r>
          </a:p>
        </p:txBody>
      </p:sp>
      <p:sp>
        <p:nvSpPr>
          <p:cNvPr id="64" name="Plus Sign 63">
            <a:extLst>
              <a:ext uri="{FF2B5EF4-FFF2-40B4-BE49-F238E27FC236}">
                <a16:creationId xmlns:a16="http://schemas.microsoft.com/office/drawing/2014/main" id="{99461D7E-6CFC-AADC-8872-98D5B76B45DE}"/>
              </a:ext>
            </a:extLst>
          </p:cNvPr>
          <p:cNvSpPr/>
          <p:nvPr/>
        </p:nvSpPr>
        <p:spPr>
          <a:xfrm>
            <a:off x="3948602" y="2005630"/>
            <a:ext cx="685800" cy="685800"/>
          </a:xfrm>
          <a:prstGeom prst="mathPlus">
            <a:avLst/>
          </a:prstGeom>
          <a:solidFill>
            <a:schemeClr val="bg1">
              <a:lumMod val="85000"/>
            </a:schemeClr>
          </a:solid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5" name="Equals 64">
            <a:extLst>
              <a:ext uri="{FF2B5EF4-FFF2-40B4-BE49-F238E27FC236}">
                <a16:creationId xmlns:a16="http://schemas.microsoft.com/office/drawing/2014/main" id="{EBAE56C3-BCFE-21BB-1FFE-4AB4066552C5}"/>
              </a:ext>
            </a:extLst>
          </p:cNvPr>
          <p:cNvSpPr/>
          <p:nvPr/>
        </p:nvSpPr>
        <p:spPr>
          <a:xfrm>
            <a:off x="328002" y="4282213"/>
            <a:ext cx="685800" cy="685800"/>
          </a:xfrm>
          <a:prstGeom prst="mathEqual">
            <a:avLst/>
          </a:prstGeom>
          <a:solidFill>
            <a:srgbClr val="D9D9D9"/>
          </a:solid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grpSp>
        <p:nvGrpSpPr>
          <p:cNvPr id="96" name="Group 95">
            <a:extLst>
              <a:ext uri="{FF2B5EF4-FFF2-40B4-BE49-F238E27FC236}">
                <a16:creationId xmlns:a16="http://schemas.microsoft.com/office/drawing/2014/main" id="{B8CCF239-D87C-8A1F-E73D-4C76520C16CC}"/>
              </a:ext>
            </a:extLst>
          </p:cNvPr>
          <p:cNvGrpSpPr/>
          <p:nvPr/>
        </p:nvGrpSpPr>
        <p:grpSpPr>
          <a:xfrm>
            <a:off x="1304804" y="3937940"/>
            <a:ext cx="2833334" cy="1375172"/>
            <a:chOff x="2510454" y="3759507"/>
            <a:chExt cx="3777779" cy="1833562"/>
          </a:xfrm>
        </p:grpSpPr>
        <p:grpSp>
          <p:nvGrpSpPr>
            <p:cNvPr id="94" name="Group 93">
              <a:extLst>
                <a:ext uri="{FF2B5EF4-FFF2-40B4-BE49-F238E27FC236}">
                  <a16:creationId xmlns:a16="http://schemas.microsoft.com/office/drawing/2014/main" id="{D9D9EAF5-8895-D485-C834-4FBC6FB05BBE}"/>
                </a:ext>
              </a:extLst>
            </p:cNvPr>
            <p:cNvGrpSpPr/>
            <p:nvPr/>
          </p:nvGrpSpPr>
          <p:grpSpPr>
            <a:xfrm>
              <a:off x="2510454" y="3759507"/>
              <a:ext cx="1833562" cy="1833562"/>
              <a:chOff x="2510454" y="3759507"/>
              <a:chExt cx="1833562" cy="1833562"/>
            </a:xfrm>
          </p:grpSpPr>
          <p:grpSp>
            <p:nvGrpSpPr>
              <p:cNvPr id="80" name="Group 79">
                <a:extLst>
                  <a:ext uri="{FF2B5EF4-FFF2-40B4-BE49-F238E27FC236}">
                    <a16:creationId xmlns:a16="http://schemas.microsoft.com/office/drawing/2014/main" id="{EDC2F296-C8E4-D454-D6B2-D0CB68357B2C}"/>
                  </a:ext>
                </a:extLst>
              </p:cNvPr>
              <p:cNvGrpSpPr/>
              <p:nvPr/>
            </p:nvGrpSpPr>
            <p:grpSpPr>
              <a:xfrm>
                <a:off x="2510454" y="3759507"/>
                <a:ext cx="1833562" cy="1833562"/>
                <a:chOff x="1156097" y="1794792"/>
                <a:chExt cx="1833562" cy="1833562"/>
              </a:xfrm>
            </p:grpSpPr>
            <p:grpSp>
              <p:nvGrpSpPr>
                <p:cNvPr id="87" name="Group 86">
                  <a:extLst>
                    <a:ext uri="{FF2B5EF4-FFF2-40B4-BE49-F238E27FC236}">
                      <a16:creationId xmlns:a16="http://schemas.microsoft.com/office/drawing/2014/main" id="{2EC9D42A-851B-A2B6-5661-F871CA1DF7DF}"/>
                    </a:ext>
                  </a:extLst>
                </p:cNvPr>
                <p:cNvGrpSpPr/>
                <p:nvPr/>
              </p:nvGrpSpPr>
              <p:grpSpPr>
                <a:xfrm>
                  <a:off x="1156097" y="1794792"/>
                  <a:ext cx="1833562" cy="1833562"/>
                  <a:chOff x="1828800" y="1166812"/>
                  <a:chExt cx="3171825" cy="3171825"/>
                </a:xfrm>
              </p:grpSpPr>
              <p:cxnSp>
                <p:nvCxnSpPr>
                  <p:cNvPr id="89" name="Straight Connector 88">
                    <a:extLst>
                      <a:ext uri="{FF2B5EF4-FFF2-40B4-BE49-F238E27FC236}">
                        <a16:creationId xmlns:a16="http://schemas.microsoft.com/office/drawing/2014/main" id="{ED6119C7-C3E6-1BDC-932C-3C6919C3297E}"/>
                      </a:ext>
                    </a:extLst>
                  </p:cNvPr>
                  <p:cNvCxnSpPr>
                    <a:cxnSpLocks/>
                  </p:cNvCxnSpPr>
                  <p:nvPr/>
                </p:nvCxnSpPr>
                <p:spPr>
                  <a:xfrm>
                    <a:off x="1828800" y="2752725"/>
                    <a:ext cx="31718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89E179BB-49F2-7139-49FB-21A5806B5735}"/>
                      </a:ext>
                    </a:extLst>
                  </p:cNvPr>
                  <p:cNvCxnSpPr>
                    <a:cxnSpLocks/>
                  </p:cNvCxnSpPr>
                  <p:nvPr/>
                </p:nvCxnSpPr>
                <p:spPr>
                  <a:xfrm rot="5400000">
                    <a:off x="1828800" y="2752725"/>
                    <a:ext cx="31718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8" name="Oval 87">
                  <a:extLst>
                    <a:ext uri="{FF2B5EF4-FFF2-40B4-BE49-F238E27FC236}">
                      <a16:creationId xmlns:a16="http://schemas.microsoft.com/office/drawing/2014/main" id="{ADDE654D-F09D-EFC7-D0E7-C09F127EDFE8}"/>
                    </a:ext>
                  </a:extLst>
                </p:cNvPr>
                <p:cNvSpPr/>
                <p:nvPr/>
              </p:nvSpPr>
              <p:spPr>
                <a:xfrm>
                  <a:off x="1158478" y="1797173"/>
                  <a:ext cx="1828800" cy="1828800"/>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92" name="Group 91">
                <a:extLst>
                  <a:ext uri="{FF2B5EF4-FFF2-40B4-BE49-F238E27FC236}">
                    <a16:creationId xmlns:a16="http://schemas.microsoft.com/office/drawing/2014/main" id="{AE28AA10-031C-CBAC-22E5-07DC177CD23D}"/>
                  </a:ext>
                </a:extLst>
              </p:cNvPr>
              <p:cNvGrpSpPr/>
              <p:nvPr/>
            </p:nvGrpSpPr>
            <p:grpSpPr>
              <a:xfrm>
                <a:off x="2924315" y="4173368"/>
                <a:ext cx="1005840" cy="1005840"/>
                <a:chOff x="2998610" y="4190514"/>
                <a:chExt cx="857250" cy="971549"/>
              </a:xfrm>
            </p:grpSpPr>
            <p:grpSp>
              <p:nvGrpSpPr>
                <p:cNvPr id="81" name="Group 80">
                  <a:extLst>
                    <a:ext uri="{FF2B5EF4-FFF2-40B4-BE49-F238E27FC236}">
                      <a16:creationId xmlns:a16="http://schemas.microsoft.com/office/drawing/2014/main" id="{353A3831-2789-0331-C227-165B890E2345}"/>
                    </a:ext>
                  </a:extLst>
                </p:cNvPr>
                <p:cNvGrpSpPr/>
                <p:nvPr/>
              </p:nvGrpSpPr>
              <p:grpSpPr>
                <a:xfrm>
                  <a:off x="2998610" y="4342913"/>
                  <a:ext cx="857250" cy="666750"/>
                  <a:chOff x="1685925" y="2473448"/>
                  <a:chExt cx="857250" cy="666750"/>
                </a:xfrm>
              </p:grpSpPr>
              <p:cxnSp>
                <p:nvCxnSpPr>
                  <p:cNvPr id="85" name="Straight Arrow Connector 84">
                    <a:extLst>
                      <a:ext uri="{FF2B5EF4-FFF2-40B4-BE49-F238E27FC236}">
                        <a16:creationId xmlns:a16="http://schemas.microsoft.com/office/drawing/2014/main" id="{9CD60693-EC79-85BE-A53E-78B4E714BA2C}"/>
                      </a:ext>
                    </a:extLst>
                  </p:cNvPr>
                  <p:cNvCxnSpPr>
                    <a:cxnSpLocks/>
                  </p:cNvCxnSpPr>
                  <p:nvPr/>
                </p:nvCxnSpPr>
                <p:spPr>
                  <a:xfrm>
                    <a:off x="1685925" y="2486025"/>
                    <a:ext cx="0" cy="654173"/>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CD019852-FC4A-C7AC-17BB-96B01E1EEDD5}"/>
                      </a:ext>
                    </a:extLst>
                  </p:cNvPr>
                  <p:cNvCxnSpPr>
                    <a:cxnSpLocks/>
                  </p:cNvCxnSpPr>
                  <p:nvPr/>
                </p:nvCxnSpPr>
                <p:spPr>
                  <a:xfrm flipV="1">
                    <a:off x="2543175" y="2473448"/>
                    <a:ext cx="0" cy="654173"/>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pSp>
            <p:grpSp>
              <p:nvGrpSpPr>
                <p:cNvPr id="82" name="Group 81">
                  <a:extLst>
                    <a:ext uri="{FF2B5EF4-FFF2-40B4-BE49-F238E27FC236}">
                      <a16:creationId xmlns:a16="http://schemas.microsoft.com/office/drawing/2014/main" id="{7BF5BA22-662C-682F-BDC7-62A995574AE4}"/>
                    </a:ext>
                  </a:extLst>
                </p:cNvPr>
                <p:cNvGrpSpPr/>
                <p:nvPr/>
              </p:nvGrpSpPr>
              <p:grpSpPr>
                <a:xfrm>
                  <a:off x="3070215" y="4190514"/>
                  <a:ext cx="714040" cy="971549"/>
                  <a:chOff x="1745790" y="2276662"/>
                  <a:chExt cx="714040" cy="971549"/>
                </a:xfrm>
              </p:grpSpPr>
              <p:cxnSp>
                <p:nvCxnSpPr>
                  <p:cNvPr id="83" name="Straight Arrow Connector 82">
                    <a:extLst>
                      <a:ext uri="{FF2B5EF4-FFF2-40B4-BE49-F238E27FC236}">
                        <a16:creationId xmlns:a16="http://schemas.microsoft.com/office/drawing/2014/main" id="{E5B48A87-D6B1-8706-51C6-2A30E7A8A2E0}"/>
                      </a:ext>
                    </a:extLst>
                  </p:cNvPr>
                  <p:cNvCxnSpPr>
                    <a:cxnSpLocks/>
                  </p:cNvCxnSpPr>
                  <p:nvPr/>
                </p:nvCxnSpPr>
                <p:spPr>
                  <a:xfrm rot="5400000">
                    <a:off x="2072877" y="2921124"/>
                    <a:ext cx="0" cy="654173"/>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EE745D9D-E3C1-9362-A9E8-03DA8FFD3A1F}"/>
                      </a:ext>
                    </a:extLst>
                  </p:cNvPr>
                  <p:cNvCxnSpPr>
                    <a:cxnSpLocks/>
                  </p:cNvCxnSpPr>
                  <p:nvPr/>
                </p:nvCxnSpPr>
                <p:spPr>
                  <a:xfrm rot="5400000" flipV="1">
                    <a:off x="2132744" y="1949575"/>
                    <a:ext cx="0" cy="654173"/>
                  </a:xfrm>
                  <a:prstGeom prst="straightConnector1">
                    <a:avLst/>
                  </a:prstGeom>
                  <a:ln w="635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pSp>
          </p:grpSp>
        </p:grpSp>
        <p:grpSp>
          <p:nvGrpSpPr>
            <p:cNvPr id="95" name="Group 94">
              <a:extLst>
                <a:ext uri="{FF2B5EF4-FFF2-40B4-BE49-F238E27FC236}">
                  <a16:creationId xmlns:a16="http://schemas.microsoft.com/office/drawing/2014/main" id="{691D9DF1-D269-01A1-58EA-5E23EE177A89}"/>
                </a:ext>
              </a:extLst>
            </p:cNvPr>
            <p:cNvGrpSpPr/>
            <p:nvPr/>
          </p:nvGrpSpPr>
          <p:grpSpPr>
            <a:xfrm>
              <a:off x="4454671" y="3759507"/>
              <a:ext cx="1833562" cy="1833562"/>
              <a:chOff x="4454671" y="3759507"/>
              <a:chExt cx="1833562" cy="1833562"/>
            </a:xfrm>
          </p:grpSpPr>
          <p:grpSp>
            <p:nvGrpSpPr>
              <p:cNvPr id="69" name="Group 68">
                <a:extLst>
                  <a:ext uri="{FF2B5EF4-FFF2-40B4-BE49-F238E27FC236}">
                    <a16:creationId xmlns:a16="http://schemas.microsoft.com/office/drawing/2014/main" id="{3937CC09-F0BA-0C54-0FE9-99833B41999C}"/>
                  </a:ext>
                </a:extLst>
              </p:cNvPr>
              <p:cNvGrpSpPr/>
              <p:nvPr/>
            </p:nvGrpSpPr>
            <p:grpSpPr>
              <a:xfrm>
                <a:off x="4454671" y="3759507"/>
                <a:ext cx="1833562" cy="1833562"/>
                <a:chOff x="1156097" y="1794792"/>
                <a:chExt cx="1833562" cy="1833562"/>
              </a:xfrm>
            </p:grpSpPr>
            <p:grpSp>
              <p:nvGrpSpPr>
                <p:cNvPr id="76" name="Group 75">
                  <a:extLst>
                    <a:ext uri="{FF2B5EF4-FFF2-40B4-BE49-F238E27FC236}">
                      <a16:creationId xmlns:a16="http://schemas.microsoft.com/office/drawing/2014/main" id="{B3670B65-618F-09CC-0373-E1AF3B8F85A3}"/>
                    </a:ext>
                  </a:extLst>
                </p:cNvPr>
                <p:cNvGrpSpPr/>
                <p:nvPr/>
              </p:nvGrpSpPr>
              <p:grpSpPr>
                <a:xfrm>
                  <a:off x="1156097" y="1794792"/>
                  <a:ext cx="1833562" cy="1833562"/>
                  <a:chOff x="1828800" y="1166812"/>
                  <a:chExt cx="3171825" cy="3171825"/>
                </a:xfrm>
              </p:grpSpPr>
              <p:cxnSp>
                <p:nvCxnSpPr>
                  <p:cNvPr id="78" name="Straight Connector 77">
                    <a:extLst>
                      <a:ext uri="{FF2B5EF4-FFF2-40B4-BE49-F238E27FC236}">
                        <a16:creationId xmlns:a16="http://schemas.microsoft.com/office/drawing/2014/main" id="{C4B2EAEB-9E18-1B0E-93B6-F0C3926810A2}"/>
                      </a:ext>
                    </a:extLst>
                  </p:cNvPr>
                  <p:cNvCxnSpPr>
                    <a:cxnSpLocks/>
                  </p:cNvCxnSpPr>
                  <p:nvPr/>
                </p:nvCxnSpPr>
                <p:spPr>
                  <a:xfrm>
                    <a:off x="1828800" y="2752725"/>
                    <a:ext cx="31718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10A2E12A-DD71-1051-48F7-4109501764DE}"/>
                      </a:ext>
                    </a:extLst>
                  </p:cNvPr>
                  <p:cNvCxnSpPr>
                    <a:cxnSpLocks/>
                  </p:cNvCxnSpPr>
                  <p:nvPr/>
                </p:nvCxnSpPr>
                <p:spPr>
                  <a:xfrm rot="5400000">
                    <a:off x="1828800" y="2752725"/>
                    <a:ext cx="317182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7" name="Oval 76">
                  <a:extLst>
                    <a:ext uri="{FF2B5EF4-FFF2-40B4-BE49-F238E27FC236}">
                      <a16:creationId xmlns:a16="http://schemas.microsoft.com/office/drawing/2014/main" id="{734C84F9-D363-B0C2-CA65-E4B52233EE78}"/>
                    </a:ext>
                  </a:extLst>
                </p:cNvPr>
                <p:cNvSpPr/>
                <p:nvPr/>
              </p:nvSpPr>
              <p:spPr>
                <a:xfrm>
                  <a:off x="1158478" y="1797173"/>
                  <a:ext cx="1828800" cy="1828800"/>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93" name="Group 92">
                <a:extLst>
                  <a:ext uri="{FF2B5EF4-FFF2-40B4-BE49-F238E27FC236}">
                    <a16:creationId xmlns:a16="http://schemas.microsoft.com/office/drawing/2014/main" id="{164BCB60-3267-CEF5-341C-FF60567793C0}"/>
                  </a:ext>
                </a:extLst>
              </p:cNvPr>
              <p:cNvGrpSpPr/>
              <p:nvPr/>
            </p:nvGrpSpPr>
            <p:grpSpPr>
              <a:xfrm>
                <a:off x="4959972" y="4264808"/>
                <a:ext cx="822960" cy="822960"/>
                <a:chOff x="4942827" y="4190514"/>
                <a:chExt cx="857250" cy="971549"/>
              </a:xfrm>
            </p:grpSpPr>
            <p:grpSp>
              <p:nvGrpSpPr>
                <p:cNvPr id="70" name="Group 69">
                  <a:extLst>
                    <a:ext uri="{FF2B5EF4-FFF2-40B4-BE49-F238E27FC236}">
                      <a16:creationId xmlns:a16="http://schemas.microsoft.com/office/drawing/2014/main" id="{39ABC6AD-ADF6-A050-B15C-4648F944E57A}"/>
                    </a:ext>
                  </a:extLst>
                </p:cNvPr>
                <p:cNvGrpSpPr/>
                <p:nvPr/>
              </p:nvGrpSpPr>
              <p:grpSpPr>
                <a:xfrm>
                  <a:off x="4942827" y="4342913"/>
                  <a:ext cx="857250" cy="666750"/>
                  <a:chOff x="1685925" y="2473448"/>
                  <a:chExt cx="857250" cy="666750"/>
                </a:xfrm>
              </p:grpSpPr>
              <p:cxnSp>
                <p:nvCxnSpPr>
                  <p:cNvPr id="74" name="Straight Arrow Connector 73">
                    <a:extLst>
                      <a:ext uri="{FF2B5EF4-FFF2-40B4-BE49-F238E27FC236}">
                        <a16:creationId xmlns:a16="http://schemas.microsoft.com/office/drawing/2014/main" id="{9A354903-8F12-3FF0-50FF-D76BF1A881A2}"/>
                      </a:ext>
                    </a:extLst>
                  </p:cNvPr>
                  <p:cNvCxnSpPr>
                    <a:cxnSpLocks/>
                  </p:cNvCxnSpPr>
                  <p:nvPr/>
                </p:nvCxnSpPr>
                <p:spPr>
                  <a:xfrm>
                    <a:off x="1685925" y="2486025"/>
                    <a:ext cx="0" cy="654173"/>
                  </a:xfrm>
                  <a:prstGeom prst="straightConnector1">
                    <a:avLst/>
                  </a:prstGeom>
                  <a:ln w="508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A184E917-19D5-39B4-09AF-BB5F75921ACE}"/>
                      </a:ext>
                    </a:extLst>
                  </p:cNvPr>
                  <p:cNvCxnSpPr>
                    <a:cxnSpLocks/>
                  </p:cNvCxnSpPr>
                  <p:nvPr/>
                </p:nvCxnSpPr>
                <p:spPr>
                  <a:xfrm flipV="1">
                    <a:off x="2543175" y="2473448"/>
                    <a:ext cx="0" cy="654173"/>
                  </a:xfrm>
                  <a:prstGeom prst="straightConnector1">
                    <a:avLst/>
                  </a:prstGeom>
                  <a:ln w="508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pSp>
            <p:grpSp>
              <p:nvGrpSpPr>
                <p:cNvPr id="71" name="Group 70">
                  <a:extLst>
                    <a:ext uri="{FF2B5EF4-FFF2-40B4-BE49-F238E27FC236}">
                      <a16:creationId xmlns:a16="http://schemas.microsoft.com/office/drawing/2014/main" id="{39D733AD-26F9-BDA3-4D5B-B442764B941D}"/>
                    </a:ext>
                  </a:extLst>
                </p:cNvPr>
                <p:cNvGrpSpPr/>
                <p:nvPr/>
              </p:nvGrpSpPr>
              <p:grpSpPr>
                <a:xfrm>
                  <a:off x="5014432" y="4190514"/>
                  <a:ext cx="714040" cy="971549"/>
                  <a:chOff x="1745790" y="2276662"/>
                  <a:chExt cx="714040" cy="971549"/>
                </a:xfrm>
              </p:grpSpPr>
              <p:cxnSp>
                <p:nvCxnSpPr>
                  <p:cNvPr id="72" name="Straight Arrow Connector 71">
                    <a:extLst>
                      <a:ext uri="{FF2B5EF4-FFF2-40B4-BE49-F238E27FC236}">
                        <a16:creationId xmlns:a16="http://schemas.microsoft.com/office/drawing/2014/main" id="{A9BF37B0-AEEA-3CA6-E253-3FFD62022A80}"/>
                      </a:ext>
                    </a:extLst>
                  </p:cNvPr>
                  <p:cNvCxnSpPr>
                    <a:cxnSpLocks/>
                  </p:cNvCxnSpPr>
                  <p:nvPr/>
                </p:nvCxnSpPr>
                <p:spPr>
                  <a:xfrm rot="5400000">
                    <a:off x="2072877" y="2921124"/>
                    <a:ext cx="0" cy="654173"/>
                  </a:xfrm>
                  <a:prstGeom prst="straightConnector1">
                    <a:avLst/>
                  </a:prstGeom>
                  <a:ln w="508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F1DAD6C3-8AE7-0594-897D-6903DF524D09}"/>
                      </a:ext>
                    </a:extLst>
                  </p:cNvPr>
                  <p:cNvCxnSpPr>
                    <a:cxnSpLocks/>
                  </p:cNvCxnSpPr>
                  <p:nvPr/>
                </p:nvCxnSpPr>
                <p:spPr>
                  <a:xfrm rot="5400000" flipV="1">
                    <a:off x="2132744" y="1949575"/>
                    <a:ext cx="0" cy="654173"/>
                  </a:xfrm>
                  <a:prstGeom prst="straightConnector1">
                    <a:avLst/>
                  </a:prstGeom>
                  <a:ln w="508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pSp>
          </p:grpSp>
        </p:grpSp>
      </p:grpSp>
      <p:sp>
        <p:nvSpPr>
          <p:cNvPr id="97" name="TextBox 96">
            <a:extLst>
              <a:ext uri="{FF2B5EF4-FFF2-40B4-BE49-F238E27FC236}">
                <a16:creationId xmlns:a16="http://schemas.microsoft.com/office/drawing/2014/main" id="{A5899AFC-78BB-666E-362D-BB2CA916DEC4}"/>
              </a:ext>
            </a:extLst>
          </p:cNvPr>
          <p:cNvSpPr txBox="1"/>
          <p:nvPr/>
        </p:nvSpPr>
        <p:spPr>
          <a:xfrm>
            <a:off x="4291502" y="3410123"/>
            <a:ext cx="4764847" cy="1615827"/>
          </a:xfrm>
          <a:prstGeom prst="rect">
            <a:avLst/>
          </a:prstGeom>
          <a:solidFill>
            <a:srgbClr val="FFFFCC">
              <a:alpha val="74902"/>
            </a:srgbClr>
          </a:solidFill>
        </p:spPr>
        <p:txBody>
          <a:bodyPr wrap="square" rtlCol="0">
            <a:spAutoFit/>
          </a:bodyPr>
          <a:lstStyle/>
          <a:p>
            <a:pPr algn="just"/>
            <a:r>
              <a:rPr lang="en-US" sz="1650" b="1" dirty="0">
                <a:solidFill>
                  <a:srgbClr val="000066"/>
                </a:solidFill>
              </a:rPr>
              <a:t>Is it useful to have a quad corrector with opposite gradient and same polarity symmetry to be able to make the gradients slightly different in each aperture without adding dipole kick and non-linear field components in the other aperture?</a:t>
            </a:r>
          </a:p>
        </p:txBody>
      </p:sp>
      <p:sp>
        <p:nvSpPr>
          <p:cNvPr id="98" name="TextBox 97">
            <a:extLst>
              <a:ext uri="{FF2B5EF4-FFF2-40B4-BE49-F238E27FC236}">
                <a16:creationId xmlns:a16="http://schemas.microsoft.com/office/drawing/2014/main" id="{F337E781-1C53-FFDE-BE1C-AB19DE00E844}"/>
              </a:ext>
            </a:extLst>
          </p:cNvPr>
          <p:cNvSpPr txBox="1"/>
          <p:nvPr/>
        </p:nvSpPr>
        <p:spPr>
          <a:xfrm>
            <a:off x="1339865" y="3302716"/>
            <a:ext cx="2951637" cy="507831"/>
          </a:xfrm>
          <a:prstGeom prst="rect">
            <a:avLst/>
          </a:prstGeom>
          <a:noFill/>
        </p:spPr>
        <p:txBody>
          <a:bodyPr wrap="square" rtlCol="0">
            <a:spAutoFit/>
          </a:bodyPr>
          <a:lstStyle/>
          <a:p>
            <a:pPr algn="ctr"/>
            <a:r>
              <a:rPr lang="en-US" sz="1350" b="1" dirty="0">
                <a:solidFill>
                  <a:srgbClr val="0070C0"/>
                </a:solidFill>
              </a:rPr>
              <a:t>Net Gradient in Each Aperture (Tunable to desired strength)</a:t>
            </a:r>
          </a:p>
        </p:txBody>
      </p:sp>
      <p:sp>
        <p:nvSpPr>
          <p:cNvPr id="2" name="TextBox 1">
            <a:extLst>
              <a:ext uri="{FF2B5EF4-FFF2-40B4-BE49-F238E27FC236}">
                <a16:creationId xmlns:a16="http://schemas.microsoft.com/office/drawing/2014/main" id="{32C8AE24-0661-822F-2329-BE2C79028856}"/>
              </a:ext>
            </a:extLst>
          </p:cNvPr>
          <p:cNvSpPr txBox="1"/>
          <p:nvPr/>
        </p:nvSpPr>
        <p:spPr>
          <a:xfrm>
            <a:off x="5986803" y="6550223"/>
            <a:ext cx="3188117" cy="307777"/>
          </a:xfrm>
          <a:prstGeom prst="rect">
            <a:avLst/>
          </a:prstGeom>
          <a:noFill/>
        </p:spPr>
        <p:txBody>
          <a:bodyPr wrap="none" rtlCol="0">
            <a:spAutoFit/>
          </a:bodyPr>
          <a:lstStyle/>
          <a:p>
            <a:r>
              <a:rPr lang="en-US" sz="1400" i="1" dirty="0">
                <a:solidFill>
                  <a:schemeClr val="accent4">
                    <a:lumMod val="75000"/>
                  </a:schemeClr>
                </a:solidFill>
              </a:rPr>
              <a:t>Vikas Teotia, FCC week 2025, Vienna</a:t>
            </a:r>
          </a:p>
        </p:txBody>
      </p:sp>
    </p:spTree>
    <p:extLst>
      <p:ext uri="{BB962C8B-B14F-4D97-AF65-F5344CB8AC3E}">
        <p14:creationId xmlns:p14="http://schemas.microsoft.com/office/powerpoint/2010/main" val="2243441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A50FB-44F3-6846-8C26-F8681D4BFFB3}"/>
              </a:ext>
            </a:extLst>
          </p:cNvPr>
          <p:cNvSpPr>
            <a:spLocks noGrp="1"/>
          </p:cNvSpPr>
          <p:nvPr>
            <p:ph type="title"/>
          </p:nvPr>
        </p:nvSpPr>
        <p:spPr>
          <a:xfrm>
            <a:off x="1361842" y="-79045"/>
            <a:ext cx="6360229" cy="539418"/>
          </a:xfrm>
        </p:spPr>
        <p:txBody>
          <a:bodyPr>
            <a:noAutofit/>
          </a:bodyPr>
          <a:lstStyle/>
          <a:p>
            <a:r>
              <a:rPr lang="en-US" sz="2775">
                <a:solidFill>
                  <a:srgbClr val="00B050"/>
                </a:solidFill>
              </a:rPr>
              <a:t>BNL Direct Wind Magnet Technology</a:t>
            </a:r>
          </a:p>
        </p:txBody>
      </p:sp>
      <p:sp>
        <p:nvSpPr>
          <p:cNvPr id="7" name="Content Placeholder 6">
            <a:extLst>
              <a:ext uri="{FF2B5EF4-FFF2-40B4-BE49-F238E27FC236}">
                <a16:creationId xmlns:a16="http://schemas.microsoft.com/office/drawing/2014/main" id="{84BED499-6ED4-F54A-8BC4-75AB617CA064}"/>
              </a:ext>
            </a:extLst>
          </p:cNvPr>
          <p:cNvSpPr>
            <a:spLocks noGrp="1"/>
          </p:cNvSpPr>
          <p:nvPr>
            <p:ph idx="1"/>
          </p:nvPr>
        </p:nvSpPr>
        <p:spPr>
          <a:xfrm>
            <a:off x="231144" y="2794601"/>
            <a:ext cx="4181601" cy="3933915"/>
          </a:xfrm>
        </p:spPr>
        <p:txBody>
          <a:bodyPr vert="horz" lIns="68580" tIns="34290" rIns="68580" bIns="34290" rtlCol="0" anchor="t">
            <a:normAutofit/>
          </a:bodyPr>
          <a:lstStyle/>
          <a:p>
            <a:pPr marL="0" indent="0" algn="just">
              <a:spcAft>
                <a:spcPts val="400"/>
              </a:spcAft>
            </a:pPr>
            <a:r>
              <a:rPr lang="en-US" sz="1800">
                <a:solidFill>
                  <a:srgbClr val="0070C0"/>
                </a:solidFill>
              </a:rPr>
              <a:t>We place superconductor (round wire or cable) on a support tube under computer control.</a:t>
            </a:r>
          </a:p>
          <a:p>
            <a:pPr marL="0" lvl="1" indent="0">
              <a:spcAft>
                <a:spcPts val="400"/>
              </a:spcAft>
            </a:pPr>
            <a:r>
              <a:rPr lang="en-US" sz="1400">
                <a:solidFill>
                  <a:srgbClr val="0070C0"/>
                </a:solidFill>
              </a:rPr>
              <a:t> </a:t>
            </a:r>
            <a:r>
              <a:rPr lang="en-US" sz="1400" spc="23">
                <a:solidFill>
                  <a:srgbClr val="0070C0"/>
                </a:solidFill>
              </a:rPr>
              <a:t>General purpose, e.g. no need for costly tooling.</a:t>
            </a:r>
          </a:p>
          <a:p>
            <a:pPr marL="0" lvl="1" indent="0">
              <a:spcAft>
                <a:spcPts val="400"/>
              </a:spcAft>
            </a:pPr>
            <a:r>
              <a:rPr lang="en-US" sz="1400">
                <a:solidFill>
                  <a:srgbClr val="0070C0"/>
                </a:solidFill>
              </a:rPr>
              <a:t> Very good field quality (correct during production).</a:t>
            </a:r>
          </a:p>
          <a:p>
            <a:pPr marL="0" lvl="1" indent="0">
              <a:spcAft>
                <a:spcPts val="400"/>
              </a:spcAft>
            </a:pPr>
            <a:r>
              <a:rPr lang="en-US" sz="1400">
                <a:solidFill>
                  <a:srgbClr val="0070C0"/>
                </a:solidFill>
              </a:rPr>
              <a:t> </a:t>
            </a:r>
            <a:r>
              <a:rPr lang="en-US" sz="1400" spc="-15">
                <a:solidFill>
                  <a:srgbClr val="0070C0"/>
                </a:solidFill>
              </a:rPr>
              <a:t>Compact coils (force management without collars).</a:t>
            </a:r>
          </a:p>
          <a:p>
            <a:pPr marL="0" lvl="1" indent="0">
              <a:spcAft>
                <a:spcPts val="400"/>
              </a:spcAft>
            </a:pPr>
            <a:r>
              <a:rPr lang="en-US" sz="1400">
                <a:solidFill>
                  <a:srgbClr val="0070C0"/>
                </a:solidFill>
              </a:rPr>
              <a:t> Easily nest coils (e.g. </a:t>
            </a:r>
            <a:r>
              <a:rPr lang="en-US" sz="1400" i="1">
                <a:solidFill>
                  <a:srgbClr val="0070C0"/>
                </a:solidFill>
              </a:rPr>
              <a:t>b</a:t>
            </a:r>
            <a:r>
              <a:rPr lang="en-US" sz="1400" i="1" baseline="-25000">
                <a:solidFill>
                  <a:srgbClr val="0070C0"/>
                </a:solidFill>
              </a:rPr>
              <a:t>1</a:t>
            </a:r>
            <a:r>
              <a:rPr lang="en-US" sz="1400">
                <a:solidFill>
                  <a:srgbClr val="0070C0"/>
                </a:solidFill>
              </a:rPr>
              <a:t>, </a:t>
            </a:r>
            <a:r>
              <a:rPr lang="en-US" sz="1400" i="1">
                <a:solidFill>
                  <a:srgbClr val="0070C0"/>
                </a:solidFill>
              </a:rPr>
              <a:t>a</a:t>
            </a:r>
            <a:r>
              <a:rPr lang="en-US" sz="1400" i="1" baseline="-25000">
                <a:solidFill>
                  <a:srgbClr val="0070C0"/>
                </a:solidFill>
              </a:rPr>
              <a:t>1</a:t>
            </a:r>
            <a:r>
              <a:rPr lang="en-US" sz="1400">
                <a:solidFill>
                  <a:srgbClr val="0070C0"/>
                </a:solidFill>
              </a:rPr>
              <a:t>, </a:t>
            </a:r>
            <a:r>
              <a:rPr lang="en-US" sz="1400" i="1">
                <a:solidFill>
                  <a:srgbClr val="0070C0"/>
                </a:solidFill>
              </a:rPr>
              <a:t>b</a:t>
            </a:r>
            <a:r>
              <a:rPr lang="en-US" sz="1400" i="1" baseline="-25000">
                <a:solidFill>
                  <a:srgbClr val="0070C0"/>
                </a:solidFill>
              </a:rPr>
              <a:t>2</a:t>
            </a:r>
            <a:r>
              <a:rPr lang="en-US" sz="1400">
                <a:solidFill>
                  <a:srgbClr val="0070C0"/>
                </a:solidFill>
              </a:rPr>
              <a:t>, </a:t>
            </a:r>
            <a:r>
              <a:rPr lang="en-US" sz="1400" i="1">
                <a:solidFill>
                  <a:srgbClr val="0070C0"/>
                </a:solidFill>
              </a:rPr>
              <a:t>a</a:t>
            </a:r>
            <a:r>
              <a:rPr lang="en-US" sz="1400" i="1" baseline="-25000">
                <a:solidFill>
                  <a:srgbClr val="0070C0"/>
                </a:solidFill>
              </a:rPr>
              <a:t>2</a:t>
            </a:r>
            <a:r>
              <a:rPr lang="en-US" sz="1400">
                <a:solidFill>
                  <a:srgbClr val="0070C0"/>
                </a:solidFill>
              </a:rPr>
              <a:t>, </a:t>
            </a:r>
            <a:r>
              <a:rPr lang="en-US" sz="1400" i="1">
                <a:solidFill>
                  <a:srgbClr val="0070C0"/>
                </a:solidFill>
              </a:rPr>
              <a:t>b</a:t>
            </a:r>
            <a:r>
              <a:rPr lang="en-US" sz="1400" i="1" baseline="-25000">
                <a:solidFill>
                  <a:srgbClr val="0070C0"/>
                </a:solidFill>
              </a:rPr>
              <a:t>3</a:t>
            </a:r>
            <a:r>
              <a:rPr lang="en-US" sz="1400">
                <a:solidFill>
                  <a:srgbClr val="0070C0"/>
                </a:solidFill>
              </a:rPr>
              <a:t>, </a:t>
            </a:r>
            <a:r>
              <a:rPr lang="en-US" sz="1400" i="1">
                <a:solidFill>
                  <a:srgbClr val="0070C0"/>
                </a:solidFill>
              </a:rPr>
              <a:t>a</a:t>
            </a:r>
            <a:r>
              <a:rPr lang="en-US" sz="1400" i="1" baseline="-25000">
                <a:solidFill>
                  <a:srgbClr val="0070C0"/>
                </a:solidFill>
              </a:rPr>
              <a:t>3</a:t>
            </a:r>
            <a:r>
              <a:rPr lang="en-US" sz="1400">
                <a:solidFill>
                  <a:srgbClr val="0070C0"/>
                </a:solidFill>
              </a:rPr>
              <a:t>, </a:t>
            </a:r>
            <a:r>
              <a:rPr lang="en-US" sz="1400" i="1">
                <a:solidFill>
                  <a:srgbClr val="0070C0"/>
                </a:solidFill>
              </a:rPr>
              <a:t>b</a:t>
            </a:r>
            <a:r>
              <a:rPr lang="en-US" sz="1400" i="1" baseline="-25000">
                <a:solidFill>
                  <a:srgbClr val="0070C0"/>
                </a:solidFill>
              </a:rPr>
              <a:t>4</a:t>
            </a:r>
            <a:r>
              <a:rPr lang="en-US" sz="1400">
                <a:solidFill>
                  <a:srgbClr val="0070C0"/>
                </a:solidFill>
              </a:rPr>
              <a:t>...).</a:t>
            </a:r>
          </a:p>
          <a:p>
            <a:pPr marL="0" lvl="1" indent="0">
              <a:spcAft>
                <a:spcPts val="400"/>
              </a:spcAft>
            </a:pPr>
            <a:r>
              <a:rPr lang="en-US" sz="1400">
                <a:solidFill>
                  <a:srgbClr val="0070C0"/>
                </a:solidFill>
              </a:rPr>
              <a:t> </a:t>
            </a:r>
            <a:r>
              <a:rPr lang="en-US" sz="1400" spc="-23">
                <a:solidFill>
                  <a:srgbClr val="0070C0"/>
                </a:solidFill>
              </a:rPr>
              <a:t>Vary aperture along length (wind on tapered tubes).</a:t>
            </a:r>
          </a:p>
          <a:p>
            <a:pPr marL="0" lvl="1" indent="0">
              <a:spcAft>
                <a:spcPts val="400"/>
              </a:spcAft>
            </a:pPr>
            <a:r>
              <a:rPr lang="en-US" sz="1400">
                <a:solidFill>
                  <a:srgbClr val="0070C0"/>
                </a:solidFill>
              </a:rPr>
              <a:t> </a:t>
            </a:r>
            <a:r>
              <a:rPr lang="en-US" sz="1400" spc="-15">
                <a:solidFill>
                  <a:srgbClr val="0070C0"/>
                </a:solidFill>
              </a:rPr>
              <a:t>Vary field along length (SuperKEKB, EIC, FCC-ee).</a:t>
            </a:r>
          </a:p>
          <a:p>
            <a:pPr marL="0" lvl="1" indent="0">
              <a:spcAft>
                <a:spcPts val="400"/>
              </a:spcAft>
            </a:pPr>
            <a:r>
              <a:rPr lang="en-US" sz="1400">
                <a:solidFill>
                  <a:srgbClr val="0070C0"/>
                </a:solidFill>
              </a:rPr>
              <a:t> </a:t>
            </a:r>
            <a:r>
              <a:rPr lang="en-US" sz="1400" spc="-23">
                <a:solidFill>
                  <a:srgbClr val="0070C0"/>
                </a:solidFill>
              </a:rPr>
              <a:t>Technology appropriate for doing “one off magnets.”</a:t>
            </a:r>
          </a:p>
          <a:p>
            <a:pPr marL="0" lvl="1" indent="0">
              <a:spcAft>
                <a:spcPts val="400"/>
              </a:spcAft>
            </a:pPr>
            <a:r>
              <a:rPr lang="en-US" sz="1400" spc="-23">
                <a:solidFill>
                  <a:srgbClr val="0070C0"/>
                </a:solidFill>
              </a:rPr>
              <a:t> Used for decades in accelerators around the world.</a:t>
            </a:r>
          </a:p>
        </p:txBody>
      </p:sp>
      <p:sp>
        <p:nvSpPr>
          <p:cNvPr id="4" name="Slide Number Placeholder 3">
            <a:extLst>
              <a:ext uri="{FF2B5EF4-FFF2-40B4-BE49-F238E27FC236}">
                <a16:creationId xmlns:a16="http://schemas.microsoft.com/office/drawing/2014/main" id="{44D153C9-B6EC-5440-87A3-9DCF9B76E78F}"/>
              </a:ext>
            </a:extLst>
          </p:cNvPr>
          <p:cNvSpPr>
            <a:spLocks noGrp="1"/>
          </p:cNvSpPr>
          <p:nvPr>
            <p:ph type="sldNum" sz="quarter" idx="4"/>
          </p:nvPr>
        </p:nvSpPr>
        <p:spPr>
          <a:xfrm>
            <a:off x="8363932" y="5594697"/>
            <a:ext cx="351443" cy="273844"/>
          </a:xfrm>
        </p:spPr>
        <p:txBody>
          <a:bodyPr/>
          <a:lstStyle/>
          <a:p>
            <a:fld id="{933A556B-7C63-244D-9B7C-B0EA8042B330}" type="slidenum">
              <a:rPr lang="en-US" smtClean="0"/>
              <a:pPr/>
              <a:t>8</a:t>
            </a:fld>
            <a:endParaRPr lang="en-US"/>
          </a:p>
        </p:txBody>
      </p:sp>
      <p:graphicFrame>
        <p:nvGraphicFramePr>
          <p:cNvPr id="12" name="Table 11">
            <a:extLst>
              <a:ext uri="{FF2B5EF4-FFF2-40B4-BE49-F238E27FC236}">
                <a16:creationId xmlns:a16="http://schemas.microsoft.com/office/drawing/2014/main" id="{F5C28ADB-D82E-4B88-BDB1-061593745866}"/>
              </a:ext>
            </a:extLst>
          </p:cNvPr>
          <p:cNvGraphicFramePr>
            <a:graphicFrameLocks noGrp="1"/>
          </p:cNvGraphicFramePr>
          <p:nvPr>
            <p:extLst>
              <p:ext uri="{D42A27DB-BD31-4B8C-83A1-F6EECF244321}">
                <p14:modId xmlns:p14="http://schemas.microsoft.com/office/powerpoint/2010/main" val="380408704"/>
              </p:ext>
            </p:extLst>
          </p:nvPr>
        </p:nvGraphicFramePr>
        <p:xfrm>
          <a:off x="4449016" y="453856"/>
          <a:ext cx="4678943" cy="6298770"/>
        </p:xfrm>
        <a:graphic>
          <a:graphicData uri="http://schemas.openxmlformats.org/drawingml/2006/table">
            <a:tbl>
              <a:tblPr firstRow="1" bandRow="1">
                <a:tableStyleId>{5C22544A-7EE6-4342-B048-85BDC9FD1C3A}</a:tableStyleId>
              </a:tblPr>
              <a:tblGrid>
                <a:gridCol w="1406419">
                  <a:extLst>
                    <a:ext uri="{9D8B030D-6E8A-4147-A177-3AD203B41FA5}">
                      <a16:colId xmlns:a16="http://schemas.microsoft.com/office/drawing/2014/main" val="3952337311"/>
                    </a:ext>
                  </a:extLst>
                </a:gridCol>
                <a:gridCol w="842757">
                  <a:extLst>
                    <a:ext uri="{9D8B030D-6E8A-4147-A177-3AD203B41FA5}">
                      <a16:colId xmlns:a16="http://schemas.microsoft.com/office/drawing/2014/main" val="1648554616"/>
                    </a:ext>
                  </a:extLst>
                </a:gridCol>
                <a:gridCol w="2429767">
                  <a:extLst>
                    <a:ext uri="{9D8B030D-6E8A-4147-A177-3AD203B41FA5}">
                      <a16:colId xmlns:a16="http://schemas.microsoft.com/office/drawing/2014/main" val="3599945530"/>
                    </a:ext>
                  </a:extLst>
                </a:gridCol>
              </a:tblGrid>
              <a:tr h="0">
                <a:tc>
                  <a:txBody>
                    <a:bodyPr/>
                    <a:lstStyle/>
                    <a:p>
                      <a:r>
                        <a:rPr lang="en-US" sz="900"/>
                        <a:t>Project</a:t>
                      </a:r>
                    </a:p>
                  </a:txBody>
                  <a:tcPr marL="68580" marR="68580" marT="34290" marB="34290"/>
                </a:tc>
                <a:tc>
                  <a:txBody>
                    <a:bodyPr/>
                    <a:lstStyle/>
                    <a:p>
                      <a:r>
                        <a:rPr lang="en-US" sz="900"/>
                        <a:t>Status</a:t>
                      </a:r>
                    </a:p>
                  </a:txBody>
                  <a:tcPr marL="68580" marR="68580" marT="34290" marB="34290"/>
                </a:tc>
                <a:tc>
                  <a:txBody>
                    <a:bodyPr/>
                    <a:lstStyle/>
                    <a:p>
                      <a:r>
                        <a:rPr lang="en-US" sz="900"/>
                        <a:t>Salient feature</a:t>
                      </a:r>
                    </a:p>
                  </a:txBody>
                  <a:tcPr marL="68580" marR="68580" marT="34290" marB="34290"/>
                </a:tc>
                <a:extLst>
                  <a:ext uri="{0D108BD9-81ED-4DB2-BD59-A6C34878D82A}">
                    <a16:rowId xmlns:a16="http://schemas.microsoft.com/office/drawing/2014/main" val="2647559393"/>
                  </a:ext>
                </a:extLst>
              </a:tr>
              <a:tr h="0">
                <a:tc>
                  <a:txBody>
                    <a:bodyPr/>
                    <a:lstStyle/>
                    <a:p>
                      <a:r>
                        <a:rPr lang="en-US" sz="1050" b="1"/>
                        <a:t>RHIC, BNL</a:t>
                      </a:r>
                    </a:p>
                    <a:p>
                      <a:r>
                        <a:rPr lang="en-US" sz="1050"/>
                        <a:t>(All the main ring correctors) </a:t>
                      </a:r>
                    </a:p>
                  </a:txBody>
                  <a:tcPr marL="68580" marR="68580" marT="34290" marB="34290"/>
                </a:tc>
                <a:tc>
                  <a:txBody>
                    <a:bodyPr/>
                    <a:lstStyle/>
                    <a:p>
                      <a:r>
                        <a:rPr lang="en-US" sz="1000"/>
                        <a:t>Deployed, Operational</a:t>
                      </a:r>
                    </a:p>
                  </a:txBody>
                  <a:tcPr marL="68580" marR="68580" marT="34290" marB="34290"/>
                </a:tc>
                <a:tc>
                  <a:txBody>
                    <a:bodyPr/>
                    <a:lstStyle/>
                    <a:p>
                      <a:pPr marL="201168" indent="-182880">
                        <a:buFont typeface="Arial" panose="020B0604020202020204" pitchFamily="34" charset="0"/>
                        <a:buChar char="•"/>
                      </a:pPr>
                      <a:r>
                        <a:rPr lang="en-US" sz="1000" spc="-30" baseline="0"/>
                        <a:t>First DW magnets (flat coils </a:t>
                      </a:r>
                      <a:r>
                        <a:rPr lang="en-US" sz="1000" spc="-30" baseline="0">
                          <a:sym typeface="Symbol" panose="05050102010706020507" pitchFamily="18" charset="2"/>
                        </a:rPr>
                        <a:t> </a:t>
                      </a:r>
                      <a:r>
                        <a:rPr lang="en-US" sz="1000" spc="-30" baseline="0"/>
                        <a:t>wrapped)</a:t>
                      </a:r>
                    </a:p>
                    <a:p>
                      <a:pPr marL="201168" indent="-182880">
                        <a:buFont typeface="Arial" panose="020B0604020202020204" pitchFamily="34" charset="0"/>
                        <a:buChar char="•"/>
                      </a:pPr>
                      <a:r>
                        <a:rPr lang="en-US" sz="1000" spc="-30" baseline="0"/>
                        <a:t>Many coils and many years of operation</a:t>
                      </a:r>
                    </a:p>
                  </a:txBody>
                  <a:tcPr marL="68580" marR="68580" marT="34290" marB="34290"/>
                </a:tc>
                <a:extLst>
                  <a:ext uri="{0D108BD9-81ED-4DB2-BD59-A6C34878D82A}">
                    <a16:rowId xmlns:a16="http://schemas.microsoft.com/office/drawing/2014/main" val="911695630"/>
                  </a:ext>
                </a:extLst>
              </a:tr>
              <a:tr h="112058">
                <a:tc>
                  <a:txBody>
                    <a:bodyPr/>
                    <a:lstStyle/>
                    <a:p>
                      <a:r>
                        <a:rPr lang="en-US" sz="1050" b="1"/>
                        <a:t>HERA-II, DESY</a:t>
                      </a:r>
                    </a:p>
                    <a:p>
                      <a:r>
                        <a:rPr lang="en-US" sz="1000"/>
                        <a:t>(IR magnets, correctors) </a:t>
                      </a:r>
                    </a:p>
                  </a:txBody>
                  <a:tcPr marL="68580" marR="68580" marT="34290" marB="34290"/>
                </a:tc>
                <a:tc>
                  <a:txBody>
                    <a:bodyPr/>
                    <a:lstStyle/>
                    <a:p>
                      <a:r>
                        <a:rPr lang="en-US" sz="1000"/>
                        <a:t>Deployed, </a:t>
                      </a:r>
                    </a:p>
                    <a:p>
                      <a:r>
                        <a:rPr lang="en-US" sz="1000"/>
                        <a:t>Fulfilled Misson</a:t>
                      </a:r>
                    </a:p>
                  </a:txBody>
                  <a:tcPr marL="68580" marR="68580" marT="34290" marB="34290"/>
                </a:tc>
                <a:tc>
                  <a:txBody>
                    <a:bodyPr/>
                    <a:lstStyle/>
                    <a:p>
                      <a:pPr marL="201168" indent="-182880">
                        <a:buFont typeface="Arial" panose="020B0604020202020204" pitchFamily="34" charset="0"/>
                        <a:buChar char="•"/>
                      </a:pPr>
                      <a:r>
                        <a:rPr lang="en-US" sz="1000"/>
                        <a:t>IR magnets need high-uniformity field</a:t>
                      </a:r>
                    </a:p>
                    <a:p>
                      <a:pPr marL="201168" indent="-182880">
                        <a:buFont typeface="Arial" panose="020B0604020202020204" pitchFamily="34" charset="0"/>
                        <a:buChar char="•"/>
                      </a:pPr>
                      <a:r>
                        <a:rPr lang="en-US" sz="1000"/>
                        <a:t>Only possible directly winding on tube</a:t>
                      </a:r>
                    </a:p>
                  </a:txBody>
                  <a:tcPr marL="68580" marR="68580" marT="34290" marB="34290"/>
                </a:tc>
                <a:extLst>
                  <a:ext uri="{0D108BD9-81ED-4DB2-BD59-A6C34878D82A}">
                    <a16:rowId xmlns:a16="http://schemas.microsoft.com/office/drawing/2014/main" val="1692533589"/>
                  </a:ext>
                </a:extLst>
              </a:tr>
              <a:tr h="237532">
                <a:tc>
                  <a:txBody>
                    <a:bodyPr/>
                    <a:lstStyle/>
                    <a:p>
                      <a:r>
                        <a:rPr lang="en-US" sz="1050" b="1"/>
                        <a:t>BEPC-II, IHEP/Beijing</a:t>
                      </a:r>
                    </a:p>
                    <a:p>
                      <a:pPr marL="0" algn="l" defTabSz="914400" rtl="0" eaLnBrk="1" latinLnBrk="0" hangingPunct="1"/>
                      <a:r>
                        <a:rPr lang="en-US" sz="1000" kern="1200">
                          <a:solidFill>
                            <a:schemeClr val="dk1"/>
                          </a:solidFill>
                          <a:latin typeface="+mn-lt"/>
                          <a:ea typeface="+mn-ea"/>
                          <a:cs typeface="+mn-cs"/>
                        </a:rPr>
                        <a:t>(IR magnets, correctors)</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a:t>Deployed, Operational</a:t>
                      </a:r>
                    </a:p>
                  </a:txBody>
                  <a:tcPr marL="68580" marR="68580" marT="34290" marB="34290"/>
                </a:tc>
                <a:tc>
                  <a:txBody>
                    <a:bodyPr/>
                    <a:lstStyle/>
                    <a:p>
                      <a:pPr marL="201168" indent="-182880">
                        <a:buFont typeface="Arial" panose="020B0604020202020204" pitchFamily="34" charset="0"/>
                        <a:buChar char="•"/>
                      </a:pPr>
                      <a:r>
                        <a:rPr lang="en-US" sz="1000"/>
                        <a:t>Required even more compact coils </a:t>
                      </a:r>
                      <a:r>
                        <a:rPr lang="en-US" sz="1000">
                          <a:sym typeface="Symbol" panose="05050102010706020507" pitchFamily="18" charset="2"/>
                        </a:rPr>
                        <a:t></a:t>
                      </a:r>
                      <a:endParaRPr lang="en-US" sz="1000"/>
                    </a:p>
                    <a:p>
                      <a:pPr marL="201168" indent="-182880">
                        <a:buFont typeface="Arial" panose="020B0604020202020204" pitchFamily="34" charset="0"/>
                        <a:buChar char="•"/>
                      </a:pPr>
                      <a:r>
                        <a:rPr lang="en-US" sz="1000"/>
                        <a:t>Invented efficient Serpentine patterns</a:t>
                      </a:r>
                    </a:p>
                  </a:txBody>
                  <a:tcPr marL="68580" marR="68580" marT="34290" marB="34290"/>
                </a:tc>
                <a:extLst>
                  <a:ext uri="{0D108BD9-81ED-4DB2-BD59-A6C34878D82A}">
                    <a16:rowId xmlns:a16="http://schemas.microsoft.com/office/drawing/2014/main" val="1204211980"/>
                  </a:ext>
                </a:extLst>
              </a:tr>
              <a:tr h="0">
                <a:tc>
                  <a:txBody>
                    <a:bodyPr/>
                    <a:lstStyle/>
                    <a:p>
                      <a:r>
                        <a:rPr lang="en-US" sz="1050" b="1" spc="-30" baseline="0"/>
                        <a:t>Alpha, 3 generations, CERN</a:t>
                      </a:r>
                    </a:p>
                    <a:p>
                      <a:pPr marL="0" algn="l" defTabSz="914400" rtl="0" eaLnBrk="1" latinLnBrk="0" hangingPunct="1"/>
                      <a:r>
                        <a:rPr lang="en-US" sz="1000" kern="1200">
                          <a:solidFill>
                            <a:schemeClr val="dk1"/>
                          </a:solidFill>
                          <a:latin typeface="+mn-lt"/>
                          <a:ea typeface="+mn-ea"/>
                          <a:cs typeface="+mn-cs"/>
                        </a:rPr>
                        <a:t>(Anti-H trap octupoles)</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a:t>Deployed, Operational</a:t>
                      </a:r>
                    </a:p>
                  </a:txBody>
                  <a:tcPr marL="68580" marR="68580" marT="34290" marB="34290"/>
                </a:tc>
                <a:tc>
                  <a:txBody>
                    <a:bodyPr/>
                    <a:lstStyle/>
                    <a:p>
                      <a:pPr marL="201168" indent="-182880">
                        <a:buFont typeface="Arial" panose="020B0604020202020204" pitchFamily="34" charset="0"/>
                        <a:buChar char="•"/>
                      </a:pPr>
                      <a:r>
                        <a:rPr lang="en-US" sz="1000"/>
                        <a:t>Rugged coils: survived thousands of </a:t>
                      </a:r>
                      <a:r>
                        <a:rPr lang="en-US" sz="1000" u="sng"/>
                        <a:t>deliberate quenches</a:t>
                      </a:r>
                      <a:r>
                        <a:rPr lang="en-US" sz="1000" u="none"/>
                        <a:t> </a:t>
                      </a:r>
                      <a:r>
                        <a:rPr lang="en-US" sz="1000"/>
                        <a:t>(no degradation) </a:t>
                      </a:r>
                    </a:p>
                  </a:txBody>
                  <a:tcPr marL="68580" marR="68580" marT="34290" marB="34290"/>
                </a:tc>
                <a:extLst>
                  <a:ext uri="{0D108BD9-81ED-4DB2-BD59-A6C34878D82A}">
                    <a16:rowId xmlns:a16="http://schemas.microsoft.com/office/drawing/2014/main" val="3664774380"/>
                  </a:ext>
                </a:extLst>
              </a:tr>
              <a:tr h="530430">
                <a:tc>
                  <a:txBody>
                    <a:bodyPr/>
                    <a:lstStyle/>
                    <a:p>
                      <a:r>
                        <a:rPr lang="en-US" sz="1050" b="1"/>
                        <a:t>JPARC, KEK</a:t>
                      </a:r>
                    </a:p>
                    <a:p>
                      <a:r>
                        <a:rPr lang="en-US" sz="1050"/>
                        <a:t>(beamline correctors)</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a:t>Deployed, Operational</a:t>
                      </a:r>
                    </a:p>
                  </a:txBody>
                  <a:tcPr marL="68580" marR="68580" marT="34290" marB="34290"/>
                </a:tc>
                <a:tc>
                  <a:txBody>
                    <a:bodyPr/>
                    <a:lstStyle/>
                    <a:p>
                      <a:pPr marL="201168" indent="-182880">
                        <a:buFont typeface="Arial" panose="020B0604020202020204" pitchFamily="34" charset="0"/>
                        <a:buChar char="•"/>
                      </a:pPr>
                      <a:r>
                        <a:rPr lang="en-US" sz="1000"/>
                        <a:t>Conduction cooled coils that can take </a:t>
                      </a:r>
                      <a:r>
                        <a:rPr lang="en-US" sz="1000" spc="-30" baseline="0"/>
                        <a:t>advantage of interconnect region space </a:t>
                      </a:r>
                    </a:p>
                  </a:txBody>
                  <a:tcPr marL="68580" marR="68580" marT="34290" marB="34290"/>
                </a:tc>
                <a:extLst>
                  <a:ext uri="{0D108BD9-81ED-4DB2-BD59-A6C34878D82A}">
                    <a16:rowId xmlns:a16="http://schemas.microsoft.com/office/drawing/2014/main" val="4032837172"/>
                  </a:ext>
                </a:extLst>
              </a:tr>
              <a:tr h="454311">
                <a:tc>
                  <a:txBody>
                    <a:bodyPr/>
                    <a:lstStyle/>
                    <a:p>
                      <a:r>
                        <a:rPr lang="en-US" sz="1050" b="1"/>
                        <a:t>ILC, KEK-ATF2, BNL/KEK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a:solidFill>
                            <a:schemeClr val="dk1"/>
                          </a:solidFill>
                          <a:latin typeface="+mn-lt"/>
                          <a:ea typeface="+mn-ea"/>
                          <a:cs typeface="+mn-cs"/>
                        </a:rPr>
                        <a:t>(IR magnets and correctors)</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a:t>Design and prototypes</a:t>
                      </a:r>
                    </a:p>
                  </a:txBody>
                  <a:tcPr marL="68580" marR="68580" marT="34290" marB="34290"/>
                </a:tc>
                <a:tc>
                  <a:txBody>
                    <a:bodyPr/>
                    <a:lstStyle/>
                    <a:p>
                      <a:pPr marL="201168" indent="-182880">
                        <a:buFont typeface="Arial" panose="020B0604020202020204" pitchFamily="34" charset="0"/>
                        <a:buChar char="•"/>
                      </a:pPr>
                      <a:r>
                        <a:rPr lang="en-US" sz="1000"/>
                        <a:t>Compact, high-gradient coils to enable </a:t>
                      </a:r>
                      <a:r>
                        <a:rPr lang="en-US" sz="1000" spc="-30" baseline="0"/>
                        <a:t>small crossing angle via active shielding</a:t>
                      </a:r>
                    </a:p>
                  </a:txBody>
                  <a:tcPr marL="68580" marR="68580" marT="34290" marB="34290"/>
                </a:tc>
                <a:extLst>
                  <a:ext uri="{0D108BD9-81ED-4DB2-BD59-A6C34878D82A}">
                    <a16:rowId xmlns:a16="http://schemas.microsoft.com/office/drawing/2014/main" val="2229400197"/>
                  </a:ext>
                </a:extLst>
              </a:tr>
              <a:tr h="603985">
                <a:tc>
                  <a:txBody>
                    <a:bodyPr/>
                    <a:lstStyle/>
                    <a:p>
                      <a:r>
                        <a:rPr lang="en-US" sz="1050" b="1"/>
                        <a:t>SuperKEKB, KEK</a:t>
                      </a:r>
                    </a:p>
                    <a:p>
                      <a:pPr marL="0" algn="l" defTabSz="914400" rtl="0" eaLnBrk="1" latinLnBrk="0" hangingPunct="1"/>
                      <a:r>
                        <a:rPr lang="en-US" sz="1000" kern="1200">
                          <a:solidFill>
                            <a:schemeClr val="dk1"/>
                          </a:solidFill>
                          <a:latin typeface="+mn-lt"/>
                          <a:ea typeface="+mn-ea"/>
                          <a:cs typeface="+mn-cs"/>
                        </a:rPr>
                        <a:t>(IR correctors)</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a:t>Deployed, Operational</a:t>
                      </a:r>
                    </a:p>
                  </a:txBody>
                  <a:tcPr marL="68580" marR="68580" marT="34290" marB="34290"/>
                </a:tc>
                <a:tc>
                  <a:txBody>
                    <a:bodyPr/>
                    <a:lstStyle/>
                    <a:p>
                      <a:pPr marL="201168" indent="-182880">
                        <a:buFont typeface="Arial" panose="020B0604020202020204" pitchFamily="34" charset="0"/>
                        <a:buChar char="•"/>
                      </a:pPr>
                      <a:r>
                        <a:rPr lang="en-US" sz="1000"/>
                        <a:t>Challenging field quality requirements</a:t>
                      </a:r>
                    </a:p>
                    <a:p>
                      <a:pPr marL="201168" indent="-182880">
                        <a:buFont typeface="Arial" panose="020B0604020202020204" pitchFamily="34" charset="0"/>
                        <a:buChar char="•"/>
                      </a:pPr>
                      <a:r>
                        <a:rPr lang="en-US" sz="1000"/>
                        <a:t>43 coils were wound in nested groups</a:t>
                      </a:r>
                    </a:p>
                    <a:p>
                      <a:pPr marL="201168" indent="-182880">
                        <a:buFont typeface="Arial" panose="020B0604020202020204" pitchFamily="34" charset="0"/>
                        <a:buChar char="•"/>
                      </a:pPr>
                      <a:r>
                        <a:rPr lang="en-US" sz="1000"/>
                        <a:t>Some shaped longitudinal field profiles</a:t>
                      </a:r>
                    </a:p>
                  </a:txBody>
                  <a:tcPr marL="68580" marR="68580" marT="34290" marB="34290"/>
                </a:tc>
                <a:extLst>
                  <a:ext uri="{0D108BD9-81ED-4DB2-BD59-A6C34878D82A}">
                    <a16:rowId xmlns:a16="http://schemas.microsoft.com/office/drawing/2014/main" val="4040166888"/>
                  </a:ext>
                </a:extLst>
              </a:tr>
              <a:tr h="618877">
                <a:tc>
                  <a:txBody>
                    <a:bodyPr/>
                    <a:lstStyle/>
                    <a:p>
                      <a:pPr marL="0" algn="l" defTabSz="914400" rtl="0" eaLnBrk="1" latinLnBrk="0" hangingPunct="1"/>
                      <a:r>
                        <a:rPr lang="en-US" sz="1000" b="1" kern="1200">
                          <a:solidFill>
                            <a:schemeClr val="dk1"/>
                          </a:solidFill>
                          <a:latin typeface="+mn-lt"/>
                          <a:ea typeface="+mn-ea"/>
                          <a:cs typeface="+mn-cs"/>
                        </a:rPr>
                        <a:t>EIC, BNL/JLAB</a:t>
                      </a:r>
                    </a:p>
                    <a:p>
                      <a:pPr marL="0" algn="l" defTabSz="914400" rtl="0" eaLnBrk="1" latinLnBrk="0" hangingPunct="1"/>
                      <a:r>
                        <a:rPr lang="en-US" sz="1000" kern="1200">
                          <a:solidFill>
                            <a:schemeClr val="dk1"/>
                          </a:solidFill>
                          <a:latin typeface="+mn-lt"/>
                          <a:ea typeface="+mn-ea"/>
                          <a:cs typeface="+mn-cs"/>
                        </a:rPr>
                        <a:t>(IR magnets and correctors)</a:t>
                      </a:r>
                    </a:p>
                  </a:txBody>
                  <a:tcPr marL="68580" marR="68580" marT="34290" marB="34290"/>
                </a:tc>
                <a:tc>
                  <a:txBody>
                    <a:bodyPr/>
                    <a:lstStyle/>
                    <a:p>
                      <a:r>
                        <a:rPr lang="en-US" sz="1000"/>
                        <a:t>Design and prototypes</a:t>
                      </a:r>
                    </a:p>
                    <a:p>
                      <a:endParaRPr lang="en-US" sz="1000"/>
                    </a:p>
                  </a:txBody>
                  <a:tcPr marL="68580" marR="68580" marT="34290" marB="34290"/>
                </a:tc>
                <a:tc>
                  <a:txBody>
                    <a:bodyPr/>
                    <a:lstStyle/>
                    <a:p>
                      <a:pPr marL="201168" indent="-182880">
                        <a:buFont typeface="Arial" panose="020B0604020202020204" pitchFamily="34" charset="0"/>
                        <a:buChar char="•"/>
                      </a:pPr>
                      <a:r>
                        <a:rPr lang="en-US" sz="1000"/>
                        <a:t>Actively shielded Nb</a:t>
                      </a:r>
                      <a:r>
                        <a:rPr lang="en-US" sz="1050" baseline="-20000"/>
                        <a:t>3</a:t>
                      </a:r>
                      <a:r>
                        <a:rPr lang="en-US" sz="1000"/>
                        <a:t>Sn high-gradient </a:t>
                      </a:r>
                      <a:r>
                        <a:rPr lang="en-US" sz="1000" spc="-30" baseline="0"/>
                        <a:t>quad (inner 9.3T </a:t>
                      </a:r>
                      <a:r>
                        <a:rPr lang="en-US" sz="1000" spc="-30" baseline="0">
                          <a:sym typeface="Symbol" panose="05050102010706020507" pitchFamily="18" charset="2"/>
                        </a:rPr>
                        <a:t></a:t>
                      </a:r>
                      <a:r>
                        <a:rPr lang="en-US" sz="1000" spc="-30" baseline="0"/>
                        <a:t> external few gauss)</a:t>
                      </a:r>
                      <a:endParaRPr lang="en-US" sz="1000" spc="-30" baseline="0">
                        <a:cs typeface="Arial"/>
                      </a:endParaRPr>
                    </a:p>
                    <a:p>
                      <a:pPr marL="201168" indent="-182880">
                        <a:buFont typeface="Arial" panose="020B0604020202020204" pitchFamily="34" charset="0"/>
                        <a:buChar char="•"/>
                      </a:pPr>
                      <a:r>
                        <a:rPr lang="en-US" sz="1000" spc="-30" baseline="0"/>
                        <a:t>Double Helical tapered magnets </a:t>
                      </a:r>
                    </a:p>
                  </a:txBody>
                  <a:tcPr marL="68580" marR="68580" marT="34290" marB="34290"/>
                </a:tc>
                <a:extLst>
                  <a:ext uri="{0D108BD9-81ED-4DB2-BD59-A6C34878D82A}">
                    <a16:rowId xmlns:a16="http://schemas.microsoft.com/office/drawing/2014/main" val="3118730586"/>
                  </a:ext>
                </a:extLst>
              </a:tr>
              <a:tr h="0">
                <a:tc>
                  <a:txBody>
                    <a:bodyPr/>
                    <a:lstStyle/>
                    <a:p>
                      <a:pPr marL="0" algn="l" defTabSz="914400" rtl="0" eaLnBrk="1" latinLnBrk="0" hangingPunct="1"/>
                      <a:r>
                        <a:rPr lang="en-US" sz="1000" b="1" kern="1200">
                          <a:solidFill>
                            <a:schemeClr val="dk1"/>
                          </a:solidFill>
                          <a:latin typeface="+mn-lt"/>
                          <a:ea typeface="+mn-ea"/>
                          <a:cs typeface="+mn-cs"/>
                        </a:rPr>
                        <a:t>FCC-ee</a:t>
                      </a:r>
                    </a:p>
                  </a:txBody>
                  <a:tcPr marL="68580" marR="68580" marT="34290" marB="34290"/>
                </a:tc>
                <a:tc>
                  <a:txBody>
                    <a:bodyPr/>
                    <a:lstStyle/>
                    <a:p>
                      <a:r>
                        <a:rPr lang="en-US" sz="1000"/>
                        <a:t>Design</a:t>
                      </a:r>
                    </a:p>
                  </a:txBody>
                  <a:tcPr marL="68580" marR="68580" marT="34290" marB="34290"/>
                </a:tc>
                <a:tc>
                  <a:txBody>
                    <a:bodyPr/>
                    <a:lstStyle/>
                    <a:p>
                      <a:pPr marL="201168" indent="-182880">
                        <a:buFont typeface="Arial" panose="020B0604020202020204" pitchFamily="34" charset="0"/>
                        <a:buChar char="•"/>
                      </a:pPr>
                      <a:r>
                        <a:rPr lang="en-US" sz="1000" spc="-30" baseline="0"/>
                        <a:t>Combined function CCT magnets</a:t>
                      </a:r>
                    </a:p>
                  </a:txBody>
                  <a:tcPr marL="68580" marR="68580" marT="34290" marB="34290"/>
                </a:tc>
                <a:extLst>
                  <a:ext uri="{0D108BD9-81ED-4DB2-BD59-A6C34878D82A}">
                    <a16:rowId xmlns:a16="http://schemas.microsoft.com/office/drawing/2014/main" val="3525051376"/>
                  </a:ext>
                </a:extLst>
              </a:tr>
              <a:tr h="224239">
                <a:tc>
                  <a:txBody>
                    <a:bodyPr/>
                    <a:lstStyle/>
                    <a:p>
                      <a:pPr marL="0" algn="l" defTabSz="914400" rtl="0" eaLnBrk="1" latinLnBrk="0" hangingPunct="1"/>
                      <a:r>
                        <a:rPr lang="en-US" sz="1000" b="1" kern="1200">
                          <a:solidFill>
                            <a:schemeClr val="dk1"/>
                          </a:solidFill>
                          <a:latin typeface="+mn-lt"/>
                          <a:ea typeface="+mn-ea"/>
                          <a:cs typeface="+mn-cs"/>
                        </a:rPr>
                        <a:t>US-Magnet Development Program</a:t>
                      </a:r>
                    </a:p>
                  </a:txBody>
                  <a:tcPr marL="68580" marR="68580" marT="34290" marB="34290"/>
                </a:tc>
                <a:tc>
                  <a:txBody>
                    <a:bodyPr/>
                    <a:lstStyle/>
                    <a:p>
                      <a:r>
                        <a:rPr lang="en-US" sz="1000"/>
                        <a:t>Exploratory studies</a:t>
                      </a:r>
                    </a:p>
                  </a:txBody>
                  <a:tcPr marL="68580" marR="68580" marT="34290" marB="34290"/>
                </a:tc>
                <a:tc>
                  <a:txBody>
                    <a:bodyPr/>
                    <a:lstStyle/>
                    <a:p>
                      <a:pPr marL="201168" indent="-182880">
                        <a:buFont typeface="Arial" panose="020B0604020202020204" pitchFamily="34" charset="0"/>
                        <a:buChar char="•"/>
                      </a:pPr>
                      <a:r>
                        <a:rPr lang="en-US" sz="1000" spc="-30" baseline="0"/>
                        <a:t>HTS</a:t>
                      </a:r>
                    </a:p>
                    <a:p>
                      <a:pPr marL="201168" indent="-182880">
                        <a:buFont typeface="Arial" panose="020B0604020202020204" pitchFamily="34" charset="0"/>
                        <a:buChar char="•"/>
                      </a:pPr>
                      <a:r>
                        <a:rPr lang="en-US" sz="1000" spc="-30" baseline="0"/>
                        <a:t>Nb3Sn</a:t>
                      </a:r>
                    </a:p>
                    <a:p>
                      <a:pPr marL="201168" indent="-182880">
                        <a:buFont typeface="Arial" panose="020B0604020202020204" pitchFamily="34" charset="0"/>
                        <a:buChar char="•"/>
                      </a:pPr>
                      <a:r>
                        <a:rPr lang="en-US" sz="1000" spc="-30" baseline="0"/>
                        <a:t>Conductor development</a:t>
                      </a:r>
                    </a:p>
                  </a:txBody>
                  <a:tcPr marL="68580" marR="68580" marT="34290" marB="34290"/>
                </a:tc>
                <a:extLst>
                  <a:ext uri="{0D108BD9-81ED-4DB2-BD59-A6C34878D82A}">
                    <a16:rowId xmlns:a16="http://schemas.microsoft.com/office/drawing/2014/main" val="431351196"/>
                  </a:ext>
                </a:extLst>
              </a:tr>
            </a:tbl>
          </a:graphicData>
        </a:graphic>
      </p:graphicFrame>
      <p:pic>
        <p:nvPicPr>
          <p:cNvPr id="13" name="direct_wind_machine (1080p)">
            <a:hlinkClick r:id="" action="ppaction://media"/>
            <a:extLst>
              <a:ext uri="{FF2B5EF4-FFF2-40B4-BE49-F238E27FC236}">
                <a16:creationId xmlns:a16="http://schemas.microsoft.com/office/drawing/2014/main" id="{E8614313-C66E-68CC-61B2-C69D5E04AB75}"/>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52531" y="460376"/>
            <a:ext cx="4181602" cy="2205506"/>
          </a:xfrm>
          <a:prstGeom prst="rect">
            <a:avLst/>
          </a:prstGeom>
        </p:spPr>
      </p:pic>
      <p:sp>
        <p:nvSpPr>
          <p:cNvPr id="3" name="TextBox 2">
            <a:extLst>
              <a:ext uri="{FF2B5EF4-FFF2-40B4-BE49-F238E27FC236}">
                <a16:creationId xmlns:a16="http://schemas.microsoft.com/office/drawing/2014/main" id="{FE774E81-B3F5-CF9D-D243-E8514C8AA061}"/>
              </a:ext>
            </a:extLst>
          </p:cNvPr>
          <p:cNvSpPr txBox="1"/>
          <p:nvPr/>
        </p:nvSpPr>
        <p:spPr>
          <a:xfrm>
            <a:off x="6594296" y="6621821"/>
            <a:ext cx="2569934" cy="261610"/>
          </a:xfrm>
          <a:prstGeom prst="rect">
            <a:avLst/>
          </a:prstGeom>
          <a:noFill/>
        </p:spPr>
        <p:txBody>
          <a:bodyPr wrap="none" rtlCol="0">
            <a:spAutoFit/>
          </a:bodyPr>
          <a:lstStyle/>
          <a:p>
            <a:r>
              <a:rPr lang="en-US" sz="1100" i="1" dirty="0">
                <a:solidFill>
                  <a:schemeClr val="accent4">
                    <a:lumMod val="75000"/>
                  </a:schemeClr>
                </a:solidFill>
              </a:rPr>
              <a:t>Vikas Teotia, FCC week 2025, Vienna</a:t>
            </a:r>
          </a:p>
        </p:txBody>
      </p:sp>
    </p:spTree>
    <p:extLst>
      <p:ext uri="{BB962C8B-B14F-4D97-AF65-F5344CB8AC3E}">
        <p14:creationId xmlns:p14="http://schemas.microsoft.com/office/powerpoint/2010/main" val="1938497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1040"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3"/>
                </p:tgtEl>
              </p:cMediaNode>
            </p:video>
            <p:seq concurrent="1" nextAc="seek">
              <p:cTn id="8" restart="whenNotActive" fill="hold" evtFilter="cancelBubble" nodeType="interactiveSeq">
                <p:stCondLst>
                  <p:cond evt="onClick" delay="0">
                    <p:tgtEl>
                      <p:spTgt spid="1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3"/>
                                        </p:tgtEl>
                                      </p:cBhvr>
                                    </p:cmd>
                                  </p:childTnLst>
                                </p:cTn>
                              </p:par>
                            </p:childTnLst>
                          </p:cTn>
                        </p:par>
                      </p:childTnLst>
                    </p:cTn>
                  </p:par>
                </p:childTnLst>
              </p:cTn>
              <p:nextCondLst>
                <p:cond evt="onClick" delay="0">
                  <p:tgtEl>
                    <p:spTgt spid="13"/>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A87C5EE-FABF-5228-0905-2D3323778EAC}"/>
              </a:ext>
            </a:extLst>
          </p:cNvPr>
          <p:cNvPicPr>
            <a:picLocks noChangeAspect="1"/>
          </p:cNvPicPr>
          <p:nvPr/>
        </p:nvPicPr>
        <p:blipFill>
          <a:blip r:embed="rId2"/>
          <a:srcRect l="5025" t="9763" b="9074"/>
          <a:stretch/>
        </p:blipFill>
        <p:spPr>
          <a:xfrm>
            <a:off x="264543" y="226355"/>
            <a:ext cx="2895601" cy="1684421"/>
          </a:xfrm>
          <a:prstGeom prst="rect">
            <a:avLst/>
          </a:prstGeom>
        </p:spPr>
      </p:pic>
      <p:pic>
        <p:nvPicPr>
          <p:cNvPr id="7" name="Picture 6">
            <a:extLst>
              <a:ext uri="{FF2B5EF4-FFF2-40B4-BE49-F238E27FC236}">
                <a16:creationId xmlns:a16="http://schemas.microsoft.com/office/drawing/2014/main" id="{A230685F-2023-2BB9-942F-A7FAC0BB4AF3}"/>
              </a:ext>
            </a:extLst>
          </p:cNvPr>
          <p:cNvPicPr>
            <a:picLocks noChangeAspect="1"/>
          </p:cNvPicPr>
          <p:nvPr/>
        </p:nvPicPr>
        <p:blipFill>
          <a:blip r:embed="rId3"/>
          <a:srcRect l="4617" t="12039" r="5248" b="9467"/>
          <a:stretch/>
        </p:blipFill>
        <p:spPr>
          <a:xfrm>
            <a:off x="3067032" y="363598"/>
            <a:ext cx="2884437" cy="1547178"/>
          </a:xfrm>
          <a:prstGeom prst="rect">
            <a:avLst/>
          </a:prstGeom>
        </p:spPr>
      </p:pic>
      <p:sp>
        <p:nvSpPr>
          <p:cNvPr id="12" name="TextBox 11">
            <a:extLst>
              <a:ext uri="{FF2B5EF4-FFF2-40B4-BE49-F238E27FC236}">
                <a16:creationId xmlns:a16="http://schemas.microsoft.com/office/drawing/2014/main" id="{E3E333AC-DE81-DE83-D700-D7653AE38E17}"/>
              </a:ext>
            </a:extLst>
          </p:cNvPr>
          <p:cNvSpPr txBox="1"/>
          <p:nvPr/>
        </p:nvSpPr>
        <p:spPr>
          <a:xfrm>
            <a:off x="569496" y="1371237"/>
            <a:ext cx="902811" cy="369332"/>
          </a:xfrm>
          <a:prstGeom prst="rect">
            <a:avLst/>
          </a:prstGeom>
          <a:noFill/>
        </p:spPr>
        <p:txBody>
          <a:bodyPr wrap="none" rtlCol="0">
            <a:spAutoFit/>
          </a:bodyPr>
          <a:lstStyle/>
          <a:p>
            <a:r>
              <a:rPr lang="en-US"/>
              <a:t>Dipole </a:t>
            </a:r>
          </a:p>
        </p:txBody>
      </p:sp>
      <p:sp>
        <p:nvSpPr>
          <p:cNvPr id="13" name="TextBox 12">
            <a:extLst>
              <a:ext uri="{FF2B5EF4-FFF2-40B4-BE49-F238E27FC236}">
                <a16:creationId xmlns:a16="http://schemas.microsoft.com/office/drawing/2014/main" id="{BFFC2596-F7BC-1646-80E4-6F7F2301C483}"/>
              </a:ext>
            </a:extLst>
          </p:cNvPr>
          <p:cNvSpPr txBox="1"/>
          <p:nvPr/>
        </p:nvSpPr>
        <p:spPr>
          <a:xfrm>
            <a:off x="3304545" y="1371238"/>
            <a:ext cx="1390124" cy="369332"/>
          </a:xfrm>
          <a:prstGeom prst="rect">
            <a:avLst/>
          </a:prstGeom>
          <a:noFill/>
        </p:spPr>
        <p:txBody>
          <a:bodyPr wrap="none" rtlCol="0">
            <a:spAutoFit/>
          </a:bodyPr>
          <a:lstStyle/>
          <a:p>
            <a:r>
              <a:rPr lang="en-US"/>
              <a:t>Quadrupole</a:t>
            </a:r>
          </a:p>
        </p:txBody>
      </p:sp>
      <p:sp>
        <p:nvSpPr>
          <p:cNvPr id="21" name="Title 1">
            <a:extLst>
              <a:ext uri="{FF2B5EF4-FFF2-40B4-BE49-F238E27FC236}">
                <a16:creationId xmlns:a16="http://schemas.microsoft.com/office/drawing/2014/main" id="{29420C82-5798-3983-9C3D-656D46C4C9A0}"/>
              </a:ext>
            </a:extLst>
          </p:cNvPr>
          <p:cNvSpPr>
            <a:spLocks noGrp="1"/>
          </p:cNvSpPr>
          <p:nvPr>
            <p:ph type="title"/>
          </p:nvPr>
        </p:nvSpPr>
        <p:spPr>
          <a:xfrm>
            <a:off x="1323011" y="-74782"/>
            <a:ext cx="7002841" cy="525211"/>
          </a:xfrm>
        </p:spPr>
        <p:txBody>
          <a:bodyPr>
            <a:normAutofit fontScale="90000"/>
          </a:bodyPr>
          <a:lstStyle/>
          <a:p>
            <a:r>
              <a:rPr lang="en-US" sz="3200">
                <a:solidFill>
                  <a:srgbClr val="00B050"/>
                </a:solidFill>
              </a:rPr>
              <a:t>Double helical (CCT) magnet designs</a:t>
            </a:r>
          </a:p>
        </p:txBody>
      </p:sp>
      <p:pic>
        <p:nvPicPr>
          <p:cNvPr id="24" name="Content Placeholder 4">
            <a:extLst>
              <a:ext uri="{FF2B5EF4-FFF2-40B4-BE49-F238E27FC236}">
                <a16:creationId xmlns:a16="http://schemas.microsoft.com/office/drawing/2014/main" id="{43D75C26-9313-786D-8159-2C71FC1B7108}"/>
              </a:ext>
            </a:extLst>
          </p:cNvPr>
          <p:cNvPicPr>
            <a:picLocks noChangeAspect="1"/>
          </p:cNvPicPr>
          <p:nvPr/>
        </p:nvPicPr>
        <p:blipFill>
          <a:blip r:embed="rId4"/>
          <a:srcRect l="49378" t="10241" b="54084"/>
          <a:stretch/>
        </p:blipFill>
        <p:spPr>
          <a:xfrm>
            <a:off x="3160144" y="1910776"/>
            <a:ext cx="2549469" cy="1415723"/>
          </a:xfrm>
          <a:prstGeom prst="rect">
            <a:avLst/>
          </a:prstGeom>
        </p:spPr>
      </p:pic>
      <p:pic>
        <p:nvPicPr>
          <p:cNvPr id="25" name="Picture 24">
            <a:extLst>
              <a:ext uri="{FF2B5EF4-FFF2-40B4-BE49-F238E27FC236}">
                <a16:creationId xmlns:a16="http://schemas.microsoft.com/office/drawing/2014/main" id="{A0D1D982-253B-A387-3A84-AECBFB8D1A79}"/>
              </a:ext>
            </a:extLst>
          </p:cNvPr>
          <p:cNvPicPr>
            <a:picLocks noChangeAspect="1"/>
          </p:cNvPicPr>
          <p:nvPr/>
        </p:nvPicPr>
        <p:blipFill>
          <a:blip r:embed="rId5"/>
          <a:srcRect l="50985" t="14285" b="44737"/>
          <a:stretch/>
        </p:blipFill>
        <p:spPr>
          <a:xfrm>
            <a:off x="3196562" y="5131761"/>
            <a:ext cx="2570480" cy="1515015"/>
          </a:xfrm>
          <a:prstGeom prst="rect">
            <a:avLst/>
          </a:prstGeom>
        </p:spPr>
      </p:pic>
      <p:pic>
        <p:nvPicPr>
          <p:cNvPr id="26" name="Picture 25">
            <a:extLst>
              <a:ext uri="{FF2B5EF4-FFF2-40B4-BE49-F238E27FC236}">
                <a16:creationId xmlns:a16="http://schemas.microsoft.com/office/drawing/2014/main" id="{0B0EA09F-342C-03D5-B267-64A113CB6395}"/>
              </a:ext>
            </a:extLst>
          </p:cNvPr>
          <p:cNvPicPr>
            <a:picLocks noChangeAspect="1"/>
          </p:cNvPicPr>
          <p:nvPr/>
        </p:nvPicPr>
        <p:blipFill>
          <a:blip r:embed="rId6"/>
          <a:srcRect l="50131" b="32052"/>
          <a:stretch/>
        </p:blipFill>
        <p:spPr>
          <a:xfrm>
            <a:off x="3188541" y="3501189"/>
            <a:ext cx="2570480" cy="1455882"/>
          </a:xfrm>
          <a:prstGeom prst="rect">
            <a:avLst/>
          </a:prstGeom>
        </p:spPr>
      </p:pic>
      <p:pic>
        <p:nvPicPr>
          <p:cNvPr id="27" name="Picture 26">
            <a:extLst>
              <a:ext uri="{FF2B5EF4-FFF2-40B4-BE49-F238E27FC236}">
                <a16:creationId xmlns:a16="http://schemas.microsoft.com/office/drawing/2014/main" id="{47CE7ACF-3077-FF79-51A9-BBB1CB471394}"/>
              </a:ext>
            </a:extLst>
          </p:cNvPr>
          <p:cNvPicPr>
            <a:picLocks noChangeAspect="1"/>
          </p:cNvPicPr>
          <p:nvPr/>
        </p:nvPicPr>
        <p:blipFill>
          <a:blip r:embed="rId7"/>
          <a:srcRect b="21717"/>
          <a:stretch/>
        </p:blipFill>
        <p:spPr>
          <a:xfrm>
            <a:off x="445263" y="3541348"/>
            <a:ext cx="2621770" cy="1415723"/>
          </a:xfrm>
          <a:prstGeom prst="rect">
            <a:avLst/>
          </a:prstGeom>
        </p:spPr>
      </p:pic>
      <p:pic>
        <p:nvPicPr>
          <p:cNvPr id="28" name="Picture 27">
            <a:extLst>
              <a:ext uri="{FF2B5EF4-FFF2-40B4-BE49-F238E27FC236}">
                <a16:creationId xmlns:a16="http://schemas.microsoft.com/office/drawing/2014/main" id="{A6DE8071-E72A-504D-9859-CDCB127BA221}"/>
              </a:ext>
            </a:extLst>
          </p:cNvPr>
          <p:cNvPicPr>
            <a:picLocks noChangeAspect="1"/>
          </p:cNvPicPr>
          <p:nvPr/>
        </p:nvPicPr>
        <p:blipFill>
          <a:blip r:embed="rId8"/>
          <a:stretch>
            <a:fillRect/>
          </a:stretch>
        </p:blipFill>
        <p:spPr>
          <a:xfrm>
            <a:off x="445263" y="5157829"/>
            <a:ext cx="2621770" cy="1437037"/>
          </a:xfrm>
          <a:prstGeom prst="rect">
            <a:avLst/>
          </a:prstGeom>
        </p:spPr>
      </p:pic>
      <p:pic>
        <p:nvPicPr>
          <p:cNvPr id="29" name="Picture 28">
            <a:extLst>
              <a:ext uri="{FF2B5EF4-FFF2-40B4-BE49-F238E27FC236}">
                <a16:creationId xmlns:a16="http://schemas.microsoft.com/office/drawing/2014/main" id="{FB0183BB-951A-9044-B93A-81A4ADA01D37}"/>
              </a:ext>
            </a:extLst>
          </p:cNvPr>
          <p:cNvPicPr>
            <a:picLocks noChangeAspect="1"/>
          </p:cNvPicPr>
          <p:nvPr/>
        </p:nvPicPr>
        <p:blipFill>
          <a:blip r:embed="rId9"/>
          <a:srcRect l="-4543" r="1267"/>
          <a:stretch/>
        </p:blipFill>
        <p:spPr>
          <a:xfrm>
            <a:off x="333761" y="1910776"/>
            <a:ext cx="2733271" cy="1451020"/>
          </a:xfrm>
          <a:prstGeom prst="rect">
            <a:avLst/>
          </a:prstGeom>
        </p:spPr>
      </p:pic>
      <p:pic>
        <p:nvPicPr>
          <p:cNvPr id="33" name="Picture 32">
            <a:extLst>
              <a:ext uri="{FF2B5EF4-FFF2-40B4-BE49-F238E27FC236}">
                <a16:creationId xmlns:a16="http://schemas.microsoft.com/office/drawing/2014/main" id="{D182D288-4CC9-A6A5-0CF4-42A8813F1D59}"/>
              </a:ext>
            </a:extLst>
          </p:cNvPr>
          <p:cNvPicPr>
            <a:picLocks noChangeAspect="1"/>
          </p:cNvPicPr>
          <p:nvPr/>
        </p:nvPicPr>
        <p:blipFill>
          <a:blip r:embed="rId10"/>
          <a:srcRect t="7278" b="8393"/>
          <a:stretch/>
        </p:blipFill>
        <p:spPr>
          <a:xfrm>
            <a:off x="5953030" y="450429"/>
            <a:ext cx="3141399" cy="1946395"/>
          </a:xfrm>
          <a:prstGeom prst="rect">
            <a:avLst/>
          </a:prstGeom>
        </p:spPr>
      </p:pic>
      <p:sp>
        <p:nvSpPr>
          <p:cNvPr id="34" name="TextBox 33">
            <a:extLst>
              <a:ext uri="{FF2B5EF4-FFF2-40B4-BE49-F238E27FC236}">
                <a16:creationId xmlns:a16="http://schemas.microsoft.com/office/drawing/2014/main" id="{A32FD0FE-47EF-8AE4-7879-4245046EE58D}"/>
              </a:ext>
            </a:extLst>
          </p:cNvPr>
          <p:cNvSpPr txBox="1"/>
          <p:nvPr/>
        </p:nvSpPr>
        <p:spPr>
          <a:xfrm>
            <a:off x="6029522" y="1712956"/>
            <a:ext cx="2191124" cy="923330"/>
          </a:xfrm>
          <a:prstGeom prst="rect">
            <a:avLst/>
          </a:prstGeom>
          <a:noFill/>
        </p:spPr>
        <p:txBody>
          <a:bodyPr wrap="square" rtlCol="0">
            <a:spAutoFit/>
          </a:bodyPr>
          <a:lstStyle/>
          <a:p>
            <a:r>
              <a:rPr lang="en-US"/>
              <a:t>Dipole + Quadrupole + Sextupole</a:t>
            </a:r>
          </a:p>
        </p:txBody>
      </p:sp>
      <p:pic>
        <p:nvPicPr>
          <p:cNvPr id="35" name="Picture 34">
            <a:extLst>
              <a:ext uri="{FF2B5EF4-FFF2-40B4-BE49-F238E27FC236}">
                <a16:creationId xmlns:a16="http://schemas.microsoft.com/office/drawing/2014/main" id="{AB9E7CAA-F286-C4AE-790F-7D13D601756D}"/>
              </a:ext>
            </a:extLst>
          </p:cNvPr>
          <p:cNvPicPr>
            <a:picLocks noChangeAspect="1"/>
          </p:cNvPicPr>
          <p:nvPr/>
        </p:nvPicPr>
        <p:blipFill>
          <a:blip r:embed="rId11"/>
          <a:stretch>
            <a:fillRect/>
          </a:stretch>
        </p:blipFill>
        <p:spPr>
          <a:xfrm>
            <a:off x="5777582" y="2895619"/>
            <a:ext cx="3331883" cy="1409913"/>
          </a:xfrm>
          <a:prstGeom prst="rect">
            <a:avLst/>
          </a:prstGeom>
        </p:spPr>
      </p:pic>
      <p:pic>
        <p:nvPicPr>
          <p:cNvPr id="36" name="Picture 35">
            <a:extLst>
              <a:ext uri="{FF2B5EF4-FFF2-40B4-BE49-F238E27FC236}">
                <a16:creationId xmlns:a16="http://schemas.microsoft.com/office/drawing/2014/main" id="{1E44FA27-215F-106D-827A-1295E5CE9E2A}"/>
              </a:ext>
            </a:extLst>
          </p:cNvPr>
          <p:cNvPicPr>
            <a:picLocks noChangeAspect="1"/>
          </p:cNvPicPr>
          <p:nvPr/>
        </p:nvPicPr>
        <p:blipFill>
          <a:blip r:embed="rId12"/>
          <a:srcRect r="2933" b="4042"/>
          <a:stretch/>
        </p:blipFill>
        <p:spPr>
          <a:xfrm>
            <a:off x="5777581" y="4564865"/>
            <a:ext cx="3331883" cy="1494675"/>
          </a:xfrm>
          <a:prstGeom prst="rect">
            <a:avLst/>
          </a:prstGeom>
        </p:spPr>
      </p:pic>
      <p:sp>
        <p:nvSpPr>
          <p:cNvPr id="2" name="TextBox 1">
            <a:extLst>
              <a:ext uri="{FF2B5EF4-FFF2-40B4-BE49-F238E27FC236}">
                <a16:creationId xmlns:a16="http://schemas.microsoft.com/office/drawing/2014/main" id="{9A9AEA98-043D-2F95-A9CD-1C30D7D0A3FB}"/>
              </a:ext>
            </a:extLst>
          </p:cNvPr>
          <p:cNvSpPr txBox="1"/>
          <p:nvPr/>
        </p:nvSpPr>
        <p:spPr>
          <a:xfrm>
            <a:off x="5986803" y="6550223"/>
            <a:ext cx="3188117" cy="307777"/>
          </a:xfrm>
          <a:prstGeom prst="rect">
            <a:avLst/>
          </a:prstGeom>
          <a:noFill/>
        </p:spPr>
        <p:txBody>
          <a:bodyPr wrap="none" rtlCol="0">
            <a:spAutoFit/>
          </a:bodyPr>
          <a:lstStyle/>
          <a:p>
            <a:r>
              <a:rPr lang="en-US" sz="1400" i="1" dirty="0">
                <a:solidFill>
                  <a:schemeClr val="accent4">
                    <a:lumMod val="75000"/>
                  </a:schemeClr>
                </a:solidFill>
              </a:rPr>
              <a:t>Vikas Teotia, FCC week 2025, Vienna</a:t>
            </a:r>
          </a:p>
        </p:txBody>
      </p:sp>
    </p:spTree>
    <p:extLst>
      <p:ext uri="{BB962C8B-B14F-4D97-AF65-F5344CB8AC3E}">
        <p14:creationId xmlns:p14="http://schemas.microsoft.com/office/powerpoint/2010/main" val="275979435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NL">
  <a:themeElements>
    <a:clrScheme name="BNL Color Palette">
      <a:dk1>
        <a:srgbClr val="000000"/>
      </a:dk1>
      <a:lt1>
        <a:srgbClr val="FFFFFF"/>
      </a:lt1>
      <a:dk2>
        <a:srgbClr val="000000"/>
      </a:dk2>
      <a:lt2>
        <a:srgbClr val="FFFFFF"/>
      </a:lt2>
      <a:accent1>
        <a:srgbClr val="105C78"/>
      </a:accent1>
      <a:accent2>
        <a:srgbClr val="00ADDC"/>
      </a:accent2>
      <a:accent3>
        <a:srgbClr val="B2D33B"/>
      </a:accent3>
      <a:accent4>
        <a:srgbClr val="F68B1F"/>
      </a:accent4>
      <a:accent5>
        <a:srgbClr val="B72467"/>
      </a:accent5>
      <a:accent6>
        <a:srgbClr val="FFCD34"/>
      </a:accent6>
      <a:hlink>
        <a:srgbClr val="4881C3"/>
      </a:hlink>
      <a:folHlink>
        <a:srgbClr val="51499E"/>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S Japan DOE  22-2607 PP template" id="{47884DBA-4D71-4BBC-8FC7-26A9F745A9FA}" vid="{D2F52C10-BD98-4BEA-99E2-2C2B915351F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BNL Color Palette">
    <a:dk1>
      <a:srgbClr val="000000"/>
    </a:dk1>
    <a:lt1>
      <a:srgbClr val="FFFFFF"/>
    </a:lt1>
    <a:dk2>
      <a:srgbClr val="000000"/>
    </a:dk2>
    <a:lt2>
      <a:srgbClr val="FFFFFF"/>
    </a:lt2>
    <a:accent1>
      <a:srgbClr val="105C78"/>
    </a:accent1>
    <a:accent2>
      <a:srgbClr val="00ADDC"/>
    </a:accent2>
    <a:accent3>
      <a:srgbClr val="B2D33B"/>
    </a:accent3>
    <a:accent4>
      <a:srgbClr val="F68B1F"/>
    </a:accent4>
    <a:accent5>
      <a:srgbClr val="B72467"/>
    </a:accent5>
    <a:accent6>
      <a:srgbClr val="FFCD34"/>
    </a:accent6>
    <a:hlink>
      <a:srgbClr val="4881C3"/>
    </a:hlink>
    <a:folHlink>
      <a:srgbClr val="51499E"/>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72F67FB4547F9408540C63D5292C17B" ma:contentTypeVersion="15" ma:contentTypeDescription="Create a new document." ma:contentTypeScope="" ma:versionID="7f8cdd2a9ad6d713c5c8550c763d52c9">
  <xsd:schema xmlns:xsd="http://www.w3.org/2001/XMLSchema" xmlns:xs="http://www.w3.org/2001/XMLSchema" xmlns:p="http://schemas.microsoft.com/office/2006/metadata/properties" xmlns:ns3="093fec3f-f06a-4785-b888-c5816ea5035d" xmlns:ns4="936d34bd-bd45-42fc-9df7-1a218a76d126" targetNamespace="http://schemas.microsoft.com/office/2006/metadata/properties" ma:root="true" ma:fieldsID="913e58c472f67143e456060c18c29dcc" ns3:_="" ns4:_="">
    <xsd:import namespace="093fec3f-f06a-4785-b888-c5816ea5035d"/>
    <xsd:import namespace="936d34bd-bd45-42fc-9df7-1a218a76d126"/>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MediaServiceAutoTags" minOccurs="0"/>
                <xsd:element ref="ns3:MediaServiceGenerationTime" minOccurs="0"/>
                <xsd:element ref="ns3:MediaServiceEventHashCode" minOccurs="0"/>
                <xsd:element ref="ns3:MediaServiceOCR" minOccurs="0"/>
                <xsd:element ref="ns3:_activity" minOccurs="0"/>
                <xsd:element ref="ns4:SharedWithUsers" minOccurs="0"/>
                <xsd:element ref="ns4:SharedWithDetails" minOccurs="0"/>
                <xsd:element ref="ns4:SharingHintHash" minOccurs="0"/>
                <xsd:element ref="ns3:MediaServiceDateTaken" minOccurs="0"/>
                <xsd:element ref="ns3:MediaLengthInSecond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93fec3f-f06a-4785-b888-c5816ea5035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_activity" ma:index="15" nillable="true" ma:displayName="_activity" ma:hidden="true" ma:internalName="_activity">
      <xsd:simpleType>
        <xsd:restriction base="dms:Note"/>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ystemTags" ma:index="21" nillable="true" ma:displayName="MediaServiceSystemTags" ma:hidden="true" ma:internalName="MediaServiceSystemTags" ma:readOnly="true">
      <xsd:simpleType>
        <xsd:restriction base="dms:Note"/>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36d34bd-bd45-42fc-9df7-1a218a76d126"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093fec3f-f06a-4785-b888-c5816ea5035d" xsi:nil="true"/>
  </documentManagement>
</p:properties>
</file>

<file path=customXml/itemProps1.xml><?xml version="1.0" encoding="utf-8"?>
<ds:datastoreItem xmlns:ds="http://schemas.openxmlformats.org/officeDocument/2006/customXml" ds:itemID="{EF97F2CE-4039-471B-A159-1A5A742A0196}">
  <ds:schemaRefs>
    <ds:schemaRef ds:uri="http://schemas.microsoft.com/sharepoint/v3/contenttype/forms"/>
  </ds:schemaRefs>
</ds:datastoreItem>
</file>

<file path=customXml/itemProps2.xml><?xml version="1.0" encoding="utf-8"?>
<ds:datastoreItem xmlns:ds="http://schemas.openxmlformats.org/officeDocument/2006/customXml" ds:itemID="{929BFEBC-7A5A-4B8C-A82B-DB49DA1D8B63}">
  <ds:schemaRefs>
    <ds:schemaRef ds:uri="093fec3f-f06a-4785-b888-c5816ea5035d"/>
    <ds:schemaRef ds:uri="936d34bd-bd45-42fc-9df7-1a218a76d12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39A02788-075E-4F59-838A-B06CAA7BF7FC}">
  <ds:schemaRefs>
    <ds:schemaRef ds:uri="093fec3f-f06a-4785-b888-c5816ea5035d"/>
    <ds:schemaRef ds:uri="936d34bd-bd45-42fc-9df7-1a218a76d12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1563</Words>
  <Application>Microsoft Office PowerPoint</Application>
  <PresentationFormat>On-screen Show (4:3)</PresentationFormat>
  <Paragraphs>215</Paragraphs>
  <Slides>18</Slides>
  <Notes>1</Notes>
  <HiddenSlides>0</HiddenSlides>
  <MMClips>1</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18</vt:i4>
      </vt:variant>
    </vt:vector>
  </HeadingPairs>
  <TitlesOfParts>
    <vt:vector size="25" baseType="lpstr">
      <vt:lpstr>Arial</vt:lpstr>
      <vt:lpstr>Calibri</vt:lpstr>
      <vt:lpstr>Calibri Light</vt:lpstr>
      <vt:lpstr>Cambria</vt:lpstr>
      <vt:lpstr>Symbol</vt:lpstr>
      <vt:lpstr>Office Theme</vt:lpstr>
      <vt:lpstr>BNL</vt:lpstr>
      <vt:lpstr>MDI efforts at Magnet Division, BNL: Corrector Magnets and Screening Solenoid design for Interaction region of FCC-ee</vt:lpstr>
      <vt:lpstr>Major activities being pursued at Brookhaven for FCCee-IR</vt:lpstr>
      <vt:lpstr>Magnets for FCC-ee IR @ Brookhaven </vt:lpstr>
      <vt:lpstr>Layout of Magnets in FCC-ee IR</vt:lpstr>
      <vt:lpstr>Correctors : Assumptions and requirements </vt:lpstr>
      <vt:lpstr>Salient features of the IR Corrector magnets</vt:lpstr>
      <vt:lpstr>Main Quadrupole Gradient Fine-Tuning</vt:lpstr>
      <vt:lpstr>BNL Direct Wind Magnet Technology</vt:lpstr>
      <vt:lpstr>Double helical (CCT) magnet designs</vt:lpstr>
      <vt:lpstr>Design of Double Helical Compensating Magnet</vt:lpstr>
      <vt:lpstr>Harmonics along adjacent beam axis (Ref Rad=10mm)</vt:lpstr>
      <vt:lpstr>Design of concept compensator magnet (work in progress) </vt:lpstr>
      <vt:lpstr>Recent tapered Double Helical Magnet for EIC</vt:lpstr>
      <vt:lpstr>Screening Solenoid design</vt:lpstr>
      <vt:lpstr>Interaction with CERN/PSI/INFN colleagues </vt:lpstr>
      <vt:lpstr>Nano-meter level Magnetic Field vibration measurement (BNL, KEK) </vt:lpstr>
      <vt:lpstr>Summary</vt:lpstr>
      <vt:lpstr>Thanks for your kind attention!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 of superconducting magnets and the  Quadrupole field vibration measurement system for  SuperKEKB upgrade</dc:title>
  <dc:creator>Teotia, Vikas</dc:creator>
  <cp:lastModifiedBy>Teotia, Vikas</cp:lastModifiedBy>
  <cp:revision>1</cp:revision>
  <dcterms:created xsi:type="dcterms:W3CDTF">2023-12-18T06:23:04Z</dcterms:created>
  <dcterms:modified xsi:type="dcterms:W3CDTF">2025-05-22T03:24:11Z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0x010100F72F67FB4547F9408540C63D5292C17B</vt:lpwstr>
  </property>
</Properties>
</file>