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488" r:id="rId3"/>
    <p:sldId id="544" r:id="rId4"/>
    <p:sldId id="302" r:id="rId5"/>
    <p:sldId id="492" r:id="rId6"/>
    <p:sldId id="530" r:id="rId7"/>
    <p:sldId id="545" r:id="rId8"/>
    <p:sldId id="496" r:id="rId9"/>
    <p:sldId id="262" r:id="rId10"/>
    <p:sldId id="534" r:id="rId11"/>
    <p:sldId id="535" r:id="rId12"/>
    <p:sldId id="536" r:id="rId13"/>
    <p:sldId id="546" r:id="rId14"/>
    <p:sldId id="498" r:id="rId15"/>
    <p:sldId id="531" r:id="rId16"/>
    <p:sldId id="502" r:id="rId17"/>
    <p:sldId id="499" r:id="rId18"/>
    <p:sldId id="532" r:id="rId19"/>
    <p:sldId id="501" r:id="rId20"/>
    <p:sldId id="543" r:id="rId21"/>
    <p:sldId id="500" r:id="rId22"/>
    <p:sldId id="533" r:id="rId23"/>
    <p:sldId id="522" r:id="rId24"/>
    <p:sldId id="547" r:id="rId25"/>
    <p:sldId id="490" r:id="rId26"/>
    <p:sldId id="271" r:id="rId27"/>
    <p:sldId id="527" r:id="rId28"/>
    <p:sldId id="520" r:id="rId29"/>
    <p:sldId id="519" r:id="rId30"/>
    <p:sldId id="537" r:id="rId31"/>
    <p:sldId id="538" r:id="rId32"/>
    <p:sldId id="494" r:id="rId33"/>
    <p:sldId id="521" r:id="rId34"/>
    <p:sldId id="539" r:id="rId35"/>
    <p:sldId id="523" r:id="rId36"/>
    <p:sldId id="540" r:id="rId37"/>
    <p:sldId id="541" r:id="rId38"/>
    <p:sldId id="542" r:id="rId39"/>
    <p:sldId id="503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D65929"/>
    <a:srgbClr val="FF0D0D"/>
    <a:srgbClr val="FFFFFF"/>
    <a:srgbClr val="AEDBE4"/>
    <a:srgbClr val="00008B"/>
    <a:srgbClr val="A3B6EC"/>
    <a:srgbClr val="FF00FF"/>
    <a:srgbClr val="670154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AE9E3A-2951-4896-8C39-D2B941136226}" v="2033" dt="2025-05-22T05:45:09.98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3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47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acomo Broggi" userId="802f1e1e-90e5-41bb-9673-7a26438a2c5d" providerId="ADAL" clId="{3B8964CE-A38A-4FE8-8358-AA873F3D5917}"/>
    <pc:docChg chg="undo custSel addSld delSld modSld sldOrd delMainMaster">
      <pc:chgData name="Giacomo Broggi" userId="802f1e1e-90e5-41bb-9673-7a26438a2c5d" providerId="ADAL" clId="{3B8964CE-A38A-4FE8-8358-AA873F3D5917}" dt="2025-02-17T10:52:43.375" v="6137" actId="5793"/>
      <pc:docMkLst>
        <pc:docMk/>
      </pc:docMkLst>
      <pc:sldChg chg="addSp delSp modSp mod">
        <pc:chgData name="Giacomo Broggi" userId="802f1e1e-90e5-41bb-9673-7a26438a2c5d" providerId="ADAL" clId="{3B8964CE-A38A-4FE8-8358-AA873F3D5917}" dt="2025-02-17T08:22:56.916" v="6135" actId="1036"/>
        <pc:sldMkLst>
          <pc:docMk/>
          <pc:sldMk cId="291191851" sldId="256"/>
        </pc:sldMkLst>
      </pc:sldChg>
      <pc:sldChg chg="del">
        <pc:chgData name="Giacomo Broggi" userId="802f1e1e-90e5-41bb-9673-7a26438a2c5d" providerId="ADAL" clId="{3B8964CE-A38A-4FE8-8358-AA873F3D5917}" dt="2025-02-16T19:45:25.754" v="3773" actId="47"/>
        <pc:sldMkLst>
          <pc:docMk/>
          <pc:sldMk cId="3568010592" sldId="262"/>
        </pc:sldMkLst>
      </pc:sldChg>
      <pc:sldChg chg="del">
        <pc:chgData name="Giacomo Broggi" userId="802f1e1e-90e5-41bb-9673-7a26438a2c5d" providerId="ADAL" clId="{3B8964CE-A38A-4FE8-8358-AA873F3D5917}" dt="2025-02-16T19:45:27.249" v="3775" actId="47"/>
        <pc:sldMkLst>
          <pc:docMk/>
          <pc:sldMk cId="1312809851" sldId="263"/>
        </pc:sldMkLst>
      </pc:sldChg>
      <pc:sldChg chg="del">
        <pc:chgData name="Giacomo Broggi" userId="802f1e1e-90e5-41bb-9673-7a26438a2c5d" providerId="ADAL" clId="{3B8964CE-A38A-4FE8-8358-AA873F3D5917}" dt="2025-02-16T19:45:30.924" v="3783" actId="47"/>
        <pc:sldMkLst>
          <pc:docMk/>
          <pc:sldMk cId="1770021478" sldId="270"/>
        </pc:sldMkLst>
      </pc:sldChg>
      <pc:sldChg chg="del">
        <pc:chgData name="Giacomo Broggi" userId="802f1e1e-90e5-41bb-9673-7a26438a2c5d" providerId="ADAL" clId="{3B8964CE-A38A-4FE8-8358-AA873F3D5917}" dt="2025-02-16T19:45:32.469" v="3785" actId="47"/>
        <pc:sldMkLst>
          <pc:docMk/>
          <pc:sldMk cId="3655468707" sldId="271"/>
        </pc:sldMkLst>
      </pc:sldChg>
      <pc:sldChg chg="del">
        <pc:chgData name="Giacomo Broggi" userId="802f1e1e-90e5-41bb-9673-7a26438a2c5d" providerId="ADAL" clId="{3B8964CE-A38A-4FE8-8358-AA873F3D5917}" dt="2025-02-16T19:45:30.514" v="3780" actId="47"/>
        <pc:sldMkLst>
          <pc:docMk/>
          <pc:sldMk cId="3981799695" sldId="274"/>
        </pc:sldMkLst>
      </pc:sldChg>
      <pc:sldChg chg="del">
        <pc:chgData name="Giacomo Broggi" userId="802f1e1e-90e5-41bb-9673-7a26438a2c5d" providerId="ADAL" clId="{3B8964CE-A38A-4FE8-8358-AA873F3D5917}" dt="2025-02-16T19:45:30.583" v="3781" actId="47"/>
        <pc:sldMkLst>
          <pc:docMk/>
          <pc:sldMk cId="3709960374" sldId="275"/>
        </pc:sldMkLst>
      </pc:sldChg>
      <pc:sldChg chg="del">
        <pc:chgData name="Giacomo Broggi" userId="802f1e1e-90e5-41bb-9673-7a26438a2c5d" providerId="ADAL" clId="{3B8964CE-A38A-4FE8-8358-AA873F3D5917}" dt="2025-02-16T19:45:33.622" v="3790" actId="47"/>
        <pc:sldMkLst>
          <pc:docMk/>
          <pc:sldMk cId="788419581" sldId="282"/>
        </pc:sldMkLst>
      </pc:sldChg>
      <pc:sldChg chg="del">
        <pc:chgData name="Giacomo Broggi" userId="802f1e1e-90e5-41bb-9673-7a26438a2c5d" providerId="ADAL" clId="{3B8964CE-A38A-4FE8-8358-AA873F3D5917}" dt="2025-02-16T19:45:23.309" v="3770" actId="47"/>
        <pc:sldMkLst>
          <pc:docMk/>
          <pc:sldMk cId="1288338514" sldId="283"/>
        </pc:sldMkLst>
      </pc:sldChg>
      <pc:sldChg chg="del">
        <pc:chgData name="Giacomo Broggi" userId="802f1e1e-90e5-41bb-9673-7a26438a2c5d" providerId="ADAL" clId="{3B8964CE-A38A-4FE8-8358-AA873F3D5917}" dt="2025-02-16T19:45:24.383" v="3772" actId="47"/>
        <pc:sldMkLst>
          <pc:docMk/>
          <pc:sldMk cId="2453607857" sldId="303"/>
        </pc:sldMkLst>
      </pc:sldChg>
      <pc:sldChg chg="del">
        <pc:chgData name="Giacomo Broggi" userId="802f1e1e-90e5-41bb-9673-7a26438a2c5d" providerId="ADAL" clId="{3B8964CE-A38A-4FE8-8358-AA873F3D5917}" dt="2025-02-16T19:45:27.933" v="3776" actId="47"/>
        <pc:sldMkLst>
          <pc:docMk/>
          <pc:sldMk cId="438188617" sldId="305"/>
        </pc:sldMkLst>
      </pc:sldChg>
      <pc:sldChg chg="del">
        <pc:chgData name="Giacomo Broggi" userId="802f1e1e-90e5-41bb-9673-7a26438a2c5d" providerId="ADAL" clId="{3B8964CE-A38A-4FE8-8358-AA873F3D5917}" dt="2025-02-16T19:45:28.476" v="3777" actId="47"/>
        <pc:sldMkLst>
          <pc:docMk/>
          <pc:sldMk cId="2690172274" sldId="306"/>
        </pc:sldMkLst>
      </pc:sldChg>
      <pc:sldChg chg="addSp delSp modSp mod ord">
        <pc:chgData name="Giacomo Broggi" userId="802f1e1e-90e5-41bb-9673-7a26438a2c5d" providerId="ADAL" clId="{3B8964CE-A38A-4FE8-8358-AA873F3D5917}" dt="2025-02-17T06:58:38.692" v="4198" actId="1035"/>
        <pc:sldMkLst>
          <pc:docMk/>
          <pc:sldMk cId="3006740176" sldId="315"/>
        </pc:sldMkLst>
      </pc:sldChg>
      <pc:sldChg chg="delSp modSp add mod">
        <pc:chgData name="Giacomo Broggi" userId="802f1e1e-90e5-41bb-9673-7a26438a2c5d" providerId="ADAL" clId="{3B8964CE-A38A-4FE8-8358-AA873F3D5917}" dt="2025-02-16T18:46:50.363" v="700" actId="478"/>
        <pc:sldMkLst>
          <pc:docMk/>
          <pc:sldMk cId="860520040" sldId="449"/>
        </pc:sldMkLst>
      </pc:sldChg>
      <pc:sldChg chg="del">
        <pc:chgData name="Giacomo Broggi" userId="802f1e1e-90e5-41bb-9673-7a26438a2c5d" providerId="ADAL" clId="{3B8964CE-A38A-4FE8-8358-AA873F3D5917}" dt="2025-02-16T19:45:22.613" v="3768" actId="47"/>
        <pc:sldMkLst>
          <pc:docMk/>
          <pc:sldMk cId="2881134635" sldId="451"/>
        </pc:sldMkLst>
      </pc:sldChg>
      <pc:sldChg chg="addSp delSp modSp mod ord">
        <pc:chgData name="Giacomo Broggi" userId="802f1e1e-90e5-41bb-9673-7a26438a2c5d" providerId="ADAL" clId="{3B8964CE-A38A-4FE8-8358-AA873F3D5917}" dt="2025-02-16T19:36:24.512" v="2982" actId="1076"/>
        <pc:sldMkLst>
          <pc:docMk/>
          <pc:sldMk cId="2784100795" sldId="452"/>
        </pc:sldMkLst>
      </pc:sldChg>
      <pc:sldChg chg="del">
        <pc:chgData name="Giacomo Broggi" userId="802f1e1e-90e5-41bb-9673-7a26438a2c5d" providerId="ADAL" clId="{3B8964CE-A38A-4FE8-8358-AA873F3D5917}" dt="2025-02-16T19:45:29.112" v="3778" actId="47"/>
        <pc:sldMkLst>
          <pc:docMk/>
          <pc:sldMk cId="10634242" sldId="453"/>
        </pc:sldMkLst>
      </pc:sldChg>
      <pc:sldChg chg="del">
        <pc:chgData name="Giacomo Broggi" userId="802f1e1e-90e5-41bb-9673-7a26438a2c5d" providerId="ADAL" clId="{3B8964CE-A38A-4FE8-8358-AA873F3D5917}" dt="2025-02-16T19:45:32.744" v="3786" actId="47"/>
        <pc:sldMkLst>
          <pc:docMk/>
          <pc:sldMk cId="2794307932" sldId="454"/>
        </pc:sldMkLst>
      </pc:sldChg>
      <pc:sldChg chg="del">
        <pc:chgData name="Giacomo Broggi" userId="802f1e1e-90e5-41bb-9673-7a26438a2c5d" providerId="ADAL" clId="{3B8964CE-A38A-4FE8-8358-AA873F3D5917}" dt="2025-02-16T19:45:32.974" v="3787" actId="47"/>
        <pc:sldMkLst>
          <pc:docMk/>
          <pc:sldMk cId="2652060990" sldId="455"/>
        </pc:sldMkLst>
      </pc:sldChg>
      <pc:sldChg chg="del">
        <pc:chgData name="Giacomo Broggi" userId="802f1e1e-90e5-41bb-9673-7a26438a2c5d" providerId="ADAL" clId="{3B8964CE-A38A-4FE8-8358-AA873F3D5917}" dt="2025-02-16T19:45:33.189" v="3788" actId="47"/>
        <pc:sldMkLst>
          <pc:docMk/>
          <pc:sldMk cId="2002256923" sldId="456"/>
        </pc:sldMkLst>
      </pc:sldChg>
      <pc:sldChg chg="del">
        <pc:chgData name="Giacomo Broggi" userId="802f1e1e-90e5-41bb-9673-7a26438a2c5d" providerId="ADAL" clId="{3B8964CE-A38A-4FE8-8358-AA873F3D5917}" dt="2025-02-16T19:45:33.433" v="3789" actId="47"/>
        <pc:sldMkLst>
          <pc:docMk/>
          <pc:sldMk cId="578078688" sldId="461"/>
        </pc:sldMkLst>
      </pc:sldChg>
      <pc:sldChg chg="del">
        <pc:chgData name="Giacomo Broggi" userId="802f1e1e-90e5-41bb-9673-7a26438a2c5d" providerId="ADAL" clId="{3B8964CE-A38A-4FE8-8358-AA873F3D5917}" dt="2025-02-16T19:45:21.859" v="3766" actId="47"/>
        <pc:sldMkLst>
          <pc:docMk/>
          <pc:sldMk cId="4192820427" sldId="466"/>
        </pc:sldMkLst>
      </pc:sldChg>
      <pc:sldChg chg="del">
        <pc:chgData name="Giacomo Broggi" userId="802f1e1e-90e5-41bb-9673-7a26438a2c5d" providerId="ADAL" clId="{3B8964CE-A38A-4FE8-8358-AA873F3D5917}" dt="2025-02-16T19:45:31.548" v="3784" actId="47"/>
        <pc:sldMkLst>
          <pc:docMk/>
          <pc:sldMk cId="910685407" sldId="475"/>
        </pc:sldMkLst>
      </pc:sldChg>
      <pc:sldChg chg="del">
        <pc:chgData name="Giacomo Broggi" userId="802f1e1e-90e5-41bb-9673-7a26438a2c5d" providerId="ADAL" clId="{3B8964CE-A38A-4FE8-8358-AA873F3D5917}" dt="2025-02-16T19:45:22.859" v="3769" actId="47"/>
        <pc:sldMkLst>
          <pc:docMk/>
          <pc:sldMk cId="2225710274" sldId="476"/>
        </pc:sldMkLst>
      </pc:sldChg>
      <pc:sldChg chg="del">
        <pc:chgData name="Giacomo Broggi" userId="802f1e1e-90e5-41bb-9673-7a26438a2c5d" providerId="ADAL" clId="{3B8964CE-A38A-4FE8-8358-AA873F3D5917}" dt="2025-02-16T19:45:23.824" v="3771" actId="47"/>
        <pc:sldMkLst>
          <pc:docMk/>
          <pc:sldMk cId="2592911265" sldId="477"/>
        </pc:sldMkLst>
      </pc:sldChg>
      <pc:sldChg chg="del">
        <pc:chgData name="Giacomo Broggi" userId="802f1e1e-90e5-41bb-9673-7a26438a2c5d" providerId="ADAL" clId="{3B8964CE-A38A-4FE8-8358-AA873F3D5917}" dt="2025-02-16T19:45:26.743" v="3774" actId="47"/>
        <pc:sldMkLst>
          <pc:docMk/>
          <pc:sldMk cId="1532958987" sldId="478"/>
        </pc:sldMkLst>
      </pc:sldChg>
      <pc:sldChg chg="del">
        <pc:chgData name="Giacomo Broggi" userId="802f1e1e-90e5-41bb-9673-7a26438a2c5d" providerId="ADAL" clId="{3B8964CE-A38A-4FE8-8358-AA873F3D5917}" dt="2025-02-16T19:45:30.781" v="3782" actId="47"/>
        <pc:sldMkLst>
          <pc:docMk/>
          <pc:sldMk cId="1988487998" sldId="479"/>
        </pc:sldMkLst>
      </pc:sldChg>
      <pc:sldChg chg="del">
        <pc:chgData name="Giacomo Broggi" userId="802f1e1e-90e5-41bb-9673-7a26438a2c5d" providerId="ADAL" clId="{3B8964CE-A38A-4FE8-8358-AA873F3D5917}" dt="2025-02-16T19:45:22.003" v="3767" actId="47"/>
        <pc:sldMkLst>
          <pc:docMk/>
          <pc:sldMk cId="3705252187" sldId="480"/>
        </pc:sldMkLst>
      </pc:sldChg>
      <pc:sldChg chg="del">
        <pc:chgData name="Giacomo Broggi" userId="802f1e1e-90e5-41bb-9673-7a26438a2c5d" providerId="ADAL" clId="{3B8964CE-A38A-4FE8-8358-AA873F3D5917}" dt="2025-02-16T19:45:29.967" v="3779" actId="47"/>
        <pc:sldMkLst>
          <pc:docMk/>
          <pc:sldMk cId="2277432221" sldId="481"/>
        </pc:sldMkLst>
      </pc:sldChg>
      <pc:sldChg chg="delSp modSp add mod modAnim">
        <pc:chgData name="Giacomo Broggi" userId="802f1e1e-90e5-41bb-9673-7a26438a2c5d" providerId="ADAL" clId="{3B8964CE-A38A-4FE8-8358-AA873F3D5917}" dt="2025-02-17T07:42:53.970" v="6094"/>
        <pc:sldMkLst>
          <pc:docMk/>
          <pc:sldMk cId="51075917" sldId="482"/>
        </pc:sldMkLst>
      </pc:sldChg>
      <pc:sldChg chg="addSp delSp modSp add mod">
        <pc:chgData name="Giacomo Broggi" userId="802f1e1e-90e5-41bb-9673-7a26438a2c5d" providerId="ADAL" clId="{3B8964CE-A38A-4FE8-8358-AA873F3D5917}" dt="2025-02-16T19:17:27.999" v="2220" actId="113"/>
        <pc:sldMkLst>
          <pc:docMk/>
          <pc:sldMk cId="1357872341" sldId="483"/>
        </pc:sldMkLst>
      </pc:sldChg>
      <pc:sldChg chg="addSp delSp modSp add del mod">
        <pc:chgData name="Giacomo Broggi" userId="802f1e1e-90e5-41bb-9673-7a26438a2c5d" providerId="ADAL" clId="{3B8964CE-A38A-4FE8-8358-AA873F3D5917}" dt="2025-02-17T06:52:05.776" v="3962" actId="20577"/>
        <pc:sldMkLst>
          <pc:docMk/>
          <pc:sldMk cId="707562989" sldId="484"/>
        </pc:sldMkLst>
      </pc:sldChg>
      <pc:sldChg chg="addSp delSp modSp add mod">
        <pc:chgData name="Giacomo Broggi" userId="802f1e1e-90e5-41bb-9673-7a26438a2c5d" providerId="ADAL" clId="{3B8964CE-A38A-4FE8-8358-AA873F3D5917}" dt="2025-02-17T10:52:43.375" v="6137" actId="5793"/>
        <pc:sldMkLst>
          <pc:docMk/>
          <pc:sldMk cId="1037038696" sldId="485"/>
        </pc:sldMkLst>
      </pc:sldChg>
      <pc:sldChg chg="addSp delSp modSp add mod modAnim">
        <pc:chgData name="Giacomo Broggi" userId="802f1e1e-90e5-41bb-9673-7a26438a2c5d" providerId="ADAL" clId="{3B8964CE-A38A-4FE8-8358-AA873F3D5917}" dt="2025-02-17T07:43:04.354" v="6095"/>
        <pc:sldMkLst>
          <pc:docMk/>
          <pc:sldMk cId="3864455791" sldId="486"/>
        </pc:sldMkLst>
      </pc:sldChg>
      <pc:sldChg chg="addSp delSp modSp add mod">
        <pc:chgData name="Giacomo Broggi" userId="802f1e1e-90e5-41bb-9673-7a26438a2c5d" providerId="ADAL" clId="{3B8964CE-A38A-4FE8-8358-AA873F3D5917}" dt="2025-02-17T07:36:17.901" v="6093" actId="1076"/>
        <pc:sldMkLst>
          <pc:docMk/>
          <pc:sldMk cId="3792118377" sldId="487"/>
        </pc:sldMkLst>
      </pc:sldChg>
      <pc:sldMasterChg chg="del delSldLayout">
        <pc:chgData name="Giacomo Broggi" userId="802f1e1e-90e5-41bb-9673-7a26438a2c5d" providerId="ADAL" clId="{3B8964CE-A38A-4FE8-8358-AA873F3D5917}" dt="2025-02-16T19:45:22.613" v="3768" actId="47"/>
        <pc:sldMasterMkLst>
          <pc:docMk/>
          <pc:sldMasterMk cId="2586948338" sldId="2147483683"/>
        </pc:sldMasterMkLst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873465338" sldId="2147483684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509140809" sldId="2147483685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04172612" sldId="2147483686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555544679" sldId="2147483687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878318321" sldId="2147483688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879936757" sldId="2147483689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1982897613" sldId="2147483690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732388057" sldId="2147483691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3354728963" sldId="2147483692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2159796040" sldId="2147483693"/>
          </pc:sldLayoutMkLst>
        </pc:sldLayoutChg>
        <pc:sldLayoutChg chg="del">
          <pc:chgData name="Giacomo Broggi" userId="802f1e1e-90e5-41bb-9673-7a26438a2c5d" providerId="ADAL" clId="{3B8964CE-A38A-4FE8-8358-AA873F3D5917}" dt="2025-02-16T19:45:22.613" v="3768" actId="47"/>
          <pc:sldLayoutMkLst>
            <pc:docMk/>
            <pc:sldMasterMk cId="2586948338" sldId="2147483683"/>
            <pc:sldLayoutMk cId="3789990461" sldId="2147483694"/>
          </pc:sldLayoutMkLst>
        </pc:sldLayoutChg>
      </pc:sldMasterChg>
    </pc:docChg>
  </pc:docChgLst>
  <pc:docChgLst>
    <pc:chgData name="Giacomo Broggi" userId="S::giacomo.broggi@uniroma1.it::2e4d45a7-718c-4b9a-9add-2c2848abe4d2" providerId="AD" clId="Web-{5D89D9F0-825C-DCA0-670A-DC11A5D6607E}"/>
    <pc:docChg chg="addSld modSld">
      <pc:chgData name="Giacomo Broggi" userId="S::giacomo.broggi@uniroma1.it::2e4d45a7-718c-4b9a-9add-2c2848abe4d2" providerId="AD" clId="Web-{5D89D9F0-825C-DCA0-670A-DC11A5D6607E}" dt="2025-05-13T09:26:16.673" v="683" actId="20577"/>
      <pc:docMkLst>
        <pc:docMk/>
      </pc:docMkLst>
      <pc:sldChg chg="modSp">
        <pc:chgData name="Giacomo Broggi" userId="S::giacomo.broggi@uniroma1.it::2e4d45a7-718c-4b9a-9add-2c2848abe4d2" providerId="AD" clId="Web-{5D89D9F0-825C-DCA0-670A-DC11A5D6607E}" dt="2025-05-13T09:08:23.912" v="35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5D89D9F0-825C-DCA0-670A-DC11A5D6607E}" dt="2025-05-13T09:08:23.912" v="35" actId="20577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S::giacomo.broggi@uniroma1.it::2e4d45a7-718c-4b9a-9add-2c2848abe4d2" providerId="AD" clId="Web-{5D89D9F0-825C-DCA0-670A-DC11A5D6607E}" dt="2025-05-13T09:08:04.052" v="19" actId="20577"/>
          <ac:spMkLst>
            <pc:docMk/>
            <pc:sldMk cId="291191851" sldId="256"/>
            <ac:spMk id="16" creationId="{C8DD82B8-2874-248A-14E6-EC73DD8F4E30}"/>
          </ac:spMkLst>
        </pc:spChg>
      </pc:sldChg>
      <pc:sldChg chg="addSp delSp modSp">
        <pc:chgData name="Giacomo Broggi" userId="S::giacomo.broggi@uniroma1.it::2e4d45a7-718c-4b9a-9add-2c2848abe4d2" providerId="AD" clId="Web-{5D89D9F0-825C-DCA0-670A-DC11A5D6607E}" dt="2025-05-13T09:19:28.813" v="405"/>
        <pc:sldMkLst>
          <pc:docMk/>
          <pc:sldMk cId="2675194004" sldId="489"/>
        </pc:sldMkLst>
      </pc:sldChg>
      <pc:sldChg chg="addSp delSp modSp add replId">
        <pc:chgData name="Giacomo Broggi" userId="S::giacomo.broggi@uniroma1.it::2e4d45a7-718c-4b9a-9add-2c2848abe4d2" providerId="AD" clId="Web-{5D89D9F0-825C-DCA0-670A-DC11A5D6607E}" dt="2025-05-13T09:26:16.673" v="683" actId="20577"/>
        <pc:sldMkLst>
          <pc:docMk/>
          <pc:sldMk cId="3807729548" sldId="492"/>
        </pc:sldMkLst>
        <pc:spChg chg="mod">
          <ac:chgData name="Giacomo Broggi" userId="S::giacomo.broggi@uniroma1.it::2e4d45a7-718c-4b9a-9add-2c2848abe4d2" providerId="AD" clId="Web-{5D89D9F0-825C-DCA0-670A-DC11A5D6607E}" dt="2025-05-13T09:20:32.644" v="428" actId="20577"/>
          <ac:spMkLst>
            <pc:docMk/>
            <pc:sldMk cId="3807729548" sldId="492"/>
            <ac:spMk id="4" creationId="{1FD5E1DD-F81A-5F2D-D581-393BDD64DF13}"/>
          </ac:spMkLst>
        </pc:spChg>
        <pc:spChg chg="add mod">
          <ac:chgData name="Giacomo Broggi" userId="S::giacomo.broggi@uniroma1.it::2e4d45a7-718c-4b9a-9add-2c2848abe4d2" providerId="AD" clId="Web-{5D89D9F0-825C-DCA0-670A-DC11A5D6607E}" dt="2025-05-13T09:26:16.673" v="683" actId="20577"/>
          <ac:spMkLst>
            <pc:docMk/>
            <pc:sldMk cId="3807729548" sldId="492"/>
            <ac:spMk id="9" creationId="{C86920FF-74BA-F4B1-D1A3-D69C8F39DBD4}"/>
          </ac:spMkLst>
        </pc:spChg>
        <pc:picChg chg="add mod">
          <ac:chgData name="Giacomo Broggi" userId="S::giacomo.broggi@uniroma1.it::2e4d45a7-718c-4b9a-9add-2c2848abe4d2" providerId="AD" clId="Web-{5D89D9F0-825C-DCA0-670A-DC11A5D6607E}" dt="2025-05-13T09:25:52.328" v="673" actId="1076"/>
          <ac:picMkLst>
            <pc:docMk/>
            <pc:sldMk cId="3807729548" sldId="492"/>
            <ac:picMk id="7" creationId="{A4A3ECCA-1B5B-595B-9F47-D4310CF8ED93}"/>
          </ac:picMkLst>
        </pc:picChg>
      </pc:sldChg>
    </pc:docChg>
  </pc:docChgLst>
  <pc:docChgLst>
    <pc:chgData name="Giacomo Broggi" userId="802f1e1e-90e5-41bb-9673-7a26438a2c5d" providerId="ADAL" clId="{83AC1118-D2E7-4CA8-9A73-B99BFF8444D7}"/>
    <pc:docChg chg="undo redo custSel addSld delSld modSld sldOrd">
      <pc:chgData name="Giacomo Broggi" userId="802f1e1e-90e5-41bb-9673-7a26438a2c5d" providerId="ADAL" clId="{83AC1118-D2E7-4CA8-9A73-B99BFF8444D7}" dt="2024-10-20T20:44:23.991" v="10933" actId="20577"/>
      <pc:docMkLst>
        <pc:docMk/>
      </pc:docMkLst>
      <pc:sldChg chg="addSp modSp mod">
        <pc:chgData name="Giacomo Broggi" userId="802f1e1e-90e5-41bb-9673-7a26438a2c5d" providerId="ADAL" clId="{83AC1118-D2E7-4CA8-9A73-B99BFF8444D7}" dt="2024-10-20T17:03:21.719" v="8098" actId="20577"/>
        <pc:sldMkLst>
          <pc:docMk/>
          <pc:sldMk cId="291191851" sldId="256"/>
        </pc:sldMkLst>
      </pc:sldChg>
      <pc:sldChg chg="addSp delSp modSp mod delAnim modAnim">
        <pc:chgData name="Giacomo Broggi" userId="802f1e1e-90e5-41bb-9673-7a26438a2c5d" providerId="ADAL" clId="{83AC1118-D2E7-4CA8-9A73-B99BFF8444D7}" dt="2024-10-20T18:06:33.576" v="10881" actId="207"/>
        <pc:sldMkLst>
          <pc:docMk/>
          <pc:sldMk cId="3568010592" sldId="262"/>
        </pc:sldMkLst>
      </pc:sldChg>
      <pc:sldChg chg="addSp delSp modSp mod modAnim">
        <pc:chgData name="Giacomo Broggi" userId="802f1e1e-90e5-41bb-9673-7a26438a2c5d" providerId="ADAL" clId="{83AC1118-D2E7-4CA8-9A73-B99BFF8444D7}" dt="2024-10-20T18:02:51.503" v="10872"/>
        <pc:sldMkLst>
          <pc:docMk/>
          <pc:sldMk cId="1312809851" sldId="263"/>
        </pc:sldMkLst>
      </pc:sldChg>
      <pc:sldChg chg="addSp delSp modSp mod modAnim">
        <pc:chgData name="Giacomo Broggi" userId="802f1e1e-90e5-41bb-9673-7a26438a2c5d" providerId="ADAL" clId="{83AC1118-D2E7-4CA8-9A73-B99BFF8444D7}" dt="2024-10-20T18:09:37.558" v="10932" actId="14100"/>
        <pc:sldMkLst>
          <pc:docMk/>
          <pc:sldMk cId="1770021478" sldId="270"/>
        </pc:sldMkLst>
      </pc:sldChg>
      <pc:sldChg chg="addSp delSp modSp mod">
        <pc:chgData name="Giacomo Broggi" userId="802f1e1e-90e5-41bb-9673-7a26438a2c5d" providerId="ADAL" clId="{83AC1118-D2E7-4CA8-9A73-B99BFF8444D7}" dt="2024-10-20T17:06:58.317" v="8222"/>
        <pc:sldMkLst>
          <pc:docMk/>
          <pc:sldMk cId="3655468707" sldId="271"/>
        </pc:sldMkLst>
      </pc:sldChg>
      <pc:sldChg chg="modSp del mod">
        <pc:chgData name="Giacomo Broggi" userId="802f1e1e-90e5-41bb-9673-7a26438a2c5d" providerId="ADAL" clId="{83AC1118-D2E7-4CA8-9A73-B99BFF8444D7}" dt="2024-10-18T17:12:30.882" v="2651" actId="47"/>
        <pc:sldMkLst>
          <pc:docMk/>
          <pc:sldMk cId="83311406" sldId="273"/>
        </pc:sldMkLst>
      </pc:sldChg>
      <pc:sldChg chg="addSp delSp modSp mod modAnim">
        <pc:chgData name="Giacomo Broggi" userId="802f1e1e-90e5-41bb-9673-7a26438a2c5d" providerId="ADAL" clId="{83AC1118-D2E7-4CA8-9A73-B99BFF8444D7}" dt="2024-10-20T17:37:43.632" v="9348" actId="1076"/>
        <pc:sldMkLst>
          <pc:docMk/>
          <pc:sldMk cId="3981799695" sldId="274"/>
        </pc:sldMkLst>
      </pc:sldChg>
      <pc:sldChg chg="addSp delSp modSp mod">
        <pc:chgData name="Giacomo Broggi" userId="802f1e1e-90e5-41bb-9673-7a26438a2c5d" providerId="ADAL" clId="{83AC1118-D2E7-4CA8-9A73-B99BFF8444D7}" dt="2024-10-20T20:44:23.991" v="10933" actId="20577"/>
        <pc:sldMkLst>
          <pc:docMk/>
          <pc:sldMk cId="3709960374" sldId="275"/>
        </pc:sldMkLst>
      </pc:sldChg>
      <pc:sldChg chg="addSp delSp modSp mod">
        <pc:chgData name="Giacomo Broggi" userId="802f1e1e-90e5-41bb-9673-7a26438a2c5d" providerId="ADAL" clId="{83AC1118-D2E7-4CA8-9A73-B99BFF8444D7}" dt="2024-10-20T17:07:06.002" v="8227"/>
        <pc:sldMkLst>
          <pc:docMk/>
          <pc:sldMk cId="788419581" sldId="282"/>
        </pc:sldMkLst>
      </pc:sldChg>
      <pc:sldChg chg="addSp delSp modSp mod">
        <pc:chgData name="Giacomo Broggi" userId="802f1e1e-90e5-41bb-9673-7a26438a2c5d" providerId="ADAL" clId="{83AC1118-D2E7-4CA8-9A73-B99BFF8444D7}" dt="2024-10-20T17:24:17.497" v="8741" actId="20577"/>
        <pc:sldMkLst>
          <pc:docMk/>
          <pc:sldMk cId="1288338514" sldId="283"/>
        </pc:sldMkLst>
      </pc:sldChg>
      <pc:sldChg chg="modSp del ord">
        <pc:chgData name="Giacomo Broggi" userId="802f1e1e-90e5-41bb-9673-7a26438a2c5d" providerId="ADAL" clId="{83AC1118-D2E7-4CA8-9A73-B99BFF8444D7}" dt="2024-10-18T18:10:25.182" v="3852" actId="47"/>
        <pc:sldMkLst>
          <pc:docMk/>
          <pc:sldMk cId="2973837928" sldId="284"/>
        </pc:sldMkLst>
      </pc:sldChg>
      <pc:sldChg chg="del">
        <pc:chgData name="Giacomo Broggi" userId="802f1e1e-90e5-41bb-9673-7a26438a2c5d" providerId="ADAL" clId="{83AC1118-D2E7-4CA8-9A73-B99BFF8444D7}" dt="2024-10-18T18:09:33.222" v="3822" actId="47"/>
        <pc:sldMkLst>
          <pc:docMk/>
          <pc:sldMk cId="3850007942" sldId="285"/>
        </pc:sldMkLst>
      </pc:sldChg>
      <pc:sldChg chg="del">
        <pc:chgData name="Giacomo Broggi" userId="802f1e1e-90e5-41bb-9673-7a26438a2c5d" providerId="ADAL" clId="{83AC1118-D2E7-4CA8-9A73-B99BFF8444D7}" dt="2024-10-18T18:09:37.298" v="3823" actId="47"/>
        <pc:sldMkLst>
          <pc:docMk/>
          <pc:sldMk cId="3042155631" sldId="286"/>
        </pc:sldMkLst>
      </pc:sldChg>
      <pc:sldChg chg="del">
        <pc:chgData name="Giacomo Broggi" userId="802f1e1e-90e5-41bb-9673-7a26438a2c5d" providerId="ADAL" clId="{83AC1118-D2E7-4CA8-9A73-B99BFF8444D7}" dt="2024-10-18T18:09:39.432" v="3824" actId="47"/>
        <pc:sldMkLst>
          <pc:docMk/>
          <pc:sldMk cId="3381062855" sldId="287"/>
        </pc:sldMkLst>
      </pc:sldChg>
      <pc:sldChg chg="del">
        <pc:chgData name="Giacomo Broggi" userId="802f1e1e-90e5-41bb-9673-7a26438a2c5d" providerId="ADAL" clId="{83AC1118-D2E7-4CA8-9A73-B99BFF8444D7}" dt="2024-10-18T18:09:41.189" v="3825" actId="47"/>
        <pc:sldMkLst>
          <pc:docMk/>
          <pc:sldMk cId="135689892" sldId="289"/>
        </pc:sldMkLst>
      </pc:sldChg>
      <pc:sldChg chg="del">
        <pc:chgData name="Giacomo Broggi" userId="802f1e1e-90e5-41bb-9673-7a26438a2c5d" providerId="ADAL" clId="{83AC1118-D2E7-4CA8-9A73-B99BFF8444D7}" dt="2024-10-18T18:09:43.435" v="3826" actId="47"/>
        <pc:sldMkLst>
          <pc:docMk/>
          <pc:sldMk cId="1015676796" sldId="290"/>
        </pc:sldMkLst>
      </pc:sldChg>
      <pc:sldChg chg="del">
        <pc:chgData name="Giacomo Broggi" userId="802f1e1e-90e5-41bb-9673-7a26438a2c5d" providerId="ADAL" clId="{83AC1118-D2E7-4CA8-9A73-B99BFF8444D7}" dt="2024-10-18T17:12:39.648" v="2652" actId="47"/>
        <pc:sldMkLst>
          <pc:docMk/>
          <pc:sldMk cId="952089168" sldId="291"/>
        </pc:sldMkLst>
      </pc:sldChg>
      <pc:sldChg chg="addSp modSp modAnim">
        <pc:chgData name="Giacomo Broggi" userId="802f1e1e-90e5-41bb-9673-7a26438a2c5d" providerId="ADAL" clId="{83AC1118-D2E7-4CA8-9A73-B99BFF8444D7}" dt="2024-10-20T18:02:41.350" v="10870"/>
        <pc:sldMkLst>
          <pc:docMk/>
          <pc:sldMk cId="2453607857" sldId="303"/>
        </pc:sldMkLst>
      </pc:sldChg>
      <pc:sldChg chg="addSp delSp modSp add mod">
        <pc:chgData name="Giacomo Broggi" userId="802f1e1e-90e5-41bb-9673-7a26438a2c5d" providerId="ADAL" clId="{83AC1118-D2E7-4CA8-9A73-B99BFF8444D7}" dt="2024-10-20T17:07:07.370" v="8228"/>
        <pc:sldMkLst>
          <pc:docMk/>
          <pc:sldMk cId="3579853211" sldId="304"/>
        </pc:sldMkLst>
      </pc:sldChg>
      <pc:sldChg chg="addSp delSp modSp mod modAnim">
        <pc:chgData name="Giacomo Broggi" userId="802f1e1e-90e5-41bb-9673-7a26438a2c5d" providerId="ADAL" clId="{83AC1118-D2E7-4CA8-9A73-B99BFF8444D7}" dt="2024-10-20T18:02:56.691" v="10873"/>
        <pc:sldMkLst>
          <pc:docMk/>
          <pc:sldMk cId="438188617" sldId="305"/>
        </pc:sldMkLst>
      </pc:sldChg>
      <pc:sldChg chg="addSp delSp modSp mod">
        <pc:chgData name="Giacomo Broggi" userId="802f1e1e-90e5-41bb-9673-7a26438a2c5d" providerId="ADAL" clId="{83AC1118-D2E7-4CA8-9A73-B99BFF8444D7}" dt="2024-10-20T18:08:16.921" v="10887" actId="207"/>
        <pc:sldMkLst>
          <pc:docMk/>
          <pc:sldMk cId="2690172274" sldId="306"/>
        </pc:sldMkLst>
      </pc:sldChg>
      <pc:sldChg chg="addSp delSp modSp mod modAnim">
        <pc:chgData name="Giacomo Broggi" userId="802f1e1e-90e5-41bb-9673-7a26438a2c5d" providerId="ADAL" clId="{83AC1118-D2E7-4CA8-9A73-B99BFF8444D7}" dt="2024-10-20T17:36:40.204" v="9260" actId="207"/>
        <pc:sldMkLst>
          <pc:docMk/>
          <pc:sldMk cId="2736951926" sldId="307"/>
        </pc:sldMkLst>
      </pc:sldChg>
      <pc:sldChg chg="addSp delSp modSp mod">
        <pc:chgData name="Giacomo Broggi" userId="802f1e1e-90e5-41bb-9673-7a26438a2c5d" providerId="ADAL" clId="{83AC1118-D2E7-4CA8-9A73-B99BFF8444D7}" dt="2024-10-20T17:06:19.663" v="8200"/>
        <pc:sldMkLst>
          <pc:docMk/>
          <pc:sldMk cId="3006740176" sldId="315"/>
        </pc:sldMkLst>
      </pc:sldChg>
      <pc:sldChg chg="addSp delSp modSp add mod">
        <pc:chgData name="Giacomo Broggi" userId="802f1e1e-90e5-41bb-9673-7a26438a2c5d" providerId="ADAL" clId="{83AC1118-D2E7-4CA8-9A73-B99BFF8444D7}" dt="2024-10-20T17:39:10.525" v="9412" actId="1076"/>
        <pc:sldMkLst>
          <pc:docMk/>
          <pc:sldMk cId="1171982661" sldId="317"/>
        </pc:sldMkLst>
      </pc:sldChg>
      <pc:sldChg chg="addSp delSp modSp add mod">
        <pc:chgData name="Giacomo Broggi" userId="802f1e1e-90e5-41bb-9673-7a26438a2c5d" providerId="ADAL" clId="{83AC1118-D2E7-4CA8-9A73-B99BFF8444D7}" dt="2024-10-20T17:40:26.783" v="9466" actId="20577"/>
        <pc:sldMkLst>
          <pc:docMk/>
          <pc:sldMk cId="3679982497" sldId="318"/>
        </pc:sldMkLst>
      </pc:sldChg>
      <pc:sldChg chg="addSp delSp modSp add mod">
        <pc:chgData name="Giacomo Broggi" userId="802f1e1e-90e5-41bb-9673-7a26438a2c5d" providerId="ADAL" clId="{83AC1118-D2E7-4CA8-9A73-B99BFF8444D7}" dt="2024-10-20T17:40:37.285" v="9479" actId="20577"/>
        <pc:sldMkLst>
          <pc:docMk/>
          <pc:sldMk cId="3411451692" sldId="319"/>
        </pc:sldMkLst>
      </pc:sldChg>
      <pc:sldChg chg="addSp modSp mod">
        <pc:chgData name="Giacomo Broggi" userId="802f1e1e-90e5-41bb-9673-7a26438a2c5d" providerId="ADAL" clId="{83AC1118-D2E7-4CA8-9A73-B99BFF8444D7}" dt="2024-10-20T17:09:18.268" v="8316" actId="20577"/>
        <pc:sldMkLst>
          <pc:docMk/>
          <pc:sldMk cId="860520040" sldId="449"/>
        </pc:sldMkLst>
      </pc:sldChg>
      <pc:sldChg chg="addSp modSp mod">
        <pc:chgData name="Giacomo Broggi" userId="802f1e1e-90e5-41bb-9673-7a26438a2c5d" providerId="ADAL" clId="{83AC1118-D2E7-4CA8-9A73-B99BFF8444D7}" dt="2024-10-20T17:10:20.845" v="8362" actId="20577"/>
        <pc:sldMkLst>
          <pc:docMk/>
          <pc:sldMk cId="514700997" sldId="450"/>
        </pc:sldMkLst>
      </pc:sldChg>
      <pc:sldChg chg="addSp modSp mod modAnim">
        <pc:chgData name="Giacomo Broggi" userId="802f1e1e-90e5-41bb-9673-7a26438a2c5d" providerId="ADAL" clId="{83AC1118-D2E7-4CA8-9A73-B99BFF8444D7}" dt="2024-10-20T18:02:25.714" v="10868"/>
        <pc:sldMkLst>
          <pc:docMk/>
          <pc:sldMk cId="2881134635" sldId="451"/>
        </pc:sldMkLst>
      </pc:sldChg>
      <pc:sldChg chg="addSp delSp modSp mod ord modAnim">
        <pc:chgData name="Giacomo Broggi" userId="802f1e1e-90e5-41bb-9673-7a26438a2c5d" providerId="ADAL" clId="{83AC1118-D2E7-4CA8-9A73-B99BFF8444D7}" dt="2024-10-20T18:05:25.294" v="10878"/>
        <pc:sldMkLst>
          <pc:docMk/>
          <pc:sldMk cId="2784100795" sldId="452"/>
        </pc:sldMkLst>
      </pc:sldChg>
      <pc:sldChg chg="addSp delSp modSp mod">
        <pc:chgData name="Giacomo Broggi" userId="802f1e1e-90e5-41bb-9673-7a26438a2c5d" providerId="ADAL" clId="{83AC1118-D2E7-4CA8-9A73-B99BFF8444D7}" dt="2024-10-20T17:06:37.591" v="8210"/>
        <pc:sldMkLst>
          <pc:docMk/>
          <pc:sldMk cId="10634242" sldId="453"/>
        </pc:sldMkLst>
      </pc:sldChg>
      <pc:sldChg chg="addSp modSp mod">
        <pc:chgData name="Giacomo Broggi" userId="802f1e1e-90e5-41bb-9673-7a26438a2c5d" providerId="ADAL" clId="{83AC1118-D2E7-4CA8-9A73-B99BFF8444D7}" dt="2024-10-20T18:01:55.360" v="10867" actId="255"/>
        <pc:sldMkLst>
          <pc:docMk/>
          <pc:sldMk cId="2794307932" sldId="454"/>
        </pc:sldMkLst>
      </pc:sldChg>
      <pc:sldChg chg="addSp modSp mod">
        <pc:chgData name="Giacomo Broggi" userId="802f1e1e-90e5-41bb-9673-7a26438a2c5d" providerId="ADAL" clId="{83AC1118-D2E7-4CA8-9A73-B99BFF8444D7}" dt="2024-10-20T17:32:36.055" v="9191" actId="21"/>
        <pc:sldMkLst>
          <pc:docMk/>
          <pc:sldMk cId="2652060990" sldId="455"/>
        </pc:sldMkLst>
      </pc:sldChg>
      <pc:sldChg chg="addSp modSp mod">
        <pc:chgData name="Giacomo Broggi" userId="802f1e1e-90e5-41bb-9673-7a26438a2c5d" providerId="ADAL" clId="{83AC1118-D2E7-4CA8-9A73-B99BFF8444D7}" dt="2024-10-20T18:01:42.612" v="10866" actId="255"/>
        <pc:sldMkLst>
          <pc:docMk/>
          <pc:sldMk cId="2002256923" sldId="456"/>
        </pc:sldMkLst>
      </pc:sldChg>
      <pc:sldChg chg="addSp delSp modSp add mod ord delAnim">
        <pc:chgData name="Giacomo Broggi" userId="802f1e1e-90e5-41bb-9673-7a26438a2c5d" providerId="ADAL" clId="{83AC1118-D2E7-4CA8-9A73-B99BFF8444D7}" dt="2024-10-20T17:06:31.006" v="8206"/>
        <pc:sldMkLst>
          <pc:docMk/>
          <pc:sldMk cId="3124219225" sldId="457"/>
        </pc:sldMkLst>
      </pc:sldChg>
      <pc:sldChg chg="delSp modSp add del mod ord">
        <pc:chgData name="Giacomo Broggi" userId="802f1e1e-90e5-41bb-9673-7a26438a2c5d" providerId="ADAL" clId="{83AC1118-D2E7-4CA8-9A73-B99BFF8444D7}" dt="2024-10-20T09:02:33.343" v="5404" actId="47"/>
        <pc:sldMkLst>
          <pc:docMk/>
          <pc:sldMk cId="4064539689" sldId="458"/>
        </pc:sldMkLst>
      </pc:sldChg>
      <pc:sldChg chg="delSp modSp add del mod ord">
        <pc:chgData name="Giacomo Broggi" userId="802f1e1e-90e5-41bb-9673-7a26438a2c5d" providerId="ADAL" clId="{83AC1118-D2E7-4CA8-9A73-B99BFF8444D7}" dt="2024-10-20T10:39:34.784" v="5929" actId="47"/>
        <pc:sldMkLst>
          <pc:docMk/>
          <pc:sldMk cId="3465667138" sldId="459"/>
        </pc:sldMkLst>
      </pc:sldChg>
      <pc:sldChg chg="addSp delSp modSp add mod delAnim modAnim">
        <pc:chgData name="Giacomo Broggi" userId="802f1e1e-90e5-41bb-9673-7a26438a2c5d" providerId="ADAL" clId="{83AC1118-D2E7-4CA8-9A73-B99BFF8444D7}" dt="2024-10-20T18:03:07.713" v="10874"/>
        <pc:sldMkLst>
          <pc:docMk/>
          <pc:sldMk cId="1101437281" sldId="460"/>
        </pc:sldMkLst>
      </pc:sldChg>
      <pc:sldChg chg="addSp delSp modSp add mod">
        <pc:chgData name="Giacomo Broggi" userId="802f1e1e-90e5-41bb-9673-7a26438a2c5d" providerId="ADAL" clId="{83AC1118-D2E7-4CA8-9A73-B99BFF8444D7}" dt="2024-10-20T17:07:04.429" v="8226"/>
        <pc:sldMkLst>
          <pc:docMk/>
          <pc:sldMk cId="578078688" sldId="461"/>
        </pc:sldMkLst>
      </pc:sldChg>
      <pc:sldChg chg="addSp delSp modSp add mod">
        <pc:chgData name="Giacomo Broggi" userId="802f1e1e-90e5-41bb-9673-7a26438a2c5d" providerId="ADAL" clId="{83AC1118-D2E7-4CA8-9A73-B99BFF8444D7}" dt="2024-10-20T17:07:08.866" v="8229"/>
        <pc:sldMkLst>
          <pc:docMk/>
          <pc:sldMk cId="2092149951" sldId="462"/>
        </pc:sldMkLst>
      </pc:sldChg>
      <pc:sldChg chg="addSp delSp modSp new mod delAnim modAnim">
        <pc:chgData name="Giacomo Broggi" userId="802f1e1e-90e5-41bb-9673-7a26438a2c5d" providerId="ADAL" clId="{83AC1118-D2E7-4CA8-9A73-B99BFF8444D7}" dt="2024-10-19T14:08:58.913" v="4564" actId="21"/>
        <pc:sldMkLst>
          <pc:docMk/>
          <pc:sldMk cId="2690844470" sldId="463"/>
        </pc:sldMkLst>
      </pc:sldChg>
      <pc:sldChg chg="addSp modSp add mod ord">
        <pc:chgData name="Giacomo Broggi" userId="802f1e1e-90e5-41bb-9673-7a26438a2c5d" providerId="ADAL" clId="{83AC1118-D2E7-4CA8-9A73-B99BFF8444D7}" dt="2024-10-20T17:06:35.980" v="8209"/>
        <pc:sldMkLst>
          <pc:docMk/>
          <pc:sldMk cId="3900560804" sldId="464"/>
        </pc:sldMkLst>
      </pc:sldChg>
      <pc:sldChg chg="addSp modSp add mod ord">
        <pc:chgData name="Giacomo Broggi" userId="802f1e1e-90e5-41bb-9673-7a26438a2c5d" providerId="ADAL" clId="{83AC1118-D2E7-4CA8-9A73-B99BFF8444D7}" dt="2024-10-20T17:06:41.498" v="8212"/>
        <pc:sldMkLst>
          <pc:docMk/>
          <pc:sldMk cId="2317482046" sldId="465"/>
        </pc:sldMkLst>
      </pc:sldChg>
      <pc:sldChg chg="new del">
        <pc:chgData name="Giacomo Broggi" userId="802f1e1e-90e5-41bb-9673-7a26438a2c5d" providerId="ADAL" clId="{83AC1118-D2E7-4CA8-9A73-B99BFF8444D7}" dt="2024-10-20T11:36:17.437" v="6602" actId="47"/>
        <pc:sldMkLst>
          <pc:docMk/>
          <pc:sldMk cId="1151189732" sldId="466"/>
        </pc:sldMkLst>
      </pc:sldChg>
      <pc:sldChg chg="addSp modSp add mod ord">
        <pc:chgData name="Giacomo Broggi" userId="802f1e1e-90e5-41bb-9673-7a26438a2c5d" providerId="ADAL" clId="{83AC1118-D2E7-4CA8-9A73-B99BFF8444D7}" dt="2024-10-20T17:06:08.004" v="8193"/>
        <pc:sldMkLst>
          <pc:docMk/>
          <pc:sldMk cId="4192820427" sldId="466"/>
        </pc:sldMkLst>
      </pc:sldChg>
      <pc:sldChg chg="addSp modSp add mod">
        <pc:chgData name="Giacomo Broggi" userId="802f1e1e-90e5-41bb-9673-7a26438a2c5d" providerId="ADAL" clId="{83AC1118-D2E7-4CA8-9A73-B99BFF8444D7}" dt="2024-10-20T17:06:09.305" v="8194"/>
        <pc:sldMkLst>
          <pc:docMk/>
          <pc:sldMk cId="3648924768" sldId="467"/>
        </pc:sldMkLst>
      </pc:sldChg>
      <pc:sldChg chg="add del">
        <pc:chgData name="Giacomo Broggi" userId="802f1e1e-90e5-41bb-9673-7a26438a2c5d" providerId="ADAL" clId="{83AC1118-D2E7-4CA8-9A73-B99BFF8444D7}" dt="2024-10-20T17:01:26.535" v="8084" actId="47"/>
        <pc:sldMkLst>
          <pc:docMk/>
          <pc:sldMk cId="3586722170" sldId="468"/>
        </pc:sldMkLst>
      </pc:sldChg>
      <pc:sldChg chg="addSp modSp add mod">
        <pc:chgData name="Giacomo Broggi" userId="802f1e1e-90e5-41bb-9673-7a26438a2c5d" providerId="ADAL" clId="{83AC1118-D2E7-4CA8-9A73-B99BFF8444D7}" dt="2024-10-20T17:06:21.476" v="8201"/>
        <pc:sldMkLst>
          <pc:docMk/>
          <pc:sldMk cId="2849295891" sldId="469"/>
        </pc:sldMkLst>
      </pc:sldChg>
      <pc:sldChg chg="addSp modSp add mod">
        <pc:chgData name="Giacomo Broggi" userId="802f1e1e-90e5-41bb-9673-7a26438a2c5d" providerId="ADAL" clId="{83AC1118-D2E7-4CA8-9A73-B99BFF8444D7}" dt="2024-10-20T17:06:26.743" v="8204"/>
        <pc:sldMkLst>
          <pc:docMk/>
          <pc:sldMk cId="2986592920" sldId="470"/>
        </pc:sldMkLst>
      </pc:sldChg>
      <pc:sldChg chg="add del">
        <pc:chgData name="Giacomo Broggi" userId="802f1e1e-90e5-41bb-9673-7a26438a2c5d" providerId="ADAL" clId="{83AC1118-D2E7-4CA8-9A73-B99BFF8444D7}" dt="2024-10-20T17:01:07.847" v="8080" actId="47"/>
        <pc:sldMkLst>
          <pc:docMk/>
          <pc:sldMk cId="4209521948" sldId="471"/>
        </pc:sldMkLst>
      </pc:sldChg>
      <pc:sldChg chg="addSp modSp add mod">
        <pc:chgData name="Giacomo Broggi" userId="802f1e1e-90e5-41bb-9673-7a26438a2c5d" providerId="ADAL" clId="{83AC1118-D2E7-4CA8-9A73-B99BFF8444D7}" dt="2024-10-20T17:06:55.032" v="8220"/>
        <pc:sldMkLst>
          <pc:docMk/>
          <pc:sldMk cId="2702286675" sldId="472"/>
        </pc:sldMkLst>
      </pc:sldChg>
      <pc:sldChg chg="add del">
        <pc:chgData name="Giacomo Broggi" userId="802f1e1e-90e5-41bb-9673-7a26438a2c5d" providerId="ADAL" clId="{83AC1118-D2E7-4CA8-9A73-B99BFF8444D7}" dt="2024-10-20T17:01:04.541" v="8078"/>
        <pc:sldMkLst>
          <pc:docMk/>
          <pc:sldMk cId="2847659888" sldId="472"/>
        </pc:sldMkLst>
      </pc:sldChg>
      <pc:sldChg chg="add del">
        <pc:chgData name="Giacomo Broggi" userId="802f1e1e-90e5-41bb-9673-7a26438a2c5d" providerId="ADAL" clId="{83AC1118-D2E7-4CA8-9A73-B99BFF8444D7}" dt="2024-10-20T17:01:00.033" v="8076"/>
        <pc:sldMkLst>
          <pc:docMk/>
          <pc:sldMk cId="4234589530" sldId="472"/>
        </pc:sldMkLst>
      </pc:sldChg>
      <pc:sldChg chg="add del">
        <pc:chgData name="Giacomo Broggi" userId="802f1e1e-90e5-41bb-9673-7a26438a2c5d" providerId="ADAL" clId="{83AC1118-D2E7-4CA8-9A73-B99BFF8444D7}" dt="2024-10-20T17:01:11.155" v="8082"/>
        <pc:sldMkLst>
          <pc:docMk/>
          <pc:sldMk cId="2462992828" sldId="473"/>
        </pc:sldMkLst>
      </pc:sldChg>
      <pc:sldChg chg="addSp modSp add mod">
        <pc:chgData name="Giacomo Broggi" userId="802f1e1e-90e5-41bb-9673-7a26438a2c5d" providerId="ADAL" clId="{83AC1118-D2E7-4CA8-9A73-B99BFF8444D7}" dt="2024-10-20T17:06:48.485" v="8216"/>
        <pc:sldMkLst>
          <pc:docMk/>
          <pc:sldMk cId="2996565008" sldId="473"/>
        </pc:sldMkLst>
      </pc:sldChg>
      <pc:sldChg chg="addSp modSp add mod">
        <pc:chgData name="Giacomo Broggi" userId="802f1e1e-90e5-41bb-9673-7a26438a2c5d" providerId="ADAL" clId="{83AC1118-D2E7-4CA8-9A73-B99BFF8444D7}" dt="2024-10-20T17:06:16.670" v="8198"/>
        <pc:sldMkLst>
          <pc:docMk/>
          <pc:sldMk cId="1612362680" sldId="474"/>
        </pc:sldMkLst>
      </pc:sldChg>
      <pc:sldChg chg="add del">
        <pc:chgData name="Giacomo Broggi" userId="802f1e1e-90e5-41bb-9673-7a26438a2c5d" providerId="ADAL" clId="{83AC1118-D2E7-4CA8-9A73-B99BFF8444D7}" dt="2024-10-20T17:01:29.391" v="8086"/>
        <pc:sldMkLst>
          <pc:docMk/>
          <pc:sldMk cId="3569505818" sldId="474"/>
        </pc:sldMkLst>
      </pc:sldChg>
      <pc:sldChg chg="delSp modSp add mod modAnim">
        <pc:chgData name="Giacomo Broggi" userId="802f1e1e-90e5-41bb-9673-7a26438a2c5d" providerId="ADAL" clId="{83AC1118-D2E7-4CA8-9A73-B99BFF8444D7}" dt="2024-10-20T18:03:25.949" v="10876"/>
        <pc:sldMkLst>
          <pc:docMk/>
          <pc:sldMk cId="910685407" sldId="475"/>
        </pc:sldMkLst>
      </pc:sldChg>
    </pc:docChg>
  </pc:docChgLst>
  <pc:docChgLst>
    <pc:chgData name="Giacomo Broggi" userId="S::giacomo.broggi@uniroma1.it::2e4d45a7-718c-4b9a-9add-2c2848abe4d2" providerId="AD" clId="Web-{CEA223EE-E677-C1F1-3AB5-3BBDAC51ED3D}"/>
    <pc:docChg chg="addSld modSld">
      <pc:chgData name="Giacomo Broggi" userId="S::giacomo.broggi@uniroma1.it::2e4d45a7-718c-4b9a-9add-2c2848abe4d2" providerId="AD" clId="Web-{CEA223EE-E677-C1F1-3AB5-3BBDAC51ED3D}" dt="2025-05-13T19:31:51.913" v="2087" actId="1076"/>
      <pc:docMkLst>
        <pc:docMk/>
      </pc:docMkLst>
      <pc:sldChg chg="delSp modSp add">
        <pc:chgData name="Giacomo Broggi" userId="S::giacomo.broggi@uniroma1.it::2e4d45a7-718c-4b9a-9add-2c2848abe4d2" providerId="AD" clId="Web-{CEA223EE-E677-C1F1-3AB5-3BBDAC51ED3D}" dt="2025-05-13T17:38:08.288" v="928" actId="20577"/>
        <pc:sldMkLst>
          <pc:docMk/>
          <pc:sldMk cId="3568010592" sldId="262"/>
        </pc:sldMkLst>
        <pc:spChg chg="mod">
          <ac:chgData name="Giacomo Broggi" userId="S::giacomo.broggi@uniroma1.it::2e4d45a7-718c-4b9a-9add-2c2848abe4d2" providerId="AD" clId="Web-{CEA223EE-E677-C1F1-3AB5-3BBDAC51ED3D}" dt="2025-05-13T17:38:08.288" v="928" actId="20577"/>
          <ac:spMkLst>
            <pc:docMk/>
            <pc:sldMk cId="3568010592" sldId="262"/>
            <ac:spMk id="3" creationId="{9E74B090-87D7-2605-65B6-5914AA0DD34E}"/>
          </ac:spMkLst>
        </pc:spChg>
      </pc:sldChg>
      <pc:sldChg chg="modSp add">
        <pc:chgData name="Giacomo Broggi" userId="S::giacomo.broggi@uniroma1.it::2e4d45a7-718c-4b9a-9add-2c2848abe4d2" providerId="AD" clId="Web-{CEA223EE-E677-C1F1-3AB5-3BBDAC51ED3D}" dt="2025-05-13T17:53:19.955" v="1261" actId="20577"/>
        <pc:sldMkLst>
          <pc:docMk/>
          <pc:sldMk cId="1312809851" sldId="263"/>
        </pc:sldMkLst>
      </pc:sldChg>
      <pc:sldChg chg="addSp delSp modSp">
        <pc:chgData name="Giacomo Broggi" userId="S::giacomo.broggi@uniroma1.it::2e4d45a7-718c-4b9a-9add-2c2848abe4d2" providerId="AD" clId="Web-{CEA223EE-E677-C1F1-3AB5-3BBDAC51ED3D}" dt="2025-05-13T17:24:11.670" v="782" actId="1076"/>
        <pc:sldMkLst>
          <pc:docMk/>
          <pc:sldMk cId="3807729548" sldId="492"/>
        </pc:sldMkLst>
        <pc:spChg chg="mod">
          <ac:chgData name="Giacomo Broggi" userId="S::giacomo.broggi@uniroma1.it::2e4d45a7-718c-4b9a-9add-2c2848abe4d2" providerId="AD" clId="Web-{CEA223EE-E677-C1F1-3AB5-3BBDAC51ED3D}" dt="2025-05-13T17:15:43.139" v="508" actId="20577"/>
          <ac:spMkLst>
            <pc:docMk/>
            <pc:sldMk cId="3807729548" sldId="492"/>
            <ac:spMk id="9" creationId="{C86920FF-74BA-F4B1-D1A3-D69C8F39DBD4}"/>
          </ac:spMkLst>
        </pc:spChg>
        <pc:picChg chg="mod">
          <ac:chgData name="Giacomo Broggi" userId="S::giacomo.broggi@uniroma1.it::2e4d45a7-718c-4b9a-9add-2c2848abe4d2" providerId="AD" clId="Web-{CEA223EE-E677-C1F1-3AB5-3BBDAC51ED3D}" dt="2025-05-13T16:59:46.127" v="430" actId="1076"/>
          <ac:picMkLst>
            <pc:docMk/>
            <pc:sldMk cId="3807729548" sldId="492"/>
            <ac:picMk id="7" creationId="{A4A3ECCA-1B5B-595B-9F47-D4310CF8ED93}"/>
          </ac:picMkLst>
        </pc:picChg>
      </pc:sldChg>
      <pc:sldChg chg="addSp delSp modSp add replId">
        <pc:chgData name="Giacomo Broggi" userId="S::giacomo.broggi@uniroma1.it::2e4d45a7-718c-4b9a-9add-2c2848abe4d2" providerId="AD" clId="Web-{CEA223EE-E677-C1F1-3AB5-3BBDAC51ED3D}" dt="2025-05-13T17:00:53.582" v="454" actId="20577"/>
        <pc:sldMkLst>
          <pc:docMk/>
          <pc:sldMk cId="957271017" sldId="493"/>
        </pc:sldMkLst>
      </pc:sldChg>
      <pc:sldChg chg="addSp delSp modSp add replId">
        <pc:chgData name="Giacomo Broggi" userId="S::giacomo.broggi@uniroma1.it::2e4d45a7-718c-4b9a-9add-2c2848abe4d2" providerId="AD" clId="Web-{CEA223EE-E677-C1F1-3AB5-3BBDAC51ED3D}" dt="2025-05-13T17:23:46.653" v="776" actId="1076"/>
        <pc:sldMkLst>
          <pc:docMk/>
          <pc:sldMk cId="3060754716" sldId="494"/>
        </pc:sldMkLst>
      </pc:sldChg>
      <pc:sldChg chg="addSp delSp modSp add replId">
        <pc:chgData name="Giacomo Broggi" userId="S::giacomo.broggi@uniroma1.it::2e4d45a7-718c-4b9a-9add-2c2848abe4d2" providerId="AD" clId="Web-{CEA223EE-E677-C1F1-3AB5-3BBDAC51ED3D}" dt="2025-05-13T17:32:48.857" v="868" actId="1076"/>
        <pc:sldMkLst>
          <pc:docMk/>
          <pc:sldMk cId="1025612691" sldId="495"/>
        </pc:sldMkLst>
      </pc:sldChg>
      <pc:sldChg chg="addSp delSp modSp add replId">
        <pc:chgData name="Giacomo Broggi" userId="S::giacomo.broggi@uniroma1.it::2e4d45a7-718c-4b9a-9add-2c2848abe4d2" providerId="AD" clId="Web-{CEA223EE-E677-C1F1-3AB5-3BBDAC51ED3D}" dt="2025-05-13T17:36:56.958" v="912" actId="20577"/>
        <pc:sldMkLst>
          <pc:docMk/>
          <pc:sldMk cId="915623750" sldId="496"/>
        </pc:sldMkLst>
        <pc:spChg chg="mod">
          <ac:chgData name="Giacomo Broggi" userId="S::giacomo.broggi@uniroma1.it::2e4d45a7-718c-4b9a-9add-2c2848abe4d2" providerId="AD" clId="Web-{CEA223EE-E677-C1F1-3AB5-3BBDAC51ED3D}" dt="2025-05-13T17:34:17.391" v="886" actId="20577"/>
          <ac:spMkLst>
            <pc:docMk/>
            <pc:sldMk cId="915623750" sldId="496"/>
            <ac:spMk id="4" creationId="{225C2131-4CD8-4432-B13A-6FF46ADDB4FF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7:36:56.958" v="912" actId="20577"/>
          <ac:spMkLst>
            <pc:docMk/>
            <pc:sldMk cId="915623750" sldId="496"/>
            <ac:spMk id="6" creationId="{0EC52E40-CB48-36D7-8240-87C94DC30D40}"/>
          </ac:spMkLst>
        </pc:spChg>
      </pc:sldChg>
      <pc:sldChg chg="addSp delSp modSp add replId">
        <pc:chgData name="Giacomo Broggi" userId="S::giacomo.broggi@uniroma1.it::2e4d45a7-718c-4b9a-9add-2c2848abe4d2" providerId="AD" clId="Web-{CEA223EE-E677-C1F1-3AB5-3BBDAC51ED3D}" dt="2025-05-13T17:51:41.843" v="1238" actId="20577"/>
        <pc:sldMkLst>
          <pc:docMk/>
          <pc:sldMk cId="580048789" sldId="497"/>
        </pc:sldMkLst>
      </pc:sldChg>
      <pc:sldChg chg="addSp delSp modSp add replId">
        <pc:chgData name="Giacomo Broggi" userId="S::giacomo.broggi@uniroma1.it::2e4d45a7-718c-4b9a-9add-2c2848abe4d2" providerId="AD" clId="Web-{CEA223EE-E677-C1F1-3AB5-3BBDAC51ED3D}" dt="2025-05-13T17:58:21.011" v="1388" actId="1076"/>
        <pc:sldMkLst>
          <pc:docMk/>
          <pc:sldMk cId="2532528836" sldId="498"/>
        </pc:sldMkLst>
        <pc:spChg chg="add mod">
          <ac:chgData name="Giacomo Broggi" userId="S::giacomo.broggi@uniroma1.it::2e4d45a7-718c-4b9a-9add-2c2848abe4d2" providerId="AD" clId="Web-{CEA223EE-E677-C1F1-3AB5-3BBDAC51ED3D}" dt="2025-05-13T17:57:54.245" v="1378" actId="20577"/>
          <ac:spMkLst>
            <pc:docMk/>
            <pc:sldMk cId="2532528836" sldId="498"/>
            <ac:spMk id="6" creationId="{6D8A2479-8C5B-DF90-4C55-3DD851467A6D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7:53:53.331" v="1281" actId="20577"/>
          <ac:spMkLst>
            <pc:docMk/>
            <pc:sldMk cId="2532528836" sldId="498"/>
            <ac:spMk id="13" creationId="{EA7B5693-01E5-B385-A42B-C1CAC858D17F}"/>
          </ac:spMkLst>
        </pc:spChg>
      </pc:sldChg>
      <pc:sldChg chg="addSp delSp modSp add replId">
        <pc:chgData name="Giacomo Broggi" userId="S::giacomo.broggi@uniroma1.it::2e4d45a7-718c-4b9a-9add-2c2848abe4d2" providerId="AD" clId="Web-{CEA223EE-E677-C1F1-3AB5-3BBDAC51ED3D}" dt="2025-05-13T18:12:33.176" v="1727" actId="20577"/>
        <pc:sldMkLst>
          <pc:docMk/>
          <pc:sldMk cId="1988925090" sldId="499"/>
        </pc:sldMkLst>
        <pc:spChg chg="add mod">
          <ac:chgData name="Giacomo Broggi" userId="S::giacomo.broggi@uniroma1.it::2e4d45a7-718c-4b9a-9add-2c2848abe4d2" providerId="AD" clId="Web-{CEA223EE-E677-C1F1-3AB5-3BBDAC51ED3D}" dt="2025-05-13T18:04:04.818" v="1458" actId="20577"/>
          <ac:spMkLst>
            <pc:docMk/>
            <pc:sldMk cId="1988925090" sldId="499"/>
            <ac:spMk id="8" creationId="{5FB7606F-F708-AE7D-806B-ED7F25074830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8:02:52.160" v="1416" actId="1076"/>
          <ac:spMkLst>
            <pc:docMk/>
            <pc:sldMk cId="1988925090" sldId="499"/>
            <ac:spMk id="11" creationId="{97A1D928-47DB-3B1D-DB38-70DEDDF99281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8:01:22.688" v="1410" actId="20577"/>
          <ac:spMkLst>
            <pc:docMk/>
            <pc:sldMk cId="1988925090" sldId="499"/>
            <ac:spMk id="13" creationId="{5D60AF34-37AB-820A-859E-93E224603459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8:08:38.201" v="1542" actId="1076"/>
          <ac:spMkLst>
            <pc:docMk/>
            <pc:sldMk cId="1988925090" sldId="499"/>
            <ac:spMk id="16" creationId="{A3FC9AE3-61A9-A098-5CB7-C1F4D55EEED0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8:12:33.176" v="1727" actId="20577"/>
          <ac:spMkLst>
            <pc:docMk/>
            <pc:sldMk cId="1988925090" sldId="499"/>
            <ac:spMk id="19" creationId="{67FF4BB6-4CD7-B31F-8D1E-4D86E24DFDEB}"/>
          </ac:spMkLst>
        </pc:spChg>
      </pc:sldChg>
      <pc:sldChg chg="addSp delSp modSp add replId">
        <pc:chgData name="Giacomo Broggi" userId="S::giacomo.broggi@uniroma1.it::2e4d45a7-718c-4b9a-9add-2c2848abe4d2" providerId="AD" clId="Web-{CEA223EE-E677-C1F1-3AB5-3BBDAC51ED3D}" dt="2025-05-13T19:31:51.913" v="2087" actId="1076"/>
        <pc:sldMkLst>
          <pc:docMk/>
          <pc:sldMk cId="2067085985" sldId="500"/>
        </pc:sldMkLst>
        <pc:spChg chg="add mod">
          <ac:chgData name="Giacomo Broggi" userId="S::giacomo.broggi@uniroma1.it::2e4d45a7-718c-4b9a-9add-2c2848abe4d2" providerId="AD" clId="Web-{CEA223EE-E677-C1F1-3AB5-3BBDAC51ED3D}" dt="2025-05-13T19:03:29.121" v="1949" actId="20577"/>
          <ac:spMkLst>
            <pc:docMk/>
            <pc:sldMk cId="2067085985" sldId="500"/>
            <ac:spMk id="3" creationId="{7C20C417-EBF3-1736-6D34-EE6D230823B1}"/>
          </ac:spMkLst>
        </pc:spChg>
        <pc:spChg chg="add mod">
          <ac:chgData name="Giacomo Broggi" userId="S::giacomo.broggi@uniroma1.it::2e4d45a7-718c-4b9a-9add-2c2848abe4d2" providerId="AD" clId="Web-{CEA223EE-E677-C1F1-3AB5-3BBDAC51ED3D}" dt="2025-05-13T19:31:51.913" v="2087" actId="1076"/>
          <ac:spMkLst>
            <pc:docMk/>
            <pc:sldMk cId="2067085985" sldId="500"/>
            <ac:spMk id="7" creationId="{CF8CECD8-3906-EB46-DAD0-56B6F49F1A04}"/>
          </ac:spMkLst>
        </pc:spChg>
        <pc:spChg chg="mod">
          <ac:chgData name="Giacomo Broggi" userId="S::giacomo.broggi@uniroma1.it::2e4d45a7-718c-4b9a-9add-2c2848abe4d2" providerId="AD" clId="Web-{CEA223EE-E677-C1F1-3AB5-3BBDAC51ED3D}" dt="2025-05-13T18:13:01.240" v="1745" actId="20577"/>
          <ac:spMkLst>
            <pc:docMk/>
            <pc:sldMk cId="2067085985" sldId="500"/>
            <ac:spMk id="13" creationId="{2E1D6B17-1B4A-68E5-D924-C5CC2E241C04}"/>
          </ac:spMkLst>
        </pc:spChg>
        <pc:picChg chg="add mod modCrop">
          <ac:chgData name="Giacomo Broggi" userId="S::giacomo.broggi@uniroma1.it::2e4d45a7-718c-4b9a-9add-2c2848abe4d2" providerId="AD" clId="Web-{CEA223EE-E677-C1F1-3AB5-3BBDAC51ED3D}" dt="2025-05-13T19:31:38.944" v="2085" actId="1076"/>
          <ac:picMkLst>
            <pc:docMk/>
            <pc:sldMk cId="2067085985" sldId="500"/>
            <ac:picMk id="6" creationId="{DBC35FD1-25D4-D8A0-E5EF-7F3A866708A0}"/>
          </ac:picMkLst>
        </pc:picChg>
      </pc:sldChg>
    </pc:docChg>
  </pc:docChgLst>
  <pc:docChgLst>
    <pc:chgData name="Giacomo Broggi" userId="S::giacomo.broggi@uniroma1.it::2e4d45a7-718c-4b9a-9add-2c2848abe4d2" providerId="AD" clId="Web-{FFEA4B9A-4A2F-7645-7D5F-D4D8E97AFFE1}"/>
    <pc:docChg chg="addSld modSld">
      <pc:chgData name="Giacomo Broggi" userId="S::giacomo.broggi@uniroma1.it::2e4d45a7-718c-4b9a-9add-2c2848abe4d2" providerId="AD" clId="Web-{FFEA4B9A-4A2F-7645-7D5F-D4D8E97AFFE1}" dt="2025-05-14T06:58:47.716" v="955" actId="20577"/>
      <pc:docMkLst>
        <pc:docMk/>
      </pc:docMkLst>
      <pc:sldChg chg="modSp">
        <pc:chgData name="Giacomo Broggi" userId="S::giacomo.broggi@uniroma1.it::2e4d45a7-718c-4b9a-9add-2c2848abe4d2" providerId="AD" clId="Web-{FFEA4B9A-4A2F-7645-7D5F-D4D8E97AFFE1}" dt="2025-05-14T06:32:16.343" v="803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FFEA4B9A-4A2F-7645-7D5F-D4D8E97AFFE1}" dt="2025-05-14T06:32:16.343" v="803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31:40.123" v="791" actId="20577"/>
          <ac:spMkLst>
            <pc:docMk/>
            <pc:sldMk cId="291191851" sldId="256"/>
            <ac:spMk id="8" creationId="{B1B3F7A6-AE73-E57F-A827-CF9DB54F77B0}"/>
          </ac:spMkLst>
        </pc:spChg>
      </pc:sldChg>
      <pc:sldChg chg="addSp">
        <pc:chgData name="Giacomo Broggi" userId="S::giacomo.broggi@uniroma1.it::2e4d45a7-718c-4b9a-9add-2c2848abe4d2" providerId="AD" clId="Web-{FFEA4B9A-4A2F-7645-7D5F-D4D8E97AFFE1}" dt="2025-05-14T06:45:23.654" v="866"/>
        <pc:sldMkLst>
          <pc:docMk/>
          <pc:sldMk cId="3568010592" sldId="262"/>
        </pc:sldMkLst>
      </pc:sldChg>
      <pc:sldChg chg="addSp delSp">
        <pc:chgData name="Giacomo Broggi" userId="S::giacomo.broggi@uniroma1.it::2e4d45a7-718c-4b9a-9add-2c2848abe4d2" providerId="AD" clId="Web-{FFEA4B9A-4A2F-7645-7D5F-D4D8E97AFFE1}" dt="2025-05-14T06:46:11.219" v="902"/>
        <pc:sldMkLst>
          <pc:docMk/>
          <pc:sldMk cId="3655468707" sldId="271"/>
        </pc:sldMkLst>
      </pc:sldChg>
      <pc:sldChg chg="modSp">
        <pc:chgData name="Giacomo Broggi" userId="S::giacomo.broggi@uniroma1.it::2e4d45a7-718c-4b9a-9add-2c2848abe4d2" providerId="AD" clId="Web-{FFEA4B9A-4A2F-7645-7D5F-D4D8E97AFFE1}" dt="2025-05-14T06:44:48.637" v="844" actId="20577"/>
        <pc:sldMkLst>
          <pc:docMk/>
          <pc:sldMk cId="677391012" sldId="488"/>
        </pc:sldMkLst>
        <pc:spChg chg="mod">
          <ac:chgData name="Giacomo Broggi" userId="S::giacomo.broggi@uniroma1.it::2e4d45a7-718c-4b9a-9add-2c2848abe4d2" providerId="AD" clId="Web-{FFEA4B9A-4A2F-7645-7D5F-D4D8E97AFFE1}" dt="2025-05-14T06:20:35.864" v="733" actId="20577"/>
          <ac:spMkLst>
            <pc:docMk/>
            <pc:sldMk cId="677391012" sldId="488"/>
            <ac:spMk id="3" creationId="{A44D2888-99C7-EA81-17EF-D1755D369913}"/>
          </ac:spMkLst>
        </pc:spChg>
      </pc:sldChg>
      <pc:sldChg chg="addSp modSp">
        <pc:chgData name="Giacomo Broggi" userId="S::giacomo.broggi@uniroma1.it::2e4d45a7-718c-4b9a-9add-2c2848abe4d2" providerId="AD" clId="Web-{FFEA4B9A-4A2F-7645-7D5F-D4D8E97AFFE1}" dt="2025-05-14T06:44:58.950" v="850"/>
        <pc:sldMkLst>
          <pc:docMk/>
          <pc:sldMk cId="2675194004" sldId="489"/>
        </pc:sldMkLst>
      </pc:sldChg>
      <pc:sldChg chg="addSp modSp">
        <pc:chgData name="Giacomo Broggi" userId="S::giacomo.broggi@uniroma1.it::2e4d45a7-718c-4b9a-9add-2c2848abe4d2" providerId="AD" clId="Web-{FFEA4B9A-4A2F-7645-7D5F-D4D8E97AFFE1}" dt="2025-05-14T06:46:01.281" v="894"/>
        <pc:sldMkLst>
          <pc:docMk/>
          <pc:sldMk cId="301662052" sldId="490"/>
        </pc:sldMkLst>
        <pc:spChg chg="mod">
          <ac:chgData name="Giacomo Broggi" userId="S::giacomo.broggi@uniroma1.it::2e4d45a7-718c-4b9a-9add-2c2848abe4d2" providerId="AD" clId="Web-{FFEA4B9A-4A2F-7645-7D5F-D4D8E97AFFE1}" dt="2025-05-14T06:44:12.839" v="824" actId="20577"/>
          <ac:spMkLst>
            <pc:docMk/>
            <pc:sldMk cId="301662052" sldId="490"/>
            <ac:spMk id="3" creationId="{856FDF5E-70C5-EEDE-2C05-44E929F93D30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6:01.249" v="893"/>
          <ac:spMkLst>
            <pc:docMk/>
            <pc:sldMk cId="301662052" sldId="490"/>
            <ac:spMk id="7" creationId="{3B2ED6F1-D7AE-5727-6241-314C8BB67A55}"/>
          </ac:spMkLst>
        </pc:spChg>
        <pc:spChg chg="add">
          <ac:chgData name="Giacomo Broggi" userId="S::giacomo.broggi@uniroma1.it::2e4d45a7-718c-4b9a-9add-2c2848abe4d2" providerId="AD" clId="Web-{FFEA4B9A-4A2F-7645-7D5F-D4D8E97AFFE1}" dt="2025-05-14T06:46:01.281" v="894"/>
          <ac:spMkLst>
            <pc:docMk/>
            <pc:sldMk cId="301662052" sldId="490"/>
            <ac:spMk id="9" creationId="{CE0E7AF0-67B6-45EB-5745-80D4A1FC0F49}"/>
          </ac:spMkLst>
        </pc:spChg>
      </pc:sldChg>
      <pc:sldChg chg="addSp modSp">
        <pc:chgData name="Giacomo Broggi" userId="S::giacomo.broggi@uniroma1.it::2e4d45a7-718c-4b9a-9add-2c2848abe4d2" providerId="AD" clId="Web-{FFEA4B9A-4A2F-7645-7D5F-D4D8E97AFFE1}" dt="2025-05-14T06:56:37.961" v="946" actId="20577"/>
        <pc:sldMkLst>
          <pc:docMk/>
          <pc:sldMk cId="3807729548" sldId="492"/>
        </pc:sldMkLst>
        <pc:spChg chg="mod">
          <ac:chgData name="Giacomo Broggi" userId="S::giacomo.broggi@uniroma1.it::2e4d45a7-718c-4b9a-9add-2c2848abe4d2" providerId="AD" clId="Web-{FFEA4B9A-4A2F-7645-7D5F-D4D8E97AFFE1}" dt="2025-05-14T06:56:37.961" v="946" actId="20577"/>
          <ac:spMkLst>
            <pc:docMk/>
            <pc:sldMk cId="3807729548" sldId="492"/>
            <ac:spMk id="9" creationId="{C86920FF-74BA-F4B1-D1A3-D69C8F39DBD4}"/>
          </ac:spMkLst>
        </pc:spChg>
        <pc:picChg chg="mod">
          <ac:chgData name="Giacomo Broggi" userId="S::giacomo.broggi@uniroma1.it::2e4d45a7-718c-4b9a-9add-2c2848abe4d2" providerId="AD" clId="Web-{FFEA4B9A-4A2F-7645-7D5F-D4D8E97AFFE1}" dt="2025-05-14T05:52:22.347" v="356" actId="1076"/>
          <ac:picMkLst>
            <pc:docMk/>
            <pc:sldMk cId="3807729548" sldId="492"/>
            <ac:picMk id="7" creationId="{A4A3ECCA-1B5B-595B-9F47-D4310CF8ED93}"/>
          </ac:picMkLst>
        </pc:picChg>
      </pc:sldChg>
      <pc:sldChg chg="addSp">
        <pc:chgData name="Giacomo Broggi" userId="S::giacomo.broggi@uniroma1.it::2e4d45a7-718c-4b9a-9add-2c2848abe4d2" providerId="AD" clId="Web-{FFEA4B9A-4A2F-7645-7D5F-D4D8E97AFFE1}" dt="2025-05-14T06:45:05.310" v="854"/>
        <pc:sldMkLst>
          <pc:docMk/>
          <pc:sldMk cId="957271017" sldId="493"/>
        </pc:sldMkLst>
      </pc:sldChg>
      <pc:sldChg chg="addSp">
        <pc:chgData name="Giacomo Broggi" userId="S::giacomo.broggi@uniroma1.it::2e4d45a7-718c-4b9a-9add-2c2848abe4d2" providerId="AD" clId="Web-{FFEA4B9A-4A2F-7645-7D5F-D4D8E97AFFE1}" dt="2025-05-14T06:45:10.732" v="856"/>
        <pc:sldMkLst>
          <pc:docMk/>
          <pc:sldMk cId="3060754716" sldId="494"/>
        </pc:sldMkLst>
      </pc:sldChg>
      <pc:sldChg chg="addSp delSp modSp">
        <pc:chgData name="Giacomo Broggi" userId="S::giacomo.broggi@uniroma1.it::2e4d45a7-718c-4b9a-9add-2c2848abe4d2" providerId="AD" clId="Web-{FFEA4B9A-4A2F-7645-7D5F-D4D8E97AFFE1}" dt="2025-05-14T06:45:13.279" v="858"/>
        <pc:sldMkLst>
          <pc:docMk/>
          <pc:sldMk cId="1025612691" sldId="495"/>
        </pc:sldMkLst>
      </pc:sldChg>
      <pc:sldChg chg="addSp modSp">
        <pc:chgData name="Giacomo Broggi" userId="S::giacomo.broggi@uniroma1.it::2e4d45a7-718c-4b9a-9add-2c2848abe4d2" providerId="AD" clId="Web-{FFEA4B9A-4A2F-7645-7D5F-D4D8E97AFFE1}" dt="2025-05-14T06:53:15.782" v="937" actId="20577"/>
        <pc:sldMkLst>
          <pc:docMk/>
          <pc:sldMk cId="915623750" sldId="496"/>
        </pc:sldMkLst>
        <pc:spChg chg="mod">
          <ac:chgData name="Giacomo Broggi" userId="S::giacomo.broggi@uniroma1.it::2e4d45a7-718c-4b9a-9add-2c2848abe4d2" providerId="AD" clId="Web-{FFEA4B9A-4A2F-7645-7D5F-D4D8E97AFFE1}" dt="2025-05-14T06:53:15.782" v="937" actId="20577"/>
          <ac:spMkLst>
            <pc:docMk/>
            <pc:sldMk cId="915623750" sldId="496"/>
            <ac:spMk id="6" creationId="{0EC52E40-CB48-36D7-8240-87C94DC30D40}"/>
          </ac:spMkLst>
        </pc:spChg>
      </pc:sldChg>
      <pc:sldChg chg="addSp delSp modSp">
        <pc:chgData name="Giacomo Broggi" userId="S::giacomo.broggi@uniroma1.it::2e4d45a7-718c-4b9a-9add-2c2848abe4d2" providerId="AD" clId="Web-{FFEA4B9A-4A2F-7645-7D5F-D4D8E97AFFE1}" dt="2025-05-14T06:58:47.716" v="955" actId="20577"/>
        <pc:sldMkLst>
          <pc:docMk/>
          <pc:sldMk cId="580048789" sldId="497"/>
        </pc:sldMkLst>
      </pc:sldChg>
      <pc:sldChg chg="addSp modSp">
        <pc:chgData name="Giacomo Broggi" userId="S::giacomo.broggi@uniroma1.it::2e4d45a7-718c-4b9a-9add-2c2848abe4d2" providerId="AD" clId="Web-{FFEA4B9A-4A2F-7645-7D5F-D4D8E97AFFE1}" dt="2025-05-14T06:45:33.280" v="874"/>
        <pc:sldMkLst>
          <pc:docMk/>
          <pc:sldMk cId="2532528836" sldId="498"/>
        </pc:sldMkLst>
        <pc:spChg chg="mod">
          <ac:chgData name="Giacomo Broggi" userId="S::giacomo.broggi@uniroma1.it::2e4d45a7-718c-4b9a-9add-2c2848abe4d2" providerId="AD" clId="Web-{FFEA4B9A-4A2F-7645-7D5F-D4D8E97AFFE1}" dt="2025-05-14T06:05:00.735" v="468" actId="20577"/>
          <ac:spMkLst>
            <pc:docMk/>
            <pc:sldMk cId="2532528836" sldId="498"/>
            <ac:spMk id="6" creationId="{6D8A2479-8C5B-DF90-4C55-3DD851467A6D}"/>
          </ac:spMkLst>
        </pc:spChg>
      </pc:sldChg>
      <pc:sldChg chg="addSp delSp modSp">
        <pc:chgData name="Giacomo Broggi" userId="S::giacomo.broggi@uniroma1.it::2e4d45a7-718c-4b9a-9add-2c2848abe4d2" providerId="AD" clId="Web-{FFEA4B9A-4A2F-7645-7D5F-D4D8E97AFFE1}" dt="2025-05-14T06:55:52.834" v="944" actId="20577"/>
        <pc:sldMkLst>
          <pc:docMk/>
          <pc:sldMk cId="1988925090" sldId="499"/>
        </pc:sldMkLst>
        <pc:spChg chg="add mod">
          <ac:chgData name="Giacomo Broggi" userId="S::giacomo.broggi@uniroma1.it::2e4d45a7-718c-4b9a-9add-2c2848abe4d2" providerId="AD" clId="Web-{FFEA4B9A-4A2F-7645-7D5F-D4D8E97AFFE1}" dt="2025-05-14T06:29:28.025" v="788" actId="20577"/>
          <ac:spMkLst>
            <pc:docMk/>
            <pc:sldMk cId="1988925090" sldId="499"/>
            <ac:spMk id="7" creationId="{051B0DF6-38E1-C6A9-F7FE-6B5C0D6C8724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55:52.834" v="944" actId="20577"/>
          <ac:spMkLst>
            <pc:docMk/>
            <pc:sldMk cId="1988925090" sldId="499"/>
            <ac:spMk id="8" creationId="{5FB7606F-F708-AE7D-806B-ED7F25074830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28:12.772" v="773" actId="1076"/>
          <ac:spMkLst>
            <pc:docMk/>
            <pc:sldMk cId="1988925090" sldId="499"/>
            <ac:spMk id="16" creationId="{A3FC9AE3-61A9-A098-5CB7-C1F4D55EEED0}"/>
          </ac:spMkLst>
        </pc:spChg>
      </pc:sldChg>
      <pc:sldChg chg="addSp modSp">
        <pc:chgData name="Giacomo Broggi" userId="S::giacomo.broggi@uniroma1.it::2e4d45a7-718c-4b9a-9add-2c2848abe4d2" providerId="AD" clId="Web-{FFEA4B9A-4A2F-7645-7D5F-D4D8E97AFFE1}" dt="2025-05-14T06:51:52.872" v="932" actId="20577"/>
        <pc:sldMkLst>
          <pc:docMk/>
          <pc:sldMk cId="2067085985" sldId="500"/>
        </pc:sldMkLst>
        <pc:spChg chg="mod">
          <ac:chgData name="Giacomo Broggi" userId="S::giacomo.broggi@uniroma1.it::2e4d45a7-718c-4b9a-9add-2c2848abe4d2" providerId="AD" clId="Web-{FFEA4B9A-4A2F-7645-7D5F-D4D8E97AFFE1}" dt="2025-05-14T06:51:52.872" v="932" actId="20577"/>
          <ac:spMkLst>
            <pc:docMk/>
            <pc:sldMk cId="2067085985" sldId="500"/>
            <ac:spMk id="3" creationId="{7C20C417-EBF3-1736-6D34-EE6D230823B1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6:13:34.614" v="655" actId="1076"/>
          <ac:spMkLst>
            <pc:docMk/>
            <pc:sldMk cId="2067085985" sldId="500"/>
            <ac:spMk id="7" creationId="{CF8CECD8-3906-EB46-DAD0-56B6F49F1A04}"/>
          </ac:spMkLst>
        </pc:spChg>
        <pc:spChg chg="add mod">
          <ac:chgData name="Giacomo Broggi" userId="S::giacomo.broggi@uniroma1.it::2e4d45a7-718c-4b9a-9add-2c2848abe4d2" providerId="AD" clId="Web-{FFEA4B9A-4A2F-7645-7D5F-D4D8E97AFFE1}" dt="2025-05-14T06:19:42.987" v="725" actId="1076"/>
          <ac:spMkLst>
            <pc:docMk/>
            <pc:sldMk cId="2067085985" sldId="500"/>
            <ac:spMk id="9" creationId="{904BD5BD-A696-A8D2-1D70-CE3F361683A5}"/>
          </ac:spMkLst>
        </pc:spChg>
        <pc:picChg chg="mod">
          <ac:chgData name="Giacomo Broggi" userId="S::giacomo.broggi@uniroma1.it::2e4d45a7-718c-4b9a-9add-2c2848abe4d2" providerId="AD" clId="Web-{FFEA4B9A-4A2F-7645-7D5F-D4D8E97AFFE1}" dt="2025-05-14T06:13:30.567" v="653" actId="1076"/>
          <ac:picMkLst>
            <pc:docMk/>
            <pc:sldMk cId="2067085985" sldId="500"/>
            <ac:picMk id="6" creationId="{DBC35FD1-25D4-D8A0-E5EF-7F3A866708A0}"/>
          </ac:picMkLst>
        </pc:picChg>
      </pc:sldChg>
      <pc:sldChg chg="addSp modSp">
        <pc:chgData name="Giacomo Broggi" userId="S::giacomo.broggi@uniroma1.it::2e4d45a7-718c-4b9a-9add-2c2848abe4d2" providerId="AD" clId="Web-{FFEA4B9A-4A2F-7645-7D5F-D4D8E97AFFE1}" dt="2025-05-14T06:45:46.343" v="882"/>
        <pc:sldMkLst>
          <pc:docMk/>
          <pc:sldMk cId="2465771311" sldId="501"/>
        </pc:sldMkLst>
      </pc:sldChg>
      <pc:sldChg chg="addSp delSp modSp">
        <pc:chgData name="Giacomo Broggi" userId="S::giacomo.broggi@uniroma1.it::2e4d45a7-718c-4b9a-9add-2c2848abe4d2" providerId="AD" clId="Web-{FFEA4B9A-4A2F-7645-7D5F-D4D8E97AFFE1}" dt="2025-05-14T06:45:38.092" v="876"/>
        <pc:sldMkLst>
          <pc:docMk/>
          <pc:sldMk cId="921105216" sldId="502"/>
        </pc:sldMkLst>
        <pc:spChg chg="mod">
          <ac:chgData name="Giacomo Broggi" userId="S::giacomo.broggi@uniroma1.it::2e4d45a7-718c-4b9a-9add-2c2848abe4d2" providerId="AD" clId="Web-{FFEA4B9A-4A2F-7645-7D5F-D4D8E97AFFE1}" dt="2025-05-14T05:32:53.381" v="90" actId="20577"/>
          <ac:spMkLst>
            <pc:docMk/>
            <pc:sldMk cId="921105216" sldId="502"/>
            <ac:spMk id="6" creationId="{9C9AF493-41B9-8414-5278-FBE8CFD2FD4E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5:30:29.423" v="61" actId="1076"/>
          <ac:spMkLst>
            <pc:docMk/>
            <pc:sldMk cId="921105216" sldId="502"/>
            <ac:spMk id="9" creationId="{4316AA3D-A18B-4DDD-A6D9-6C40989E86F6}"/>
          </ac:spMkLst>
        </pc:spChg>
        <pc:spChg chg="mod modVis">
          <ac:chgData name="Giacomo Broggi" userId="S::giacomo.broggi@uniroma1.it::2e4d45a7-718c-4b9a-9add-2c2848abe4d2" providerId="AD" clId="Web-{FFEA4B9A-4A2F-7645-7D5F-D4D8E97AFFE1}" dt="2025-05-14T05:30:29.423" v="59" actId="1076"/>
          <ac:spMkLst>
            <pc:docMk/>
            <pc:sldMk cId="921105216" sldId="502"/>
            <ac:spMk id="10" creationId="{61E5C53F-E3AA-DA3F-91E0-04E4E479D9A9}"/>
          </ac:spMkLst>
        </pc:spChg>
        <pc:spChg chg="mod">
          <ac:chgData name="Giacomo Broggi" userId="S::giacomo.broggi@uniroma1.it::2e4d45a7-718c-4b9a-9add-2c2848abe4d2" providerId="AD" clId="Web-{FFEA4B9A-4A2F-7645-7D5F-D4D8E97AFFE1}" dt="2025-05-14T05:27:49.120" v="21" actId="1076"/>
          <ac:spMkLst>
            <pc:docMk/>
            <pc:sldMk cId="921105216" sldId="502"/>
            <ac:spMk id="13" creationId="{539AB7A8-B627-5EA2-1698-051BBADFAED0}"/>
          </ac:spMkLst>
        </pc:spChg>
        <pc:picChg chg="add mod ord modCrop">
          <ac:chgData name="Giacomo Broggi" userId="S::giacomo.broggi@uniroma1.it::2e4d45a7-718c-4b9a-9add-2c2848abe4d2" providerId="AD" clId="Web-{FFEA4B9A-4A2F-7645-7D5F-D4D8E97AFFE1}" dt="2025-05-14T05:30:29.423" v="60" actId="1076"/>
          <ac:picMkLst>
            <pc:docMk/>
            <pc:sldMk cId="921105216" sldId="502"/>
            <ac:picMk id="3" creationId="{30F59237-BA20-DE17-1834-2B5AA8FE7AD0}"/>
          </ac:picMkLst>
        </pc:picChg>
        <pc:picChg chg="mod">
          <ac:chgData name="Giacomo Broggi" userId="S::giacomo.broggi@uniroma1.it::2e4d45a7-718c-4b9a-9add-2c2848abe4d2" providerId="AD" clId="Web-{FFEA4B9A-4A2F-7645-7D5F-D4D8E97AFFE1}" dt="2025-05-14T05:30:29.423" v="62" actId="1076"/>
          <ac:picMkLst>
            <pc:docMk/>
            <pc:sldMk cId="921105216" sldId="502"/>
            <ac:picMk id="7" creationId="{21361BAF-6488-C8B7-5402-C88AC26D3B44}"/>
          </ac:picMkLst>
        </pc:picChg>
      </pc:sldChg>
      <pc:sldChg chg="addSp delSp modSp">
        <pc:chgData name="Giacomo Broggi" userId="S::giacomo.broggi@uniroma1.it::2e4d45a7-718c-4b9a-9add-2c2848abe4d2" providerId="AD" clId="Web-{FFEA4B9A-4A2F-7645-7D5F-D4D8E97AFFE1}" dt="2025-05-14T06:45:42.577" v="880"/>
        <pc:sldMkLst>
          <pc:docMk/>
          <pc:sldMk cId="1036244347" sldId="520"/>
        </pc:sldMkLst>
        <pc:spChg chg="add mod">
          <ac:chgData name="Giacomo Broggi" userId="S::giacomo.broggi@uniroma1.it::2e4d45a7-718c-4b9a-9add-2c2848abe4d2" providerId="AD" clId="Web-{FFEA4B9A-4A2F-7645-7D5F-D4D8E97AFFE1}" dt="2025-05-14T06:09:40.433" v="550" actId="20577"/>
          <ac:spMkLst>
            <pc:docMk/>
            <pc:sldMk cId="1036244347" sldId="520"/>
            <ac:spMk id="7" creationId="{36BB8F51-3BDA-232B-E498-B364E98F8679}"/>
          </ac:spMkLst>
        </pc:spChg>
        <pc:picChg chg="add mod">
          <ac:chgData name="Giacomo Broggi" userId="S::giacomo.broggi@uniroma1.it::2e4d45a7-718c-4b9a-9add-2c2848abe4d2" providerId="AD" clId="Web-{FFEA4B9A-4A2F-7645-7D5F-D4D8E97AFFE1}" dt="2025-05-14T06:08:27.633" v="502" actId="1076"/>
          <ac:picMkLst>
            <pc:docMk/>
            <pc:sldMk cId="1036244347" sldId="520"/>
            <ac:picMk id="5" creationId="{364E694A-ED4B-3E44-29DA-FDCB22D6E80A}"/>
          </ac:picMkLst>
        </pc:picChg>
        <pc:picChg chg="add mod">
          <ac:chgData name="Giacomo Broggi" userId="S::giacomo.broggi@uniroma1.it::2e4d45a7-718c-4b9a-9add-2c2848abe4d2" providerId="AD" clId="Web-{FFEA4B9A-4A2F-7645-7D5F-D4D8E97AFFE1}" dt="2025-05-14T06:08:27.649" v="503" actId="1076"/>
          <ac:picMkLst>
            <pc:docMk/>
            <pc:sldMk cId="1036244347" sldId="520"/>
            <ac:picMk id="6" creationId="{51CB6973-8423-B07F-1F35-233CD2046F30}"/>
          </ac:picMkLst>
        </pc:picChg>
      </pc:sldChg>
      <pc:sldChg chg="addSp modSp">
        <pc:chgData name="Giacomo Broggi" userId="S::giacomo.broggi@uniroma1.it::2e4d45a7-718c-4b9a-9add-2c2848abe4d2" providerId="AD" clId="Web-{FFEA4B9A-4A2F-7645-7D5F-D4D8E97AFFE1}" dt="2025-05-14T06:45:53.046" v="888"/>
        <pc:sldMkLst>
          <pc:docMk/>
          <pc:sldMk cId="3549118973" sldId="521"/>
        </pc:sldMkLst>
      </pc:sldChg>
      <pc:sldChg chg="addSp modSp">
        <pc:chgData name="Giacomo Broggi" userId="S::giacomo.broggi@uniroma1.it::2e4d45a7-718c-4b9a-9add-2c2848abe4d2" providerId="AD" clId="Web-{FFEA4B9A-4A2F-7645-7D5F-D4D8E97AFFE1}" dt="2025-05-14T06:45:50.171" v="886"/>
        <pc:sldMkLst>
          <pc:docMk/>
          <pc:sldMk cId="4115690895" sldId="522"/>
        </pc:sldMkLst>
      </pc:sldChg>
      <pc:sldChg chg="addSp delSp add replId">
        <pc:chgData name="Giacomo Broggi" userId="S::giacomo.broggi@uniroma1.it::2e4d45a7-718c-4b9a-9add-2c2848abe4d2" providerId="AD" clId="Web-{FFEA4B9A-4A2F-7645-7D5F-D4D8E97AFFE1}" dt="2025-05-14T06:44:55.841" v="848"/>
        <pc:sldMkLst>
          <pc:docMk/>
          <pc:sldMk cId="2032828580" sldId="523"/>
        </pc:sldMkLst>
      </pc:sldChg>
      <pc:sldChg chg="addSp delSp add replId">
        <pc:chgData name="Giacomo Broggi" userId="S::giacomo.broggi@uniroma1.it::2e4d45a7-718c-4b9a-9add-2c2848abe4d2" providerId="AD" clId="Web-{FFEA4B9A-4A2F-7645-7D5F-D4D8E97AFFE1}" dt="2025-05-14T06:45:18.701" v="862"/>
        <pc:sldMkLst>
          <pc:docMk/>
          <pc:sldMk cId="3364899795" sldId="524"/>
        </pc:sldMkLst>
      </pc:sldChg>
      <pc:sldChg chg="addSp delSp modSp add replId">
        <pc:chgData name="Giacomo Broggi" userId="S::giacomo.broggi@uniroma1.it::2e4d45a7-718c-4b9a-9add-2c2848abe4d2" providerId="AD" clId="Web-{FFEA4B9A-4A2F-7645-7D5F-D4D8E97AFFE1}" dt="2025-05-14T06:45:31.186" v="872"/>
        <pc:sldMkLst>
          <pc:docMk/>
          <pc:sldMk cId="2713422847" sldId="525"/>
        </pc:sldMkLst>
      </pc:sldChg>
      <pc:sldChg chg="addSp delSp add replId">
        <pc:chgData name="Giacomo Broggi" userId="S::giacomo.broggi@uniroma1.it::2e4d45a7-718c-4b9a-9add-2c2848abe4d2" providerId="AD" clId="Web-{FFEA4B9A-4A2F-7645-7D5F-D4D8E97AFFE1}" dt="2025-05-14T06:45:59.624" v="892"/>
        <pc:sldMkLst>
          <pc:docMk/>
          <pc:sldMk cId="767909632" sldId="526"/>
        </pc:sldMkLst>
      </pc:sldChg>
      <pc:sldChg chg="modSp add replId">
        <pc:chgData name="Giacomo Broggi" userId="S::giacomo.broggi@uniroma1.it::2e4d45a7-718c-4b9a-9add-2c2848abe4d2" providerId="AD" clId="Web-{FFEA4B9A-4A2F-7645-7D5F-D4D8E97AFFE1}" dt="2025-05-14T06:46:21.375" v="904" actId="20577"/>
        <pc:sldMkLst>
          <pc:docMk/>
          <pc:sldMk cId="2668699537" sldId="527"/>
        </pc:sldMkLst>
        <pc:spChg chg="mod">
          <ac:chgData name="Giacomo Broggi" userId="S::giacomo.broggi@uniroma1.it::2e4d45a7-718c-4b9a-9add-2c2848abe4d2" providerId="AD" clId="Web-{FFEA4B9A-4A2F-7645-7D5F-D4D8E97AFFE1}" dt="2025-05-14T06:46:21.375" v="904" actId="20577"/>
          <ac:spMkLst>
            <pc:docMk/>
            <pc:sldMk cId="2668699537" sldId="527"/>
            <ac:spMk id="3" creationId="{2F049DCC-1196-E880-87F8-2FCBB568A8FB}"/>
          </ac:spMkLst>
        </pc:spChg>
      </pc:sldChg>
    </pc:docChg>
  </pc:docChgLst>
  <pc:docChgLst>
    <pc:chgData name="Giacomo Broggi" userId="802f1e1e-90e5-41bb-9673-7a26438a2c5d" providerId="ADAL" clId="{4BCB20EC-9066-425C-8061-164EF8A2E7C7}"/>
    <pc:docChg chg="undo custSel addSld delSld modSld sldOrd delMainMaster">
      <pc:chgData name="Giacomo Broggi" userId="802f1e1e-90e5-41bb-9673-7a26438a2c5d" providerId="ADAL" clId="{4BCB20EC-9066-425C-8061-164EF8A2E7C7}" dt="2024-10-21T09:14:05.053" v="544" actId="20577"/>
      <pc:docMkLst>
        <pc:docMk/>
      </pc:docMkLst>
      <pc:sldChg chg="modSp mod">
        <pc:chgData name="Giacomo Broggi" userId="802f1e1e-90e5-41bb-9673-7a26438a2c5d" providerId="ADAL" clId="{4BCB20EC-9066-425C-8061-164EF8A2E7C7}" dt="2024-10-21T09:14:05.053" v="544" actId="20577"/>
        <pc:sldMkLst>
          <pc:docMk/>
          <pc:sldMk cId="291191851" sldId="256"/>
        </pc:sldMkLst>
      </pc:sldChg>
      <pc:sldChg chg="addSp delSp modSp mod">
        <pc:chgData name="Giacomo Broggi" userId="802f1e1e-90e5-41bb-9673-7a26438a2c5d" providerId="ADAL" clId="{4BCB20EC-9066-425C-8061-164EF8A2E7C7}" dt="2024-10-21T09:06:38.025" v="493"/>
        <pc:sldMkLst>
          <pc:docMk/>
          <pc:sldMk cId="3568010592" sldId="262"/>
        </pc:sldMkLst>
      </pc:sldChg>
      <pc:sldChg chg="addSp delSp modSp mod">
        <pc:chgData name="Giacomo Broggi" userId="802f1e1e-90e5-41bb-9673-7a26438a2c5d" providerId="ADAL" clId="{4BCB20EC-9066-425C-8061-164EF8A2E7C7}" dt="2024-10-21T09:06:39.823" v="494"/>
        <pc:sldMkLst>
          <pc:docMk/>
          <pc:sldMk cId="1312809851" sldId="263"/>
        </pc:sldMkLst>
      </pc:sldChg>
      <pc:sldChg chg="addSp delSp modSp mod">
        <pc:chgData name="Giacomo Broggi" userId="802f1e1e-90e5-41bb-9673-7a26438a2c5d" providerId="ADAL" clId="{4BCB20EC-9066-425C-8061-164EF8A2E7C7}" dt="2024-10-21T09:09:20.999" v="506"/>
        <pc:sldMkLst>
          <pc:docMk/>
          <pc:sldMk cId="1770021478" sldId="270"/>
        </pc:sldMkLst>
      </pc:sldChg>
      <pc:sldChg chg="addSp delSp modSp mod">
        <pc:chgData name="Giacomo Broggi" userId="802f1e1e-90e5-41bb-9673-7a26438a2c5d" providerId="ADAL" clId="{4BCB20EC-9066-425C-8061-164EF8A2E7C7}" dt="2024-10-21T09:09:25.598" v="508"/>
        <pc:sldMkLst>
          <pc:docMk/>
          <pc:sldMk cId="3655468707" sldId="271"/>
        </pc:sldMkLst>
      </pc:sldChg>
      <pc:sldChg chg="addSp delSp modSp mod">
        <pc:chgData name="Giacomo Broggi" userId="802f1e1e-90e5-41bb-9673-7a26438a2c5d" providerId="ADAL" clId="{4BCB20EC-9066-425C-8061-164EF8A2E7C7}" dt="2024-10-21T09:06:48.464" v="499"/>
        <pc:sldMkLst>
          <pc:docMk/>
          <pc:sldMk cId="3981799695" sldId="274"/>
        </pc:sldMkLst>
      </pc:sldChg>
      <pc:sldChg chg="addSp delSp modSp mod">
        <pc:chgData name="Giacomo Broggi" userId="802f1e1e-90e5-41bb-9673-7a26438a2c5d" providerId="ADAL" clId="{4BCB20EC-9066-425C-8061-164EF8A2E7C7}" dt="2024-10-21T09:06:50.469" v="500"/>
        <pc:sldMkLst>
          <pc:docMk/>
          <pc:sldMk cId="3709960374" sldId="275"/>
        </pc:sldMkLst>
      </pc:sldChg>
      <pc:sldChg chg="addSp delSp modSp mod">
        <pc:chgData name="Giacomo Broggi" userId="802f1e1e-90e5-41bb-9673-7a26438a2c5d" providerId="ADAL" clId="{4BCB20EC-9066-425C-8061-164EF8A2E7C7}" dt="2024-10-21T09:09:34.565" v="513"/>
        <pc:sldMkLst>
          <pc:docMk/>
          <pc:sldMk cId="788419581" sldId="282"/>
        </pc:sldMkLst>
      </pc:sldChg>
      <pc:sldChg chg="addSp delSp modSp mod">
        <pc:chgData name="Giacomo Broggi" userId="802f1e1e-90e5-41bb-9673-7a26438a2c5d" providerId="ADAL" clId="{4BCB20EC-9066-425C-8061-164EF8A2E7C7}" dt="2024-10-21T09:06:32.172" v="490"/>
        <pc:sldMkLst>
          <pc:docMk/>
          <pc:sldMk cId="1288338514" sldId="283"/>
        </pc:sldMkLst>
      </pc:sldChg>
      <pc:sldChg chg="addSp delSp modSp mod">
        <pc:chgData name="Giacomo Broggi" userId="802f1e1e-90e5-41bb-9673-7a26438a2c5d" providerId="ADAL" clId="{4BCB20EC-9066-425C-8061-164EF8A2E7C7}" dt="2024-10-21T09:06:36.212" v="492"/>
        <pc:sldMkLst>
          <pc:docMk/>
          <pc:sldMk cId="2453607857" sldId="303"/>
        </pc:sldMkLst>
      </pc:sldChg>
      <pc:sldChg chg="del">
        <pc:chgData name="Giacomo Broggi" userId="802f1e1e-90e5-41bb-9673-7a26438a2c5d" providerId="ADAL" clId="{4BCB20EC-9066-425C-8061-164EF8A2E7C7}" dt="2024-10-21T09:03:17.633" v="433" actId="47"/>
        <pc:sldMkLst>
          <pc:docMk/>
          <pc:sldMk cId="3579853211" sldId="304"/>
        </pc:sldMkLst>
      </pc:sldChg>
      <pc:sldChg chg="addSp delSp modSp mod">
        <pc:chgData name="Giacomo Broggi" userId="802f1e1e-90e5-41bb-9673-7a26438a2c5d" providerId="ADAL" clId="{4BCB20EC-9066-425C-8061-164EF8A2E7C7}" dt="2024-10-21T09:06:41.574" v="495"/>
        <pc:sldMkLst>
          <pc:docMk/>
          <pc:sldMk cId="438188617" sldId="305"/>
        </pc:sldMkLst>
      </pc:sldChg>
      <pc:sldChg chg="addSp delSp modSp mod">
        <pc:chgData name="Giacomo Broggi" userId="802f1e1e-90e5-41bb-9673-7a26438a2c5d" providerId="ADAL" clId="{4BCB20EC-9066-425C-8061-164EF8A2E7C7}" dt="2024-10-21T09:06:43.105" v="496"/>
        <pc:sldMkLst>
          <pc:docMk/>
          <pc:sldMk cId="2690172274" sldId="306"/>
        </pc:sldMkLst>
      </pc:sldChg>
      <pc:sldChg chg="addSp delSp modSp mod">
        <pc:chgData name="Giacomo Broggi" userId="802f1e1e-90e5-41bb-9673-7a26438a2c5d" providerId="ADAL" clId="{4BCB20EC-9066-425C-8061-164EF8A2E7C7}" dt="2024-10-21T09:06:46.411" v="498"/>
        <pc:sldMkLst>
          <pc:docMk/>
          <pc:sldMk cId="2736951926" sldId="307"/>
        </pc:sldMkLst>
      </pc:sldChg>
      <pc:sldChg chg="addSp delSp modSp mod">
        <pc:chgData name="Giacomo Broggi" userId="802f1e1e-90e5-41bb-9673-7a26438a2c5d" providerId="ADAL" clId="{4BCB20EC-9066-425C-8061-164EF8A2E7C7}" dt="2024-10-21T09:06:34.398" v="491"/>
        <pc:sldMkLst>
          <pc:docMk/>
          <pc:sldMk cId="3006740176" sldId="315"/>
        </pc:sldMkLst>
      </pc:sldChg>
      <pc:sldChg chg="del">
        <pc:chgData name="Giacomo Broggi" userId="802f1e1e-90e5-41bb-9673-7a26438a2c5d" providerId="ADAL" clId="{4BCB20EC-9066-425C-8061-164EF8A2E7C7}" dt="2024-10-21T09:00:27.226" v="330" actId="47"/>
        <pc:sldMkLst>
          <pc:docMk/>
          <pc:sldMk cId="1171982661" sldId="317"/>
        </pc:sldMkLst>
      </pc:sldChg>
      <pc:sldChg chg="del">
        <pc:chgData name="Giacomo Broggi" userId="802f1e1e-90e5-41bb-9673-7a26438a2c5d" providerId="ADAL" clId="{4BCB20EC-9066-425C-8061-164EF8A2E7C7}" dt="2024-10-21T09:00:29.390" v="332" actId="47"/>
        <pc:sldMkLst>
          <pc:docMk/>
          <pc:sldMk cId="3679982497" sldId="318"/>
        </pc:sldMkLst>
      </pc:sldChg>
      <pc:sldChg chg="del">
        <pc:chgData name="Giacomo Broggi" userId="802f1e1e-90e5-41bb-9673-7a26438a2c5d" providerId="ADAL" clId="{4BCB20EC-9066-425C-8061-164EF8A2E7C7}" dt="2024-10-21T09:00:28.886" v="331" actId="47"/>
        <pc:sldMkLst>
          <pc:docMk/>
          <pc:sldMk cId="3411451692" sldId="319"/>
        </pc:sldMkLst>
      </pc:sldChg>
      <pc:sldChg chg="delSp modSp del mod">
        <pc:chgData name="Giacomo Broggi" userId="802f1e1e-90e5-41bb-9673-7a26438a2c5d" providerId="ADAL" clId="{4BCB20EC-9066-425C-8061-164EF8A2E7C7}" dt="2024-10-21T08:56:08.756" v="256" actId="47"/>
        <pc:sldMkLst>
          <pc:docMk/>
          <pc:sldMk cId="860520040" sldId="449"/>
        </pc:sldMkLst>
      </pc:sldChg>
      <pc:sldChg chg="del">
        <pc:chgData name="Giacomo Broggi" userId="802f1e1e-90e5-41bb-9673-7a26438a2c5d" providerId="ADAL" clId="{4BCB20EC-9066-425C-8061-164EF8A2E7C7}" dt="2024-10-21T08:56:09.990" v="257" actId="47"/>
        <pc:sldMkLst>
          <pc:docMk/>
          <pc:sldMk cId="514700997" sldId="450"/>
        </pc:sldMkLst>
      </pc:sldChg>
      <pc:sldChg chg="addSp delSp modSp mod">
        <pc:chgData name="Giacomo Broggi" userId="802f1e1e-90e5-41bb-9673-7a26438a2c5d" providerId="ADAL" clId="{4BCB20EC-9066-425C-8061-164EF8A2E7C7}" dt="2024-10-21T09:06:28.464" v="488"/>
        <pc:sldMkLst>
          <pc:docMk/>
          <pc:sldMk cId="2881134635" sldId="451"/>
        </pc:sldMkLst>
      </pc:sldChg>
      <pc:sldChg chg="addSp delSp modSp mod">
        <pc:chgData name="Giacomo Broggi" userId="802f1e1e-90e5-41bb-9673-7a26438a2c5d" providerId="ADAL" clId="{4BCB20EC-9066-425C-8061-164EF8A2E7C7}" dt="2024-10-21T09:06:30.522" v="489"/>
        <pc:sldMkLst>
          <pc:docMk/>
          <pc:sldMk cId="2784100795" sldId="452"/>
        </pc:sldMkLst>
      </pc:sldChg>
      <pc:sldChg chg="addSp delSp modSp mod">
        <pc:chgData name="Giacomo Broggi" userId="802f1e1e-90e5-41bb-9673-7a26438a2c5d" providerId="ADAL" clId="{4BCB20EC-9066-425C-8061-164EF8A2E7C7}" dt="2024-10-21T09:06:44.861" v="497"/>
        <pc:sldMkLst>
          <pc:docMk/>
          <pc:sldMk cId="10634242" sldId="453"/>
        </pc:sldMkLst>
      </pc:sldChg>
      <pc:sldChg chg="addSp delSp modSp mod">
        <pc:chgData name="Giacomo Broggi" userId="802f1e1e-90e5-41bb-9673-7a26438a2c5d" providerId="ADAL" clId="{4BCB20EC-9066-425C-8061-164EF8A2E7C7}" dt="2024-10-21T09:09:27.868" v="509"/>
        <pc:sldMkLst>
          <pc:docMk/>
          <pc:sldMk cId="2794307932" sldId="454"/>
        </pc:sldMkLst>
      </pc:sldChg>
      <pc:sldChg chg="addSp delSp modSp mod">
        <pc:chgData name="Giacomo Broggi" userId="802f1e1e-90e5-41bb-9673-7a26438a2c5d" providerId="ADAL" clId="{4BCB20EC-9066-425C-8061-164EF8A2E7C7}" dt="2024-10-21T09:09:29.310" v="510"/>
        <pc:sldMkLst>
          <pc:docMk/>
          <pc:sldMk cId="2652060990" sldId="455"/>
        </pc:sldMkLst>
      </pc:sldChg>
      <pc:sldChg chg="addSp delSp modSp mod">
        <pc:chgData name="Giacomo Broggi" userId="802f1e1e-90e5-41bb-9673-7a26438a2c5d" providerId="ADAL" clId="{4BCB20EC-9066-425C-8061-164EF8A2E7C7}" dt="2024-10-21T09:09:30.776" v="511"/>
        <pc:sldMkLst>
          <pc:docMk/>
          <pc:sldMk cId="2002256923" sldId="456"/>
        </pc:sldMkLst>
      </pc:sldChg>
      <pc:sldChg chg="del">
        <pc:chgData name="Giacomo Broggi" userId="802f1e1e-90e5-41bb-9673-7a26438a2c5d" providerId="ADAL" clId="{4BCB20EC-9066-425C-8061-164EF8A2E7C7}" dt="2024-10-21T08:57:50.319" v="258" actId="47"/>
        <pc:sldMkLst>
          <pc:docMk/>
          <pc:sldMk cId="3124219225" sldId="457"/>
        </pc:sldMkLst>
      </pc:sldChg>
      <pc:sldChg chg="del">
        <pc:chgData name="Giacomo Broggi" userId="802f1e1e-90e5-41bb-9673-7a26438a2c5d" providerId="ADAL" clId="{4BCB20EC-9066-425C-8061-164EF8A2E7C7}" dt="2024-10-21T08:59:08.894" v="267" actId="47"/>
        <pc:sldMkLst>
          <pc:docMk/>
          <pc:sldMk cId="1101437281" sldId="460"/>
        </pc:sldMkLst>
      </pc:sldChg>
      <pc:sldChg chg="addSp delSp modSp mod">
        <pc:chgData name="Giacomo Broggi" userId="802f1e1e-90e5-41bb-9673-7a26438a2c5d" providerId="ADAL" clId="{4BCB20EC-9066-425C-8061-164EF8A2E7C7}" dt="2024-10-21T09:09:32.583" v="512"/>
        <pc:sldMkLst>
          <pc:docMk/>
          <pc:sldMk cId="578078688" sldId="461"/>
        </pc:sldMkLst>
      </pc:sldChg>
      <pc:sldChg chg="del">
        <pc:chgData name="Giacomo Broggi" userId="802f1e1e-90e5-41bb-9673-7a26438a2c5d" providerId="ADAL" clId="{4BCB20EC-9066-425C-8061-164EF8A2E7C7}" dt="2024-10-21T09:03:18.427" v="434" actId="47"/>
        <pc:sldMkLst>
          <pc:docMk/>
          <pc:sldMk cId="2092149951" sldId="462"/>
        </pc:sldMkLst>
      </pc:sldChg>
      <pc:sldChg chg="del">
        <pc:chgData name="Giacomo Broggi" userId="802f1e1e-90e5-41bb-9673-7a26438a2c5d" providerId="ADAL" clId="{4BCB20EC-9066-425C-8061-164EF8A2E7C7}" dt="2024-10-21T09:03:21.006" v="435" actId="47"/>
        <pc:sldMkLst>
          <pc:docMk/>
          <pc:sldMk cId="2690844470" sldId="463"/>
        </pc:sldMkLst>
      </pc:sldChg>
      <pc:sldChg chg="del">
        <pc:chgData name="Giacomo Broggi" userId="802f1e1e-90e5-41bb-9673-7a26438a2c5d" providerId="ADAL" clId="{4BCB20EC-9066-425C-8061-164EF8A2E7C7}" dt="2024-10-21T08:58:32.357" v="264" actId="47"/>
        <pc:sldMkLst>
          <pc:docMk/>
          <pc:sldMk cId="3900560804" sldId="464"/>
        </pc:sldMkLst>
      </pc:sldChg>
      <pc:sldChg chg="del">
        <pc:chgData name="Giacomo Broggi" userId="802f1e1e-90e5-41bb-9673-7a26438a2c5d" providerId="ADAL" clId="{4BCB20EC-9066-425C-8061-164EF8A2E7C7}" dt="2024-10-21T08:59:03.704" v="266" actId="47"/>
        <pc:sldMkLst>
          <pc:docMk/>
          <pc:sldMk cId="2317482046" sldId="465"/>
        </pc:sldMkLst>
      </pc:sldChg>
      <pc:sldChg chg="modSp mod">
        <pc:chgData name="Giacomo Broggi" userId="802f1e1e-90e5-41bb-9673-7a26438a2c5d" providerId="ADAL" clId="{4BCB20EC-9066-425C-8061-164EF8A2E7C7}" dt="2024-10-21T09:05:02.918" v="471" actId="20577"/>
        <pc:sldMkLst>
          <pc:docMk/>
          <pc:sldMk cId="4192820427" sldId="466"/>
        </pc:sldMkLst>
      </pc:sldChg>
      <pc:sldChg chg="del">
        <pc:chgData name="Giacomo Broggi" userId="802f1e1e-90e5-41bb-9673-7a26438a2c5d" providerId="ADAL" clId="{4BCB20EC-9066-425C-8061-164EF8A2E7C7}" dt="2024-10-21T09:04:28.651" v="453" actId="47"/>
        <pc:sldMkLst>
          <pc:docMk/>
          <pc:sldMk cId="3648924768" sldId="467"/>
        </pc:sldMkLst>
      </pc:sldChg>
      <pc:sldChg chg="del">
        <pc:chgData name="Giacomo Broggi" userId="802f1e1e-90e5-41bb-9673-7a26438a2c5d" providerId="ADAL" clId="{4BCB20EC-9066-425C-8061-164EF8A2E7C7}" dt="2024-10-21T09:04:34.890" v="455" actId="47"/>
        <pc:sldMkLst>
          <pc:docMk/>
          <pc:sldMk cId="2849295891" sldId="469"/>
        </pc:sldMkLst>
      </pc:sldChg>
      <pc:sldChg chg="del">
        <pc:chgData name="Giacomo Broggi" userId="802f1e1e-90e5-41bb-9673-7a26438a2c5d" providerId="ADAL" clId="{4BCB20EC-9066-425C-8061-164EF8A2E7C7}" dt="2024-10-21T09:04:36.956" v="456" actId="47"/>
        <pc:sldMkLst>
          <pc:docMk/>
          <pc:sldMk cId="2986592920" sldId="470"/>
        </pc:sldMkLst>
      </pc:sldChg>
      <pc:sldChg chg="del">
        <pc:chgData name="Giacomo Broggi" userId="802f1e1e-90e5-41bb-9673-7a26438a2c5d" providerId="ADAL" clId="{4BCB20EC-9066-425C-8061-164EF8A2E7C7}" dt="2024-10-21T09:04:42.050" v="457" actId="47"/>
        <pc:sldMkLst>
          <pc:docMk/>
          <pc:sldMk cId="2702286675" sldId="472"/>
        </pc:sldMkLst>
      </pc:sldChg>
      <pc:sldChg chg="del">
        <pc:chgData name="Giacomo Broggi" userId="802f1e1e-90e5-41bb-9673-7a26438a2c5d" providerId="ADAL" clId="{4BCB20EC-9066-425C-8061-164EF8A2E7C7}" dt="2024-10-21T09:00:26.558" v="329" actId="47"/>
        <pc:sldMkLst>
          <pc:docMk/>
          <pc:sldMk cId="2996565008" sldId="473"/>
        </pc:sldMkLst>
      </pc:sldChg>
      <pc:sldChg chg="del">
        <pc:chgData name="Giacomo Broggi" userId="802f1e1e-90e5-41bb-9673-7a26438a2c5d" providerId="ADAL" clId="{4BCB20EC-9066-425C-8061-164EF8A2E7C7}" dt="2024-10-21T09:04:30.678" v="454" actId="47"/>
        <pc:sldMkLst>
          <pc:docMk/>
          <pc:sldMk cId="1612362680" sldId="474"/>
        </pc:sldMkLst>
      </pc:sldChg>
      <pc:sldChg chg="addSp delSp modSp mod">
        <pc:chgData name="Giacomo Broggi" userId="802f1e1e-90e5-41bb-9673-7a26438a2c5d" providerId="ADAL" clId="{4BCB20EC-9066-425C-8061-164EF8A2E7C7}" dt="2024-10-21T09:09:23.778" v="507"/>
        <pc:sldMkLst>
          <pc:docMk/>
          <pc:sldMk cId="910685407" sldId="475"/>
        </pc:sldMkLst>
      </pc:sldChg>
      <pc:sldChg chg="modSp add mod ord">
        <pc:chgData name="Giacomo Broggi" userId="802f1e1e-90e5-41bb-9673-7a26438a2c5d" providerId="ADAL" clId="{4BCB20EC-9066-425C-8061-164EF8A2E7C7}" dt="2024-10-21T09:11:43.489" v="523" actId="207"/>
        <pc:sldMkLst>
          <pc:docMk/>
          <pc:sldMk cId="2225710274" sldId="476"/>
        </pc:sldMkLst>
      </pc:sldChg>
      <pc:sldChg chg="modSp add mod">
        <pc:chgData name="Giacomo Broggi" userId="802f1e1e-90e5-41bb-9673-7a26438a2c5d" providerId="ADAL" clId="{4BCB20EC-9066-425C-8061-164EF8A2E7C7}" dt="2024-10-21T09:12:03.529" v="525" actId="207"/>
        <pc:sldMkLst>
          <pc:docMk/>
          <pc:sldMk cId="2592911265" sldId="477"/>
        </pc:sldMkLst>
      </pc:sldChg>
      <pc:sldChg chg="modSp add mod">
        <pc:chgData name="Giacomo Broggi" userId="802f1e1e-90e5-41bb-9673-7a26438a2c5d" providerId="ADAL" clId="{4BCB20EC-9066-425C-8061-164EF8A2E7C7}" dt="2024-10-21T09:12:21.437" v="527" actId="207"/>
        <pc:sldMkLst>
          <pc:docMk/>
          <pc:sldMk cId="1532958987" sldId="478"/>
        </pc:sldMkLst>
      </pc:sldChg>
      <pc:sldChg chg="modSp add mod">
        <pc:chgData name="Giacomo Broggi" userId="802f1e1e-90e5-41bb-9673-7a26438a2c5d" providerId="ADAL" clId="{4BCB20EC-9066-425C-8061-164EF8A2E7C7}" dt="2024-10-21T09:12:41.203" v="528" actId="207"/>
        <pc:sldMkLst>
          <pc:docMk/>
          <pc:sldMk cId="1988487998" sldId="479"/>
        </pc:sldMkLst>
      </pc:sldChg>
      <pc:sldChg chg="modSp add mod">
        <pc:chgData name="Giacomo Broggi" userId="802f1e1e-90e5-41bb-9673-7a26438a2c5d" providerId="ADAL" clId="{4BCB20EC-9066-425C-8061-164EF8A2E7C7}" dt="2024-10-21T09:11:22.317" v="521" actId="207"/>
        <pc:sldMkLst>
          <pc:docMk/>
          <pc:sldMk cId="3705252187" sldId="480"/>
        </pc:sldMkLst>
      </pc:sldChg>
      <pc:sldMasterChg chg="del delSldLayout">
        <pc:chgData name="Giacomo Broggi" userId="802f1e1e-90e5-41bb-9673-7a26438a2c5d" providerId="ADAL" clId="{4BCB20EC-9066-425C-8061-164EF8A2E7C7}" dt="2024-10-21T08:56:08.756" v="256" actId="47"/>
        <pc:sldMasterMkLst>
          <pc:docMk/>
          <pc:sldMasterMk cId="2282698588" sldId="2147483660"/>
        </pc:sldMasterMkLst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599049363" sldId="214748366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912959998" sldId="2147483662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028745669" sldId="2147483663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209372569" sldId="2147483664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742310767" sldId="2147483665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965160510" sldId="2147483666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161659420" sldId="2147483667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545938450" sldId="2147483668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315550622" sldId="2147483669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497790567" sldId="2147483670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930133807" sldId="214748367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904131334" sldId="2147483672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847259637" sldId="2147483673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548957092" sldId="2147483674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450459023" sldId="2147483675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696996401" sldId="2147483676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3383226958" sldId="2147483677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501059536" sldId="2147483678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851660902" sldId="2147483679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4166102407" sldId="2147483680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1972397045" sldId="2147483681"/>
          </pc:sldLayoutMkLst>
        </pc:sldLayoutChg>
        <pc:sldLayoutChg chg="del">
          <pc:chgData name="Giacomo Broggi" userId="802f1e1e-90e5-41bb-9673-7a26438a2c5d" providerId="ADAL" clId="{4BCB20EC-9066-425C-8061-164EF8A2E7C7}" dt="2024-10-21T08:56:08.756" v="256" actId="47"/>
          <pc:sldLayoutMkLst>
            <pc:docMk/>
            <pc:sldMasterMk cId="2282698588" sldId="2147483660"/>
            <pc:sldLayoutMk cId="2956688990" sldId="2147483682"/>
          </pc:sldLayoutMkLst>
        </pc:sldLayoutChg>
      </pc:sldMasterChg>
    </pc:docChg>
  </pc:docChgLst>
  <pc:docChgLst>
    <pc:chgData name="Giacomo Broggi" clId="Web-{A8AF6E7C-334E-4B7D-AA91-6D0B3C421927}"/>
    <pc:docChg chg="modSld">
      <pc:chgData name="Giacomo Broggi" userId="" providerId="" clId="Web-{A8AF6E7C-334E-4B7D-AA91-6D0B3C421927}" dt="2023-11-14T11:30:43.892" v="25" actId="20577"/>
      <pc:docMkLst>
        <pc:docMk/>
      </pc:docMkLst>
      <pc:sldChg chg="modSp">
        <pc:chgData name="Giacomo Broggi" userId="" providerId="" clId="Web-{A8AF6E7C-334E-4B7D-AA91-6D0B3C421927}" dt="2023-11-14T11:29:39.313" v="0" actId="20577"/>
        <pc:sldMkLst>
          <pc:docMk/>
          <pc:sldMk cId="1100090246" sldId="261"/>
        </pc:sldMkLst>
      </pc:sldChg>
      <pc:sldChg chg="modSp">
        <pc:chgData name="Giacomo Broggi" userId="" providerId="" clId="Web-{A8AF6E7C-334E-4B7D-AA91-6D0B3C421927}" dt="2023-11-14T11:30:43.892" v="25" actId="20577"/>
        <pc:sldMkLst>
          <pc:docMk/>
          <pc:sldMk cId="972447510" sldId="266"/>
        </pc:sldMkLst>
      </pc:sldChg>
    </pc:docChg>
  </pc:docChgLst>
  <pc:docChgLst>
    <pc:chgData name="Giacomo Broggi" userId="2e4d45a7-718c-4b9a-9add-2c2848abe4d2" providerId="ADAL" clId="{9DE23F67-3326-4DCC-954B-98204FF33027}"/>
    <pc:docChg chg="undo custSel modSld">
      <pc:chgData name="Giacomo Broggi" userId="2e4d45a7-718c-4b9a-9add-2c2848abe4d2" providerId="ADAL" clId="{9DE23F67-3326-4DCC-954B-98204FF33027}" dt="2025-05-14T07:45:50.957" v="142" actId="1036"/>
      <pc:docMkLst>
        <pc:docMk/>
      </pc:docMkLst>
      <pc:sldChg chg="modSp mod">
        <pc:chgData name="Giacomo Broggi" userId="2e4d45a7-718c-4b9a-9add-2c2848abe4d2" providerId="ADAL" clId="{9DE23F67-3326-4DCC-954B-98204FF33027}" dt="2025-05-14T07:45:50.957" v="142" actId="1036"/>
        <pc:sldMkLst>
          <pc:docMk/>
          <pc:sldMk cId="291191851" sldId="256"/>
        </pc:sldMkLst>
        <pc:spChg chg="mod">
          <ac:chgData name="Giacomo Broggi" userId="2e4d45a7-718c-4b9a-9add-2c2848abe4d2" providerId="ADAL" clId="{9DE23F67-3326-4DCC-954B-98204FF33027}" dt="2025-05-14T07:45:50.957" v="142" actId="1036"/>
          <ac:spMkLst>
            <pc:docMk/>
            <pc:sldMk cId="291191851" sldId="256"/>
            <ac:spMk id="16" creationId="{C8DD82B8-2874-248A-14E6-EC73DD8F4E30}"/>
          </ac:spMkLst>
        </pc:spChg>
        <pc:picChg chg="mod">
          <ac:chgData name="Giacomo Broggi" userId="2e4d45a7-718c-4b9a-9add-2c2848abe4d2" providerId="ADAL" clId="{9DE23F67-3326-4DCC-954B-98204FF33027}" dt="2025-05-14T07:45:34.748" v="131" actId="1076"/>
          <ac:picMkLst>
            <pc:docMk/>
            <pc:sldMk cId="291191851" sldId="256"/>
            <ac:picMk id="15" creationId="{8881064D-EB03-856C-28A4-A5B29404A68D}"/>
          </ac:picMkLst>
        </pc:picChg>
      </pc:sldChg>
      <pc:sldChg chg="modSp mod">
        <pc:chgData name="Giacomo Broggi" userId="2e4d45a7-718c-4b9a-9add-2c2848abe4d2" providerId="ADAL" clId="{9DE23F67-3326-4DCC-954B-98204FF33027}" dt="2025-05-14T07:36:45.129" v="0" actId="207"/>
        <pc:sldMkLst>
          <pc:docMk/>
          <pc:sldMk cId="2032828580" sldId="523"/>
        </pc:sldMkLst>
      </pc:sldChg>
      <pc:sldChg chg="modSp mod">
        <pc:chgData name="Giacomo Broggi" userId="2e4d45a7-718c-4b9a-9add-2c2848abe4d2" providerId="ADAL" clId="{9DE23F67-3326-4DCC-954B-98204FF33027}" dt="2025-05-14T07:37:24.964" v="2" actId="207"/>
        <pc:sldMkLst>
          <pc:docMk/>
          <pc:sldMk cId="3364899795" sldId="524"/>
        </pc:sldMkLst>
      </pc:sldChg>
      <pc:sldChg chg="modSp mod">
        <pc:chgData name="Giacomo Broggi" userId="2e4d45a7-718c-4b9a-9add-2c2848abe4d2" providerId="ADAL" clId="{9DE23F67-3326-4DCC-954B-98204FF33027}" dt="2025-05-14T07:37:44.055" v="4" actId="207"/>
        <pc:sldMkLst>
          <pc:docMk/>
          <pc:sldMk cId="2713422847" sldId="525"/>
        </pc:sldMkLst>
      </pc:sldChg>
      <pc:sldChg chg="modSp mod">
        <pc:chgData name="Giacomo Broggi" userId="2e4d45a7-718c-4b9a-9add-2c2848abe4d2" providerId="ADAL" clId="{9DE23F67-3326-4DCC-954B-98204FF33027}" dt="2025-05-14T07:38:01.369" v="5" actId="207"/>
        <pc:sldMkLst>
          <pc:docMk/>
          <pc:sldMk cId="767909632" sldId="526"/>
        </pc:sldMkLst>
      </pc:sldChg>
    </pc:docChg>
  </pc:docChgLst>
  <pc:docChgLst>
    <pc:chgData name="Giacomo Broggi" userId="2e4d45a7-718c-4b9a-9add-2c2848abe4d2" providerId="ADAL" clId="{5DAE9E3A-2951-4896-8C39-D2B941136226}"/>
    <pc:docChg chg="undo redo custSel addSld delSld modSld sldOrd">
      <pc:chgData name="Giacomo Broggi" userId="2e4d45a7-718c-4b9a-9add-2c2848abe4d2" providerId="ADAL" clId="{5DAE9E3A-2951-4896-8C39-D2B941136226}" dt="2025-05-22T05:45:09.974" v="8635"/>
      <pc:docMkLst>
        <pc:docMk/>
      </pc:docMkLst>
      <pc:sldChg chg="addSp delSp modSp mod">
        <pc:chgData name="Giacomo Broggi" userId="2e4d45a7-718c-4b9a-9add-2c2848abe4d2" providerId="ADAL" clId="{5DAE9E3A-2951-4896-8C39-D2B941136226}" dt="2025-05-21T11:54:09.313" v="4550" actId="947"/>
        <pc:sldMkLst>
          <pc:docMk/>
          <pc:sldMk cId="291191851" sldId="256"/>
        </pc:sldMkLst>
        <pc:spChg chg="mod">
          <ac:chgData name="Giacomo Broggi" userId="2e4d45a7-718c-4b9a-9add-2c2848abe4d2" providerId="ADAL" clId="{5DAE9E3A-2951-4896-8C39-D2B941136226}" dt="2025-05-20T14:25:32.534" v="4536" actId="20577"/>
          <ac:spMkLst>
            <pc:docMk/>
            <pc:sldMk cId="291191851" sldId="256"/>
            <ac:spMk id="3" creationId="{28AFBC1B-C9D9-68D7-2FAC-E934D1679E2A}"/>
          </ac:spMkLst>
        </pc:spChg>
        <pc:spChg chg="add mod">
          <ac:chgData name="Giacomo Broggi" userId="2e4d45a7-718c-4b9a-9add-2c2848abe4d2" providerId="ADAL" clId="{5DAE9E3A-2951-4896-8C39-D2B941136226}" dt="2025-05-21T11:54:09.313" v="4550" actId="947"/>
          <ac:spMkLst>
            <pc:docMk/>
            <pc:sldMk cId="291191851" sldId="256"/>
            <ac:spMk id="4" creationId="{5B285D2B-4358-D989-90B2-2EFD2866F3F3}"/>
          </ac:spMkLst>
        </pc:spChg>
        <pc:spChg chg="mod">
          <ac:chgData name="Giacomo Broggi" userId="2e4d45a7-718c-4b9a-9add-2c2848abe4d2" providerId="ADAL" clId="{5DAE9E3A-2951-4896-8C39-D2B941136226}" dt="2025-05-20T13:54:06.578" v="4176" actId="20577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2e4d45a7-718c-4b9a-9add-2c2848abe4d2" providerId="ADAL" clId="{5DAE9E3A-2951-4896-8C39-D2B941136226}" dt="2025-05-14T07:49:40.649" v="51" actId="20577"/>
          <ac:spMkLst>
            <pc:docMk/>
            <pc:sldMk cId="291191851" sldId="256"/>
            <ac:spMk id="16" creationId="{C8DD82B8-2874-248A-14E6-EC73DD8F4E30}"/>
          </ac:spMkLst>
        </pc:spChg>
      </pc:sldChg>
      <pc:sldChg chg="addSp delSp modSp mod">
        <pc:chgData name="Giacomo Broggi" userId="2e4d45a7-718c-4b9a-9add-2c2848abe4d2" providerId="ADAL" clId="{5DAE9E3A-2951-4896-8C39-D2B941136226}" dt="2025-05-21T21:22:12.636" v="7035" actId="20577"/>
        <pc:sldMkLst>
          <pc:docMk/>
          <pc:sldMk cId="3568010592" sldId="262"/>
        </pc:sldMkLst>
        <pc:spChg chg="add mod">
          <ac:chgData name="Giacomo Broggi" userId="2e4d45a7-718c-4b9a-9add-2c2848abe4d2" providerId="ADAL" clId="{5DAE9E3A-2951-4896-8C39-D2B941136226}" dt="2025-05-20T14:02:17.250" v="4472"/>
          <ac:spMkLst>
            <pc:docMk/>
            <pc:sldMk cId="3568010592" sldId="262"/>
            <ac:spMk id="2" creationId="{32B9606F-99D5-6151-582B-F159D1825982}"/>
          </ac:spMkLst>
        </pc:spChg>
        <pc:spChg chg="mod">
          <ac:chgData name="Giacomo Broggi" userId="2e4d45a7-718c-4b9a-9add-2c2848abe4d2" providerId="ADAL" clId="{5DAE9E3A-2951-4896-8C39-D2B941136226}" dt="2025-05-21T12:30:28.789" v="6299" actId="1035"/>
          <ac:spMkLst>
            <pc:docMk/>
            <pc:sldMk cId="3568010592" sldId="262"/>
            <ac:spMk id="3" creationId="{9E74B090-87D7-2605-65B6-5914AA0DD34E}"/>
          </ac:spMkLst>
        </pc:spChg>
        <pc:spChg chg="mod">
          <ac:chgData name="Giacomo Broggi" userId="2e4d45a7-718c-4b9a-9add-2c2848abe4d2" providerId="ADAL" clId="{5DAE9E3A-2951-4896-8C39-D2B941136226}" dt="2025-05-21T21:22:12.636" v="7035" actId="20577"/>
          <ac:spMkLst>
            <pc:docMk/>
            <pc:sldMk cId="3568010592" sldId="262"/>
            <ac:spMk id="6" creationId="{45633F51-ABB3-61F8-546C-A278E1614EC5}"/>
          </ac:spMkLst>
        </pc:spChg>
        <pc:spChg chg="add mod">
          <ac:chgData name="Giacomo Broggi" userId="2e4d45a7-718c-4b9a-9add-2c2848abe4d2" providerId="ADAL" clId="{5DAE9E3A-2951-4896-8C39-D2B941136226}" dt="2025-05-20T14:02:17.250" v="4472"/>
          <ac:spMkLst>
            <pc:docMk/>
            <pc:sldMk cId="3568010592" sldId="262"/>
            <ac:spMk id="8" creationId="{9ED2A2F1-A9C2-FDF2-C6BA-506393E4F2A1}"/>
          </ac:spMkLst>
        </pc:spChg>
        <pc:spChg chg="mod">
          <ac:chgData name="Giacomo Broggi" userId="2e4d45a7-718c-4b9a-9add-2c2848abe4d2" providerId="ADAL" clId="{5DAE9E3A-2951-4896-8C39-D2B941136226}" dt="2025-05-21T12:30:28.789" v="6299" actId="1035"/>
          <ac:spMkLst>
            <pc:docMk/>
            <pc:sldMk cId="3568010592" sldId="262"/>
            <ac:spMk id="10" creationId="{C888C2D4-DDF0-91C8-8F5D-869EDCB118B7}"/>
          </ac:spMkLst>
        </pc:spChg>
        <pc:spChg chg="mod">
          <ac:chgData name="Giacomo Broggi" userId="2e4d45a7-718c-4b9a-9add-2c2848abe4d2" providerId="ADAL" clId="{5DAE9E3A-2951-4896-8C39-D2B941136226}" dt="2025-05-21T12:29:28.480" v="6173" actId="20577"/>
          <ac:spMkLst>
            <pc:docMk/>
            <pc:sldMk cId="3568010592" sldId="262"/>
            <ac:spMk id="12" creationId="{6D8A2479-8C5B-DF90-4C55-3DD851467A6D}"/>
          </ac:spMkLst>
        </pc:spChg>
      </pc:sldChg>
      <pc:sldChg chg="addSp delSp modSp mod">
        <pc:chgData name="Giacomo Broggi" userId="2e4d45a7-718c-4b9a-9add-2c2848abe4d2" providerId="ADAL" clId="{5DAE9E3A-2951-4896-8C39-D2B941136226}" dt="2025-05-20T13:59:59.863" v="4443"/>
        <pc:sldMkLst>
          <pc:docMk/>
          <pc:sldMk cId="3655468707" sldId="271"/>
        </pc:sldMkLst>
        <pc:spChg chg="add mod">
          <ac:chgData name="Giacomo Broggi" userId="2e4d45a7-718c-4b9a-9add-2c2848abe4d2" providerId="ADAL" clId="{5DAE9E3A-2951-4896-8C39-D2B941136226}" dt="2025-05-20T13:59:59.863" v="4443"/>
          <ac:spMkLst>
            <pc:docMk/>
            <pc:sldMk cId="3655468707" sldId="271"/>
            <ac:spMk id="7" creationId="{C3F7DBA3-95E2-62E5-2947-F87DBDEB7ADE}"/>
          </ac:spMkLst>
        </pc:spChg>
        <pc:spChg chg="add mod">
          <ac:chgData name="Giacomo Broggi" userId="2e4d45a7-718c-4b9a-9add-2c2848abe4d2" providerId="ADAL" clId="{5DAE9E3A-2951-4896-8C39-D2B941136226}" dt="2025-05-20T13:59:59.863" v="4443"/>
          <ac:spMkLst>
            <pc:docMk/>
            <pc:sldMk cId="3655468707" sldId="271"/>
            <ac:spMk id="8" creationId="{EB58E71B-D211-D0AA-46EC-853E78EA3C2C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1T21:25:33.400" v="7090" actId="20577"/>
        <pc:sldMkLst>
          <pc:docMk/>
          <pc:sldMk cId="4043606298" sldId="302"/>
        </pc:sldMkLst>
        <pc:spChg chg="mod">
          <ac:chgData name="Giacomo Broggi" userId="2e4d45a7-718c-4b9a-9add-2c2848abe4d2" providerId="ADAL" clId="{5DAE9E3A-2951-4896-8C39-D2B941136226}" dt="2025-05-21T21:25:33.400" v="7090" actId="20577"/>
          <ac:spMkLst>
            <pc:docMk/>
            <pc:sldMk cId="4043606298" sldId="302"/>
            <ac:spMk id="2" creationId="{483F899C-11D2-66C6-A8F5-6984B62473C7}"/>
          </ac:spMkLst>
        </pc:spChg>
        <pc:spChg chg="mod">
          <ac:chgData name="Giacomo Broggi" userId="2e4d45a7-718c-4b9a-9add-2c2848abe4d2" providerId="ADAL" clId="{5DAE9E3A-2951-4896-8C39-D2B941136226}" dt="2025-05-14T07:52:24.427" v="64" actId="20577"/>
          <ac:spMkLst>
            <pc:docMk/>
            <pc:sldMk cId="4043606298" sldId="302"/>
            <ac:spMk id="13" creationId="{1D904485-4694-78C4-591E-BD137490B7A9}"/>
          </ac:spMkLst>
        </pc:spChg>
        <pc:spChg chg="add mod">
          <ac:chgData name="Giacomo Broggi" userId="2e4d45a7-718c-4b9a-9add-2c2848abe4d2" providerId="ADAL" clId="{5DAE9E3A-2951-4896-8C39-D2B941136226}" dt="2025-05-20T14:02:53.121" v="4485"/>
          <ac:spMkLst>
            <pc:docMk/>
            <pc:sldMk cId="4043606298" sldId="302"/>
            <ac:spMk id="15" creationId="{CC9FB43E-B497-DD52-C03B-74CC7F9E56F8}"/>
          </ac:spMkLst>
        </pc:spChg>
        <pc:spChg chg="add mod">
          <ac:chgData name="Giacomo Broggi" userId="2e4d45a7-718c-4b9a-9add-2c2848abe4d2" providerId="ADAL" clId="{5DAE9E3A-2951-4896-8C39-D2B941136226}" dt="2025-05-20T14:02:53.121" v="4485"/>
          <ac:spMkLst>
            <pc:docMk/>
            <pc:sldMk cId="4043606298" sldId="302"/>
            <ac:spMk id="16" creationId="{E45711F3-55AE-D109-6D03-8429CBB6A036}"/>
          </ac:spMkLst>
        </pc:spChg>
        <pc:spChg chg="add mod">
          <ac:chgData name="Giacomo Broggi" userId="2e4d45a7-718c-4b9a-9add-2c2848abe4d2" providerId="ADAL" clId="{5DAE9E3A-2951-4896-8C39-D2B941136226}" dt="2025-05-14T07:53:14.045" v="95" actId="1076"/>
          <ac:spMkLst>
            <pc:docMk/>
            <pc:sldMk cId="4043606298" sldId="302"/>
            <ac:spMk id="20" creationId="{F14FA14C-426C-7BEF-DC7B-23FB9D9E962C}"/>
          </ac:spMkLst>
        </pc:spChg>
        <pc:picChg chg="add mod">
          <ac:chgData name="Giacomo Broggi" userId="2e4d45a7-718c-4b9a-9add-2c2848abe4d2" providerId="ADAL" clId="{5DAE9E3A-2951-4896-8C39-D2B941136226}" dt="2025-05-14T07:53:04.695" v="93" actId="1076"/>
          <ac:picMkLst>
            <pc:docMk/>
            <pc:sldMk cId="4043606298" sldId="302"/>
            <ac:picMk id="7" creationId="{88DB6F75-F893-88A9-B070-2619E92EE275}"/>
          </ac:picMkLst>
        </pc:picChg>
        <pc:cxnChg chg="add mod">
          <ac:chgData name="Giacomo Broggi" userId="2e4d45a7-718c-4b9a-9add-2c2848abe4d2" providerId="ADAL" clId="{5DAE9E3A-2951-4896-8C39-D2B941136226}" dt="2025-05-14T07:53:19.869" v="97" actId="1076"/>
          <ac:cxnSpMkLst>
            <pc:docMk/>
            <pc:sldMk cId="4043606298" sldId="302"/>
            <ac:cxnSpMk id="9" creationId="{161E8547-889C-7A08-CC2A-BBC61FE5B1AD}"/>
          </ac:cxnSpMkLst>
        </pc:cxnChg>
      </pc:sldChg>
      <pc:sldChg chg="addSp modSp del">
        <pc:chgData name="Giacomo Broggi" userId="2e4d45a7-718c-4b9a-9add-2c2848abe4d2" providerId="ADAL" clId="{5DAE9E3A-2951-4896-8C39-D2B941136226}" dt="2025-05-20T12:29:48.292" v="2917" actId="47"/>
        <pc:sldMkLst>
          <pc:docMk/>
          <pc:sldMk cId="2690172274" sldId="306"/>
        </pc:sldMkLst>
      </pc:sldChg>
      <pc:sldChg chg="addSp delSp modSp mod">
        <pc:chgData name="Giacomo Broggi" userId="2e4d45a7-718c-4b9a-9add-2c2848abe4d2" providerId="ADAL" clId="{5DAE9E3A-2951-4896-8C39-D2B941136226}" dt="2025-05-21T22:58:44.676" v="8045" actId="20577"/>
        <pc:sldMkLst>
          <pc:docMk/>
          <pc:sldMk cId="677391012" sldId="488"/>
        </pc:sldMkLst>
        <pc:spChg chg="mod">
          <ac:chgData name="Giacomo Broggi" userId="2e4d45a7-718c-4b9a-9add-2c2848abe4d2" providerId="ADAL" clId="{5DAE9E3A-2951-4896-8C39-D2B941136226}" dt="2025-05-21T22:58:44.676" v="8045" actId="20577"/>
          <ac:spMkLst>
            <pc:docMk/>
            <pc:sldMk cId="677391012" sldId="488"/>
            <ac:spMk id="3" creationId="{A44D2888-99C7-EA81-17EF-D1755D369913}"/>
          </ac:spMkLst>
        </pc:spChg>
        <pc:spChg chg="add mod">
          <ac:chgData name="Giacomo Broggi" userId="2e4d45a7-718c-4b9a-9add-2c2848abe4d2" providerId="ADAL" clId="{5DAE9E3A-2951-4896-8C39-D2B941136226}" dt="2025-05-20T14:02:57.004" v="4487"/>
          <ac:spMkLst>
            <pc:docMk/>
            <pc:sldMk cId="677391012" sldId="488"/>
            <ac:spMk id="5" creationId="{D5A8A2EB-157E-6955-C725-92AA52B761ED}"/>
          </ac:spMkLst>
        </pc:spChg>
        <pc:spChg chg="add mod">
          <ac:chgData name="Giacomo Broggi" userId="2e4d45a7-718c-4b9a-9add-2c2848abe4d2" providerId="ADAL" clId="{5DAE9E3A-2951-4896-8C39-D2B941136226}" dt="2025-05-20T14:02:57.004" v="4487"/>
          <ac:spMkLst>
            <pc:docMk/>
            <pc:sldMk cId="677391012" sldId="488"/>
            <ac:spMk id="6" creationId="{F59D4A7F-283B-21BF-C315-BFFD79E1E4F5}"/>
          </ac:spMkLst>
        </pc:spChg>
      </pc:sldChg>
      <pc:sldChg chg="modSp del mod">
        <pc:chgData name="Giacomo Broggi" userId="2e4d45a7-718c-4b9a-9add-2c2848abe4d2" providerId="ADAL" clId="{5DAE9E3A-2951-4896-8C39-D2B941136226}" dt="2025-05-14T07:54:57.296" v="157" actId="47"/>
        <pc:sldMkLst>
          <pc:docMk/>
          <pc:sldMk cId="2675194004" sldId="489"/>
        </pc:sldMkLst>
      </pc:sldChg>
      <pc:sldChg chg="modSp mod">
        <pc:chgData name="Giacomo Broggi" userId="2e4d45a7-718c-4b9a-9add-2c2848abe4d2" providerId="ADAL" clId="{5DAE9E3A-2951-4896-8C39-D2B941136226}" dt="2025-05-21T23:01:34.437" v="8114" actId="1076"/>
        <pc:sldMkLst>
          <pc:docMk/>
          <pc:sldMk cId="301662052" sldId="490"/>
        </pc:sldMkLst>
        <pc:spChg chg="mod">
          <ac:chgData name="Giacomo Broggi" userId="2e4d45a7-718c-4b9a-9add-2c2848abe4d2" providerId="ADAL" clId="{5DAE9E3A-2951-4896-8C39-D2B941136226}" dt="2025-05-21T23:01:26.834" v="8113" actId="207"/>
          <ac:spMkLst>
            <pc:docMk/>
            <pc:sldMk cId="301662052" sldId="490"/>
            <ac:spMk id="3" creationId="{856FDF5E-70C5-EEDE-2C05-44E929F93D30}"/>
          </ac:spMkLst>
        </pc:spChg>
        <pc:spChg chg="mod">
          <ac:chgData name="Giacomo Broggi" userId="2e4d45a7-718c-4b9a-9add-2c2848abe4d2" providerId="ADAL" clId="{5DAE9E3A-2951-4896-8C39-D2B941136226}" dt="2025-05-20T12:56:58.495" v="3757" actId="20577"/>
          <ac:spMkLst>
            <pc:docMk/>
            <pc:sldMk cId="301662052" sldId="490"/>
            <ac:spMk id="4" creationId="{8F387B9D-D4AF-2D16-068D-EF5E538A4774}"/>
          </ac:spMkLst>
        </pc:spChg>
        <pc:spChg chg="mod">
          <ac:chgData name="Giacomo Broggi" userId="2e4d45a7-718c-4b9a-9add-2c2848abe4d2" providerId="ADAL" clId="{5DAE9E3A-2951-4896-8C39-D2B941136226}" dt="2025-05-21T23:01:34.437" v="8114" actId="1076"/>
          <ac:spMkLst>
            <pc:docMk/>
            <pc:sldMk cId="301662052" sldId="490"/>
            <ac:spMk id="5" creationId="{F2770ECD-3F29-426B-8170-FAF0F97E26DB}"/>
          </ac:spMkLst>
        </pc:spChg>
        <pc:spChg chg="mod">
          <ac:chgData name="Giacomo Broggi" userId="2e4d45a7-718c-4b9a-9add-2c2848abe4d2" providerId="ADAL" clId="{5DAE9E3A-2951-4896-8C39-D2B941136226}" dt="2025-05-20T13:59:51.246" v="4441" actId="20577"/>
          <ac:spMkLst>
            <pc:docMk/>
            <pc:sldMk cId="301662052" sldId="490"/>
            <ac:spMk id="7" creationId="{3B2ED6F1-D7AE-5727-6241-314C8BB67A55}"/>
          </ac:spMkLst>
        </pc:spChg>
        <pc:spChg chg="mod">
          <ac:chgData name="Giacomo Broggi" userId="2e4d45a7-718c-4b9a-9add-2c2848abe4d2" providerId="ADAL" clId="{5DAE9E3A-2951-4896-8C39-D2B941136226}" dt="2025-05-20T13:59:40.289" v="4407" actId="20577"/>
          <ac:spMkLst>
            <pc:docMk/>
            <pc:sldMk cId="301662052" sldId="490"/>
            <ac:spMk id="9" creationId="{CE0E7AF0-67B6-45EB-5745-80D4A1FC0F49}"/>
          </ac:spMkLst>
        </pc:spChg>
      </pc:sldChg>
      <pc:sldChg chg="addSp delSp modSp mod">
        <pc:chgData name="Giacomo Broggi" userId="2e4d45a7-718c-4b9a-9add-2c2848abe4d2" providerId="ADAL" clId="{5DAE9E3A-2951-4896-8C39-D2B941136226}" dt="2025-05-21T21:34:29.169" v="7208" actId="207"/>
        <pc:sldMkLst>
          <pc:docMk/>
          <pc:sldMk cId="3807729548" sldId="492"/>
        </pc:sldMkLst>
        <pc:spChg chg="add mod">
          <ac:chgData name="Giacomo Broggi" userId="2e4d45a7-718c-4b9a-9add-2c2848abe4d2" providerId="ADAL" clId="{5DAE9E3A-2951-4896-8C39-D2B941136226}" dt="2025-05-20T14:02:48.297" v="4483"/>
          <ac:spMkLst>
            <pc:docMk/>
            <pc:sldMk cId="3807729548" sldId="492"/>
            <ac:spMk id="3" creationId="{03C4628C-23F0-5B38-F898-9F74D5206D68}"/>
          </ac:spMkLst>
        </pc:spChg>
        <pc:spChg chg="mod">
          <ac:chgData name="Giacomo Broggi" userId="2e4d45a7-718c-4b9a-9add-2c2848abe4d2" providerId="ADAL" clId="{5DAE9E3A-2951-4896-8C39-D2B941136226}" dt="2025-05-21T12:39:44.192" v="6397" actId="20577"/>
          <ac:spMkLst>
            <pc:docMk/>
            <pc:sldMk cId="3807729548" sldId="492"/>
            <ac:spMk id="4" creationId="{1FD5E1DD-F81A-5F2D-D581-393BDD64DF13}"/>
          </ac:spMkLst>
        </pc:spChg>
        <pc:spChg chg="del">
          <ac:chgData name="Giacomo Broggi" userId="2e4d45a7-718c-4b9a-9add-2c2848abe4d2" providerId="ADAL" clId="{5DAE9E3A-2951-4896-8C39-D2B941136226}" dt="2025-05-21T12:40:33.920" v="6435" actId="478"/>
          <ac:spMkLst>
            <pc:docMk/>
            <pc:sldMk cId="3807729548" sldId="492"/>
            <ac:spMk id="6" creationId="{6C421C54-BA00-4BAD-57E1-545A2AC11D2C}"/>
          </ac:spMkLst>
        </pc:spChg>
        <pc:spChg chg="add del mod">
          <ac:chgData name="Giacomo Broggi" userId="2e4d45a7-718c-4b9a-9add-2c2848abe4d2" providerId="ADAL" clId="{5DAE9E3A-2951-4896-8C39-D2B941136226}" dt="2025-05-21T12:46:37.182" v="6941" actId="478"/>
          <ac:spMkLst>
            <pc:docMk/>
            <pc:sldMk cId="3807729548" sldId="492"/>
            <ac:spMk id="8" creationId="{39B500B1-5DC4-CE4C-FE1C-3E893E37A14F}"/>
          </ac:spMkLst>
        </pc:spChg>
        <pc:spChg chg="mod">
          <ac:chgData name="Giacomo Broggi" userId="2e4d45a7-718c-4b9a-9add-2c2848abe4d2" providerId="ADAL" clId="{5DAE9E3A-2951-4896-8C39-D2B941136226}" dt="2025-05-21T21:34:29.169" v="7208" actId="207"/>
          <ac:spMkLst>
            <pc:docMk/>
            <pc:sldMk cId="3807729548" sldId="492"/>
            <ac:spMk id="9" creationId="{C86920FF-74BA-F4B1-D1A3-D69C8F39DBD4}"/>
          </ac:spMkLst>
        </pc:spChg>
        <pc:spChg chg="del">
          <ac:chgData name="Giacomo Broggi" userId="2e4d45a7-718c-4b9a-9add-2c2848abe4d2" providerId="ADAL" clId="{5DAE9E3A-2951-4896-8C39-D2B941136226}" dt="2025-05-21T12:40:33.920" v="6435" actId="478"/>
          <ac:spMkLst>
            <pc:docMk/>
            <pc:sldMk cId="3807729548" sldId="492"/>
            <ac:spMk id="11" creationId="{FFB7DF2A-8CF9-8A5B-5A1A-65C3C5A59AEF}"/>
          </ac:spMkLst>
        </pc:spChg>
        <pc:spChg chg="del">
          <ac:chgData name="Giacomo Broggi" userId="2e4d45a7-718c-4b9a-9add-2c2848abe4d2" providerId="ADAL" clId="{5DAE9E3A-2951-4896-8C39-D2B941136226}" dt="2025-05-21T12:40:33.920" v="6435" actId="478"/>
          <ac:spMkLst>
            <pc:docMk/>
            <pc:sldMk cId="3807729548" sldId="492"/>
            <ac:spMk id="12" creationId="{DC53C28B-147B-4335-6189-3B4B806DA73E}"/>
          </ac:spMkLst>
        </pc:spChg>
        <pc:spChg chg="add mod">
          <ac:chgData name="Giacomo Broggi" userId="2e4d45a7-718c-4b9a-9add-2c2848abe4d2" providerId="ADAL" clId="{5DAE9E3A-2951-4896-8C39-D2B941136226}" dt="2025-05-20T14:02:48.297" v="4483"/>
          <ac:spMkLst>
            <pc:docMk/>
            <pc:sldMk cId="3807729548" sldId="492"/>
            <ac:spMk id="13" creationId="{7E3D81D2-FB3E-8825-003E-1DA631DB966F}"/>
          </ac:spMkLst>
        </pc:spChg>
        <pc:spChg chg="add mod">
          <ac:chgData name="Giacomo Broggi" userId="2e4d45a7-718c-4b9a-9add-2c2848abe4d2" providerId="ADAL" clId="{5DAE9E3A-2951-4896-8C39-D2B941136226}" dt="2025-05-21T12:46:53.710" v="6951" actId="12"/>
          <ac:spMkLst>
            <pc:docMk/>
            <pc:sldMk cId="3807729548" sldId="492"/>
            <ac:spMk id="15" creationId="{FFCE4AE6-9B1C-B132-6368-D42DA0643C31}"/>
          </ac:spMkLst>
        </pc:spChg>
        <pc:spChg chg="add mod">
          <ac:chgData name="Giacomo Broggi" userId="2e4d45a7-718c-4b9a-9add-2c2848abe4d2" providerId="ADAL" clId="{5DAE9E3A-2951-4896-8C39-D2B941136226}" dt="2025-05-21T12:46:08.313" v="6891" actId="1038"/>
          <ac:spMkLst>
            <pc:docMk/>
            <pc:sldMk cId="3807729548" sldId="492"/>
            <ac:spMk id="16" creationId="{E1A86BC2-0ADA-EEF7-6276-BEA280713682}"/>
          </ac:spMkLst>
        </pc:spChg>
        <pc:spChg chg="add mod">
          <ac:chgData name="Giacomo Broggi" userId="2e4d45a7-718c-4b9a-9add-2c2848abe4d2" providerId="ADAL" clId="{5DAE9E3A-2951-4896-8C39-D2B941136226}" dt="2025-05-21T12:46:08.313" v="6891" actId="1038"/>
          <ac:spMkLst>
            <pc:docMk/>
            <pc:sldMk cId="3807729548" sldId="492"/>
            <ac:spMk id="17" creationId="{07F2AD43-22ED-3F92-77E7-6E3C48A803DC}"/>
          </ac:spMkLst>
        </pc:spChg>
        <pc:graphicFrameChg chg="del">
          <ac:chgData name="Giacomo Broggi" userId="2e4d45a7-718c-4b9a-9add-2c2848abe4d2" providerId="ADAL" clId="{5DAE9E3A-2951-4896-8C39-D2B941136226}" dt="2025-05-21T12:40:33.920" v="6435" actId="478"/>
          <ac:graphicFrameMkLst>
            <pc:docMk/>
            <pc:sldMk cId="3807729548" sldId="492"/>
            <ac:graphicFrameMk id="10" creationId="{CEE151A0-3ED7-16BF-F372-A18B5B2E170A}"/>
          </ac:graphicFrameMkLst>
        </pc:graphicFrameChg>
        <pc:picChg chg="del">
          <ac:chgData name="Giacomo Broggi" userId="2e4d45a7-718c-4b9a-9add-2c2848abe4d2" providerId="ADAL" clId="{5DAE9E3A-2951-4896-8C39-D2B941136226}" dt="2025-05-21T12:40:33.920" v="6435" actId="478"/>
          <ac:picMkLst>
            <pc:docMk/>
            <pc:sldMk cId="3807729548" sldId="492"/>
            <ac:picMk id="5" creationId="{AB53D962-EAA4-8583-DAED-DDA328FD555E}"/>
          </ac:picMkLst>
        </pc:picChg>
        <pc:picChg chg="mod">
          <ac:chgData name="Giacomo Broggi" userId="2e4d45a7-718c-4b9a-9add-2c2848abe4d2" providerId="ADAL" clId="{5DAE9E3A-2951-4896-8C39-D2B941136226}" dt="2025-05-21T12:47:03.214" v="6952" actId="1076"/>
          <ac:picMkLst>
            <pc:docMk/>
            <pc:sldMk cId="3807729548" sldId="492"/>
            <ac:picMk id="7" creationId="{A4A3ECCA-1B5B-595B-9F47-D4310CF8ED93}"/>
          </ac:picMkLst>
        </pc:picChg>
      </pc:sldChg>
      <pc:sldChg chg="addSp delSp modSp del mod ord">
        <pc:chgData name="Giacomo Broggi" userId="2e4d45a7-718c-4b9a-9add-2c2848abe4d2" providerId="ADAL" clId="{5DAE9E3A-2951-4896-8C39-D2B941136226}" dt="2025-05-21T12:45:28.734" v="6877" actId="47"/>
        <pc:sldMkLst>
          <pc:docMk/>
          <pc:sldMk cId="957271017" sldId="493"/>
        </pc:sldMkLst>
      </pc:sldChg>
      <pc:sldChg chg="addSp delSp modSp add mod">
        <pc:chgData name="Giacomo Broggi" userId="2e4d45a7-718c-4b9a-9add-2c2848abe4d2" providerId="ADAL" clId="{5DAE9E3A-2951-4896-8C39-D2B941136226}" dt="2025-05-21T21:36:03.549" v="7217"/>
        <pc:sldMkLst>
          <pc:docMk/>
          <pc:sldMk cId="2691264395" sldId="494"/>
        </pc:sldMkLst>
        <pc:spChg chg="del">
          <ac:chgData name="Giacomo Broggi" userId="2e4d45a7-718c-4b9a-9add-2c2848abe4d2" providerId="ADAL" clId="{5DAE9E3A-2951-4896-8C39-D2B941136226}" dt="2025-05-21T21:36:03.197" v="7216" actId="478"/>
          <ac:spMkLst>
            <pc:docMk/>
            <pc:sldMk cId="2691264395" sldId="494"/>
            <ac:spMk id="7" creationId="{176E30BA-F50B-F374-69D3-7157105C6EEC}"/>
          </ac:spMkLst>
        </pc:spChg>
        <pc:spChg chg="add mod">
          <ac:chgData name="Giacomo Broggi" userId="2e4d45a7-718c-4b9a-9add-2c2848abe4d2" providerId="ADAL" clId="{5DAE9E3A-2951-4896-8C39-D2B941136226}" dt="2025-05-21T21:36:03.549" v="7217"/>
          <ac:spMkLst>
            <pc:docMk/>
            <pc:sldMk cId="2691264395" sldId="494"/>
            <ac:spMk id="8" creationId="{019D6E9D-4F3D-A7A0-8E8D-9E8FDC37848D}"/>
          </ac:spMkLst>
        </pc:spChg>
        <pc:spChg chg="del">
          <ac:chgData name="Giacomo Broggi" userId="2e4d45a7-718c-4b9a-9add-2c2848abe4d2" providerId="ADAL" clId="{5DAE9E3A-2951-4896-8C39-D2B941136226}" dt="2025-05-21T21:36:03.197" v="7216" actId="478"/>
          <ac:spMkLst>
            <pc:docMk/>
            <pc:sldMk cId="2691264395" sldId="494"/>
            <ac:spMk id="9" creationId="{FF40BED1-B1E8-D26D-334F-36701FC51B53}"/>
          </ac:spMkLst>
        </pc:spChg>
        <pc:spChg chg="add mod">
          <ac:chgData name="Giacomo Broggi" userId="2e4d45a7-718c-4b9a-9add-2c2848abe4d2" providerId="ADAL" clId="{5DAE9E3A-2951-4896-8C39-D2B941136226}" dt="2025-05-21T21:36:03.549" v="7217"/>
          <ac:spMkLst>
            <pc:docMk/>
            <pc:sldMk cId="2691264395" sldId="494"/>
            <ac:spMk id="10" creationId="{85971241-D43A-8247-F401-086D048F3740}"/>
          </ac:spMkLst>
        </pc:spChg>
      </pc:sldChg>
      <pc:sldChg chg="addSp delSp modSp del mod">
        <pc:chgData name="Giacomo Broggi" userId="2e4d45a7-718c-4b9a-9add-2c2848abe4d2" providerId="ADAL" clId="{5DAE9E3A-2951-4896-8C39-D2B941136226}" dt="2025-05-21T12:45:20.798" v="6876" actId="47"/>
        <pc:sldMkLst>
          <pc:docMk/>
          <pc:sldMk cId="3060754716" sldId="494"/>
        </pc:sldMkLst>
      </pc:sldChg>
      <pc:sldChg chg="addSp delSp modSp mod">
        <pc:chgData name="Giacomo Broggi" userId="2e4d45a7-718c-4b9a-9add-2c2848abe4d2" providerId="ADAL" clId="{5DAE9E3A-2951-4896-8C39-D2B941136226}" dt="2025-05-21T23:04:46.431" v="8131" actId="6549"/>
        <pc:sldMkLst>
          <pc:docMk/>
          <pc:sldMk cId="915623750" sldId="496"/>
        </pc:sldMkLst>
        <pc:spChg chg="add mod">
          <ac:chgData name="Giacomo Broggi" userId="2e4d45a7-718c-4b9a-9add-2c2848abe4d2" providerId="ADAL" clId="{5DAE9E3A-2951-4896-8C39-D2B941136226}" dt="2025-05-20T14:02:21.935" v="4474"/>
          <ac:spMkLst>
            <pc:docMk/>
            <pc:sldMk cId="915623750" sldId="496"/>
            <ac:spMk id="3" creationId="{B231F78F-4680-5954-06DB-EAC44A992424}"/>
          </ac:spMkLst>
        </pc:spChg>
        <pc:spChg chg="mod">
          <ac:chgData name="Giacomo Broggi" userId="2e4d45a7-718c-4b9a-9add-2c2848abe4d2" providerId="ADAL" clId="{5DAE9E3A-2951-4896-8C39-D2B941136226}" dt="2025-05-20T08:43:14.608" v="2867" actId="14100"/>
          <ac:spMkLst>
            <pc:docMk/>
            <pc:sldMk cId="915623750" sldId="496"/>
            <ac:spMk id="5" creationId="{16994F44-B7E3-43F5-979A-801A69648205}"/>
          </ac:spMkLst>
        </pc:spChg>
        <pc:spChg chg="mod">
          <ac:chgData name="Giacomo Broggi" userId="2e4d45a7-718c-4b9a-9add-2c2848abe4d2" providerId="ADAL" clId="{5DAE9E3A-2951-4896-8C39-D2B941136226}" dt="2025-05-21T23:04:46.431" v="8131" actId="6549"/>
          <ac:spMkLst>
            <pc:docMk/>
            <pc:sldMk cId="915623750" sldId="496"/>
            <ac:spMk id="6" creationId="{0EC52E40-CB48-36D7-8240-87C94DC30D40}"/>
          </ac:spMkLst>
        </pc:spChg>
        <pc:spChg chg="mod">
          <ac:chgData name="Giacomo Broggi" userId="2e4d45a7-718c-4b9a-9add-2c2848abe4d2" providerId="ADAL" clId="{5DAE9E3A-2951-4896-8C39-D2B941136226}" dt="2025-05-20T12:32:20.862" v="3031" actId="14100"/>
          <ac:spMkLst>
            <pc:docMk/>
            <pc:sldMk cId="915623750" sldId="496"/>
            <ac:spMk id="7" creationId="{BEEEF924-DED6-9D05-4555-2BD5BD8F4F0B}"/>
          </ac:spMkLst>
        </pc:spChg>
        <pc:spChg chg="add mod">
          <ac:chgData name="Giacomo Broggi" userId="2e4d45a7-718c-4b9a-9add-2c2848abe4d2" providerId="ADAL" clId="{5DAE9E3A-2951-4896-8C39-D2B941136226}" dt="2025-05-20T14:02:21.935" v="4474"/>
          <ac:spMkLst>
            <pc:docMk/>
            <pc:sldMk cId="915623750" sldId="496"/>
            <ac:spMk id="9" creationId="{C571B870-F839-CD21-8708-75FB608FEAF5}"/>
          </ac:spMkLst>
        </pc:spChg>
      </pc:sldChg>
      <pc:sldChg chg="addSp delSp modSp del mod">
        <pc:chgData name="Giacomo Broggi" userId="2e4d45a7-718c-4b9a-9add-2c2848abe4d2" providerId="ADAL" clId="{5DAE9E3A-2951-4896-8C39-D2B941136226}" dt="2025-05-21T12:25:06.772" v="5985" actId="47"/>
        <pc:sldMkLst>
          <pc:docMk/>
          <pc:sldMk cId="580048789" sldId="497"/>
        </pc:sldMkLst>
      </pc:sldChg>
      <pc:sldChg chg="addSp delSp modSp mod">
        <pc:chgData name="Giacomo Broggi" userId="2e4d45a7-718c-4b9a-9add-2c2848abe4d2" providerId="ADAL" clId="{5DAE9E3A-2951-4896-8C39-D2B941136226}" dt="2025-05-20T14:02:00.378" v="4468"/>
        <pc:sldMkLst>
          <pc:docMk/>
          <pc:sldMk cId="2532528836" sldId="498"/>
        </pc:sldMkLst>
        <pc:spChg chg="add mod">
          <ac:chgData name="Giacomo Broggi" userId="2e4d45a7-718c-4b9a-9add-2c2848abe4d2" providerId="ADAL" clId="{5DAE9E3A-2951-4896-8C39-D2B941136226}" dt="2025-05-20T14:02:00.378" v="4468"/>
          <ac:spMkLst>
            <pc:docMk/>
            <pc:sldMk cId="2532528836" sldId="498"/>
            <ac:spMk id="3" creationId="{8A610714-F7EB-498E-23A5-C5C1215718E6}"/>
          </ac:spMkLst>
        </pc:spChg>
        <pc:spChg chg="mod">
          <ac:chgData name="Giacomo Broggi" userId="2e4d45a7-718c-4b9a-9add-2c2848abe4d2" providerId="ADAL" clId="{5DAE9E3A-2951-4896-8C39-D2B941136226}" dt="2025-05-19T12:19:26.751" v="1536" actId="20577"/>
          <ac:spMkLst>
            <pc:docMk/>
            <pc:sldMk cId="2532528836" sldId="498"/>
            <ac:spMk id="6" creationId="{6D8A2479-8C5B-DF90-4C55-3DD851467A6D}"/>
          </ac:spMkLst>
        </pc:spChg>
        <pc:spChg chg="add mod">
          <ac:chgData name="Giacomo Broggi" userId="2e4d45a7-718c-4b9a-9add-2c2848abe4d2" providerId="ADAL" clId="{5DAE9E3A-2951-4896-8C39-D2B941136226}" dt="2025-05-20T14:02:00.378" v="4468"/>
          <ac:spMkLst>
            <pc:docMk/>
            <pc:sldMk cId="2532528836" sldId="498"/>
            <ac:spMk id="8" creationId="{FA733886-D193-9E3A-BA1E-62B658EDDE3E}"/>
          </ac:spMkLst>
        </pc:spChg>
      </pc:sldChg>
      <pc:sldChg chg="addSp delSp modSp mod">
        <pc:chgData name="Giacomo Broggi" userId="2e4d45a7-718c-4b9a-9add-2c2848abe4d2" providerId="ADAL" clId="{5DAE9E3A-2951-4896-8C39-D2B941136226}" dt="2025-05-21T12:27:54.332" v="6166" actId="20577"/>
        <pc:sldMkLst>
          <pc:docMk/>
          <pc:sldMk cId="1988925090" sldId="499"/>
        </pc:sldMkLst>
        <pc:spChg chg="mod">
          <ac:chgData name="Giacomo Broggi" userId="2e4d45a7-718c-4b9a-9add-2c2848abe4d2" providerId="ADAL" clId="{5DAE9E3A-2951-4896-8C39-D2B941136226}" dt="2025-05-21T12:27:54.332" v="6166" actId="20577"/>
          <ac:spMkLst>
            <pc:docMk/>
            <pc:sldMk cId="1988925090" sldId="499"/>
            <ac:spMk id="7" creationId="{051B0DF6-38E1-C6A9-F7FE-6B5C0D6C8724}"/>
          </ac:spMkLst>
        </pc:spChg>
        <pc:spChg chg="add mod">
          <ac:chgData name="Giacomo Broggi" userId="2e4d45a7-718c-4b9a-9add-2c2848abe4d2" providerId="ADAL" clId="{5DAE9E3A-2951-4896-8C39-D2B941136226}" dt="2025-05-20T14:01:00.848" v="4462"/>
          <ac:spMkLst>
            <pc:docMk/>
            <pc:sldMk cId="1988925090" sldId="499"/>
            <ac:spMk id="9" creationId="{54CB6DA7-3D81-FD8D-3B0C-FF1F67EAE677}"/>
          </ac:spMkLst>
        </pc:spChg>
        <pc:spChg chg="add mod">
          <ac:chgData name="Giacomo Broggi" userId="2e4d45a7-718c-4b9a-9add-2c2848abe4d2" providerId="ADAL" clId="{5DAE9E3A-2951-4896-8C39-D2B941136226}" dt="2025-05-20T14:01:00.848" v="4462"/>
          <ac:spMkLst>
            <pc:docMk/>
            <pc:sldMk cId="1988925090" sldId="499"/>
            <ac:spMk id="12" creationId="{5B0FBF6C-9681-5DD7-B4D1-649F1398EE33}"/>
          </ac:spMkLst>
        </pc:spChg>
      </pc:sldChg>
      <pc:sldChg chg="addSp delSp modSp mod">
        <pc:chgData name="Giacomo Broggi" userId="2e4d45a7-718c-4b9a-9add-2c2848abe4d2" providerId="ADAL" clId="{5DAE9E3A-2951-4896-8C39-D2B941136226}" dt="2025-05-21T23:36:58.134" v="8258" actId="207"/>
        <pc:sldMkLst>
          <pc:docMk/>
          <pc:sldMk cId="2067085985" sldId="500"/>
        </pc:sldMkLst>
        <pc:spChg chg="mod">
          <ac:chgData name="Giacomo Broggi" userId="2e4d45a7-718c-4b9a-9add-2c2848abe4d2" providerId="ADAL" clId="{5DAE9E3A-2951-4896-8C39-D2B941136226}" dt="2025-05-21T23:36:58.134" v="8258" actId="207"/>
          <ac:spMkLst>
            <pc:docMk/>
            <pc:sldMk cId="2067085985" sldId="500"/>
            <ac:spMk id="3" creationId="{7C20C417-EBF3-1736-6D34-EE6D230823B1}"/>
          </ac:spMkLst>
        </pc:spChg>
        <pc:spChg chg="mod">
          <ac:chgData name="Giacomo Broggi" userId="2e4d45a7-718c-4b9a-9add-2c2848abe4d2" providerId="ADAL" clId="{5DAE9E3A-2951-4896-8C39-D2B941136226}" dt="2025-05-20T12:44:57.567" v="3383" actId="1076"/>
          <ac:spMkLst>
            <pc:docMk/>
            <pc:sldMk cId="2067085985" sldId="500"/>
            <ac:spMk id="7" creationId="{CF8CECD8-3906-EB46-DAD0-56B6F49F1A04}"/>
          </ac:spMkLst>
        </pc:spChg>
        <pc:spChg chg="add mod">
          <ac:chgData name="Giacomo Broggi" userId="2e4d45a7-718c-4b9a-9add-2c2848abe4d2" providerId="ADAL" clId="{5DAE9E3A-2951-4896-8C39-D2B941136226}" dt="2025-05-20T14:00:36.659" v="4456"/>
          <ac:spMkLst>
            <pc:docMk/>
            <pc:sldMk cId="2067085985" sldId="500"/>
            <ac:spMk id="8" creationId="{B543FDD0-301D-71F9-316D-F0A421D02536}"/>
          </ac:spMkLst>
        </pc:spChg>
        <pc:spChg chg="add mod">
          <ac:chgData name="Giacomo Broggi" userId="2e4d45a7-718c-4b9a-9add-2c2848abe4d2" providerId="ADAL" clId="{5DAE9E3A-2951-4896-8C39-D2B941136226}" dt="2025-05-20T14:00:36.659" v="4456"/>
          <ac:spMkLst>
            <pc:docMk/>
            <pc:sldMk cId="2067085985" sldId="500"/>
            <ac:spMk id="10" creationId="{28433C8E-F633-8FF3-0B92-4AAD8DCD9F96}"/>
          </ac:spMkLst>
        </pc:spChg>
      </pc:sldChg>
      <pc:sldChg chg="addSp delSp modSp mod">
        <pc:chgData name="Giacomo Broggi" userId="2e4d45a7-718c-4b9a-9add-2c2848abe4d2" providerId="ADAL" clId="{5DAE9E3A-2951-4896-8C39-D2B941136226}" dt="2025-05-21T21:49:14.209" v="7468" actId="12"/>
        <pc:sldMkLst>
          <pc:docMk/>
          <pc:sldMk cId="2465771311" sldId="501"/>
        </pc:sldMkLst>
        <pc:spChg chg="add mod">
          <ac:chgData name="Giacomo Broggi" userId="2e4d45a7-718c-4b9a-9add-2c2848abe4d2" providerId="ADAL" clId="{5DAE9E3A-2951-4896-8C39-D2B941136226}" dt="2025-05-20T14:00:42.670" v="4458"/>
          <ac:spMkLst>
            <pc:docMk/>
            <pc:sldMk cId="2465771311" sldId="501"/>
            <ac:spMk id="3" creationId="{6EB01E39-3B0A-51F5-1E0B-8909430904C3}"/>
          </ac:spMkLst>
        </pc:spChg>
        <pc:spChg chg="add mod">
          <ac:chgData name="Giacomo Broggi" userId="2e4d45a7-718c-4b9a-9add-2c2848abe4d2" providerId="ADAL" clId="{5DAE9E3A-2951-4896-8C39-D2B941136226}" dt="2025-05-21T21:49:14.209" v="7468" actId="12"/>
          <ac:spMkLst>
            <pc:docMk/>
            <pc:sldMk cId="2465771311" sldId="501"/>
            <ac:spMk id="6" creationId="{03E514C5-5E19-B57C-E44F-D5F5C295C3E8}"/>
          </ac:spMkLst>
        </pc:spChg>
        <pc:spChg chg="add mod">
          <ac:chgData name="Giacomo Broggi" userId="2e4d45a7-718c-4b9a-9add-2c2848abe4d2" providerId="ADAL" clId="{5DAE9E3A-2951-4896-8C39-D2B941136226}" dt="2025-05-20T14:00:42.670" v="4458"/>
          <ac:spMkLst>
            <pc:docMk/>
            <pc:sldMk cId="2465771311" sldId="501"/>
            <ac:spMk id="7" creationId="{3EAAC6EC-A847-9E55-A155-49DA7870F832}"/>
          </ac:spMkLst>
        </pc:spChg>
        <pc:spChg chg="del mod">
          <ac:chgData name="Giacomo Broggi" userId="2e4d45a7-718c-4b9a-9add-2c2848abe4d2" providerId="ADAL" clId="{5DAE9E3A-2951-4896-8C39-D2B941136226}" dt="2025-05-21T21:28:52.726" v="7092" actId="478"/>
          <ac:spMkLst>
            <pc:docMk/>
            <pc:sldMk cId="2465771311" sldId="501"/>
            <ac:spMk id="8" creationId="{0A804A53-7364-5092-7546-839F2AC6DA41}"/>
          </ac:spMkLst>
        </pc:spChg>
        <pc:spChg chg="add del">
          <ac:chgData name="Giacomo Broggi" userId="2e4d45a7-718c-4b9a-9add-2c2848abe4d2" providerId="ADAL" clId="{5DAE9E3A-2951-4896-8C39-D2B941136226}" dt="2025-05-21T21:32:28.496" v="7184" actId="478"/>
          <ac:spMkLst>
            <pc:docMk/>
            <pc:sldMk cId="2465771311" sldId="501"/>
            <ac:spMk id="10" creationId="{A36F230C-8CE4-1C96-9CB2-76DE216A76B4}"/>
          </ac:spMkLst>
        </pc:spChg>
        <pc:picChg chg="add mod">
          <ac:chgData name="Giacomo Broggi" userId="2e4d45a7-718c-4b9a-9add-2c2848abe4d2" providerId="ADAL" clId="{5DAE9E3A-2951-4896-8C39-D2B941136226}" dt="2025-05-21T21:49:08.227" v="7467" actId="1076"/>
          <ac:picMkLst>
            <pc:docMk/>
            <pc:sldMk cId="2465771311" sldId="501"/>
            <ac:picMk id="12" creationId="{D8364BF2-D5D7-D5D5-DC0B-2F6C8F387A4C}"/>
          </ac:picMkLst>
        </pc:picChg>
      </pc:sldChg>
      <pc:sldChg chg="addSp delSp modSp mod">
        <pc:chgData name="Giacomo Broggi" userId="2e4d45a7-718c-4b9a-9add-2c2848abe4d2" providerId="ADAL" clId="{5DAE9E3A-2951-4896-8C39-D2B941136226}" dt="2025-05-20T14:01:06.698" v="4464"/>
        <pc:sldMkLst>
          <pc:docMk/>
          <pc:sldMk cId="921105216" sldId="502"/>
        </pc:sldMkLst>
        <pc:spChg chg="mod ord">
          <ac:chgData name="Giacomo Broggi" userId="2e4d45a7-718c-4b9a-9add-2c2848abe4d2" providerId="ADAL" clId="{5DAE9E3A-2951-4896-8C39-D2B941136226}" dt="2025-05-20T12:36:43.067" v="3114" actId="20577"/>
          <ac:spMkLst>
            <pc:docMk/>
            <pc:sldMk cId="921105216" sldId="502"/>
            <ac:spMk id="6" creationId="{9C9AF493-41B9-8414-5278-FBE8CFD2FD4E}"/>
          </ac:spMkLst>
        </pc:spChg>
        <pc:spChg chg="add mod">
          <ac:chgData name="Giacomo Broggi" userId="2e4d45a7-718c-4b9a-9add-2c2848abe4d2" providerId="ADAL" clId="{5DAE9E3A-2951-4896-8C39-D2B941136226}" dt="2025-05-20T14:01:06.698" v="4464"/>
          <ac:spMkLst>
            <pc:docMk/>
            <pc:sldMk cId="921105216" sldId="502"/>
            <ac:spMk id="8" creationId="{5D4347C9-6B6F-AE87-5417-480B0C8F050D}"/>
          </ac:spMkLst>
        </pc:spChg>
        <pc:spChg chg="mod">
          <ac:chgData name="Giacomo Broggi" userId="2e4d45a7-718c-4b9a-9add-2c2848abe4d2" providerId="ADAL" clId="{5DAE9E3A-2951-4896-8C39-D2B941136226}" dt="2025-05-19T12:22:02.173" v="1626" actId="1037"/>
          <ac:spMkLst>
            <pc:docMk/>
            <pc:sldMk cId="921105216" sldId="502"/>
            <ac:spMk id="9" creationId="{4316AA3D-A18B-4DDD-A6D9-6C40989E86F6}"/>
          </ac:spMkLst>
        </pc:spChg>
        <pc:spChg chg="mod">
          <ac:chgData name="Giacomo Broggi" userId="2e4d45a7-718c-4b9a-9add-2c2848abe4d2" providerId="ADAL" clId="{5DAE9E3A-2951-4896-8C39-D2B941136226}" dt="2025-05-19T12:22:02.173" v="1626" actId="1037"/>
          <ac:spMkLst>
            <pc:docMk/>
            <pc:sldMk cId="921105216" sldId="502"/>
            <ac:spMk id="10" creationId="{61E5C53F-E3AA-DA3F-91E0-04E4E479D9A9}"/>
          </ac:spMkLst>
        </pc:spChg>
        <pc:spChg chg="add mod">
          <ac:chgData name="Giacomo Broggi" userId="2e4d45a7-718c-4b9a-9add-2c2848abe4d2" providerId="ADAL" clId="{5DAE9E3A-2951-4896-8C39-D2B941136226}" dt="2025-05-20T14:01:06.698" v="4464"/>
          <ac:spMkLst>
            <pc:docMk/>
            <pc:sldMk cId="921105216" sldId="502"/>
            <ac:spMk id="11" creationId="{E33F7BAC-A0FA-3758-B5F1-596A8A538A33}"/>
          </ac:spMkLst>
        </pc:spChg>
        <pc:spChg chg="add mod">
          <ac:chgData name="Giacomo Broggi" userId="2e4d45a7-718c-4b9a-9add-2c2848abe4d2" providerId="ADAL" clId="{5DAE9E3A-2951-4896-8C39-D2B941136226}" dt="2025-05-19T12:23:56.436" v="1671" actId="1076"/>
          <ac:spMkLst>
            <pc:docMk/>
            <pc:sldMk cId="921105216" sldId="502"/>
            <ac:spMk id="16" creationId="{AD9D8D8E-DED6-712F-3124-2296F43B3858}"/>
          </ac:spMkLst>
        </pc:spChg>
        <pc:spChg chg="add mod">
          <ac:chgData name="Giacomo Broggi" userId="2e4d45a7-718c-4b9a-9add-2c2848abe4d2" providerId="ADAL" clId="{5DAE9E3A-2951-4896-8C39-D2B941136226}" dt="2025-05-19T12:24:04.306" v="1673" actId="1076"/>
          <ac:spMkLst>
            <pc:docMk/>
            <pc:sldMk cId="921105216" sldId="502"/>
            <ac:spMk id="17" creationId="{EB44AAC9-9E2A-D00F-D076-1B0995ACB49A}"/>
          </ac:spMkLst>
        </pc:spChg>
        <pc:picChg chg="mod">
          <ac:chgData name="Giacomo Broggi" userId="2e4d45a7-718c-4b9a-9add-2c2848abe4d2" providerId="ADAL" clId="{5DAE9E3A-2951-4896-8C39-D2B941136226}" dt="2025-05-20T12:35:51.570" v="3110" actId="1035"/>
          <ac:picMkLst>
            <pc:docMk/>
            <pc:sldMk cId="921105216" sldId="502"/>
            <ac:picMk id="3" creationId="{30F59237-BA20-DE17-1834-2B5AA8FE7AD0}"/>
          </ac:picMkLst>
        </pc:picChg>
        <pc:picChg chg="mod">
          <ac:chgData name="Giacomo Broggi" userId="2e4d45a7-718c-4b9a-9add-2c2848abe4d2" providerId="ADAL" clId="{5DAE9E3A-2951-4896-8C39-D2B941136226}" dt="2025-05-20T12:35:51.570" v="3110" actId="1035"/>
          <ac:picMkLst>
            <pc:docMk/>
            <pc:sldMk cId="921105216" sldId="502"/>
            <ac:picMk id="7" creationId="{21361BAF-6488-C8B7-5402-C88AC26D3B44}"/>
          </ac:picMkLst>
        </pc:picChg>
        <pc:picChg chg="add mod ord modCrop">
          <ac:chgData name="Giacomo Broggi" userId="2e4d45a7-718c-4b9a-9add-2c2848abe4d2" providerId="ADAL" clId="{5DAE9E3A-2951-4896-8C39-D2B941136226}" dt="2025-05-20T12:35:51.570" v="3110" actId="1035"/>
          <ac:picMkLst>
            <pc:docMk/>
            <pc:sldMk cId="921105216" sldId="502"/>
            <ac:picMk id="12" creationId="{3E18BAB1-8BE1-711C-8FDF-8E66577C9A95}"/>
          </ac:picMkLst>
        </pc:picChg>
        <pc:picChg chg="add mod ord modCrop">
          <ac:chgData name="Giacomo Broggi" userId="2e4d45a7-718c-4b9a-9add-2c2848abe4d2" providerId="ADAL" clId="{5DAE9E3A-2951-4896-8C39-D2B941136226}" dt="2025-05-20T12:35:51.570" v="3110" actId="1035"/>
          <ac:picMkLst>
            <pc:docMk/>
            <pc:sldMk cId="921105216" sldId="502"/>
            <ac:picMk id="15" creationId="{7AB83E76-996F-A44D-72AA-D34A31487A25}"/>
          </ac:picMkLst>
        </pc:picChg>
      </pc:sldChg>
      <pc:sldChg chg="addSp modSp add mod">
        <pc:chgData name="Giacomo Broggi" userId="2e4d45a7-718c-4b9a-9add-2c2848abe4d2" providerId="ADAL" clId="{5DAE9E3A-2951-4896-8C39-D2B941136226}" dt="2025-05-21T21:36:42.929" v="7237" actId="20577"/>
        <pc:sldMkLst>
          <pc:docMk/>
          <pc:sldMk cId="243355859" sldId="503"/>
        </pc:sldMkLst>
        <pc:spChg chg="mod">
          <ac:chgData name="Giacomo Broggi" userId="2e4d45a7-718c-4b9a-9add-2c2848abe4d2" providerId="ADAL" clId="{5DAE9E3A-2951-4896-8C39-D2B941136226}" dt="2025-05-21T21:36:42.929" v="7237" actId="20577"/>
          <ac:spMkLst>
            <pc:docMk/>
            <pc:sldMk cId="243355859" sldId="503"/>
            <ac:spMk id="4" creationId="{DDE99FE2-062C-AB11-4578-FA2A74E565CC}"/>
          </ac:spMkLst>
        </pc:spChg>
        <pc:spChg chg="add mod">
          <ac:chgData name="Giacomo Broggi" userId="2e4d45a7-718c-4b9a-9add-2c2848abe4d2" providerId="ADAL" clId="{5DAE9E3A-2951-4896-8C39-D2B941136226}" dt="2025-05-21T21:36:37.154" v="7230"/>
          <ac:spMkLst>
            <pc:docMk/>
            <pc:sldMk cId="243355859" sldId="503"/>
            <ac:spMk id="5" creationId="{C546FC57-60F1-C2E0-2F95-8F6553CAB0F0}"/>
          </ac:spMkLst>
        </pc:spChg>
        <pc:spChg chg="add mod">
          <ac:chgData name="Giacomo Broggi" userId="2e4d45a7-718c-4b9a-9add-2c2848abe4d2" providerId="ADAL" clId="{5DAE9E3A-2951-4896-8C39-D2B941136226}" dt="2025-05-21T21:36:37.154" v="7230"/>
          <ac:spMkLst>
            <pc:docMk/>
            <pc:sldMk cId="243355859" sldId="503"/>
            <ac:spMk id="6" creationId="{B0D62453-E6BE-A512-946E-CD3B75AADC65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1T21:35:44.784" v="7211"/>
        <pc:sldMkLst>
          <pc:docMk/>
          <pc:sldMk cId="2675194004" sldId="519"/>
        </pc:sldMkLst>
        <pc:spChg chg="del">
          <ac:chgData name="Giacomo Broggi" userId="2e4d45a7-718c-4b9a-9add-2c2848abe4d2" providerId="ADAL" clId="{5DAE9E3A-2951-4896-8C39-D2B941136226}" dt="2025-05-21T21:35:44.475" v="7210" actId="478"/>
          <ac:spMkLst>
            <pc:docMk/>
            <pc:sldMk cId="2675194004" sldId="519"/>
            <ac:spMk id="6" creationId="{D8CC418C-B5B6-19BB-0BFF-32D40778D399}"/>
          </ac:spMkLst>
        </pc:spChg>
        <pc:spChg chg="del">
          <ac:chgData name="Giacomo Broggi" userId="2e4d45a7-718c-4b9a-9add-2c2848abe4d2" providerId="ADAL" clId="{5DAE9E3A-2951-4896-8C39-D2B941136226}" dt="2025-05-21T21:35:44.475" v="7210" actId="478"/>
          <ac:spMkLst>
            <pc:docMk/>
            <pc:sldMk cId="2675194004" sldId="519"/>
            <ac:spMk id="7" creationId="{C25440B2-D8D2-67C1-9D69-4BCA173AE110}"/>
          </ac:spMkLst>
        </pc:spChg>
        <pc:spChg chg="add mod">
          <ac:chgData name="Giacomo Broggi" userId="2e4d45a7-718c-4b9a-9add-2c2848abe4d2" providerId="ADAL" clId="{5DAE9E3A-2951-4896-8C39-D2B941136226}" dt="2025-05-21T21:35:44.784" v="7211"/>
          <ac:spMkLst>
            <pc:docMk/>
            <pc:sldMk cId="2675194004" sldId="519"/>
            <ac:spMk id="8" creationId="{1705249B-ACDB-6BBA-7521-0AD63B84F1E4}"/>
          </ac:spMkLst>
        </pc:spChg>
        <pc:spChg chg="add mod">
          <ac:chgData name="Giacomo Broggi" userId="2e4d45a7-718c-4b9a-9add-2c2848abe4d2" providerId="ADAL" clId="{5DAE9E3A-2951-4896-8C39-D2B941136226}" dt="2025-05-21T21:35:44.784" v="7211"/>
          <ac:spMkLst>
            <pc:docMk/>
            <pc:sldMk cId="2675194004" sldId="519"/>
            <ac:spMk id="9" creationId="{1C1A023C-A801-0F9F-446A-317817090535}"/>
          </ac:spMkLst>
        </pc:spChg>
      </pc:sldChg>
      <pc:sldChg chg="addSp delSp modSp mod">
        <pc:chgData name="Giacomo Broggi" userId="2e4d45a7-718c-4b9a-9add-2c2848abe4d2" providerId="ADAL" clId="{5DAE9E3A-2951-4896-8C39-D2B941136226}" dt="2025-05-20T14:00:11.264" v="4447"/>
        <pc:sldMkLst>
          <pc:docMk/>
          <pc:sldMk cId="1036244347" sldId="520"/>
        </pc:sldMkLst>
        <pc:spChg chg="add mod">
          <ac:chgData name="Giacomo Broggi" userId="2e4d45a7-718c-4b9a-9add-2c2848abe4d2" providerId="ADAL" clId="{5DAE9E3A-2951-4896-8C39-D2B941136226}" dt="2025-05-20T14:00:11.264" v="4447"/>
          <ac:spMkLst>
            <pc:docMk/>
            <pc:sldMk cId="1036244347" sldId="520"/>
            <ac:spMk id="3" creationId="{1003F314-8711-4EA0-9206-8851B5B8A644}"/>
          </ac:spMkLst>
        </pc:spChg>
        <pc:spChg chg="add mod">
          <ac:chgData name="Giacomo Broggi" userId="2e4d45a7-718c-4b9a-9add-2c2848abe4d2" providerId="ADAL" clId="{5DAE9E3A-2951-4896-8C39-D2B941136226}" dt="2025-05-20T14:00:11.264" v="4447"/>
          <ac:spMkLst>
            <pc:docMk/>
            <pc:sldMk cId="1036244347" sldId="520"/>
            <ac:spMk id="8" creationId="{94B2B320-FA32-EFD9-4944-6B27C0DC7CE8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1T21:36:08.882" v="7219"/>
        <pc:sldMkLst>
          <pc:docMk/>
          <pc:sldMk cId="4211095161" sldId="521"/>
        </pc:sldMkLst>
        <pc:spChg chg="del">
          <ac:chgData name="Giacomo Broggi" userId="2e4d45a7-718c-4b9a-9add-2c2848abe4d2" providerId="ADAL" clId="{5DAE9E3A-2951-4896-8C39-D2B941136226}" dt="2025-05-21T21:36:08.613" v="7218" actId="478"/>
          <ac:spMkLst>
            <pc:docMk/>
            <pc:sldMk cId="4211095161" sldId="521"/>
            <ac:spMk id="6" creationId="{D10CE2BC-D8E5-F027-4175-72CA16B91E74}"/>
          </ac:spMkLst>
        </pc:spChg>
        <pc:spChg chg="del">
          <ac:chgData name="Giacomo Broggi" userId="2e4d45a7-718c-4b9a-9add-2c2848abe4d2" providerId="ADAL" clId="{5DAE9E3A-2951-4896-8C39-D2B941136226}" dt="2025-05-21T21:36:08.613" v="7218" actId="478"/>
          <ac:spMkLst>
            <pc:docMk/>
            <pc:sldMk cId="4211095161" sldId="521"/>
            <ac:spMk id="7" creationId="{E1155D13-27A1-6472-EABA-7C706D6E99AC}"/>
          </ac:spMkLst>
        </pc:spChg>
        <pc:spChg chg="add mod">
          <ac:chgData name="Giacomo Broggi" userId="2e4d45a7-718c-4b9a-9add-2c2848abe4d2" providerId="ADAL" clId="{5DAE9E3A-2951-4896-8C39-D2B941136226}" dt="2025-05-21T21:36:08.882" v="7219"/>
          <ac:spMkLst>
            <pc:docMk/>
            <pc:sldMk cId="4211095161" sldId="521"/>
            <ac:spMk id="8" creationId="{B525BE50-CF07-C52A-A2A2-49BC5316E912}"/>
          </ac:spMkLst>
        </pc:spChg>
        <pc:spChg chg="add mod">
          <ac:chgData name="Giacomo Broggi" userId="2e4d45a7-718c-4b9a-9add-2c2848abe4d2" providerId="ADAL" clId="{5DAE9E3A-2951-4896-8C39-D2B941136226}" dt="2025-05-21T21:36:08.882" v="7219"/>
          <ac:spMkLst>
            <pc:docMk/>
            <pc:sldMk cId="4211095161" sldId="521"/>
            <ac:spMk id="9" creationId="{E5415A62-80BC-426B-2C4A-A49AE04A5C00}"/>
          </ac:spMkLst>
        </pc:spChg>
      </pc:sldChg>
      <pc:sldChg chg="addSp delSp modSp mod">
        <pc:chgData name="Giacomo Broggi" userId="2e4d45a7-718c-4b9a-9add-2c2848abe4d2" providerId="ADAL" clId="{5DAE9E3A-2951-4896-8C39-D2B941136226}" dt="2025-05-22T05:44:27.109" v="8631" actId="1076"/>
        <pc:sldMkLst>
          <pc:docMk/>
          <pc:sldMk cId="4115690895" sldId="522"/>
        </pc:sldMkLst>
        <pc:spChg chg="add mod">
          <ac:chgData name="Giacomo Broggi" userId="2e4d45a7-718c-4b9a-9add-2c2848abe4d2" providerId="ADAL" clId="{5DAE9E3A-2951-4896-8C39-D2B941136226}" dt="2025-05-22T05:44:17.662" v="8629" actId="20577"/>
          <ac:spMkLst>
            <pc:docMk/>
            <pc:sldMk cId="4115690895" sldId="522"/>
            <ac:spMk id="8" creationId="{1AB919DC-FE1D-70C6-CCEA-1AEFC13AF5D2}"/>
          </ac:spMkLst>
        </pc:spChg>
        <pc:spChg chg="add mod">
          <ac:chgData name="Giacomo Broggi" userId="2e4d45a7-718c-4b9a-9add-2c2848abe4d2" providerId="ADAL" clId="{5DAE9E3A-2951-4896-8C39-D2B941136226}" dt="2025-05-20T14:00:26.019" v="4452"/>
          <ac:spMkLst>
            <pc:docMk/>
            <pc:sldMk cId="4115690895" sldId="522"/>
            <ac:spMk id="11" creationId="{8C51A40A-53E0-F291-F97E-F22CA9C81C8F}"/>
          </ac:spMkLst>
        </pc:spChg>
        <pc:spChg chg="add mod">
          <ac:chgData name="Giacomo Broggi" userId="2e4d45a7-718c-4b9a-9add-2c2848abe4d2" providerId="ADAL" clId="{5DAE9E3A-2951-4896-8C39-D2B941136226}" dt="2025-05-20T14:00:26.019" v="4452"/>
          <ac:spMkLst>
            <pc:docMk/>
            <pc:sldMk cId="4115690895" sldId="522"/>
            <ac:spMk id="14" creationId="{75D95742-F11F-E88B-0AB9-B8B8B38914C7}"/>
          </ac:spMkLst>
        </pc:spChg>
        <pc:spChg chg="add mod">
          <ac:chgData name="Giacomo Broggi" userId="2e4d45a7-718c-4b9a-9add-2c2848abe4d2" providerId="ADAL" clId="{5DAE9E3A-2951-4896-8C39-D2B941136226}" dt="2025-05-22T05:44:27.109" v="8631" actId="1076"/>
          <ac:spMkLst>
            <pc:docMk/>
            <pc:sldMk cId="4115690895" sldId="522"/>
            <ac:spMk id="17" creationId="{C55CF928-FB05-A0C4-B541-2643AE2DFE0C}"/>
          </ac:spMkLst>
        </pc:spChg>
        <pc:picChg chg="add mod">
          <ac:chgData name="Giacomo Broggi" userId="2e4d45a7-718c-4b9a-9add-2c2848abe4d2" providerId="ADAL" clId="{5DAE9E3A-2951-4896-8C39-D2B941136226}" dt="2025-05-22T05:44:23.378" v="8630" actId="1076"/>
          <ac:picMkLst>
            <pc:docMk/>
            <pc:sldMk cId="4115690895" sldId="522"/>
            <ac:picMk id="10" creationId="{EF312473-146A-C13D-3DCD-ADA58DD8D2EB}"/>
          </ac:picMkLst>
        </pc:picChg>
        <pc:picChg chg="add mod">
          <ac:chgData name="Giacomo Broggi" userId="2e4d45a7-718c-4b9a-9add-2c2848abe4d2" providerId="ADAL" clId="{5DAE9E3A-2951-4896-8C39-D2B941136226}" dt="2025-05-22T05:44:23.378" v="8630" actId="1076"/>
          <ac:picMkLst>
            <pc:docMk/>
            <pc:sldMk cId="4115690895" sldId="522"/>
            <ac:picMk id="12" creationId="{4F244026-B4BE-BC97-373A-8C53BE31D709}"/>
          </ac:picMkLst>
        </pc:picChg>
      </pc:sldChg>
      <pc:sldChg chg="addSp delSp modSp add mod">
        <pc:chgData name="Giacomo Broggi" userId="2e4d45a7-718c-4b9a-9add-2c2848abe4d2" providerId="ADAL" clId="{5DAE9E3A-2951-4896-8C39-D2B941136226}" dt="2025-05-21T21:36:17.869" v="7223"/>
        <pc:sldMkLst>
          <pc:docMk/>
          <pc:sldMk cId="2783369829" sldId="523"/>
        </pc:sldMkLst>
        <pc:spChg chg="del">
          <ac:chgData name="Giacomo Broggi" userId="2e4d45a7-718c-4b9a-9add-2c2848abe4d2" providerId="ADAL" clId="{5DAE9E3A-2951-4896-8C39-D2B941136226}" dt="2025-05-21T21:36:17.597" v="7222" actId="478"/>
          <ac:spMkLst>
            <pc:docMk/>
            <pc:sldMk cId="2783369829" sldId="523"/>
            <ac:spMk id="4" creationId="{3C150560-1AF8-97EE-21B6-75E985FCEE0B}"/>
          </ac:spMkLst>
        </pc:spChg>
        <pc:spChg chg="del">
          <ac:chgData name="Giacomo Broggi" userId="2e4d45a7-718c-4b9a-9add-2c2848abe4d2" providerId="ADAL" clId="{5DAE9E3A-2951-4896-8C39-D2B941136226}" dt="2025-05-21T21:36:17.597" v="7222" actId="478"/>
          <ac:spMkLst>
            <pc:docMk/>
            <pc:sldMk cId="2783369829" sldId="523"/>
            <ac:spMk id="6" creationId="{EAB4D233-88F3-FC43-63F7-A5F48C77EB12}"/>
          </ac:spMkLst>
        </pc:spChg>
        <pc:spChg chg="add mod">
          <ac:chgData name="Giacomo Broggi" userId="2e4d45a7-718c-4b9a-9add-2c2848abe4d2" providerId="ADAL" clId="{5DAE9E3A-2951-4896-8C39-D2B941136226}" dt="2025-05-21T21:36:17.869" v="7223"/>
          <ac:spMkLst>
            <pc:docMk/>
            <pc:sldMk cId="2783369829" sldId="523"/>
            <ac:spMk id="7" creationId="{682B89EE-7F7D-D021-D560-8C81BD92F730}"/>
          </ac:spMkLst>
        </pc:spChg>
        <pc:spChg chg="add mod">
          <ac:chgData name="Giacomo Broggi" userId="2e4d45a7-718c-4b9a-9add-2c2848abe4d2" providerId="ADAL" clId="{5DAE9E3A-2951-4896-8C39-D2B941136226}" dt="2025-05-21T21:36:17.869" v="7223"/>
          <ac:spMkLst>
            <pc:docMk/>
            <pc:sldMk cId="2783369829" sldId="523"/>
            <ac:spMk id="8" creationId="{C3364B56-3F36-3691-20FA-A103717AC424}"/>
          </ac:spMkLst>
        </pc:spChg>
      </pc:sldChg>
      <pc:sldChg chg="addSp delSp modSp mod">
        <pc:chgData name="Giacomo Broggi" userId="2e4d45a7-718c-4b9a-9add-2c2848abe4d2" providerId="ADAL" clId="{5DAE9E3A-2951-4896-8C39-D2B941136226}" dt="2025-05-20T14:00:06.383" v="4445"/>
        <pc:sldMkLst>
          <pc:docMk/>
          <pc:sldMk cId="2668699537" sldId="527"/>
        </pc:sldMkLst>
        <pc:spChg chg="add mod">
          <ac:chgData name="Giacomo Broggi" userId="2e4d45a7-718c-4b9a-9add-2c2848abe4d2" providerId="ADAL" clId="{5DAE9E3A-2951-4896-8C39-D2B941136226}" dt="2025-05-20T14:00:06.383" v="4445"/>
          <ac:spMkLst>
            <pc:docMk/>
            <pc:sldMk cId="2668699537" sldId="527"/>
            <ac:spMk id="7" creationId="{CA63BC18-5E54-E6FC-AC02-851E9CE43FA7}"/>
          </ac:spMkLst>
        </pc:spChg>
        <pc:spChg chg="add mod">
          <ac:chgData name="Giacomo Broggi" userId="2e4d45a7-718c-4b9a-9add-2c2848abe4d2" providerId="ADAL" clId="{5DAE9E3A-2951-4896-8C39-D2B941136226}" dt="2025-05-20T14:00:06.383" v="4445"/>
          <ac:spMkLst>
            <pc:docMk/>
            <pc:sldMk cId="2668699537" sldId="527"/>
            <ac:spMk id="8" creationId="{49BCE35E-3DF5-FB0C-8A5B-F1CDD09B6CF9}"/>
          </ac:spMkLst>
        </pc:spChg>
      </pc:sldChg>
      <pc:sldChg chg="addSp delSp modSp del mod">
        <pc:chgData name="Giacomo Broggi" userId="2e4d45a7-718c-4b9a-9add-2c2848abe4d2" providerId="ADAL" clId="{5DAE9E3A-2951-4896-8C39-D2B941136226}" dt="2025-05-21T12:45:36.435" v="6878" actId="47"/>
        <pc:sldMkLst>
          <pc:docMk/>
          <pc:sldMk cId="1835795317" sldId="528"/>
        </pc:sldMkLst>
      </pc:sldChg>
      <pc:sldChg chg="del">
        <pc:chgData name="Giacomo Broggi" userId="2e4d45a7-718c-4b9a-9add-2c2848abe4d2" providerId="ADAL" clId="{5DAE9E3A-2951-4896-8C39-D2B941136226}" dt="2025-05-20T12:29:49.015" v="2918" actId="47"/>
        <pc:sldMkLst>
          <pc:docMk/>
          <pc:sldMk cId="2581685828" sldId="529"/>
        </pc:sldMkLst>
      </pc:sldChg>
      <pc:sldChg chg="addSp delSp modSp mod ord">
        <pc:chgData name="Giacomo Broggi" userId="2e4d45a7-718c-4b9a-9add-2c2848abe4d2" providerId="ADAL" clId="{5DAE9E3A-2951-4896-8C39-D2B941136226}" dt="2025-05-21T23:05:02.273" v="8132" actId="20577"/>
        <pc:sldMkLst>
          <pc:docMk/>
          <pc:sldMk cId="596946262" sldId="530"/>
        </pc:sldMkLst>
        <pc:spChg chg="add mod">
          <ac:chgData name="Giacomo Broggi" userId="2e4d45a7-718c-4b9a-9add-2c2848abe4d2" providerId="ADAL" clId="{5DAE9E3A-2951-4896-8C39-D2B941136226}" dt="2025-05-19T12:43:10.646" v="2861" actId="1035"/>
          <ac:spMkLst>
            <pc:docMk/>
            <pc:sldMk cId="596946262" sldId="530"/>
            <ac:spMk id="3" creationId="{2C31C41C-FF99-6A72-2000-A8387A6FF818}"/>
          </ac:spMkLst>
        </pc:spChg>
        <pc:spChg chg="add mod">
          <ac:chgData name="Giacomo Broggi" userId="2e4d45a7-718c-4b9a-9add-2c2848abe4d2" providerId="ADAL" clId="{5DAE9E3A-2951-4896-8C39-D2B941136226}" dt="2025-05-20T14:00:18.227" v="4449"/>
          <ac:spMkLst>
            <pc:docMk/>
            <pc:sldMk cId="596946262" sldId="530"/>
            <ac:spMk id="6" creationId="{08B53342-BFFA-6041-3EA0-9D6F3F97D64E}"/>
          </ac:spMkLst>
        </pc:spChg>
        <pc:spChg chg="add mod">
          <ac:chgData name="Giacomo Broggi" userId="2e4d45a7-718c-4b9a-9add-2c2848abe4d2" providerId="ADAL" clId="{5DAE9E3A-2951-4896-8C39-D2B941136226}" dt="2025-05-19T12:43:10.646" v="2861" actId="1035"/>
          <ac:spMkLst>
            <pc:docMk/>
            <pc:sldMk cId="596946262" sldId="530"/>
            <ac:spMk id="10" creationId="{7A200E44-B297-8B53-A7B6-24B5925F78BA}"/>
          </ac:spMkLst>
        </pc:spChg>
        <pc:spChg chg="add mod">
          <ac:chgData name="Giacomo Broggi" userId="2e4d45a7-718c-4b9a-9add-2c2848abe4d2" providerId="ADAL" clId="{5DAE9E3A-2951-4896-8C39-D2B941136226}" dt="2025-05-19T12:34:58.536" v="2048" actId="1076"/>
          <ac:spMkLst>
            <pc:docMk/>
            <pc:sldMk cId="596946262" sldId="530"/>
            <ac:spMk id="11" creationId="{BE668485-AC3C-AA50-E3F9-BDE5F3BC86D1}"/>
          </ac:spMkLst>
        </pc:spChg>
        <pc:spChg chg="add mod">
          <ac:chgData name="Giacomo Broggi" userId="2e4d45a7-718c-4b9a-9add-2c2848abe4d2" providerId="ADAL" clId="{5DAE9E3A-2951-4896-8C39-D2B941136226}" dt="2025-05-19T12:43:10.646" v="2861" actId="1035"/>
          <ac:spMkLst>
            <pc:docMk/>
            <pc:sldMk cId="596946262" sldId="530"/>
            <ac:spMk id="12" creationId="{88216D38-6701-C7FB-6013-1584901B3434}"/>
          </ac:spMkLst>
        </pc:spChg>
        <pc:spChg chg="add mod">
          <ac:chgData name="Giacomo Broggi" userId="2e4d45a7-718c-4b9a-9add-2c2848abe4d2" providerId="ADAL" clId="{5DAE9E3A-2951-4896-8C39-D2B941136226}" dt="2025-05-19T12:34:58.536" v="2048" actId="1076"/>
          <ac:spMkLst>
            <pc:docMk/>
            <pc:sldMk cId="596946262" sldId="530"/>
            <ac:spMk id="16" creationId="{7442C02C-34F0-E9BD-9045-95F7C6F78898}"/>
          </ac:spMkLst>
        </pc:spChg>
        <pc:spChg chg="add mod">
          <ac:chgData name="Giacomo Broggi" userId="2e4d45a7-718c-4b9a-9add-2c2848abe4d2" providerId="ADAL" clId="{5DAE9E3A-2951-4896-8C39-D2B941136226}" dt="2025-05-19T12:34:58.536" v="2048" actId="1076"/>
          <ac:spMkLst>
            <pc:docMk/>
            <pc:sldMk cId="596946262" sldId="530"/>
            <ac:spMk id="17" creationId="{9D54BB63-2103-4956-8D5F-98611D8D867E}"/>
          </ac:spMkLst>
        </pc:spChg>
        <pc:spChg chg="add mod">
          <ac:chgData name="Giacomo Broggi" userId="2e4d45a7-718c-4b9a-9add-2c2848abe4d2" providerId="ADAL" clId="{5DAE9E3A-2951-4896-8C39-D2B941136226}" dt="2025-05-19T12:43:10.646" v="2861" actId="1035"/>
          <ac:spMkLst>
            <pc:docMk/>
            <pc:sldMk cId="596946262" sldId="530"/>
            <ac:spMk id="18" creationId="{8A771447-581A-F684-B08F-48BB7CF849B5}"/>
          </ac:spMkLst>
        </pc:spChg>
        <pc:spChg chg="add mod">
          <ac:chgData name="Giacomo Broggi" userId="2e4d45a7-718c-4b9a-9add-2c2848abe4d2" providerId="ADAL" clId="{5DAE9E3A-2951-4896-8C39-D2B941136226}" dt="2025-05-19T12:43:10.646" v="2861" actId="1035"/>
          <ac:spMkLst>
            <pc:docMk/>
            <pc:sldMk cId="596946262" sldId="530"/>
            <ac:spMk id="19" creationId="{A9CEEAA2-A650-AFD0-2E90-F20B29069938}"/>
          </ac:spMkLst>
        </pc:spChg>
        <pc:spChg chg="add mod">
          <ac:chgData name="Giacomo Broggi" userId="2e4d45a7-718c-4b9a-9add-2c2848abe4d2" providerId="ADAL" clId="{5DAE9E3A-2951-4896-8C39-D2B941136226}" dt="2025-05-19T12:43:10.646" v="2861" actId="1035"/>
          <ac:spMkLst>
            <pc:docMk/>
            <pc:sldMk cId="596946262" sldId="530"/>
            <ac:spMk id="20" creationId="{FD993E5E-1D6C-9ADF-CE08-98FD297F71C4}"/>
          </ac:spMkLst>
        </pc:spChg>
        <pc:spChg chg="mod">
          <ac:chgData name="Giacomo Broggi" userId="2e4d45a7-718c-4b9a-9add-2c2848abe4d2" providerId="ADAL" clId="{5DAE9E3A-2951-4896-8C39-D2B941136226}" dt="2025-05-19T12:34:46.808" v="2047" actId="1036"/>
          <ac:spMkLst>
            <pc:docMk/>
            <pc:sldMk cId="596946262" sldId="530"/>
            <ac:spMk id="21" creationId="{A10E0C13-E8F0-0CA5-DFE8-D1C94D2E1B9D}"/>
          </ac:spMkLst>
        </pc:spChg>
        <pc:spChg chg="add mod">
          <ac:chgData name="Giacomo Broggi" userId="2e4d45a7-718c-4b9a-9add-2c2848abe4d2" providerId="ADAL" clId="{5DAE9E3A-2951-4896-8C39-D2B941136226}" dt="2025-05-19T12:43:10.646" v="2861" actId="1035"/>
          <ac:spMkLst>
            <pc:docMk/>
            <pc:sldMk cId="596946262" sldId="530"/>
            <ac:spMk id="22" creationId="{04E53920-1850-71D8-7481-36441F30AEEA}"/>
          </ac:spMkLst>
        </pc:spChg>
        <pc:spChg chg="add mod">
          <ac:chgData name="Giacomo Broggi" userId="2e4d45a7-718c-4b9a-9add-2c2848abe4d2" providerId="ADAL" clId="{5DAE9E3A-2951-4896-8C39-D2B941136226}" dt="2025-05-19T12:43:16.455" v="2862" actId="207"/>
          <ac:spMkLst>
            <pc:docMk/>
            <pc:sldMk cId="596946262" sldId="530"/>
            <ac:spMk id="24" creationId="{976871B3-C3D0-7B8A-0FDD-D59DC7DDE046}"/>
          </ac:spMkLst>
        </pc:spChg>
        <pc:spChg chg="add mod">
          <ac:chgData name="Giacomo Broggi" userId="2e4d45a7-718c-4b9a-9add-2c2848abe4d2" providerId="ADAL" clId="{5DAE9E3A-2951-4896-8C39-D2B941136226}" dt="2025-05-20T12:55:38.924" v="3686" actId="115"/>
          <ac:spMkLst>
            <pc:docMk/>
            <pc:sldMk cId="596946262" sldId="530"/>
            <ac:spMk id="25" creationId="{8377779A-9292-8E75-DB58-F9F576E81FB9}"/>
          </ac:spMkLst>
        </pc:spChg>
        <pc:spChg chg="add mod">
          <ac:chgData name="Giacomo Broggi" userId="2e4d45a7-718c-4b9a-9add-2c2848abe4d2" providerId="ADAL" clId="{5DAE9E3A-2951-4896-8C39-D2B941136226}" dt="2025-05-19T12:43:20.189" v="2863" actId="207"/>
          <ac:spMkLst>
            <pc:docMk/>
            <pc:sldMk cId="596946262" sldId="530"/>
            <ac:spMk id="26" creationId="{74F3AADA-739C-758E-0063-FBEAC07911BC}"/>
          </ac:spMkLst>
        </pc:spChg>
        <pc:spChg chg="add mod">
          <ac:chgData name="Giacomo Broggi" userId="2e4d45a7-718c-4b9a-9add-2c2848abe4d2" providerId="ADAL" clId="{5DAE9E3A-2951-4896-8C39-D2B941136226}" dt="2025-05-19T12:43:24.953" v="2864" actId="207"/>
          <ac:spMkLst>
            <pc:docMk/>
            <pc:sldMk cId="596946262" sldId="530"/>
            <ac:spMk id="27" creationId="{F16D4C75-2E63-B6BE-D24D-A760F9276E77}"/>
          </ac:spMkLst>
        </pc:spChg>
        <pc:spChg chg="add mod">
          <ac:chgData name="Giacomo Broggi" userId="2e4d45a7-718c-4b9a-9add-2c2848abe4d2" providerId="ADAL" clId="{5DAE9E3A-2951-4896-8C39-D2B941136226}" dt="2025-05-20T14:00:18.227" v="4449"/>
          <ac:spMkLst>
            <pc:docMk/>
            <pc:sldMk cId="596946262" sldId="530"/>
            <ac:spMk id="28" creationId="{98AC7FD7-C409-E14B-F480-DF4BC5EDEEBA}"/>
          </ac:spMkLst>
        </pc:spChg>
        <pc:spChg chg="add mod">
          <ac:chgData name="Giacomo Broggi" userId="2e4d45a7-718c-4b9a-9add-2c2848abe4d2" providerId="ADAL" clId="{5DAE9E3A-2951-4896-8C39-D2B941136226}" dt="2025-05-21T23:05:02.273" v="8132" actId="20577"/>
          <ac:spMkLst>
            <pc:docMk/>
            <pc:sldMk cId="596946262" sldId="530"/>
            <ac:spMk id="29" creationId="{F2BB7FB2-2A2C-E511-8E4E-5A406C82431F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0T14:01:11.418" v="4466"/>
        <pc:sldMkLst>
          <pc:docMk/>
          <pc:sldMk cId="1057951263" sldId="531"/>
        </pc:sldMkLst>
        <pc:spChg chg="add mod">
          <ac:chgData name="Giacomo Broggi" userId="2e4d45a7-718c-4b9a-9add-2c2848abe4d2" providerId="ADAL" clId="{5DAE9E3A-2951-4896-8C39-D2B941136226}" dt="2025-05-20T14:01:11.418" v="4466"/>
          <ac:spMkLst>
            <pc:docMk/>
            <pc:sldMk cId="1057951263" sldId="531"/>
            <ac:spMk id="3" creationId="{645D56C7-1013-F51F-ABCC-243E6F2402C9}"/>
          </ac:spMkLst>
        </pc:spChg>
        <pc:spChg chg="add mod">
          <ac:chgData name="Giacomo Broggi" userId="2e4d45a7-718c-4b9a-9add-2c2848abe4d2" providerId="ADAL" clId="{5DAE9E3A-2951-4896-8C39-D2B941136226}" dt="2025-05-20T14:01:11.418" v="4466"/>
          <ac:spMkLst>
            <pc:docMk/>
            <pc:sldMk cId="1057951263" sldId="531"/>
            <ac:spMk id="6" creationId="{72386078-CD3F-3E81-101B-F961DA8F0A20}"/>
          </ac:spMkLst>
        </pc:spChg>
        <pc:spChg chg="mod">
          <ac:chgData name="Giacomo Broggi" userId="2e4d45a7-718c-4b9a-9add-2c2848abe4d2" providerId="ADAL" clId="{5DAE9E3A-2951-4896-8C39-D2B941136226}" dt="2025-05-20T12:50:14.060" v="3424" actId="20577"/>
          <ac:spMkLst>
            <pc:docMk/>
            <pc:sldMk cId="1057951263" sldId="531"/>
            <ac:spMk id="13" creationId="{ECC2A83B-7A39-9D38-F5E9-F7352A0C1829}"/>
          </ac:spMkLst>
        </pc:spChg>
        <pc:spChg chg="add mod">
          <ac:chgData name="Giacomo Broggi" userId="2e4d45a7-718c-4b9a-9add-2c2848abe4d2" providerId="ADAL" clId="{5DAE9E3A-2951-4896-8C39-D2B941136226}" dt="2025-05-19T12:13:07.888" v="799" actId="113"/>
          <ac:spMkLst>
            <pc:docMk/>
            <pc:sldMk cId="1057951263" sldId="531"/>
            <ac:spMk id="19" creationId="{4F25AA6E-D175-913C-A9D4-B6172C3DAB25}"/>
          </ac:spMkLst>
        </pc:spChg>
        <pc:spChg chg="add mod">
          <ac:chgData name="Giacomo Broggi" userId="2e4d45a7-718c-4b9a-9add-2c2848abe4d2" providerId="ADAL" clId="{5DAE9E3A-2951-4896-8C39-D2B941136226}" dt="2025-05-20T12:33:54.689" v="3044" actId="20577"/>
          <ac:spMkLst>
            <pc:docMk/>
            <pc:sldMk cId="1057951263" sldId="531"/>
            <ac:spMk id="20" creationId="{9897C610-E6BB-A02C-85E9-0CBB38F47590}"/>
          </ac:spMkLst>
        </pc:spChg>
        <pc:spChg chg="add mod">
          <ac:chgData name="Giacomo Broggi" userId="2e4d45a7-718c-4b9a-9add-2c2848abe4d2" providerId="ADAL" clId="{5DAE9E3A-2951-4896-8C39-D2B941136226}" dt="2025-05-19T12:19:41.458" v="1538" actId="1076"/>
          <ac:spMkLst>
            <pc:docMk/>
            <pc:sldMk cId="1057951263" sldId="531"/>
            <ac:spMk id="21" creationId="{FF1F4A8C-4969-A7AF-E97C-B0575394DA8E}"/>
          </ac:spMkLst>
        </pc:spChg>
        <pc:spChg chg="add mod">
          <ac:chgData name="Giacomo Broggi" userId="2e4d45a7-718c-4b9a-9add-2c2848abe4d2" providerId="ADAL" clId="{5DAE9E3A-2951-4896-8C39-D2B941136226}" dt="2025-05-19T12:19:50.617" v="1542" actId="20577"/>
          <ac:spMkLst>
            <pc:docMk/>
            <pc:sldMk cId="1057951263" sldId="531"/>
            <ac:spMk id="22" creationId="{E039B021-3362-9903-BD18-4D7A09E2B595}"/>
          </ac:spMkLst>
        </pc:spChg>
        <pc:picChg chg="add mod">
          <ac:chgData name="Giacomo Broggi" userId="2e4d45a7-718c-4b9a-9add-2c2848abe4d2" providerId="ADAL" clId="{5DAE9E3A-2951-4896-8C39-D2B941136226}" dt="2025-05-19T12:13:15.623" v="827" actId="1036"/>
          <ac:picMkLst>
            <pc:docMk/>
            <pc:sldMk cId="1057951263" sldId="531"/>
            <ac:picMk id="8" creationId="{696A8FF0-DCC0-B200-EA2D-E63766F9BB3E}"/>
          </ac:picMkLst>
        </pc:picChg>
        <pc:picChg chg="add mod">
          <ac:chgData name="Giacomo Broggi" userId="2e4d45a7-718c-4b9a-9add-2c2848abe4d2" providerId="ADAL" clId="{5DAE9E3A-2951-4896-8C39-D2B941136226}" dt="2025-05-19T12:13:15.623" v="827" actId="1036"/>
          <ac:picMkLst>
            <pc:docMk/>
            <pc:sldMk cId="1057951263" sldId="531"/>
            <ac:picMk id="14" creationId="{DFA5FB85-2861-8698-A5BE-64A89759E9FC}"/>
          </ac:picMkLst>
        </pc:picChg>
      </pc:sldChg>
      <pc:sldChg chg="addSp delSp modSp add mod">
        <pc:chgData name="Giacomo Broggi" userId="2e4d45a7-718c-4b9a-9add-2c2848abe4d2" providerId="ADAL" clId="{5DAE9E3A-2951-4896-8C39-D2B941136226}" dt="2025-05-21T21:26:54.201" v="7091" actId="1076"/>
        <pc:sldMkLst>
          <pc:docMk/>
          <pc:sldMk cId="2574103371" sldId="532"/>
        </pc:sldMkLst>
        <pc:spChg chg="add mod">
          <ac:chgData name="Giacomo Broggi" userId="2e4d45a7-718c-4b9a-9add-2c2848abe4d2" providerId="ADAL" clId="{5DAE9E3A-2951-4896-8C39-D2B941136226}" dt="2025-05-20T14:00:47.397" v="4460"/>
          <ac:spMkLst>
            <pc:docMk/>
            <pc:sldMk cId="2574103371" sldId="532"/>
            <ac:spMk id="3" creationId="{ED5CBF9B-BF74-4AAF-7EDC-D9CF43B2FE8B}"/>
          </ac:spMkLst>
        </pc:spChg>
        <pc:spChg chg="add mod">
          <ac:chgData name="Giacomo Broggi" userId="2e4d45a7-718c-4b9a-9add-2c2848abe4d2" providerId="ADAL" clId="{5DAE9E3A-2951-4896-8C39-D2B941136226}" dt="2025-05-20T12:42:42.429" v="3313" actId="1076"/>
          <ac:spMkLst>
            <pc:docMk/>
            <pc:sldMk cId="2574103371" sldId="532"/>
            <ac:spMk id="6" creationId="{E986ABA9-4A28-4F8E-69BA-38EDF7B82170}"/>
          </ac:spMkLst>
        </pc:spChg>
        <pc:spChg chg="mod">
          <ac:chgData name="Giacomo Broggi" userId="2e4d45a7-718c-4b9a-9add-2c2848abe4d2" providerId="ADAL" clId="{5DAE9E3A-2951-4896-8C39-D2B941136226}" dt="2025-05-20T12:44:10.754" v="3380" actId="1037"/>
          <ac:spMkLst>
            <pc:docMk/>
            <pc:sldMk cId="2574103371" sldId="532"/>
            <ac:spMk id="7" creationId="{C5AF4707-ABED-7BDD-AFEA-DF1DDF11AB07}"/>
          </ac:spMkLst>
        </pc:spChg>
        <pc:spChg chg="add mod">
          <ac:chgData name="Giacomo Broggi" userId="2e4d45a7-718c-4b9a-9add-2c2848abe4d2" providerId="ADAL" clId="{5DAE9E3A-2951-4896-8C39-D2B941136226}" dt="2025-05-20T14:00:47.397" v="4460"/>
          <ac:spMkLst>
            <pc:docMk/>
            <pc:sldMk cId="2574103371" sldId="532"/>
            <ac:spMk id="8" creationId="{5F9C06D3-F3E8-5E6C-2BC9-D382ECD368F6}"/>
          </ac:spMkLst>
        </pc:spChg>
        <pc:spChg chg="mod">
          <ac:chgData name="Giacomo Broggi" userId="2e4d45a7-718c-4b9a-9add-2c2848abe4d2" providerId="ADAL" clId="{5DAE9E3A-2951-4896-8C39-D2B941136226}" dt="2025-05-20T12:41:29.238" v="3261" actId="1076"/>
          <ac:spMkLst>
            <pc:docMk/>
            <pc:sldMk cId="2574103371" sldId="532"/>
            <ac:spMk id="11" creationId="{E2F971CB-EB20-180F-9AF9-F39CEDAD31A6}"/>
          </ac:spMkLst>
        </pc:spChg>
        <pc:spChg chg="mod">
          <ac:chgData name="Giacomo Broggi" userId="2e4d45a7-718c-4b9a-9add-2c2848abe4d2" providerId="ADAL" clId="{5DAE9E3A-2951-4896-8C39-D2B941136226}" dt="2025-05-20T12:41:23.098" v="3260" actId="6549"/>
          <ac:spMkLst>
            <pc:docMk/>
            <pc:sldMk cId="2574103371" sldId="532"/>
            <ac:spMk id="13" creationId="{E96B2B30-7386-42C2-08FA-7E28BF92FDA7}"/>
          </ac:spMkLst>
        </pc:spChg>
        <pc:spChg chg="mod">
          <ac:chgData name="Giacomo Broggi" userId="2e4d45a7-718c-4b9a-9add-2c2848abe4d2" providerId="ADAL" clId="{5DAE9E3A-2951-4896-8C39-D2B941136226}" dt="2025-05-20T12:44:10.754" v="3380" actId="1037"/>
          <ac:spMkLst>
            <pc:docMk/>
            <pc:sldMk cId="2574103371" sldId="532"/>
            <ac:spMk id="16" creationId="{6E292C9F-A871-1137-864B-C56E064FAC9A}"/>
          </ac:spMkLst>
        </pc:spChg>
        <pc:spChg chg="add mod">
          <ac:chgData name="Giacomo Broggi" userId="2e4d45a7-718c-4b9a-9add-2c2848abe4d2" providerId="ADAL" clId="{5DAE9E3A-2951-4896-8C39-D2B941136226}" dt="2025-05-21T21:26:54.201" v="7091" actId="1076"/>
          <ac:spMkLst>
            <pc:docMk/>
            <pc:sldMk cId="2574103371" sldId="532"/>
            <ac:spMk id="18" creationId="{C60CE063-0BCC-4B8D-0CB1-7DCA350805A7}"/>
          </ac:spMkLst>
        </pc:spChg>
        <pc:picChg chg="add mod">
          <ac:chgData name="Giacomo Broggi" userId="2e4d45a7-718c-4b9a-9add-2c2848abe4d2" providerId="ADAL" clId="{5DAE9E3A-2951-4896-8C39-D2B941136226}" dt="2025-05-20T12:44:10.754" v="3380" actId="1037"/>
          <ac:picMkLst>
            <pc:docMk/>
            <pc:sldMk cId="2574103371" sldId="532"/>
            <ac:picMk id="12" creationId="{2C239BEF-F20E-64EF-4D6A-7245E90A5384}"/>
          </ac:picMkLst>
        </pc:picChg>
        <pc:picChg chg="add mod">
          <ac:chgData name="Giacomo Broggi" userId="2e4d45a7-718c-4b9a-9add-2c2848abe4d2" providerId="ADAL" clId="{5DAE9E3A-2951-4896-8C39-D2B941136226}" dt="2025-05-20T12:44:10.754" v="3380" actId="1037"/>
          <ac:picMkLst>
            <pc:docMk/>
            <pc:sldMk cId="2574103371" sldId="532"/>
            <ac:picMk id="17" creationId="{6DF23C2B-046F-3AE0-E091-6D6B0E811522}"/>
          </ac:picMkLst>
        </pc:picChg>
      </pc:sldChg>
      <pc:sldChg chg="modSp add del mod">
        <pc:chgData name="Giacomo Broggi" userId="2e4d45a7-718c-4b9a-9add-2c2848abe4d2" providerId="ADAL" clId="{5DAE9E3A-2951-4896-8C39-D2B941136226}" dt="2025-05-19T12:20:37.418" v="1572" actId="47"/>
        <pc:sldMkLst>
          <pc:docMk/>
          <pc:sldMk cId="3202519932" sldId="532"/>
        </pc:sldMkLst>
      </pc:sldChg>
      <pc:sldChg chg="addSp delSp modSp add mod">
        <pc:chgData name="Giacomo Broggi" userId="2e4d45a7-718c-4b9a-9add-2c2848abe4d2" providerId="ADAL" clId="{5DAE9E3A-2951-4896-8C39-D2B941136226}" dt="2025-05-21T23:38:52.329" v="8516" actId="207"/>
        <pc:sldMkLst>
          <pc:docMk/>
          <pc:sldMk cId="3967989422" sldId="533"/>
        </pc:sldMkLst>
        <pc:spChg chg="add mod">
          <ac:chgData name="Giacomo Broggi" userId="2e4d45a7-718c-4b9a-9add-2c2848abe4d2" providerId="ADAL" clId="{5DAE9E3A-2951-4896-8C39-D2B941136226}" dt="2025-05-20T14:00:31.583" v="4454"/>
          <ac:spMkLst>
            <pc:docMk/>
            <pc:sldMk cId="3967989422" sldId="533"/>
            <ac:spMk id="3" creationId="{79CE09B2-E6CE-3969-DA84-00C2CD1B68BB}"/>
          </ac:spMkLst>
        </pc:spChg>
        <pc:spChg chg="add mod">
          <ac:chgData name="Giacomo Broggi" userId="2e4d45a7-718c-4b9a-9add-2c2848abe4d2" providerId="ADAL" clId="{5DAE9E3A-2951-4896-8C39-D2B941136226}" dt="2025-05-20T14:00:31.583" v="4454"/>
          <ac:spMkLst>
            <pc:docMk/>
            <pc:sldMk cId="3967989422" sldId="533"/>
            <ac:spMk id="6" creationId="{19627D3D-C467-E398-2601-41EE886A69FB}"/>
          </ac:spMkLst>
        </pc:spChg>
        <pc:spChg chg="mod">
          <ac:chgData name="Giacomo Broggi" userId="2e4d45a7-718c-4b9a-9add-2c2848abe4d2" providerId="ADAL" clId="{5DAE9E3A-2951-4896-8C39-D2B941136226}" dt="2025-05-20T12:51:24.459" v="3453" actId="1076"/>
          <ac:spMkLst>
            <pc:docMk/>
            <pc:sldMk cId="3967989422" sldId="533"/>
            <ac:spMk id="7" creationId="{EE6C4C25-D622-F5D1-6980-74C3108582F2}"/>
          </ac:spMkLst>
        </pc:spChg>
        <pc:spChg chg="mod">
          <ac:chgData name="Giacomo Broggi" userId="2e4d45a7-718c-4b9a-9add-2c2848abe4d2" providerId="ADAL" clId="{5DAE9E3A-2951-4896-8C39-D2B941136226}" dt="2025-05-21T23:38:52.329" v="8516" actId="207"/>
          <ac:spMkLst>
            <pc:docMk/>
            <pc:sldMk cId="3967989422" sldId="533"/>
            <ac:spMk id="8" creationId="{E47FD166-AAF1-CB97-0A86-F413C1ECE282}"/>
          </ac:spMkLst>
        </pc:spChg>
        <pc:spChg chg="mod">
          <ac:chgData name="Giacomo Broggi" userId="2e4d45a7-718c-4b9a-9add-2c2848abe4d2" providerId="ADAL" clId="{5DAE9E3A-2951-4896-8C39-D2B941136226}" dt="2025-05-20T13:06:40.101" v="3926" actId="20577"/>
          <ac:spMkLst>
            <pc:docMk/>
            <pc:sldMk cId="3967989422" sldId="533"/>
            <ac:spMk id="13" creationId="{A59D7059-B2B8-F924-1CD6-810A58554775}"/>
          </ac:spMkLst>
        </pc:spChg>
        <pc:picChg chg="add mod">
          <ac:chgData name="Giacomo Broggi" userId="2e4d45a7-718c-4b9a-9add-2c2848abe4d2" providerId="ADAL" clId="{5DAE9E3A-2951-4896-8C39-D2B941136226}" dt="2025-05-20T12:51:24.459" v="3453" actId="1076"/>
          <ac:picMkLst>
            <pc:docMk/>
            <pc:sldMk cId="3967989422" sldId="533"/>
            <ac:picMk id="12" creationId="{5922EF8A-81F5-F0F1-0CC4-20EDC8DA620A}"/>
          </ac:picMkLst>
        </pc:picChg>
      </pc:sldChg>
      <pc:sldChg chg="addSp delSp modSp add mod">
        <pc:chgData name="Giacomo Broggi" userId="2e4d45a7-718c-4b9a-9add-2c2848abe4d2" providerId="ADAL" clId="{5DAE9E3A-2951-4896-8C39-D2B941136226}" dt="2025-05-21T12:26:51.882" v="6148" actId="20577"/>
        <pc:sldMkLst>
          <pc:docMk/>
          <pc:sldMk cId="2761803597" sldId="534"/>
        </pc:sldMkLst>
        <pc:spChg chg="del">
          <ac:chgData name="Giacomo Broggi" userId="2e4d45a7-718c-4b9a-9add-2c2848abe4d2" providerId="ADAL" clId="{5DAE9E3A-2951-4896-8C39-D2B941136226}" dt="2025-05-21T11:56:09.565" v="4552" actId="478"/>
          <ac:spMkLst>
            <pc:docMk/>
            <pc:sldMk cId="2761803597" sldId="534"/>
            <ac:spMk id="3" creationId="{033FF3E9-1A74-89F7-7DDF-95027313769D}"/>
          </ac:spMkLst>
        </pc:spChg>
        <pc:spChg chg="mod">
          <ac:chgData name="Giacomo Broggi" userId="2e4d45a7-718c-4b9a-9add-2c2848abe4d2" providerId="ADAL" clId="{5DAE9E3A-2951-4896-8C39-D2B941136226}" dt="2025-05-21T12:09:33.202" v="5121" actId="1035"/>
          <ac:spMkLst>
            <pc:docMk/>
            <pc:sldMk cId="2761803597" sldId="534"/>
            <ac:spMk id="8" creationId="{E74838B0-CD13-EF06-B5E6-719A4F0F62A5}"/>
          </ac:spMkLst>
        </pc:spChg>
        <pc:spChg chg="del">
          <ac:chgData name="Giacomo Broggi" userId="2e4d45a7-718c-4b9a-9add-2c2848abe4d2" providerId="ADAL" clId="{5DAE9E3A-2951-4896-8C39-D2B941136226}" dt="2025-05-21T11:56:09.565" v="4552" actId="478"/>
          <ac:spMkLst>
            <pc:docMk/>
            <pc:sldMk cId="2761803597" sldId="534"/>
            <ac:spMk id="11" creationId="{B6E74F1E-25D9-1004-0C3B-5683EFCF3C7E}"/>
          </ac:spMkLst>
        </pc:spChg>
        <pc:spChg chg="del">
          <ac:chgData name="Giacomo Broggi" userId="2e4d45a7-718c-4b9a-9add-2c2848abe4d2" providerId="ADAL" clId="{5DAE9E3A-2951-4896-8C39-D2B941136226}" dt="2025-05-21T11:56:09.565" v="4552" actId="478"/>
          <ac:spMkLst>
            <pc:docMk/>
            <pc:sldMk cId="2761803597" sldId="534"/>
            <ac:spMk id="15" creationId="{C56326B2-1E61-047C-7688-C5FF86D6FA66}"/>
          </ac:spMkLst>
        </pc:spChg>
        <pc:spChg chg="del">
          <ac:chgData name="Giacomo Broggi" userId="2e4d45a7-718c-4b9a-9add-2c2848abe4d2" providerId="ADAL" clId="{5DAE9E3A-2951-4896-8C39-D2B941136226}" dt="2025-05-21T11:59:32.199" v="4565" actId="478"/>
          <ac:spMkLst>
            <pc:docMk/>
            <pc:sldMk cId="2761803597" sldId="534"/>
            <ac:spMk id="17" creationId="{AC3E0440-18FE-4A26-9DDE-A40F34D33AF5}"/>
          </ac:spMkLst>
        </pc:spChg>
        <pc:spChg chg="add del mod">
          <ac:chgData name="Giacomo Broggi" userId="2e4d45a7-718c-4b9a-9add-2c2848abe4d2" providerId="ADAL" clId="{5DAE9E3A-2951-4896-8C39-D2B941136226}" dt="2025-05-21T12:00:49.891" v="4743" actId="478"/>
          <ac:spMkLst>
            <pc:docMk/>
            <pc:sldMk cId="2761803597" sldId="534"/>
            <ac:spMk id="20" creationId="{4B452DAA-F835-F249-BE1E-EBC9B591362F}"/>
          </ac:spMkLst>
        </pc:spChg>
        <pc:spChg chg="add mod">
          <ac:chgData name="Giacomo Broggi" userId="2e4d45a7-718c-4b9a-9add-2c2848abe4d2" providerId="ADAL" clId="{5DAE9E3A-2951-4896-8C39-D2B941136226}" dt="2025-05-21T12:25:26.607" v="5990" actId="207"/>
          <ac:spMkLst>
            <pc:docMk/>
            <pc:sldMk cId="2761803597" sldId="534"/>
            <ac:spMk id="22" creationId="{9C937FC5-A384-38CB-F053-B09274CCAFCB}"/>
          </ac:spMkLst>
        </pc:spChg>
        <pc:spChg chg="add mod">
          <ac:chgData name="Giacomo Broggi" userId="2e4d45a7-718c-4b9a-9add-2c2848abe4d2" providerId="ADAL" clId="{5DAE9E3A-2951-4896-8C39-D2B941136226}" dt="2025-05-21T12:26:51.882" v="6148" actId="20577"/>
          <ac:spMkLst>
            <pc:docMk/>
            <pc:sldMk cId="2761803597" sldId="534"/>
            <ac:spMk id="23" creationId="{EA3AE5A4-BFCD-9204-6F44-5AD5BCEC89FD}"/>
          </ac:spMkLst>
        </pc:spChg>
        <pc:picChg chg="mod">
          <ac:chgData name="Giacomo Broggi" userId="2e4d45a7-718c-4b9a-9add-2c2848abe4d2" providerId="ADAL" clId="{5DAE9E3A-2951-4896-8C39-D2B941136226}" dt="2025-05-21T12:09:33.202" v="5121" actId="1035"/>
          <ac:picMkLst>
            <pc:docMk/>
            <pc:sldMk cId="2761803597" sldId="534"/>
            <ac:picMk id="7" creationId="{DFE7F768-609C-1F93-26B0-505AECE8F9FA}"/>
          </ac:picMkLst>
        </pc:picChg>
        <pc:picChg chg="del">
          <ac:chgData name="Giacomo Broggi" userId="2e4d45a7-718c-4b9a-9add-2c2848abe4d2" providerId="ADAL" clId="{5DAE9E3A-2951-4896-8C39-D2B941136226}" dt="2025-05-21T11:56:09.565" v="4552" actId="478"/>
          <ac:picMkLst>
            <pc:docMk/>
            <pc:sldMk cId="2761803597" sldId="534"/>
            <ac:picMk id="9" creationId="{11AD6FFF-C29B-4945-7D0F-3C6864AE17E4}"/>
          </ac:picMkLst>
        </pc:picChg>
        <pc:picChg chg="add mod">
          <ac:chgData name="Giacomo Broggi" userId="2e4d45a7-718c-4b9a-9add-2c2848abe4d2" providerId="ADAL" clId="{5DAE9E3A-2951-4896-8C39-D2B941136226}" dt="2025-05-21T12:18:00.378" v="5613" actId="1038"/>
          <ac:picMkLst>
            <pc:docMk/>
            <pc:sldMk cId="2761803597" sldId="534"/>
            <ac:picMk id="18" creationId="{17322671-8D71-9DE2-BD1A-CAD51EB44987}"/>
          </ac:picMkLst>
        </pc:picChg>
        <pc:cxnChg chg="mod">
          <ac:chgData name="Giacomo Broggi" userId="2e4d45a7-718c-4b9a-9add-2c2848abe4d2" providerId="ADAL" clId="{5DAE9E3A-2951-4896-8C39-D2B941136226}" dt="2025-05-21T12:17:15.213" v="5606" actId="1038"/>
          <ac:cxnSpMkLst>
            <pc:docMk/>
            <pc:sldMk cId="2761803597" sldId="534"/>
            <ac:cxnSpMk id="21" creationId="{AFAE9078-CF2E-D85A-55E4-403047F9E170}"/>
          </ac:cxnSpMkLst>
        </pc:cxnChg>
      </pc:sldChg>
      <pc:sldChg chg="addSp delSp modSp add mod">
        <pc:chgData name="Giacomo Broggi" userId="2e4d45a7-718c-4b9a-9add-2c2848abe4d2" providerId="ADAL" clId="{5DAE9E3A-2951-4896-8C39-D2B941136226}" dt="2025-05-21T12:14:42.125" v="5373" actId="208"/>
        <pc:sldMkLst>
          <pc:docMk/>
          <pc:sldMk cId="3721671050" sldId="535"/>
        </pc:sldMkLst>
        <pc:spChg chg="del">
          <ac:chgData name="Giacomo Broggi" userId="2e4d45a7-718c-4b9a-9add-2c2848abe4d2" providerId="ADAL" clId="{5DAE9E3A-2951-4896-8C39-D2B941136226}" dt="2025-05-21T12:03:08.484" v="4915" actId="478"/>
          <ac:spMkLst>
            <pc:docMk/>
            <pc:sldMk cId="3721671050" sldId="535"/>
            <ac:spMk id="2" creationId="{444FFB82-B0BC-03A8-0216-171FF17B3253}"/>
          </ac:spMkLst>
        </pc:spChg>
        <pc:spChg chg="add mod">
          <ac:chgData name="Giacomo Broggi" userId="2e4d45a7-718c-4b9a-9add-2c2848abe4d2" providerId="ADAL" clId="{5DAE9E3A-2951-4896-8C39-D2B941136226}" dt="2025-05-21T12:06:37.662" v="4997" actId="1076"/>
          <ac:spMkLst>
            <pc:docMk/>
            <pc:sldMk cId="3721671050" sldId="535"/>
            <ac:spMk id="3" creationId="{236419CD-8C02-7710-22C5-36A61033F82A}"/>
          </ac:spMkLst>
        </pc:spChg>
        <pc:spChg chg="del">
          <ac:chgData name="Giacomo Broggi" userId="2e4d45a7-718c-4b9a-9add-2c2848abe4d2" providerId="ADAL" clId="{5DAE9E3A-2951-4896-8C39-D2B941136226}" dt="2025-05-21T12:03:05.567" v="4914" actId="478"/>
          <ac:spMkLst>
            <pc:docMk/>
            <pc:sldMk cId="3721671050" sldId="535"/>
            <ac:spMk id="8" creationId="{561C7305-6F7D-1DDC-7452-4FAED6A6E437}"/>
          </ac:spMkLst>
        </pc:spChg>
        <pc:spChg chg="add del mod">
          <ac:chgData name="Giacomo Broggi" userId="2e4d45a7-718c-4b9a-9add-2c2848abe4d2" providerId="ADAL" clId="{5DAE9E3A-2951-4896-8C39-D2B941136226}" dt="2025-05-21T12:04:35.007" v="4979"/>
          <ac:spMkLst>
            <pc:docMk/>
            <pc:sldMk cId="3721671050" sldId="535"/>
            <ac:spMk id="9" creationId="{FC4173B7-EF3F-6D12-3385-5C7A25903F60}"/>
          </ac:spMkLst>
        </pc:spChg>
        <pc:spChg chg="add mod">
          <ac:chgData name="Giacomo Broggi" userId="2e4d45a7-718c-4b9a-9add-2c2848abe4d2" providerId="ADAL" clId="{5DAE9E3A-2951-4896-8C39-D2B941136226}" dt="2025-05-21T12:11:07.524" v="5165" actId="14100"/>
          <ac:spMkLst>
            <pc:docMk/>
            <pc:sldMk cId="3721671050" sldId="535"/>
            <ac:spMk id="17" creationId="{F8B9EE0A-9D4D-836F-6DBB-953E256A1B06}"/>
          </ac:spMkLst>
        </pc:spChg>
        <pc:spChg chg="del">
          <ac:chgData name="Giacomo Broggi" userId="2e4d45a7-718c-4b9a-9add-2c2848abe4d2" providerId="ADAL" clId="{5DAE9E3A-2951-4896-8C39-D2B941136226}" dt="2025-05-21T12:03:02.291" v="4912" actId="478"/>
          <ac:spMkLst>
            <pc:docMk/>
            <pc:sldMk cId="3721671050" sldId="535"/>
            <ac:spMk id="22" creationId="{C8E5444F-BCEF-A503-5F24-042F56F8868B}"/>
          </ac:spMkLst>
        </pc:spChg>
        <pc:spChg chg="add mod">
          <ac:chgData name="Giacomo Broggi" userId="2e4d45a7-718c-4b9a-9add-2c2848abe4d2" providerId="ADAL" clId="{5DAE9E3A-2951-4896-8C39-D2B941136226}" dt="2025-05-21T12:14:10.344" v="5363" actId="14100"/>
          <ac:spMkLst>
            <pc:docMk/>
            <pc:sldMk cId="3721671050" sldId="535"/>
            <ac:spMk id="24" creationId="{A207B52A-497F-7B04-349B-240E5669AEF1}"/>
          </ac:spMkLst>
        </pc:spChg>
        <pc:spChg chg="add mod">
          <ac:chgData name="Giacomo Broggi" userId="2e4d45a7-718c-4b9a-9add-2c2848abe4d2" providerId="ADAL" clId="{5DAE9E3A-2951-4896-8C39-D2B941136226}" dt="2025-05-21T12:14:24.146" v="5366" actId="122"/>
          <ac:spMkLst>
            <pc:docMk/>
            <pc:sldMk cId="3721671050" sldId="535"/>
            <ac:spMk id="25" creationId="{C1B70003-955A-E511-B246-5E529401CD06}"/>
          </ac:spMkLst>
        </pc:spChg>
        <pc:picChg chg="del">
          <ac:chgData name="Giacomo Broggi" userId="2e4d45a7-718c-4b9a-9add-2c2848abe4d2" providerId="ADAL" clId="{5DAE9E3A-2951-4896-8C39-D2B941136226}" dt="2025-05-21T12:03:05.567" v="4914" actId="478"/>
          <ac:picMkLst>
            <pc:docMk/>
            <pc:sldMk cId="3721671050" sldId="535"/>
            <ac:picMk id="7" creationId="{58876DD9-7FA8-833A-E509-BBA401B5415C}"/>
          </ac:picMkLst>
        </pc:picChg>
        <pc:picChg chg="add mod">
          <ac:chgData name="Giacomo Broggi" userId="2e4d45a7-718c-4b9a-9add-2c2848abe4d2" providerId="ADAL" clId="{5DAE9E3A-2951-4896-8C39-D2B941136226}" dt="2025-05-21T12:06:01.952" v="4996" actId="1076"/>
          <ac:picMkLst>
            <pc:docMk/>
            <pc:sldMk cId="3721671050" sldId="535"/>
            <ac:picMk id="11" creationId="{07209816-D8F6-16D4-4551-F46CF82A5487}"/>
          </ac:picMkLst>
        </pc:picChg>
        <pc:picChg chg="add mod">
          <ac:chgData name="Giacomo Broggi" userId="2e4d45a7-718c-4b9a-9add-2c2848abe4d2" providerId="ADAL" clId="{5DAE9E3A-2951-4896-8C39-D2B941136226}" dt="2025-05-21T12:06:01.952" v="4996" actId="1076"/>
          <ac:picMkLst>
            <pc:docMk/>
            <pc:sldMk cId="3721671050" sldId="535"/>
            <ac:picMk id="12" creationId="{3C5364BD-25D2-3902-4B7A-808F7837F130}"/>
          </ac:picMkLst>
        </pc:picChg>
        <pc:picChg chg="add mod">
          <ac:chgData name="Giacomo Broggi" userId="2e4d45a7-718c-4b9a-9add-2c2848abe4d2" providerId="ADAL" clId="{5DAE9E3A-2951-4896-8C39-D2B941136226}" dt="2025-05-21T12:06:01.952" v="4996" actId="1076"/>
          <ac:picMkLst>
            <pc:docMk/>
            <pc:sldMk cId="3721671050" sldId="535"/>
            <ac:picMk id="15" creationId="{93EC26D8-1469-0B22-54D4-820DAF9E646A}"/>
          </ac:picMkLst>
        </pc:picChg>
        <pc:picChg chg="del">
          <ac:chgData name="Giacomo Broggi" userId="2e4d45a7-718c-4b9a-9add-2c2848abe4d2" providerId="ADAL" clId="{5DAE9E3A-2951-4896-8C39-D2B941136226}" dt="2025-05-21T12:03:03.553" v="4913" actId="478"/>
          <ac:picMkLst>
            <pc:docMk/>
            <pc:sldMk cId="3721671050" sldId="535"/>
            <ac:picMk id="18" creationId="{DFE02B23-B79C-041B-24BB-3FC7127DDAF4}"/>
          </ac:picMkLst>
        </pc:picChg>
        <pc:picChg chg="add mod">
          <ac:chgData name="Giacomo Broggi" userId="2e4d45a7-718c-4b9a-9add-2c2848abe4d2" providerId="ADAL" clId="{5DAE9E3A-2951-4896-8C39-D2B941136226}" dt="2025-05-21T12:14:10.344" v="5363" actId="14100"/>
          <ac:picMkLst>
            <pc:docMk/>
            <pc:sldMk cId="3721671050" sldId="535"/>
            <ac:picMk id="20" creationId="{4FC1DB6D-A1FF-D1E6-1177-7F0DF3FDFB06}"/>
          </ac:picMkLst>
        </pc:picChg>
        <pc:picChg chg="add mod">
          <ac:chgData name="Giacomo Broggi" userId="2e4d45a7-718c-4b9a-9add-2c2848abe4d2" providerId="ADAL" clId="{5DAE9E3A-2951-4896-8C39-D2B941136226}" dt="2025-05-21T12:14:10.344" v="5363" actId="14100"/>
          <ac:picMkLst>
            <pc:docMk/>
            <pc:sldMk cId="3721671050" sldId="535"/>
            <ac:picMk id="23" creationId="{F554F009-E4F6-18C7-5000-B84E46E7E801}"/>
          </ac:picMkLst>
        </pc:picChg>
        <pc:cxnChg chg="del">
          <ac:chgData name="Giacomo Broggi" userId="2e4d45a7-718c-4b9a-9add-2c2848abe4d2" providerId="ADAL" clId="{5DAE9E3A-2951-4896-8C39-D2B941136226}" dt="2025-05-21T12:04:35.007" v="4977" actId="478"/>
          <ac:cxnSpMkLst>
            <pc:docMk/>
            <pc:sldMk cId="3721671050" sldId="535"/>
            <ac:cxnSpMk id="21" creationId="{2AD44CFE-62A8-A3BF-D20C-B1979065000C}"/>
          </ac:cxnSpMkLst>
        </pc:cxnChg>
        <pc:cxnChg chg="add mod">
          <ac:chgData name="Giacomo Broggi" userId="2e4d45a7-718c-4b9a-9add-2c2848abe4d2" providerId="ADAL" clId="{5DAE9E3A-2951-4896-8C39-D2B941136226}" dt="2025-05-21T12:14:42.125" v="5373" actId="208"/>
          <ac:cxnSpMkLst>
            <pc:docMk/>
            <pc:sldMk cId="3721671050" sldId="535"/>
            <ac:cxnSpMk id="27" creationId="{D2BCC057-BAB0-D652-395F-62F098A0D00A}"/>
          </ac:cxnSpMkLst>
        </pc:cxnChg>
      </pc:sldChg>
      <pc:sldChg chg="addSp delSp modSp add mod ord">
        <pc:chgData name="Giacomo Broggi" userId="2e4d45a7-718c-4b9a-9add-2c2848abe4d2" providerId="ADAL" clId="{5DAE9E3A-2951-4896-8C39-D2B941136226}" dt="2025-05-21T12:24:42.276" v="5984" actId="207"/>
        <pc:sldMkLst>
          <pc:docMk/>
          <pc:sldMk cId="135560786" sldId="536"/>
        </pc:sldMkLst>
        <pc:spChg chg="mod">
          <ac:chgData name="Giacomo Broggi" userId="2e4d45a7-718c-4b9a-9add-2c2848abe4d2" providerId="ADAL" clId="{5DAE9E3A-2951-4896-8C39-D2B941136226}" dt="2025-05-21T12:23:58.490" v="5981" actId="1076"/>
          <ac:spMkLst>
            <pc:docMk/>
            <pc:sldMk cId="135560786" sldId="536"/>
            <ac:spMk id="2" creationId="{D34A49B3-905C-A549-3114-4C4657C9F9A5}"/>
          </ac:spMkLst>
        </pc:spChg>
        <pc:spChg chg="del">
          <ac:chgData name="Giacomo Broggi" userId="2e4d45a7-718c-4b9a-9add-2c2848abe4d2" providerId="ADAL" clId="{5DAE9E3A-2951-4896-8C39-D2B941136226}" dt="2025-05-21T12:15:20.934" v="5379" actId="478"/>
          <ac:spMkLst>
            <pc:docMk/>
            <pc:sldMk cId="135560786" sldId="536"/>
            <ac:spMk id="8" creationId="{C98FB92D-E7E2-576B-D463-B72C9F9A3A01}"/>
          </ac:spMkLst>
        </pc:spChg>
        <pc:spChg chg="add mod">
          <ac:chgData name="Giacomo Broggi" userId="2e4d45a7-718c-4b9a-9add-2c2848abe4d2" providerId="ADAL" clId="{5DAE9E3A-2951-4896-8C39-D2B941136226}" dt="2025-05-21T12:22:59.096" v="5954" actId="1038"/>
          <ac:spMkLst>
            <pc:docMk/>
            <pc:sldMk cId="135560786" sldId="536"/>
            <ac:spMk id="9" creationId="{857CE946-B95D-A862-7D96-4D2E41C1CBD8}"/>
          </ac:spMkLst>
        </pc:spChg>
        <pc:spChg chg="add mod">
          <ac:chgData name="Giacomo Broggi" userId="2e4d45a7-718c-4b9a-9add-2c2848abe4d2" providerId="ADAL" clId="{5DAE9E3A-2951-4896-8C39-D2B941136226}" dt="2025-05-21T12:23:51.350" v="5980" actId="1076"/>
          <ac:spMkLst>
            <pc:docMk/>
            <pc:sldMk cId="135560786" sldId="536"/>
            <ac:spMk id="11" creationId="{309884DF-464D-F17D-8E38-18D00B3AD8D7}"/>
          </ac:spMkLst>
        </pc:spChg>
        <pc:spChg chg="add mod">
          <ac:chgData name="Giacomo Broggi" userId="2e4d45a7-718c-4b9a-9add-2c2848abe4d2" providerId="ADAL" clId="{5DAE9E3A-2951-4896-8C39-D2B941136226}" dt="2025-05-21T12:24:42.276" v="5984" actId="207"/>
          <ac:spMkLst>
            <pc:docMk/>
            <pc:sldMk cId="135560786" sldId="536"/>
            <ac:spMk id="12" creationId="{4D2FCEE7-833F-9D40-E787-159560609EBB}"/>
          </ac:spMkLst>
        </pc:spChg>
        <pc:spChg chg="add mod">
          <ac:chgData name="Giacomo Broggi" userId="2e4d45a7-718c-4b9a-9add-2c2848abe4d2" providerId="ADAL" clId="{5DAE9E3A-2951-4896-8C39-D2B941136226}" dt="2025-05-21T12:23:25.535" v="5976" actId="20577"/>
          <ac:spMkLst>
            <pc:docMk/>
            <pc:sldMk cId="135560786" sldId="536"/>
            <ac:spMk id="17" creationId="{D95177F2-12D0-B99C-84BB-A67C4D5DEE62}"/>
          </ac:spMkLst>
        </pc:spChg>
        <pc:spChg chg="add del mod">
          <ac:chgData name="Giacomo Broggi" userId="2e4d45a7-718c-4b9a-9add-2c2848abe4d2" providerId="ADAL" clId="{5DAE9E3A-2951-4896-8C39-D2B941136226}" dt="2025-05-21T12:22:39.953" v="5911" actId="478"/>
          <ac:spMkLst>
            <pc:docMk/>
            <pc:sldMk cId="135560786" sldId="536"/>
            <ac:spMk id="20" creationId="{1FB563D0-9630-8B52-6BC7-A964E08897BC}"/>
          </ac:spMkLst>
        </pc:spChg>
        <pc:spChg chg="del">
          <ac:chgData name="Giacomo Broggi" userId="2e4d45a7-718c-4b9a-9add-2c2848abe4d2" providerId="ADAL" clId="{5DAE9E3A-2951-4896-8C39-D2B941136226}" dt="2025-05-21T12:15:17.410" v="5377" actId="478"/>
          <ac:spMkLst>
            <pc:docMk/>
            <pc:sldMk cId="135560786" sldId="536"/>
            <ac:spMk id="22" creationId="{AB395311-9C12-2D8B-D6FA-437AB34D2927}"/>
          </ac:spMkLst>
        </pc:spChg>
        <pc:spChg chg="add mod">
          <ac:chgData name="Giacomo Broggi" userId="2e4d45a7-718c-4b9a-9add-2c2848abe4d2" providerId="ADAL" clId="{5DAE9E3A-2951-4896-8C39-D2B941136226}" dt="2025-05-21T12:22:59.096" v="5954" actId="1038"/>
          <ac:spMkLst>
            <pc:docMk/>
            <pc:sldMk cId="135560786" sldId="536"/>
            <ac:spMk id="23" creationId="{CCAB3D14-F246-4985-4523-0976D0EF77F6}"/>
          </ac:spMkLst>
        </pc:spChg>
        <pc:picChg chg="add mod">
          <ac:chgData name="Giacomo Broggi" userId="2e4d45a7-718c-4b9a-9add-2c2848abe4d2" providerId="ADAL" clId="{5DAE9E3A-2951-4896-8C39-D2B941136226}" dt="2025-05-21T12:22:59.096" v="5954" actId="1038"/>
          <ac:picMkLst>
            <pc:docMk/>
            <pc:sldMk cId="135560786" sldId="536"/>
            <ac:picMk id="3" creationId="{6159B87B-1CEA-A129-CD8A-A9DE950A68E2}"/>
          </ac:picMkLst>
        </pc:picChg>
        <pc:picChg chg="del">
          <ac:chgData name="Giacomo Broggi" userId="2e4d45a7-718c-4b9a-9add-2c2848abe4d2" providerId="ADAL" clId="{5DAE9E3A-2951-4896-8C39-D2B941136226}" dt="2025-05-21T12:15:18.641" v="5378" actId="478"/>
          <ac:picMkLst>
            <pc:docMk/>
            <pc:sldMk cId="135560786" sldId="536"/>
            <ac:picMk id="7" creationId="{CA04F0AE-ED4B-C0B1-C47E-DAB7B1D1D751}"/>
          </ac:picMkLst>
        </pc:picChg>
        <pc:picChg chg="del">
          <ac:chgData name="Giacomo Broggi" userId="2e4d45a7-718c-4b9a-9add-2c2848abe4d2" providerId="ADAL" clId="{5DAE9E3A-2951-4896-8C39-D2B941136226}" dt="2025-05-21T12:15:24.227" v="5381" actId="478"/>
          <ac:picMkLst>
            <pc:docMk/>
            <pc:sldMk cId="135560786" sldId="536"/>
            <ac:picMk id="18" creationId="{32F744E9-81AE-FEEE-70FC-F1C62FB18A82}"/>
          </ac:picMkLst>
        </pc:picChg>
        <pc:picChg chg="add mod">
          <ac:chgData name="Giacomo Broggi" userId="2e4d45a7-718c-4b9a-9add-2c2848abe4d2" providerId="ADAL" clId="{5DAE9E3A-2951-4896-8C39-D2B941136226}" dt="2025-05-21T12:22:59.096" v="5954" actId="1038"/>
          <ac:picMkLst>
            <pc:docMk/>
            <pc:sldMk cId="135560786" sldId="536"/>
            <ac:picMk id="19" creationId="{2CCF851A-472E-898D-B9D4-1CFF5448DAC7}"/>
          </ac:picMkLst>
        </pc:picChg>
        <pc:cxnChg chg="del">
          <ac:chgData name="Giacomo Broggi" userId="2e4d45a7-718c-4b9a-9add-2c2848abe4d2" providerId="ADAL" clId="{5DAE9E3A-2951-4896-8C39-D2B941136226}" dt="2025-05-21T12:15:23.015" v="5380" actId="478"/>
          <ac:cxnSpMkLst>
            <pc:docMk/>
            <pc:sldMk cId="135560786" sldId="536"/>
            <ac:cxnSpMk id="21" creationId="{314A8B21-DCA0-744A-CDAA-27DB7ED20BC8}"/>
          </ac:cxnSpMkLst>
        </pc:cxnChg>
      </pc:sldChg>
      <pc:sldChg chg="addSp delSp modSp add mod">
        <pc:chgData name="Giacomo Broggi" userId="2e4d45a7-718c-4b9a-9add-2c2848abe4d2" providerId="ADAL" clId="{5DAE9E3A-2951-4896-8C39-D2B941136226}" dt="2025-05-21T21:35:50.512" v="7213"/>
        <pc:sldMkLst>
          <pc:docMk/>
          <pc:sldMk cId="1806556547" sldId="537"/>
        </pc:sldMkLst>
        <pc:spChg chg="del">
          <ac:chgData name="Giacomo Broggi" userId="2e4d45a7-718c-4b9a-9add-2c2848abe4d2" providerId="ADAL" clId="{5DAE9E3A-2951-4896-8C39-D2B941136226}" dt="2025-05-21T21:35:50.246" v="7212" actId="478"/>
          <ac:spMkLst>
            <pc:docMk/>
            <pc:sldMk cId="1806556547" sldId="537"/>
            <ac:spMk id="5" creationId="{5FCE3BB0-AEA1-9E66-48F0-2A999107BB78}"/>
          </ac:spMkLst>
        </pc:spChg>
        <pc:spChg chg="del">
          <ac:chgData name="Giacomo Broggi" userId="2e4d45a7-718c-4b9a-9add-2c2848abe4d2" providerId="ADAL" clId="{5DAE9E3A-2951-4896-8C39-D2B941136226}" dt="2025-05-21T21:35:50.246" v="7212" actId="478"/>
          <ac:spMkLst>
            <pc:docMk/>
            <pc:sldMk cId="1806556547" sldId="537"/>
            <ac:spMk id="7" creationId="{5839F405-D7BA-05A1-AA4F-1FBF880D3758}"/>
          </ac:spMkLst>
        </pc:spChg>
        <pc:spChg chg="add mod">
          <ac:chgData name="Giacomo Broggi" userId="2e4d45a7-718c-4b9a-9add-2c2848abe4d2" providerId="ADAL" clId="{5DAE9E3A-2951-4896-8C39-D2B941136226}" dt="2025-05-21T21:35:50.512" v="7213"/>
          <ac:spMkLst>
            <pc:docMk/>
            <pc:sldMk cId="1806556547" sldId="537"/>
            <ac:spMk id="9" creationId="{09224C08-2772-6F0A-26B5-195EBEE4B071}"/>
          </ac:spMkLst>
        </pc:spChg>
        <pc:spChg chg="add mod">
          <ac:chgData name="Giacomo Broggi" userId="2e4d45a7-718c-4b9a-9add-2c2848abe4d2" providerId="ADAL" clId="{5DAE9E3A-2951-4896-8C39-D2B941136226}" dt="2025-05-21T21:35:50.512" v="7213"/>
          <ac:spMkLst>
            <pc:docMk/>
            <pc:sldMk cId="1806556547" sldId="537"/>
            <ac:spMk id="18" creationId="{B6CAD508-CF46-34F4-544D-C8E6103E9F9D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1T21:35:56.031" v="7215"/>
        <pc:sldMkLst>
          <pc:docMk/>
          <pc:sldMk cId="1648212583" sldId="538"/>
        </pc:sldMkLst>
        <pc:spChg chg="del">
          <ac:chgData name="Giacomo Broggi" userId="2e4d45a7-718c-4b9a-9add-2c2848abe4d2" providerId="ADAL" clId="{5DAE9E3A-2951-4896-8C39-D2B941136226}" dt="2025-05-21T21:35:55.685" v="7214" actId="478"/>
          <ac:spMkLst>
            <pc:docMk/>
            <pc:sldMk cId="1648212583" sldId="538"/>
            <ac:spMk id="6" creationId="{D3CF56F7-7194-2D82-D9B7-5764FDC2286C}"/>
          </ac:spMkLst>
        </pc:spChg>
        <pc:spChg chg="del">
          <ac:chgData name="Giacomo Broggi" userId="2e4d45a7-718c-4b9a-9add-2c2848abe4d2" providerId="ADAL" clId="{5DAE9E3A-2951-4896-8C39-D2B941136226}" dt="2025-05-21T21:35:55.685" v="7214" actId="478"/>
          <ac:spMkLst>
            <pc:docMk/>
            <pc:sldMk cId="1648212583" sldId="538"/>
            <ac:spMk id="7" creationId="{26B3A60B-23AB-C3D9-B9E4-E86CB0B02317}"/>
          </ac:spMkLst>
        </pc:spChg>
        <pc:spChg chg="add mod">
          <ac:chgData name="Giacomo Broggi" userId="2e4d45a7-718c-4b9a-9add-2c2848abe4d2" providerId="ADAL" clId="{5DAE9E3A-2951-4896-8C39-D2B941136226}" dt="2025-05-21T21:35:56.031" v="7215"/>
          <ac:spMkLst>
            <pc:docMk/>
            <pc:sldMk cId="1648212583" sldId="538"/>
            <ac:spMk id="8" creationId="{A908832B-ED49-BBD8-01DF-B1B3E303E0C3}"/>
          </ac:spMkLst>
        </pc:spChg>
        <pc:spChg chg="add mod">
          <ac:chgData name="Giacomo Broggi" userId="2e4d45a7-718c-4b9a-9add-2c2848abe4d2" providerId="ADAL" clId="{5DAE9E3A-2951-4896-8C39-D2B941136226}" dt="2025-05-21T21:35:56.031" v="7215"/>
          <ac:spMkLst>
            <pc:docMk/>
            <pc:sldMk cId="1648212583" sldId="538"/>
            <ac:spMk id="9" creationId="{E8BF67FB-74AE-E16A-B2EB-B4ACCEE16158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1T21:36:12.945" v="7221"/>
        <pc:sldMkLst>
          <pc:docMk/>
          <pc:sldMk cId="3715162473" sldId="539"/>
        </pc:sldMkLst>
        <pc:spChg chg="del">
          <ac:chgData name="Giacomo Broggi" userId="2e4d45a7-718c-4b9a-9add-2c2848abe4d2" providerId="ADAL" clId="{5DAE9E3A-2951-4896-8C39-D2B941136226}" dt="2025-05-21T21:36:12.686" v="7220" actId="478"/>
          <ac:spMkLst>
            <pc:docMk/>
            <pc:sldMk cId="3715162473" sldId="539"/>
            <ac:spMk id="3" creationId="{D5D2CB90-F7AC-38AC-1FB0-F552FA73BECB}"/>
          </ac:spMkLst>
        </pc:spChg>
        <pc:spChg chg="del">
          <ac:chgData name="Giacomo Broggi" userId="2e4d45a7-718c-4b9a-9add-2c2848abe4d2" providerId="ADAL" clId="{5DAE9E3A-2951-4896-8C39-D2B941136226}" dt="2025-05-21T21:36:12.686" v="7220" actId="478"/>
          <ac:spMkLst>
            <pc:docMk/>
            <pc:sldMk cId="3715162473" sldId="539"/>
            <ac:spMk id="7" creationId="{07492DA3-7A17-520D-4A84-412A49FDAC77}"/>
          </ac:spMkLst>
        </pc:spChg>
        <pc:spChg chg="add mod">
          <ac:chgData name="Giacomo Broggi" userId="2e4d45a7-718c-4b9a-9add-2c2848abe4d2" providerId="ADAL" clId="{5DAE9E3A-2951-4896-8C39-D2B941136226}" dt="2025-05-21T21:36:12.945" v="7221"/>
          <ac:spMkLst>
            <pc:docMk/>
            <pc:sldMk cId="3715162473" sldId="539"/>
            <ac:spMk id="9" creationId="{D604A43D-E1EE-ED06-C5FD-06EBFED5F15A}"/>
          </ac:spMkLst>
        </pc:spChg>
        <pc:spChg chg="add mod">
          <ac:chgData name="Giacomo Broggi" userId="2e4d45a7-718c-4b9a-9add-2c2848abe4d2" providerId="ADAL" clId="{5DAE9E3A-2951-4896-8C39-D2B941136226}" dt="2025-05-21T21:36:12.945" v="7221"/>
          <ac:spMkLst>
            <pc:docMk/>
            <pc:sldMk cId="3715162473" sldId="539"/>
            <ac:spMk id="14" creationId="{D59A18CB-8882-236A-9012-EAECCEA1B9F7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1T21:36:22.962" v="7225"/>
        <pc:sldMkLst>
          <pc:docMk/>
          <pc:sldMk cId="3378310936" sldId="540"/>
        </pc:sldMkLst>
        <pc:spChg chg="del">
          <ac:chgData name="Giacomo Broggi" userId="2e4d45a7-718c-4b9a-9add-2c2848abe4d2" providerId="ADAL" clId="{5DAE9E3A-2951-4896-8C39-D2B941136226}" dt="2025-05-21T21:36:22.634" v="7224" actId="478"/>
          <ac:spMkLst>
            <pc:docMk/>
            <pc:sldMk cId="3378310936" sldId="540"/>
            <ac:spMk id="7" creationId="{695E825C-1DD3-AE67-1F70-10220E2E8B83}"/>
          </ac:spMkLst>
        </pc:spChg>
        <pc:spChg chg="add mod">
          <ac:chgData name="Giacomo Broggi" userId="2e4d45a7-718c-4b9a-9add-2c2848abe4d2" providerId="ADAL" clId="{5DAE9E3A-2951-4896-8C39-D2B941136226}" dt="2025-05-21T21:36:22.962" v="7225"/>
          <ac:spMkLst>
            <pc:docMk/>
            <pc:sldMk cId="3378310936" sldId="540"/>
            <ac:spMk id="8" creationId="{881D12B9-8396-1602-5CEA-D61AD35804B1}"/>
          </ac:spMkLst>
        </pc:spChg>
        <pc:spChg chg="del">
          <ac:chgData name="Giacomo Broggi" userId="2e4d45a7-718c-4b9a-9add-2c2848abe4d2" providerId="ADAL" clId="{5DAE9E3A-2951-4896-8C39-D2B941136226}" dt="2025-05-21T21:36:22.634" v="7224" actId="478"/>
          <ac:spMkLst>
            <pc:docMk/>
            <pc:sldMk cId="3378310936" sldId="540"/>
            <ac:spMk id="9" creationId="{2BD8C108-0CB6-561F-8831-B07E59B8B28E}"/>
          </ac:spMkLst>
        </pc:spChg>
        <pc:spChg chg="add mod">
          <ac:chgData name="Giacomo Broggi" userId="2e4d45a7-718c-4b9a-9add-2c2848abe4d2" providerId="ADAL" clId="{5DAE9E3A-2951-4896-8C39-D2B941136226}" dt="2025-05-21T21:36:22.962" v="7225"/>
          <ac:spMkLst>
            <pc:docMk/>
            <pc:sldMk cId="3378310936" sldId="540"/>
            <ac:spMk id="10" creationId="{E446993C-AD96-766B-8297-A675E94A0395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1T21:36:27.300" v="7227"/>
        <pc:sldMkLst>
          <pc:docMk/>
          <pc:sldMk cId="860851821" sldId="541"/>
        </pc:sldMkLst>
        <pc:spChg chg="add mod">
          <ac:chgData name="Giacomo Broggi" userId="2e4d45a7-718c-4b9a-9add-2c2848abe4d2" providerId="ADAL" clId="{5DAE9E3A-2951-4896-8C39-D2B941136226}" dt="2025-05-21T21:36:27.300" v="7227"/>
          <ac:spMkLst>
            <pc:docMk/>
            <pc:sldMk cId="860851821" sldId="541"/>
            <ac:spMk id="6" creationId="{4A5F04F9-6728-F1AA-5554-A805EB6C86CD}"/>
          </ac:spMkLst>
        </pc:spChg>
        <pc:spChg chg="del">
          <ac:chgData name="Giacomo Broggi" userId="2e4d45a7-718c-4b9a-9add-2c2848abe4d2" providerId="ADAL" clId="{5DAE9E3A-2951-4896-8C39-D2B941136226}" dt="2025-05-21T21:36:27.024" v="7226" actId="478"/>
          <ac:spMkLst>
            <pc:docMk/>
            <pc:sldMk cId="860851821" sldId="541"/>
            <ac:spMk id="7" creationId="{F110895D-9F51-0C24-B5C1-96279C26E135}"/>
          </ac:spMkLst>
        </pc:spChg>
        <pc:spChg chg="del">
          <ac:chgData name="Giacomo Broggi" userId="2e4d45a7-718c-4b9a-9add-2c2848abe4d2" providerId="ADAL" clId="{5DAE9E3A-2951-4896-8C39-D2B941136226}" dt="2025-05-21T21:36:27.024" v="7226" actId="478"/>
          <ac:spMkLst>
            <pc:docMk/>
            <pc:sldMk cId="860851821" sldId="541"/>
            <ac:spMk id="8" creationId="{D385B6C0-CD4D-E1B8-51BF-36E6F497F3CC}"/>
          </ac:spMkLst>
        </pc:spChg>
        <pc:spChg chg="add mod">
          <ac:chgData name="Giacomo Broggi" userId="2e4d45a7-718c-4b9a-9add-2c2848abe4d2" providerId="ADAL" clId="{5DAE9E3A-2951-4896-8C39-D2B941136226}" dt="2025-05-21T21:36:27.300" v="7227"/>
          <ac:spMkLst>
            <pc:docMk/>
            <pc:sldMk cId="860851821" sldId="541"/>
            <ac:spMk id="9" creationId="{E5FCB350-B8A6-A404-C03B-F549074E873E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1T21:36:31.901" v="7229"/>
        <pc:sldMkLst>
          <pc:docMk/>
          <pc:sldMk cId="1204113396" sldId="542"/>
        </pc:sldMkLst>
        <pc:spChg chg="add mod">
          <ac:chgData name="Giacomo Broggi" userId="2e4d45a7-718c-4b9a-9add-2c2848abe4d2" providerId="ADAL" clId="{5DAE9E3A-2951-4896-8C39-D2B941136226}" dt="2025-05-21T21:36:31.901" v="7229"/>
          <ac:spMkLst>
            <pc:docMk/>
            <pc:sldMk cId="1204113396" sldId="542"/>
            <ac:spMk id="17" creationId="{E9E31236-0B5E-330A-BE2B-9F0D19118A26}"/>
          </ac:spMkLst>
        </pc:spChg>
        <pc:spChg chg="add mod">
          <ac:chgData name="Giacomo Broggi" userId="2e4d45a7-718c-4b9a-9add-2c2848abe4d2" providerId="ADAL" clId="{5DAE9E3A-2951-4896-8C39-D2B941136226}" dt="2025-05-21T21:36:31.901" v="7229"/>
          <ac:spMkLst>
            <pc:docMk/>
            <pc:sldMk cId="1204113396" sldId="542"/>
            <ac:spMk id="19" creationId="{B859D5C1-D49E-11F9-8D5C-C587F3518F80}"/>
          </ac:spMkLst>
        </pc:spChg>
        <pc:spChg chg="del">
          <ac:chgData name="Giacomo Broggi" userId="2e4d45a7-718c-4b9a-9add-2c2848abe4d2" providerId="ADAL" clId="{5DAE9E3A-2951-4896-8C39-D2B941136226}" dt="2025-05-21T21:36:31.622" v="7228" actId="478"/>
          <ac:spMkLst>
            <pc:docMk/>
            <pc:sldMk cId="1204113396" sldId="542"/>
            <ac:spMk id="41" creationId="{D2627F36-B1ED-7639-A40B-14F78344E0A6}"/>
          </ac:spMkLst>
        </pc:spChg>
        <pc:spChg chg="del">
          <ac:chgData name="Giacomo Broggi" userId="2e4d45a7-718c-4b9a-9add-2c2848abe4d2" providerId="ADAL" clId="{5DAE9E3A-2951-4896-8C39-D2B941136226}" dt="2025-05-21T21:36:31.622" v="7228" actId="478"/>
          <ac:spMkLst>
            <pc:docMk/>
            <pc:sldMk cId="1204113396" sldId="542"/>
            <ac:spMk id="42" creationId="{4DAF7E9B-DD82-3B15-1897-5C0B952184CE}"/>
          </ac:spMkLst>
        </pc:spChg>
      </pc:sldChg>
      <pc:sldChg chg="addSp delSp modSp add mod">
        <pc:chgData name="Giacomo Broggi" userId="2e4d45a7-718c-4b9a-9add-2c2848abe4d2" providerId="ADAL" clId="{5DAE9E3A-2951-4896-8C39-D2B941136226}" dt="2025-05-21T23:28:45.479" v="8217" actId="20577"/>
        <pc:sldMkLst>
          <pc:docMk/>
          <pc:sldMk cId="214481984" sldId="543"/>
        </pc:sldMkLst>
        <pc:spChg chg="del mod">
          <ac:chgData name="Giacomo Broggi" userId="2e4d45a7-718c-4b9a-9add-2c2848abe4d2" providerId="ADAL" clId="{5DAE9E3A-2951-4896-8C39-D2B941136226}" dt="2025-05-21T21:47:01.387" v="7242"/>
          <ac:spMkLst>
            <pc:docMk/>
            <pc:sldMk cId="214481984" sldId="543"/>
            <ac:spMk id="6" creationId="{FE3A845B-7362-89DA-8578-692573D3FCD9}"/>
          </ac:spMkLst>
        </pc:spChg>
        <pc:spChg chg="add mod">
          <ac:chgData name="Giacomo Broggi" userId="2e4d45a7-718c-4b9a-9add-2c2848abe4d2" providerId="ADAL" clId="{5DAE9E3A-2951-4896-8C39-D2B941136226}" dt="2025-05-21T23:28:45.479" v="8217" actId="20577"/>
          <ac:spMkLst>
            <pc:docMk/>
            <pc:sldMk cId="214481984" sldId="543"/>
            <ac:spMk id="8" creationId="{BD588A8F-521A-7CA7-B754-3BD60E0D1B38}"/>
          </ac:spMkLst>
        </pc:spChg>
        <pc:spChg chg="add mod">
          <ac:chgData name="Giacomo Broggi" userId="2e4d45a7-718c-4b9a-9add-2c2848abe4d2" providerId="ADAL" clId="{5DAE9E3A-2951-4896-8C39-D2B941136226}" dt="2025-05-21T22:53:07.893" v="7906" actId="207"/>
          <ac:spMkLst>
            <pc:docMk/>
            <pc:sldMk cId="214481984" sldId="543"/>
            <ac:spMk id="9" creationId="{871BCF07-1676-D969-0434-724E6205C9A0}"/>
          </ac:spMkLst>
        </pc:spChg>
        <pc:spChg chg="add mod">
          <ac:chgData name="Giacomo Broggi" userId="2e4d45a7-718c-4b9a-9add-2c2848abe4d2" providerId="ADAL" clId="{5DAE9E3A-2951-4896-8C39-D2B941136226}" dt="2025-05-21T22:54:05.811" v="7915" actId="14100"/>
          <ac:spMkLst>
            <pc:docMk/>
            <pc:sldMk cId="214481984" sldId="543"/>
            <ac:spMk id="10" creationId="{64E4F9ED-2337-C29D-8105-DD1FFAD4E663}"/>
          </ac:spMkLst>
        </pc:spChg>
        <pc:picChg chg="del">
          <ac:chgData name="Giacomo Broggi" userId="2e4d45a7-718c-4b9a-9add-2c2848abe4d2" providerId="ADAL" clId="{5DAE9E3A-2951-4896-8C39-D2B941136226}" dt="2025-05-21T21:47:01.387" v="7240" actId="478"/>
          <ac:picMkLst>
            <pc:docMk/>
            <pc:sldMk cId="214481984" sldId="543"/>
            <ac:picMk id="12" creationId="{24D08B7E-5A11-9A82-2102-DAA3524C21A5}"/>
          </ac:picMkLst>
        </pc:picChg>
        <pc:picChg chg="add mod">
          <ac:chgData name="Giacomo Broggi" userId="2e4d45a7-718c-4b9a-9add-2c2848abe4d2" providerId="ADAL" clId="{5DAE9E3A-2951-4896-8C39-D2B941136226}" dt="2025-05-21T23:27:54.130" v="8142" actId="1076"/>
          <ac:picMkLst>
            <pc:docMk/>
            <pc:sldMk cId="214481984" sldId="543"/>
            <ac:picMk id="14" creationId="{55035159-9870-F434-3AD9-7CD61CC98D70}"/>
          </ac:picMkLst>
        </pc:picChg>
        <pc:picChg chg="add mod">
          <ac:chgData name="Giacomo Broggi" userId="2e4d45a7-718c-4b9a-9add-2c2848abe4d2" providerId="ADAL" clId="{5DAE9E3A-2951-4896-8C39-D2B941136226}" dt="2025-05-21T23:27:54.130" v="8142" actId="1076"/>
          <ac:picMkLst>
            <pc:docMk/>
            <pc:sldMk cId="214481984" sldId="543"/>
            <ac:picMk id="16" creationId="{15A8C366-ADDB-9A29-F328-4D9C57F82128}"/>
          </ac:picMkLst>
        </pc:picChg>
      </pc:sldChg>
      <pc:sldChg chg="add">
        <pc:chgData name="Giacomo Broggi" userId="2e4d45a7-718c-4b9a-9add-2c2848abe4d2" providerId="ADAL" clId="{5DAE9E3A-2951-4896-8C39-D2B941136226}" dt="2025-05-22T05:44:53.150" v="8632"/>
        <pc:sldMkLst>
          <pc:docMk/>
          <pc:sldMk cId="2406989566" sldId="544"/>
        </pc:sldMkLst>
      </pc:sldChg>
      <pc:sldChg chg="add">
        <pc:chgData name="Giacomo Broggi" userId="2e4d45a7-718c-4b9a-9add-2c2848abe4d2" providerId="ADAL" clId="{5DAE9E3A-2951-4896-8C39-D2B941136226}" dt="2025-05-22T05:45:00.362" v="8633"/>
        <pc:sldMkLst>
          <pc:docMk/>
          <pc:sldMk cId="423491372" sldId="545"/>
        </pc:sldMkLst>
      </pc:sldChg>
      <pc:sldChg chg="add">
        <pc:chgData name="Giacomo Broggi" userId="2e4d45a7-718c-4b9a-9add-2c2848abe4d2" providerId="ADAL" clId="{5DAE9E3A-2951-4896-8C39-D2B941136226}" dt="2025-05-22T05:45:04.299" v="8634"/>
        <pc:sldMkLst>
          <pc:docMk/>
          <pc:sldMk cId="1829106636" sldId="546"/>
        </pc:sldMkLst>
      </pc:sldChg>
      <pc:sldChg chg="add">
        <pc:chgData name="Giacomo Broggi" userId="2e4d45a7-718c-4b9a-9add-2c2848abe4d2" providerId="ADAL" clId="{5DAE9E3A-2951-4896-8C39-D2B941136226}" dt="2025-05-22T05:45:09.974" v="8635"/>
        <pc:sldMkLst>
          <pc:docMk/>
          <pc:sldMk cId="2691161216" sldId="547"/>
        </pc:sldMkLst>
      </pc:sldChg>
    </pc:docChg>
  </pc:docChgLst>
  <pc:docChgLst>
    <pc:chgData name="Giacomo Broggi" userId="2e4d45a7-718c-4b9a-9add-2c2848abe4d2" providerId="ADAL" clId="{5AE2208A-B299-4C99-A5F1-6021ED53B452}"/>
    <pc:docChg chg="custSel addSld delSld modSld">
      <pc:chgData name="Giacomo Broggi" userId="2e4d45a7-718c-4b9a-9add-2c2848abe4d2" providerId="ADAL" clId="{5AE2208A-B299-4C99-A5F1-6021ED53B452}" dt="2025-03-25T08:48:15.061" v="186" actId="47"/>
      <pc:docMkLst>
        <pc:docMk/>
      </pc:docMkLst>
      <pc:sldChg chg="addSp delSp modSp mod">
        <pc:chgData name="Giacomo Broggi" userId="2e4d45a7-718c-4b9a-9add-2c2848abe4d2" providerId="ADAL" clId="{5AE2208A-B299-4C99-A5F1-6021ED53B452}" dt="2025-03-25T08:43:57.289" v="112" actId="20577"/>
        <pc:sldMkLst>
          <pc:docMk/>
          <pc:sldMk cId="291191851" sldId="256"/>
        </pc:sldMkLst>
        <pc:spChg chg="mod">
          <ac:chgData name="Giacomo Broggi" userId="2e4d45a7-718c-4b9a-9add-2c2848abe4d2" providerId="ADAL" clId="{5AE2208A-B299-4C99-A5F1-6021ED53B452}" dt="2025-03-25T08:43:57.289" v="112" actId="20577"/>
          <ac:spMkLst>
            <pc:docMk/>
            <pc:sldMk cId="291191851" sldId="256"/>
            <ac:spMk id="3" creationId="{28AFBC1B-C9D9-68D7-2FAC-E934D1679E2A}"/>
          </ac:spMkLst>
        </pc:spChg>
        <pc:spChg chg="mod">
          <ac:chgData name="Giacomo Broggi" userId="2e4d45a7-718c-4b9a-9add-2c2848abe4d2" providerId="ADAL" clId="{5AE2208A-B299-4C99-A5F1-6021ED53B452}" dt="2025-03-25T08:43:27.866" v="89" actId="20577"/>
          <ac:spMkLst>
            <pc:docMk/>
            <pc:sldMk cId="291191851" sldId="256"/>
            <ac:spMk id="6" creationId="{2F0143BF-DD4C-A25D-7966-DABA0AF80048}"/>
          </ac:spMkLst>
        </pc:spChg>
        <pc:spChg chg="mod">
          <ac:chgData name="Giacomo Broggi" userId="2e4d45a7-718c-4b9a-9add-2c2848abe4d2" providerId="ADAL" clId="{5AE2208A-B299-4C99-A5F1-6021ED53B452}" dt="2025-03-25T08:43:39.768" v="94" actId="20577"/>
          <ac:spMkLst>
            <pc:docMk/>
            <pc:sldMk cId="291191851" sldId="256"/>
            <ac:spMk id="8" creationId="{B1B3F7A6-AE73-E57F-A827-CF9DB54F77B0}"/>
          </ac:spMkLst>
        </pc:spChg>
        <pc:spChg chg="mod">
          <ac:chgData name="Giacomo Broggi" userId="2e4d45a7-718c-4b9a-9add-2c2848abe4d2" providerId="ADAL" clId="{5AE2208A-B299-4C99-A5F1-6021ED53B452}" dt="2025-03-25T08:42:46.945" v="45" actId="14100"/>
          <ac:spMkLst>
            <pc:docMk/>
            <pc:sldMk cId="291191851" sldId="256"/>
            <ac:spMk id="16" creationId="{C8DD82B8-2874-248A-14E6-EC73DD8F4E30}"/>
          </ac:spMkLst>
        </pc:spChg>
        <pc:picChg chg="add mod">
          <ac:chgData name="Giacomo Broggi" userId="2e4d45a7-718c-4b9a-9add-2c2848abe4d2" providerId="ADAL" clId="{5AE2208A-B299-4C99-A5F1-6021ED53B452}" dt="2025-03-25T08:42:27.651" v="26"/>
          <ac:picMkLst>
            <pc:docMk/>
            <pc:sldMk cId="291191851" sldId="256"/>
            <ac:picMk id="5" creationId="{7B22F825-DB02-0B9A-61AC-AABDE89A5CBF}"/>
          </ac:picMkLst>
        </pc:picChg>
      </pc:sldChg>
      <pc:sldChg chg="addSp delSp modSp add mod">
        <pc:chgData name="Giacomo Broggi" userId="2e4d45a7-718c-4b9a-9add-2c2848abe4d2" providerId="ADAL" clId="{5AE2208A-B299-4C99-A5F1-6021ED53B452}" dt="2025-03-25T08:47:24.089" v="177"/>
        <pc:sldMkLst>
          <pc:docMk/>
          <pc:sldMk cId="3655468707" sldId="271"/>
        </pc:sldMkLst>
      </pc:sldChg>
      <pc:sldChg chg="del">
        <pc:chgData name="Giacomo Broggi" userId="2e4d45a7-718c-4b9a-9add-2c2848abe4d2" providerId="ADAL" clId="{5AE2208A-B299-4C99-A5F1-6021ED53B452}" dt="2025-03-25T08:48:12.814" v="182" actId="47"/>
        <pc:sldMkLst>
          <pc:docMk/>
          <pc:sldMk cId="3006740176" sldId="315"/>
        </pc:sldMkLst>
      </pc:sldChg>
      <pc:sldChg chg="del">
        <pc:chgData name="Giacomo Broggi" userId="2e4d45a7-718c-4b9a-9add-2c2848abe4d2" providerId="ADAL" clId="{5AE2208A-B299-4C99-A5F1-6021ED53B452}" dt="2025-03-25T08:48:11.655" v="178" actId="47"/>
        <pc:sldMkLst>
          <pc:docMk/>
          <pc:sldMk cId="860520040" sldId="449"/>
        </pc:sldMkLst>
      </pc:sldChg>
      <pc:sldChg chg="del">
        <pc:chgData name="Giacomo Broggi" userId="2e4d45a7-718c-4b9a-9add-2c2848abe4d2" providerId="ADAL" clId="{5AE2208A-B299-4C99-A5F1-6021ED53B452}" dt="2025-03-25T08:48:12.565" v="181" actId="47"/>
        <pc:sldMkLst>
          <pc:docMk/>
          <pc:sldMk cId="2784100795" sldId="452"/>
        </pc:sldMkLst>
      </pc:sldChg>
      <pc:sldChg chg="del">
        <pc:chgData name="Giacomo Broggi" userId="2e4d45a7-718c-4b9a-9add-2c2848abe4d2" providerId="ADAL" clId="{5AE2208A-B299-4C99-A5F1-6021ED53B452}" dt="2025-03-25T08:48:11.860" v="180" actId="47"/>
        <pc:sldMkLst>
          <pc:docMk/>
          <pc:sldMk cId="51075917" sldId="482"/>
        </pc:sldMkLst>
      </pc:sldChg>
      <pc:sldChg chg="del">
        <pc:chgData name="Giacomo Broggi" userId="2e4d45a7-718c-4b9a-9add-2c2848abe4d2" providerId="ADAL" clId="{5AE2208A-B299-4C99-A5F1-6021ED53B452}" dt="2025-03-25T08:48:11.714" v="179" actId="47"/>
        <pc:sldMkLst>
          <pc:docMk/>
          <pc:sldMk cId="1357872341" sldId="483"/>
        </pc:sldMkLst>
      </pc:sldChg>
      <pc:sldChg chg="del">
        <pc:chgData name="Giacomo Broggi" userId="2e4d45a7-718c-4b9a-9add-2c2848abe4d2" providerId="ADAL" clId="{5AE2208A-B299-4C99-A5F1-6021ED53B452}" dt="2025-03-25T08:48:13.457" v="184" actId="47"/>
        <pc:sldMkLst>
          <pc:docMk/>
          <pc:sldMk cId="707562989" sldId="484"/>
        </pc:sldMkLst>
      </pc:sldChg>
      <pc:sldChg chg="del">
        <pc:chgData name="Giacomo Broggi" userId="2e4d45a7-718c-4b9a-9add-2c2848abe4d2" providerId="ADAL" clId="{5AE2208A-B299-4C99-A5F1-6021ED53B452}" dt="2025-03-25T08:48:14.288" v="185" actId="47"/>
        <pc:sldMkLst>
          <pc:docMk/>
          <pc:sldMk cId="1037038696" sldId="485"/>
        </pc:sldMkLst>
      </pc:sldChg>
      <pc:sldChg chg="del">
        <pc:chgData name="Giacomo Broggi" userId="2e4d45a7-718c-4b9a-9add-2c2848abe4d2" providerId="ADAL" clId="{5AE2208A-B299-4C99-A5F1-6021ED53B452}" dt="2025-03-25T08:48:13.155" v="183" actId="47"/>
        <pc:sldMkLst>
          <pc:docMk/>
          <pc:sldMk cId="3864455791" sldId="486"/>
        </pc:sldMkLst>
      </pc:sldChg>
      <pc:sldChg chg="del">
        <pc:chgData name="Giacomo Broggi" userId="2e4d45a7-718c-4b9a-9add-2c2848abe4d2" providerId="ADAL" clId="{5AE2208A-B299-4C99-A5F1-6021ED53B452}" dt="2025-03-25T08:48:15.061" v="186" actId="47"/>
        <pc:sldMkLst>
          <pc:docMk/>
          <pc:sldMk cId="3792118377" sldId="487"/>
        </pc:sldMkLst>
      </pc:sldChg>
      <pc:sldChg chg="addSp delSp modSp add mod">
        <pc:chgData name="Giacomo Broggi" userId="2e4d45a7-718c-4b9a-9add-2c2848abe4d2" providerId="ADAL" clId="{5AE2208A-B299-4C99-A5F1-6021ED53B452}" dt="2025-03-25T08:45:48.315" v="133" actId="20577"/>
        <pc:sldMkLst>
          <pc:docMk/>
          <pc:sldMk cId="677391012" sldId="488"/>
        </pc:sldMkLst>
        <pc:spChg chg="add mod">
          <ac:chgData name="Giacomo Broggi" userId="2e4d45a7-718c-4b9a-9add-2c2848abe4d2" providerId="ADAL" clId="{5AE2208A-B299-4C99-A5F1-6021ED53B452}" dt="2025-03-25T08:44:54.412" v="126" actId="207"/>
          <ac:spMkLst>
            <pc:docMk/>
            <pc:sldMk cId="677391012" sldId="488"/>
            <ac:spMk id="4" creationId="{302E9BE1-B834-CFD0-0FC2-AA962D74BE89}"/>
          </ac:spMkLst>
        </pc:spChg>
      </pc:sldChg>
      <pc:sldChg chg="delSp modSp add mod">
        <pc:chgData name="Giacomo Broggi" userId="2e4d45a7-718c-4b9a-9add-2c2848abe4d2" providerId="ADAL" clId="{5AE2208A-B299-4C99-A5F1-6021ED53B452}" dt="2025-03-25T08:46:11.978" v="155" actId="20577"/>
        <pc:sldMkLst>
          <pc:docMk/>
          <pc:sldMk cId="2675194004" sldId="489"/>
        </pc:sldMkLst>
      </pc:sldChg>
      <pc:sldChg chg="modSp add mod">
        <pc:chgData name="Giacomo Broggi" userId="2e4d45a7-718c-4b9a-9add-2c2848abe4d2" providerId="ADAL" clId="{5AE2208A-B299-4C99-A5F1-6021ED53B452}" dt="2025-03-25T08:46:57.484" v="164" actId="20577"/>
        <pc:sldMkLst>
          <pc:docMk/>
          <pc:sldMk cId="301662052" sldId="490"/>
        </pc:sldMkLst>
        <pc:spChg chg="mod">
          <ac:chgData name="Giacomo Broggi" userId="2e4d45a7-718c-4b9a-9add-2c2848abe4d2" providerId="ADAL" clId="{5AE2208A-B299-4C99-A5F1-6021ED53B452}" dt="2025-03-25T08:46:57.484" v="164" actId="20577"/>
          <ac:spMkLst>
            <pc:docMk/>
            <pc:sldMk cId="301662052" sldId="490"/>
            <ac:spMk id="4" creationId="{8F387B9D-D4AF-2D16-068D-EF5E538A4774}"/>
          </ac:spMkLst>
        </pc:spChg>
      </pc:sldChg>
      <pc:sldChg chg="modSp add mod">
        <pc:chgData name="Giacomo Broggi" userId="2e4d45a7-718c-4b9a-9add-2c2848abe4d2" providerId="ADAL" clId="{5AE2208A-B299-4C99-A5F1-6021ED53B452}" dt="2025-03-25T08:47:06.700" v="175" actId="20577"/>
        <pc:sldMkLst>
          <pc:docMk/>
          <pc:sldMk cId="445653761" sldId="491"/>
        </pc:sldMkLst>
      </pc:sldChg>
    </pc:docChg>
  </pc:docChgLst>
  <pc:docChgLst>
    <pc:chgData name="Giacomo Broggi" userId="S::giacomo.broggi@uniroma1.it::2e4d45a7-718c-4b9a-9add-2c2848abe4d2" providerId="AD" clId="Web-{DEBD7C31-69C8-CDC9-DA10-28D8A390D55A}"/>
    <pc:docChg chg="addSld delSld modSld sldOrd">
      <pc:chgData name="Giacomo Broggi" userId="S::giacomo.broggi@uniroma1.it::2e4d45a7-718c-4b9a-9add-2c2848abe4d2" providerId="AD" clId="Web-{DEBD7C31-69C8-CDC9-DA10-28D8A390D55A}" dt="2025-05-13T21:23:27.222" v="2269" actId="20577"/>
      <pc:docMkLst>
        <pc:docMk/>
      </pc:docMkLst>
      <pc:sldChg chg="modSp">
        <pc:chgData name="Giacomo Broggi" userId="S::giacomo.broggi@uniroma1.it::2e4d45a7-718c-4b9a-9add-2c2848abe4d2" providerId="AD" clId="Web-{DEBD7C31-69C8-CDC9-DA10-28D8A390D55A}" dt="2025-05-13T20:50:04.042" v="1473" actId="20577"/>
        <pc:sldMkLst>
          <pc:docMk/>
          <pc:sldMk cId="291191851" sldId="256"/>
        </pc:sldMkLst>
        <pc:spChg chg="mod">
          <ac:chgData name="Giacomo Broggi" userId="S::giacomo.broggi@uniroma1.it::2e4d45a7-718c-4b9a-9add-2c2848abe4d2" providerId="AD" clId="Web-{DEBD7C31-69C8-CDC9-DA10-28D8A390D55A}" dt="2025-05-13T20:50:04.042" v="1473" actId="20577"/>
          <ac:spMkLst>
            <pc:docMk/>
            <pc:sldMk cId="291191851" sldId="256"/>
            <ac:spMk id="3" creationId="{28AFBC1B-C9D9-68D7-2FAC-E934D1679E2A}"/>
          </ac:spMkLst>
        </pc:spChg>
      </pc:sldChg>
      <pc:sldChg chg="modSp">
        <pc:chgData name="Giacomo Broggi" userId="S::giacomo.broggi@uniroma1.it::2e4d45a7-718c-4b9a-9add-2c2848abe4d2" providerId="AD" clId="Web-{DEBD7C31-69C8-CDC9-DA10-28D8A390D55A}" dt="2025-05-13T20:39:28.019" v="1167" actId="20577"/>
        <pc:sldMkLst>
          <pc:docMk/>
          <pc:sldMk cId="3568010592" sldId="262"/>
        </pc:sldMkLst>
        <pc:spChg chg="mod">
          <ac:chgData name="Giacomo Broggi" userId="S::giacomo.broggi@uniroma1.it::2e4d45a7-718c-4b9a-9add-2c2848abe4d2" providerId="AD" clId="Web-{DEBD7C31-69C8-CDC9-DA10-28D8A390D55A}" dt="2025-05-13T20:39:28.019" v="1167" actId="20577"/>
          <ac:spMkLst>
            <pc:docMk/>
            <pc:sldMk cId="3568010592" sldId="262"/>
            <ac:spMk id="3" creationId="{9E74B090-87D7-2605-65B6-5914AA0DD34E}"/>
          </ac:spMkLst>
        </pc:spChg>
      </pc:sldChg>
      <pc:sldChg chg="del">
        <pc:chgData name="Giacomo Broggi" userId="S::giacomo.broggi@uniroma1.it::2e4d45a7-718c-4b9a-9add-2c2848abe4d2" providerId="AD" clId="Web-{DEBD7C31-69C8-CDC9-DA10-28D8A390D55A}" dt="2025-05-13T20:16:59.143" v="679"/>
        <pc:sldMkLst>
          <pc:docMk/>
          <pc:sldMk cId="1312809851" sldId="263"/>
        </pc:sldMkLst>
      </pc:sldChg>
      <pc:sldChg chg="addSp modSp">
        <pc:chgData name="Giacomo Broggi" userId="S::giacomo.broggi@uniroma1.it::2e4d45a7-718c-4b9a-9add-2c2848abe4d2" providerId="AD" clId="Web-{DEBD7C31-69C8-CDC9-DA10-28D8A390D55A}" dt="2025-05-13T20:32:31.333" v="1048" actId="20577"/>
        <pc:sldMkLst>
          <pc:docMk/>
          <pc:sldMk cId="677391012" sldId="488"/>
        </pc:sldMkLst>
        <pc:spChg chg="add mod">
          <ac:chgData name="Giacomo Broggi" userId="S::giacomo.broggi@uniroma1.it::2e4d45a7-718c-4b9a-9add-2c2848abe4d2" providerId="AD" clId="Web-{DEBD7C31-69C8-CDC9-DA10-28D8A390D55A}" dt="2025-05-13T20:32:31.333" v="1048" actId="20577"/>
          <ac:spMkLst>
            <pc:docMk/>
            <pc:sldMk cId="677391012" sldId="488"/>
            <ac:spMk id="3" creationId="{A44D2888-99C7-EA81-17EF-D1755D369913}"/>
          </ac:spMkLst>
        </pc:spChg>
      </pc:sldChg>
      <pc:sldChg chg="modSp">
        <pc:chgData name="Giacomo Broggi" userId="S::giacomo.broggi@uniroma1.it::2e4d45a7-718c-4b9a-9add-2c2848abe4d2" providerId="AD" clId="Web-{DEBD7C31-69C8-CDC9-DA10-28D8A390D55A}" dt="2025-05-13T21:16:45.614" v="2189" actId="20577"/>
        <pc:sldMkLst>
          <pc:docMk/>
          <pc:sldMk cId="2675194004" sldId="489"/>
        </pc:sldMkLst>
      </pc:sldChg>
      <pc:sldChg chg="addSp delSp modSp">
        <pc:chgData name="Giacomo Broggi" userId="S::giacomo.broggi@uniroma1.it::2e4d45a7-718c-4b9a-9add-2c2848abe4d2" providerId="AD" clId="Web-{DEBD7C31-69C8-CDC9-DA10-28D8A390D55A}" dt="2025-05-13T21:15:26.971" v="2175"/>
        <pc:sldMkLst>
          <pc:docMk/>
          <pc:sldMk cId="301662052" sldId="490"/>
        </pc:sldMkLst>
        <pc:spChg chg="add mod">
          <ac:chgData name="Giacomo Broggi" userId="S::giacomo.broggi@uniroma1.it::2e4d45a7-718c-4b9a-9add-2c2848abe4d2" providerId="AD" clId="Web-{DEBD7C31-69C8-CDC9-DA10-28D8A390D55A}" dt="2025-05-13T21:12:41.246" v="2113" actId="20577"/>
          <ac:spMkLst>
            <pc:docMk/>
            <pc:sldMk cId="301662052" sldId="490"/>
            <ac:spMk id="3" creationId="{856FDF5E-70C5-EEDE-2C05-44E929F93D30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1:05:21.434" v="1702" actId="20577"/>
          <ac:spMkLst>
            <pc:docMk/>
            <pc:sldMk cId="301662052" sldId="490"/>
            <ac:spMk id="4" creationId="{8F387B9D-D4AF-2D16-068D-EF5E538A4774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1:15:24.658" v="2173" actId="1076"/>
          <ac:spMkLst>
            <pc:docMk/>
            <pc:sldMk cId="301662052" sldId="490"/>
            <ac:spMk id="5" creationId="{F2770ECD-3F29-426B-8170-FAF0F97E26DB}"/>
          </ac:spMkLst>
        </pc:spChg>
      </pc:sldChg>
      <pc:sldChg chg="del">
        <pc:chgData name="Giacomo Broggi" userId="S::giacomo.broggi@uniroma1.it::2e4d45a7-718c-4b9a-9add-2c2848abe4d2" providerId="AD" clId="Web-{DEBD7C31-69C8-CDC9-DA10-28D8A390D55A}" dt="2025-05-13T21:15:29.721" v="2176"/>
        <pc:sldMkLst>
          <pc:docMk/>
          <pc:sldMk cId="445653761" sldId="491"/>
        </pc:sldMkLst>
      </pc:sldChg>
      <pc:sldChg chg="modSp">
        <pc:chgData name="Giacomo Broggi" userId="S::giacomo.broggi@uniroma1.it::2e4d45a7-718c-4b9a-9add-2c2848abe4d2" providerId="AD" clId="Web-{DEBD7C31-69C8-CDC9-DA10-28D8A390D55A}" dt="2025-05-13T21:17:55.445" v="2214" actId="20577"/>
        <pc:sldMkLst>
          <pc:docMk/>
          <pc:sldMk cId="3807729548" sldId="492"/>
        </pc:sldMkLst>
        <pc:spChg chg="mod">
          <ac:chgData name="Giacomo Broggi" userId="S::giacomo.broggi@uniroma1.it::2e4d45a7-718c-4b9a-9add-2c2848abe4d2" providerId="AD" clId="Web-{DEBD7C31-69C8-CDC9-DA10-28D8A390D55A}" dt="2025-05-13T21:17:55.445" v="2214" actId="20577"/>
          <ac:spMkLst>
            <pc:docMk/>
            <pc:sldMk cId="3807729548" sldId="492"/>
            <ac:spMk id="9" creationId="{C86920FF-74BA-F4B1-D1A3-D69C8F39DBD4}"/>
          </ac:spMkLst>
        </pc:spChg>
      </pc:sldChg>
      <pc:sldChg chg="addSp delSp modSp">
        <pc:chgData name="Giacomo Broggi" userId="S::giacomo.broggi@uniroma1.it::2e4d45a7-718c-4b9a-9add-2c2848abe4d2" providerId="AD" clId="Web-{DEBD7C31-69C8-CDC9-DA10-28D8A390D55A}" dt="2025-05-13T20:44:49.656" v="1309" actId="20577"/>
        <pc:sldMkLst>
          <pc:docMk/>
          <pc:sldMk cId="1025612691" sldId="495"/>
        </pc:sldMkLst>
      </pc:sldChg>
      <pc:sldChg chg="addSp modSp">
        <pc:chgData name="Giacomo Broggi" userId="S::giacomo.broggi@uniroma1.it::2e4d45a7-718c-4b9a-9add-2c2848abe4d2" providerId="AD" clId="Web-{DEBD7C31-69C8-CDC9-DA10-28D8A390D55A}" dt="2025-05-13T20:39:14.831" v="1165" actId="20577"/>
        <pc:sldMkLst>
          <pc:docMk/>
          <pc:sldMk cId="915623750" sldId="496"/>
        </pc:sldMkLst>
        <pc:spChg chg="add mod">
          <ac:chgData name="Giacomo Broggi" userId="S::giacomo.broggi@uniroma1.it::2e4d45a7-718c-4b9a-9add-2c2848abe4d2" providerId="AD" clId="Web-{DEBD7C31-69C8-CDC9-DA10-28D8A390D55A}" dt="2025-05-13T20:31:03.736" v="1024" actId="1076"/>
          <ac:spMkLst>
            <pc:docMk/>
            <pc:sldMk cId="915623750" sldId="496"/>
            <ac:spMk id="5" creationId="{16994F44-B7E3-43F5-979A-801A69648205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0:30:43.532" v="1019" actId="14100"/>
          <ac:spMkLst>
            <pc:docMk/>
            <pc:sldMk cId="915623750" sldId="496"/>
            <ac:spMk id="6" creationId="{0EC52E40-CB48-36D7-8240-87C94DC30D40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0:39:14.831" v="1165" actId="20577"/>
          <ac:spMkLst>
            <pc:docMk/>
            <pc:sldMk cId="915623750" sldId="496"/>
            <ac:spMk id="7" creationId="{BEEEF924-DED6-9D05-4555-2BD5BD8F4F0B}"/>
          </ac:spMkLst>
        </pc:spChg>
      </pc:sldChg>
      <pc:sldChg chg="addSp modSp">
        <pc:chgData name="Giacomo Broggi" userId="S::giacomo.broggi@uniroma1.it::2e4d45a7-718c-4b9a-9add-2c2848abe4d2" providerId="AD" clId="Web-{DEBD7C31-69C8-CDC9-DA10-28D8A390D55A}" dt="2025-05-13T20:37:50.328" v="1128" actId="20577"/>
        <pc:sldMkLst>
          <pc:docMk/>
          <pc:sldMk cId="580048789" sldId="497"/>
        </pc:sldMkLst>
      </pc:sldChg>
      <pc:sldChg chg="addSp delSp modSp">
        <pc:chgData name="Giacomo Broggi" userId="S::giacomo.broggi@uniroma1.it::2e4d45a7-718c-4b9a-9add-2c2848abe4d2" providerId="AD" clId="Web-{DEBD7C31-69C8-CDC9-DA10-28D8A390D55A}" dt="2025-05-13T20:26:08.944" v="835" actId="20577"/>
        <pc:sldMkLst>
          <pc:docMk/>
          <pc:sldMk cId="2532528836" sldId="498"/>
        </pc:sldMkLst>
        <pc:spChg chg="mod">
          <ac:chgData name="Giacomo Broggi" userId="S::giacomo.broggi@uniroma1.it::2e4d45a7-718c-4b9a-9add-2c2848abe4d2" providerId="AD" clId="Web-{DEBD7C31-69C8-CDC9-DA10-28D8A390D55A}" dt="2025-05-13T20:26:08.944" v="835" actId="20577"/>
          <ac:spMkLst>
            <pc:docMk/>
            <pc:sldMk cId="2532528836" sldId="498"/>
            <ac:spMk id="6" creationId="{6D8A2479-8C5B-DF90-4C55-3DD851467A6D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0:22:24.405" v="738" actId="1076"/>
          <ac:spMkLst>
            <pc:docMk/>
            <pc:sldMk cId="2532528836" sldId="498"/>
            <ac:spMk id="17" creationId="{EB14D1A6-620E-F487-E986-B7DBE681CDC6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0:22:34.343" v="741" actId="20577"/>
          <ac:spMkLst>
            <pc:docMk/>
            <pc:sldMk cId="2532528836" sldId="498"/>
            <ac:spMk id="18" creationId="{81FFB078-24D2-84F5-162C-1786BEA9CDAC}"/>
          </ac:spMkLst>
        </pc:spChg>
        <pc:picChg chg="add mod modCrop">
          <ac:chgData name="Giacomo Broggi" userId="S::giacomo.broggi@uniroma1.it::2e4d45a7-718c-4b9a-9add-2c2848abe4d2" providerId="AD" clId="Web-{DEBD7C31-69C8-CDC9-DA10-28D8A390D55A}" dt="2025-05-13T20:22:09.326" v="732" actId="1076"/>
          <ac:picMkLst>
            <pc:docMk/>
            <pc:sldMk cId="2532528836" sldId="498"/>
            <ac:picMk id="15" creationId="{8C205A70-FC9B-44F8-2962-AEA8F35901B9}"/>
          </ac:picMkLst>
        </pc:picChg>
        <pc:picChg chg="add mod modCrop">
          <ac:chgData name="Giacomo Broggi" userId="S::giacomo.broggi@uniroma1.it::2e4d45a7-718c-4b9a-9add-2c2848abe4d2" providerId="AD" clId="Web-{DEBD7C31-69C8-CDC9-DA10-28D8A390D55A}" dt="2025-05-13T20:22:09.357" v="733" actId="1076"/>
          <ac:picMkLst>
            <pc:docMk/>
            <pc:sldMk cId="2532528836" sldId="498"/>
            <ac:picMk id="16" creationId="{252FBB63-B4EF-1BC8-0642-A1CFD53F66D0}"/>
          </ac:picMkLst>
        </pc:picChg>
      </pc:sldChg>
      <pc:sldChg chg="addSp delSp modSp">
        <pc:chgData name="Giacomo Broggi" userId="S::giacomo.broggi@uniroma1.it::2e4d45a7-718c-4b9a-9add-2c2848abe4d2" providerId="AD" clId="Web-{DEBD7C31-69C8-CDC9-DA10-28D8A390D55A}" dt="2025-05-13T20:53:48.237" v="1500" actId="20577"/>
        <pc:sldMkLst>
          <pc:docMk/>
          <pc:sldMk cId="1988925090" sldId="499"/>
        </pc:sldMkLst>
        <pc:spChg chg="mod">
          <ac:chgData name="Giacomo Broggi" userId="S::giacomo.broggi@uniroma1.it::2e4d45a7-718c-4b9a-9add-2c2848abe4d2" providerId="AD" clId="Web-{DEBD7C31-69C8-CDC9-DA10-28D8A390D55A}" dt="2025-05-13T20:53:48.237" v="1500" actId="20577"/>
          <ac:spMkLst>
            <pc:docMk/>
            <pc:sldMk cId="1988925090" sldId="499"/>
            <ac:spMk id="19" creationId="{67FF4BB6-4CD7-B31F-8D1E-4D86E24DFDEB}"/>
          </ac:spMkLst>
        </pc:spChg>
        <pc:picChg chg="add mod modCrop">
          <ac:chgData name="Giacomo Broggi" userId="S::giacomo.broggi@uniroma1.it::2e4d45a7-718c-4b9a-9add-2c2848abe4d2" providerId="AD" clId="Web-{DEBD7C31-69C8-CDC9-DA10-28D8A390D55A}" dt="2025-05-13T20:01:42.736" v="97" actId="1076"/>
          <ac:picMkLst>
            <pc:docMk/>
            <pc:sldMk cId="1988925090" sldId="499"/>
            <ac:picMk id="3" creationId="{4B320741-C228-3B33-86F6-159E49BF15FD}"/>
          </ac:picMkLst>
        </pc:picChg>
        <pc:picChg chg="add mod modCrop">
          <ac:chgData name="Giacomo Broggi" userId="S::giacomo.broggi@uniroma1.it::2e4d45a7-718c-4b9a-9add-2c2848abe4d2" providerId="AD" clId="Web-{DEBD7C31-69C8-CDC9-DA10-28D8A390D55A}" dt="2025-05-13T20:01:42.767" v="98" actId="1076"/>
          <ac:picMkLst>
            <pc:docMk/>
            <pc:sldMk cId="1988925090" sldId="499"/>
            <ac:picMk id="6" creationId="{2EA5EF55-CC32-671D-BD5C-BDC1B9212B4F}"/>
          </ac:picMkLst>
        </pc:picChg>
      </pc:sldChg>
      <pc:sldChg chg="addSp modSp">
        <pc:chgData name="Giacomo Broggi" userId="S::giacomo.broggi@uniroma1.it::2e4d45a7-718c-4b9a-9add-2c2848abe4d2" providerId="AD" clId="Web-{DEBD7C31-69C8-CDC9-DA10-28D8A390D55A}" dt="2025-05-13T21:00:09.548" v="1547" actId="20577"/>
        <pc:sldMkLst>
          <pc:docMk/>
          <pc:sldMk cId="2067085985" sldId="500"/>
        </pc:sldMkLst>
        <pc:spChg chg="mod">
          <ac:chgData name="Giacomo Broggi" userId="S::giacomo.broggi@uniroma1.it::2e4d45a7-718c-4b9a-9add-2c2848abe4d2" providerId="AD" clId="Web-{DEBD7C31-69C8-CDC9-DA10-28D8A390D55A}" dt="2025-05-13T20:58:38.560" v="1530" actId="20577"/>
          <ac:spMkLst>
            <pc:docMk/>
            <pc:sldMk cId="2067085985" sldId="500"/>
            <ac:spMk id="3" creationId="{7C20C417-EBF3-1736-6D34-EE6D230823B1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1:00:09.548" v="1547" actId="20577"/>
          <ac:spMkLst>
            <pc:docMk/>
            <pc:sldMk cId="2067085985" sldId="500"/>
            <ac:spMk id="7" creationId="{CF8CECD8-3906-EB46-DAD0-56B6F49F1A04}"/>
          </ac:spMkLst>
        </pc:spChg>
      </pc:sldChg>
      <pc:sldChg chg="delSp modSp add replId">
        <pc:chgData name="Giacomo Broggi" userId="S::giacomo.broggi@uniroma1.it::2e4d45a7-718c-4b9a-9add-2c2848abe4d2" providerId="AD" clId="Web-{DEBD7C31-69C8-CDC9-DA10-28D8A390D55A}" dt="2025-05-13T20:11:42.085" v="525" actId="20577"/>
        <pc:sldMkLst>
          <pc:docMk/>
          <pc:sldMk cId="2465771311" sldId="501"/>
        </pc:sldMkLst>
        <pc:spChg chg="mod">
          <ac:chgData name="Giacomo Broggi" userId="S::giacomo.broggi@uniroma1.it::2e4d45a7-718c-4b9a-9add-2c2848abe4d2" providerId="AD" clId="Web-{DEBD7C31-69C8-CDC9-DA10-28D8A390D55A}" dt="2025-05-13T20:07:42.170" v="321" actId="20577"/>
          <ac:spMkLst>
            <pc:docMk/>
            <pc:sldMk cId="2465771311" sldId="501"/>
            <ac:spMk id="13" creationId="{DB950459-00FB-CA37-C5BB-D2E6BAA5AA81}"/>
          </ac:spMkLst>
        </pc:spChg>
      </pc:sldChg>
      <pc:sldChg chg="addSp delSp modSp add replId">
        <pc:chgData name="Giacomo Broggi" userId="S::giacomo.broggi@uniroma1.it::2e4d45a7-718c-4b9a-9add-2c2848abe4d2" providerId="AD" clId="Web-{DEBD7C31-69C8-CDC9-DA10-28D8A390D55A}" dt="2025-05-13T21:23:27.222" v="2269" actId="20577"/>
        <pc:sldMkLst>
          <pc:docMk/>
          <pc:sldMk cId="921105216" sldId="502"/>
        </pc:sldMkLst>
        <pc:spChg chg="mod">
          <ac:chgData name="Giacomo Broggi" userId="S::giacomo.broggi@uniroma1.it::2e4d45a7-718c-4b9a-9add-2c2848abe4d2" providerId="AD" clId="Web-{DEBD7C31-69C8-CDC9-DA10-28D8A390D55A}" dt="2025-05-13T21:23:27.222" v="2269" actId="20577"/>
          <ac:spMkLst>
            <pc:docMk/>
            <pc:sldMk cId="921105216" sldId="502"/>
            <ac:spMk id="6" creationId="{9C9AF493-41B9-8414-5278-FBE8CFD2FD4E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1:22:21.782" v="2218" actId="1076"/>
          <ac:spMkLst>
            <pc:docMk/>
            <pc:sldMk cId="921105216" sldId="502"/>
            <ac:spMk id="9" creationId="{4316AA3D-A18B-4DDD-A6D9-6C40989E86F6}"/>
          </ac:spMkLst>
        </pc:spChg>
        <pc:spChg chg="add mod">
          <ac:chgData name="Giacomo Broggi" userId="S::giacomo.broggi@uniroma1.it::2e4d45a7-718c-4b9a-9add-2c2848abe4d2" providerId="AD" clId="Web-{DEBD7C31-69C8-CDC9-DA10-28D8A390D55A}" dt="2025-05-13T21:22:43.767" v="2240" actId="1076"/>
          <ac:spMkLst>
            <pc:docMk/>
            <pc:sldMk cId="921105216" sldId="502"/>
            <ac:spMk id="10" creationId="{61E5C53F-E3AA-DA3F-91E0-04E4E479D9A9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0:27:14.165" v="847" actId="20577"/>
          <ac:spMkLst>
            <pc:docMk/>
            <pc:sldMk cId="921105216" sldId="502"/>
            <ac:spMk id="13" creationId="{539AB7A8-B627-5EA2-1698-051BBADFAED0}"/>
          </ac:spMkLst>
        </pc:spChg>
        <pc:picChg chg="add mod">
          <ac:chgData name="Giacomo Broggi" userId="S::giacomo.broggi@uniroma1.it::2e4d45a7-718c-4b9a-9add-2c2848abe4d2" providerId="AD" clId="Web-{DEBD7C31-69C8-CDC9-DA10-28D8A390D55A}" dt="2025-05-13T21:22:21.766" v="2217" actId="1076"/>
          <ac:picMkLst>
            <pc:docMk/>
            <pc:sldMk cId="921105216" sldId="502"/>
            <ac:picMk id="7" creationId="{21361BAF-6488-C8B7-5402-C88AC26D3B44}"/>
          </ac:picMkLst>
        </pc:picChg>
      </pc:sldChg>
      <pc:sldChg chg="delSp modSp add">
        <pc:chgData name="Giacomo Broggi" userId="S::giacomo.broggi@uniroma1.it::2e4d45a7-718c-4b9a-9add-2c2848abe4d2" providerId="AD" clId="Web-{DEBD7C31-69C8-CDC9-DA10-28D8A390D55A}" dt="2025-05-13T20:56:47.337" v="1527" actId="20577"/>
        <pc:sldMkLst>
          <pc:docMk/>
          <pc:sldMk cId="1036244347" sldId="520"/>
        </pc:sldMkLst>
        <pc:spChg chg="mod">
          <ac:chgData name="Giacomo Broggi" userId="S::giacomo.broggi@uniroma1.it::2e4d45a7-718c-4b9a-9add-2c2848abe4d2" providerId="AD" clId="Web-{DEBD7C31-69C8-CDC9-DA10-28D8A390D55A}" dt="2025-05-13T20:54:52.958" v="1514" actId="20577"/>
          <ac:spMkLst>
            <pc:docMk/>
            <pc:sldMk cId="1036244347" sldId="520"/>
            <ac:spMk id="4" creationId="{6AE4CB24-7FF7-39D7-8403-63D9401A3CA9}"/>
          </ac:spMkLst>
        </pc:spChg>
        <pc:spChg chg="mod">
          <ac:chgData name="Giacomo Broggi" userId="S::giacomo.broggi@uniroma1.it::2e4d45a7-718c-4b9a-9add-2c2848abe4d2" providerId="AD" clId="Web-{DEBD7C31-69C8-CDC9-DA10-28D8A390D55A}" dt="2025-05-13T20:56:47.337" v="1527" actId="20577"/>
          <ac:spMkLst>
            <pc:docMk/>
            <pc:sldMk cId="1036244347" sldId="520"/>
            <ac:spMk id="11" creationId="{0478EE7E-BB5F-0E72-ECE2-152FB440CC3A}"/>
          </ac:spMkLst>
        </pc:spChg>
      </pc:sldChg>
      <pc:sldChg chg="delSp modSp add replId">
        <pc:chgData name="Giacomo Broggi" userId="S::giacomo.broggi@uniroma1.it::2e4d45a7-718c-4b9a-9add-2c2848abe4d2" providerId="AD" clId="Web-{DEBD7C31-69C8-CDC9-DA10-28D8A390D55A}" dt="2025-05-13T21:03:20.726" v="1648" actId="20577"/>
        <pc:sldMkLst>
          <pc:docMk/>
          <pc:sldMk cId="3549118973" sldId="521"/>
        </pc:sldMkLst>
      </pc:sldChg>
      <pc:sldChg chg="modSp add ord replId">
        <pc:chgData name="Giacomo Broggi" userId="S::giacomo.broggi@uniroma1.it::2e4d45a7-718c-4b9a-9add-2c2848abe4d2" providerId="AD" clId="Web-{DEBD7C31-69C8-CDC9-DA10-28D8A390D55A}" dt="2025-05-13T21:04:27.744" v="1693" actId="20577"/>
        <pc:sldMkLst>
          <pc:docMk/>
          <pc:sldMk cId="4115690895" sldId="522"/>
        </pc:sldMkLst>
        <pc:spChg chg="mod">
          <ac:chgData name="Giacomo Broggi" userId="S::giacomo.broggi@uniroma1.it::2e4d45a7-718c-4b9a-9add-2c2848abe4d2" providerId="AD" clId="Web-{DEBD7C31-69C8-CDC9-DA10-28D8A390D55A}" dt="2025-05-13T21:03:52.274" v="1672" actId="20577"/>
          <ac:spMkLst>
            <pc:docMk/>
            <pc:sldMk cId="4115690895" sldId="522"/>
            <ac:spMk id="13" creationId="{FC80B14A-592E-0787-44BE-4E2AB67258B7}"/>
          </ac:spMkLst>
        </pc:spChg>
      </pc:sldChg>
    </pc:docChg>
  </pc:docChgLst>
  <pc:docChgLst>
    <pc:chgData name="Giacomo Broggi" userId="802f1e1e-90e5-41bb-9673-7a26438a2c5d" providerId="ADAL" clId="{3F184547-F776-4073-88E1-C5E76A85CA36}"/>
    <pc:docChg chg="undo custSel addSld delSld modSld">
      <pc:chgData name="Giacomo Broggi" userId="802f1e1e-90e5-41bb-9673-7a26438a2c5d" providerId="ADAL" clId="{3F184547-F776-4073-88E1-C5E76A85CA36}" dt="2024-10-24T08:31:05.643" v="114"/>
      <pc:docMkLst>
        <pc:docMk/>
      </pc:docMkLst>
      <pc:sldChg chg="modSp mod">
        <pc:chgData name="Giacomo Broggi" userId="802f1e1e-90e5-41bb-9673-7a26438a2c5d" providerId="ADAL" clId="{3F184547-F776-4073-88E1-C5E76A85CA36}" dt="2024-10-24T08:18:13.175" v="73" actId="20577"/>
        <pc:sldMkLst>
          <pc:docMk/>
          <pc:sldMk cId="3568010592" sldId="262"/>
        </pc:sldMkLst>
      </pc:sldChg>
      <pc:sldChg chg="modSp mod">
        <pc:chgData name="Giacomo Broggi" userId="802f1e1e-90e5-41bb-9673-7a26438a2c5d" providerId="ADAL" clId="{3F184547-F776-4073-88E1-C5E76A85CA36}" dt="2024-10-24T08:18:33.576" v="77" actId="20577"/>
        <pc:sldMkLst>
          <pc:docMk/>
          <pc:sldMk cId="1312809851" sldId="263"/>
        </pc:sldMkLst>
      </pc:sldChg>
      <pc:sldChg chg="modSp mod">
        <pc:chgData name="Giacomo Broggi" userId="802f1e1e-90e5-41bb-9673-7a26438a2c5d" providerId="ADAL" clId="{3F184547-F776-4073-88E1-C5E76A85CA36}" dt="2024-10-24T08:22:09.427" v="95" actId="20577"/>
        <pc:sldMkLst>
          <pc:docMk/>
          <pc:sldMk cId="3981799695" sldId="274"/>
        </pc:sldMkLst>
      </pc:sldChg>
      <pc:sldChg chg="modSp mod">
        <pc:chgData name="Giacomo Broggi" userId="802f1e1e-90e5-41bb-9673-7a26438a2c5d" providerId="ADAL" clId="{3F184547-F776-4073-88E1-C5E76A85CA36}" dt="2024-10-24T08:16:40.772" v="52" actId="20577"/>
        <pc:sldMkLst>
          <pc:docMk/>
          <pc:sldMk cId="1288338514" sldId="283"/>
        </pc:sldMkLst>
      </pc:sldChg>
      <pc:sldChg chg="modSp mod">
        <pc:chgData name="Giacomo Broggi" userId="802f1e1e-90e5-41bb-9673-7a26438a2c5d" providerId="ADAL" clId="{3F184547-F776-4073-88E1-C5E76A85CA36}" dt="2024-10-24T08:19:03.588" v="82" actId="20577"/>
        <pc:sldMkLst>
          <pc:docMk/>
          <pc:sldMk cId="2690172274" sldId="306"/>
        </pc:sldMkLst>
      </pc:sldChg>
      <pc:sldChg chg="modSp del mod">
        <pc:chgData name="Giacomo Broggi" userId="802f1e1e-90e5-41bb-9673-7a26438a2c5d" providerId="ADAL" clId="{3F184547-F776-4073-88E1-C5E76A85CA36}" dt="2024-10-24T08:19:41.241" v="92" actId="47"/>
        <pc:sldMkLst>
          <pc:docMk/>
          <pc:sldMk cId="2736951926" sldId="307"/>
        </pc:sldMkLst>
      </pc:sldChg>
      <pc:sldChg chg="modSp mod modAnim">
        <pc:chgData name="Giacomo Broggi" userId="802f1e1e-90e5-41bb-9673-7a26438a2c5d" providerId="ADAL" clId="{3F184547-F776-4073-88E1-C5E76A85CA36}" dt="2024-10-24T08:31:00.395" v="113"/>
        <pc:sldMkLst>
          <pc:docMk/>
          <pc:sldMk cId="2881134635" sldId="451"/>
        </pc:sldMkLst>
      </pc:sldChg>
      <pc:sldChg chg="addSp delSp modSp mod modAnim">
        <pc:chgData name="Giacomo Broggi" userId="802f1e1e-90e5-41bb-9673-7a26438a2c5d" providerId="ADAL" clId="{3F184547-F776-4073-88E1-C5E76A85CA36}" dt="2024-10-24T08:31:05.643" v="114"/>
        <pc:sldMkLst>
          <pc:docMk/>
          <pc:sldMk cId="2784100795" sldId="452"/>
        </pc:sldMkLst>
      </pc:sldChg>
      <pc:sldChg chg="add del">
        <pc:chgData name="Giacomo Broggi" userId="802f1e1e-90e5-41bb-9673-7a26438a2c5d" providerId="ADAL" clId="{3F184547-F776-4073-88E1-C5E76A85CA36}" dt="2024-10-24T08:14:55.009" v="16"/>
        <pc:sldMkLst>
          <pc:docMk/>
          <pc:sldMk cId="2794307932" sldId="454"/>
        </pc:sldMkLst>
      </pc:sldChg>
      <pc:sldChg chg="add del">
        <pc:chgData name="Giacomo Broggi" userId="802f1e1e-90e5-41bb-9673-7a26438a2c5d" providerId="ADAL" clId="{3F184547-F776-4073-88E1-C5E76A85CA36}" dt="2024-10-24T08:14:55.009" v="16"/>
        <pc:sldMkLst>
          <pc:docMk/>
          <pc:sldMk cId="2652060990" sldId="455"/>
        </pc:sldMkLst>
      </pc:sldChg>
      <pc:sldChg chg="modSp add del mod">
        <pc:chgData name="Giacomo Broggi" userId="802f1e1e-90e5-41bb-9673-7a26438a2c5d" providerId="ADAL" clId="{3F184547-F776-4073-88E1-C5E76A85CA36}" dt="2024-10-24T08:21:52.823" v="93" actId="20577"/>
        <pc:sldMkLst>
          <pc:docMk/>
          <pc:sldMk cId="2002256923" sldId="456"/>
        </pc:sldMkLst>
      </pc:sldChg>
      <pc:sldChg chg="add">
        <pc:chgData name="Giacomo Broggi" userId="802f1e1e-90e5-41bb-9673-7a26438a2c5d" providerId="ADAL" clId="{3F184547-F776-4073-88E1-C5E76A85CA36}" dt="2024-10-24T08:19:39.747" v="91"/>
        <pc:sldMkLst>
          <pc:docMk/>
          <pc:sldMk cId="2277432221" sldId="48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FA01-0D7A-45FF-9C78-68D522016A06}" type="datetimeFigureOut">
              <a:rPr lang="en-US" smtClean="0"/>
              <a:t>22-May-25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2C99B-06DF-46D4-BA4C-95057DDE6D4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59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DC54B0-73F6-B373-6C9E-5D9A3F1C1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75F49D8-CE58-1F55-6395-EF6BA329B5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35B5B48-5446-46FD-4201-05F271F088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5F2FC49-6F28-409C-6CED-B21581B05E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348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0A689-E487-3D1D-869C-C2472A2846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1C23516-E414-D68D-C7AD-D441B67F37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9AC6F36-469A-1482-D4CA-D58A28EB74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30D2CA2-2420-1745-1FF7-B126EC68BF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8007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4338E-410C-4566-0EF4-C394C54D5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19EAB98-7BA9-1E04-836D-2AA5721E7F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A352EEA-157D-A331-445C-668319D972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87D167B-5B22-5891-73F8-F5BF3F22B5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9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7676F-FF8E-C3FB-4C9B-220C6BD4C8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1597291D-CDB9-458D-4E8A-25457D0504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C780F8A-141F-E889-76D4-5D69C3A58C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ECBEF2-A255-D462-5B1C-BA7E7A5777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69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AF63B7-B090-4A3A-1F47-9E9C92B47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DBDD9C5-0D27-7611-7BAE-798202FF5D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20C5BD3-EEA6-5F61-BCB3-F3B561CC7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CA6F16D-D0E8-6F68-2B9F-9C9493F2BA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848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029011-E39C-8D57-11D8-485D16621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1A577D2-C7A7-8EFD-C628-D391F0C26A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8002146-7A17-4CC7-276D-CE0AB74F3B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DBBE866-DDB9-CB46-AF50-1F2A04BC7E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560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4E102-A401-0B40-0C7D-BF3B3F4C7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0A424DE-FC56-7F24-6ABD-D2FE8C5844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2244551-1690-4D82-9E93-4D937BE1E8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562A396-2C0D-C1CD-7D45-49B318CD00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36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3502D-9E92-B152-2E22-BA45FB3680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BE9D5B7-4934-3BF9-1F60-21972A2903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856CE03-AC0E-DAD3-38D4-234C471A53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F9B1A00-5B00-78AD-5BCB-9E81C68AD6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2264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816253-EC03-BD74-025A-8F78E0D810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8802598-B99C-EA84-ED5E-0E769F161B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6B91C56-4CEB-5FCB-3796-C7C99E7A00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449DB9E-C221-7A2E-A869-48745A560E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679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C1EC94-67EB-DC41-89E4-ABD68474D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2C5723E-F6C5-E2EF-386A-B45CFEC751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726D1C2-BC54-31F8-19D1-678A52B83C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5B8057-D23C-1A4C-B2BF-F07BA2BC4C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51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F81D50-703D-5A6C-93B5-8D5444AC3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1D97074-CA1E-273D-C390-650ADCCF60D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40AC995-1B8D-86E7-109D-7DD08F42B8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BA53B51-E394-90EA-99FF-1DE35E5F42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432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34C82-FE2D-91FB-6A1A-B0F902E7A0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B6B8450-AA12-A375-44D3-35C9D3A9DC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5CA5E5D-9F6B-2D1C-8F29-407EBFA25F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31A8700-6090-020E-D7E3-CFBCC06A1C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74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F1E2E-1805-C7E7-2652-DEDEE91492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3F8D096-BD94-90B5-1A81-5D6CEEBF9D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8BD8217-E8A7-DFFB-1540-D5E3E6F809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E57A8C-C9A6-DCE1-3E9F-60E3649D93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934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19B5DB-8D83-67A8-73F9-E0C9A2F1FF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E35BBCC-10BE-AAB4-0376-312F9714EB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33732AB-2823-FACA-5608-5C2D657AE4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80A7901-76CE-642B-C798-63F4A3B4D7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251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7F0C5-0444-53F8-9B0A-52EC51F88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8DF0CF2-0762-1720-7694-89E96D82AF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B36BBE89-21AC-7F82-BD46-71CC787969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6F10432-7C0D-6D29-03D4-6178626784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992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7FD85-265D-027C-FA0D-347D82FF2C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DB63FF82-ACF5-CE0D-F5C5-7C411EC1D7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3F2A0A5-FA02-1CFC-76A9-80E4E6240A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E5911E3-CA34-D814-705D-1F86090A40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3250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9DEE5-7497-A4F7-5D7F-3A8BF462A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A337BE5-195B-1BA3-4A88-F275A880A8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09321C3-B510-2988-7EE9-26A1DF5430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C20AC11-3DFD-3E58-6659-204EE8A878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439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7911BF-4F6F-C366-E5BA-07CCA728E3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9EE24A9-442B-B511-06E1-6C72271EC3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B4746F1-9499-8DAC-53B8-791A8A653C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8F87A5-A27F-1357-5A87-0DD293D0AE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864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57373E-F0E1-A9CE-84E2-5E35264B4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165542A-3368-DDB3-15A3-FF6E0665FC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30EA852-9FEE-BBB5-CB93-B7AE1AA13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09366B5-5AD4-CB18-BA38-EFA20A8F2E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625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3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2A039-43FD-F0F0-EC6D-F521858DE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E19FAF1-AFBD-FF75-7580-8E1F30DE44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A7140911-A543-A199-95E0-D35101C5E2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7860923-C11D-74AF-D1C9-DAB05BD76F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059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700D4A-251D-0C0D-A203-F5F9E4A1DD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0904275-5774-AF7F-8B26-328CEB987E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4EA4CA8-E0C5-E430-11C0-B30708CE68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9C6BA13-4968-3820-3076-9A04E84870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77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704DCE-002F-3B02-16D8-8942360A4D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3377D12-CCCB-438D-A067-96C6EE1A2C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78F92D84-BB84-DB67-E777-3D21FB8B34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28EA5CE-A0C0-B831-C61C-F167EDB2C9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660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587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5A59D2-8CCE-A821-ED1D-B90308442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C4934F4-077A-A25D-6CBC-A74DE82D32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44FFE4C-889B-3FA4-947B-EF34F0D4EB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3EADD8C-2887-D552-C5AB-5EF8A0B098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371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A5A531-47B9-C201-F084-A0D693BA5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F62A596-9603-6534-3344-DD4369B69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DF6816-75E2-E52A-C857-E419BF01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7A1E6-28F1-47D0-A25F-2FCF1332C287}" type="datetime1">
              <a:rPr lang="en-US" smtClean="0"/>
              <a:t>22-May-25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BED50B-5766-B582-1FF2-88C5B38DB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8FFC2B-9916-DA37-4A73-38D7C78F1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58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A02D2-9466-5367-C219-43982ACFF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8BBB1FE-1FCA-201F-6BD2-0B9EC2DDF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EFEFAE-B0EF-D4D8-4A66-F612E955E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C1872-CB51-4415-891C-D13AB6C8A80C}" type="datetime1">
              <a:rPr lang="en-US" smtClean="0"/>
              <a:t>22-May-25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07B7A2-A1A1-A2A1-1913-3FEA6036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92BD15-E363-00FF-1C36-0E1712260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0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A86A962-4EC1-B7CD-48EE-FE3671B2D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2EA8BE0-3122-A396-B1B9-765724586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18C98D-2CBB-DA1D-07E1-9CD5A04E9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EB3-58DF-4D67-8EC0-BA53DE9E33D5}" type="datetime1">
              <a:rPr lang="en-US" smtClean="0"/>
              <a:t>22-May-25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622F-015A-98B6-5227-D5E2D7690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9F58-8F75-69EB-359C-67C0C38C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6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65418C-8AC0-303D-F1CE-0458D99D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66CE1E-A3CD-9037-6D5C-D2AB3F9E7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6EB899-6044-4021-C400-C65ED3FB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B8D4-5851-4E7B-A46C-FDA4601437C4}" type="datetime1">
              <a:rPr lang="en-US" smtClean="0"/>
              <a:t>22-May-25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A3CD24-DB90-0528-0785-B118B236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A066A6-D922-92BC-854A-E1396E35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0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7AE790-C681-FF35-73E2-2587E54E1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98CF17-6A4D-BC81-14DA-75126728B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975EDD-DDC7-37FC-E05F-94138FF02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1F48-911F-45B4-BF52-045F0E20383C}" type="datetime1">
              <a:rPr lang="en-US" smtClean="0"/>
              <a:t>22-May-25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4B9591-E7B0-6809-73AF-BAE05333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DFD3E9-B1BF-FFDC-7D00-6578D8BA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1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F5650D-0139-EC1C-D967-45B2D8828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6C3D9A-302F-AD92-348F-CA8E71EE9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53949FB-0D2E-3175-8917-F5A9915A2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EF46CE-8445-1A96-D6EA-15A0869B3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FCFB-2371-4C75-ADAE-A1B114745864}" type="datetime1">
              <a:rPr lang="en-US" smtClean="0"/>
              <a:t>22-May-25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D80F3B-0762-8398-3594-2C1AE957F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599BFF-7B96-30CD-62D8-689358AC1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267AB3-DA7A-45EF-66CD-69102DF3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617C22-EB31-6FC7-0E24-2A7E30D50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C0F0E95-5E39-5759-815A-E5B2C5C28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F230136-B1E2-5B21-A06D-CD1F67AAB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D6AD8B-4721-47EF-032D-48CBA3809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FC286E2-4899-9E26-693D-E6699C587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59E7-D7D8-4131-877C-E0A7AE93E4B8}" type="datetime1">
              <a:rPr lang="en-US" smtClean="0"/>
              <a:t>22-May-25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2B76B7A-F067-04EB-5686-8EFB5A83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CD09D4D-42A7-D8FF-0609-B4B213FB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F2FD16-52DD-241B-AD54-2033776B0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0DFACB5-0380-91AF-1EE2-310BF97AA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D7C07-D71B-481D-9F6E-FE9D0973B5BA}" type="datetime1">
              <a:rPr lang="en-US" smtClean="0"/>
              <a:t>22-May-25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7CE3501-628F-8EFE-6EF5-BBCC8713F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AE8A023-29B8-217A-268A-2D313DD8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5F84CA7-7CB6-3F68-0B6F-282A533E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DC96B-297C-4225-AF64-C0FA75D0F944}" type="datetime1">
              <a:rPr lang="en-US" smtClean="0"/>
              <a:t>22-May-25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5A3E563-2877-4CA0-2F3F-DA8D02421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1A541-0E8A-9E94-3BC1-361F2B49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0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88FA09-CE7A-7524-C5F1-294043D94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151CF7-04B8-EA24-BC43-D0E306F07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CA48042-C060-0577-F679-7A507E61E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6E50F92-A428-C37A-6BFE-71FC0D8DB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D201-FB45-4A1B-8FB9-E9C460BB7D99}" type="datetime1">
              <a:rPr lang="en-US" smtClean="0"/>
              <a:t>22-May-25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6CE06CC-7E65-B847-6C6B-2437B97C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032B3F-10DB-7B6F-5690-D455EDE6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464196-3308-4BA3-0A30-3142B5FC5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26F4655-2741-16DD-6662-DD5D1A2C5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6B908B-A3CC-F98F-92A3-4D9E517B2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9DBB63-CACF-30B7-4D9F-E6361E2D8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CB21-4D22-46B4-AA31-E51F7EC5E2AB}" type="datetime1">
              <a:rPr lang="en-US" smtClean="0"/>
              <a:t>22-May-25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6D26B8-24D0-A5B6-9A07-2EA23B56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FEE0A4-5272-3DE6-7CC9-0E05C952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3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DB5C88A-32F4-5C98-4439-6D4614D70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5CB7B4-2232-866F-8632-F777FD2EC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A364E0-6EE9-74A8-DFFC-E83AFB62A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1480B-87BB-43EA-B023-02A114715AE3}" type="datetime1">
              <a:rPr lang="en-US" smtClean="0"/>
              <a:t>22-May-25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3CE399-5267-6BF9-9494-9F1DA3817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66DE5A-01E3-3494-DC75-AFE7F209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1DD1-B74E-4CBD-A4FB-FFC0F6727A0E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3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journals.aps.org/prab/abstract/10.1103/PhysRevAccelBeams.24.081001" TargetMode="External"/><Relationship Id="rId4" Type="http://schemas.openxmlformats.org/officeDocument/2006/relationships/hyperlink" Target="https://indico.jacow.org/event/81/contributions/7411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jpe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journals.aps.org/prab/abstract/10.1103/PhysRevAccelBeams.24.08100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hyperlink" Target="https://indico.cern.ch/event/1408515/timetable/#175-preliminary-design-of-fcc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81/contributions/7401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08515/timetable/#245-tid-and-fluence-in-the-det" TargetMode="Externa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pdf/10.1103/PhysRevSTAB.13.07420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hyperlink" Target="https://indico.cern.ch/event/1514893/contributions/6444061/attachments/3041887/5373732/Touschek_DAFNE_GB.pdf" TargetMode="External"/><Relationship Id="rId4" Type="http://schemas.openxmlformats.org/officeDocument/2006/relationships/hyperlink" Target="https://ops.aps.anl.gov/elegant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27555/contributions/3452794/attachments/1870001/3076685/FCCWEEK19_MDI_Mboscolo_final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lobal/event/9305/contributions/90678/attachments/41539/77826/FCCee_collimation_BB24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39509/contributions/6289594/attachments/2995756/5277819/Fast_instability_study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408515/contributions/6515064/attachments/3071000/5432900/Collimation_studies_FCCee_GB.pdf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timetable/#245-tid-and-fluence-in-the-det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408515/timetable/#93-first-look-at-injection-bac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iopscience.iop.org/article/10.1088/1748-0221/19/02/T0200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8881064D-EB03-856C-28A4-A5B29404A68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8DD82B8-2874-248A-14E6-EC73DD8F4E30}"/>
              </a:ext>
            </a:extLst>
          </p:cNvPr>
          <p:cNvSpPr txBox="1">
            <a:spLocks/>
          </p:cNvSpPr>
          <p:nvPr/>
        </p:nvSpPr>
        <p:spPr>
          <a:xfrm>
            <a:off x="477469" y="1448298"/>
            <a:ext cx="11234014" cy="183064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5400" dirty="0">
                <a:solidFill>
                  <a:srgbClr val="0033A0"/>
                </a:solidFill>
                <a:latin typeface="Arial"/>
                <a:cs typeface="Arial"/>
              </a:rPr>
              <a:t>IR beam losses and                   MDI collimators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286C6724-D3D8-93E9-2BDC-6A976FA81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405" y="377596"/>
            <a:ext cx="30519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ERN Logo, symbol, meaning, history, PNG, brand">
            <a:extLst>
              <a:ext uri="{FF2B5EF4-FFF2-40B4-BE49-F238E27FC236}">
                <a16:creationId xmlns:a16="http://schemas.microsoft.com/office/drawing/2014/main" id="{085E0835-F6AC-C1EC-CC9B-BF30A56BCB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7" r="17567"/>
          <a:stretch/>
        </p:blipFill>
        <p:spPr bwMode="auto">
          <a:xfrm>
            <a:off x="5679653" y="373864"/>
            <a:ext cx="131809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DC4EFEF-620C-2DCC-E07A-5C82FE13BEE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5F656D0-CFEB-D435-3863-9AE83006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023376E-5F03-F96E-0F32-B0A602F42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0143BF-DD4C-A25D-7966-DABA0AF80048}"/>
              </a:ext>
            </a:extLst>
          </p:cNvPr>
          <p:cNvSpPr txBox="1"/>
          <p:nvPr/>
        </p:nvSpPr>
        <p:spPr>
          <a:xfrm>
            <a:off x="-1524" y="4116717"/>
            <a:ext cx="12192000" cy="70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Sapienza University of Rome, Italy    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Meyrin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Switzerland    </a:t>
            </a:r>
            <a:r>
              <a:rPr lang="en-US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3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INFN-LNF, Frascati, Italy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algn="ctr">
              <a:lnSpc>
                <a:spcPts val="2500"/>
              </a:lnSpc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1B3F7A6-AE73-E57F-A827-CF9DB54F77B0}"/>
              </a:ext>
            </a:extLst>
          </p:cNvPr>
          <p:cNvSpPr txBox="1"/>
          <p:nvPr/>
        </p:nvSpPr>
        <p:spPr>
          <a:xfrm>
            <a:off x="635267" y="4790793"/>
            <a:ext cx="11823192" cy="38536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  <a:spcAft>
                <a:spcPts val="400"/>
              </a:spcAft>
              <a:defRPr/>
            </a:pPr>
            <a:r>
              <a:rPr lang="it-IT" dirty="0">
                <a:solidFill>
                  <a:srgbClr val="0033A0"/>
                </a:solidFill>
                <a:latin typeface="Arial"/>
              </a:rPr>
              <a:t>FCC week 2025</a:t>
            </a:r>
            <a:r>
              <a:rPr lang="en-US" dirty="0">
                <a:solidFill>
                  <a:srgbClr val="0033A0"/>
                </a:solidFill>
                <a:latin typeface="Arial"/>
              </a:rPr>
              <a:t>, Vienna, Austria, 22/05/2025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8AFBC1B-C9D9-68D7-2FAC-E934D1679E2A}"/>
              </a:ext>
            </a:extLst>
          </p:cNvPr>
          <p:cNvSpPr txBox="1"/>
          <p:nvPr/>
        </p:nvSpPr>
        <p:spPr>
          <a:xfrm>
            <a:off x="638657" y="5277207"/>
            <a:ext cx="11369236" cy="13471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ts val="2500"/>
              </a:lnSpc>
              <a:buFont typeface="Arial"/>
              <a:defRPr/>
            </a:pPr>
            <a:r>
              <a:rPr lang="it-IT" sz="1600" dirty="0" err="1">
                <a:latin typeface="Arial"/>
              </a:rPr>
              <a:t>Acknowledgements</a:t>
            </a:r>
            <a:r>
              <a:rPr lang="en-US" sz="1600" dirty="0">
                <a:latin typeface="Arial"/>
              </a:rPr>
              <a:t>: </a:t>
            </a:r>
            <a:endParaRPr lang="en-US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2500"/>
              </a:lnSpc>
              <a:buFont typeface="Arial"/>
              <a:defRPr/>
            </a:pPr>
            <a:r>
              <a:rPr lang="en-US" sz="1600" dirty="0">
                <a:solidFill>
                  <a:srgbClr val="181818"/>
                </a:solidFill>
                <a:latin typeface="Arial"/>
              </a:rPr>
              <a:t>X. </a:t>
            </a:r>
            <a:r>
              <a:rPr lang="en-US" sz="1600" dirty="0" err="1">
                <a:solidFill>
                  <a:srgbClr val="181818"/>
                </a:solidFill>
                <a:latin typeface="Arial"/>
              </a:rPr>
              <a:t>Buffat</a:t>
            </a:r>
            <a:r>
              <a:rPr lang="en-US" sz="1600" dirty="0">
                <a:solidFill>
                  <a:srgbClr val="181818"/>
                </a:solidFill>
                <a:latin typeface="Arial"/>
              </a:rPr>
              <a:t>, H. Burkhardt, Y. </a:t>
            </a:r>
            <a:r>
              <a:rPr lang="en-US" sz="1600" dirty="0" err="1">
                <a:solidFill>
                  <a:srgbClr val="181818"/>
                </a:solidFill>
                <a:latin typeface="Arial"/>
              </a:rPr>
              <a:t>Dutheil</a:t>
            </a:r>
            <a:r>
              <a:rPr lang="en-US" sz="1600" dirty="0">
                <a:solidFill>
                  <a:srgbClr val="181818"/>
                </a:solidFill>
                <a:latin typeface="Arial"/>
              </a:rPr>
              <a:t>, A. Frasca, D. </a:t>
            </a:r>
            <a:r>
              <a:rPr lang="en-US" sz="1600" dirty="0" err="1">
                <a:solidFill>
                  <a:srgbClr val="181818"/>
                </a:solidFill>
                <a:latin typeface="Arial"/>
              </a:rPr>
              <a:t>Gibellieri</a:t>
            </a:r>
            <a:r>
              <a:rPr lang="en-US" sz="1600" dirty="0">
                <a:solidFill>
                  <a:srgbClr val="181818"/>
                </a:solidFill>
                <a:latin typeface="Arial"/>
              </a:rPr>
              <a:t>, M. Hofer, G. Iadarola, R. </a:t>
            </a:r>
            <a:r>
              <a:rPr lang="en-US" sz="1600" dirty="0" err="1">
                <a:solidFill>
                  <a:srgbClr val="181818"/>
                </a:solidFill>
                <a:latin typeface="Arial"/>
              </a:rPr>
              <a:t>Kersevan</a:t>
            </a:r>
            <a:r>
              <a:rPr lang="en-US" sz="1600" dirty="0">
                <a:solidFill>
                  <a:srgbClr val="181818"/>
                </a:solidFill>
                <a:latin typeface="Arial"/>
              </a:rPr>
              <a:t>, P. </a:t>
            </a:r>
            <a:r>
              <a:rPr lang="en-US" sz="1600" dirty="0" err="1">
                <a:solidFill>
                  <a:srgbClr val="181818"/>
                </a:solidFill>
                <a:latin typeface="Arial"/>
              </a:rPr>
              <a:t>Kicsiny</a:t>
            </a:r>
            <a:r>
              <a:rPr lang="en-US" sz="1600" dirty="0">
                <a:solidFill>
                  <a:srgbClr val="181818"/>
                </a:solidFill>
                <a:latin typeface="Arial"/>
              </a:rPr>
              <a:t>, G. Lerner,               L. </a:t>
            </a:r>
            <a:r>
              <a:rPr lang="en-US" sz="1600" dirty="0" err="1">
                <a:solidFill>
                  <a:srgbClr val="181818"/>
                </a:solidFill>
                <a:latin typeface="Arial"/>
              </a:rPr>
              <a:t>Nevay</a:t>
            </a:r>
            <a:r>
              <a:rPr lang="en-US" sz="1600" dirty="0">
                <a:solidFill>
                  <a:srgbClr val="181818"/>
                </a:solidFill>
                <a:latin typeface="Arial"/>
              </a:rPr>
              <a:t>, M. </a:t>
            </a:r>
            <a:r>
              <a:rPr lang="en-US" sz="1600" dirty="0" err="1">
                <a:solidFill>
                  <a:srgbClr val="181818"/>
                </a:solidFill>
                <a:latin typeface="Arial"/>
              </a:rPr>
              <a:t>Migliorati</a:t>
            </a:r>
            <a:r>
              <a:rPr lang="en-US" sz="1600" dirty="0">
                <a:solidFill>
                  <a:srgbClr val="181818"/>
                </a:solidFill>
                <a:latin typeface="Arial"/>
              </a:rPr>
              <a:t>, K. Oide, J. Salvesen, C. Zannini, F. Zimmermann</a:t>
            </a:r>
            <a:endParaRPr lang="en-US" dirty="0"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ts val="2500"/>
              </a:lnSpc>
              <a:buClrTx/>
              <a:buSzTx/>
              <a:buFont typeface="Arial"/>
              <a:buNone/>
              <a:tabLst/>
              <a:defRPr/>
            </a:pPr>
            <a:endParaRPr lang="en-US" dirty="0">
              <a:latin typeface="Arial"/>
            </a:endParaRPr>
          </a:p>
        </p:txBody>
      </p:sp>
      <p:pic>
        <p:nvPicPr>
          <p:cNvPr id="5" name="Picture 6" descr="logo_infn">
            <a:extLst>
              <a:ext uri="{FF2B5EF4-FFF2-40B4-BE49-F238E27FC236}">
                <a16:creationId xmlns:a16="http://schemas.microsoft.com/office/drawing/2014/main" id="{7B22F825-DB02-0B9A-61AC-AABDE89A5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026" y="377596"/>
            <a:ext cx="180144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5B285D2B-4358-D989-90B2-2EFD2866F3F3}"/>
              </a:ext>
            </a:extLst>
          </p:cNvPr>
          <p:cNvSpPr txBox="1">
            <a:spLocks/>
          </p:cNvSpPr>
          <p:nvPr/>
        </p:nvSpPr>
        <p:spPr>
          <a:xfrm>
            <a:off x="820" y="3279800"/>
            <a:ext cx="12189276" cy="91527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Broggi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1,2,3 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A. Abramov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K. Andre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2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M. Boscolo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2,3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R. Bruce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A. Lechner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S. Marin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                                                   G. Nigrelli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1,2,3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A. Perillo-Marcone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ea typeface="+mn-lt"/>
                <a:cs typeface="+mn-lt"/>
              </a:rPr>
              <a:t>2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,S. Redaelli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K. Skoufaris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r>
              <a:rPr lang="en-US" sz="1800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, F. Van der Veken</a:t>
            </a:r>
            <a:r>
              <a:rPr lang="en-US" sz="1800" b="0" baseline="30000" dirty="0">
                <a:solidFill>
                  <a:srgbClr val="2F2F2F">
                    <a:lumMod val="50000"/>
                  </a:srgbClr>
                </a:solidFill>
                <a:latin typeface="Arial"/>
              </a:rPr>
              <a:t>2</a:t>
            </a:r>
            <a:endParaRPr lang="en-US" sz="1800" b="0" i="0" u="none" strike="noStrike" kern="1200" cap="none" spc="0" normalizeH="0" baseline="3000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1191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C72CBA-A602-BB2F-B916-A448F40B87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182EE949-55D1-36D1-187F-698D884B485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D9EDBB55-D6F9-4ADC-4B12-536D934D6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9C6A6037-A88A-19B0-0CAC-32D7BD6D833A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  <a:cs typeface="Arial"/>
              </a:rPr>
              <a:t>Xsuite-BDSIM benchmark at </a:t>
            </a:r>
            <a:r>
              <a:rPr lang="en-US" sz="3600" err="1">
                <a:solidFill>
                  <a:srgbClr val="0033A0"/>
                </a:solidFill>
                <a:latin typeface="Arial"/>
                <a:cs typeface="Arial"/>
              </a:rPr>
              <a:t>SuperKEKB</a:t>
            </a:r>
            <a:endParaRPr lang="en-US" sz="3600" err="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0782F206-4F22-0425-D974-C81ED0D1C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10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769BFFB-D1A5-463F-D6D4-F08D14BFEF34}"/>
              </a:ext>
            </a:extLst>
          </p:cNvPr>
          <p:cNvSpPr txBox="1"/>
          <p:nvPr/>
        </p:nvSpPr>
        <p:spPr>
          <a:xfrm>
            <a:off x="89463" y="840926"/>
            <a:ext cx="1209227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Comparison of Xsuite–BDSIM simulations with measured backgrounds at </a:t>
            </a:r>
            <a:r>
              <a:rPr lang="en-US" dirty="0" err="1">
                <a:ea typeface="+mn-lt"/>
                <a:cs typeface="+mn-lt"/>
              </a:rPr>
              <a:t>SuperKEKB</a:t>
            </a:r>
            <a:r>
              <a:rPr lang="en-US" dirty="0">
                <a:ea typeface="+mn-lt"/>
                <a:cs typeface="+mn-lt"/>
              </a:rPr>
              <a:t> (</a:t>
            </a:r>
            <a:r>
              <a:rPr lang="en-US" dirty="0">
                <a:ea typeface="+mn-lt"/>
                <a:cs typeface="+mn-lt"/>
                <a:hlinkClick r:id="rId4"/>
              </a:rPr>
              <a:t>IPAC'25 paper</a:t>
            </a:r>
            <a:r>
              <a:rPr lang="en-US" dirty="0">
                <a:ea typeface="+mn-lt"/>
                <a:cs typeface="+mn-lt"/>
              </a:rPr>
              <a:t>)</a:t>
            </a:r>
          </a:p>
          <a:p>
            <a:pPr marL="285750" indent="-285750">
              <a:buFont typeface="Arial,Sans-Serif"/>
              <a:buChar char="•"/>
            </a:pPr>
            <a:r>
              <a:rPr lang="it-IT" dirty="0" err="1">
                <a:ea typeface="+mn-lt"/>
                <a:cs typeface="+mn-lt"/>
              </a:rPr>
              <a:t>Dedicated</a:t>
            </a:r>
            <a:r>
              <a:rPr lang="it-IT" dirty="0">
                <a:ea typeface="+mn-lt"/>
                <a:cs typeface="+mn-lt"/>
              </a:rPr>
              <a:t> single-</a:t>
            </a:r>
            <a:r>
              <a:rPr lang="it-IT" dirty="0" err="1">
                <a:ea typeface="+mn-lt"/>
                <a:cs typeface="+mn-lt"/>
              </a:rPr>
              <a:t>beam</a:t>
            </a:r>
            <a:r>
              <a:rPr lang="it-IT" dirty="0">
                <a:ea typeface="+mn-lt"/>
                <a:cs typeface="+mn-lt"/>
              </a:rPr>
              <a:t> background study </a:t>
            </a:r>
            <a:r>
              <a:rPr lang="it-IT" dirty="0" err="1">
                <a:ea typeface="+mn-lt"/>
                <a:cs typeface="+mn-lt"/>
              </a:rPr>
              <a:t>at</a:t>
            </a:r>
            <a:r>
              <a:rPr lang="it-IT" dirty="0">
                <a:ea typeface="+mn-lt"/>
                <a:cs typeface="+mn-lt"/>
              </a:rPr>
              <a:t> </a:t>
            </a:r>
            <a:r>
              <a:rPr lang="it-IT" dirty="0" err="1">
                <a:ea typeface="+mn-lt"/>
                <a:cs typeface="+mn-lt"/>
              </a:rPr>
              <a:t>SuperKEKB</a:t>
            </a:r>
            <a:r>
              <a:rPr lang="it-IT" dirty="0">
                <a:ea typeface="+mn-lt"/>
                <a:cs typeface="+mn-lt"/>
              </a:rPr>
              <a:t> LER (June 2020, </a:t>
            </a:r>
            <a:r>
              <a:rPr lang="it-IT" dirty="0">
                <a:ea typeface="+mn-lt"/>
                <a:cs typeface="+mn-lt"/>
                <a:hlinkClick r:id="rId5"/>
              </a:rPr>
              <a:t>A. Natochii, PRAB</a:t>
            </a:r>
            <a:r>
              <a:rPr lang="it-IT" dirty="0">
                <a:ea typeface="+mn-lt"/>
                <a:cs typeface="+mn-lt"/>
              </a:rPr>
              <a:t>)</a:t>
            </a:r>
          </a:p>
          <a:p>
            <a:pPr marL="742950" lvl="1" indent="-285750">
              <a:buFont typeface="Arial,Sans-Serif"/>
              <a:buChar char="•"/>
            </a:pPr>
            <a:r>
              <a:rPr lang="it-IT" dirty="0">
                <a:cs typeface="Arial"/>
              </a:rPr>
              <a:t>D06V1 </a:t>
            </a:r>
            <a:r>
              <a:rPr lang="it-IT" dirty="0" err="1">
                <a:cs typeface="Arial"/>
              </a:rPr>
              <a:t>collimator</a:t>
            </a:r>
            <a:r>
              <a:rPr lang="it-IT" dirty="0">
                <a:cs typeface="Arial"/>
              </a:rPr>
              <a:t> aperture </a:t>
            </a:r>
            <a:r>
              <a:rPr lang="it-IT" dirty="0" err="1">
                <a:cs typeface="Arial"/>
              </a:rPr>
              <a:t>scan</a:t>
            </a:r>
            <a:endParaRPr lang="en-US" dirty="0" err="1">
              <a:cs typeface="Arial"/>
            </a:endParaRPr>
          </a:p>
          <a:p>
            <a:pPr marL="742950" lvl="1" indent="-285750">
              <a:buFont typeface="Arial,Sans-Serif"/>
              <a:buChar char="•"/>
            </a:pPr>
            <a:r>
              <a:rPr lang="it-IT" dirty="0" err="1">
                <a:ea typeface="+mn-lt"/>
                <a:cs typeface="+mn-lt"/>
              </a:rPr>
              <a:t>Radiation</a:t>
            </a:r>
            <a:r>
              <a:rPr lang="it-IT" dirty="0">
                <a:ea typeface="+mn-lt"/>
                <a:cs typeface="+mn-lt"/>
              </a:rPr>
              <a:t> dose rates </a:t>
            </a:r>
            <a:r>
              <a:rPr lang="it-IT" dirty="0" err="1">
                <a:ea typeface="+mn-lt"/>
                <a:cs typeface="+mn-lt"/>
              </a:rPr>
              <a:t>measured</a:t>
            </a:r>
            <a:r>
              <a:rPr lang="it-IT" dirty="0">
                <a:ea typeface="+mn-lt"/>
                <a:cs typeface="+mn-lt"/>
              </a:rPr>
              <a:t> by Belle II </a:t>
            </a:r>
            <a:r>
              <a:rPr lang="it-IT" dirty="0" err="1">
                <a:ea typeface="+mn-lt"/>
                <a:cs typeface="+mn-lt"/>
              </a:rPr>
              <a:t>radiation</a:t>
            </a:r>
            <a:r>
              <a:rPr lang="it-IT" dirty="0">
                <a:ea typeface="+mn-lt"/>
                <a:cs typeface="+mn-lt"/>
              </a:rPr>
              <a:t> monitors</a:t>
            </a:r>
            <a:endParaRPr lang="en-US" dirty="0">
              <a:ea typeface="+mn-lt"/>
              <a:cs typeface="+mn-lt"/>
            </a:endParaRPr>
          </a:p>
        </p:txBody>
      </p:sp>
      <p:pic>
        <p:nvPicPr>
          <p:cNvPr id="7" name="Immagine 12">
            <a:extLst>
              <a:ext uri="{FF2B5EF4-FFF2-40B4-BE49-F238E27FC236}">
                <a16:creationId xmlns:a16="http://schemas.microsoft.com/office/drawing/2014/main" id="{DFE7F768-609C-1F93-26B0-505AECE8F9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3386" y="1883557"/>
            <a:ext cx="3757199" cy="3418220"/>
          </a:xfrm>
          <a:prstGeom prst="rect">
            <a:avLst/>
          </a:prstGeom>
        </p:spPr>
      </p:pic>
      <p:sp>
        <p:nvSpPr>
          <p:cNvPr id="8" name="CasellaDiTesto 18">
            <a:extLst>
              <a:ext uri="{FF2B5EF4-FFF2-40B4-BE49-F238E27FC236}">
                <a16:creationId xmlns:a16="http://schemas.microsoft.com/office/drawing/2014/main" id="{E74838B0-CD13-EF06-B5E6-719A4F0F62A5}"/>
              </a:ext>
            </a:extLst>
          </p:cNvPr>
          <p:cNvSpPr txBox="1"/>
          <p:nvPr/>
        </p:nvSpPr>
        <p:spPr>
          <a:xfrm>
            <a:off x="8164109" y="1611512"/>
            <a:ext cx="38757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SuperKEKB</a:t>
            </a:r>
            <a:r>
              <a:rPr lang="en-US" sz="12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collimator layout as of June 2020</a:t>
            </a:r>
          </a:p>
        </p:txBody>
      </p:sp>
      <p:pic>
        <p:nvPicPr>
          <p:cNvPr id="6" name="Picture 5" descr="EAJADE">
            <a:extLst>
              <a:ext uri="{FF2B5EF4-FFF2-40B4-BE49-F238E27FC236}">
                <a16:creationId xmlns:a16="http://schemas.microsoft.com/office/drawing/2014/main" id="{403C8ADE-078E-848F-F576-41720EBC6F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82445" y="92811"/>
            <a:ext cx="1849477" cy="71577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FAE9078-CF2E-D85A-55E4-403047F9E170}"/>
              </a:ext>
            </a:extLst>
          </p:cNvPr>
          <p:cNvCxnSpPr/>
          <p:nvPr/>
        </p:nvCxnSpPr>
        <p:spPr>
          <a:xfrm flipH="1" flipV="1">
            <a:off x="11337814" y="4797496"/>
            <a:ext cx="477683" cy="3153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1AD701-C94D-7338-857A-D136FAC32342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DBF6DE6-B32D-605D-2BCA-9166F5DEAF04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8" name="Immagine 17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17322671-8D71-9DE2-BD1A-CAD51EB449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81" y="2275732"/>
            <a:ext cx="7874040" cy="2132525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9C937FC5-A384-38CB-F053-B09274CCAFCB}"/>
              </a:ext>
            </a:extLst>
          </p:cNvPr>
          <p:cNvSpPr txBox="1"/>
          <p:nvPr/>
        </p:nvSpPr>
        <p:spPr>
          <a:xfrm>
            <a:off x="166464" y="4286481"/>
            <a:ext cx="79976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Experimental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</a:t>
            </a:r>
            <a:r>
              <a:rPr lang="it-IT" dirty="0" err="1"/>
              <a:t>reproduced</a:t>
            </a:r>
            <a:r>
              <a:rPr lang="it-IT" dirty="0"/>
              <a:t> in </a:t>
            </a:r>
            <a:r>
              <a:rPr lang="it-IT" dirty="0" err="1"/>
              <a:t>simulations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Beam</a:t>
            </a:r>
            <a:r>
              <a:rPr lang="it-IT" dirty="0"/>
              <a:t>-gas (</a:t>
            </a:r>
            <a:r>
              <a:rPr lang="it-IT" dirty="0" err="1"/>
              <a:t>Brems</a:t>
            </a:r>
            <a:r>
              <a:rPr lang="it-IT" dirty="0"/>
              <a:t>, Coulomb) and Touschek scattering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IR aperture </a:t>
            </a:r>
            <a:r>
              <a:rPr lang="it-IT" dirty="0" err="1"/>
              <a:t>losses</a:t>
            </a:r>
            <a:r>
              <a:rPr lang="it-IT" dirty="0"/>
              <a:t> </a:t>
            </a:r>
            <a:r>
              <a:rPr lang="it-IT" dirty="0" err="1"/>
              <a:t>recorded</a:t>
            </a:r>
            <a:r>
              <a:rPr lang="it-IT" dirty="0"/>
              <a:t> and </a:t>
            </a:r>
            <a:r>
              <a:rPr lang="it-IT" dirty="0" err="1"/>
              <a:t>used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input to detector   </a:t>
            </a:r>
            <a:r>
              <a:rPr lang="it-IT" dirty="0" err="1"/>
              <a:t>simulations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basf2*</a:t>
            </a:r>
            <a:r>
              <a:rPr lang="it-IT" dirty="0"/>
              <a:t>) to estimate the </a:t>
            </a:r>
            <a:r>
              <a:rPr lang="it-IT" dirty="0" err="1"/>
              <a:t>response</a:t>
            </a:r>
            <a:r>
              <a:rPr lang="it-IT" dirty="0"/>
              <a:t> of IR </a:t>
            </a:r>
            <a:r>
              <a:rPr lang="it-IT" dirty="0" err="1"/>
              <a:t>radiation</a:t>
            </a:r>
            <a:r>
              <a:rPr lang="it-IT" dirty="0"/>
              <a:t> monitors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A3AE5A4-BFCD-9204-6F44-5AD5BCEC89FD}"/>
              </a:ext>
            </a:extLst>
          </p:cNvPr>
          <p:cNvSpPr txBox="1"/>
          <p:nvPr/>
        </p:nvSpPr>
        <p:spPr>
          <a:xfrm>
            <a:off x="166464" y="5817496"/>
            <a:ext cx="11932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33A0"/>
                </a:solidFill>
              </a:rPr>
              <a:t>*basf2</a:t>
            </a:r>
            <a:r>
              <a:rPr lang="it-IT" dirty="0"/>
              <a:t>: Belle II Analysis Software Framework – Geant4-based framework for Belle II detector </a:t>
            </a:r>
            <a:r>
              <a:rPr lang="it-IT" dirty="0" err="1"/>
              <a:t>simulations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803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19945-9236-26F1-95CA-37DF08039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A1D2545-7B97-7366-A637-556F39EC66DE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A8E27A1E-1C57-3E7A-260A-FFC050CA0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C80F3284-0D59-4A6B-81D7-AC15EA1D8BE1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  <a:cs typeface="Arial"/>
              </a:rPr>
              <a:t>Xsuite-BDSIM benchmark at </a:t>
            </a:r>
            <a:r>
              <a:rPr lang="en-US" sz="3600" err="1">
                <a:solidFill>
                  <a:srgbClr val="0033A0"/>
                </a:solidFill>
                <a:latin typeface="Arial"/>
                <a:cs typeface="Arial"/>
              </a:rPr>
              <a:t>SuperKEKB</a:t>
            </a:r>
            <a:endParaRPr lang="en-US" sz="3600" err="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5D36242A-53A5-B5C5-D8FC-D3FCC4DE9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11</a:t>
            </a:fld>
            <a:endParaRPr lang="en-US">
              <a:solidFill>
                <a:srgbClr val="0033A0"/>
              </a:solidFill>
            </a:endParaRPr>
          </a:p>
        </p:txBody>
      </p:sp>
      <p:pic>
        <p:nvPicPr>
          <p:cNvPr id="6" name="Picture 5" descr="EAJADE">
            <a:extLst>
              <a:ext uri="{FF2B5EF4-FFF2-40B4-BE49-F238E27FC236}">
                <a16:creationId xmlns:a16="http://schemas.microsoft.com/office/drawing/2014/main" id="{9D60F72C-F184-7FDD-18A7-D21DD1FCA5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2445" y="92811"/>
            <a:ext cx="1849477" cy="715770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70B1AC-2B19-D326-08E9-C7D1115B0AAB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6708C3F-3D5D-A0EA-14CF-E98B62184177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6419CD-8C02-7710-22C5-36A61033F82A}"/>
              </a:ext>
            </a:extLst>
          </p:cNvPr>
          <p:cNvSpPr txBox="1"/>
          <p:nvPr/>
        </p:nvSpPr>
        <p:spPr>
          <a:xfrm>
            <a:off x="91440" y="948700"/>
            <a:ext cx="6083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0033A0"/>
                </a:solidFill>
              </a:rPr>
              <a:t>SuperKEKB </a:t>
            </a:r>
            <a:r>
              <a:rPr lang="it-IT" dirty="0"/>
              <a:t>(</a:t>
            </a:r>
            <a:r>
              <a:rPr lang="it-IT" dirty="0">
                <a:solidFill>
                  <a:srgbClr val="0033A0"/>
                </a:solidFill>
              </a:rPr>
              <a:t>LER</a:t>
            </a:r>
            <a:r>
              <a:rPr lang="it-IT" dirty="0"/>
              <a:t>)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b="1" dirty="0">
                <a:solidFill>
                  <a:srgbClr val="0033A0"/>
                </a:solidFill>
              </a:rPr>
              <a:t>aperture model</a:t>
            </a:r>
          </a:p>
        </p:txBody>
      </p:sp>
      <p:pic>
        <p:nvPicPr>
          <p:cNvPr id="11" name="Immagine 10" descr="Immagine che contiene diagramma, linea, Diagramma, testo&#10;&#10;Il contenuto generato dall'IA potrebbe non essere corretto.">
            <a:extLst>
              <a:ext uri="{FF2B5EF4-FFF2-40B4-BE49-F238E27FC236}">
                <a16:creationId xmlns:a16="http://schemas.microsoft.com/office/drawing/2014/main" id="{07209816-D8F6-16D4-4551-F46CF82A54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71" y="1288699"/>
            <a:ext cx="4383335" cy="2103120"/>
          </a:xfrm>
          <a:prstGeom prst="rect">
            <a:avLst/>
          </a:prstGeom>
        </p:spPr>
      </p:pic>
      <p:pic>
        <p:nvPicPr>
          <p:cNvPr id="12" name="Immagine 11" descr="Immagine che contiene diagramma, linea, testo, Diagramma&#10;&#10;Il contenuto generato dall'IA potrebbe non essere corretto.">
            <a:extLst>
              <a:ext uri="{FF2B5EF4-FFF2-40B4-BE49-F238E27FC236}">
                <a16:creationId xmlns:a16="http://schemas.microsoft.com/office/drawing/2014/main" id="{3C5364BD-25D2-3902-4B7A-808F7837F1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9055" y="1269001"/>
            <a:ext cx="4381014" cy="2103120"/>
          </a:xfrm>
          <a:prstGeom prst="rect">
            <a:avLst/>
          </a:prstGeom>
        </p:spPr>
      </p:pic>
      <p:pic>
        <p:nvPicPr>
          <p:cNvPr id="15" name="Immagine 14" descr="Immagine che contiene testo, linea, Diagramma, schermata&#10;&#10;Il contenuto generato dall'IA potrebbe non essere corretto.">
            <a:extLst>
              <a:ext uri="{FF2B5EF4-FFF2-40B4-BE49-F238E27FC236}">
                <a16:creationId xmlns:a16="http://schemas.microsoft.com/office/drawing/2014/main" id="{93EC26D8-1469-0B22-54D4-820DAF9E646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62" y="3406362"/>
            <a:ext cx="8889288" cy="291574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8B9EE0A-9D4D-836F-6DBB-953E256A1B06}"/>
              </a:ext>
            </a:extLst>
          </p:cNvPr>
          <p:cNvSpPr txBox="1"/>
          <p:nvPr/>
        </p:nvSpPr>
        <p:spPr>
          <a:xfrm>
            <a:off x="6437224" y="5020244"/>
            <a:ext cx="2475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0033A0"/>
                </a:solidFill>
              </a:rPr>
              <a:t>IR </a:t>
            </a:r>
            <a:r>
              <a:rPr lang="it-IT" b="1" dirty="0" err="1">
                <a:solidFill>
                  <a:srgbClr val="0033A0"/>
                </a:solidFill>
              </a:rPr>
              <a:t>loss</a:t>
            </a:r>
            <a:r>
              <a:rPr lang="it-IT" b="1" dirty="0">
                <a:solidFill>
                  <a:srgbClr val="0033A0"/>
                </a:solidFill>
              </a:rPr>
              <a:t> rate from Coulomb scattering 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4FC1DB6D-A1FF-D1E6-1177-7F0DF3FDFB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54681" y="1042966"/>
            <a:ext cx="2429938" cy="906198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F554F009-E4F6-18C7-5000-B84E46E7E8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27340" y="2110948"/>
            <a:ext cx="1807611" cy="1168891"/>
          </a:xfrm>
          <a:prstGeom prst="rect">
            <a:avLst/>
          </a:prstGeom>
        </p:spPr>
      </p:pic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207B52A-497F-7B04-349B-240E5669AEF1}"/>
              </a:ext>
            </a:extLst>
          </p:cNvPr>
          <p:cNvSpPr txBox="1"/>
          <p:nvPr/>
        </p:nvSpPr>
        <p:spPr>
          <a:xfrm>
            <a:off x="9354681" y="3277854"/>
            <a:ext cx="2592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BDSIM </a:t>
            </a:r>
            <a:r>
              <a:rPr lang="it-IT" sz="1400" dirty="0" err="1"/>
              <a:t>CollimatorTipJaw</a:t>
            </a:r>
            <a:endParaRPr lang="en-US" sz="1400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C1B70003-955A-E511-B246-5E529401CD06}"/>
              </a:ext>
            </a:extLst>
          </p:cNvPr>
          <p:cNvSpPr txBox="1"/>
          <p:nvPr/>
        </p:nvSpPr>
        <p:spPr>
          <a:xfrm>
            <a:off x="9411135" y="4375712"/>
            <a:ext cx="27808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New collimator type implemented in BDSIM to reproduce the              </a:t>
            </a:r>
            <a:r>
              <a:rPr lang="en-US" sz="1600" dirty="0" err="1">
                <a:solidFill>
                  <a:srgbClr val="FF0000"/>
                </a:solidFill>
              </a:rPr>
              <a:t>SuperKEKB</a:t>
            </a:r>
            <a:r>
              <a:rPr lang="en-US" sz="1600" dirty="0">
                <a:solidFill>
                  <a:srgbClr val="FF0000"/>
                </a:solidFill>
              </a:rPr>
              <a:t>-type collimators</a:t>
            </a:r>
          </a:p>
        </p:txBody>
      </p: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D2BCC057-BAB0-D652-395F-62F098A0D00A}"/>
              </a:ext>
            </a:extLst>
          </p:cNvPr>
          <p:cNvCxnSpPr/>
          <p:nvPr/>
        </p:nvCxnSpPr>
        <p:spPr>
          <a:xfrm>
            <a:off x="10763067" y="3653817"/>
            <a:ext cx="0" cy="7218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671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6DCB14-742B-3C3A-98A2-7AFC6F54D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950C7B6F-2145-CDC6-4033-B2633345D459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C150405F-D6C5-0D84-3CA9-2D19F6B0B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007E045D-5D36-4BD9-93A8-2E27B763A3EB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  <a:cs typeface="Arial"/>
              </a:rPr>
              <a:t>Xsuite-BDSIM benchmark at </a:t>
            </a:r>
            <a:r>
              <a:rPr lang="en-US" sz="3600" err="1">
                <a:solidFill>
                  <a:srgbClr val="0033A0"/>
                </a:solidFill>
                <a:latin typeface="Arial"/>
                <a:cs typeface="Arial"/>
              </a:rPr>
              <a:t>SuperKEKB</a:t>
            </a:r>
            <a:endParaRPr lang="en-US" sz="3600" err="1">
              <a:solidFill>
                <a:srgbClr val="0033A0"/>
              </a:solidFill>
              <a:latin typeface="Arial"/>
            </a:endParaRP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8476AC1F-937A-D311-83D9-4B752006A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4A49B3-905C-A549-3114-4C4657C9F9A5}"/>
              </a:ext>
            </a:extLst>
          </p:cNvPr>
          <p:cNvSpPr txBox="1"/>
          <p:nvPr/>
        </p:nvSpPr>
        <p:spPr>
          <a:xfrm>
            <a:off x="86236" y="946317"/>
            <a:ext cx="1209227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dirty="0" err="1">
                <a:ea typeface="+mn-lt"/>
                <a:cs typeface="+mn-lt"/>
              </a:rPr>
              <a:t>Propagating</a:t>
            </a:r>
            <a:r>
              <a:rPr lang="it-IT" dirty="0">
                <a:ea typeface="+mn-lt"/>
                <a:cs typeface="+mn-lt"/>
              </a:rPr>
              <a:t> IR </a:t>
            </a:r>
            <a:r>
              <a:rPr lang="it-IT" dirty="0" err="1">
                <a:ea typeface="+mn-lt"/>
                <a:cs typeface="+mn-lt"/>
              </a:rPr>
              <a:t>losses</a:t>
            </a:r>
            <a:r>
              <a:rPr lang="it-IT" dirty="0">
                <a:ea typeface="+mn-lt"/>
                <a:cs typeface="+mn-lt"/>
              </a:rPr>
              <a:t> in basf2 detector </a:t>
            </a:r>
            <a:r>
              <a:rPr lang="it-IT" dirty="0" err="1">
                <a:ea typeface="+mn-lt"/>
                <a:cs typeface="+mn-lt"/>
              </a:rPr>
              <a:t>simulations</a:t>
            </a:r>
            <a:r>
              <a:rPr lang="it-IT" dirty="0">
                <a:ea typeface="+mn-lt"/>
                <a:cs typeface="+mn-lt"/>
              </a:rPr>
              <a:t> and </a:t>
            </a:r>
            <a:r>
              <a:rPr lang="it-IT" dirty="0" err="1">
                <a:ea typeface="+mn-lt"/>
                <a:cs typeface="+mn-lt"/>
              </a:rPr>
              <a:t>comparing</a:t>
            </a:r>
            <a:r>
              <a:rPr lang="it-IT" dirty="0">
                <a:ea typeface="+mn-lt"/>
                <a:cs typeface="+mn-lt"/>
              </a:rPr>
              <a:t> with the </a:t>
            </a:r>
            <a:r>
              <a:rPr lang="it-IT" dirty="0" err="1">
                <a:ea typeface="+mn-lt"/>
                <a:cs typeface="+mn-lt"/>
              </a:rPr>
              <a:t>measured</a:t>
            </a:r>
            <a:r>
              <a:rPr lang="it-IT" dirty="0">
                <a:ea typeface="+mn-lt"/>
                <a:cs typeface="+mn-lt"/>
              </a:rPr>
              <a:t> background trend                vs. D06V1 </a:t>
            </a:r>
            <a:r>
              <a:rPr lang="it-IT" dirty="0" err="1">
                <a:ea typeface="+mn-lt"/>
                <a:cs typeface="+mn-lt"/>
              </a:rPr>
              <a:t>collimator</a:t>
            </a:r>
            <a:r>
              <a:rPr lang="it-IT" dirty="0">
                <a:ea typeface="+mn-lt"/>
                <a:cs typeface="+mn-lt"/>
              </a:rPr>
              <a:t> aperture:</a:t>
            </a:r>
            <a:endParaRPr lang="en-US" dirty="0">
              <a:ea typeface="+mn-lt"/>
              <a:cs typeface="+mn-lt"/>
            </a:endParaRPr>
          </a:p>
        </p:txBody>
      </p:sp>
      <p:pic>
        <p:nvPicPr>
          <p:cNvPr id="6" name="Picture 5" descr="EAJADE">
            <a:extLst>
              <a:ext uri="{FF2B5EF4-FFF2-40B4-BE49-F238E27FC236}">
                <a16:creationId xmlns:a16="http://schemas.microsoft.com/office/drawing/2014/main" id="{3C2B6873-F316-3046-7640-3709D0CB5F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2445" y="92811"/>
            <a:ext cx="1849477" cy="715770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1663E37-2F0F-711D-2266-D52780BD9897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872F6ED-265C-EA0F-A904-FE7D4864ED9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3" name="Picture 8" descr="A graph of a line graph&#10;&#10;AI-generated content may be incorrect.">
            <a:extLst>
              <a:ext uri="{FF2B5EF4-FFF2-40B4-BE49-F238E27FC236}">
                <a16:creationId xmlns:a16="http://schemas.microsoft.com/office/drawing/2014/main" id="{6159B87B-1CEA-A129-CD8A-A9DE950A68E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118" t="2952" r="2059" b="6214"/>
          <a:stretch/>
        </p:blipFill>
        <p:spPr>
          <a:xfrm>
            <a:off x="313498" y="2029712"/>
            <a:ext cx="3185471" cy="3081434"/>
          </a:xfrm>
          <a:prstGeom prst="rect">
            <a:avLst/>
          </a:prstGeom>
        </p:spPr>
      </p:pic>
      <p:sp>
        <p:nvSpPr>
          <p:cNvPr id="9" name="CasellaDiTesto 5">
            <a:extLst>
              <a:ext uri="{FF2B5EF4-FFF2-40B4-BE49-F238E27FC236}">
                <a16:creationId xmlns:a16="http://schemas.microsoft.com/office/drawing/2014/main" id="{857CE946-B95D-A862-7D96-4D2E41C1CBD8}"/>
              </a:ext>
            </a:extLst>
          </p:cNvPr>
          <p:cNvSpPr txBox="1"/>
          <p:nvPr/>
        </p:nvSpPr>
        <p:spPr>
          <a:xfrm>
            <a:off x="371938" y="1738189"/>
            <a:ext cx="7395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 total dose rate for QCS-FW diamond detector vs. D06V1 collimator aperture in units of σβV</a:t>
            </a:r>
          </a:p>
        </p:txBody>
      </p:sp>
      <p:sp>
        <p:nvSpPr>
          <p:cNvPr id="11" name="TextBox 2">
            <a:extLst>
              <a:ext uri="{FF2B5EF4-FFF2-40B4-BE49-F238E27FC236}">
                <a16:creationId xmlns:a16="http://schemas.microsoft.com/office/drawing/2014/main" id="{309884DF-464D-F17D-8E38-18D00B3AD8D7}"/>
              </a:ext>
            </a:extLst>
          </p:cNvPr>
          <p:cNvSpPr txBox="1"/>
          <p:nvPr/>
        </p:nvSpPr>
        <p:spPr>
          <a:xfrm>
            <a:off x="8267317" y="5206889"/>
            <a:ext cx="3429765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  <a:cs typeface="Arial"/>
              </a:rPr>
              <a:t>Many thanks to G. Iadarola, A. </a:t>
            </a:r>
            <a:r>
              <a:rPr lang="en-US" sz="1400" dirty="0" err="1">
                <a:highlight>
                  <a:srgbClr val="FFFF00"/>
                </a:highlight>
                <a:cs typeface="Arial"/>
              </a:rPr>
              <a:t>Natochii</a:t>
            </a:r>
            <a:r>
              <a:rPr lang="en-US" sz="1400" dirty="0">
                <a:highlight>
                  <a:srgbClr val="FFFF00"/>
                </a:highlight>
                <a:cs typeface="Arial"/>
              </a:rPr>
              <a:t>, J. Salvesen, KEK colleagues and EAJADE </a:t>
            </a:r>
            <a:r>
              <a:rPr lang="en-US" sz="1400" dirty="0" err="1">
                <a:highlight>
                  <a:srgbClr val="FFFF00"/>
                </a:highlight>
                <a:cs typeface="Arial"/>
              </a:rPr>
              <a:t>programme</a:t>
            </a:r>
            <a:r>
              <a:rPr lang="en-US" sz="1400" dirty="0">
                <a:highlight>
                  <a:srgbClr val="FFFF00"/>
                </a:highlight>
                <a:cs typeface="Arial"/>
              </a:rPr>
              <a:t> for the support!</a:t>
            </a:r>
            <a:endParaRPr lang="en-US" sz="1400" dirty="0">
              <a:highlight>
                <a:srgbClr val="FFFF00"/>
              </a:highlight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4D2FCEE7-833F-9D40-E787-159560609EBB}"/>
              </a:ext>
            </a:extLst>
          </p:cNvPr>
          <p:cNvSpPr txBox="1"/>
          <p:nvPr/>
        </p:nvSpPr>
        <p:spPr>
          <a:xfrm>
            <a:off x="8024224" y="2029712"/>
            <a:ext cx="4017104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  <a:ea typeface="+mn-lt"/>
                <a:cs typeface="+mn-lt"/>
              </a:rPr>
              <a:t>Simulations accurately reproduce the measured background trend</a:t>
            </a:r>
          </a:p>
          <a:p>
            <a:pPr marL="285750" indent="-285750">
              <a:buFont typeface="Arial"/>
              <a:buChar char="•"/>
            </a:pPr>
            <a:endParaRPr lang="en-U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+mn-lt"/>
                <a:cs typeface="+mn-lt"/>
              </a:rPr>
              <a:t>In absolute, </a:t>
            </a:r>
            <a:r>
              <a:rPr lang="en-US" dirty="0">
                <a:solidFill>
                  <a:srgbClr val="0033A0"/>
                </a:solidFill>
                <a:ea typeface="+mn-lt"/>
                <a:cs typeface="+mn-lt"/>
              </a:rPr>
              <a:t>Data/MC~3-4</a:t>
            </a:r>
            <a:r>
              <a:rPr lang="en-US" dirty="0">
                <a:ea typeface="+mn-lt"/>
                <a:cs typeface="+mn-lt"/>
              </a:rPr>
              <a:t>, consistently with independent SAD/Geant4 simulations</a:t>
            </a:r>
            <a:endParaRPr lang="en-US" dirty="0">
              <a:solidFill>
                <a:srgbClr val="FF0000"/>
              </a:solidFill>
              <a:ea typeface="+mn-lt"/>
              <a:cs typeface="Arial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ea typeface="+mn-lt"/>
                <a:cs typeface="Arial"/>
              </a:rPr>
              <a:t>Excellent result given uncertainties on gas pressure and composition, ideal machine without errors, etc.</a:t>
            </a:r>
            <a:endParaRPr lang="en-US" dirty="0">
              <a:ea typeface="+mn-lt"/>
              <a:cs typeface="+mn-lt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D95177F2-12D0-B99C-84BB-A67C4D5DEE62}"/>
              </a:ext>
            </a:extLst>
          </p:cNvPr>
          <p:cNvSpPr txBox="1"/>
          <p:nvPr/>
        </p:nvSpPr>
        <p:spPr>
          <a:xfrm>
            <a:off x="86236" y="5287176"/>
            <a:ext cx="86823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  <a:ea typeface="+mn-lt"/>
                <a:cs typeface="+mn-lt"/>
              </a:rPr>
              <a:t>Validates Xsuite–BDSIM for collimation and background studies in                    </a:t>
            </a:r>
            <a:r>
              <a:rPr lang="en-US" dirty="0" err="1">
                <a:solidFill>
                  <a:srgbClr val="FF0000"/>
                </a:solidFill>
                <a:ea typeface="+mn-lt"/>
                <a:cs typeface="+mn-lt"/>
              </a:rPr>
              <a:t>e+e</a:t>
            </a:r>
            <a:r>
              <a:rPr lang="en-US" dirty="0">
                <a:solidFill>
                  <a:srgbClr val="FF0000"/>
                </a:solidFill>
                <a:ea typeface="+mn-lt"/>
                <a:cs typeface="+mn-lt"/>
              </a:rPr>
              <a:t>− machines</a:t>
            </a: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2CCF851A-472E-898D-B9D4-1CFF5448DA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3720" y="2056654"/>
            <a:ext cx="3875753" cy="3012556"/>
          </a:xfrm>
          <a:prstGeom prst="rect">
            <a:avLst/>
          </a:prstGeom>
        </p:spPr>
      </p:pic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CCAB3D14-F246-4985-4523-0976D0EF77F6}"/>
              </a:ext>
            </a:extLst>
          </p:cNvPr>
          <p:cNvSpPr txBox="1"/>
          <p:nvPr/>
        </p:nvSpPr>
        <p:spPr>
          <a:xfrm>
            <a:off x="6131846" y="3851202"/>
            <a:ext cx="1346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Natochii </a:t>
            </a:r>
            <a:r>
              <a:rPr lang="en-US" sz="1200" i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sz="12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Ref.</a:t>
            </a:r>
            <a:endParaRPr lang="en-US" sz="1200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60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66E05-8781-D1D5-D831-260F2711EB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159A598B-4DCC-B2A1-3F3B-9ABC7C8DED2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5E40AE4-6D65-14B9-8424-0EF7A3C9DA15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F2E30A4B-A5F7-B5B3-B528-8B7FF8767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849951E-B80C-11E4-FB2E-E4D928675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B9E0F59F-E04B-2387-8D8D-BE3002A878A5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D8FD09-2208-8BD9-CC39-D392FF4FE7AE}"/>
              </a:ext>
            </a:extLst>
          </p:cNvPr>
          <p:cNvSpPr txBox="1"/>
          <p:nvPr/>
        </p:nvSpPr>
        <p:spPr>
          <a:xfrm>
            <a:off x="956380" y="1213842"/>
            <a:ext cx="10632141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beam loss studies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Workflow for detector background evaluation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Simulation benchmark with </a:t>
            </a:r>
            <a:r>
              <a:rPr lang="en-US" dirty="0" err="1">
                <a:solidFill>
                  <a:srgbClr val="0033A0">
                    <a:alpha val="40000"/>
                  </a:srgbClr>
                </a:solidFill>
                <a:cs typeface="Arial"/>
              </a:rPr>
              <a:t>SuperKEKB</a:t>
            </a: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Updates on FCC-ee beam loss simulations: focus on IR 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err="1">
                <a:solidFill>
                  <a:srgbClr val="0033A0"/>
                </a:solidFill>
                <a:cs typeface="Arial"/>
              </a:rPr>
              <a:t>Touschek</a:t>
            </a:r>
            <a:r>
              <a:rPr lang="en-US" dirty="0">
                <a:solidFill>
                  <a:srgbClr val="0033A0"/>
                </a:solidFill>
                <a:cs typeface="Arial"/>
              </a:rPr>
              <a:t> scattering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Outlook and next steps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E4BA3-A50F-0216-9CD9-53DFED39D077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A626139-2ECB-DC0C-2E41-B9D1FE0DE81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9106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44FE9-5785-F8FC-417F-6CB984C9E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3A36CAAB-1B34-E7C2-706B-723D929744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3E3E2E7D-78D8-2547-9AAE-3CA310DDF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EA7B5693-01E5-B385-A42B-C1CAC858D17F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Generic halo losses for the Z mode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A24FFB1-2833-0837-F92C-A520323EE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14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6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94965" y="870769"/>
            <a:ext cx="7473212" cy="42005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b="1" kern="0" dirty="0" err="1">
                <a:solidFill>
                  <a:srgbClr val="2F2F2F"/>
                </a:solidFill>
                <a:latin typeface="Arial"/>
                <a:cs typeface="Arial"/>
              </a:rPr>
              <a:t>Generic</a:t>
            </a:r>
            <a:r>
              <a:rPr lang="it-IT" b="1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  <a:cs typeface="Arial"/>
              </a:rPr>
              <a:t>halo</a:t>
            </a:r>
            <a:r>
              <a:rPr lang="it-IT" b="1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  <a:cs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:</a:t>
            </a: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Slow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loss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process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assumed</a:t>
            </a:r>
            <a:endParaRPr lang="it-IT" kern="0" dirty="0">
              <a:solidFill>
                <a:srgbClr val="2F2F2F"/>
              </a:solidFill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The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loss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process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is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not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simulated</a:t>
            </a:r>
            <a:endParaRPr lang="it-IT" kern="0" dirty="0">
              <a:solidFill>
                <a:srgbClr val="2F2F2F"/>
              </a:solidFill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halo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directly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impacts one of the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TCPs</a:t>
            </a:r>
            <a:endParaRPr lang="it-IT" kern="0" dirty="0">
              <a:solidFill>
                <a:srgbClr val="2F2F2F"/>
              </a:solidFill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Beam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lifetime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drop to 5 min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is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assumed</a:t>
            </a:r>
            <a:endParaRPr lang="it-IT" kern="0" dirty="0">
              <a:solidFill>
                <a:srgbClr val="2F2F2F"/>
              </a:solidFill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kern="0" dirty="0" err="1">
                <a:solidFill>
                  <a:srgbClr val="0033A0"/>
                </a:solidFill>
                <a:latin typeface="Arial"/>
                <a:cs typeface="Arial"/>
              </a:rPr>
              <a:t>Horizontal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and </a:t>
            </a:r>
            <a:r>
              <a:rPr lang="it-IT" kern="0" dirty="0" err="1">
                <a:solidFill>
                  <a:srgbClr val="0033A0"/>
                </a:solidFill>
                <a:latin typeface="Arial"/>
                <a:cs typeface="Arial"/>
              </a:rPr>
              <a:t>vertical</a:t>
            </a:r>
            <a:r>
              <a:rPr lang="it-IT" kern="0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  <a:cs typeface="Arial"/>
              </a:rPr>
              <a:t>betatron</a:t>
            </a:r>
            <a:r>
              <a:rPr lang="it-IT" kern="0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  <a:cs typeface="Arial"/>
              </a:rPr>
              <a:t>collimation</a:t>
            </a:r>
            <a:r>
              <a:rPr lang="it-IT" kern="0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  <a:cs typeface="Arial"/>
              </a:rPr>
              <a:t>losses</a:t>
            </a:r>
            <a:r>
              <a:rPr lang="it-IT" kern="0" dirty="0">
                <a:solidFill>
                  <a:srgbClr val="0033A0"/>
                </a:solidFill>
                <a:latin typeface="Arial"/>
                <a:cs typeface="Arial"/>
              </a:rPr>
              <a:t> 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(</a:t>
            </a:r>
            <a:r>
              <a:rPr lang="it-IT" kern="0" dirty="0">
                <a:solidFill>
                  <a:srgbClr val="00008B"/>
                </a:solidFill>
                <a:latin typeface="Arial"/>
                <a:cs typeface="Arial"/>
              </a:rPr>
              <a:t>B1H</a:t>
            </a:r>
            <a:r>
              <a:rPr lang="it-IT" kern="0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it-IT" kern="0" dirty="0">
                <a:solidFill>
                  <a:srgbClr val="00008B"/>
                </a:solidFill>
                <a:latin typeface="Arial"/>
                <a:cs typeface="Arial"/>
              </a:rPr>
              <a:t> B1V</a:t>
            </a:r>
            <a:r>
              <a:rPr lang="it-IT" kern="0" dirty="0">
                <a:latin typeface="Arial"/>
                <a:cs typeface="Arial"/>
              </a:rPr>
              <a:t>)</a:t>
            </a:r>
            <a:endParaRPr lang="it-IT" kern="0" dirty="0">
              <a:solidFill>
                <a:srgbClr val="FF0000"/>
              </a:solidFill>
              <a:latin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FF0000"/>
              </a:solidFill>
              <a:latin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b="1" kern="0" dirty="0">
                <a:latin typeface="Arial"/>
              </a:rPr>
              <a:t>Good </a:t>
            </a:r>
            <a:r>
              <a:rPr lang="it-IT" b="1" kern="0" dirty="0" err="1">
                <a:latin typeface="Arial"/>
              </a:rPr>
              <a:t>halo</a:t>
            </a:r>
            <a:r>
              <a:rPr lang="it-IT" b="1" kern="0" dirty="0">
                <a:latin typeface="Arial"/>
              </a:rPr>
              <a:t> </a:t>
            </a:r>
            <a:r>
              <a:rPr lang="it-IT" b="1" kern="0" dirty="0" err="1">
                <a:latin typeface="Arial"/>
              </a:rPr>
              <a:t>cleaning</a:t>
            </a:r>
            <a:r>
              <a:rPr lang="it-IT" b="1" kern="0" dirty="0">
                <a:latin typeface="Arial"/>
              </a:rPr>
              <a:t> performance overall</a:t>
            </a:r>
            <a:endParaRPr lang="it-IT" b="1" kern="0" dirty="0"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 dirty="0">
                <a:latin typeface="Arial"/>
              </a:rPr>
              <a:t>Losses </a:t>
            </a:r>
            <a:r>
              <a:rPr lang="en-US" kern="0" dirty="0"/>
              <a:t>well contained </a:t>
            </a:r>
            <a:r>
              <a:rPr lang="en-US" kern="0" dirty="0">
                <a:latin typeface="Arial"/>
              </a:rPr>
              <a:t>within the collimation insertion PF</a:t>
            </a:r>
            <a:endParaRPr lang="en-US" kern="0" dirty="0">
              <a:latin typeface="Arial"/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 dirty="0"/>
              <a:t>Loss suppressed by:</a:t>
            </a:r>
            <a:endParaRPr lang="en-US" kern="0" dirty="0">
              <a:ea typeface="Cambria Math"/>
            </a:endParaRPr>
          </a:p>
          <a:p>
            <a:pPr marL="1200150" lvl="2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 dirty="0">
                <a:ea typeface="Cambria Math"/>
              </a:rPr>
              <a:t>∼2 orders of magnitude on the TCTs </a:t>
            </a:r>
            <a:endParaRPr lang="en-US" kern="0" dirty="0">
              <a:ea typeface="Cambria Math"/>
              <a:cs typeface="Arial"/>
            </a:endParaRPr>
          </a:p>
          <a:p>
            <a:pPr marL="1200150" lvl="2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 dirty="0">
                <a:ea typeface="Cambria Math"/>
              </a:rPr>
              <a:t>∼4-5 orders of magnitude on the SR collimators</a:t>
            </a:r>
            <a:endParaRPr lang="en-US" kern="0" dirty="0">
              <a:ea typeface="Cambria Math"/>
              <a:cs typeface="Arial"/>
            </a:endParaRPr>
          </a:p>
          <a:p>
            <a:pPr marL="1200150" lvl="2" indent="-285750" defTabSz="685727">
              <a:lnSpc>
                <a:spcPts val="2300"/>
              </a:lnSpc>
              <a:buFont typeface="Wingdings" panose="05000000000000000000" pitchFamily="2" charset="2"/>
              <a:buChar char="Ø"/>
              <a:defRPr/>
            </a:pPr>
            <a:r>
              <a:rPr lang="en-US" kern="0" dirty="0">
                <a:ea typeface="Cambria Math"/>
                <a:cs typeface="Arial"/>
              </a:rPr>
              <a:t>&gt;5 orders of magnitude on all the other elements outside PF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C205A70-FC9B-44F8-2962-AEA8F35901B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65" r="1718"/>
          <a:stretch/>
        </p:blipFill>
        <p:spPr>
          <a:xfrm>
            <a:off x="7635712" y="907330"/>
            <a:ext cx="4344188" cy="2286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52FBB63-B4EF-1BC8-0642-A1CFD53F66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921" r="1769"/>
          <a:stretch/>
        </p:blipFill>
        <p:spPr>
          <a:xfrm>
            <a:off x="7635711" y="3091207"/>
            <a:ext cx="4357561" cy="2286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B14D1A6-620E-F487-E986-B7DBE681CDC6}"/>
              </a:ext>
            </a:extLst>
          </p:cNvPr>
          <p:cNvSpPr txBox="1"/>
          <p:nvPr/>
        </p:nvSpPr>
        <p:spPr>
          <a:xfrm>
            <a:off x="8267307" y="1401452"/>
            <a:ext cx="685015" cy="3771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B1H</a:t>
            </a:r>
            <a:endParaRPr lang="en-US" dirty="0"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FFB078-24D2-84F5-162C-1786BEA9CDAC}"/>
              </a:ext>
            </a:extLst>
          </p:cNvPr>
          <p:cNvSpPr txBox="1"/>
          <p:nvPr/>
        </p:nvSpPr>
        <p:spPr>
          <a:xfrm>
            <a:off x="8267307" y="3585328"/>
            <a:ext cx="685015" cy="3771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B1V</a:t>
            </a:r>
            <a:endParaRPr lang="en-US" dirty="0">
              <a:cs typeface="Arial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A610714-F7EB-498E-23A5-C5C1215718E6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A733886-D193-9E3A-BA1E-62B658EDDE3E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6A411F9-F53A-EB81-5106-C142B541799E}"/>
              </a:ext>
            </a:extLst>
          </p:cNvPr>
          <p:cNvSpPr txBox="1"/>
          <p:nvPr/>
        </p:nvSpPr>
        <p:spPr>
          <a:xfrm>
            <a:off x="283779" y="5565400"/>
            <a:ext cx="11275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*Loss </a:t>
            </a:r>
            <a:r>
              <a:rPr lang="it-IT" sz="1600" dirty="0" err="1">
                <a:solidFill>
                  <a:srgbClr val="FF0000"/>
                </a:solidFill>
              </a:rPr>
              <a:t>maps</a:t>
            </a:r>
            <a:r>
              <a:rPr lang="it-IT" sz="1600" dirty="0">
                <a:solidFill>
                  <a:srgbClr val="FF0000"/>
                </a:solidFill>
              </a:rPr>
              <a:t> are </a:t>
            </a:r>
            <a:r>
              <a:rPr lang="it-IT" sz="1600" dirty="0" err="1">
                <a:solidFill>
                  <a:srgbClr val="FF0000"/>
                </a:solidFill>
              </a:rPr>
              <a:t>obtained</a:t>
            </a:r>
            <a:r>
              <a:rPr lang="it-IT" sz="1600" dirty="0">
                <a:solidFill>
                  <a:srgbClr val="FF0000"/>
                </a:solidFill>
              </a:rPr>
              <a:t> by </a:t>
            </a:r>
            <a:r>
              <a:rPr lang="it-IT" sz="1600" dirty="0" err="1">
                <a:solidFill>
                  <a:srgbClr val="FF0000"/>
                </a:solidFill>
              </a:rPr>
              <a:t>binning</a:t>
            </a:r>
            <a:r>
              <a:rPr lang="it-IT" sz="1600" dirty="0">
                <a:solidFill>
                  <a:srgbClr val="FF0000"/>
                </a:solidFill>
              </a:rPr>
              <a:t> aperture </a:t>
            </a:r>
            <a:r>
              <a:rPr lang="it-IT" sz="1600" dirty="0" err="1">
                <a:solidFill>
                  <a:srgbClr val="FF0000"/>
                </a:solidFill>
              </a:rPr>
              <a:t>losses</a:t>
            </a:r>
            <a:r>
              <a:rPr lang="it-IT" sz="1600" dirty="0">
                <a:solidFill>
                  <a:srgbClr val="FF0000"/>
                </a:solidFill>
              </a:rPr>
              <a:t> in 10 cm </a:t>
            </a:r>
            <a:r>
              <a:rPr lang="it-IT" sz="1600" dirty="0" err="1">
                <a:solidFill>
                  <a:srgbClr val="FF0000"/>
                </a:solidFill>
              </a:rPr>
              <a:t>bins</a:t>
            </a:r>
            <a:r>
              <a:rPr lang="it-IT" sz="1600" dirty="0">
                <a:solidFill>
                  <a:srgbClr val="FF0000"/>
                </a:solidFill>
              </a:rPr>
              <a:t>, </a:t>
            </a:r>
            <a:r>
              <a:rPr lang="it-IT" sz="1600" dirty="0" err="1">
                <a:solidFill>
                  <a:srgbClr val="FF0000"/>
                </a:solidFill>
              </a:rPr>
              <a:t>except</a:t>
            </a:r>
            <a:r>
              <a:rPr lang="it-IT" sz="1600" dirty="0">
                <a:solidFill>
                  <a:srgbClr val="FF0000"/>
                </a:solidFill>
              </a:rPr>
              <a:t> for the </a:t>
            </a:r>
            <a:r>
              <a:rPr lang="it-IT" sz="1600" dirty="0" err="1">
                <a:solidFill>
                  <a:srgbClr val="FF0000"/>
                </a:solidFill>
              </a:rPr>
              <a:t>collimators</a:t>
            </a:r>
            <a:r>
              <a:rPr lang="it-IT" sz="1600" dirty="0">
                <a:solidFill>
                  <a:srgbClr val="FF0000"/>
                </a:solidFill>
              </a:rPr>
              <a:t>, for </a:t>
            </a:r>
            <a:r>
              <a:rPr lang="it-IT" sz="1600" dirty="0" err="1">
                <a:solidFill>
                  <a:srgbClr val="FF0000"/>
                </a:solidFill>
              </a:rPr>
              <a:t>which</a:t>
            </a:r>
            <a:r>
              <a:rPr lang="it-IT" sz="1600" dirty="0">
                <a:solidFill>
                  <a:srgbClr val="FF0000"/>
                </a:solidFill>
              </a:rPr>
              <a:t> the </a:t>
            </a:r>
            <a:r>
              <a:rPr lang="it-IT" sz="1600" dirty="0" err="1">
                <a:solidFill>
                  <a:srgbClr val="FF0000"/>
                </a:solidFill>
              </a:rPr>
              <a:t>binning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is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equal</a:t>
            </a:r>
            <a:r>
              <a:rPr lang="it-IT" sz="1600" dirty="0">
                <a:solidFill>
                  <a:srgbClr val="FF0000"/>
                </a:solidFill>
              </a:rPr>
              <a:t> to the </a:t>
            </a:r>
            <a:r>
              <a:rPr lang="it-IT" sz="1600" dirty="0" err="1">
                <a:solidFill>
                  <a:srgbClr val="FF0000"/>
                </a:solidFill>
              </a:rPr>
              <a:t>collimator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length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528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85FF0-0E9C-098C-68BD-E1F6CD1E8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0A129F46-9B1D-F59E-6BF5-4496E11F6DC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0FB44DF3-3569-8B61-0E67-2F170A101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ECC2A83B-7A39-9D38-F5E9-F7352A0C182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IR generic halo losses for the Z mode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4AEB37F-45CF-CC61-2B67-D332A2DFE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15</a:t>
            </a:fld>
            <a:endParaRPr lang="en-US">
              <a:solidFill>
                <a:srgbClr val="0033A0"/>
              </a:solidFill>
            </a:endParaRPr>
          </a:p>
        </p:txBody>
      </p:sp>
      <p:pic>
        <p:nvPicPr>
          <p:cNvPr id="8" name="Immagine 7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696A8FF0-DCC0-B200-EA2D-E63766F9BB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493" y="1274618"/>
            <a:ext cx="5486399" cy="2743200"/>
          </a:xfrm>
          <a:prstGeom prst="rect">
            <a:avLst/>
          </a:prstGeom>
        </p:spPr>
      </p:pic>
      <p:pic>
        <p:nvPicPr>
          <p:cNvPr id="14" name="Immagine 13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DFA5FB85-2861-8698-A5BE-64A89759E9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892" y="1274618"/>
            <a:ext cx="5486399" cy="2743200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F25AA6E-D175-913C-A9D4-B6172C3DAB25}"/>
              </a:ext>
            </a:extLst>
          </p:cNvPr>
          <p:cNvSpPr txBox="1"/>
          <p:nvPr/>
        </p:nvSpPr>
        <p:spPr>
          <a:xfrm>
            <a:off x="259882" y="933651"/>
            <a:ext cx="11444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IR </a:t>
            </a:r>
            <a:r>
              <a:rPr lang="it-IT" b="1" dirty="0" err="1"/>
              <a:t>losses</a:t>
            </a:r>
            <a:r>
              <a:rPr lang="it-IT" b="1" dirty="0"/>
              <a:t> from </a:t>
            </a:r>
            <a:r>
              <a:rPr lang="it-IT" b="1" dirty="0" err="1"/>
              <a:t>generic</a:t>
            </a:r>
            <a:r>
              <a:rPr lang="it-IT" b="1" dirty="0"/>
              <a:t> </a:t>
            </a:r>
            <a:r>
              <a:rPr lang="it-IT" b="1" dirty="0" err="1"/>
              <a:t>beam</a:t>
            </a:r>
            <a:r>
              <a:rPr lang="it-IT" b="1" dirty="0"/>
              <a:t> </a:t>
            </a:r>
            <a:r>
              <a:rPr lang="it-IT" b="1" dirty="0" err="1"/>
              <a:t>halo</a:t>
            </a:r>
            <a:r>
              <a:rPr lang="it-IT" b="1" dirty="0"/>
              <a:t> </a:t>
            </a:r>
            <a:r>
              <a:rPr lang="it-IT" b="1" dirty="0" err="1"/>
              <a:t>losses</a:t>
            </a:r>
            <a:r>
              <a:rPr lang="it-IT" dirty="0"/>
              <a:t>: focus on IPD (</a:t>
            </a:r>
            <a:r>
              <a:rPr lang="it-IT" dirty="0" err="1"/>
              <a:t>farther</a:t>
            </a:r>
            <a:r>
              <a:rPr lang="it-IT" dirty="0"/>
              <a:t> from </a:t>
            </a:r>
            <a:r>
              <a:rPr lang="it-IT" dirty="0" err="1"/>
              <a:t>collimation</a:t>
            </a:r>
            <a:r>
              <a:rPr lang="it-IT" dirty="0"/>
              <a:t> </a:t>
            </a:r>
            <a:r>
              <a:rPr lang="it-IT" dirty="0" err="1"/>
              <a:t>insertion</a:t>
            </a:r>
            <a:r>
              <a:rPr lang="it-IT" dirty="0"/>
              <a:t> in PF)</a:t>
            </a:r>
            <a:endParaRPr lang="en-US" dirty="0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9897C610-E6BB-A02C-85E9-0CBB38F47590}"/>
              </a:ext>
            </a:extLst>
          </p:cNvPr>
          <p:cNvSpPr txBox="1"/>
          <p:nvPr/>
        </p:nvSpPr>
        <p:spPr>
          <a:xfrm>
            <a:off x="259882" y="3935380"/>
            <a:ext cx="1144443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Vast</a:t>
            </a:r>
            <a:r>
              <a:rPr lang="it-IT" b="1" dirty="0"/>
              <a:t> </a:t>
            </a:r>
            <a:r>
              <a:rPr lang="it-IT" b="1" dirty="0" err="1"/>
              <a:t>majority</a:t>
            </a:r>
            <a:r>
              <a:rPr lang="it-IT" b="1" dirty="0"/>
              <a:t> of </a:t>
            </a:r>
            <a:r>
              <a:rPr lang="it-IT" b="1" dirty="0" err="1"/>
              <a:t>losses</a:t>
            </a:r>
            <a:r>
              <a:rPr lang="it-IT" b="1" dirty="0"/>
              <a:t> </a:t>
            </a:r>
            <a:r>
              <a:rPr lang="it-IT" b="1" dirty="0" err="1"/>
              <a:t>intecepted</a:t>
            </a:r>
            <a:r>
              <a:rPr lang="it-IT" b="1" dirty="0"/>
              <a:t> by the </a:t>
            </a:r>
            <a:r>
              <a:rPr lang="it-IT" b="1" dirty="0" err="1"/>
              <a:t>local</a:t>
            </a:r>
            <a:r>
              <a:rPr lang="it-IT" b="1" dirty="0"/>
              <a:t> </a:t>
            </a:r>
            <a:r>
              <a:rPr lang="it-IT" b="1" dirty="0" err="1"/>
              <a:t>protection</a:t>
            </a:r>
            <a:r>
              <a:rPr lang="it-IT" b="1" dirty="0"/>
              <a:t> </a:t>
            </a:r>
            <a:r>
              <a:rPr lang="it-IT" b="1" dirty="0" err="1"/>
              <a:t>tertiary</a:t>
            </a:r>
            <a:r>
              <a:rPr lang="it-IT" b="1" dirty="0"/>
              <a:t> </a:t>
            </a:r>
            <a:r>
              <a:rPr lang="it-IT" b="1" dirty="0" err="1"/>
              <a:t>collimators</a:t>
            </a:r>
            <a:r>
              <a:rPr lang="it-IT" b="1" dirty="0"/>
              <a:t> </a:t>
            </a:r>
            <a:r>
              <a:rPr lang="it-IT" dirty="0"/>
              <a:t>(</a:t>
            </a:r>
            <a:r>
              <a:rPr lang="it-IT" b="1" dirty="0" err="1"/>
              <a:t>TCTs</a:t>
            </a:r>
            <a:r>
              <a:rPr lang="it-IT" dirty="0"/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it-IT" dirty="0">
                <a:solidFill>
                  <a:srgbClr val="FF0000"/>
                </a:solidFill>
              </a:rPr>
              <a:t>Max. </a:t>
            </a:r>
            <a:r>
              <a:rPr lang="it-IT" dirty="0" err="1">
                <a:solidFill>
                  <a:srgbClr val="FF0000"/>
                </a:solidFill>
              </a:rPr>
              <a:t>recorded</a:t>
            </a:r>
            <a:r>
              <a:rPr lang="it-IT" dirty="0">
                <a:solidFill>
                  <a:srgbClr val="FF0000"/>
                </a:solidFill>
              </a:rPr>
              <a:t> power loads </a:t>
            </a:r>
            <a:r>
              <a:rPr lang="en-US" dirty="0">
                <a:solidFill>
                  <a:srgbClr val="FF0000"/>
                </a:solidFill>
              </a:rPr>
              <a:t>~</a:t>
            </a:r>
            <a:r>
              <a:rPr lang="it-IT" dirty="0">
                <a:solidFill>
                  <a:srgbClr val="FF0000"/>
                </a:solidFill>
              </a:rPr>
              <a:t>100 W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Residual losses on SR collimators with max. recorded power loads ~100 </a:t>
            </a:r>
            <a:r>
              <a:rPr lang="en-US" dirty="0" err="1"/>
              <a:t>mW</a:t>
            </a:r>
            <a:endParaRPr lang="en-US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Near absence of losses beyond the last SR collimator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Showers from TCTs may determine radiation to tunnel</a:t>
            </a:r>
            <a:r>
              <a:rPr lang="it-IT" dirty="0"/>
              <a:t>/</a:t>
            </a:r>
            <a:r>
              <a:rPr lang="it-IT" dirty="0" err="1"/>
              <a:t>environment</a:t>
            </a:r>
            <a:r>
              <a:rPr lang="it-IT" dirty="0"/>
              <a:t> and </a:t>
            </a:r>
            <a:r>
              <a:rPr lang="it-IT" dirty="0" err="1"/>
              <a:t>may</a:t>
            </a:r>
            <a:r>
              <a:rPr lang="it-IT" dirty="0"/>
              <a:t> generate backgrounds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Shower</a:t>
            </a:r>
            <a:r>
              <a:rPr lang="it-IT" dirty="0"/>
              <a:t> </a:t>
            </a:r>
            <a:r>
              <a:rPr lang="it-IT" dirty="0" err="1"/>
              <a:t>absorbers</a:t>
            </a:r>
            <a:r>
              <a:rPr lang="it-IT" dirty="0"/>
              <a:t> downstream of the </a:t>
            </a:r>
            <a:r>
              <a:rPr lang="it-IT" dirty="0" err="1"/>
              <a:t>TCTs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studied</a:t>
            </a:r>
            <a:r>
              <a:rPr lang="it-IT" dirty="0"/>
              <a:t> by the FLUKA team (</a:t>
            </a:r>
            <a:r>
              <a:rPr lang="it-IT" dirty="0" err="1"/>
              <a:t>similarly</a:t>
            </a:r>
            <a:r>
              <a:rPr lang="it-IT" dirty="0"/>
              <a:t> to PF)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Impact on background to be </a:t>
            </a:r>
            <a:r>
              <a:rPr lang="it-IT" dirty="0" err="1"/>
              <a:t>studied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1" name="TextBox 16">
            <a:extLst>
              <a:ext uri="{FF2B5EF4-FFF2-40B4-BE49-F238E27FC236}">
                <a16:creationId xmlns:a16="http://schemas.microsoft.com/office/drawing/2014/main" id="{FF1F4A8C-4969-A7AF-E97C-B0575394DA8E}"/>
              </a:ext>
            </a:extLst>
          </p:cNvPr>
          <p:cNvSpPr txBox="1"/>
          <p:nvPr/>
        </p:nvSpPr>
        <p:spPr>
          <a:xfrm>
            <a:off x="3781935" y="2110210"/>
            <a:ext cx="685015" cy="3771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B1H</a:t>
            </a:r>
            <a:endParaRPr lang="en-US" dirty="0">
              <a:cs typeface="Arial"/>
            </a:endParaRPr>
          </a:p>
        </p:txBody>
      </p:sp>
      <p:sp>
        <p:nvSpPr>
          <p:cNvPr id="22" name="TextBox 16">
            <a:extLst>
              <a:ext uri="{FF2B5EF4-FFF2-40B4-BE49-F238E27FC236}">
                <a16:creationId xmlns:a16="http://schemas.microsoft.com/office/drawing/2014/main" id="{E039B021-3362-9903-BD18-4D7A09E2B595}"/>
              </a:ext>
            </a:extLst>
          </p:cNvPr>
          <p:cNvSpPr txBox="1"/>
          <p:nvPr/>
        </p:nvSpPr>
        <p:spPr>
          <a:xfrm>
            <a:off x="9355764" y="2113904"/>
            <a:ext cx="685015" cy="3771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B1V</a:t>
            </a:r>
            <a:endParaRPr lang="en-US" dirty="0">
              <a:cs typeface="Arial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45D56C7-1013-F51F-ABCC-243E6F2402C9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2386078-CD3F-3E81-101B-F961DA8F0A20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7951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23069-1C70-B605-564F-0942E2D89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11">
            <a:extLst>
              <a:ext uri="{FF2B5EF4-FFF2-40B4-BE49-F238E27FC236}">
                <a16:creationId xmlns:a16="http://schemas.microsoft.com/office/drawing/2014/main" id="{9C9AF493-41B9-8414-5278-FBE8CFD2FD4E}"/>
              </a:ext>
            </a:extLst>
          </p:cNvPr>
          <p:cNvSpPr txBox="1"/>
          <p:nvPr/>
        </p:nvSpPr>
        <p:spPr>
          <a:xfrm>
            <a:off x="94965" y="745644"/>
            <a:ext cx="11998077" cy="567527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As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found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in </a:t>
            </a:r>
            <a:r>
              <a:rPr lang="it-IT" kern="0" dirty="0" err="1">
                <a:solidFill>
                  <a:srgbClr val="2F2F2F"/>
                </a:solidFill>
                <a:latin typeface="Arial"/>
                <a:cs typeface="Arial"/>
              </a:rPr>
              <a:t>previous</a:t>
            </a:r>
            <a:r>
              <a:rPr lang="it-IT" kern="0" dirty="0">
                <a:solidFill>
                  <a:srgbClr val="2F2F2F"/>
                </a:solidFill>
                <a:latin typeface="Arial"/>
                <a:cs typeface="Arial"/>
              </a:rPr>
              <a:t> studies,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collimator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angular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alignment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can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significantly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improve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the </a:t>
            </a:r>
            <a:r>
              <a:rPr lang="it-IT" kern="0" dirty="0" err="1">
                <a:solidFill>
                  <a:srgbClr val="FF0000"/>
                </a:solidFill>
                <a:latin typeface="Arial"/>
                <a:cs typeface="Arial"/>
              </a:rPr>
              <a:t>collimation</a:t>
            </a:r>
            <a:r>
              <a:rPr lang="it-IT" kern="0" dirty="0">
                <a:solidFill>
                  <a:srgbClr val="FF0000"/>
                </a:solidFill>
                <a:latin typeface="Arial"/>
                <a:cs typeface="Arial"/>
              </a:rPr>
              <a:t> performance</a:t>
            </a: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defTabSz="685727">
              <a:lnSpc>
                <a:spcPts val="2300"/>
              </a:lnSpc>
              <a:defRPr/>
            </a:pPr>
            <a:endParaRPr lang="it-IT" kern="0" dirty="0">
              <a:solidFill>
                <a:srgbClr val="FF0000"/>
              </a:solidFill>
              <a:cs typeface="Arial"/>
            </a:endParaRPr>
          </a:p>
          <a:p>
            <a:pPr defTabSz="685727">
              <a:lnSpc>
                <a:spcPts val="2300"/>
              </a:lnSpc>
              <a:defRPr/>
            </a:pPr>
            <a:endParaRPr lang="it-IT" kern="0" dirty="0">
              <a:solidFill>
                <a:srgbClr val="FF0000"/>
              </a:solidFill>
              <a:cs typeface="Arial"/>
            </a:endParaRPr>
          </a:p>
          <a:p>
            <a:pPr defTabSz="685727">
              <a:lnSpc>
                <a:spcPts val="2300"/>
              </a:lnSpc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endParaRPr lang="it-IT" b="1" kern="0" dirty="0">
              <a:solidFill>
                <a:srgbClr val="2F2F2F"/>
              </a:solidFill>
              <a:cs typeface="Arial"/>
            </a:endParaRPr>
          </a:p>
          <a:p>
            <a:pPr marL="285750" indent="-285750" defTabSz="685727">
              <a:lnSpc>
                <a:spcPts val="2300"/>
              </a:lnSpc>
              <a:buFont typeface="Arial" panose="020B0604020202020204" pitchFamily="34" charset="0"/>
              <a:buChar char="•"/>
              <a:defRPr/>
            </a:pPr>
            <a:r>
              <a:rPr lang="it-IT" b="1" kern="0" dirty="0" err="1">
                <a:solidFill>
                  <a:srgbClr val="2F2F2F"/>
                </a:solidFill>
                <a:cs typeface="Arial"/>
              </a:rPr>
              <a:t>Important</a:t>
            </a:r>
            <a:r>
              <a:rPr lang="it-IT" b="1" kern="0" dirty="0">
                <a:solidFill>
                  <a:srgbClr val="2F2F2F"/>
                </a:solidFill>
                <a:cs typeface="Arial"/>
              </a:rPr>
              <a:t> input for the hardware design 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(</a:t>
            </a:r>
            <a:r>
              <a:rPr lang="it-IT" kern="0" dirty="0">
                <a:solidFill>
                  <a:srgbClr val="0033A0"/>
                </a:solidFill>
                <a:cs typeface="Arial"/>
              </a:rPr>
              <a:t>A. Perillo-Marcone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, </a:t>
            </a:r>
            <a:r>
              <a:rPr lang="it-IT" kern="0" dirty="0">
                <a:solidFill>
                  <a:srgbClr val="2F2F2F"/>
                </a:solidFill>
                <a:cs typeface="Arial"/>
                <a:hlinkClick r:id="rId2"/>
              </a:rPr>
              <a:t>FCC week 2025 talk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)</a:t>
            </a:r>
            <a:endParaRPr lang="it-IT" b="1" kern="0" dirty="0">
              <a:solidFill>
                <a:srgbClr val="2F2F2F"/>
              </a:solidFill>
              <a:cs typeface="Arial"/>
            </a:endParaRP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cs typeface="Arial"/>
              </a:rPr>
              <a:t>Collaboration with the engineering team </a:t>
            </a:r>
          </a:p>
          <a:p>
            <a:pPr marL="742950" lvl="1" indent="-285750" defTabSz="685727">
              <a:lnSpc>
                <a:spcPts val="2300"/>
              </a:lnSpc>
              <a:buFont typeface="Wingdings" panose="020B0604020202020204" pitchFamily="34" charset="0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cs typeface="Arial"/>
              </a:rPr>
              <a:t>Tolerances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on the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angular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alignment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are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being</a:t>
            </a:r>
            <a:r>
              <a:rPr lang="it-IT" kern="0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cs typeface="Arial"/>
              </a:rPr>
              <a:t>evaluated</a:t>
            </a:r>
            <a:endParaRPr lang="it-IT" kern="0" dirty="0">
              <a:solidFill>
                <a:srgbClr val="2F2F2F"/>
              </a:solidFill>
              <a:cs typeface="Arial"/>
            </a:endParaRPr>
          </a:p>
        </p:txBody>
      </p:sp>
      <p:pic>
        <p:nvPicPr>
          <p:cNvPr id="12" name="Immagine 11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3E18BAB1-8BE1-711C-8FDF-8E66577C9A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4"/>
          <a:stretch/>
        </p:blipFill>
        <p:spPr>
          <a:xfrm>
            <a:off x="182880" y="3367457"/>
            <a:ext cx="4572009" cy="2148739"/>
          </a:xfrm>
          <a:prstGeom prst="rect">
            <a:avLst/>
          </a:prstGeom>
        </p:spPr>
      </p:pic>
      <p:pic>
        <p:nvPicPr>
          <p:cNvPr id="15" name="Immagine 14" descr="Immagine che contiene testo,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7AB83E76-996F-A44D-72AA-D34A31487A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4"/>
          <a:stretch/>
        </p:blipFill>
        <p:spPr>
          <a:xfrm>
            <a:off x="4784940" y="3367457"/>
            <a:ext cx="4572009" cy="2148739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D2AB3F1B-8EC3-7D35-4613-4DB2CA70EDB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9E848BF4-511B-361F-3823-82AB57CF9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539AB7A8-B627-5EA2-1698-051BBADFAED0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Collimator angular alignment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C4E2C41-B36B-4F84-B405-13CA0624B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16</a:t>
            </a:fld>
            <a:endParaRPr lang="en-US">
              <a:solidFill>
                <a:srgbClr val="0033A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361BAF-6488-C8B7-5402-C88AC26D3B4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3265" r="1718"/>
          <a:stretch/>
        </p:blipFill>
        <p:spPr>
          <a:xfrm>
            <a:off x="311816" y="1081459"/>
            <a:ext cx="4344188" cy="228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16AA3D-A18B-4DDD-A6D9-6C40989E86F6}"/>
              </a:ext>
            </a:extLst>
          </p:cNvPr>
          <p:cNvSpPr txBox="1"/>
          <p:nvPr/>
        </p:nvSpPr>
        <p:spPr>
          <a:xfrm>
            <a:off x="887655" y="1836786"/>
            <a:ext cx="7036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B1H</a:t>
            </a:r>
            <a:endParaRPr lang="en-US" dirty="0"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F59237-BA20-DE17-1834-2B5AA8FE7AD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524" r="1073" b="7526"/>
          <a:stretch>
            <a:fillRect/>
          </a:stretch>
        </p:blipFill>
        <p:spPr>
          <a:xfrm>
            <a:off x="4716548" y="1154938"/>
            <a:ext cx="4695620" cy="225334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1E5C53F-E3AA-DA3F-91E0-04E4E479D9A9}"/>
              </a:ext>
            </a:extLst>
          </p:cNvPr>
          <p:cNvSpPr txBox="1"/>
          <p:nvPr/>
        </p:nvSpPr>
        <p:spPr>
          <a:xfrm>
            <a:off x="5411660" y="1841269"/>
            <a:ext cx="114374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B1H + tilt</a:t>
            </a:r>
            <a:endParaRPr lang="it-IT" dirty="0">
              <a:solidFill>
                <a:srgbClr val="00008B"/>
              </a:solidFill>
              <a:cs typeface="Arial"/>
            </a:endParaRP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id="{AD9D8D8E-DED6-712F-3124-2296F43B3858}"/>
              </a:ext>
            </a:extLst>
          </p:cNvPr>
          <p:cNvSpPr txBox="1"/>
          <p:nvPr/>
        </p:nvSpPr>
        <p:spPr>
          <a:xfrm>
            <a:off x="2835051" y="4033160"/>
            <a:ext cx="7036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B1H</a:t>
            </a:r>
            <a:endParaRPr lang="en-US" dirty="0">
              <a:cs typeface="Arial"/>
            </a:endParaRP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EB44AAC9-9E2A-D00F-D076-1B0995ACB49A}"/>
              </a:ext>
            </a:extLst>
          </p:cNvPr>
          <p:cNvSpPr txBox="1"/>
          <p:nvPr/>
        </p:nvSpPr>
        <p:spPr>
          <a:xfrm>
            <a:off x="5411659" y="3839292"/>
            <a:ext cx="114374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it-IT" dirty="0">
                <a:solidFill>
                  <a:srgbClr val="00008B"/>
                </a:solidFill>
              </a:rPr>
              <a:t>B1H + tilt</a:t>
            </a:r>
            <a:endParaRPr lang="it-IT" dirty="0">
              <a:solidFill>
                <a:srgbClr val="00008B"/>
              </a:solidFill>
              <a:cs typeface="Arial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4347C9-6B6F-AE87-5417-480B0C8F050D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F7BAC-A0FA-3758-B5F1-596A8A538A33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1105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EA92E-DFB4-7B76-1102-12167D0740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7ACE7A0-0892-3605-DFCE-5373C799ED82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DDCCD9E0-46F3-6FBA-39DC-54981D02F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5D60AF34-37AB-820A-859E-93E22460345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Beam-gas losses for the </a:t>
            </a:r>
            <a:r>
              <a:rPr lang="en-US" sz="3600" i="1">
                <a:solidFill>
                  <a:srgbClr val="0033A0"/>
                </a:solidFill>
                <a:latin typeface="Arial"/>
              </a:rPr>
              <a:t>Z</a:t>
            </a:r>
            <a:r>
              <a:rPr lang="en-US" sz="3600">
                <a:solidFill>
                  <a:srgbClr val="0033A0"/>
                </a:solidFill>
                <a:latin typeface="Arial"/>
              </a:rPr>
              <a:t> mode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A860252-A398-C1CD-5F18-93EE977FA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17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B7606F-F708-AE7D-806B-ED7F25074830}"/>
              </a:ext>
            </a:extLst>
          </p:cNvPr>
          <p:cNvSpPr txBox="1"/>
          <p:nvPr/>
        </p:nvSpPr>
        <p:spPr>
          <a:xfrm>
            <a:off x="89555" y="827988"/>
            <a:ext cx="12104188" cy="66107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325"/>
              </a:lnSpc>
              <a:buFont typeface="Arial,Sans-Serif"/>
              <a:buChar char="•"/>
            </a:pPr>
            <a:r>
              <a:rPr lang="en-US" dirty="0">
                <a:cs typeface="Arial"/>
              </a:rPr>
              <a:t>A scattering routine to simulate beam-gas interactions while tracking in Xsuite has been developed​ (</a:t>
            </a:r>
            <a:r>
              <a:rPr lang="en-US" dirty="0">
                <a:cs typeface="Arial"/>
                <a:hlinkClick r:id="rId3"/>
              </a:rPr>
              <a:t>IPAC'25 paper</a:t>
            </a:r>
            <a:r>
              <a:rPr lang="en-US" dirty="0">
                <a:cs typeface="Arial"/>
              </a:rPr>
              <a:t>)</a:t>
            </a:r>
          </a:p>
          <a:p>
            <a:pPr marL="742950" lvl="1" indent="-285750">
              <a:lnSpc>
                <a:spcPts val="2325"/>
              </a:lnSpc>
              <a:buFont typeface="Arial,Sans-Serif"/>
              <a:buChar char="•"/>
            </a:pPr>
            <a:r>
              <a:rPr lang="en-US" dirty="0">
                <a:cs typeface="Arial"/>
              </a:rPr>
              <a:t>Based on realistic pressure and gas composition profile provided as input</a:t>
            </a:r>
          </a:p>
        </p:txBody>
      </p:sp>
      <p:sp>
        <p:nvSpPr>
          <p:cNvPr id="11" name="CasellaDiTesto 8">
            <a:extLst>
              <a:ext uri="{FF2B5EF4-FFF2-40B4-BE49-F238E27FC236}">
                <a16:creationId xmlns:a16="http://schemas.microsoft.com/office/drawing/2014/main" id="{97A1D928-47DB-3B1D-DB38-70DEDDF99281}"/>
              </a:ext>
            </a:extLst>
          </p:cNvPr>
          <p:cNvSpPr txBox="1"/>
          <p:nvPr/>
        </p:nvSpPr>
        <p:spPr>
          <a:xfrm>
            <a:off x="7526674" y="91194"/>
            <a:ext cx="45961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rgbClr val="FF0000"/>
                </a:solidFill>
              </a:rPr>
              <a:t>*</a:t>
            </a:r>
            <a:r>
              <a:rPr lang="en-US" sz="1400">
                <a:solidFill>
                  <a:srgbClr val="FF0000"/>
                </a:solidFill>
              </a:rPr>
              <a:t>1h beam conditioning at full nominal current (1.27 A): pressure is expected to condition down further           (up to a factor ~100) over time</a:t>
            </a:r>
            <a:endParaRPr lang="it-IT" sz="140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FC9AE3-61A9-A098-5CB7-C1F4D55EEED0}"/>
              </a:ext>
            </a:extLst>
          </p:cNvPr>
          <p:cNvSpPr txBox="1"/>
          <p:nvPr/>
        </p:nvSpPr>
        <p:spPr>
          <a:xfrm>
            <a:off x="8128364" y="1812138"/>
            <a:ext cx="3706905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33A0"/>
                </a:solidFill>
                <a:cs typeface="Arial"/>
              </a:rPr>
              <a:t>Beam-gas bremsstrahlung</a:t>
            </a:r>
          </a:p>
          <a:p>
            <a:endParaRPr lang="en-US" sz="16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cs typeface="Arial"/>
              </a:rPr>
              <a:t>Estimated lifetime*</a:t>
            </a:r>
            <a:r>
              <a:rPr lang="en-US" sz="1600" dirty="0">
                <a:cs typeface="Arial"/>
              </a:rPr>
              <a:t>: </a:t>
            </a:r>
            <a:r>
              <a:rPr lang="en-US" sz="1600" dirty="0">
                <a:solidFill>
                  <a:srgbClr val="FF0000"/>
                </a:solidFill>
                <a:cs typeface="Arial"/>
              </a:rPr>
              <a:t>274 min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cs typeface="Arial"/>
              </a:rPr>
              <a:t>Expected to increase to &gt; 100 h in a fully conditioned machine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FF4BB6-4CD7-B31F-8D1E-4D86E24DFDEB}"/>
              </a:ext>
            </a:extLst>
          </p:cNvPr>
          <p:cNvSpPr txBox="1"/>
          <p:nvPr/>
        </p:nvSpPr>
        <p:spPr>
          <a:xfrm>
            <a:off x="89555" y="5347216"/>
            <a:ext cx="11821581" cy="125098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325"/>
              </a:lnSpc>
              <a:buFont typeface="Arial,Sans-Serif"/>
              <a:buChar char="•"/>
            </a:pPr>
            <a:r>
              <a:rPr lang="en-US">
                <a:cs typeface="Arial"/>
              </a:rPr>
              <a:t>At the FCC-ee beam energies, bremsstrahlung is expected to dominate beam-gas-induced lifetime degradation</a:t>
            </a:r>
          </a:p>
          <a:p>
            <a:pPr marL="742950" indent="-285750">
              <a:lnSpc>
                <a:spcPts val="2325"/>
              </a:lnSpc>
              <a:buFont typeface="Arial"/>
              <a:buChar char="•"/>
            </a:pPr>
            <a:r>
              <a:rPr lang="en-US" u="sng">
                <a:solidFill>
                  <a:srgbClr val="FF0000"/>
                </a:solidFill>
                <a:cs typeface="Arial"/>
              </a:rPr>
              <a:t>BUT</a:t>
            </a:r>
            <a:r>
              <a:rPr lang="en-US">
                <a:cs typeface="Arial"/>
              </a:rPr>
              <a:t>, under particular machine conditions, such as limited DA, even small angular deflections from a single </a:t>
            </a:r>
            <a:r>
              <a:rPr lang="en-US">
                <a:solidFill>
                  <a:srgbClr val="0033A0"/>
                </a:solidFill>
                <a:cs typeface="Arial"/>
              </a:rPr>
              <a:t>Coulomb scattering</a:t>
            </a:r>
            <a:r>
              <a:rPr lang="en-US">
                <a:cs typeface="Arial"/>
              </a:rPr>
              <a:t> event can be sufficient to drive particles beyond the DA limit</a:t>
            </a:r>
          </a:p>
          <a:p>
            <a:pPr marL="742950" lvl="1" indent="-285750">
              <a:lnSpc>
                <a:spcPts val="2325"/>
              </a:lnSpc>
              <a:buFont typeface="Arial,Sans-Serif"/>
              <a:buChar char="•"/>
            </a:pPr>
            <a:endParaRPr lang="en-US"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320741-C228-3B33-86F6-159E49BF15F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814" t="7709" r="1508" b="18062"/>
          <a:stretch/>
        </p:blipFill>
        <p:spPr>
          <a:xfrm>
            <a:off x="997324" y="1585259"/>
            <a:ext cx="6976412" cy="17795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EA5EF55-CC32-671D-BD5C-BDC1B9212B4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017" t="14128" r="2134" b="7640"/>
          <a:stretch/>
        </p:blipFill>
        <p:spPr>
          <a:xfrm>
            <a:off x="997324" y="3443194"/>
            <a:ext cx="6974085" cy="189740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1B0DF6-38E1-C6A9-F7FE-6B5C0D6C8724}"/>
              </a:ext>
            </a:extLst>
          </p:cNvPr>
          <p:cNvSpPr txBox="1"/>
          <p:nvPr/>
        </p:nvSpPr>
        <p:spPr>
          <a:xfrm>
            <a:off x="8128364" y="3549870"/>
            <a:ext cx="3706905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33A0"/>
                </a:solidFill>
                <a:cs typeface="Arial"/>
              </a:rPr>
              <a:t>Beam-gas Coulomb scattering</a:t>
            </a:r>
          </a:p>
          <a:p>
            <a:endParaRPr lang="en-US" sz="16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cs typeface="Arial"/>
              </a:rPr>
              <a:t>Estimated lifetime*</a:t>
            </a:r>
            <a:r>
              <a:rPr lang="en-US" sz="1600" dirty="0">
                <a:cs typeface="Arial"/>
              </a:rPr>
              <a:t>: </a:t>
            </a:r>
            <a:r>
              <a:rPr lang="en-US" sz="1600" dirty="0">
                <a:solidFill>
                  <a:srgbClr val="FF0000"/>
                </a:solidFill>
                <a:cs typeface="Arial"/>
              </a:rPr>
              <a:t>41 min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cs typeface="Arial"/>
              </a:rPr>
              <a:t>Expected to increase to &gt; 10 h in   a fully conditioned machine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4CB6DA7-3D81-FD8D-3B0C-FF1F67EAE677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5B0FBF6C-9681-5DD7-B4D1-649F1398EE33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89250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538CC-76BF-9577-2E8D-0D7488C07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015016AE-E538-FAA1-EBC1-CD486AF925A5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85AEBE03-64B0-CA95-EE30-3B7F2B723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E96B2B30-7386-42C2-08FA-7E28BF92FDA7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IR beam-gas losses for the </a:t>
            </a:r>
            <a:r>
              <a:rPr lang="en-US" sz="3600" i="1" dirty="0">
                <a:solidFill>
                  <a:srgbClr val="0033A0"/>
                </a:solidFill>
                <a:latin typeface="Arial"/>
              </a:rPr>
              <a:t>Z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 mode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CB2F155-A3A3-1A4E-84D0-81EAFAE1D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18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11" name="CasellaDiTesto 8">
            <a:extLst>
              <a:ext uri="{FF2B5EF4-FFF2-40B4-BE49-F238E27FC236}">
                <a16:creationId xmlns:a16="http://schemas.microsoft.com/office/drawing/2014/main" id="{E2F971CB-EB20-180F-9AF9-F39CEDAD31A6}"/>
              </a:ext>
            </a:extLst>
          </p:cNvPr>
          <p:cNvSpPr txBox="1"/>
          <p:nvPr/>
        </p:nvSpPr>
        <p:spPr>
          <a:xfrm>
            <a:off x="7684127" y="15448"/>
            <a:ext cx="45961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rgbClr val="FF0000"/>
                </a:solidFill>
              </a:rPr>
              <a:t>*</a:t>
            </a:r>
            <a:r>
              <a:rPr lang="en-US" sz="1400" dirty="0">
                <a:solidFill>
                  <a:srgbClr val="FF0000"/>
                </a:solidFill>
              </a:rPr>
              <a:t>1h beam conditioning at full nominal current (1.27 A): pressure is expected to condition down further           (up to a factor ~100) over time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292C9F-A871-1137-864B-C56E064FAC9A}"/>
              </a:ext>
            </a:extLst>
          </p:cNvPr>
          <p:cNvSpPr txBox="1"/>
          <p:nvPr/>
        </p:nvSpPr>
        <p:spPr>
          <a:xfrm>
            <a:off x="4692461" y="985178"/>
            <a:ext cx="3706905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33A0"/>
                </a:solidFill>
                <a:cs typeface="Arial"/>
              </a:rPr>
              <a:t>Beam-gas bremsstrahlung</a:t>
            </a:r>
          </a:p>
          <a:p>
            <a:endParaRPr lang="en-US" sz="16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cs typeface="Arial"/>
              </a:rPr>
              <a:t>Estimated lifetime*</a:t>
            </a:r>
            <a:r>
              <a:rPr lang="en-US" sz="1600" dirty="0">
                <a:cs typeface="Arial"/>
              </a:rPr>
              <a:t>: </a:t>
            </a:r>
            <a:r>
              <a:rPr lang="en-US" sz="1600" dirty="0">
                <a:solidFill>
                  <a:srgbClr val="FF0000"/>
                </a:solidFill>
                <a:cs typeface="Arial"/>
              </a:rPr>
              <a:t>274 min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cs typeface="Arial"/>
              </a:rPr>
              <a:t>Expected to increase to &gt; 100 h in a fully conditioned machine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AF4707-ABED-7BDD-AFEA-DF1DDF11AB07}"/>
              </a:ext>
            </a:extLst>
          </p:cNvPr>
          <p:cNvSpPr txBox="1"/>
          <p:nvPr/>
        </p:nvSpPr>
        <p:spPr>
          <a:xfrm>
            <a:off x="4692461" y="3024117"/>
            <a:ext cx="3706905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33A0"/>
                </a:solidFill>
                <a:cs typeface="Arial"/>
              </a:rPr>
              <a:t>Beam-gas Coulomb scattering</a:t>
            </a:r>
          </a:p>
          <a:p>
            <a:endParaRPr lang="en-US" sz="160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FF0000"/>
                </a:solidFill>
                <a:cs typeface="Arial"/>
              </a:rPr>
              <a:t>Estimated lifetime*</a:t>
            </a:r>
            <a:r>
              <a:rPr lang="en-US" sz="1600" dirty="0">
                <a:cs typeface="Arial"/>
              </a:rPr>
              <a:t>: </a:t>
            </a:r>
            <a:r>
              <a:rPr lang="en-US" sz="1600" dirty="0">
                <a:solidFill>
                  <a:srgbClr val="FF0000"/>
                </a:solidFill>
                <a:cs typeface="Arial"/>
              </a:rPr>
              <a:t>41 min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cs typeface="Arial"/>
              </a:rPr>
              <a:t>Expected to increase to &gt; 10 h in   a fully conditioned machine</a:t>
            </a:r>
          </a:p>
        </p:txBody>
      </p:sp>
      <p:pic>
        <p:nvPicPr>
          <p:cNvPr id="12" name="Immagine 11" descr="Immagine che contiene testo, schermata, Diagramma, linea&#10;&#10;Il contenuto generato dall'IA potrebbe non essere corretto.">
            <a:extLst>
              <a:ext uri="{FF2B5EF4-FFF2-40B4-BE49-F238E27FC236}">
                <a16:creationId xmlns:a16="http://schemas.microsoft.com/office/drawing/2014/main" id="{2C239BEF-F20E-64EF-4D6A-7245E90A5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52" y="2855004"/>
            <a:ext cx="4572009" cy="2286005"/>
          </a:xfrm>
          <a:prstGeom prst="rect">
            <a:avLst/>
          </a:prstGeom>
        </p:spPr>
      </p:pic>
      <p:pic>
        <p:nvPicPr>
          <p:cNvPr id="17" name="Immagine 16" descr="Immagine che contiene testo, linea, schermata, diagramma&#10;&#10;Il contenuto generato dall'IA potrebbe non essere corretto.">
            <a:extLst>
              <a:ext uri="{FF2B5EF4-FFF2-40B4-BE49-F238E27FC236}">
                <a16:creationId xmlns:a16="http://schemas.microsoft.com/office/drawing/2014/main" id="{6DF23C2B-046F-3AE0-E091-6D6B0E8115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52" y="738112"/>
            <a:ext cx="4572009" cy="2286005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60CE063-0BCC-4B8D-0CB1-7DCA350805A7}"/>
              </a:ext>
            </a:extLst>
          </p:cNvPr>
          <p:cNvSpPr txBox="1"/>
          <p:nvPr/>
        </p:nvSpPr>
        <p:spPr>
          <a:xfrm>
            <a:off x="182880" y="5225731"/>
            <a:ext cx="114444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Showers from TCTs may cause sizeable radiation to tunnel</a:t>
            </a:r>
            <a:r>
              <a:rPr lang="it-IT" dirty="0"/>
              <a:t>/</a:t>
            </a:r>
            <a:r>
              <a:rPr lang="it-IT" dirty="0" err="1"/>
              <a:t>environment</a:t>
            </a:r>
            <a:r>
              <a:rPr lang="it-IT" dirty="0"/>
              <a:t> and </a:t>
            </a:r>
            <a:r>
              <a:rPr lang="it-IT" dirty="0" err="1"/>
              <a:t>may</a:t>
            </a:r>
            <a:r>
              <a:rPr lang="it-IT" dirty="0"/>
              <a:t> generate backgrounds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Shower</a:t>
            </a:r>
            <a:r>
              <a:rPr lang="it-IT" dirty="0"/>
              <a:t> </a:t>
            </a:r>
            <a:r>
              <a:rPr lang="it-IT" dirty="0" err="1"/>
              <a:t>absorbers</a:t>
            </a:r>
            <a:r>
              <a:rPr lang="it-IT" dirty="0"/>
              <a:t> downstream of the </a:t>
            </a:r>
            <a:r>
              <a:rPr lang="it-IT" dirty="0" err="1"/>
              <a:t>TCTs</a:t>
            </a:r>
            <a:r>
              <a:rPr lang="it-IT" dirty="0"/>
              <a:t> </a:t>
            </a:r>
            <a:r>
              <a:rPr lang="it-IT" dirty="0" err="1"/>
              <a:t>will</a:t>
            </a:r>
            <a:r>
              <a:rPr lang="it-IT" dirty="0"/>
              <a:t> be </a:t>
            </a:r>
            <a:r>
              <a:rPr lang="it-IT" dirty="0" err="1"/>
              <a:t>studied</a:t>
            </a:r>
            <a:r>
              <a:rPr lang="it-IT" dirty="0"/>
              <a:t> by the FLUKA team (</a:t>
            </a:r>
            <a:r>
              <a:rPr lang="it-IT" dirty="0" err="1"/>
              <a:t>similarly</a:t>
            </a:r>
            <a:r>
              <a:rPr lang="it-IT" dirty="0"/>
              <a:t> to PF)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33A0"/>
                </a:solidFill>
              </a:rPr>
              <a:t>Impact on backgrounds </a:t>
            </a:r>
            <a:r>
              <a:rPr lang="it-IT" dirty="0" err="1">
                <a:solidFill>
                  <a:srgbClr val="0033A0"/>
                </a:solidFill>
              </a:rPr>
              <a:t>is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being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evaluated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/>
              <a:t>(</a:t>
            </a:r>
            <a:r>
              <a:rPr lang="it-IT" dirty="0">
                <a:hlinkClick r:id="rId5"/>
              </a:rPr>
              <a:t>A. Frasca, </a:t>
            </a:r>
            <a:r>
              <a:rPr lang="en-US" dirty="0">
                <a:hlinkClick r:id="rId5"/>
              </a:rPr>
              <a:t>TID and Fluence in the detector and IR</a:t>
            </a:r>
            <a:r>
              <a:rPr lang="it-IT" dirty="0"/>
              <a:t>)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986ABA9-4A28-4F8E-69BA-38EDF7B82170}"/>
              </a:ext>
            </a:extLst>
          </p:cNvPr>
          <p:cNvSpPr txBox="1"/>
          <p:nvPr/>
        </p:nvSpPr>
        <p:spPr>
          <a:xfrm>
            <a:off x="8256975" y="1388367"/>
            <a:ext cx="381457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Vast</a:t>
            </a:r>
            <a:r>
              <a:rPr lang="it-IT" b="1" dirty="0"/>
              <a:t> </a:t>
            </a:r>
            <a:r>
              <a:rPr lang="it-IT" b="1" dirty="0" err="1"/>
              <a:t>majority</a:t>
            </a:r>
            <a:r>
              <a:rPr lang="it-IT" b="1" dirty="0"/>
              <a:t> of </a:t>
            </a:r>
            <a:r>
              <a:rPr lang="it-IT" b="1" dirty="0" err="1"/>
              <a:t>losses</a:t>
            </a:r>
            <a:r>
              <a:rPr lang="it-IT" b="1" dirty="0"/>
              <a:t> </a:t>
            </a:r>
            <a:r>
              <a:rPr lang="it-IT" b="1" dirty="0" err="1"/>
              <a:t>intecepted</a:t>
            </a:r>
            <a:r>
              <a:rPr lang="it-IT" b="1" dirty="0"/>
              <a:t> by the  </a:t>
            </a:r>
            <a:r>
              <a:rPr lang="it-IT" b="1" dirty="0" err="1"/>
              <a:t>TCTs</a:t>
            </a:r>
            <a:endParaRPr lang="it-IT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it-IT" dirty="0">
                <a:solidFill>
                  <a:srgbClr val="FF0000"/>
                </a:solidFill>
              </a:rPr>
              <a:t>Max. </a:t>
            </a:r>
            <a:r>
              <a:rPr lang="it-IT" dirty="0" err="1">
                <a:solidFill>
                  <a:srgbClr val="FF0000"/>
                </a:solidFill>
              </a:rPr>
              <a:t>recorded</a:t>
            </a:r>
            <a:r>
              <a:rPr lang="it-IT" dirty="0">
                <a:solidFill>
                  <a:srgbClr val="FF0000"/>
                </a:solidFill>
              </a:rPr>
              <a:t> power loads </a:t>
            </a:r>
            <a:r>
              <a:rPr lang="en-US" dirty="0">
                <a:solidFill>
                  <a:srgbClr val="FF0000"/>
                </a:solidFill>
              </a:rPr>
              <a:t>~</a:t>
            </a:r>
            <a:r>
              <a:rPr lang="it-IT" dirty="0">
                <a:solidFill>
                  <a:srgbClr val="FF0000"/>
                </a:solidFill>
              </a:rPr>
              <a:t>kW </a:t>
            </a:r>
            <a:r>
              <a:rPr lang="it-IT" dirty="0"/>
              <a:t>(Coulomb)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Residual losses on SR collimators with max. recorded power loads ~1 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Near absence of losses beyond the last SR collimator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5CBF9B-BF74-4AAF-7EDC-D9CF43B2FE8B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F9C06D3-F3E8-5E6C-2BC9-D382ECD368F6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4103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E1D09-1898-707C-33C2-0D1926FBE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E9B425FC-A13E-39CE-9AB6-0C9E2D5CCAC2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2412CF7A-AF3B-2E37-A892-0DF8120A9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DB950459-00FB-CA37-C5BB-D2E6BAA5AA81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 scattering losses for the Z mode</a:t>
            </a:r>
            <a:endParaRPr lang="en-US" sz="36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CE58A3A8-0A55-4391-868C-069D87CB1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19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EB01E39-3B0A-51F5-1E0B-8909430904C3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EAAC6EC-A847-9E55-A155-49DA7870F832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3E514C5-5E19-B57C-E44F-D5F5C295C3E8}"/>
              </a:ext>
            </a:extLst>
          </p:cNvPr>
          <p:cNvSpPr txBox="1"/>
          <p:nvPr/>
        </p:nvSpPr>
        <p:spPr>
          <a:xfrm>
            <a:off x="91440" y="908556"/>
            <a:ext cx="1182319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 Monte Carlo routine to simulate </a:t>
            </a:r>
            <a:r>
              <a:rPr lang="en-US" b="1" dirty="0" err="1"/>
              <a:t>Touschek</a:t>
            </a:r>
            <a:r>
              <a:rPr lang="en-US" b="1" dirty="0"/>
              <a:t> scattering has recently developed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The routine follows the approach by </a:t>
            </a:r>
            <a:r>
              <a:rPr lang="en-US" dirty="0">
                <a:solidFill>
                  <a:srgbClr val="0033A0"/>
                </a:solidFill>
              </a:rPr>
              <a:t>A. Xiao</a:t>
            </a:r>
            <a:r>
              <a:rPr lang="en-US" dirty="0"/>
              <a:t> and </a:t>
            </a:r>
            <a:r>
              <a:rPr lang="en-US" dirty="0">
                <a:solidFill>
                  <a:srgbClr val="0033A0"/>
                </a:solidFill>
              </a:rPr>
              <a:t>M. Borland</a:t>
            </a:r>
            <a:r>
              <a:rPr lang="en-US" dirty="0"/>
              <a:t> (</a:t>
            </a:r>
            <a:r>
              <a:rPr lang="en-US" dirty="0">
                <a:hlinkClick r:id="rId3"/>
              </a:rPr>
              <a:t>PRSTAB paper</a:t>
            </a:r>
            <a:r>
              <a:rPr lang="en-US" dirty="0"/>
              <a:t>) implemented in </a:t>
            </a:r>
            <a:r>
              <a:rPr lang="en-US" dirty="0">
                <a:solidFill>
                  <a:srgbClr val="0033A0"/>
                </a:solidFill>
                <a:hlinkClick r:id="rId4"/>
              </a:rPr>
              <a:t>ELEGANT</a:t>
            </a:r>
            <a:endParaRPr lang="en-US" dirty="0">
              <a:solidFill>
                <a:srgbClr val="0033A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Monte Carlo method + Piwinski formula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Local momentum aperture </a:t>
            </a:r>
            <a:r>
              <a:rPr lang="en-US" dirty="0"/>
              <a:t>profile provided as input </a:t>
            </a:r>
            <a:r>
              <a:rPr lang="it-IT" dirty="0"/>
              <a:t>(</a:t>
            </a:r>
            <a:r>
              <a:rPr lang="it-IT" dirty="0" err="1"/>
              <a:t>retrieved</a:t>
            </a:r>
            <a:r>
              <a:rPr lang="it-IT" dirty="0"/>
              <a:t> from tracking):</a:t>
            </a: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lvl="1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Touschek</a:t>
            </a:r>
            <a:r>
              <a:rPr lang="en-US" dirty="0"/>
              <a:t> lifetime estimates in </a:t>
            </a:r>
            <a:r>
              <a:rPr lang="en-US" dirty="0">
                <a:solidFill>
                  <a:srgbClr val="0033A0"/>
                </a:solidFill>
              </a:rPr>
              <a:t>SuperKEKB</a:t>
            </a:r>
            <a:r>
              <a:rPr lang="en-US" dirty="0"/>
              <a:t>/</a:t>
            </a:r>
            <a:r>
              <a:rPr lang="en-US" dirty="0">
                <a:solidFill>
                  <a:srgbClr val="0033A0"/>
                </a:solidFill>
              </a:rPr>
              <a:t>DAFNE</a:t>
            </a:r>
            <a:r>
              <a:rPr lang="en-US" dirty="0"/>
              <a:t> in agreement with expectations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details on the implementation in backup slides (or </a:t>
            </a:r>
            <a:r>
              <a:rPr lang="en-US" dirty="0">
                <a:hlinkClick r:id="rId5"/>
              </a:rPr>
              <a:t>G. Broggi, Xsuite-based simulations of </a:t>
            </a:r>
            <a:r>
              <a:rPr lang="en-US" dirty="0" err="1">
                <a:hlinkClick r:id="rId5"/>
              </a:rPr>
              <a:t>Touschek</a:t>
            </a:r>
            <a:r>
              <a:rPr lang="en-US" dirty="0">
                <a:hlinkClick r:id="rId5"/>
              </a:rPr>
              <a:t> effect in DAFNE, FCC-ee MDI meeting #65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First application of the routine to the FCC-ee </a:t>
            </a:r>
            <a:r>
              <a:rPr lang="en-US" dirty="0"/>
              <a:t>(</a:t>
            </a:r>
            <a:r>
              <a:rPr lang="en-US" i="1" dirty="0"/>
              <a:t>Z</a:t>
            </a:r>
            <a:r>
              <a:rPr lang="en-US" dirty="0"/>
              <a:t> mode)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/>
              <a:t>The Z mode is the one at which </a:t>
            </a:r>
            <a:r>
              <a:rPr lang="en-US" dirty="0" err="1"/>
              <a:t>Touschek</a:t>
            </a:r>
            <a:r>
              <a:rPr lang="en-US" dirty="0"/>
              <a:t> scattering is most important (lowest energy, highest intensity)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D8364BF2-D5D7-D5D5-DC0B-2F6C8F387A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40" y="2128694"/>
            <a:ext cx="11558905" cy="2408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77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22008F-2815-C51E-8109-AFD815D1D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E310BB45-4088-9554-2073-425A724A010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13F21505-0ECA-9C4E-93F8-D76D15A1B7BA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BA498372-426E-CDF3-FF1F-15C50BD08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FAFB18B-0839-ECAF-7D34-15E579D99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02E9BE1-B834-CFD0-0FC2-AA962D74BE89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44D2888-99C7-EA81-17EF-D1755D369913}"/>
              </a:ext>
            </a:extLst>
          </p:cNvPr>
          <p:cNvSpPr txBox="1"/>
          <p:nvPr/>
        </p:nvSpPr>
        <p:spPr>
          <a:xfrm>
            <a:off x="956380" y="1213842"/>
            <a:ext cx="10632141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FCC-ee beam loss studies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Workflow for detector background evaluation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Simulation benchmark with </a:t>
            </a:r>
            <a:r>
              <a:rPr lang="en-US" dirty="0" err="1">
                <a:solidFill>
                  <a:srgbClr val="0033A0"/>
                </a:solidFill>
                <a:cs typeface="Arial"/>
              </a:rPr>
              <a:t>SuperKEKB</a:t>
            </a:r>
            <a:r>
              <a:rPr lang="en-US" dirty="0">
                <a:solidFill>
                  <a:srgbClr val="0033A0"/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Updates on FCC-ee beam loss simulations: focus on IR 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err="1">
                <a:solidFill>
                  <a:srgbClr val="0033A0"/>
                </a:solidFill>
                <a:cs typeface="Arial"/>
              </a:rPr>
              <a:t>Touschek</a:t>
            </a:r>
            <a:r>
              <a:rPr lang="en-US" dirty="0">
                <a:solidFill>
                  <a:srgbClr val="0033A0"/>
                </a:solidFill>
                <a:cs typeface="Arial"/>
              </a:rPr>
              <a:t> scattering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Outlook and next steps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8A2EB-157E-6955-C725-92AA52B761ED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9D4A7F-283B-21BF-C315-BFFD79E1E4F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73910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2EFEEF-8551-96B3-FE3F-E08E9BC9B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4E9C2242-CD3D-0CAB-7619-58E2A8E2B97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148CBB3E-2139-0BC5-2EBA-034EC6893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CB0AADE8-CAEE-3B5C-CC6D-729651113A8C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err="1">
                <a:solidFill>
                  <a:srgbClr val="0033A0"/>
                </a:solidFill>
                <a:latin typeface="Arial"/>
              </a:rPr>
              <a:t>Touschek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 scattering losses for the Z mode</a:t>
            </a:r>
            <a:endParaRPr lang="en-US" sz="36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438A881-D7A8-2996-4926-8BE1EA1D9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20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5A204EA3-857A-619C-5C7B-04462839E1E3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E7ACEF-9651-FE10-A82F-8EE316B3F04F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D588A8F-521A-7CA7-B754-3BD60E0D1B38}"/>
              </a:ext>
            </a:extLst>
          </p:cNvPr>
          <p:cNvSpPr txBox="1"/>
          <p:nvPr/>
        </p:nvSpPr>
        <p:spPr>
          <a:xfrm>
            <a:off x="91440" y="962526"/>
            <a:ext cx="112623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First tracking-</a:t>
            </a:r>
            <a:r>
              <a:rPr lang="it-IT" b="1" dirty="0" err="1"/>
              <a:t>estimated</a:t>
            </a:r>
            <a:r>
              <a:rPr lang="it-IT" b="1" dirty="0"/>
              <a:t> Touschek </a:t>
            </a:r>
            <a:r>
              <a:rPr lang="it-IT" b="1" dirty="0" err="1"/>
              <a:t>lifetime</a:t>
            </a:r>
            <a:r>
              <a:rPr lang="it-IT" b="1" dirty="0"/>
              <a:t> in the FCC-</a:t>
            </a:r>
            <a:r>
              <a:rPr lang="it-IT" b="1" dirty="0" err="1"/>
              <a:t>ee</a:t>
            </a:r>
            <a:r>
              <a:rPr lang="it-IT" b="1" dirty="0"/>
              <a:t> </a:t>
            </a:r>
            <a:r>
              <a:rPr lang="it-IT" dirty="0"/>
              <a:t>(</a:t>
            </a:r>
            <a:r>
              <a:rPr lang="it-IT" b="1" i="1" dirty="0"/>
              <a:t>Z</a:t>
            </a:r>
            <a:r>
              <a:rPr lang="it-IT" dirty="0"/>
              <a:t>)</a:t>
            </a:r>
            <a:r>
              <a:rPr lang="it-IT" b="1" dirty="0"/>
              <a:t>: </a:t>
            </a:r>
            <a:r>
              <a:rPr lang="it-IT" b="1" dirty="0">
                <a:solidFill>
                  <a:srgbClr val="FF0000"/>
                </a:solidFill>
              </a:rPr>
              <a:t>2069 min </a:t>
            </a:r>
            <a:r>
              <a:rPr lang="it-IT" dirty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~35 h</a:t>
            </a:r>
            <a:r>
              <a:rPr lang="it-IT" dirty="0">
                <a:solidFill>
                  <a:srgbClr val="FF0000"/>
                </a:solidFill>
              </a:rPr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it-IT" dirty="0" err="1"/>
              <a:t>Consistent</a:t>
            </a:r>
            <a:r>
              <a:rPr lang="it-IT" dirty="0"/>
              <a:t> with </a:t>
            </a:r>
            <a:r>
              <a:rPr lang="it-IT" dirty="0" err="1"/>
              <a:t>previous</a:t>
            </a:r>
            <a:r>
              <a:rPr lang="it-IT" dirty="0"/>
              <a:t> MAD-X/SAD </a:t>
            </a:r>
            <a:r>
              <a:rPr lang="it-IT" dirty="0" err="1"/>
              <a:t>analytical</a:t>
            </a:r>
            <a:r>
              <a:rPr lang="it-IT" dirty="0"/>
              <a:t> </a:t>
            </a:r>
            <a:r>
              <a:rPr lang="it-IT" dirty="0" err="1"/>
              <a:t>estimates</a:t>
            </a:r>
            <a:r>
              <a:rPr lang="it-IT" dirty="0"/>
              <a:t> (</a:t>
            </a:r>
            <a:r>
              <a:rPr lang="it-IT" dirty="0">
                <a:hlinkClick r:id="rId3"/>
              </a:rPr>
              <a:t>M. Boscolo, FCC week 2019</a:t>
            </a:r>
            <a:r>
              <a:rPr lang="it-IT" dirty="0"/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it-IT" dirty="0">
                <a:solidFill>
                  <a:srgbClr val="FF0000"/>
                </a:solidFill>
              </a:rPr>
              <a:t>Touschek scattering </a:t>
            </a:r>
            <a:r>
              <a:rPr lang="it-IT" dirty="0" err="1">
                <a:solidFill>
                  <a:srgbClr val="FF0000"/>
                </a:solidFill>
              </a:rPr>
              <a:t>is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not</a:t>
            </a:r>
            <a:r>
              <a:rPr lang="it-IT" dirty="0">
                <a:solidFill>
                  <a:srgbClr val="FF0000"/>
                </a:solidFill>
              </a:rPr>
              <a:t> a </a:t>
            </a:r>
            <a:r>
              <a:rPr lang="it-IT" dirty="0" err="1">
                <a:solidFill>
                  <a:srgbClr val="FF0000"/>
                </a:solidFill>
              </a:rPr>
              <a:t>lifetime-limiting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effect</a:t>
            </a:r>
            <a:r>
              <a:rPr lang="it-IT" dirty="0">
                <a:solidFill>
                  <a:srgbClr val="FF0000"/>
                </a:solidFill>
              </a:rPr>
              <a:t> in the FCC-</a:t>
            </a:r>
            <a:r>
              <a:rPr lang="it-IT" dirty="0" err="1">
                <a:solidFill>
                  <a:srgbClr val="FF0000"/>
                </a:solidFill>
              </a:rPr>
              <a:t>ee</a:t>
            </a:r>
            <a:endParaRPr lang="it-IT" dirty="0">
              <a:solidFill>
                <a:srgbClr val="FF0000"/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 err="1"/>
              <a:t>Lifetime</a:t>
            </a:r>
            <a:r>
              <a:rPr lang="it-IT" dirty="0"/>
              <a:t> from </a:t>
            </a:r>
            <a:r>
              <a:rPr lang="it-IT" dirty="0">
                <a:solidFill>
                  <a:srgbClr val="0033A0"/>
                </a:solidFill>
              </a:rPr>
              <a:t>radiative </a:t>
            </a:r>
            <a:r>
              <a:rPr lang="it-IT" dirty="0" err="1">
                <a:solidFill>
                  <a:srgbClr val="0033A0"/>
                </a:solidFill>
              </a:rPr>
              <a:t>Bhabha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/>
              <a:t>scattering: </a:t>
            </a:r>
            <a:r>
              <a:rPr lang="it-IT" dirty="0">
                <a:solidFill>
                  <a:srgbClr val="0033A0"/>
                </a:solidFill>
              </a:rPr>
              <a:t>22 min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/>
              <a:t>Lattice </a:t>
            </a:r>
            <a:r>
              <a:rPr lang="it-IT" dirty="0" err="1"/>
              <a:t>lifetime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q + BS + lattice</a:t>
            </a:r>
            <a:r>
              <a:rPr lang="it-IT" dirty="0"/>
              <a:t>): </a:t>
            </a:r>
            <a:r>
              <a:rPr lang="it-IT" dirty="0">
                <a:solidFill>
                  <a:srgbClr val="0033A0"/>
                </a:solidFill>
              </a:rPr>
              <a:t>83 min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 err="1">
                <a:solidFill>
                  <a:srgbClr val="0033A0"/>
                </a:solidFill>
              </a:rPr>
              <a:t>Beam</a:t>
            </a:r>
            <a:r>
              <a:rPr lang="it-IT" dirty="0">
                <a:solidFill>
                  <a:srgbClr val="0033A0"/>
                </a:solidFill>
              </a:rPr>
              <a:t>-gas</a:t>
            </a:r>
            <a:r>
              <a:rPr lang="it-IT" dirty="0"/>
              <a:t> </a:t>
            </a:r>
            <a:r>
              <a:rPr lang="it-IT" dirty="0" err="1"/>
              <a:t>lifetime</a:t>
            </a:r>
            <a:r>
              <a:rPr lang="it-IT" dirty="0">
                <a:solidFill>
                  <a:srgbClr val="0033A0"/>
                </a:solidFill>
              </a:rPr>
              <a:t>:  36 min </a:t>
            </a:r>
            <a:r>
              <a:rPr lang="it-IT" dirty="0"/>
              <a:t>(1h </a:t>
            </a:r>
            <a:r>
              <a:rPr lang="it-IT" dirty="0" err="1"/>
              <a:t>conditioning</a:t>
            </a:r>
            <a:r>
              <a:rPr lang="it-IT" dirty="0"/>
              <a:t>),</a:t>
            </a:r>
            <a:r>
              <a:rPr lang="it-IT" dirty="0">
                <a:solidFill>
                  <a:srgbClr val="0033A0"/>
                </a:solidFill>
              </a:rPr>
              <a:t> &gt;500 min</a:t>
            </a:r>
            <a:r>
              <a:rPr lang="it-IT" dirty="0"/>
              <a:t> (</a:t>
            </a:r>
            <a:r>
              <a:rPr lang="it-IT" dirty="0" err="1"/>
              <a:t>conditioned</a:t>
            </a:r>
            <a:r>
              <a:rPr lang="it-IT" dirty="0"/>
              <a:t> machine)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endParaRPr lang="it-IT" dirty="0"/>
          </a:p>
          <a:p>
            <a:pPr lvl="2"/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/>
              <a:t>Loss </a:t>
            </a:r>
            <a:r>
              <a:rPr lang="it-IT" dirty="0" err="1"/>
              <a:t>maps</a:t>
            </a:r>
            <a:r>
              <a:rPr lang="it-IT" dirty="0"/>
              <a:t> show </a:t>
            </a:r>
            <a:r>
              <a:rPr lang="it-IT" dirty="0" err="1"/>
              <a:t>only</a:t>
            </a:r>
            <a:r>
              <a:rPr lang="it-IT" dirty="0"/>
              <a:t> Touschek </a:t>
            </a:r>
            <a:r>
              <a:rPr lang="it-IT" dirty="0" err="1"/>
              <a:t>primary</a:t>
            </a:r>
            <a:r>
              <a:rPr lang="it-IT" dirty="0"/>
              <a:t> </a:t>
            </a:r>
            <a:r>
              <a:rPr lang="it-IT" dirty="0" err="1"/>
              <a:t>losses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FF0000"/>
                </a:solidFill>
              </a:rPr>
              <a:t>N.B. </a:t>
            </a:r>
            <a:r>
              <a:rPr lang="it-IT" dirty="0" err="1">
                <a:solidFill>
                  <a:srgbClr val="FF0000"/>
                </a:solidFill>
              </a:rPr>
              <a:t>These</a:t>
            </a:r>
            <a:r>
              <a:rPr lang="it-IT" dirty="0">
                <a:solidFill>
                  <a:srgbClr val="FF0000"/>
                </a:solidFill>
              </a:rPr>
              <a:t> are the </a:t>
            </a:r>
            <a:r>
              <a:rPr lang="it-IT" dirty="0" err="1">
                <a:solidFill>
                  <a:srgbClr val="FF0000"/>
                </a:solidFill>
              </a:rPr>
              <a:t>very</a:t>
            </a:r>
            <a:r>
              <a:rPr lang="it-IT" dirty="0">
                <a:solidFill>
                  <a:srgbClr val="FF0000"/>
                </a:solidFill>
              </a:rPr>
              <a:t> first </a:t>
            </a:r>
            <a:r>
              <a:rPr lang="it-IT" dirty="0" err="1">
                <a:solidFill>
                  <a:srgbClr val="FF0000"/>
                </a:solidFill>
              </a:rPr>
              <a:t>results</a:t>
            </a:r>
            <a:r>
              <a:rPr lang="it-IT" dirty="0">
                <a:solidFill>
                  <a:srgbClr val="FF0000"/>
                </a:solidFill>
              </a:rPr>
              <a:t> of </a:t>
            </a:r>
            <a:r>
              <a:rPr lang="it-IT" dirty="0" err="1">
                <a:solidFill>
                  <a:srgbClr val="FF0000"/>
                </a:solidFill>
              </a:rPr>
              <a:t>this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type</a:t>
            </a:r>
            <a:r>
              <a:rPr lang="it-IT" dirty="0">
                <a:solidFill>
                  <a:srgbClr val="FF0000"/>
                </a:solidFill>
              </a:rPr>
              <a:t> – </a:t>
            </a:r>
            <a:r>
              <a:rPr lang="it-IT" dirty="0" err="1">
                <a:solidFill>
                  <a:srgbClr val="FF0000"/>
                </a:solidFill>
              </a:rPr>
              <a:t>detailed</a:t>
            </a:r>
            <a:r>
              <a:rPr lang="it-IT" dirty="0">
                <a:solidFill>
                  <a:srgbClr val="FF0000"/>
                </a:solidFill>
              </a:rPr>
              <a:t> checks are </a:t>
            </a:r>
            <a:r>
              <a:rPr lang="it-IT" dirty="0" err="1">
                <a:solidFill>
                  <a:srgbClr val="FF0000"/>
                </a:solidFill>
              </a:rPr>
              <a:t>still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ongoing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F3427EB8-2EF2-2CF0-F2B4-D3E2346D0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294" y="2798590"/>
            <a:ext cx="5612656" cy="274320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675A8AF5-23B7-E412-FDCA-3BBCB11542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9572" y="2798590"/>
            <a:ext cx="5624134" cy="2743200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871BCF07-1676-D969-0434-724E6205C9A0}"/>
              </a:ext>
            </a:extLst>
          </p:cNvPr>
          <p:cNvSpPr txBox="1"/>
          <p:nvPr/>
        </p:nvSpPr>
        <p:spPr>
          <a:xfrm>
            <a:off x="9431505" y="2076135"/>
            <a:ext cx="28161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chemeClr val="accent2"/>
                </a:solidFill>
              </a:rPr>
              <a:t>PRELIMINARY</a:t>
            </a:r>
            <a:r>
              <a:rPr lang="it-IT" sz="1600" dirty="0">
                <a:solidFill>
                  <a:schemeClr val="accent2"/>
                </a:solidFill>
              </a:rPr>
              <a:t>             </a:t>
            </a:r>
            <a:r>
              <a:rPr lang="it-IT" sz="1600" dirty="0" err="1">
                <a:solidFill>
                  <a:schemeClr val="accent2"/>
                </a:solidFill>
              </a:rPr>
              <a:t>detailed</a:t>
            </a:r>
            <a:r>
              <a:rPr lang="it-IT" sz="1600" dirty="0">
                <a:solidFill>
                  <a:schemeClr val="accent2"/>
                </a:solidFill>
              </a:rPr>
              <a:t> checks </a:t>
            </a:r>
            <a:r>
              <a:rPr lang="it-IT" sz="1600" dirty="0" err="1">
                <a:solidFill>
                  <a:schemeClr val="accent2"/>
                </a:solidFill>
              </a:rPr>
              <a:t>ongoing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0" name="Nastro perforato 9">
            <a:extLst>
              <a:ext uri="{FF2B5EF4-FFF2-40B4-BE49-F238E27FC236}">
                <a16:creationId xmlns:a16="http://schemas.microsoft.com/office/drawing/2014/main" id="{64E4F9ED-2337-C29D-8105-DD1FFAD4E663}"/>
              </a:ext>
            </a:extLst>
          </p:cNvPr>
          <p:cNvSpPr/>
          <p:nvPr/>
        </p:nvSpPr>
        <p:spPr>
          <a:xfrm>
            <a:off x="9676149" y="1846154"/>
            <a:ext cx="2377440" cy="1066716"/>
          </a:xfrm>
          <a:prstGeom prst="flowChartPunchedTape">
            <a:avLst/>
          </a:prstGeom>
          <a:noFill/>
          <a:ln w="28575">
            <a:solidFill>
              <a:srgbClr val="D659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81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311E82-9DA1-20BD-2B69-051341CF1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89398E10-6A8F-F043-91ED-0EEDEE7448F4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BC7236AE-C717-FBE3-0079-1DE52E755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2E1D6B17-1B4A-68E5-D924-C5CC2E241C04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Beam-beam losses for the Z mode</a:t>
            </a:r>
            <a:endParaRPr lang="en-US" sz="360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1D289C9-BAFE-B6BD-ED3A-A356D8B22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21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C20C417-EBF3-1736-6D34-EE6D230823B1}"/>
              </a:ext>
            </a:extLst>
          </p:cNvPr>
          <p:cNvSpPr txBox="1"/>
          <p:nvPr/>
        </p:nvSpPr>
        <p:spPr>
          <a:xfrm>
            <a:off x="183823" y="835843"/>
            <a:ext cx="11722325" cy="19883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500"/>
              </a:lnSpc>
              <a:buFont typeface="Arial,Sans-Serif"/>
              <a:buChar char="•"/>
            </a:pPr>
            <a:r>
              <a:rPr lang="en-US" dirty="0">
                <a:solidFill>
                  <a:srgbClr val="000000"/>
                </a:solidFill>
                <a:cs typeface="Arial"/>
              </a:rPr>
              <a:t>Xsuite allows to set-up complex combined-effects simulations: </a:t>
            </a:r>
            <a:r>
              <a:rPr lang="en-US" dirty="0">
                <a:solidFill>
                  <a:srgbClr val="0033A0"/>
                </a:solidFill>
                <a:cs typeface="Arial"/>
              </a:rPr>
              <a:t>beam-beam + collimation</a:t>
            </a:r>
          </a:p>
          <a:p>
            <a:pPr marL="742950" lvl="1" indent="-285750">
              <a:lnSpc>
                <a:spcPts val="2500"/>
              </a:lnSpc>
              <a:buFont typeface="Wingdings,Sans-Serif"/>
              <a:buChar char="Ø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Beam-beam kicks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radiative Bhabha</a:t>
            </a:r>
            <a:r>
              <a:rPr lang="en-US" dirty="0">
                <a:cs typeface="Arial"/>
              </a:rPr>
              <a:t>, </a:t>
            </a:r>
            <a:r>
              <a:rPr lang="en-US" dirty="0" err="1">
                <a:solidFill>
                  <a:srgbClr val="0033A0"/>
                </a:solidFill>
                <a:cs typeface="Arial"/>
              </a:rPr>
              <a:t>beamstrahlung</a:t>
            </a:r>
            <a:r>
              <a:rPr lang="en-US" dirty="0">
                <a:cs typeface="Arial"/>
              </a:rPr>
              <a:t> in 4 IPs + </a:t>
            </a:r>
            <a:r>
              <a:rPr lang="en-US" dirty="0">
                <a:solidFill>
                  <a:srgbClr val="0033A0"/>
                </a:solidFill>
                <a:cs typeface="Arial"/>
              </a:rPr>
              <a:t>detailed aperture and collimator model</a:t>
            </a:r>
          </a:p>
          <a:p>
            <a:pPr marL="1200150" lvl="2" indent="-285750">
              <a:lnSpc>
                <a:spcPts val="2500"/>
              </a:lnSpc>
              <a:buFont typeface="Wingdings" panose="05000000000000000000" pitchFamily="2" charset="2"/>
              <a:buChar char="§"/>
            </a:pPr>
            <a:r>
              <a:rPr lang="en-US" dirty="0">
                <a:cs typeface="Arial"/>
              </a:rPr>
              <a:t>Weak-strong beam-beam model</a:t>
            </a:r>
          </a:p>
          <a:p>
            <a:pPr marL="742950" lvl="1" indent="-285750">
              <a:lnSpc>
                <a:spcPts val="2500"/>
              </a:lnSpc>
              <a:buFont typeface="Wingdings,Sans-Serif"/>
              <a:buChar char="Ø"/>
            </a:pPr>
            <a:r>
              <a:rPr lang="en-US" dirty="0">
                <a:cs typeface="Arial"/>
              </a:rPr>
              <a:t>Common technical insertion optics shows significant advantages</a:t>
            </a:r>
          </a:p>
          <a:p>
            <a:pPr marL="1200150" lvl="2" indent="-285750">
              <a:lnSpc>
                <a:spcPts val="2500"/>
              </a:lnSpc>
              <a:buFont typeface="Wingdings"/>
              <a:buChar char="§"/>
            </a:pPr>
            <a:r>
              <a:rPr lang="en-US" dirty="0">
                <a:cs typeface="Arial"/>
              </a:rPr>
              <a:t>Absence of strong-vertical emittance blow-up previously observed (</a:t>
            </a:r>
            <a:r>
              <a:rPr lang="en-US" dirty="0">
                <a:cs typeface="Arial"/>
                <a:hlinkClick r:id="rId3"/>
              </a:rPr>
              <a:t>BB'24 talk</a:t>
            </a:r>
            <a:r>
              <a:rPr lang="en-US" dirty="0">
                <a:cs typeface="Arial"/>
              </a:rPr>
              <a:t>)</a:t>
            </a:r>
          </a:p>
          <a:p>
            <a:pPr marL="1200150" lvl="2" indent="-285750">
              <a:lnSpc>
                <a:spcPts val="2500"/>
              </a:lnSpc>
              <a:buFont typeface="Wingdings"/>
              <a:buChar char="§"/>
            </a:pPr>
            <a:r>
              <a:rPr lang="en-US" dirty="0">
                <a:solidFill>
                  <a:srgbClr val="FF0000"/>
                </a:solidFill>
                <a:cs typeface="Arial"/>
              </a:rPr>
              <a:t>Beam lifetime*</a:t>
            </a:r>
            <a:r>
              <a:rPr lang="en-US" dirty="0">
                <a:cs typeface="Arial"/>
              </a:rPr>
              <a:t> in agreement with expectations: </a:t>
            </a:r>
            <a:r>
              <a:rPr lang="en-US" dirty="0">
                <a:solidFill>
                  <a:srgbClr val="FF0000"/>
                </a:solidFill>
                <a:cs typeface="Arial"/>
              </a:rPr>
              <a:t>~14 min </a:t>
            </a:r>
            <a:r>
              <a:rPr lang="en-US" dirty="0">
                <a:cs typeface="Arial"/>
              </a:rPr>
              <a:t>vs.</a:t>
            </a:r>
            <a:r>
              <a:rPr lang="en-US" dirty="0">
                <a:solidFill>
                  <a:srgbClr val="FF0000"/>
                </a:solidFill>
                <a:cs typeface="Arial"/>
              </a:rPr>
              <a:t> </a:t>
            </a:r>
            <a:r>
              <a:rPr lang="en-US" dirty="0">
                <a:cs typeface="Arial"/>
              </a:rPr>
              <a:t>~17 min without aperture and collimators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C35FD1-25D4-D8A0-E5EF-7F3A866708A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794" r="113" b="3523"/>
          <a:stretch/>
        </p:blipFill>
        <p:spPr>
          <a:xfrm>
            <a:off x="94268" y="2831076"/>
            <a:ext cx="7148670" cy="28564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8CECD8-3906-EB46-DAD0-56B6F49F1A04}"/>
              </a:ext>
            </a:extLst>
          </p:cNvPr>
          <p:cNvSpPr txBox="1"/>
          <p:nvPr/>
        </p:nvSpPr>
        <p:spPr>
          <a:xfrm>
            <a:off x="7328719" y="3157872"/>
            <a:ext cx="4664417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Beam-beam losses intercepted by the collimation system in PF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Beam-beam losses outside PF mostly on elements downstream of the IPs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4BD5BD-A696-A8D2-1D70-CE3F361683A5}"/>
              </a:ext>
            </a:extLst>
          </p:cNvPr>
          <p:cNvSpPr txBox="1"/>
          <p:nvPr/>
        </p:nvSpPr>
        <p:spPr>
          <a:xfrm>
            <a:off x="8664497" y="180278"/>
            <a:ext cx="3328639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*quantum + lattice + BS + </a:t>
            </a:r>
            <a:r>
              <a:rPr lang="en-US" sz="1600" dirty="0" err="1">
                <a:solidFill>
                  <a:srgbClr val="FF0000"/>
                </a:solidFill>
              </a:rPr>
              <a:t>lum</a:t>
            </a:r>
            <a:r>
              <a:rPr lang="en-US" sz="1600" dirty="0">
                <a:solidFill>
                  <a:srgbClr val="FF0000"/>
                </a:solidFill>
              </a:rPr>
              <a:t>.</a:t>
            </a:r>
            <a:endParaRPr lang="en-US" sz="16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543FDD0-301D-71F9-316D-F0A421D02536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28433C8E-F633-8FF3-0B92-4AAD8DCD9F96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70859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62BE50-7CE4-DBAF-81B1-D74C694AB5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F13265CB-40B0-4675-9774-051D69CFEE70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A687F2B0-417F-DF81-63AD-F6B4E248D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A59D7059-B2B8-F924-1CD6-810A58554775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IR beam-beam losses for the </a:t>
            </a:r>
            <a:r>
              <a:rPr lang="en-US" sz="3600">
                <a:solidFill>
                  <a:srgbClr val="0033A0"/>
                </a:solidFill>
                <a:latin typeface="Arial"/>
              </a:rPr>
              <a:t>Z mode</a:t>
            </a:r>
            <a:endParaRPr lang="en-US" sz="36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FA5DA1A-C3DD-F472-AB5A-289BD8D39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6C4C25-D622-F5D1-6980-74C3108582F2}"/>
              </a:ext>
            </a:extLst>
          </p:cNvPr>
          <p:cNvSpPr txBox="1"/>
          <p:nvPr/>
        </p:nvSpPr>
        <p:spPr>
          <a:xfrm>
            <a:off x="6288146" y="1310017"/>
            <a:ext cx="4664417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Arial"/>
              </a:rPr>
              <a:t>Beam-beam losses outside PF mostly on elements downstream of the IPs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Local losses that cannot be intercepted in PF on a second turn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Physics-debris-like collimators downstream of the IPs 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7FD166-AAF1-CB97-0A86-F413C1ECE282}"/>
              </a:ext>
            </a:extLst>
          </p:cNvPr>
          <p:cNvSpPr txBox="1"/>
          <p:nvPr/>
        </p:nvSpPr>
        <p:spPr>
          <a:xfrm>
            <a:off x="269507" y="3651179"/>
            <a:ext cx="11823192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it-IT" dirty="0" err="1">
                <a:solidFill>
                  <a:srgbClr val="FF0000"/>
                </a:solidFill>
                <a:cs typeface="Arial"/>
              </a:rPr>
              <a:t>Physics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debris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collimators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might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also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suppress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losses</a:t>
            </a:r>
            <a:r>
              <a:rPr lang="it-IT" dirty="0">
                <a:solidFill>
                  <a:srgbClr val="FF0000"/>
                </a:solidFill>
                <a:cs typeface="Arial"/>
              </a:rPr>
              <a:t> upstream of the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IPs</a:t>
            </a:r>
            <a:endParaRPr lang="it-IT" dirty="0">
              <a:solidFill>
                <a:srgbClr val="FF0000"/>
              </a:solidFill>
              <a:cs typeface="Arial"/>
            </a:endParaRPr>
          </a:p>
          <a:p>
            <a:pPr marL="742950" lvl="1" indent="-285750">
              <a:buFont typeface="Arial"/>
              <a:buChar char="•"/>
            </a:pPr>
            <a:r>
              <a:rPr lang="it-IT" dirty="0" err="1">
                <a:solidFill>
                  <a:srgbClr val="FF0000"/>
                </a:solidFill>
                <a:cs typeface="Arial"/>
              </a:rPr>
              <a:t>These</a:t>
            </a:r>
            <a:r>
              <a:rPr lang="it-IT" dirty="0">
                <a:solidFill>
                  <a:srgbClr val="FF0000"/>
                </a:solidFill>
                <a:cs typeface="Arial"/>
              </a:rPr>
              <a:t> are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losses</a:t>
            </a:r>
            <a:r>
              <a:rPr lang="it-IT" dirty="0">
                <a:solidFill>
                  <a:srgbClr val="FF0000"/>
                </a:solidFill>
                <a:cs typeface="Arial"/>
              </a:rPr>
              <a:t> from the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beam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halo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being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populated</a:t>
            </a:r>
            <a:r>
              <a:rPr lang="it-IT" dirty="0">
                <a:solidFill>
                  <a:srgbClr val="FF0000"/>
                </a:solidFill>
                <a:cs typeface="Arial"/>
              </a:rPr>
              <a:t> by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beam-beam</a:t>
            </a:r>
            <a:r>
              <a:rPr lang="it-IT" dirty="0">
                <a:solidFill>
                  <a:srgbClr val="FF0000"/>
                </a:solidFill>
                <a:cs typeface="Arial"/>
              </a:rPr>
              <a:t> interactions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at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previous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passages</a:t>
            </a:r>
            <a:r>
              <a:rPr lang="it-IT" dirty="0">
                <a:solidFill>
                  <a:srgbClr val="FF0000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FF0000"/>
                </a:solidFill>
                <a:cs typeface="Arial"/>
              </a:rPr>
              <a:t>through</a:t>
            </a:r>
            <a:r>
              <a:rPr lang="it-IT" dirty="0">
                <a:solidFill>
                  <a:srgbClr val="FF0000"/>
                </a:solidFill>
                <a:cs typeface="Arial"/>
              </a:rPr>
              <a:t> the Ips</a:t>
            </a:r>
          </a:p>
          <a:p>
            <a:pPr marL="742950" lvl="1" indent="-285750">
              <a:buFont typeface="Arial"/>
              <a:buChar char="•"/>
            </a:pPr>
            <a:endParaRPr lang="it-IT" dirty="0">
              <a:solidFill>
                <a:srgbClr val="FF000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it-IT" dirty="0" err="1">
                <a:cs typeface="Arial"/>
              </a:rPr>
              <a:t>It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is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planed</a:t>
            </a:r>
            <a:r>
              <a:rPr lang="it-IT" dirty="0">
                <a:cs typeface="Arial"/>
              </a:rPr>
              <a:t> to use </a:t>
            </a:r>
            <a:r>
              <a:rPr lang="it-IT" dirty="0" err="1">
                <a:cs typeface="Arial"/>
              </a:rPr>
              <a:t>beam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distributions</a:t>
            </a:r>
            <a:r>
              <a:rPr lang="it-IT" dirty="0">
                <a:cs typeface="Arial"/>
              </a:rPr>
              <a:t> from multi-turn tracking </a:t>
            </a:r>
            <a:r>
              <a:rPr lang="it-IT" dirty="0" err="1">
                <a:cs typeface="Arial"/>
              </a:rPr>
              <a:t>as</a:t>
            </a:r>
            <a:r>
              <a:rPr lang="it-IT" dirty="0">
                <a:cs typeface="Arial"/>
              </a:rPr>
              <a:t> input to </a:t>
            </a:r>
            <a:r>
              <a:rPr lang="it-IT" dirty="0" err="1">
                <a:cs typeface="Arial"/>
              </a:rPr>
              <a:t>dedicated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beam-beam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simulations</a:t>
            </a:r>
            <a:r>
              <a:rPr lang="it-IT" dirty="0">
                <a:cs typeface="Arial"/>
              </a:rPr>
              <a:t> for </a:t>
            </a:r>
            <a:r>
              <a:rPr lang="it-IT" dirty="0" err="1">
                <a:cs typeface="Arial"/>
              </a:rPr>
              <a:t>evaluation</a:t>
            </a:r>
            <a:r>
              <a:rPr lang="it-IT" dirty="0">
                <a:cs typeface="Arial"/>
              </a:rPr>
              <a:t> of impact on </a:t>
            </a:r>
            <a:r>
              <a:rPr lang="it-IT" dirty="0" err="1">
                <a:cs typeface="Arial"/>
              </a:rPr>
              <a:t>backgorunds</a:t>
            </a:r>
            <a:endParaRPr lang="en-US" dirty="0">
              <a:cs typeface="Arial"/>
            </a:endParaRPr>
          </a:p>
        </p:txBody>
      </p:sp>
      <p:pic>
        <p:nvPicPr>
          <p:cNvPr id="12" name="Immagine 11" descr="Immagine che contiene testo, schermat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5922EF8A-81F5-F0F1-0CC4-20EDC8DA62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66" y="987342"/>
            <a:ext cx="5486399" cy="2743200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9CE09B2-E6CE-3969-DA84-00C2CD1B68BB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9627D3D-C467-E398-2601-41EE886A69FB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67989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1E8DDB-7DDE-9D51-FC17-70F3F47F75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B1986EE5-B58D-8AA1-4E4C-F4A21D17FF8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E4498D81-E5BB-C267-CCD8-195040135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FC80B14A-592E-0787-44BE-4E2AB67258B7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Fast instability losses for the Z mode</a:t>
            </a:r>
            <a:endParaRPr lang="en-US" sz="360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B0EE1D3-A39F-939C-4BB0-D5E6401CF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AB919DC-FE1D-70C6-CCEA-1AEFC13AF5D2}"/>
              </a:ext>
            </a:extLst>
          </p:cNvPr>
          <p:cNvSpPr txBox="1"/>
          <p:nvPr/>
        </p:nvSpPr>
        <p:spPr>
          <a:xfrm>
            <a:off x="91440" y="844645"/>
            <a:ext cx="12100560" cy="2775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2500"/>
              </a:lnSpc>
              <a:buFont typeface="Arial"/>
              <a:buChar char="•"/>
            </a:pPr>
            <a:r>
              <a:rPr lang="en-US" b="1" dirty="0">
                <a:solidFill>
                  <a:srgbClr val="000000"/>
                </a:solidFill>
                <a:cs typeface="Arial"/>
              </a:rPr>
              <a:t>Studies on fast instability losses have been performed </a:t>
            </a:r>
            <a:r>
              <a:rPr lang="en-US" dirty="0">
                <a:solidFill>
                  <a:srgbClr val="000000"/>
                </a:solidFill>
                <a:cs typeface="Arial"/>
              </a:rPr>
              <a:t>(</a:t>
            </a:r>
            <a:r>
              <a:rPr lang="en-US" dirty="0">
                <a:solidFill>
                  <a:srgbClr val="0033A0"/>
                </a:solidFill>
                <a:cs typeface="Arial"/>
              </a:rPr>
              <a:t>G. Nigrelli</a:t>
            </a:r>
            <a:r>
              <a:rPr lang="en-US" dirty="0">
                <a:solidFill>
                  <a:srgbClr val="000000"/>
                </a:solidFill>
                <a:cs typeface="Arial"/>
              </a:rPr>
              <a:t> – </a:t>
            </a:r>
            <a:r>
              <a:rPr lang="en-US" dirty="0">
                <a:solidFill>
                  <a:srgbClr val="000000"/>
                </a:solidFill>
                <a:cs typeface="Arial"/>
                <a:hlinkClick r:id="rId3"/>
              </a:rPr>
              <a:t>FCC physics workshop 2025 talk</a:t>
            </a:r>
            <a:r>
              <a:rPr lang="en-US" dirty="0">
                <a:solidFill>
                  <a:srgbClr val="000000"/>
                </a:solidFill>
                <a:cs typeface="Arial"/>
              </a:rPr>
              <a:t>)</a:t>
            </a:r>
          </a:p>
          <a:p>
            <a:pPr marL="742950" lvl="1" indent="-285750">
              <a:lnSpc>
                <a:spcPts val="2500"/>
              </a:lnSpc>
              <a:buFont typeface="Arial"/>
              <a:buChar char="•"/>
            </a:pPr>
            <a:r>
              <a:rPr lang="en-US" dirty="0"/>
              <a:t>Fast instability modeled by synchronized kicks placed along the ring with raising strength</a:t>
            </a:r>
          </a:p>
          <a:p>
            <a:pPr marL="1200150" lvl="2" indent="-285750">
              <a:lnSpc>
                <a:spcPts val="2500"/>
              </a:lnSpc>
              <a:buFont typeface="Arial"/>
              <a:buChar char="•"/>
            </a:pPr>
            <a:r>
              <a:rPr lang="it-IT" dirty="0" err="1"/>
              <a:t>Mimic</a:t>
            </a:r>
            <a:r>
              <a:rPr lang="it-IT" dirty="0"/>
              <a:t> </a:t>
            </a:r>
            <a:r>
              <a:rPr lang="it-IT" dirty="0" err="1"/>
              <a:t>instabilities</a:t>
            </a:r>
            <a:r>
              <a:rPr lang="it-IT" dirty="0"/>
              <a:t> with </a:t>
            </a:r>
            <a:r>
              <a:rPr lang="it-IT" dirty="0" err="1"/>
              <a:t>different</a:t>
            </a:r>
            <a:r>
              <a:rPr lang="it-IT" dirty="0"/>
              <a:t> rise times</a:t>
            </a:r>
          </a:p>
          <a:p>
            <a:pPr marL="1200150" lvl="2" indent="-285750">
              <a:lnSpc>
                <a:spcPts val="2500"/>
              </a:lnSpc>
              <a:buFont typeface="Arial"/>
              <a:buChar char="•"/>
            </a:pPr>
            <a:r>
              <a:rPr lang="en-US" dirty="0"/>
              <a:t>Studied beam loss distributions around the ring and across multiple turns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The fast instability develops if the feedback system fails </a:t>
            </a:r>
            <a:r>
              <a:rPr lang="en-US" dirty="0"/>
              <a:t>– feedback system redundancy 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 likely unacceptable for machine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Full beam potentially lost within few turns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Almost 50% of beam energy lost in one turn, losses of order of MJ in the collimator can be expected</a:t>
            </a:r>
          </a:p>
          <a:p>
            <a:pPr marL="285750" indent="-285750">
              <a:lnSpc>
                <a:spcPts val="2500"/>
              </a:lnSpc>
              <a:buFont typeface="Arial"/>
              <a:buChar char="•"/>
            </a:pPr>
            <a:endParaRPr lang="en-US" dirty="0">
              <a:cs typeface="Arial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F312473-146A-C13D-3DCD-ADA58DD8D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1" y="3641536"/>
            <a:ext cx="2734057" cy="2495898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F244026-B4BE-BC97-373A-8C53BE31D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3408" y="3369565"/>
            <a:ext cx="5715752" cy="2981701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55CF928-FB05-A0C4-B541-2643AE2DFE0C}"/>
              </a:ext>
            </a:extLst>
          </p:cNvPr>
          <p:cNvSpPr txBox="1"/>
          <p:nvPr/>
        </p:nvSpPr>
        <p:spPr>
          <a:xfrm>
            <a:off x="8081112" y="3620405"/>
            <a:ext cx="40194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P</a:t>
            </a:r>
            <a:r>
              <a:rPr lang="en-US" dirty="0" err="1"/>
              <a:t>otential</a:t>
            </a:r>
            <a:r>
              <a:rPr lang="en-US" dirty="0"/>
              <a:t> impact on the detectors is being evaluated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C51A40A-53E0-F291-F97E-F22CA9C81C8F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75D95742-F11F-E88B-0AB9-B8B8B38914C7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5690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6DF0D2-92A2-D3D4-1A36-B03087B93A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F032D6A1-5591-7484-675F-56976A10F2A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A5D59589-E2FC-868A-B5F7-4AA82604BFC5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6BD2EB6C-ABB8-3A5D-AAEC-FE564302DC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97DE726-9879-8206-7171-8405077D5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24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DB896A-7490-21D4-54B4-336B7833C9F0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FA9D4E-02BB-77B9-3FB4-A7926DCE5414}"/>
              </a:ext>
            </a:extLst>
          </p:cNvPr>
          <p:cNvSpPr txBox="1"/>
          <p:nvPr/>
        </p:nvSpPr>
        <p:spPr>
          <a:xfrm>
            <a:off x="956380" y="1213842"/>
            <a:ext cx="10632141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beam loss studies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Workflow for detector background evaluation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Simulation benchmark with </a:t>
            </a:r>
            <a:r>
              <a:rPr lang="en-US" dirty="0" err="1">
                <a:solidFill>
                  <a:srgbClr val="0033A0">
                    <a:alpha val="40000"/>
                  </a:srgbClr>
                </a:solidFill>
                <a:cs typeface="Arial"/>
              </a:rPr>
              <a:t>SuperKEKB</a:t>
            </a: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Updates on FCC-ee beam loss simulations: focus on IR 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err="1">
                <a:solidFill>
                  <a:srgbClr val="0033A0">
                    <a:alpha val="40000"/>
                  </a:srgbClr>
                </a:solidFill>
                <a:cs typeface="Arial"/>
              </a:rPr>
              <a:t>Touschek</a:t>
            </a: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 scattering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Outlook and next steps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A138C0-8BD8-19E6-E1BE-D3381D2FEE17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35B4F58-2216-E120-28E5-B094DFC4A798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11612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2B429-AEB5-D866-3F5B-14F899C4A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76F5B356-9C9E-7BA0-5595-740E031D9F6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4EAF3A0F-F763-4C64-E930-74D175AB3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A271723-92ED-6A86-6427-C469FC01F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25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F387B9D-D4AF-2D16-068D-EF5E538A477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</a:rPr>
              <a:t>Outlook and </a:t>
            </a:r>
            <a:r>
              <a:rPr lang="it-IT" sz="4000" b="1" dirty="0" err="1">
                <a:solidFill>
                  <a:srgbClr val="0033A0"/>
                </a:solidFill>
              </a:rPr>
              <a:t>next</a:t>
            </a:r>
            <a:r>
              <a:rPr lang="it-IT" sz="4000" b="1" dirty="0">
                <a:solidFill>
                  <a:srgbClr val="0033A0"/>
                </a:solidFill>
              </a:rPr>
              <a:t> steps</a:t>
            </a:r>
            <a:endParaRPr lang="en-US" sz="4000" b="1" dirty="0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6FDF5E-70C5-EEDE-2C05-44E929F93D30}"/>
              </a:ext>
            </a:extLst>
          </p:cNvPr>
          <p:cNvSpPr txBox="1"/>
          <p:nvPr/>
        </p:nvSpPr>
        <p:spPr>
          <a:xfrm>
            <a:off x="89647" y="953435"/>
            <a:ext cx="12012704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Studies of beam losses and collimation for the FCC-ee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Arial"/>
              </a:rPr>
              <a:t> Workflow to evaluate beam-induced backgrounds set up in collaboration with FLUKA and the MDI team</a:t>
            </a:r>
            <a:endParaRPr lang="en-US" b="1" dirty="0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First collimation system design available, including beam halo, SR collimators and shower absorbers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Simulations of several beam loss scenarios ongoing:</a:t>
            </a: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 halo losses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beam-gas losses</a:t>
            </a:r>
            <a:r>
              <a:rPr lang="en-US" dirty="0">
                <a:cs typeface="Arial"/>
              </a:rPr>
              <a:t>, </a:t>
            </a:r>
            <a:r>
              <a:rPr lang="en-US" dirty="0" err="1">
                <a:solidFill>
                  <a:srgbClr val="0033A0"/>
                </a:solidFill>
                <a:cs typeface="Arial"/>
              </a:rPr>
              <a:t>Touschek</a:t>
            </a:r>
            <a:r>
              <a:rPr lang="en-US" dirty="0">
                <a:solidFill>
                  <a:srgbClr val="0033A0"/>
                </a:solidFill>
                <a:cs typeface="Arial"/>
              </a:rPr>
              <a:t> scattering losses (</a:t>
            </a:r>
            <a:r>
              <a:rPr lang="en-US" dirty="0">
                <a:solidFill>
                  <a:srgbClr val="FF0000"/>
                </a:solidFill>
                <a:cs typeface="Arial"/>
              </a:rPr>
              <a:t>first preliminary results</a:t>
            </a:r>
            <a:r>
              <a:rPr lang="en-US" dirty="0">
                <a:solidFill>
                  <a:srgbClr val="0033A0"/>
                </a:solidFill>
                <a:cs typeface="Arial"/>
              </a:rPr>
              <a:t>)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beam-beam losses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top-up injection losses</a:t>
            </a:r>
            <a:r>
              <a:rPr lang="en-US" dirty="0">
                <a:cs typeface="Arial"/>
              </a:rPr>
              <a:t>, </a:t>
            </a:r>
            <a:r>
              <a:rPr lang="en-US" dirty="0">
                <a:solidFill>
                  <a:srgbClr val="0033A0"/>
                </a:solidFill>
                <a:cs typeface="Arial"/>
              </a:rPr>
              <a:t>losses from fast instabilities</a:t>
            </a:r>
            <a:r>
              <a:rPr lang="en-US" dirty="0">
                <a:cs typeface="Arial"/>
              </a:rPr>
              <a:t> for the </a:t>
            </a:r>
            <a:r>
              <a:rPr lang="en-US" b="1" dirty="0">
                <a:solidFill>
                  <a:srgbClr val="FF0000"/>
                </a:solidFill>
                <a:cs typeface="Arial"/>
              </a:rPr>
              <a:t>most critical Z mode</a:t>
            </a:r>
          </a:p>
          <a:p>
            <a:pPr marL="1200150" lvl="2" indent="-285750">
              <a:buFont typeface="Wingdings"/>
              <a:buChar char="§"/>
            </a:pPr>
            <a:r>
              <a:rPr lang="en-US" b="1" dirty="0">
                <a:cs typeface="Arial"/>
              </a:rPr>
              <a:t>Good collimation performance – residual IR losses safely disposed by MDI collimators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FF0000"/>
                </a:solidFill>
                <a:cs typeface="Arial"/>
              </a:rPr>
              <a:t>First validation of Xsuite-BDSIM simulation results against measured data from an </a:t>
            </a:r>
            <a:r>
              <a:rPr lang="en-US" dirty="0" err="1">
                <a:solidFill>
                  <a:srgbClr val="FF0000"/>
                </a:solidFill>
                <a:cs typeface="Arial"/>
              </a:rPr>
              <a:t>e+e</a:t>
            </a:r>
            <a:r>
              <a:rPr lang="en-US" dirty="0">
                <a:solidFill>
                  <a:srgbClr val="FF0000"/>
                </a:solidFill>
                <a:cs typeface="Arial"/>
              </a:rPr>
              <a:t>- collider (</a:t>
            </a:r>
            <a:r>
              <a:rPr lang="en-US" dirty="0" err="1">
                <a:solidFill>
                  <a:srgbClr val="FF0000"/>
                </a:solidFill>
                <a:cs typeface="Arial"/>
              </a:rPr>
              <a:t>SuperKEKB</a:t>
            </a:r>
            <a:r>
              <a:rPr lang="en-US" dirty="0">
                <a:solidFill>
                  <a:srgbClr val="FF0000"/>
                </a:solidFill>
                <a:cs typeface="Arial"/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770ECD-3F29-426B-8170-FAF0F97E26DB}"/>
              </a:ext>
            </a:extLst>
          </p:cNvPr>
          <p:cNvSpPr txBox="1"/>
          <p:nvPr/>
        </p:nvSpPr>
        <p:spPr>
          <a:xfrm>
            <a:off x="88123" y="3437789"/>
            <a:ext cx="12012705" cy="20621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600"/>
              </a:lnSpc>
              <a:buFont typeface="Arial,Sans-Serif"/>
              <a:buChar char="•"/>
            </a:pPr>
            <a:r>
              <a:rPr lang="it-IT" sz="2000" b="1" dirty="0">
                <a:solidFill>
                  <a:srgbClr val="2F2F2F"/>
                </a:solidFill>
                <a:cs typeface="Arial"/>
              </a:rPr>
              <a:t>Next steps</a:t>
            </a:r>
            <a:r>
              <a:rPr lang="en-US" sz="2000" dirty="0">
                <a:cs typeface="Arial"/>
              </a:rPr>
              <a:t>​</a:t>
            </a:r>
          </a:p>
          <a:p>
            <a:pPr marL="742950" lvl="1" indent="-285750">
              <a:lnSpc>
                <a:spcPts val="2600"/>
              </a:lnSpc>
              <a:buFont typeface="Arial,Sans-Serif"/>
              <a:buChar char="•"/>
            </a:pPr>
            <a:r>
              <a:rPr lang="it-IT" dirty="0">
                <a:solidFill>
                  <a:srgbClr val="FF0000"/>
                </a:solidFill>
              </a:rPr>
              <a:t>Converge on a complete </a:t>
            </a:r>
            <a:r>
              <a:rPr lang="it-IT" dirty="0" err="1">
                <a:solidFill>
                  <a:srgbClr val="FF0000"/>
                </a:solidFill>
              </a:rPr>
              <a:t>beam-induced</a:t>
            </a:r>
            <a:r>
              <a:rPr lang="it-IT" dirty="0">
                <a:solidFill>
                  <a:srgbClr val="FF0000"/>
                </a:solidFill>
              </a:rPr>
              <a:t> background </a:t>
            </a:r>
            <a:r>
              <a:rPr lang="it-IT" dirty="0" err="1">
                <a:solidFill>
                  <a:srgbClr val="FF0000"/>
                </a:solidFill>
              </a:rPr>
              <a:t>evaluation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campaign</a:t>
            </a:r>
            <a:endParaRPr lang="it-IT" dirty="0">
              <a:solidFill>
                <a:srgbClr val="FF0000"/>
              </a:solidFill>
            </a:endParaRPr>
          </a:p>
          <a:p>
            <a:pPr marL="1200150" lvl="2" indent="-285750">
              <a:lnSpc>
                <a:spcPts val="2600"/>
              </a:lnSpc>
              <a:buFont typeface="Courier New" panose="02070309020205020404" pitchFamily="49" charset="0"/>
              <a:buChar char="o"/>
            </a:pPr>
            <a:r>
              <a:rPr lang="it-IT" dirty="0">
                <a:cs typeface="Arial"/>
              </a:rPr>
              <a:t>Detector </a:t>
            </a:r>
            <a:r>
              <a:rPr lang="it-IT" dirty="0" err="1">
                <a:cs typeface="Arial"/>
              </a:rPr>
              <a:t>tolerances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need</a:t>
            </a:r>
            <a:r>
              <a:rPr lang="it-IT" dirty="0">
                <a:cs typeface="Arial"/>
              </a:rPr>
              <a:t> to be </a:t>
            </a:r>
            <a:r>
              <a:rPr lang="it-IT" dirty="0" err="1">
                <a:cs typeface="Arial"/>
              </a:rPr>
              <a:t>evaluated</a:t>
            </a:r>
            <a:endParaRPr lang="it-IT" dirty="0">
              <a:cs typeface="Arial"/>
            </a:endParaRPr>
          </a:p>
          <a:p>
            <a:pPr marL="742950" lvl="1" indent="-285750">
              <a:lnSpc>
                <a:spcPts val="2600"/>
              </a:lnSpc>
              <a:buFont typeface="Arial,Sans-Serif"/>
              <a:buChar char="•"/>
            </a:pPr>
            <a:r>
              <a:rPr lang="it-IT" dirty="0">
                <a:cs typeface="Arial"/>
              </a:rPr>
              <a:t>Study </a:t>
            </a:r>
            <a:r>
              <a:rPr lang="it-IT" dirty="0" err="1">
                <a:cs typeface="Arial"/>
              </a:rPr>
              <a:t>other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beam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loss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scenarios</a:t>
            </a:r>
            <a:r>
              <a:rPr lang="it-IT" dirty="0">
                <a:cs typeface="Arial"/>
              </a:rPr>
              <a:t> – e.g., </a:t>
            </a:r>
            <a:r>
              <a:rPr lang="it-IT" dirty="0" err="1">
                <a:cs typeface="Arial"/>
              </a:rPr>
              <a:t>failure</a:t>
            </a:r>
            <a:r>
              <a:rPr lang="it-IT" dirty="0">
                <a:cs typeface="Arial"/>
              </a:rPr>
              <a:t> </a:t>
            </a:r>
            <a:r>
              <a:rPr lang="it-IT" dirty="0" err="1">
                <a:cs typeface="Arial"/>
              </a:rPr>
              <a:t>scenarios</a:t>
            </a:r>
            <a:endParaRPr lang="en-US" dirty="0">
              <a:cs typeface="Arial"/>
            </a:endParaRPr>
          </a:p>
          <a:p>
            <a:pPr marL="742950" lvl="1" indent="-285750">
              <a:lnSpc>
                <a:spcPts val="2600"/>
              </a:lnSpc>
              <a:buFont typeface="Arial,Sans-Serif"/>
              <a:buChar char="•"/>
            </a:pPr>
            <a:r>
              <a:rPr lang="it-IT" dirty="0" err="1">
                <a:solidFill>
                  <a:srgbClr val="2F2F2F"/>
                </a:solidFill>
                <a:cs typeface="Arial"/>
              </a:rPr>
              <a:t>Extend</a:t>
            </a:r>
            <a:r>
              <a:rPr lang="it-IT" dirty="0">
                <a:solidFill>
                  <a:srgbClr val="2F2F2F"/>
                </a:solidFill>
                <a:cs typeface="Arial"/>
              </a:rPr>
              <a:t> the studies to the electron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beam</a:t>
            </a:r>
            <a:r>
              <a:rPr lang="it-IT" dirty="0">
                <a:solidFill>
                  <a:srgbClr val="2F2F2F"/>
                </a:solidFill>
                <a:cs typeface="Arial"/>
              </a:rPr>
              <a:t> (B2)</a:t>
            </a:r>
          </a:p>
          <a:p>
            <a:pPr marL="742950" lvl="1" indent="-285750">
              <a:lnSpc>
                <a:spcPts val="2600"/>
              </a:lnSpc>
              <a:buFont typeface="Arial,Sans-Serif"/>
              <a:buChar char="•"/>
            </a:pPr>
            <a:r>
              <a:rPr lang="it-IT" dirty="0" err="1">
                <a:solidFill>
                  <a:srgbClr val="2F2F2F"/>
                </a:solidFill>
                <a:cs typeface="Arial"/>
              </a:rPr>
              <a:t>Extend</a:t>
            </a:r>
            <a:r>
              <a:rPr lang="it-IT" dirty="0">
                <a:solidFill>
                  <a:srgbClr val="2F2F2F"/>
                </a:solidFill>
                <a:cs typeface="Arial"/>
              </a:rPr>
              <a:t> the studies to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all</a:t>
            </a:r>
            <a:r>
              <a:rPr lang="it-IT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beam</a:t>
            </a:r>
            <a:r>
              <a:rPr lang="it-IT" dirty="0">
                <a:solidFill>
                  <a:srgbClr val="2F2F2F"/>
                </a:solidFill>
                <a:cs typeface="Arial"/>
              </a:rPr>
              <a:t> </a:t>
            </a:r>
            <a:r>
              <a:rPr lang="it-IT" dirty="0" err="1">
                <a:solidFill>
                  <a:srgbClr val="2F2F2F"/>
                </a:solidFill>
                <a:cs typeface="Arial"/>
              </a:rPr>
              <a:t>modes</a:t>
            </a:r>
            <a:endParaRPr lang="it-IT" dirty="0">
              <a:cs typeface="Arial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B2ED6F1-D7AE-5727-6241-314C8BB67A55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E0E7AF0-67B6-45EB-5745-80D4A1FC0F4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620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89DF5C55-AED3-8F4B-2D79-484F86A7893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0CCF690-F894-C930-D194-BAE87484FB58}"/>
              </a:ext>
            </a:extLst>
          </p:cNvPr>
          <p:cNvSpPr txBox="1">
            <a:spLocks/>
          </p:cNvSpPr>
          <p:nvPr/>
        </p:nvSpPr>
        <p:spPr>
          <a:xfrm>
            <a:off x="865022" y="2248560"/>
            <a:ext cx="10458908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200" b="1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 you!</a:t>
            </a:r>
            <a:endParaRPr kumimoji="0" lang="en-GB" sz="5200" b="1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978849-1AD0-1C01-9514-5D4311B7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26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3F7DBA3-95E2-62E5-2947-F87DBDEB7ADE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B58E71B-D211-D0AA-46EC-853E78EA3C2C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54687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65AAC5-426E-A143-DB85-DA07C1F4F8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7B821E14-E780-0764-31C7-9461B4605FB0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098AA3B4-9833-954C-FA0A-5B8534B88B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AA8BC794-336D-BAD5-02AB-CE81F7AF633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2F049DCC-1196-E880-87F8-2FCBB568A8FB}"/>
              </a:ext>
            </a:extLst>
          </p:cNvPr>
          <p:cNvSpPr txBox="1">
            <a:spLocks/>
          </p:cNvSpPr>
          <p:nvPr/>
        </p:nvSpPr>
        <p:spPr>
          <a:xfrm>
            <a:off x="865022" y="2248560"/>
            <a:ext cx="10458908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5200" dirty="0">
                <a:solidFill>
                  <a:srgbClr val="0033A0"/>
                </a:solidFill>
                <a:latin typeface="Arial"/>
              </a:rPr>
              <a:t>Backup</a:t>
            </a:r>
            <a:endParaRPr kumimoji="0" lang="en-GB" sz="5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DBA77B-7F70-74A7-5FFC-92844EEA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27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A63BC18-5E54-E6FC-AC02-851E9CE43FA7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9BCE35E-3DF5-FB0C-8A5B-F1CDD09B6CF9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86995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E1ED3-AE6F-FF7A-9E20-6189F83A6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988F25E-4857-D898-423B-2FF28BA7424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04FBB7E1-01DE-66AB-ADCD-23782B026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5934A58-3A07-D6C4-EDA1-B7ED9172B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28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AE4CB24-7FF7-39D7-8403-63D9401A3CA9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Beam</a:t>
            </a:r>
            <a:r>
              <a:rPr lang="it-IT" sz="4000" b="1">
                <a:solidFill>
                  <a:srgbClr val="0033A0"/>
                </a:solidFill>
              </a:rPr>
              <a:t>-gas </a:t>
            </a:r>
            <a:r>
              <a:rPr lang="it-IT" sz="4000" b="1" err="1">
                <a:solidFill>
                  <a:srgbClr val="0033A0"/>
                </a:solidFill>
              </a:rPr>
              <a:t>losses</a:t>
            </a:r>
            <a:r>
              <a:rPr lang="it-IT" sz="4000" b="1">
                <a:solidFill>
                  <a:srgbClr val="0033A0"/>
                </a:solidFill>
              </a:rPr>
              <a:t> for the Z mode</a:t>
            </a:r>
            <a:endParaRPr lang="it-IT" sz="4000" b="1">
              <a:solidFill>
                <a:srgbClr val="0033A0"/>
              </a:solidFill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78EE7E-BB5F-0E72-ECE2-152FB440CC3A}"/>
              </a:ext>
            </a:extLst>
          </p:cNvPr>
          <p:cNvSpPr txBox="1"/>
          <p:nvPr/>
        </p:nvSpPr>
        <p:spPr>
          <a:xfrm>
            <a:off x="87549" y="1060315"/>
            <a:ext cx="11927731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buFont typeface=""/>
              <a:buChar char="•"/>
            </a:pPr>
            <a:r>
              <a:rPr lang="en-US" b="1">
                <a:ea typeface="+mn-lt"/>
                <a:cs typeface="+mn-lt"/>
              </a:rPr>
              <a:t>Vertical DA in the FCC-ee Z-mode lattice is limited to ~30 σ</a:t>
            </a:r>
            <a:endParaRPr lang="en-US" b="1"/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FF0000"/>
                </a:solidFill>
                <a:ea typeface="+mn-lt"/>
                <a:cs typeface="+mn-lt"/>
              </a:rPr>
              <a:t>Beam is highly sensitive to vertical angular kicks</a:t>
            </a:r>
            <a:endParaRPr lang="en-US">
              <a:solidFill>
                <a:srgbClr val="FF0000"/>
              </a:solidFill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Typical vertical divergence (arcs): σₚᵧ ≈ 0.3 </a:t>
            </a:r>
            <a:r>
              <a:rPr lang="en-US" err="1">
                <a:ea typeface="+mn-lt"/>
                <a:cs typeface="+mn-lt"/>
              </a:rPr>
              <a:t>μrad</a:t>
            </a:r>
            <a:endParaRPr lang="en-US" err="1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A 10 </a:t>
            </a:r>
            <a:r>
              <a:rPr lang="en-US" err="1">
                <a:ea typeface="+mn-lt"/>
                <a:cs typeface="+mn-lt"/>
              </a:rPr>
              <a:t>μrad</a:t>
            </a:r>
            <a:r>
              <a:rPr lang="en-US">
                <a:ea typeface="+mn-lt"/>
                <a:cs typeface="+mn-lt"/>
              </a:rPr>
              <a:t> vertical kick → &gt;30 σₚᵧ → </a:t>
            </a:r>
            <a:r>
              <a:rPr lang="en-US">
                <a:solidFill>
                  <a:srgbClr val="FF0000"/>
                </a:solidFill>
                <a:ea typeface="+mn-lt"/>
                <a:cs typeface="+mn-lt"/>
              </a:rPr>
              <a:t>particle loss</a:t>
            </a:r>
            <a:endParaRPr lang="en-US">
              <a:solidFill>
                <a:srgbClr val="FF0000"/>
              </a:solidFill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endParaRPr lang="en-US">
              <a:ea typeface="+mn-lt"/>
              <a:cs typeface="+mn-lt"/>
            </a:endParaRPr>
          </a:p>
          <a:p>
            <a:pPr marL="228600" indent="-228600">
              <a:buFont typeface=""/>
              <a:buChar char="•"/>
            </a:pPr>
            <a:r>
              <a:rPr lang="en-US" b="1">
                <a:ea typeface="+mn-lt"/>
                <a:cs typeface="+mn-lt"/>
              </a:rPr>
              <a:t>Sensitivity increases near IPs</a:t>
            </a:r>
            <a:endParaRPr lang="en-US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βᵧ reaches several km → σₚᵧ further reduced</a:t>
            </a:r>
            <a:endParaRPr lang="en-US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Even smaller kicks can cause losses</a:t>
            </a:r>
            <a:endParaRPr lang="en-US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endParaRPr lang="en-US">
              <a:ea typeface="+mn-lt"/>
              <a:cs typeface="+mn-lt"/>
            </a:endParaRPr>
          </a:p>
          <a:p>
            <a:pPr marL="228600" indent="-228600">
              <a:buFont typeface=""/>
              <a:buChar char="•"/>
            </a:pPr>
            <a:r>
              <a:rPr lang="en-US" b="1">
                <a:ea typeface="+mn-lt"/>
                <a:cs typeface="+mn-lt"/>
              </a:rPr>
              <a:t>Horizontal sensitivity is lower</a:t>
            </a:r>
            <a:endParaRPr lang="en-US" b="1"/>
          </a:p>
          <a:p>
            <a:pPr marL="685800" lvl="1" indent="-22860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σₚₓ ≫ σₚᵧ (due to much larger εₓ and lower IR-βₓ )</a:t>
            </a:r>
            <a:endParaRPr lang="en-US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Same kick → smaller normalized deflection</a:t>
            </a:r>
            <a:endParaRPr lang="en-US">
              <a:cs typeface="Arial"/>
            </a:endParaRPr>
          </a:p>
          <a:p>
            <a:pPr marL="685800" lvl="1" indent="-22860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Horizontal DA ≈ vertical DA</a:t>
            </a:r>
          </a:p>
          <a:p>
            <a:pPr marL="685800" lvl="1" indent="-228600">
              <a:buFont typeface="Courier New"/>
              <a:buChar char="o"/>
            </a:pPr>
            <a:endParaRPr lang="en-US">
              <a:cs typeface="Arial"/>
            </a:endParaRPr>
          </a:p>
          <a:p>
            <a:pPr marL="228600" indent="-228600">
              <a:buFont typeface=""/>
              <a:buChar char="•"/>
            </a:pPr>
            <a:r>
              <a:rPr lang="en-US" b="1">
                <a:ea typeface="+mn-lt"/>
                <a:cs typeface="+mn-lt"/>
              </a:rPr>
              <a:t>Bremsstrahlung losses more sensitive to longitudinal DA (~1%)</a:t>
            </a:r>
            <a:endParaRPr lang="en-US" b="1"/>
          </a:p>
          <a:p>
            <a:pPr marL="685800" lvl="1" indent="-228600">
              <a:buFont typeface="Courier New"/>
              <a:buChar char="o"/>
            </a:pPr>
            <a:r>
              <a:rPr lang="en-US">
                <a:ea typeface="+mn-lt"/>
                <a:cs typeface="+mn-lt"/>
              </a:rPr>
              <a:t>Caused by photon emission → off-momentum particles</a:t>
            </a:r>
            <a:endParaRPr lang="en-US">
              <a:cs typeface="Arial"/>
            </a:endParaRPr>
          </a:p>
          <a:p>
            <a:pPr marL="228600" indent="-228600">
              <a:buFont typeface=""/>
              <a:buChar char="•"/>
            </a:pPr>
            <a:endParaRPr lang="en-US"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4E694A-ED4B-3E44-29DA-FDCB22D6E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6658" y="1170876"/>
            <a:ext cx="4114801" cy="24625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CB6973-8423-B07F-1F35-233CD2046F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7365" y="3791414"/>
            <a:ext cx="4114800" cy="24718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BB8F51-3BDA-232B-E498-B364E98F8679}"/>
              </a:ext>
            </a:extLst>
          </p:cNvPr>
          <p:cNvSpPr txBox="1"/>
          <p:nvPr/>
        </p:nvSpPr>
        <p:spPr>
          <a:xfrm>
            <a:off x="8066048" y="864218"/>
            <a:ext cx="35498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cs typeface="Arial"/>
              </a:rPr>
              <a:t>FCC-ee Z V25.2 GHC DA and MA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003F314-8711-4EA0-9206-8851B5B8A644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4B2B320-FA32-EFD9-4944-6B27C0DC7CE8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62443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163249-3702-FE6C-471F-B94B439373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BAA19F9E-944D-7A31-BC08-45A7B3E9E080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59CCCB97-AACF-8BA4-B787-BBE4A3A2F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F5E0E83-7F7D-6DCC-95B8-AA49CB59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29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C169AA9-68F9-05E8-C5CA-C5FCE7F93F95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FD552F-7FBB-8094-2086-B3A93E41C10E}"/>
              </a:ext>
            </a:extLst>
          </p:cNvPr>
          <p:cNvSpPr txBox="1"/>
          <p:nvPr/>
        </p:nvSpPr>
        <p:spPr>
          <a:xfrm>
            <a:off x="89646" y="1066800"/>
            <a:ext cx="11851341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err="1">
                <a:cs typeface="Arial"/>
              </a:rPr>
              <a:t>Touschek</a:t>
            </a:r>
            <a:r>
              <a:rPr lang="en-US" b="1">
                <a:cs typeface="Arial"/>
              </a:rPr>
              <a:t> scattering</a:t>
            </a:r>
            <a:r>
              <a:rPr lang="en-US">
                <a:cs typeface="Arial"/>
              </a:rPr>
              <a:t>: Coulomb collision between relativistic electrons (or positrons) within a particle beam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Causes sudden energy change in scattered particles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is a </a:t>
            </a:r>
            <a:r>
              <a:rPr lang="en-US" b="1">
                <a:cs typeface="Arial"/>
              </a:rPr>
              <a:t>relativistic effect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Momentum transfer from transverse to longitudinal plane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In lab. frame, transfer is amplified by Lorentz factor γ</a:t>
            </a: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causes </a:t>
            </a:r>
            <a:r>
              <a:rPr lang="en-US" b="1">
                <a:cs typeface="Arial"/>
              </a:rPr>
              <a:t>beam losses</a:t>
            </a:r>
            <a:r>
              <a:rPr lang="en-US">
                <a:cs typeface="Arial"/>
              </a:rPr>
              <a:t> if: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Energy deviation exceeds RF acceptance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Off-energy orbit/oscillation exceeds the dynamic/physical aperture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may lead to: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FF0000"/>
                </a:solidFill>
                <a:cs typeface="Arial"/>
              </a:rPr>
              <a:t>Beam lifetime reduction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FF0000"/>
                </a:solidFill>
                <a:cs typeface="Arial"/>
              </a:rPr>
              <a:t>Beam backgrounds</a:t>
            </a:r>
          </a:p>
        </p:txBody>
      </p:sp>
      <p:pic>
        <p:nvPicPr>
          <p:cNvPr id="5" name="Picture 4" descr="touschek_scattering_illustration.png">
            <a:extLst>
              <a:ext uri="{FF2B5EF4-FFF2-40B4-BE49-F238E27FC236}">
                <a16:creationId xmlns:a16="http://schemas.microsoft.com/office/drawing/2014/main" id="{6B78ADC7-0448-CCFD-59F9-EF828FA1C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5312" y="1856251"/>
            <a:ext cx="3709399" cy="2666037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705249B-ACDB-6BBA-7521-0AD63B84F1E4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C1A023C-A801-0F9F-446A-31781709053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5194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8A3100-C7EB-841E-324D-D98D0C003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F0B01971-B290-534A-C207-86E72360CAD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17D44D56-FFEB-B4BE-C0D0-C1BD2A3A131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B471DEBB-9C35-E6DE-9DD2-911ED1040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92D74ED-76C0-607C-F1E7-F4EFD7742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8D8A102-0324-DB47-A551-07F8A9A37F4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455820-1C0D-A1F7-602C-4B27C1692C82}"/>
              </a:ext>
            </a:extLst>
          </p:cNvPr>
          <p:cNvSpPr txBox="1"/>
          <p:nvPr/>
        </p:nvSpPr>
        <p:spPr>
          <a:xfrm>
            <a:off x="956380" y="1213842"/>
            <a:ext cx="10632141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FCC-ee beam loss studies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Workflow for detector background evaluation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Simulation benchmark with </a:t>
            </a:r>
            <a:r>
              <a:rPr lang="en-US" dirty="0" err="1">
                <a:solidFill>
                  <a:srgbClr val="0033A0">
                    <a:alpha val="40000"/>
                  </a:srgbClr>
                </a:solidFill>
                <a:cs typeface="Arial"/>
              </a:rPr>
              <a:t>SuperKEKB</a:t>
            </a: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Updates on FCC-ee beam loss simulations: focus on IR 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err="1">
                <a:solidFill>
                  <a:srgbClr val="0033A0">
                    <a:alpha val="40000"/>
                  </a:srgbClr>
                </a:solidFill>
                <a:cs typeface="Arial"/>
              </a:rPr>
              <a:t>Touschek</a:t>
            </a: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 scattering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Outlook and next steps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EF75C-1859-1C01-597E-0D3B3F8E8DDF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EC34D8-E3A3-3217-310B-3685CFDE400E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69895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70301-62D1-EF3C-B650-A57BD7A51F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1414103-4EF4-10AB-D7C5-8E48EA45E804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4051476-FFA6-7F28-F46C-1315CF952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3934F4C-5345-60B0-ACFD-0365AC0D5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30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A9EA1D7-CD63-BDF7-DD1B-1794C3AFAC51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theory snapshot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E98CB8-EBF2-7EB3-67FE-6BA54CB1B89D}"/>
              </a:ext>
            </a:extLst>
          </p:cNvPr>
          <p:cNvSpPr txBox="1"/>
          <p:nvPr/>
        </p:nvSpPr>
        <p:spPr>
          <a:xfrm>
            <a:off x="89646" y="1066800"/>
            <a:ext cx="1185134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In center-of-mass (</a:t>
            </a:r>
            <a:r>
              <a:rPr lang="en-US" err="1">
                <a:solidFill>
                  <a:srgbClr val="000000"/>
                </a:solidFill>
                <a:ea typeface="+mn-lt"/>
                <a:cs typeface="+mn-lt"/>
              </a:rPr>
              <a:t>c.m.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) system: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Scattering probability into solid angle </a:t>
            </a:r>
            <a:r>
              <a:rPr lang="en-US" err="1">
                <a:solidFill>
                  <a:srgbClr val="000000"/>
                </a:solidFill>
                <a:ea typeface="+mn-lt"/>
                <a:cs typeface="+mn-lt"/>
              </a:rPr>
              <a:t>dΩ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⁎ given by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Møller differential cross section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:</a:t>
            </a:r>
            <a:endParaRPr lang="en-US">
              <a:cs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3C2D1A-5275-2821-C45C-740E67B6C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086" y="1856839"/>
            <a:ext cx="5878210" cy="806950"/>
          </a:xfrm>
          <a:prstGeom prst="rect">
            <a:avLst/>
          </a:prstGeom>
          <a:ln w="28575">
            <a:solidFill>
              <a:srgbClr val="4472C4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21FD79-15FF-94D1-8CC2-70258177180C}"/>
              </a:ext>
            </a:extLst>
          </p:cNvPr>
          <p:cNvSpPr txBox="1"/>
          <p:nvPr/>
        </p:nvSpPr>
        <p:spPr>
          <a:xfrm>
            <a:off x="1061662" y="2782584"/>
            <a:ext cx="248292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re: classical electron radius</a:t>
            </a:r>
          </a:p>
          <a:p>
            <a:r>
              <a:rPr lang="en-US" sz="1400">
                <a:cs typeface="Arial"/>
              </a:rPr>
              <a:t>Θ*: scattering angle</a:t>
            </a:r>
            <a:endParaRPr lang="en-US"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7F81AE-C2C8-2834-AB92-832F1158F22B}"/>
              </a:ext>
            </a:extLst>
          </p:cNvPr>
          <p:cNvSpPr txBox="1"/>
          <p:nvPr/>
        </p:nvSpPr>
        <p:spPr>
          <a:xfrm>
            <a:off x="6282647" y="2900738"/>
            <a:ext cx="406171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FF0000"/>
                </a:solidFill>
              </a:rPr>
              <a:t>NOTE: starred quantities are in the </a:t>
            </a:r>
            <a:r>
              <a:rPr lang="en-US" sz="1400" err="1">
                <a:solidFill>
                  <a:srgbClr val="FF0000"/>
                </a:solidFill>
              </a:rPr>
              <a:t>c.m.</a:t>
            </a:r>
            <a:r>
              <a:rPr lang="en-US" sz="1400">
                <a:solidFill>
                  <a:srgbClr val="FF0000"/>
                </a:solidFill>
              </a:rPr>
              <a:t> system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40F40D-06E8-8179-886D-BC4CC5A1D01C}"/>
              </a:ext>
            </a:extLst>
          </p:cNvPr>
          <p:cNvSpPr txBox="1"/>
          <p:nvPr/>
        </p:nvSpPr>
        <p:spPr>
          <a:xfrm>
            <a:off x="89646" y="3575406"/>
            <a:ext cx="1185134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33A0"/>
                </a:solidFill>
                <a:ea typeface="+mn-lt"/>
                <a:cs typeface="+mn-lt"/>
              </a:rPr>
              <a:t>Total </a:t>
            </a:r>
            <a:r>
              <a:rPr lang="en-US" b="1" err="1">
                <a:solidFill>
                  <a:srgbClr val="0033A0"/>
                </a:solidFill>
                <a:ea typeface="+mn-lt"/>
                <a:cs typeface="+mn-lt"/>
              </a:rPr>
              <a:t>Touschek</a:t>
            </a:r>
            <a:r>
              <a:rPr lang="en-US" b="1">
                <a:solidFill>
                  <a:srgbClr val="0033A0"/>
                </a:solidFill>
                <a:ea typeface="+mn-lt"/>
                <a:cs typeface="+mn-lt"/>
              </a:rPr>
              <a:t> scattering rate R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 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- obtained by integrating: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Møller cross section over all possible scattering angles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Phase space distribution of all particles in the bunch</a:t>
            </a:r>
          </a:p>
        </p:txBody>
      </p:sp>
      <p:pic>
        <p:nvPicPr>
          <p:cNvPr id="13" name="Picture 12" descr="A black text with a white background&#10;&#10;AI-generated content may be incorrect.">
            <a:extLst>
              <a:ext uri="{FF2B5EF4-FFF2-40B4-BE49-F238E27FC236}">
                <a16:creationId xmlns:a16="http://schemas.microsoft.com/office/drawing/2014/main" id="{F9DBD743-6FC9-9E88-30D8-1CE180D37D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7761" y="4714823"/>
            <a:ext cx="2686478" cy="664716"/>
          </a:xfrm>
          <a:prstGeom prst="rect">
            <a:avLst/>
          </a:prstGeom>
          <a:ln w="28575">
            <a:solidFill>
              <a:srgbClr val="4472C4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A906040-1462-162A-8F96-0A2CA27D29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2015" y="4782459"/>
            <a:ext cx="3838575" cy="4095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BB9F52-91E5-D1D1-9FB0-536D8686FC0D}"/>
              </a:ext>
            </a:extLst>
          </p:cNvPr>
          <p:cNvSpPr txBox="1"/>
          <p:nvPr/>
        </p:nvSpPr>
        <p:spPr>
          <a:xfrm>
            <a:off x="3542872" y="2780872"/>
            <a:ext cx="2743200" cy="5595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875"/>
              </a:lnSpc>
            </a:pPr>
            <a:r>
              <a:rPr lang="en-US" sz="1400">
                <a:cs typeface="Segoe UI"/>
              </a:rPr>
              <a:t>γ*: Lorentz gamma factor​</a:t>
            </a:r>
          </a:p>
          <a:p>
            <a:pPr>
              <a:lnSpc>
                <a:spcPts val="1875"/>
              </a:lnSpc>
            </a:pPr>
            <a:r>
              <a:rPr lang="en-US" sz="1400">
                <a:cs typeface="Segoe UI"/>
              </a:rPr>
              <a:t>β*: Lorentz beta factor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7480F56-34E2-195A-00D9-5CFEE02F06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7795" y="2009400"/>
            <a:ext cx="1924050" cy="39052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134F53D-6EA0-79A3-1F89-438971AEC90C}"/>
              </a:ext>
            </a:extLst>
          </p:cNvPr>
          <p:cNvSpPr txBox="1"/>
          <p:nvPr/>
        </p:nvSpPr>
        <p:spPr>
          <a:xfrm>
            <a:off x="1061662" y="5565168"/>
            <a:ext cx="3125057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v: particle velocity after scattering</a:t>
            </a:r>
          </a:p>
          <a:p>
            <a:r>
              <a:rPr lang="en-US" sz="1400">
                <a:cs typeface="Arial"/>
              </a:rPr>
              <a:t>σ: total Møller cross</a:t>
            </a:r>
            <a:r>
              <a:rPr lang="en-US" sz="1400">
                <a:solidFill>
                  <a:srgbClr val="000000"/>
                </a:solidFill>
                <a:cs typeface="Arial"/>
              </a:rPr>
              <a:t> section</a:t>
            </a:r>
            <a:endParaRPr lang="en-US">
              <a:solidFill>
                <a:srgbClr val="000000"/>
              </a:solidFill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1A1D49-FAE9-222F-4331-F13826372771}"/>
              </a:ext>
            </a:extLst>
          </p:cNvPr>
          <p:cNvSpPr txBox="1"/>
          <p:nvPr/>
        </p:nvSpPr>
        <p:spPr>
          <a:xfrm>
            <a:off x="4186718" y="5565167"/>
            <a:ext cx="312505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ρ: phase-space density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9224C08-2772-6F0A-26B5-195EBEE4B071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B6CAD508-CF46-34F4-544D-C8E6103E9F9D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65565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6ACC3F-6325-B1D4-0232-DC3027AAB6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B9329DCD-A792-0DE6-9803-ACF0EB4B7D2C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78FCDEE1-EDC5-1F0D-0A75-D27F76759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7DB6CC75-D2D9-7FD3-C6DB-5685A1450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31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F9AC794-ECEC-1113-8017-F205545AE8C4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theory snapshot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7CEAD5-71D8-8C0A-A937-CFCEADB8E850}"/>
              </a:ext>
            </a:extLst>
          </p:cNvPr>
          <p:cNvSpPr txBox="1"/>
          <p:nvPr/>
        </p:nvSpPr>
        <p:spPr>
          <a:xfrm>
            <a:off x="176058" y="1056296"/>
            <a:ext cx="11851341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0000"/>
                </a:solidFill>
                <a:ea typeface="+mn-lt"/>
                <a:cs typeface="+mn-lt"/>
              </a:rPr>
              <a:t>Total </a:t>
            </a:r>
            <a:r>
              <a:rPr lang="en-US" b="1" err="1">
                <a:solidFill>
                  <a:srgbClr val="000000"/>
                </a:solidFill>
                <a:ea typeface="+mn-lt"/>
                <a:cs typeface="+mn-lt"/>
              </a:rPr>
              <a:t>Touschek</a:t>
            </a:r>
            <a:r>
              <a:rPr lang="en-US" b="1">
                <a:solidFill>
                  <a:srgbClr val="000000"/>
                </a:solidFill>
                <a:ea typeface="+mn-lt"/>
                <a:cs typeface="+mn-lt"/>
              </a:rPr>
              <a:t> scattering rate R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: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000000"/>
              </a:solidFill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0000"/>
                </a:solidFill>
                <a:ea typeface="+mn-lt"/>
                <a:cs typeface="+mn-lt"/>
              </a:rPr>
              <a:t>Piwinski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 made a detailed evaluation of the above equation for </a:t>
            </a:r>
            <a:r>
              <a:rPr lang="en-US" i="1">
                <a:solidFill>
                  <a:srgbClr val="000000"/>
                </a:solidFill>
                <a:ea typeface="+mn-lt"/>
                <a:cs typeface="+mn-lt"/>
              </a:rPr>
              <a:t>R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 for a Gaussian-distributed bunch:</a:t>
            </a:r>
          </a:p>
        </p:txBody>
      </p:sp>
      <p:pic>
        <p:nvPicPr>
          <p:cNvPr id="13" name="Picture 12" descr="A black text with a white background&#10;&#10;AI-generated content may be incorrect.">
            <a:extLst>
              <a:ext uri="{FF2B5EF4-FFF2-40B4-BE49-F238E27FC236}">
                <a16:creationId xmlns:a16="http://schemas.microsoft.com/office/drawing/2014/main" id="{AD2224B3-2E76-535C-334E-4A51A0E82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7714" y="1495940"/>
            <a:ext cx="2686478" cy="6647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A97085B-438A-E299-75DA-033CE81B12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1968" y="1563576"/>
            <a:ext cx="3838575" cy="409575"/>
          </a:xfrm>
          <a:prstGeom prst="rect">
            <a:avLst/>
          </a:prstGeom>
        </p:spPr>
      </p:pic>
      <p:pic>
        <p:nvPicPr>
          <p:cNvPr id="5" name="Picture 4" descr="Piwinski_rate_equation.png">
            <a:extLst>
              <a:ext uri="{FF2B5EF4-FFF2-40B4-BE49-F238E27FC236}">
                <a16:creationId xmlns:a16="http://schemas.microsoft.com/office/drawing/2014/main" id="{25384259-A4F9-E025-7E21-2A02F12ED1C9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611" t="31022" r="40122" b="30292"/>
          <a:stretch/>
        </p:blipFill>
        <p:spPr>
          <a:xfrm>
            <a:off x="526329" y="5120877"/>
            <a:ext cx="9142164" cy="833591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F84227-E4A2-123A-E9C0-E7A0DCFDAE23}"/>
              </a:ext>
            </a:extLst>
          </p:cNvPr>
          <p:cNvSpPr txBox="1"/>
          <p:nvPr/>
        </p:nvSpPr>
        <p:spPr>
          <a:xfrm>
            <a:off x="9770424" y="5218989"/>
            <a:ext cx="223171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solidFill>
                  <a:srgbClr val="0033A0"/>
                </a:solidFill>
                <a:cs typeface="Arial"/>
              </a:rPr>
              <a:t>Piwinski </a:t>
            </a:r>
            <a:r>
              <a:rPr lang="en-US" b="1" err="1">
                <a:solidFill>
                  <a:srgbClr val="0033A0"/>
                </a:solidFill>
                <a:cs typeface="Arial"/>
              </a:rPr>
              <a:t>Touschek</a:t>
            </a:r>
            <a:r>
              <a:rPr lang="en-US" b="1">
                <a:solidFill>
                  <a:srgbClr val="0033A0"/>
                </a:solidFill>
                <a:cs typeface="Arial"/>
              </a:rPr>
              <a:t> scattering rate</a:t>
            </a:r>
          </a:p>
        </p:txBody>
      </p:sp>
      <p:pic>
        <p:nvPicPr>
          <p:cNvPr id="3" name="Picture 2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24E89E97-1EC2-0998-A9CE-C4ED7A3250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70336" y="2947933"/>
            <a:ext cx="4337621" cy="191249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908832B-ED49-BBD8-01DF-B1B3E303E0C3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8BF67FB-74AE-E16A-B2EB-B4ACCEE16158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82125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537064-DD9C-89F7-A8D4-6C39C128C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9FB90DE8-54B1-299B-1900-7FDD2C129E0B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539B2D79-288C-94A3-696C-7DA42FAAB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7D4A0AE-BC54-4CBC-7212-1BEC3D81C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32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612E22BA-42F1-A4F3-B589-6B4F153A6954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8D0933-245C-5CF2-1DDD-58B4303037CA}"/>
              </a:ext>
            </a:extLst>
          </p:cNvPr>
          <p:cNvSpPr txBox="1"/>
          <p:nvPr/>
        </p:nvSpPr>
        <p:spPr>
          <a:xfrm>
            <a:off x="231168" y="2114764"/>
            <a:ext cx="11746786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The integral in Piwinski formula can be computed via Monte Carlo integration with N uniformly distributed random points in the n-dimensional volume V (if N is large enough):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The average scattering rate for particles that results in momentum deviation </a:t>
            </a:r>
            <a:r>
              <a:rPr lang="en-US">
                <a:solidFill>
                  <a:srgbClr val="000000"/>
                </a:solidFill>
                <a:ea typeface="+mn-lt"/>
                <a:cs typeface="+mn-lt"/>
              </a:rPr>
              <a:t>δ</a:t>
            </a:r>
            <a:r>
              <a:rPr lang="en-US">
                <a:cs typeface="Arial"/>
              </a:rPr>
              <a:t> greater than a min. value </a:t>
            </a:r>
            <a:r>
              <a:rPr lang="en-US" err="1">
                <a:cs typeface="Arial"/>
              </a:rPr>
              <a:t>δm</a:t>
            </a:r>
            <a:r>
              <a:rPr lang="en-US">
                <a:cs typeface="Arial"/>
              </a:rPr>
              <a:t> is given by:</a:t>
            </a:r>
          </a:p>
        </p:txBody>
      </p:sp>
      <p:pic>
        <p:nvPicPr>
          <p:cNvPr id="6" name="Picture 5" descr="A math equation with a triangle and a triangle&#10;&#10;AI-generated content may be incorrect.">
            <a:extLst>
              <a:ext uri="{FF2B5EF4-FFF2-40B4-BE49-F238E27FC236}">
                <a16:creationId xmlns:a16="http://schemas.microsoft.com/office/drawing/2014/main" id="{0BA0D69F-BDAF-E677-E608-76C9FDA0FA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597" y="2853534"/>
            <a:ext cx="1911850" cy="6639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8E5DB4F-F9EA-CA6E-0497-15432FC7FDF8}"/>
              </a:ext>
            </a:extLst>
          </p:cNvPr>
          <p:cNvSpPr txBox="1"/>
          <p:nvPr/>
        </p:nvSpPr>
        <p:spPr>
          <a:xfrm>
            <a:off x="231168" y="5565168"/>
            <a:ext cx="11224517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  <a:cs typeface="Arial"/>
              </a:rPr>
              <a:t>NOTE: starred quantities are in the </a:t>
            </a:r>
            <a:r>
              <a:rPr lang="en-US" sz="1400" err="1">
                <a:solidFill>
                  <a:srgbClr val="FF0000"/>
                </a:solidFill>
                <a:cs typeface="Arial"/>
              </a:rPr>
              <a:t>c.m.</a:t>
            </a:r>
            <a:r>
              <a:rPr lang="en-US" sz="1400">
                <a:solidFill>
                  <a:srgbClr val="FF0000"/>
                </a:solidFill>
                <a:cs typeface="Arial"/>
              </a:rPr>
              <a:t> system</a:t>
            </a:r>
            <a:endParaRPr lang="en-US" sz="1400">
              <a:solidFill>
                <a:srgbClr val="000000"/>
              </a:solidFill>
              <a:cs typeface="Arial"/>
            </a:endParaRPr>
          </a:p>
          <a:p>
            <a:r>
              <a:rPr lang="en-US" sz="1400">
                <a:solidFill>
                  <a:srgbClr val="FF0000"/>
                </a:solidFill>
                <a:cs typeface="Arial"/>
              </a:rPr>
              <a:t>NOTE: primed quantities mean "after scattering"</a:t>
            </a:r>
            <a:endParaRPr lang="en-US"/>
          </a:p>
          <a:p>
            <a:r>
              <a:rPr lang="en-US" sz="1400">
                <a:solidFill>
                  <a:srgbClr val="FF0000"/>
                </a:solidFill>
                <a:cs typeface="Arial"/>
              </a:rPr>
              <a:t>NOTE: when  </a:t>
            </a:r>
            <a:r>
              <a:rPr lang="en-US" sz="1400" err="1">
                <a:solidFill>
                  <a:srgbClr val="FF0000"/>
                </a:solidFill>
                <a:ea typeface="+mn-lt"/>
                <a:cs typeface="+mn-lt"/>
              </a:rPr>
              <a:t>δm</a:t>
            </a:r>
            <a:r>
              <a:rPr lang="en-US" sz="1400">
                <a:solidFill>
                  <a:srgbClr val="FF0000"/>
                </a:solidFill>
                <a:cs typeface="Arial"/>
              </a:rPr>
              <a:t> = </a:t>
            </a:r>
            <a:r>
              <a:rPr lang="en-US" sz="1400" err="1">
                <a:solidFill>
                  <a:srgbClr val="FF0000"/>
                </a:solidFill>
                <a:cs typeface="Arial"/>
              </a:rPr>
              <a:t>δa</a:t>
            </a:r>
            <a:r>
              <a:rPr lang="en-US" sz="1400">
                <a:solidFill>
                  <a:srgbClr val="FF0000"/>
                </a:solidFill>
                <a:cs typeface="Arial"/>
              </a:rPr>
              <a:t>, with </a:t>
            </a:r>
            <a:r>
              <a:rPr lang="en-US" sz="1400" err="1">
                <a:solidFill>
                  <a:srgbClr val="FF0000"/>
                </a:solidFill>
                <a:cs typeface="Arial"/>
              </a:rPr>
              <a:t>δa</a:t>
            </a:r>
            <a:r>
              <a:rPr lang="en-US" sz="1400">
                <a:solidFill>
                  <a:srgbClr val="FF0000"/>
                </a:solidFill>
                <a:cs typeface="Arial"/>
              </a:rPr>
              <a:t> being the local momentum acceptance, the above equation gives the </a:t>
            </a:r>
            <a:r>
              <a:rPr lang="en-US" sz="1400" err="1">
                <a:solidFill>
                  <a:srgbClr val="FF0000"/>
                </a:solidFill>
                <a:cs typeface="Arial"/>
              </a:rPr>
              <a:t>Touschek</a:t>
            </a:r>
            <a:r>
              <a:rPr lang="en-US" sz="1400">
                <a:solidFill>
                  <a:srgbClr val="FF0000"/>
                </a:solidFill>
                <a:cs typeface="Arial"/>
              </a:rPr>
              <a:t> beam loss rate</a:t>
            </a:r>
            <a:endParaRPr lang="en-US">
              <a:solidFill>
                <a:srgbClr val="FF0000"/>
              </a:solidFill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F9CD1A-31AF-AAF8-89D9-EEF5F3DAE52D}"/>
              </a:ext>
            </a:extLst>
          </p:cNvPr>
          <p:cNvSpPr txBox="1"/>
          <p:nvPr/>
        </p:nvSpPr>
        <p:spPr>
          <a:xfrm>
            <a:off x="1404134" y="4948719"/>
            <a:ext cx="218326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v*': particle velocity</a:t>
            </a:r>
          </a:p>
          <a:p>
            <a:r>
              <a:rPr lang="en-US" sz="1400">
                <a:cs typeface="Arial"/>
              </a:rPr>
              <a:t>γ: Lorentz gamma factor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FA4FCA-E3D9-1BC6-C1E4-84ADB4927E6C}"/>
              </a:ext>
            </a:extLst>
          </p:cNvPr>
          <p:cNvSpPr txBox="1"/>
          <p:nvPr/>
        </p:nvSpPr>
        <p:spPr>
          <a:xfrm>
            <a:off x="3715819" y="4948718"/>
            <a:ext cx="217655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err="1">
                <a:cs typeface="Arial"/>
              </a:rPr>
              <a:t>dσ</a:t>
            </a:r>
            <a:r>
              <a:rPr lang="en-US" sz="1400">
                <a:cs typeface="Arial"/>
              </a:rPr>
              <a:t>*'/</a:t>
            </a:r>
            <a:r>
              <a:rPr lang="en-US" sz="1400" err="1">
                <a:cs typeface="Arial"/>
              </a:rPr>
              <a:t>dΩ</a:t>
            </a:r>
            <a:r>
              <a:rPr lang="en-US" sz="1400">
                <a:cs typeface="Arial"/>
              </a:rPr>
              <a:t>*': Møller DCS</a:t>
            </a:r>
          </a:p>
          <a:p>
            <a:r>
              <a:rPr lang="en-US" sz="1400">
                <a:cs typeface="Arial"/>
              </a:rPr>
              <a:t>ρ: phase-space density</a:t>
            </a:r>
            <a:endParaRPr lang="en-US"/>
          </a:p>
        </p:txBody>
      </p:sp>
      <p:pic>
        <p:nvPicPr>
          <p:cNvPr id="15" name="Picture 14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9E31B7AE-964B-C9EF-8328-74459FAB6AD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574" r="518" b="1064"/>
          <a:stretch/>
        </p:blipFill>
        <p:spPr>
          <a:xfrm>
            <a:off x="1942189" y="4116298"/>
            <a:ext cx="5164245" cy="714984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ADA4063-398D-BAD1-4EFC-97853BAC2B1D}"/>
              </a:ext>
            </a:extLst>
          </p:cNvPr>
          <p:cNvSpPr txBox="1"/>
          <p:nvPr/>
        </p:nvSpPr>
        <p:spPr>
          <a:xfrm>
            <a:off x="7253254" y="4145586"/>
            <a:ext cx="274542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0033A0"/>
                </a:solidFill>
                <a:cs typeface="Arial"/>
              </a:rPr>
              <a:t>Monte Carlo       </a:t>
            </a:r>
            <a:r>
              <a:rPr lang="en-US" err="1">
                <a:solidFill>
                  <a:srgbClr val="0033A0"/>
                </a:solidFill>
                <a:cs typeface="Arial"/>
              </a:rPr>
              <a:t>Touschek</a:t>
            </a:r>
            <a:r>
              <a:rPr lang="en-US">
                <a:solidFill>
                  <a:srgbClr val="0033A0"/>
                </a:solidFill>
                <a:cs typeface="Arial"/>
              </a:rPr>
              <a:t> scattering rate </a:t>
            </a:r>
          </a:p>
        </p:txBody>
      </p:sp>
      <p:pic>
        <p:nvPicPr>
          <p:cNvPr id="21" name="Picture 20" descr="A close up of a document&#10;&#10;AI-generated content may be incorrect.">
            <a:extLst>
              <a:ext uri="{FF2B5EF4-FFF2-40B4-BE49-F238E27FC236}">
                <a16:creationId xmlns:a16="http://schemas.microsoft.com/office/drawing/2014/main" id="{4BE3D526-51D4-DC17-96A7-0E936A5A2C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0524" y="983802"/>
            <a:ext cx="4957176" cy="1131764"/>
          </a:xfrm>
          <a:prstGeom prst="rect">
            <a:avLst/>
          </a:prstGeom>
          <a:ln w="28575">
            <a:solidFill>
              <a:srgbClr val="FF0D0D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3F6FFF-C5AD-BDBA-A6EC-E0478DFA62D3}"/>
              </a:ext>
            </a:extLst>
          </p:cNvPr>
          <p:cNvSpPr txBox="1"/>
          <p:nvPr/>
        </p:nvSpPr>
        <p:spPr>
          <a:xfrm>
            <a:off x="5868273" y="4948718"/>
            <a:ext cx="414046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N: number of simulated scattering events</a:t>
            </a:r>
          </a:p>
          <a:p>
            <a:r>
              <a:rPr lang="en-US" sz="1400">
                <a:cs typeface="Arial"/>
              </a:rPr>
              <a:t>M: total number of scattered particles with </a:t>
            </a:r>
            <a:r>
              <a:rPr lang="en-US" sz="1400">
                <a:ea typeface="+mn-lt"/>
                <a:cs typeface="+mn-lt"/>
              </a:rPr>
              <a:t>δ&gt;</a:t>
            </a:r>
            <a:r>
              <a:rPr lang="en-US" sz="1400" err="1">
                <a:ea typeface="+mn-lt"/>
                <a:cs typeface="+mn-lt"/>
              </a:rPr>
              <a:t>δm</a:t>
            </a:r>
            <a:endParaRPr lang="en-US" err="1">
              <a:ea typeface="+mn-lt"/>
              <a:cs typeface="+mn-lt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19D6E9D-4F3D-A7A0-8E8D-9E8FDC37848D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5971241-D43A-8247-F401-086D048F3740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12643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3B1E4A-8FA3-657F-9D37-F47D27E9A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603E1BE5-15C7-6EC8-C5C7-3B4E1E9B5DC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31C86060-7D5D-23D3-8BEF-B47686418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F1753B3-E65F-FB96-00A1-820BFE935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33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0B8419A-B38D-F5FD-FE20-BB7758745FC3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2137C5-3D66-1292-DE92-90724497798A}"/>
              </a:ext>
            </a:extLst>
          </p:cNvPr>
          <p:cNvSpPr txBox="1"/>
          <p:nvPr/>
        </p:nvSpPr>
        <p:spPr>
          <a:xfrm>
            <a:off x="179797" y="1070224"/>
            <a:ext cx="11746786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To use Monte Carlo integration, one needs to generate a series of random scattering events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Each event involves a pair of scattering particles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A </a:t>
            </a:r>
            <a:r>
              <a:rPr lang="en-US">
                <a:solidFill>
                  <a:srgbClr val="0033A0"/>
                </a:solidFill>
                <a:cs typeface="Arial"/>
              </a:rPr>
              <a:t>gaussian-distributed bunch</a:t>
            </a:r>
            <a:r>
              <a:rPr lang="en-US">
                <a:cs typeface="Arial"/>
              </a:rPr>
              <a:t> is considered</a:t>
            </a: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Nine uniformly distributed random numbers are generated in the normalized phase-space range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Let us call these 9 random numbers n0, n1, …, n8. These are assigned as: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5B61919-219E-403D-FD9F-B7CD1C3795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5252" y="2613488"/>
            <a:ext cx="1845495" cy="466617"/>
          </a:xfrm>
          <a:prstGeom prst="rect">
            <a:avLst/>
          </a:prstGeom>
          <a:ln>
            <a:solidFill>
              <a:srgbClr val="FF0D0D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81E78DB-267D-D044-DEB8-9B88C0B56D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8772" y="2611616"/>
            <a:ext cx="1951982" cy="470363"/>
          </a:xfrm>
          <a:prstGeom prst="rect">
            <a:avLst/>
          </a:prstGeom>
          <a:ln>
            <a:solidFill>
              <a:srgbClr val="FF0D0D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F55EF70-EA47-3468-5ABD-48A26AF42A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8561" y="2616325"/>
            <a:ext cx="1766405" cy="520878"/>
          </a:xfrm>
          <a:prstGeom prst="rect">
            <a:avLst/>
          </a:prstGeom>
          <a:ln>
            <a:solidFill>
              <a:srgbClr val="FF0D0D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7FEC9D7-53FB-1A5F-AC2C-2B8F2826BFE0}"/>
              </a:ext>
            </a:extLst>
          </p:cNvPr>
          <p:cNvSpPr txBox="1"/>
          <p:nvPr/>
        </p:nvSpPr>
        <p:spPr>
          <a:xfrm>
            <a:off x="813370" y="3270607"/>
            <a:ext cx="693505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err="1">
                <a:cs typeface="Arial"/>
              </a:rPr>
              <a:t>rx</a:t>
            </a:r>
            <a:r>
              <a:rPr lang="en-US" sz="1400">
                <a:cs typeface="Arial"/>
              </a:rPr>
              <a:t>, </a:t>
            </a:r>
            <a:r>
              <a:rPr lang="en-US" sz="1400" err="1">
                <a:cs typeface="Arial"/>
              </a:rPr>
              <a:t>ry</a:t>
            </a:r>
            <a:r>
              <a:rPr lang="en-US" sz="1400">
                <a:cs typeface="Arial"/>
              </a:rPr>
              <a:t>, </a:t>
            </a:r>
            <a:r>
              <a:rPr lang="en-US" sz="1400" err="1">
                <a:cs typeface="Arial"/>
              </a:rPr>
              <a:t>rz</a:t>
            </a:r>
            <a:r>
              <a:rPr lang="en-US" sz="1400">
                <a:cs typeface="Arial"/>
              </a:rPr>
              <a:t>: user-defined parameters (default is 3)     ex, </a:t>
            </a:r>
            <a:r>
              <a:rPr lang="en-US" sz="1400" err="1">
                <a:cs typeface="Arial"/>
              </a:rPr>
              <a:t>ey</a:t>
            </a:r>
            <a:r>
              <a:rPr lang="en-US" sz="1400">
                <a:cs typeface="Arial"/>
              </a:rPr>
              <a:t>, </a:t>
            </a:r>
            <a:r>
              <a:rPr lang="en-US" sz="1400" err="1">
                <a:cs typeface="Arial"/>
              </a:rPr>
              <a:t>ez</a:t>
            </a:r>
            <a:r>
              <a:rPr lang="en-US" sz="1400">
                <a:cs typeface="Arial"/>
              </a:rPr>
              <a:t>: geometric emittances</a:t>
            </a:r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D2C8858-A2EA-078F-71B0-763459C69B89}"/>
              </a:ext>
            </a:extLst>
          </p:cNvPr>
          <p:cNvSpPr txBox="1"/>
          <p:nvPr/>
        </p:nvSpPr>
        <p:spPr>
          <a:xfrm>
            <a:off x="736314" y="4323708"/>
            <a:ext cx="1275708" cy="138499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X1 = n0</a:t>
            </a:r>
          </a:p>
          <a:p>
            <a:r>
              <a:rPr lang="en-US" sz="1400">
                <a:cs typeface="Arial"/>
              </a:rPr>
              <a:t>X1' = n1</a:t>
            </a:r>
          </a:p>
          <a:p>
            <a:r>
              <a:rPr lang="en-US" sz="1400">
                <a:cs typeface="Arial"/>
              </a:rPr>
              <a:t>Y1 = n2</a:t>
            </a:r>
          </a:p>
          <a:p>
            <a:r>
              <a:rPr lang="en-US" sz="1400">
                <a:cs typeface="Arial"/>
              </a:rPr>
              <a:t>Y1' = n3</a:t>
            </a:r>
          </a:p>
          <a:p>
            <a:r>
              <a:rPr lang="en-US" sz="1400">
                <a:cs typeface="Arial"/>
              </a:rPr>
              <a:t>z1 = n4</a:t>
            </a:r>
          </a:p>
          <a:p>
            <a:r>
              <a:rPr lang="en-US" sz="1400">
                <a:ea typeface="+mn-lt"/>
                <a:cs typeface="+mn-lt"/>
              </a:rPr>
              <a:t>δ</a:t>
            </a:r>
            <a:r>
              <a:rPr lang="en-US" sz="1400">
                <a:cs typeface="Arial"/>
              </a:rPr>
              <a:t>1 = n5</a:t>
            </a:r>
            <a:endParaRPr lang="en-US">
              <a:cs typeface="Arial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CFD4D33-FB88-BF2F-9A16-C55A4AABBF1F}"/>
              </a:ext>
            </a:extLst>
          </p:cNvPr>
          <p:cNvSpPr/>
          <p:nvPr/>
        </p:nvSpPr>
        <p:spPr>
          <a:xfrm>
            <a:off x="607888" y="4246651"/>
            <a:ext cx="1275707" cy="1438383"/>
          </a:xfrm>
          <a:prstGeom prst="roundRect">
            <a:avLst/>
          </a:pr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4F3F01-0C9D-88C4-9DA8-4D32C397AE3C}"/>
              </a:ext>
            </a:extLst>
          </p:cNvPr>
          <p:cNvSpPr txBox="1"/>
          <p:nvPr/>
        </p:nvSpPr>
        <p:spPr>
          <a:xfrm rot="16200000">
            <a:off x="-189241" y="4846684"/>
            <a:ext cx="116528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0033A0"/>
                </a:solidFill>
                <a:cs typeface="Arial"/>
              </a:rPr>
              <a:t>particle 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A2FEC4-1699-C71B-3C51-62B03C0699CE}"/>
              </a:ext>
            </a:extLst>
          </p:cNvPr>
          <p:cNvSpPr txBox="1"/>
          <p:nvPr/>
        </p:nvSpPr>
        <p:spPr>
          <a:xfrm>
            <a:off x="2551415" y="4623370"/>
            <a:ext cx="1275708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X2' = n6</a:t>
            </a:r>
            <a:endParaRPr lang="en-US"/>
          </a:p>
          <a:p>
            <a:r>
              <a:rPr lang="en-US" sz="1400">
                <a:cs typeface="Arial"/>
              </a:rPr>
              <a:t>Y2' = n7</a:t>
            </a:r>
          </a:p>
          <a:p>
            <a:r>
              <a:rPr lang="en-US" sz="1400">
                <a:solidFill>
                  <a:srgbClr val="000000"/>
                </a:solidFill>
                <a:ea typeface="+mn-lt"/>
                <a:cs typeface="+mn-lt"/>
              </a:rPr>
              <a:t>δ</a:t>
            </a:r>
            <a:r>
              <a:rPr lang="en-US" sz="1400">
                <a:cs typeface="Arial"/>
              </a:rPr>
              <a:t>2 = n8</a:t>
            </a:r>
            <a:endParaRPr lang="en-US">
              <a:cs typeface="Arial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22FCFA75-33C5-56AC-1DF6-4A9B1A374D17}"/>
              </a:ext>
            </a:extLst>
          </p:cNvPr>
          <p:cNvSpPr/>
          <p:nvPr/>
        </p:nvSpPr>
        <p:spPr>
          <a:xfrm>
            <a:off x="2422989" y="4554874"/>
            <a:ext cx="1275707" cy="779126"/>
          </a:xfrm>
          <a:prstGeom prst="roundRect">
            <a:avLst/>
          </a:pr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B643894-0FD5-D58E-3B84-74797FA7C03E}"/>
              </a:ext>
            </a:extLst>
          </p:cNvPr>
          <p:cNvSpPr txBox="1"/>
          <p:nvPr/>
        </p:nvSpPr>
        <p:spPr>
          <a:xfrm rot="16200000">
            <a:off x="1709447" y="4777482"/>
            <a:ext cx="108823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0033A0"/>
                </a:solidFill>
                <a:cs typeface="Arial"/>
              </a:rPr>
              <a:t>particle 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FD16CE0-A6E7-854A-B5B0-73846428222C}"/>
              </a:ext>
            </a:extLst>
          </p:cNvPr>
          <p:cNvSpPr txBox="1"/>
          <p:nvPr/>
        </p:nvSpPr>
        <p:spPr>
          <a:xfrm>
            <a:off x="4349392" y="4366517"/>
            <a:ext cx="6806629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>
                <a:cs typeface="Arial"/>
              </a:rPr>
              <a:t>Since the two particles are colliding the spatial coordinates x, y, zeta for particle 2 are identical to those of particle 1:</a:t>
            </a:r>
            <a:endParaRPr lang="en-US" sz="14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BAEEDB2-7687-00B2-CE81-72CC593DDD3B}"/>
              </a:ext>
            </a:extLst>
          </p:cNvPr>
          <p:cNvSpPr txBox="1"/>
          <p:nvPr/>
        </p:nvSpPr>
        <p:spPr>
          <a:xfrm>
            <a:off x="6558335" y="5000089"/>
            <a:ext cx="2457236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x2 = x1,    y2 = y1,    z2 = z1</a:t>
            </a:r>
            <a:endParaRPr lang="en-US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73BF8B43-B18C-58A1-D12F-560FDBD9FA06}"/>
              </a:ext>
            </a:extLst>
          </p:cNvPr>
          <p:cNvSpPr/>
          <p:nvPr/>
        </p:nvSpPr>
        <p:spPr>
          <a:xfrm>
            <a:off x="6265028" y="4965840"/>
            <a:ext cx="2993891" cy="385991"/>
          </a:xfrm>
          <a:prstGeom prst="roundRect">
            <a:avLst/>
          </a:pr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42ACF7-8F58-F27C-FF25-4EB6076A55A4}"/>
              </a:ext>
            </a:extLst>
          </p:cNvPr>
          <p:cNvSpPr txBox="1"/>
          <p:nvPr/>
        </p:nvSpPr>
        <p:spPr>
          <a:xfrm>
            <a:off x="263704" y="5871681"/>
            <a:ext cx="1054299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/>
              <a:t>X, X', Y, Y': transverse normalized coordinates          z, δ: longitudinal coordinates</a:t>
            </a:r>
            <a:endParaRPr lang="en-US" sz="1400">
              <a:cs typeface="Arial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525BE50-CF07-C52A-A2A2-49BC5316E912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5415A62-80BC-426B-2C4A-A49AE04A5C00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10951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E9ABB8-2680-FFE3-E4D4-A157EC739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9D3AB98C-4B12-045F-89B8-C81C43FCB734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D1496DAD-73EC-CF95-9A60-47191DF90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768976D-99DD-82AF-57C3-2FEC921CE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34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BA2A36E-95B8-20F3-9DA7-4C42AFDA2F3F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endParaRPr lang="en-US" sz="4000" b="1" err="1">
              <a:solidFill>
                <a:srgbClr val="0033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2B8169-5718-81C0-268C-E6A50C3665B6}"/>
              </a:ext>
            </a:extLst>
          </p:cNvPr>
          <p:cNvSpPr txBox="1"/>
          <p:nvPr/>
        </p:nvSpPr>
        <p:spPr>
          <a:xfrm>
            <a:off x="256853" y="1018853"/>
            <a:ext cx="11943001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>
                <a:cs typeface="Arial"/>
              </a:rPr>
              <a:t>Particle 1</a:t>
            </a:r>
            <a:r>
              <a:rPr lang="en-US">
                <a:cs typeface="Arial"/>
              </a:rPr>
              <a:t>: converting from normalized to real phase space coordinates and including </a:t>
            </a:r>
            <a:r>
              <a:rPr lang="en-US">
                <a:solidFill>
                  <a:srgbClr val="0033A0"/>
                </a:solidFill>
                <a:cs typeface="Arial"/>
              </a:rPr>
              <a:t>dispersive effects</a:t>
            </a:r>
            <a:r>
              <a:rPr lang="en-US">
                <a:cs typeface="Arial"/>
              </a:rPr>
              <a:t>: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cs typeface="Arial"/>
              </a:rPr>
              <a:t>Particle 2</a:t>
            </a:r>
            <a:r>
              <a:rPr lang="en-US">
                <a:cs typeface="Arial"/>
              </a:rPr>
              <a:t>: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solidFill>
                  <a:srgbClr val="FF0D0D"/>
                </a:solidFill>
                <a:cs typeface="Arial"/>
              </a:rPr>
              <a:t>Complete set of coordinates (x, y, z, x1', y1', </a:t>
            </a:r>
            <a:r>
              <a:rPr lang="en-US">
                <a:solidFill>
                  <a:srgbClr val="FF0D0D"/>
                </a:solidFill>
                <a:ea typeface="+mn-lt"/>
                <a:cs typeface="+mn-lt"/>
              </a:rPr>
              <a:t>δ</a:t>
            </a:r>
            <a:r>
              <a:rPr lang="en-US">
                <a:solidFill>
                  <a:srgbClr val="FF0D0D"/>
                </a:solidFill>
                <a:cs typeface="Arial"/>
              </a:rPr>
              <a:t>1, x2', y2', δ2) for both particles before scattering defined</a:t>
            </a:r>
          </a:p>
          <a:p>
            <a:pPr marL="285750" indent="-285750">
              <a:buFont typeface="Arial"/>
              <a:buChar char="•"/>
            </a:pPr>
            <a:endParaRPr lang="en-US">
              <a:solidFill>
                <a:srgbClr val="FF0D0D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>
                <a:solidFill>
                  <a:srgbClr val="0033A0"/>
                </a:solidFill>
                <a:cs typeface="Arial"/>
              </a:rPr>
              <a:t>Phase-space density</a:t>
            </a:r>
            <a:r>
              <a:rPr lang="en-US">
                <a:cs typeface="Arial"/>
              </a:rPr>
              <a:t> (Gaussian-distributed bunch):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Computed for each scattering particle</a:t>
            </a:r>
          </a:p>
        </p:txBody>
      </p:sp>
      <p:pic>
        <p:nvPicPr>
          <p:cNvPr id="6" name="Picture 5" descr="A group of mathematical equations&#10;&#10;AI-generated content may be incorrect.">
            <a:extLst>
              <a:ext uri="{FF2B5EF4-FFF2-40B4-BE49-F238E27FC236}">
                <a16:creationId xmlns:a16="http://schemas.microsoft.com/office/drawing/2014/main" id="{976B0605-ED67-3F73-3EA8-EDF7286CA1C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3772" b="-1282"/>
          <a:stretch/>
        </p:blipFill>
        <p:spPr>
          <a:xfrm>
            <a:off x="1014412" y="1564016"/>
            <a:ext cx="1880186" cy="627063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8" name="Picture 7" descr="A group of mathematical equations&#10;&#10;AI-generated content may be incorrect.">
            <a:extLst>
              <a:ext uri="{FF2B5EF4-FFF2-40B4-BE49-F238E27FC236}">
                <a16:creationId xmlns:a16="http://schemas.microsoft.com/office/drawing/2014/main" id="{D6303087-D86F-DD2C-AAD9-F9F760E1235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841" r="-194" b="-1282"/>
          <a:stretch/>
        </p:blipFill>
        <p:spPr>
          <a:xfrm>
            <a:off x="3143299" y="1564016"/>
            <a:ext cx="2210599" cy="627063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B7EBCD-3C7E-B9EB-8B7F-642260A68B8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204" r="53707" b="-1163"/>
          <a:stretch/>
        </p:blipFill>
        <p:spPr>
          <a:xfrm>
            <a:off x="6317726" y="1488307"/>
            <a:ext cx="1730154" cy="684139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C66D5E-74F6-8760-BD48-FEB04991BCA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46493" r="-200" b="-1163"/>
          <a:stretch/>
        </p:blipFill>
        <p:spPr>
          <a:xfrm>
            <a:off x="8250221" y="1488306"/>
            <a:ext cx="2107647" cy="684139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DCDBA0-67DB-18A6-BDBC-BC52554CF79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7073" r="50031" b="7317"/>
          <a:stretch/>
        </p:blipFill>
        <p:spPr>
          <a:xfrm>
            <a:off x="813454" y="2937088"/>
            <a:ext cx="2170371" cy="482524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8ABD6B-B577-7F9D-D07E-465B1F5034A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0452" t="13415" r="84" b="1220"/>
          <a:stretch/>
        </p:blipFill>
        <p:spPr>
          <a:xfrm>
            <a:off x="3091599" y="2905665"/>
            <a:ext cx="2148407" cy="544783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6" name="Picture 15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5E08A20C-7324-FE70-3DCA-47ABE174ADB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9942" b="-1220"/>
          <a:stretch/>
        </p:blipFill>
        <p:spPr>
          <a:xfrm>
            <a:off x="6132971" y="2830202"/>
            <a:ext cx="2055014" cy="655599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8" name="Picture 17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5F844653-B2E9-2473-46D5-044EF952F8C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1052" r="3" b="-1220"/>
          <a:stretch/>
        </p:blipFill>
        <p:spPr>
          <a:xfrm>
            <a:off x="8741053" y="2830202"/>
            <a:ext cx="2009351" cy="655599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E05420E-196E-83B6-5C76-1DA0080F04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0273" y="4780373"/>
            <a:ext cx="7229475" cy="704850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D604A43D-E1EE-ED06-C5FD-06EBFED5F15A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59A18CB-8882-236A-9012-EAECCEA1B9F7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51624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04469-AE80-3C43-3A1F-A2EABEF9E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7DA247F-14E7-28FC-1000-03499304030A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E965BFEF-8923-0668-8961-B8C185544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93A79BE-9035-E4F3-E803-027751CC7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35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ECB25CA-2CDA-AE4F-9FA1-A1D0AF84AA22}"/>
              </a:ext>
            </a:extLst>
          </p:cNvPr>
          <p:cNvSpPr txBox="1"/>
          <p:nvPr/>
        </p:nvSpPr>
        <p:spPr>
          <a:xfrm>
            <a:off x="356647" y="1181493"/>
            <a:ext cx="11651529" cy="37612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r>
              <a:rPr lang="en-US">
                <a:cs typeface="Arial"/>
              </a:rPr>
              <a:t>Random uniform sampling for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Θ</a:t>
            </a:r>
            <a:r>
              <a:rPr lang="en-US">
                <a:solidFill>
                  <a:srgbClr val="0033A0"/>
                </a:solidFill>
                <a:cs typeface="Arial"/>
              </a:rPr>
              <a:t>*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∈</a:t>
            </a:r>
            <a:r>
              <a:rPr lang="en-US">
                <a:solidFill>
                  <a:srgbClr val="0033A0"/>
                </a:solidFill>
                <a:cs typeface="Arial"/>
              </a:rPr>
              <a:t> (0,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π</a:t>
            </a:r>
            <a:r>
              <a:rPr lang="en-US">
                <a:solidFill>
                  <a:srgbClr val="0033A0"/>
                </a:solidFill>
                <a:cs typeface="Arial"/>
              </a:rPr>
              <a:t>/2]</a:t>
            </a:r>
            <a:r>
              <a:rPr lang="en-US">
                <a:cs typeface="Arial"/>
              </a:rPr>
              <a:t> and </a:t>
            </a:r>
            <a:r>
              <a:rPr lang="en-US">
                <a:solidFill>
                  <a:srgbClr val="0033A0"/>
                </a:solidFill>
                <a:ea typeface="+mn-lt"/>
                <a:cs typeface="+mn-lt"/>
              </a:rPr>
              <a:t>Ψ</a:t>
            </a:r>
            <a:r>
              <a:rPr lang="en-US">
                <a:solidFill>
                  <a:srgbClr val="0033A0"/>
                </a:solidFill>
                <a:cs typeface="Arial"/>
              </a:rPr>
              <a:t>* ∈ [0, 2π]</a:t>
            </a:r>
          </a:p>
          <a:p>
            <a:pPr marL="742950" lvl="1" indent="-285750">
              <a:lnSpc>
                <a:spcPts val="2400"/>
              </a:lnSpc>
              <a:buFont typeface="Courier New"/>
              <a:buChar char="o"/>
            </a:pPr>
            <a:r>
              <a:rPr lang="en-US">
                <a:solidFill>
                  <a:srgbClr val="0033A0"/>
                </a:solidFill>
                <a:cs typeface="Arial"/>
              </a:rPr>
              <a:t>Møller DCS</a:t>
            </a:r>
            <a:r>
              <a:rPr lang="en-US">
                <a:cs typeface="Arial"/>
              </a:rPr>
              <a:t> is computed</a:t>
            </a: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endParaRPr lang="en-US">
              <a:solidFill>
                <a:srgbClr val="000000"/>
              </a:solidFill>
              <a:cs typeface="Arial"/>
            </a:endParaRP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r>
              <a:rPr lang="en-US" b="1">
                <a:solidFill>
                  <a:srgbClr val="0033A0"/>
                </a:solidFill>
                <a:cs typeface="Arial"/>
              </a:rPr>
              <a:t>Phase space volume</a:t>
            </a:r>
            <a:r>
              <a:rPr lang="en-US">
                <a:solidFill>
                  <a:srgbClr val="000000"/>
                </a:solidFill>
                <a:cs typeface="Arial"/>
              </a:rPr>
              <a:t> computed as:</a:t>
            </a: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endParaRPr lang="en-US">
              <a:solidFill>
                <a:srgbClr val="000000"/>
              </a:solidFill>
              <a:cs typeface="Arial"/>
            </a:endParaRP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endParaRPr lang="en-US">
              <a:solidFill>
                <a:srgbClr val="000000"/>
              </a:solidFill>
              <a:cs typeface="Arial"/>
            </a:endParaRP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r>
              <a:rPr lang="en-US">
                <a:solidFill>
                  <a:srgbClr val="FF0000"/>
                </a:solidFill>
                <a:cs typeface="Arial"/>
              </a:rPr>
              <a:t>Scattering is applied</a:t>
            </a:r>
          </a:p>
          <a:p>
            <a:pPr marL="742950" lvl="1" indent="-285750">
              <a:lnSpc>
                <a:spcPts val="2400"/>
              </a:lnSpc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cs typeface="Arial"/>
              </a:rPr>
              <a:t>Transform particle momenta from lab frame to </a:t>
            </a:r>
            <a:r>
              <a:rPr lang="en-US" err="1">
                <a:solidFill>
                  <a:srgbClr val="000000"/>
                </a:solidFill>
                <a:cs typeface="Arial"/>
              </a:rPr>
              <a:t>c.m.</a:t>
            </a:r>
            <a:r>
              <a:rPr lang="en-US">
                <a:solidFill>
                  <a:srgbClr val="000000"/>
                </a:solidFill>
                <a:cs typeface="Arial"/>
              </a:rPr>
              <a:t> frame</a:t>
            </a:r>
          </a:p>
          <a:p>
            <a:pPr marL="742950" lvl="1" indent="-285750">
              <a:lnSpc>
                <a:spcPts val="2400"/>
              </a:lnSpc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cs typeface="Arial"/>
              </a:rPr>
              <a:t>Rotate momenta according to </a:t>
            </a:r>
            <a:r>
              <a:rPr lang="en-US">
                <a:solidFill>
                  <a:srgbClr val="0033A0"/>
                </a:solidFill>
                <a:cs typeface="Arial"/>
              </a:rPr>
              <a:t>Θ*</a:t>
            </a:r>
            <a:r>
              <a:rPr lang="en-US">
                <a:solidFill>
                  <a:srgbClr val="000000"/>
                </a:solidFill>
                <a:cs typeface="Arial"/>
              </a:rPr>
              <a:t> and </a:t>
            </a:r>
            <a:r>
              <a:rPr lang="en-US">
                <a:solidFill>
                  <a:srgbClr val="0033A0"/>
                </a:solidFill>
                <a:cs typeface="Arial"/>
              </a:rPr>
              <a:t>Ψ*</a:t>
            </a:r>
            <a:r>
              <a:rPr lang="en-US">
                <a:solidFill>
                  <a:srgbClr val="000000"/>
                </a:solidFill>
                <a:cs typeface="Arial"/>
              </a:rPr>
              <a:t> (in the </a:t>
            </a:r>
            <a:r>
              <a:rPr lang="en-US" err="1">
                <a:solidFill>
                  <a:srgbClr val="000000"/>
                </a:solidFill>
                <a:cs typeface="Arial"/>
              </a:rPr>
              <a:t>c.m.</a:t>
            </a:r>
            <a:r>
              <a:rPr lang="en-US">
                <a:solidFill>
                  <a:srgbClr val="000000"/>
                </a:solidFill>
                <a:cs typeface="Arial"/>
              </a:rPr>
              <a:t> frame)</a:t>
            </a:r>
          </a:p>
          <a:p>
            <a:pPr marL="742950" lvl="1" indent="-285750">
              <a:lnSpc>
                <a:spcPts val="2400"/>
              </a:lnSpc>
              <a:buFont typeface="Courier New"/>
              <a:buChar char="o"/>
            </a:pPr>
            <a:r>
              <a:rPr lang="en-US">
                <a:solidFill>
                  <a:srgbClr val="000000"/>
                </a:solidFill>
                <a:cs typeface="Arial"/>
              </a:rPr>
              <a:t>Transform back to the lab frame</a:t>
            </a: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endParaRPr lang="en-US">
              <a:solidFill>
                <a:srgbClr val="FF0D0D"/>
              </a:solidFill>
              <a:cs typeface="Arial"/>
            </a:endParaRPr>
          </a:p>
          <a:p>
            <a:pPr marL="285750" indent="-285750">
              <a:lnSpc>
                <a:spcPts val="2400"/>
              </a:lnSpc>
              <a:buFont typeface="Arial,Sans-Serif"/>
              <a:buChar char="•"/>
            </a:pPr>
            <a:r>
              <a:rPr lang="en-US">
                <a:cs typeface="Arial"/>
              </a:rPr>
              <a:t>All ingredients to compute the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rate (via Monte Carlo integration) available: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8A2C051-EFB0-91AF-CCEA-C39F07644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510" y="1921703"/>
            <a:ext cx="4200525" cy="704850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23" name="CasellaDiTesto 3">
            <a:extLst>
              <a:ext uri="{FF2B5EF4-FFF2-40B4-BE49-F238E27FC236}">
                <a16:creationId xmlns:a16="http://schemas.microsoft.com/office/drawing/2014/main" id="{FDCFCE1F-B19A-CD37-70FB-934E295BA84F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Touschek scattering: 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endParaRPr lang="en-US" sz="4000" b="1" err="1">
              <a:solidFill>
                <a:srgbClr val="0033A0"/>
              </a:solidFill>
            </a:endParaRPr>
          </a:p>
        </p:txBody>
      </p:sp>
      <p:pic>
        <p:nvPicPr>
          <p:cNvPr id="5" name="Picture 4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EB674936-2356-844D-A0E9-4DF6BB62688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9574" r="518" b="1064"/>
          <a:stretch/>
        </p:blipFill>
        <p:spPr>
          <a:xfrm>
            <a:off x="3277829" y="5075220"/>
            <a:ext cx="5164245" cy="714984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82B89EE-7F7D-D021-D560-8C81BD92F730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364B56-3F36-3691-20FA-A103717AC424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336982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0F4AC-76CF-A3EE-187B-BAB423020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D0980E5B-5872-DEB6-8308-A4EA2457E235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1515B642-FB83-4E9B-E3E1-ABE2DE0987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B5DF3F4-FA11-AC1D-81C0-3A275596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36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810F3BB-7BAB-4E23-E9AA-762C9546E2F7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Monte Carlo </a:t>
            </a:r>
            <a:r>
              <a:rPr lang="it-IT" sz="4000" b="1" err="1">
                <a:solidFill>
                  <a:srgbClr val="0033A0"/>
                </a:solidFill>
              </a:rPr>
              <a:t>simulation</a:t>
            </a:r>
            <a:r>
              <a:rPr lang="it-IT" sz="4000" b="1">
                <a:solidFill>
                  <a:srgbClr val="0033A0"/>
                </a:solidFill>
              </a:rPr>
              <a:t> vs. </a:t>
            </a:r>
            <a:r>
              <a:rPr lang="it-IT" sz="4000" b="1" err="1">
                <a:solidFill>
                  <a:srgbClr val="0033A0"/>
                </a:solidFill>
              </a:rPr>
              <a:t>Piwinski</a:t>
            </a:r>
            <a:r>
              <a:rPr lang="it-IT" sz="4000" b="1">
                <a:solidFill>
                  <a:srgbClr val="0033A0"/>
                </a:solidFill>
              </a:rPr>
              <a:t> formula</a:t>
            </a:r>
            <a:endParaRPr lang="it-IT" sz="4000" b="1">
              <a:solidFill>
                <a:srgbClr val="0033A0"/>
              </a:solidFill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EB9571-7533-B208-5383-9592CD7B42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992" y="1273846"/>
            <a:ext cx="6638925" cy="35718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59E742E-91D0-9C66-813B-D5C8E14BCD2F}"/>
              </a:ext>
            </a:extLst>
          </p:cNvPr>
          <p:cNvSpPr txBox="1"/>
          <p:nvPr/>
        </p:nvSpPr>
        <p:spPr>
          <a:xfrm>
            <a:off x="7277040" y="1251420"/>
            <a:ext cx="4571999" cy="92333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Excellent agreement between simulated (MC) and Piwinski </a:t>
            </a:r>
            <a:r>
              <a:rPr lang="en-US" dirty="0" err="1">
                <a:solidFill>
                  <a:srgbClr val="000000"/>
                </a:solidFill>
                <a:ea typeface="+mn-lt"/>
                <a:cs typeface="+mn-lt"/>
              </a:rPr>
              <a:t>Touschek</a:t>
            </a: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 scattering rate for a Gaussian-distributed beam</a:t>
            </a:r>
          </a:p>
        </p:txBody>
      </p:sp>
      <p:sp>
        <p:nvSpPr>
          <p:cNvPr id="6" name="TextBox 4">
            <a:extLst>
              <a:ext uri="{FF2B5EF4-FFF2-40B4-BE49-F238E27FC236}">
                <a16:creationId xmlns:a16="http://schemas.microsoft.com/office/drawing/2014/main" id="{CC22E3A1-60F8-5D82-BD5F-0E33FB5B0417}"/>
              </a:ext>
            </a:extLst>
          </p:cNvPr>
          <p:cNvSpPr txBox="1"/>
          <p:nvPr/>
        </p:nvSpPr>
        <p:spPr>
          <a:xfrm>
            <a:off x="9757" y="4943195"/>
            <a:ext cx="12072652" cy="923330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Level of agreement depends on number of simulated scattering events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For the comparison presented here, 1E+7 scattering events are simulated at each scattering center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Such value is currently being considered as a standard for these simulations 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81D12B9-8396-1602-5CEA-D61AD35804B1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446993C-AD96-766B-8297-A675E94A039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783109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FBC38-1F9C-6F32-99B7-864AB2060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F63BE0D4-1037-36BB-942D-13604F815F5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72158ACE-179F-507D-7588-9233C26E5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5D10F33-F98B-C2C5-8224-DC04C5E25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37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5F44F42-D3C1-C625-6EE9-DB8B367D93EF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  <a:cs typeface="Arial"/>
              </a:rPr>
              <a:t>Xsuite-based</a:t>
            </a:r>
            <a:r>
              <a:rPr lang="it-IT" sz="4000" b="1">
                <a:solidFill>
                  <a:srgbClr val="0033A0"/>
                </a:solidFill>
                <a:cs typeface="Arial"/>
              </a:rPr>
              <a:t> Touschek scattering </a:t>
            </a:r>
            <a:r>
              <a:rPr lang="it-IT" sz="4000" b="1" err="1">
                <a:solidFill>
                  <a:srgbClr val="0033A0"/>
                </a:solidFill>
                <a:cs typeface="Arial"/>
              </a:rPr>
              <a:t>simulations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63587B-556F-44F2-ECB2-35E56C0F6EA4}"/>
              </a:ext>
            </a:extLst>
          </p:cNvPr>
          <p:cNvSpPr txBox="1"/>
          <p:nvPr/>
        </p:nvSpPr>
        <p:spPr>
          <a:xfrm>
            <a:off x="254029" y="944622"/>
            <a:ext cx="11746874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Scattering rate simulation validated vs. Piwinski formula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Using Xsuite particle tracking it is possible to simulate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beam losses</a:t>
            </a:r>
          </a:p>
          <a:p>
            <a:pPr marL="742950" lvl="1" indent="-285750">
              <a:buFont typeface="Arial"/>
              <a:buChar char="o"/>
            </a:pPr>
            <a:r>
              <a:rPr lang="en-US">
                <a:cs typeface="Arial"/>
              </a:rPr>
              <a:t>To each simulated scattered particle is assigned a </a:t>
            </a:r>
            <a:r>
              <a:rPr lang="en-US">
                <a:solidFill>
                  <a:srgbClr val="0033A0"/>
                </a:solidFill>
                <a:cs typeface="Arial"/>
              </a:rPr>
              <a:t>total scattering rate </a:t>
            </a:r>
            <a:r>
              <a:rPr lang="en-US" i="1">
                <a:solidFill>
                  <a:srgbClr val="0033A0"/>
                </a:solidFill>
                <a:cs typeface="Arial"/>
              </a:rPr>
              <a:t>Ri</a:t>
            </a:r>
          </a:p>
          <a:p>
            <a:pPr marL="742950" lvl="1" indent="-285750">
              <a:buFont typeface="Arial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Arial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Arial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Arial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The integral of </a:t>
            </a:r>
            <a:r>
              <a:rPr lang="en-US" i="1">
                <a:cs typeface="Arial"/>
              </a:rPr>
              <a:t>RP</a:t>
            </a:r>
            <a:r>
              <a:rPr lang="en-US">
                <a:cs typeface="Arial"/>
              </a:rPr>
              <a:t> is taken over each section upstream of each 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 scattering center, starting from the previous scattering center: this way, the simulated scattered particles accurately represent the scattering rate from the entire upstream section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The beam-loss rate and location can be calculated by tracking the </a:t>
            </a:r>
            <a:r>
              <a:rPr lang="en-US" err="1">
                <a:cs typeface="Arial"/>
              </a:rPr>
              <a:t>Touschek</a:t>
            </a:r>
            <a:r>
              <a:rPr lang="en-US">
                <a:cs typeface="Arial"/>
              </a:rPr>
              <a:t>-scattered particles and recording all lost particles </a:t>
            </a:r>
          </a:p>
          <a:p>
            <a:pPr marL="285750" indent="-285750">
              <a:buFont typeface="Arial"/>
              <a:buChar char="•"/>
            </a:pPr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The </a:t>
            </a:r>
            <a:r>
              <a:rPr lang="en-US">
                <a:solidFill>
                  <a:srgbClr val="0033A0"/>
                </a:solidFill>
                <a:cs typeface="Arial"/>
              </a:rPr>
              <a:t>total loss rate </a:t>
            </a:r>
            <a:r>
              <a:rPr lang="en-US" i="1" err="1">
                <a:solidFill>
                  <a:srgbClr val="0033A0"/>
                </a:solidFill>
                <a:cs typeface="Arial"/>
              </a:rPr>
              <a:t>Rtot</a:t>
            </a:r>
            <a:r>
              <a:rPr lang="en-US">
                <a:solidFill>
                  <a:srgbClr val="0033A0"/>
                </a:solidFill>
                <a:cs typeface="Arial"/>
              </a:rPr>
              <a:t> </a:t>
            </a:r>
            <a:r>
              <a:rPr lang="en-US">
                <a:cs typeface="Arial"/>
              </a:rPr>
              <a:t>will be the sum of Ri for all the particles lost at any location:</a:t>
            </a:r>
          </a:p>
          <a:p>
            <a:pPr marL="742950" lvl="1" indent="-285750">
              <a:buFont typeface="Courier New"/>
              <a:buChar char="o"/>
            </a:pPr>
            <a:endParaRPr lang="en-US">
              <a:cs typeface="Arial"/>
            </a:endParaRPr>
          </a:p>
          <a:p>
            <a:pPr marL="742950" lvl="1" indent="-285750">
              <a:buFont typeface="Courier New"/>
              <a:buChar char="o"/>
            </a:pPr>
            <a:r>
              <a:rPr lang="en-US">
                <a:cs typeface="Arial"/>
              </a:rPr>
              <a:t>The </a:t>
            </a:r>
            <a:r>
              <a:rPr lang="en-US" err="1">
                <a:solidFill>
                  <a:srgbClr val="FF0000"/>
                </a:solidFill>
                <a:cs typeface="Arial"/>
              </a:rPr>
              <a:t>Touschek</a:t>
            </a:r>
            <a:r>
              <a:rPr lang="en-US">
                <a:solidFill>
                  <a:srgbClr val="FF0000"/>
                </a:solidFill>
                <a:cs typeface="Arial"/>
              </a:rPr>
              <a:t> lifetime</a:t>
            </a:r>
            <a:r>
              <a:rPr lang="en-US">
                <a:cs typeface="Arial"/>
              </a:rPr>
              <a:t> can be computed as:</a:t>
            </a:r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5C9768-B003-4A50-F895-678F34192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0913" y="2277457"/>
            <a:ext cx="1800617" cy="692673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C597C63-8BEB-940B-3B57-AFA6CC5884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31234" y="4975585"/>
            <a:ext cx="1447505" cy="481945"/>
          </a:xfrm>
          <a:prstGeom prst="rect">
            <a:avLst/>
          </a:prstGeom>
          <a:ln w="28575">
            <a:solidFill>
              <a:srgbClr val="0033A0"/>
            </a:solidFill>
          </a:ln>
        </p:spPr>
      </p:pic>
      <p:pic>
        <p:nvPicPr>
          <p:cNvPr id="24" name="Picture 23" descr="A mathematical equation with black text&#10;&#10;AI-generated content may be incorrect.">
            <a:extLst>
              <a:ext uri="{FF2B5EF4-FFF2-40B4-BE49-F238E27FC236}">
                <a16:creationId xmlns:a16="http://schemas.microsoft.com/office/drawing/2014/main" id="{7652D273-8E60-470E-DEC1-EC6E2896C7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2841" y="5577084"/>
            <a:ext cx="904875" cy="54292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5" name="Picture 4" descr="A black text on a white background&#10;&#10;AI-generated content may be incorrect.">
            <a:extLst>
              <a:ext uri="{FF2B5EF4-FFF2-40B4-BE49-F238E27FC236}">
                <a16:creationId xmlns:a16="http://schemas.microsoft.com/office/drawing/2014/main" id="{FC55A318-E642-4E37-7C4C-9C5542227F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0111" y="2277491"/>
            <a:ext cx="3457575" cy="676275"/>
          </a:xfrm>
          <a:prstGeom prst="rect">
            <a:avLst/>
          </a:prstGeom>
        </p:spPr>
      </p:pic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A5F04F9-6728-F1AA-5554-A805EB6C86CD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5FCB350-B8A6-A404-C03B-F549074E873E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08518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DFCBF6-A5BD-3820-60BD-667770A86C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F33E8113-344D-6C28-CC0D-5EC025D78ACD}"/>
              </a:ext>
            </a:extLst>
          </p:cNvPr>
          <p:cNvSpPr/>
          <p:nvPr/>
        </p:nvSpPr>
        <p:spPr>
          <a:xfrm>
            <a:off x="7808183" y="4796722"/>
            <a:ext cx="2838899" cy="530392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5DC4B05B-8FF2-78B5-A3A2-47F403965A91}"/>
              </a:ext>
            </a:extLst>
          </p:cNvPr>
          <p:cNvSpPr/>
          <p:nvPr/>
        </p:nvSpPr>
        <p:spPr>
          <a:xfrm>
            <a:off x="4862307" y="4796723"/>
            <a:ext cx="2037621" cy="530392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2F01452-8A69-BD16-637F-58B99E1341E3}"/>
              </a:ext>
            </a:extLst>
          </p:cNvPr>
          <p:cNvSpPr/>
          <p:nvPr/>
        </p:nvSpPr>
        <p:spPr>
          <a:xfrm>
            <a:off x="1939998" y="4788868"/>
            <a:ext cx="1267764" cy="538247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2D43345-D949-88B7-6B47-ED7E233AA0D2}"/>
              </a:ext>
            </a:extLst>
          </p:cNvPr>
          <p:cNvSpPr/>
          <p:nvPr/>
        </p:nvSpPr>
        <p:spPr>
          <a:xfrm>
            <a:off x="1099440" y="3249158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1645D86D-8782-9783-6155-82F89E5C61A6}"/>
              </a:ext>
            </a:extLst>
          </p:cNvPr>
          <p:cNvSpPr/>
          <p:nvPr/>
        </p:nvSpPr>
        <p:spPr>
          <a:xfrm>
            <a:off x="5247235" y="3531961"/>
            <a:ext cx="1267764" cy="538247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D43CCE8-00D5-E72B-B480-2DD4DEFAEB6C}"/>
              </a:ext>
            </a:extLst>
          </p:cNvPr>
          <p:cNvSpPr/>
          <p:nvPr/>
        </p:nvSpPr>
        <p:spPr>
          <a:xfrm>
            <a:off x="7839605" y="3249158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E65FA53-67D3-1376-95DA-5D2E62C3136C}"/>
              </a:ext>
            </a:extLst>
          </p:cNvPr>
          <p:cNvSpPr/>
          <p:nvPr/>
        </p:nvSpPr>
        <p:spPr>
          <a:xfrm>
            <a:off x="7839605" y="1717303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FF38B5B-7FD8-211F-FF4A-E9F242CE213E}"/>
              </a:ext>
            </a:extLst>
          </p:cNvPr>
          <p:cNvSpPr/>
          <p:nvPr/>
        </p:nvSpPr>
        <p:spPr>
          <a:xfrm>
            <a:off x="4406677" y="1717303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2BCA0A5-0596-8B6F-B31B-D8AD47841C05}"/>
              </a:ext>
            </a:extLst>
          </p:cNvPr>
          <p:cNvSpPr/>
          <p:nvPr/>
        </p:nvSpPr>
        <p:spPr>
          <a:xfrm>
            <a:off x="1107296" y="1717303"/>
            <a:ext cx="2838898" cy="1103854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8ECF7B05-55B2-776D-D064-398B4F6B6A75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5B4A9A04-845B-08B5-9E06-5FB90DB496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66F15413-74AF-01E8-2605-6010335E6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38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E895AD70-79FA-818D-3157-C7A40CBF8EC0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  <a:cs typeface="Arial"/>
              </a:rPr>
              <a:t>Xsuite-based</a:t>
            </a:r>
            <a:r>
              <a:rPr lang="it-IT" sz="4000" b="1">
                <a:solidFill>
                  <a:srgbClr val="0033A0"/>
                </a:solidFill>
                <a:cs typeface="Arial"/>
              </a:rPr>
              <a:t> Touschek scattering </a:t>
            </a:r>
            <a:r>
              <a:rPr lang="it-IT" sz="4000" b="1" err="1">
                <a:solidFill>
                  <a:srgbClr val="0033A0"/>
                </a:solidFill>
                <a:cs typeface="Arial"/>
              </a:rPr>
              <a:t>simulations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06E072-2857-98C5-FEA3-B43537A4ECA0}"/>
              </a:ext>
            </a:extLst>
          </p:cNvPr>
          <p:cNvSpPr txBox="1"/>
          <p:nvPr/>
        </p:nvSpPr>
        <p:spPr>
          <a:xfrm>
            <a:off x="222607" y="976044"/>
            <a:ext cx="11652606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Arial"/>
              </a:rPr>
              <a:t>Starting from an </a:t>
            </a:r>
            <a:r>
              <a:rPr lang="en-US" err="1">
                <a:cs typeface="Arial"/>
              </a:rPr>
              <a:t>Xtrack</a:t>
            </a:r>
            <a:r>
              <a:rPr lang="en-US">
                <a:cs typeface="Arial"/>
              </a:rPr>
              <a:t> line, the following procedure is used: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C0F5A7-66C8-10AE-19CB-E881F764D3A8}"/>
              </a:ext>
            </a:extLst>
          </p:cNvPr>
          <p:cNvSpPr txBox="1"/>
          <p:nvPr/>
        </p:nvSpPr>
        <p:spPr>
          <a:xfrm>
            <a:off x="1109504" y="1798860"/>
            <a:ext cx="2827863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An arbitrary number of </a:t>
            </a:r>
            <a:r>
              <a:rPr lang="en-US" sz="1400" err="1">
                <a:solidFill>
                  <a:srgbClr val="0033A0"/>
                </a:solidFill>
                <a:cs typeface="Arial"/>
              </a:rPr>
              <a:t>Touschek</a:t>
            </a:r>
            <a:r>
              <a:rPr lang="en-US" sz="1400">
                <a:solidFill>
                  <a:srgbClr val="0033A0"/>
                </a:solidFill>
                <a:cs typeface="Arial"/>
              </a:rPr>
              <a:t> scattering centers</a:t>
            </a:r>
            <a:r>
              <a:rPr lang="en-US" sz="1400">
                <a:cs typeface="Arial"/>
              </a:rPr>
              <a:t>              (</a:t>
            </a:r>
            <a:r>
              <a:rPr lang="en-US" sz="1400" err="1">
                <a:cs typeface="Arial"/>
              </a:rPr>
              <a:t>Xtrack</a:t>
            </a:r>
            <a:r>
              <a:rPr lang="en-US" sz="1400">
                <a:cs typeface="Arial"/>
              </a:rPr>
              <a:t> markers called </a:t>
            </a:r>
            <a:r>
              <a:rPr lang="en-US" sz="1400" err="1">
                <a:solidFill>
                  <a:srgbClr val="0033A0"/>
                </a:solidFill>
                <a:cs typeface="Arial"/>
              </a:rPr>
              <a:t>TMarker</a:t>
            </a:r>
            <a:r>
              <a:rPr lang="en-US" sz="1400">
                <a:cs typeface="Arial"/>
              </a:rPr>
              <a:t>) is inserted in the line</a:t>
            </a:r>
            <a:endParaRPr lang="en-US" sz="14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776553-737D-3E7E-EEED-6B6240F9D49A}"/>
              </a:ext>
            </a:extLst>
          </p:cNvPr>
          <p:cNvSpPr txBox="1"/>
          <p:nvPr/>
        </p:nvSpPr>
        <p:spPr>
          <a:xfrm>
            <a:off x="4353895" y="1798860"/>
            <a:ext cx="2945698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If not pre-computed, </a:t>
            </a:r>
            <a:r>
              <a:rPr lang="en-US" sz="1400">
                <a:solidFill>
                  <a:srgbClr val="FF0000"/>
                </a:solidFill>
                <a:cs typeface="Arial"/>
              </a:rPr>
              <a:t>local momentum aperture</a:t>
            </a:r>
            <a:r>
              <a:rPr lang="en-US" sz="1400">
                <a:cs typeface="Arial"/>
              </a:rPr>
              <a:t> is estimated by tracking test particles and recording the max. stable </a:t>
            </a:r>
            <a:r>
              <a:rPr lang="en-US" sz="1400">
                <a:ea typeface="+mn-lt"/>
                <a:cs typeface="+mn-lt"/>
              </a:rPr>
              <a:t>δ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DC6B71-5D75-736B-6950-820615E34526}"/>
              </a:ext>
            </a:extLst>
          </p:cNvPr>
          <p:cNvSpPr txBox="1"/>
          <p:nvPr/>
        </p:nvSpPr>
        <p:spPr>
          <a:xfrm>
            <a:off x="7873235" y="1798860"/>
            <a:ext cx="2772874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solidFill>
                  <a:srgbClr val="0033A0"/>
                </a:solidFill>
                <a:cs typeface="Arial"/>
              </a:rPr>
              <a:t>Piwinski formula</a:t>
            </a:r>
            <a:r>
              <a:rPr lang="en-US" sz="1400">
                <a:cs typeface="Arial"/>
              </a:rPr>
              <a:t> to assign to each </a:t>
            </a:r>
            <a:r>
              <a:rPr lang="en-US" sz="1400" err="1">
                <a:cs typeface="Arial"/>
              </a:rPr>
              <a:t>TMarker</a:t>
            </a:r>
            <a:r>
              <a:rPr lang="en-US" sz="1400">
                <a:cs typeface="Arial"/>
              </a:rPr>
              <a:t> the </a:t>
            </a:r>
            <a:r>
              <a:rPr lang="en-US" sz="1400">
                <a:solidFill>
                  <a:srgbClr val="0033A0"/>
                </a:solidFill>
                <a:cs typeface="Arial"/>
              </a:rPr>
              <a:t>integrated scattering rate from the upstream section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967C4-D2D2-EC10-3353-F1A9342A1CD7}"/>
              </a:ext>
            </a:extLst>
          </p:cNvPr>
          <p:cNvSpPr txBox="1"/>
          <p:nvPr/>
        </p:nvSpPr>
        <p:spPr>
          <a:xfrm>
            <a:off x="7810390" y="3322859"/>
            <a:ext cx="2867142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Generate </a:t>
            </a:r>
            <a:r>
              <a:rPr lang="en-US" sz="1400">
                <a:solidFill>
                  <a:srgbClr val="0033A0"/>
                </a:solidFill>
                <a:cs typeface="Arial"/>
              </a:rPr>
              <a:t>pre-scattering particle coordinates</a:t>
            </a:r>
            <a:r>
              <a:rPr lang="en-US" sz="1400">
                <a:cs typeface="Arial"/>
              </a:rPr>
              <a:t> at </a:t>
            </a:r>
            <a:r>
              <a:rPr lang="en-US" sz="1400" err="1">
                <a:cs typeface="Arial"/>
              </a:rPr>
              <a:t>TMarkers</a:t>
            </a:r>
            <a:r>
              <a:rPr lang="en-US" sz="1400">
                <a:cs typeface="Arial"/>
              </a:rPr>
              <a:t>, compute </a:t>
            </a:r>
            <a:r>
              <a:rPr lang="en-US" sz="1400">
                <a:solidFill>
                  <a:srgbClr val="0033A0"/>
                </a:solidFill>
                <a:cs typeface="Arial"/>
              </a:rPr>
              <a:t>phase-space density</a:t>
            </a:r>
            <a:r>
              <a:rPr lang="en-US" sz="1400">
                <a:cs typeface="Arial"/>
              </a:rPr>
              <a:t> and </a:t>
            </a:r>
            <a:r>
              <a:rPr lang="en-US" sz="1400">
                <a:solidFill>
                  <a:srgbClr val="0033A0"/>
                </a:solidFill>
                <a:cs typeface="Arial"/>
              </a:rPr>
              <a:t>phase-space volume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B1682F-FD6A-BF51-FE29-61885D4FC858}"/>
              </a:ext>
            </a:extLst>
          </p:cNvPr>
          <p:cNvSpPr txBox="1"/>
          <p:nvPr/>
        </p:nvSpPr>
        <p:spPr>
          <a:xfrm>
            <a:off x="4990204" y="3644941"/>
            <a:ext cx="17752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cs typeface="Arial"/>
              </a:rPr>
              <a:t>SCATTER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414F85-3B0B-F769-004A-7B2B17D9E231}"/>
              </a:ext>
            </a:extLst>
          </p:cNvPr>
          <p:cNvSpPr txBox="1"/>
          <p:nvPr/>
        </p:nvSpPr>
        <p:spPr>
          <a:xfrm>
            <a:off x="1007378" y="3432838"/>
            <a:ext cx="2937843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Compute </a:t>
            </a:r>
            <a:r>
              <a:rPr lang="en-US" sz="1400">
                <a:solidFill>
                  <a:srgbClr val="0033A0"/>
                </a:solidFill>
                <a:cs typeface="Arial"/>
              </a:rPr>
              <a:t>Monte Carlo scattering rate </a:t>
            </a:r>
            <a:r>
              <a:rPr lang="en-US" sz="1400" i="1">
                <a:solidFill>
                  <a:srgbClr val="0033A0"/>
                </a:solidFill>
                <a:cs typeface="Arial"/>
              </a:rPr>
              <a:t>RMC</a:t>
            </a:r>
            <a:r>
              <a:rPr lang="en-US" sz="1400" i="1">
                <a:cs typeface="Arial"/>
              </a:rPr>
              <a:t> </a:t>
            </a:r>
            <a:r>
              <a:rPr lang="en-US" sz="1400">
                <a:cs typeface="Arial"/>
              </a:rPr>
              <a:t>and assign </a:t>
            </a:r>
            <a:r>
              <a:rPr lang="en-US" sz="1400">
                <a:solidFill>
                  <a:srgbClr val="0033A0"/>
                </a:solidFill>
                <a:cs typeface="Arial"/>
              </a:rPr>
              <a:t>total scattering rate </a:t>
            </a:r>
            <a:r>
              <a:rPr lang="en-US" sz="1400" i="1">
                <a:solidFill>
                  <a:srgbClr val="0033A0"/>
                </a:solidFill>
                <a:cs typeface="Arial"/>
              </a:rPr>
              <a:t>Ri</a:t>
            </a:r>
            <a:r>
              <a:rPr lang="en-US" sz="1400">
                <a:cs typeface="Arial"/>
              </a:rPr>
              <a:t> to each particle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DE7BC8-7005-CCD1-74EA-2513E0BEBDCF}"/>
              </a:ext>
            </a:extLst>
          </p:cNvPr>
          <p:cNvSpPr txBox="1"/>
          <p:nvPr/>
        </p:nvSpPr>
        <p:spPr>
          <a:xfrm>
            <a:off x="1651543" y="4901849"/>
            <a:ext cx="184590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cs typeface="Arial"/>
              </a:rPr>
              <a:t>TRACK*</a:t>
            </a:r>
            <a:endParaRPr lang="en-US">
              <a:solidFill>
                <a:srgbClr val="FF0000"/>
              </a:solidFill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9197A18-6102-90D1-203B-DA57773A18CB}"/>
              </a:ext>
            </a:extLst>
          </p:cNvPr>
          <p:cNvSpPr txBox="1"/>
          <p:nvPr/>
        </p:nvSpPr>
        <p:spPr>
          <a:xfrm>
            <a:off x="4408884" y="4901849"/>
            <a:ext cx="2937843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>
                <a:cs typeface="Arial"/>
              </a:rPr>
              <a:t>Record lost particles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E256E8-6861-D1CD-00C0-717CE8D26542}"/>
              </a:ext>
            </a:extLst>
          </p:cNvPr>
          <p:cNvSpPr txBox="1"/>
          <p:nvPr/>
        </p:nvSpPr>
        <p:spPr>
          <a:xfrm>
            <a:off x="7780256" y="4795101"/>
            <a:ext cx="2861035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/>
              <a:t>Compute </a:t>
            </a:r>
            <a:r>
              <a:rPr lang="en-US" sz="1400" err="1">
                <a:solidFill>
                  <a:srgbClr val="FF0000"/>
                </a:solidFill>
              </a:rPr>
              <a:t>Touschek</a:t>
            </a:r>
            <a:r>
              <a:rPr lang="en-US" sz="1400">
                <a:solidFill>
                  <a:srgbClr val="FF0000"/>
                </a:solidFill>
              </a:rPr>
              <a:t> loss rate</a:t>
            </a:r>
            <a:r>
              <a:rPr lang="en-US" sz="1400"/>
              <a:t> and </a:t>
            </a:r>
            <a:r>
              <a:rPr lang="en-US" sz="1400" err="1">
                <a:solidFill>
                  <a:srgbClr val="FF0000"/>
                </a:solidFill>
              </a:rPr>
              <a:t>Touschek</a:t>
            </a:r>
            <a:r>
              <a:rPr lang="en-US" sz="1400">
                <a:solidFill>
                  <a:srgbClr val="FF0000"/>
                </a:solidFill>
              </a:rPr>
              <a:t> lifetime</a:t>
            </a:r>
            <a:endParaRPr lang="en-US">
              <a:solidFill>
                <a:srgbClr val="FF0000"/>
              </a:solidFill>
              <a:cs typeface="Arial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81661BE-B5B6-BA3E-ECC2-CA6CD0D1ECEC}"/>
              </a:ext>
            </a:extLst>
          </p:cNvPr>
          <p:cNvSpPr txBox="1"/>
          <p:nvPr/>
        </p:nvSpPr>
        <p:spPr>
          <a:xfrm>
            <a:off x="2362790" y="1410931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4379501-ACEF-DB87-6B7D-280ACFC8B5AF}"/>
              </a:ext>
            </a:extLst>
          </p:cNvPr>
          <p:cNvSpPr txBox="1"/>
          <p:nvPr/>
        </p:nvSpPr>
        <p:spPr>
          <a:xfrm>
            <a:off x="5662171" y="1410931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A8E55F1-839A-F2D9-6E82-760F389A4459}"/>
              </a:ext>
            </a:extLst>
          </p:cNvPr>
          <p:cNvSpPr txBox="1"/>
          <p:nvPr/>
        </p:nvSpPr>
        <p:spPr>
          <a:xfrm>
            <a:off x="9055820" y="1410931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0B4459-8189-ECC5-EE23-702DE6C189FE}"/>
              </a:ext>
            </a:extLst>
          </p:cNvPr>
          <p:cNvSpPr txBox="1"/>
          <p:nvPr/>
        </p:nvSpPr>
        <p:spPr>
          <a:xfrm>
            <a:off x="9055820" y="2942786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1200A15-FDF1-A0BA-3985-13E5454D5D3A}"/>
              </a:ext>
            </a:extLst>
          </p:cNvPr>
          <p:cNvSpPr txBox="1"/>
          <p:nvPr/>
        </p:nvSpPr>
        <p:spPr>
          <a:xfrm>
            <a:off x="5717160" y="3249157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2AFFA4D-6BA4-8B1A-EF73-EB2481FAF45A}"/>
              </a:ext>
            </a:extLst>
          </p:cNvPr>
          <p:cNvSpPr txBox="1"/>
          <p:nvPr/>
        </p:nvSpPr>
        <p:spPr>
          <a:xfrm>
            <a:off x="2362789" y="2942786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8832A0-3CC1-6DF1-88DE-39E0F421E7A0}"/>
              </a:ext>
            </a:extLst>
          </p:cNvPr>
          <p:cNvSpPr txBox="1"/>
          <p:nvPr/>
        </p:nvSpPr>
        <p:spPr>
          <a:xfrm>
            <a:off x="2362789" y="4482497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7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E6EB9D7-8B1C-DCB1-B4E0-EC6C3A3CCD6F}"/>
              </a:ext>
            </a:extLst>
          </p:cNvPr>
          <p:cNvSpPr txBox="1"/>
          <p:nvPr/>
        </p:nvSpPr>
        <p:spPr>
          <a:xfrm>
            <a:off x="5717160" y="4482497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8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462C195-4A1F-0A6A-31C6-CDD988E47E3C}"/>
              </a:ext>
            </a:extLst>
          </p:cNvPr>
          <p:cNvSpPr txBox="1"/>
          <p:nvPr/>
        </p:nvSpPr>
        <p:spPr>
          <a:xfrm>
            <a:off x="9055820" y="4482497"/>
            <a:ext cx="32084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>
                <a:solidFill>
                  <a:srgbClr val="0033A0"/>
                </a:solidFill>
                <a:cs typeface="Arial"/>
              </a:rPr>
              <a:t>9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672D142-3EB2-9EC8-F859-46DEB95A4FC9}"/>
              </a:ext>
            </a:extLst>
          </p:cNvPr>
          <p:cNvCxnSpPr/>
          <p:nvPr/>
        </p:nvCxnSpPr>
        <p:spPr>
          <a:xfrm flipV="1">
            <a:off x="3984149" y="2276026"/>
            <a:ext cx="368232" cy="3529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064D699F-E334-64C7-F984-BACFFDA62B25}"/>
              </a:ext>
            </a:extLst>
          </p:cNvPr>
          <p:cNvCxnSpPr>
            <a:cxnSpLocks/>
          </p:cNvCxnSpPr>
          <p:nvPr/>
        </p:nvCxnSpPr>
        <p:spPr>
          <a:xfrm flipV="1">
            <a:off x="7346376" y="2276026"/>
            <a:ext cx="368232" cy="3529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E28943A-B72C-22FD-E4BB-E2BD4064BAE3}"/>
              </a:ext>
            </a:extLst>
          </p:cNvPr>
          <p:cNvCxnSpPr>
            <a:cxnSpLocks/>
          </p:cNvCxnSpPr>
          <p:nvPr/>
        </p:nvCxnSpPr>
        <p:spPr>
          <a:xfrm flipH="1">
            <a:off x="6608530" y="3795700"/>
            <a:ext cx="1169907" cy="4327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DCFB5F8-BCE9-1C2C-0CAA-971832CD148F}"/>
              </a:ext>
            </a:extLst>
          </p:cNvPr>
          <p:cNvCxnSpPr>
            <a:cxnSpLocks/>
          </p:cNvCxnSpPr>
          <p:nvPr/>
        </p:nvCxnSpPr>
        <p:spPr>
          <a:xfrm flipH="1">
            <a:off x="3984736" y="3795700"/>
            <a:ext cx="1169907" cy="4327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F104401-6746-7400-BA6E-5B8ECF1284B6}"/>
              </a:ext>
            </a:extLst>
          </p:cNvPr>
          <p:cNvCxnSpPr>
            <a:cxnSpLocks/>
          </p:cNvCxnSpPr>
          <p:nvPr/>
        </p:nvCxnSpPr>
        <p:spPr>
          <a:xfrm flipV="1">
            <a:off x="3316417" y="5080500"/>
            <a:ext cx="1428747" cy="11384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6AE71AD-2BBF-B2C9-28AE-EFC3F03D0FB6}"/>
              </a:ext>
            </a:extLst>
          </p:cNvPr>
          <p:cNvCxnSpPr>
            <a:cxnSpLocks/>
          </p:cNvCxnSpPr>
          <p:nvPr/>
        </p:nvCxnSpPr>
        <p:spPr>
          <a:xfrm>
            <a:off x="7000726" y="5084028"/>
            <a:ext cx="706026" cy="4327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81AC897-22FD-2C21-73FB-E2D172BFDA25}"/>
              </a:ext>
            </a:extLst>
          </p:cNvPr>
          <p:cNvCxnSpPr>
            <a:cxnSpLocks/>
          </p:cNvCxnSpPr>
          <p:nvPr/>
        </p:nvCxnSpPr>
        <p:spPr>
          <a:xfrm>
            <a:off x="10021628" y="2879588"/>
            <a:ext cx="3059" cy="355361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D2937B8-6AFA-A3B7-7415-17623569160A}"/>
              </a:ext>
            </a:extLst>
          </p:cNvPr>
          <p:cNvCxnSpPr>
            <a:cxnSpLocks/>
          </p:cNvCxnSpPr>
          <p:nvPr/>
        </p:nvCxnSpPr>
        <p:spPr>
          <a:xfrm>
            <a:off x="2119088" y="4395026"/>
            <a:ext cx="3059" cy="355361"/>
          </a:xfrm>
          <a:prstGeom prst="straightConnector1">
            <a:avLst/>
          </a:prstGeom>
          <a:ln w="127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0574591-9419-5A12-37A4-288A1D365534}"/>
              </a:ext>
            </a:extLst>
          </p:cNvPr>
          <p:cNvSpPr txBox="1"/>
          <p:nvPr/>
        </p:nvSpPr>
        <p:spPr>
          <a:xfrm>
            <a:off x="520557" y="5854557"/>
            <a:ext cx="1026045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b="1">
                <a:solidFill>
                  <a:srgbClr val="FF0000"/>
                </a:solidFill>
              </a:rPr>
              <a:t>*To speed-up simulations, only highest-weight particles that contribute to the 99% of the scattering rate are tracked</a:t>
            </a:r>
            <a:endParaRPr lang="en-US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E9E31236-0B5E-330A-BE2B-9F0D19118A26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B859D5C1-D49E-11F9-8D5C-C587F3518F80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41133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A406B3-348B-918B-BB46-8129584147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4C8F18C-925B-60C9-F9DA-5385CA787B2B}"/>
              </a:ext>
            </a:extLst>
          </p:cNvPr>
          <p:cNvSpPr txBox="1">
            <a:spLocks/>
          </p:cNvSpPr>
          <p:nvPr/>
        </p:nvSpPr>
        <p:spPr>
          <a:xfrm>
            <a:off x="260516" y="4679889"/>
            <a:ext cx="11775440" cy="12027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ea typeface="+mn-lt"/>
                <a:cs typeface="+mn-lt"/>
              </a:rPr>
              <a:t>Local momentum aperture serves as input for </a:t>
            </a:r>
            <a:r>
              <a:rPr lang="en-US" sz="1600" dirty="0" err="1">
                <a:ea typeface="+mn-lt"/>
                <a:cs typeface="+mn-lt"/>
              </a:rPr>
              <a:t>Touschek</a:t>
            </a:r>
            <a:r>
              <a:rPr lang="en-US" sz="1600" dirty="0">
                <a:ea typeface="+mn-lt"/>
                <a:cs typeface="+mn-lt"/>
              </a:rPr>
              <a:t> scattering simulation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600" dirty="0">
                <a:ea typeface="+mn-lt"/>
                <a:cs typeface="+mn-lt"/>
              </a:rPr>
              <a:t>Required for computing Piwinski and Monte Carlo </a:t>
            </a:r>
            <a:r>
              <a:rPr lang="en-US" sz="1600" dirty="0" err="1">
                <a:ea typeface="+mn-lt"/>
                <a:cs typeface="+mn-lt"/>
              </a:rPr>
              <a:t>Touschek</a:t>
            </a:r>
            <a:r>
              <a:rPr lang="en-US" sz="1600" dirty="0">
                <a:ea typeface="+mn-lt"/>
                <a:cs typeface="+mn-lt"/>
              </a:rPr>
              <a:t> scattering rates</a:t>
            </a:r>
            <a:endParaRPr lang="en-US" sz="1600" dirty="0"/>
          </a:p>
          <a:p>
            <a:r>
              <a:rPr lang="en-US" sz="1600" dirty="0">
                <a:ea typeface="+mn-lt"/>
                <a:cs typeface="+mn-lt"/>
              </a:rPr>
              <a:t>A </a:t>
            </a:r>
            <a:r>
              <a:rPr lang="en-US" sz="1600" dirty="0">
                <a:solidFill>
                  <a:srgbClr val="FF0000"/>
                </a:solidFill>
                <a:ea typeface="+mn-lt"/>
                <a:cs typeface="+mn-lt"/>
              </a:rPr>
              <a:t>0.9 safety factor</a:t>
            </a:r>
            <a:r>
              <a:rPr lang="en-US" sz="1600" dirty="0">
                <a:ea typeface="+mn-lt"/>
                <a:cs typeface="+mn-lt"/>
              </a:rPr>
              <a:t> is applied to the local momentum aperture values to ensure all potentially lost </a:t>
            </a:r>
            <a:r>
              <a:rPr lang="en-US" sz="1600" dirty="0" err="1">
                <a:ea typeface="+mn-lt"/>
                <a:cs typeface="+mn-lt"/>
              </a:rPr>
              <a:t>Touschek</a:t>
            </a:r>
            <a:r>
              <a:rPr lang="en-US" sz="1600" dirty="0">
                <a:ea typeface="+mn-lt"/>
                <a:cs typeface="+mn-lt"/>
              </a:rPr>
              <a:t>-scattered particles are tracked—untracked losses would otherwise not contribute to the total </a:t>
            </a:r>
            <a:r>
              <a:rPr lang="en-US" sz="1600" dirty="0" err="1">
                <a:ea typeface="+mn-lt"/>
                <a:cs typeface="+mn-lt"/>
              </a:rPr>
              <a:t>Touschek</a:t>
            </a:r>
            <a:r>
              <a:rPr lang="en-US" sz="1600" dirty="0">
                <a:ea typeface="+mn-lt"/>
                <a:cs typeface="+mn-lt"/>
              </a:rPr>
              <a:t> loss rate (lifetime).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FF5952D6-7672-1E99-837F-ACB1A532285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F97D243-5F68-8D73-5980-11D0E1014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996D0C1-667A-2515-A8B0-212A418AA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39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DE99FE2-062C-AB11-4578-FA2A74E565CC}"/>
              </a:ext>
            </a:extLst>
          </p:cNvPr>
          <p:cNvSpPr txBox="1"/>
          <p:nvPr/>
        </p:nvSpPr>
        <p:spPr>
          <a:xfrm>
            <a:off x="259882" y="231006"/>
            <a:ext cx="1175069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  <a:cs typeface="Arial"/>
              </a:rPr>
              <a:t>Local </a:t>
            </a:r>
            <a:r>
              <a:rPr lang="it-IT" sz="4000" b="1" dirty="0" err="1">
                <a:solidFill>
                  <a:srgbClr val="0033A0"/>
                </a:solidFill>
                <a:cs typeface="Arial"/>
              </a:rPr>
              <a:t>momentum</a:t>
            </a:r>
            <a:r>
              <a:rPr lang="it-IT" sz="4000" b="1" dirty="0">
                <a:solidFill>
                  <a:srgbClr val="0033A0"/>
                </a:solidFill>
                <a:cs typeface="Arial"/>
              </a:rPr>
              <a:t> aperture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65C64-C41F-C47F-0BD1-B03F5A8EDF47}"/>
              </a:ext>
            </a:extLst>
          </p:cNvPr>
          <p:cNvSpPr>
            <a:spLocks noGrp="1"/>
          </p:cNvSpPr>
          <p:nvPr/>
        </p:nvSpPr>
        <p:spPr>
          <a:xfrm>
            <a:off x="259191" y="1037372"/>
            <a:ext cx="11775440" cy="913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ea typeface="+mn-lt"/>
                <a:cs typeface="+mn-lt"/>
              </a:rPr>
              <a:t>Tracked for 1000 turns from 1000 distinct s-locations particles starting on the on-momentum closed orbit with different momentum offsets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sz="1600" dirty="0">
                <a:ea typeface="+mn-lt"/>
                <a:cs typeface="+mn-lt"/>
              </a:rPr>
              <a:t>Recorded the maximum stable momentum offset</a:t>
            </a:r>
            <a:endParaRPr lang="en-US" sz="1200" dirty="0">
              <a:ea typeface="+mn-lt"/>
              <a:cs typeface="+mn-lt"/>
            </a:endParaRP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600" dirty="0">
              <a:cs typeface="Arial"/>
            </a:endParaRPr>
          </a:p>
          <a:p>
            <a:endParaRPr lang="en-US" sz="1600" dirty="0">
              <a:cs typeface="Arial"/>
            </a:endParaRPr>
          </a:p>
          <a:p>
            <a:endParaRPr lang="en-US" sz="1600" dirty="0"/>
          </a:p>
        </p:txBody>
      </p:sp>
      <p:pic>
        <p:nvPicPr>
          <p:cNvPr id="9" name="Immagine 8" descr="Immagine che contiene testo, Carattere, schermata, linea&#10;&#10;Il contenuto generato dall'IA potrebbe non essere corretto.">
            <a:extLst>
              <a:ext uri="{FF2B5EF4-FFF2-40B4-BE49-F238E27FC236}">
                <a16:creationId xmlns:a16="http://schemas.microsoft.com/office/drawing/2014/main" id="{B6E3A87B-2554-19A9-85A2-C272E112B5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69" y="1889998"/>
            <a:ext cx="10404659" cy="270398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6FC57-60F1-C2E0-2F95-8F6553CAB0F0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0D62453-E6BE-A512-946E-CD3B75AADC6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35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541F95B6-235C-C735-C6FE-165657ADD334}"/>
              </a:ext>
            </a:extLst>
          </p:cNvPr>
          <p:cNvSpPr/>
          <p:nvPr/>
        </p:nvSpPr>
        <p:spPr>
          <a:xfrm>
            <a:off x="6059104" y="1827198"/>
            <a:ext cx="4079114" cy="1126153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0032DC4F-CAD9-B954-68D7-365F5814D8D4}"/>
              </a:ext>
            </a:extLst>
          </p:cNvPr>
          <p:cNvSpPr/>
          <p:nvPr/>
        </p:nvSpPr>
        <p:spPr>
          <a:xfrm>
            <a:off x="1450197" y="1828798"/>
            <a:ext cx="3619099" cy="1126153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600" dirty="0">
                <a:solidFill>
                  <a:srgbClr val="0033A0"/>
                </a:solidFill>
                <a:latin typeface="Arial"/>
              </a:rPr>
              <a:t>F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CC-ee beam loss studies: overview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4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3F899C-11D2-66C6-A8F5-6984B62473C7}"/>
              </a:ext>
            </a:extLst>
          </p:cNvPr>
          <p:cNvSpPr txBox="1"/>
          <p:nvPr/>
        </p:nvSpPr>
        <p:spPr>
          <a:xfrm>
            <a:off x="182881" y="758233"/>
            <a:ext cx="946805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Studies and </a:t>
            </a:r>
            <a:r>
              <a:rPr lang="it-IT" b="1" dirty="0" err="1"/>
              <a:t>simulations</a:t>
            </a:r>
            <a:r>
              <a:rPr lang="it-IT" b="1" dirty="0"/>
              <a:t> of </a:t>
            </a:r>
            <a:r>
              <a:rPr lang="it-IT" b="1" dirty="0" err="1"/>
              <a:t>beam</a:t>
            </a:r>
            <a:r>
              <a:rPr lang="it-IT" b="1" dirty="0"/>
              <a:t> </a:t>
            </a:r>
            <a:r>
              <a:rPr lang="it-IT" b="1" dirty="0" err="1"/>
              <a:t>losses</a:t>
            </a:r>
            <a:r>
              <a:rPr lang="it-IT" b="1" dirty="0"/>
              <a:t> </a:t>
            </a:r>
            <a:r>
              <a:rPr lang="it-IT" dirty="0"/>
              <a:t>in the FCC-ee are </a:t>
            </a:r>
            <a:r>
              <a:rPr lang="it-IT" dirty="0" err="1"/>
              <a:t>being</a:t>
            </a:r>
            <a:r>
              <a:rPr lang="it-IT" dirty="0"/>
              <a:t> </a:t>
            </a:r>
            <a:r>
              <a:rPr lang="it-IT" dirty="0" err="1"/>
              <a:t>performed</a:t>
            </a:r>
            <a:r>
              <a:rPr lang="it-IT" dirty="0"/>
              <a:t> to study: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FCC-</a:t>
            </a:r>
            <a:r>
              <a:rPr lang="it-IT" b="1" dirty="0" err="1"/>
              <a:t>ee</a:t>
            </a:r>
            <a:r>
              <a:rPr lang="it-IT" b="1" dirty="0"/>
              <a:t> </a:t>
            </a:r>
            <a:r>
              <a:rPr lang="it-IT" b="1" dirty="0" err="1"/>
              <a:t>presents</a:t>
            </a:r>
            <a:r>
              <a:rPr lang="it-IT" b="1" dirty="0"/>
              <a:t> </a:t>
            </a:r>
            <a:r>
              <a:rPr lang="it-IT" b="1" dirty="0" err="1"/>
              <a:t>unique</a:t>
            </a:r>
            <a:r>
              <a:rPr lang="it-IT" b="1" dirty="0"/>
              <a:t> challenges</a:t>
            </a:r>
            <a:r>
              <a:rPr lang="it-IT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b="1" dirty="0">
                <a:solidFill>
                  <a:srgbClr val="FF0000"/>
                </a:solidFill>
              </a:rPr>
              <a:t>17.5 MJ </a:t>
            </a:r>
            <a:r>
              <a:rPr lang="it-IT" dirty="0" err="1"/>
              <a:t>stored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energy in the </a:t>
            </a:r>
            <a:r>
              <a:rPr lang="it-IT" b="1" i="1" dirty="0">
                <a:solidFill>
                  <a:srgbClr val="0033A0"/>
                </a:solidFill>
              </a:rPr>
              <a:t>Z</a:t>
            </a:r>
            <a:r>
              <a:rPr lang="it-IT" dirty="0"/>
              <a:t> </a:t>
            </a:r>
            <a:r>
              <a:rPr lang="it-IT" b="1" dirty="0">
                <a:solidFill>
                  <a:srgbClr val="0033A0"/>
                </a:solidFill>
              </a:rPr>
              <a:t>mode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45.6 GeV</a:t>
            </a:r>
            <a:r>
              <a:rPr lang="it-IT" dirty="0"/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dirty="0"/>
              <a:t>New regime for </a:t>
            </a:r>
            <a:r>
              <a:rPr lang="it-IT" dirty="0" err="1"/>
              <a:t>collimation</a:t>
            </a:r>
            <a:r>
              <a:rPr lang="it-IT" dirty="0"/>
              <a:t> of e</a:t>
            </a:r>
            <a:r>
              <a:rPr lang="en-US" b="0" i="0" dirty="0">
                <a:effectLst/>
              </a:rPr>
              <a:t>± beams (</a:t>
            </a:r>
            <a:r>
              <a:rPr lang="en-US" b="0" i="0" dirty="0">
                <a:solidFill>
                  <a:srgbClr val="FF0000"/>
                </a:solidFill>
                <a:effectLst/>
              </a:rPr>
              <a:t>highly destructive beams</a:t>
            </a:r>
            <a:r>
              <a:rPr lang="en-US" b="0" i="0" dirty="0">
                <a:effectLst/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Collimation strategy for the FCC-ee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Beam-halo (global) collimation</a:t>
            </a:r>
          </a:p>
          <a:p>
            <a:pPr marL="1200150" lvl="2" indent="-285750">
              <a:buFont typeface="Wingdings"/>
              <a:buChar char="§"/>
            </a:pPr>
            <a:r>
              <a:rPr lang="en-US" dirty="0">
                <a:solidFill>
                  <a:srgbClr val="FF0000"/>
                </a:solidFill>
                <a:cs typeface="Arial"/>
              </a:rPr>
              <a:t>+ local protection collimation (e.g., experimental IRs)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Secondary particle shower absorbers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Synchrotron radiation (SR) collimation</a:t>
            </a:r>
            <a:r>
              <a:rPr lang="en-US" dirty="0">
                <a:cs typeface="Arial"/>
              </a:rPr>
              <a:t> – upstream of the IPs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4907EFF-75DF-4B69-784A-F513F4F21484}"/>
              </a:ext>
            </a:extLst>
          </p:cNvPr>
          <p:cNvSpPr txBox="1"/>
          <p:nvPr/>
        </p:nvSpPr>
        <p:spPr>
          <a:xfrm>
            <a:off x="1541707" y="1886549"/>
            <a:ext cx="3436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Minimization</a:t>
            </a:r>
            <a:r>
              <a:rPr lang="it-IT" dirty="0"/>
              <a:t> of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   on sensitive </a:t>
            </a:r>
            <a:r>
              <a:rPr lang="it-IT" dirty="0" err="1"/>
              <a:t>components</a:t>
            </a:r>
            <a:r>
              <a:rPr lang="it-IT" dirty="0"/>
              <a:t>          (e.g. </a:t>
            </a:r>
            <a:r>
              <a:rPr lang="it-IT" dirty="0" err="1"/>
              <a:t>superconducting</a:t>
            </a:r>
            <a:r>
              <a:rPr lang="it-IT" dirty="0"/>
              <a:t> </a:t>
            </a:r>
            <a:r>
              <a:rPr lang="it-IT" dirty="0" err="1"/>
              <a:t>magnets</a:t>
            </a:r>
            <a:r>
              <a:rPr lang="it-IT" dirty="0"/>
              <a:t>)</a:t>
            </a:r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FFD2C5C-58CA-85C8-2508-3B62B757663F}"/>
              </a:ext>
            </a:extLst>
          </p:cNvPr>
          <p:cNvSpPr txBox="1"/>
          <p:nvPr/>
        </p:nvSpPr>
        <p:spPr>
          <a:xfrm>
            <a:off x="6094476" y="1886549"/>
            <a:ext cx="4043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Minimization</a:t>
            </a:r>
            <a:r>
              <a:rPr lang="it-IT" dirty="0"/>
              <a:t> of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 in the </a:t>
            </a:r>
            <a:r>
              <a:rPr lang="it-IT" dirty="0" err="1"/>
              <a:t>experimental</a:t>
            </a:r>
            <a:r>
              <a:rPr lang="it-IT" dirty="0"/>
              <a:t> interaction </a:t>
            </a:r>
            <a:r>
              <a:rPr lang="it-IT" dirty="0" err="1"/>
              <a:t>regions</a:t>
            </a:r>
            <a:r>
              <a:rPr lang="it-IT" dirty="0"/>
              <a:t> (</a:t>
            </a:r>
            <a:r>
              <a:rPr lang="it-IT" dirty="0" err="1"/>
              <a:t>IRs</a:t>
            </a:r>
            <a:r>
              <a:rPr lang="it-IT" dirty="0"/>
              <a:t>): </a:t>
            </a:r>
            <a:r>
              <a:rPr lang="it-IT" dirty="0">
                <a:solidFill>
                  <a:srgbClr val="FF0000"/>
                </a:solidFill>
              </a:rPr>
              <a:t>can be source of backgrounds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FBD44982-F622-AA51-FA52-9D9BE1EC6E64}"/>
              </a:ext>
            </a:extLst>
          </p:cNvPr>
          <p:cNvSpPr/>
          <p:nvPr/>
        </p:nvSpPr>
        <p:spPr>
          <a:xfrm>
            <a:off x="1196923" y="1671041"/>
            <a:ext cx="9169485" cy="147641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021E2CC-B133-230A-368A-8D684C05C426}"/>
              </a:ext>
            </a:extLst>
          </p:cNvPr>
          <p:cNvSpPr txBox="1"/>
          <p:nvPr/>
        </p:nvSpPr>
        <p:spPr>
          <a:xfrm>
            <a:off x="2541069" y="1286086"/>
            <a:ext cx="611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Optimization</a:t>
            </a:r>
            <a:r>
              <a:rPr lang="it-IT" b="1" dirty="0">
                <a:solidFill>
                  <a:srgbClr val="FF0000"/>
                </a:solidFill>
              </a:rPr>
              <a:t> of the FCC-ee </a:t>
            </a:r>
            <a:r>
              <a:rPr lang="it-IT" b="1" dirty="0" err="1">
                <a:solidFill>
                  <a:srgbClr val="FF0000"/>
                </a:solidFill>
              </a:rPr>
              <a:t>collimation</a:t>
            </a:r>
            <a:r>
              <a:rPr lang="it-IT" b="1" dirty="0">
                <a:solidFill>
                  <a:srgbClr val="FF0000"/>
                </a:solidFill>
              </a:rPr>
              <a:t> system design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4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88DB6F75-F893-88A9-B070-2619E92EE2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7073" y="3429000"/>
            <a:ext cx="4134992" cy="2676292"/>
          </a:xfrm>
          <a:prstGeom prst="rect">
            <a:avLst/>
          </a:prstGeom>
        </p:spPr>
      </p:pic>
      <p:cxnSp>
        <p:nvCxnSpPr>
          <p:cNvPr id="9" name="Straight Arrow Connector 5">
            <a:extLst>
              <a:ext uri="{FF2B5EF4-FFF2-40B4-BE49-F238E27FC236}">
                <a16:creationId xmlns:a16="http://schemas.microsoft.com/office/drawing/2014/main" id="{161E8547-889C-7A08-CC2A-BBC61FE5B1AD}"/>
              </a:ext>
            </a:extLst>
          </p:cNvPr>
          <p:cNvCxnSpPr>
            <a:cxnSpLocks/>
          </p:cNvCxnSpPr>
          <p:nvPr/>
        </p:nvCxnSpPr>
        <p:spPr>
          <a:xfrm flipV="1">
            <a:off x="9524720" y="3712489"/>
            <a:ext cx="1217740" cy="119370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7">
            <a:extLst>
              <a:ext uri="{FF2B5EF4-FFF2-40B4-BE49-F238E27FC236}">
                <a16:creationId xmlns:a16="http://schemas.microsoft.com/office/drawing/2014/main" id="{F14FA14C-426C-7BEF-DC7B-23FB9D9E962C}"/>
              </a:ext>
            </a:extLst>
          </p:cNvPr>
          <p:cNvSpPr txBox="1"/>
          <p:nvPr/>
        </p:nvSpPr>
        <p:spPr>
          <a:xfrm>
            <a:off x="10062582" y="4309341"/>
            <a:ext cx="1235926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cs typeface="Arial"/>
              </a:rPr>
              <a:t>~2 orders    of magnitude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C9FB43E-B497-DD52-C03B-74CC7F9E56F8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45711F3-55AE-D109-6D03-8429CBB6A036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3606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138FA-8BEE-65A1-854A-575CC8C30D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EFDAC784-A56F-E302-A5D6-FFA06F80040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DCA0016B-43EA-BB15-E7EF-90D0C54CB4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C6F8D98-7214-B99D-7DE4-9F3C37A92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5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FD5E1DD-F81A-5F2D-D581-393BDD64DF13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 dirty="0">
                <a:solidFill>
                  <a:srgbClr val="0033A0"/>
                </a:solidFill>
              </a:rPr>
              <a:t>FCC-</a:t>
            </a:r>
            <a:r>
              <a:rPr lang="it-IT" sz="4000" b="1" dirty="0" err="1">
                <a:solidFill>
                  <a:srgbClr val="0033A0"/>
                </a:solidFill>
              </a:rPr>
              <a:t>ee</a:t>
            </a:r>
            <a:r>
              <a:rPr lang="it-IT" sz="4000" b="1" dirty="0">
                <a:solidFill>
                  <a:srgbClr val="0033A0"/>
                </a:solidFill>
              </a:rPr>
              <a:t> </a:t>
            </a:r>
            <a:r>
              <a:rPr lang="it-IT" sz="4000" b="1" dirty="0" err="1">
                <a:solidFill>
                  <a:srgbClr val="0033A0"/>
                </a:solidFill>
              </a:rPr>
              <a:t>collimation</a:t>
            </a:r>
            <a:r>
              <a:rPr lang="it-IT" sz="4000" b="1" dirty="0">
                <a:solidFill>
                  <a:srgbClr val="0033A0"/>
                </a:solidFill>
              </a:rPr>
              <a:t> system</a:t>
            </a:r>
            <a:endParaRPr lang="it-IT" sz="4000" b="1" dirty="0">
              <a:solidFill>
                <a:srgbClr val="0033A0"/>
              </a:solidFill>
              <a:cs typeface="Arial"/>
            </a:endParaRPr>
          </a:p>
        </p:txBody>
      </p:sp>
      <p:pic>
        <p:nvPicPr>
          <p:cNvPr id="7" name="Picture 6" descr="A diagram of a circular diagram&#10;&#10;AI-generated content may be incorrect.">
            <a:extLst>
              <a:ext uri="{FF2B5EF4-FFF2-40B4-BE49-F238E27FC236}">
                <a16:creationId xmlns:a16="http://schemas.microsoft.com/office/drawing/2014/main" id="{A4A3ECCA-1B5B-595B-9F47-D4310CF8E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7753" y="469527"/>
            <a:ext cx="2766304" cy="25048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6920FF-74BA-F4B1-D1A3-D69C8F39DBD4}"/>
              </a:ext>
            </a:extLst>
          </p:cNvPr>
          <p:cNvSpPr txBox="1"/>
          <p:nvPr/>
        </p:nvSpPr>
        <p:spPr>
          <a:xfrm>
            <a:off x="91440" y="1079483"/>
            <a:ext cx="8116516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>
                <a:cs typeface="Arial"/>
              </a:rPr>
              <a:t>Dedicated long straight section in PF for global beam halo collimation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Two-stage </a:t>
            </a:r>
            <a:r>
              <a:rPr lang="en-US" dirty="0" err="1">
                <a:cs typeface="Arial"/>
              </a:rPr>
              <a:t>betatron</a:t>
            </a:r>
            <a:r>
              <a:rPr lang="en-US" dirty="0">
                <a:cs typeface="Arial"/>
              </a:rPr>
              <a:t> and off-momentum collimation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cs typeface="Arial"/>
              </a:rPr>
              <a:t>Ensure protection of the aperture bottlenecks in different conditions</a:t>
            </a:r>
          </a:p>
          <a:p>
            <a:pPr marL="1200150" lvl="2" indent="-285750">
              <a:buFont typeface="Wingdings"/>
              <a:buChar char="§"/>
            </a:pPr>
            <a:r>
              <a:rPr lang="en-US" b="1" dirty="0">
                <a:solidFill>
                  <a:srgbClr val="FF0000"/>
                </a:solidFill>
                <a:cs typeface="Arial"/>
              </a:rPr>
              <a:t>Aperture bottleneck at Z:</a:t>
            </a:r>
            <a:r>
              <a:rPr lang="en-US" dirty="0">
                <a:cs typeface="Arial"/>
              </a:rPr>
              <a:t> </a:t>
            </a:r>
            <a:r>
              <a:rPr lang="en-US" dirty="0">
                <a:solidFill>
                  <a:srgbClr val="FF0000"/>
                </a:solidFill>
                <a:cs typeface="Arial"/>
              </a:rPr>
              <a:t>11.5</a:t>
            </a:r>
            <a:r>
              <a:rPr lang="el-GR" dirty="0">
                <a:solidFill>
                  <a:srgbClr val="FF0000"/>
                </a:solidFill>
                <a:cs typeface="Arial"/>
              </a:rPr>
              <a:t>σ</a:t>
            </a:r>
            <a:r>
              <a:rPr lang="en-US" dirty="0">
                <a:cs typeface="Arial"/>
              </a:rPr>
              <a:t> (</a:t>
            </a:r>
            <a:r>
              <a:rPr lang="en-US" dirty="0">
                <a:solidFill>
                  <a:srgbClr val="00008B"/>
                </a:solidFill>
                <a:cs typeface="Arial"/>
              </a:rPr>
              <a:t>H plane</a:t>
            </a:r>
            <a:r>
              <a:rPr lang="en-US" dirty="0">
                <a:cs typeface="Arial"/>
              </a:rPr>
              <a:t>), </a:t>
            </a:r>
            <a:r>
              <a:rPr lang="en-US" dirty="0">
                <a:solidFill>
                  <a:srgbClr val="FF0000"/>
                </a:solidFill>
                <a:cs typeface="Arial"/>
              </a:rPr>
              <a:t>81.5</a:t>
            </a:r>
            <a:r>
              <a:rPr lang="el-GR" dirty="0">
                <a:solidFill>
                  <a:srgbClr val="FF0000"/>
                </a:solidFill>
                <a:cs typeface="Arial"/>
              </a:rPr>
              <a:t>σ</a:t>
            </a:r>
            <a:r>
              <a:rPr lang="en-US" dirty="0">
                <a:solidFill>
                  <a:srgbClr val="FF0000"/>
                </a:solidFill>
                <a:cs typeface="Arial"/>
              </a:rPr>
              <a:t> </a:t>
            </a:r>
            <a:r>
              <a:rPr lang="en-US" dirty="0">
                <a:cs typeface="Arial"/>
              </a:rPr>
              <a:t>(</a:t>
            </a:r>
            <a:r>
              <a:rPr lang="en-US" dirty="0">
                <a:solidFill>
                  <a:srgbClr val="00008B"/>
                </a:solidFill>
                <a:cs typeface="Arial"/>
              </a:rPr>
              <a:t>V plane</a:t>
            </a:r>
            <a:r>
              <a:rPr lang="en-US" dirty="0">
                <a:cs typeface="Arial"/>
              </a:rPr>
              <a:t>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cs typeface="Arial"/>
              </a:rPr>
              <a:t>Secondary particle shower absorbers between primary and secondary </a:t>
            </a:r>
            <a:r>
              <a:rPr lang="en-US" dirty="0" err="1">
                <a:cs typeface="Arial"/>
              </a:rPr>
              <a:t>betatron</a:t>
            </a:r>
            <a:r>
              <a:rPr lang="en-US" dirty="0">
                <a:cs typeface="Arial"/>
              </a:rPr>
              <a:t> collimators (</a:t>
            </a:r>
            <a:r>
              <a:rPr lang="en-US" dirty="0">
                <a:solidFill>
                  <a:srgbClr val="0033A0"/>
                </a:solidFill>
                <a:cs typeface="Arial"/>
              </a:rPr>
              <a:t>FLUKA team</a:t>
            </a:r>
            <a:r>
              <a:rPr lang="en-US" dirty="0">
                <a:cs typeface="Arial"/>
              </a:rPr>
              <a:t>)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3C4628C-23F0-5B38-F898-9F74D5206D68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7E3D81D2-FB3E-8825-003E-1DA631DB966F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FCE4AE6-9B1C-B132-6368-D42DA0643C31}"/>
              </a:ext>
            </a:extLst>
          </p:cNvPr>
          <p:cNvSpPr txBox="1"/>
          <p:nvPr/>
        </p:nvSpPr>
        <p:spPr>
          <a:xfrm>
            <a:off x="-3129" y="3071874"/>
            <a:ext cx="11688197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cs typeface="Arial"/>
              </a:rPr>
              <a:t>SR collimators upstream of each IP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Designed to reduce detector backgrounds and power loads in the inner beampipe due to photon losses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Tertiary local protection collimators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it-IT" dirty="0" err="1">
                <a:solidFill>
                  <a:srgbClr val="000000"/>
                </a:solidFill>
                <a:cs typeface="Arial"/>
              </a:rPr>
              <a:t>Placed</a:t>
            </a:r>
            <a:r>
              <a:rPr lang="it-IT" dirty="0">
                <a:solidFill>
                  <a:srgbClr val="000000"/>
                </a:solidFill>
                <a:cs typeface="Arial"/>
              </a:rPr>
              <a:t> </a:t>
            </a:r>
            <a:r>
              <a:rPr lang="en-US" dirty="0">
                <a:solidFill>
                  <a:srgbClr val="0033A0"/>
                </a:solidFill>
                <a:cs typeface="Arial"/>
              </a:rPr>
              <a:t>upstream of each IP: 690 m and 420 m upstream</a:t>
            </a:r>
            <a:endParaRPr lang="en-US" dirty="0">
              <a:solidFill>
                <a:srgbClr val="000000"/>
              </a:solidFill>
              <a:cs typeface="Arial"/>
            </a:endParaRP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r>
              <a:rPr lang="en-US" dirty="0">
                <a:solidFill>
                  <a:srgbClr val="000000"/>
                </a:solidFill>
                <a:cs typeface="Arial"/>
              </a:rPr>
              <a:t>s-location optimized for optimal phase-advance (multiple of </a:t>
            </a:r>
            <a:r>
              <a:rPr lang="el-GR" dirty="0">
                <a:solidFill>
                  <a:srgbClr val="000000"/>
                </a:solidFill>
                <a:cs typeface="Arial"/>
              </a:rPr>
              <a:t>π</a:t>
            </a:r>
            <a:r>
              <a:rPr lang="en-US" dirty="0">
                <a:solidFill>
                  <a:srgbClr val="000000"/>
                </a:solidFill>
                <a:cs typeface="Arial"/>
              </a:rPr>
              <a:t>) between TCTs and</a:t>
            </a: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/>
            </a:endParaRPr>
          </a:p>
          <a:p>
            <a:pPr marL="742950" lvl="1" indent="-285750">
              <a:buFont typeface="Wingdings,Sans-Serif" panose="020B0604020202020204" pitchFamily="34" charset="0"/>
              <a:buChar char="Ø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/>
            </a:endParaRP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More </a:t>
            </a:r>
            <a:r>
              <a:rPr lang="it-IT" dirty="0" err="1"/>
              <a:t>details</a:t>
            </a:r>
            <a:r>
              <a:rPr lang="it-IT" dirty="0"/>
              <a:t> in: </a:t>
            </a:r>
            <a:r>
              <a:rPr lang="it-IT" dirty="0">
                <a:hlinkClick r:id="rId5"/>
              </a:rPr>
              <a:t>G. Broggi, </a:t>
            </a:r>
            <a:r>
              <a:rPr lang="it-IT" dirty="0" err="1">
                <a:hlinkClick r:id="rId5"/>
              </a:rPr>
              <a:t>Collimation</a:t>
            </a:r>
            <a:r>
              <a:rPr lang="it-IT" dirty="0">
                <a:hlinkClick r:id="rId5"/>
              </a:rPr>
              <a:t> studies for the FCC-</a:t>
            </a:r>
            <a:r>
              <a:rPr lang="it-IT" dirty="0" err="1">
                <a:hlinkClick r:id="rId5"/>
              </a:rPr>
              <a:t>ee</a:t>
            </a:r>
            <a:r>
              <a:rPr lang="it-IT" dirty="0">
                <a:hlinkClick r:id="rId5"/>
              </a:rPr>
              <a:t>, FCC week 2025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Parentesi graffa aperta 27">
            <a:extLst>
              <a:ext uri="{FF2B5EF4-FFF2-40B4-BE49-F238E27FC236}">
                <a16:creationId xmlns:a16="http://schemas.microsoft.com/office/drawing/2014/main" id="{E1A86BC2-0ADA-EEF7-6276-BEA280713682}"/>
              </a:ext>
            </a:extLst>
          </p:cNvPr>
          <p:cNvSpPr/>
          <p:nvPr/>
        </p:nvSpPr>
        <p:spPr>
          <a:xfrm>
            <a:off x="9183903" y="4237578"/>
            <a:ext cx="271526" cy="78258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CasellaDiTesto 29">
            <a:extLst>
              <a:ext uri="{FF2B5EF4-FFF2-40B4-BE49-F238E27FC236}">
                <a16:creationId xmlns:a16="http://schemas.microsoft.com/office/drawing/2014/main" id="{07F2AD43-22ED-3F92-77E7-6E3C48A803DC}"/>
              </a:ext>
            </a:extLst>
          </p:cNvPr>
          <p:cNvSpPr txBox="1"/>
          <p:nvPr/>
        </p:nvSpPr>
        <p:spPr>
          <a:xfrm>
            <a:off x="9342653" y="4312898"/>
            <a:ext cx="23164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/>
              <a:t>SR </a:t>
            </a:r>
            <a:r>
              <a:rPr lang="it-IT" err="1"/>
              <a:t>collimators</a:t>
            </a:r>
            <a:endParaRPr lang="it-IT"/>
          </a:p>
          <a:p>
            <a:r>
              <a:rPr lang="it-IT"/>
              <a:t>aperture </a:t>
            </a:r>
            <a:r>
              <a:rPr lang="it-IT" err="1"/>
              <a:t>bottlenecks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29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932F3-120B-2284-2365-8EB673AB12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F70D1300-2118-0C08-B883-E550508F6F68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08C3CB61-DC7A-4249-C64E-2EF828669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A3291992-76E8-1782-F9E5-D01E998D7C0F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Workflow for detector background evaluation</a:t>
            </a:r>
            <a:endParaRPr lang="en-US" sz="36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20535F0-1BC8-DD06-F050-1583516A0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6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Rettangolo con angoli arrotondati 2">
            <a:extLst>
              <a:ext uri="{FF2B5EF4-FFF2-40B4-BE49-F238E27FC236}">
                <a16:creationId xmlns:a16="http://schemas.microsoft.com/office/drawing/2014/main" id="{2C31C41C-FF99-6A72-2000-A8387A6FF818}"/>
              </a:ext>
            </a:extLst>
          </p:cNvPr>
          <p:cNvSpPr/>
          <p:nvPr/>
        </p:nvSpPr>
        <p:spPr>
          <a:xfrm>
            <a:off x="314954" y="2025086"/>
            <a:ext cx="3297409" cy="613245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648777B-0091-BA10-F889-C514FE7D4D37}"/>
              </a:ext>
            </a:extLst>
          </p:cNvPr>
          <p:cNvSpPr txBox="1"/>
          <p:nvPr/>
        </p:nvSpPr>
        <p:spPr>
          <a:xfrm>
            <a:off x="346955" y="2039328"/>
            <a:ext cx="3213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Beam loss distributions impacting       IR collimators and aperture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A200E44-B297-8B53-A7B6-24B5925F78BA}"/>
              </a:ext>
            </a:extLst>
          </p:cNvPr>
          <p:cNvSpPr txBox="1"/>
          <p:nvPr/>
        </p:nvSpPr>
        <p:spPr>
          <a:xfrm>
            <a:off x="296152" y="1425768"/>
            <a:ext cx="3373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33A0"/>
                </a:solidFill>
              </a:rPr>
              <a:t>Multi-turn collimation tracking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>
                <a:solidFill>
                  <a:srgbClr val="0033A0"/>
                </a:solidFill>
              </a:rPr>
              <a:t>Xsuite-BDSIM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0033A0"/>
                </a:solidFill>
              </a:rPr>
              <a:t>Xsuite-FLUKA</a:t>
            </a:r>
            <a:r>
              <a:rPr lang="en-US" sz="1600" dirty="0"/>
              <a:t>, …)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E668485-AC3C-AA50-E3F9-BDE5F3BC86D1}"/>
              </a:ext>
            </a:extLst>
          </p:cNvPr>
          <p:cNvSpPr txBox="1"/>
          <p:nvPr/>
        </p:nvSpPr>
        <p:spPr>
          <a:xfrm>
            <a:off x="4279987" y="1414262"/>
            <a:ext cx="3163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33A0"/>
                </a:solidFill>
              </a:rPr>
              <a:t>Dedicated shower simulations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>
                <a:solidFill>
                  <a:srgbClr val="0033A0"/>
                </a:solidFill>
              </a:rPr>
              <a:t>FLUKA</a:t>
            </a:r>
            <a:r>
              <a:rPr lang="en-US" sz="1600" dirty="0"/>
              <a:t>)</a:t>
            </a:r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88216D38-6701-C7FB-6013-1584901B3434}"/>
              </a:ext>
            </a:extLst>
          </p:cNvPr>
          <p:cNvSpPr/>
          <p:nvPr/>
        </p:nvSpPr>
        <p:spPr>
          <a:xfrm>
            <a:off x="3694847" y="2175400"/>
            <a:ext cx="931334" cy="31261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7F455B2-3665-6ABC-5887-DB2C9AEC28B7}"/>
              </a:ext>
            </a:extLst>
          </p:cNvPr>
          <p:cNvSpPr txBox="1"/>
          <p:nvPr/>
        </p:nvSpPr>
        <p:spPr>
          <a:xfrm>
            <a:off x="3612363" y="2857624"/>
            <a:ext cx="1016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IR model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>
                <a:solidFill>
                  <a:srgbClr val="0033A0"/>
                </a:solidFill>
              </a:rPr>
              <a:t>FLUKA</a:t>
            </a:r>
            <a:r>
              <a:rPr lang="en-US" sz="1600" dirty="0"/>
              <a:t>)</a:t>
            </a: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83737AB4-74BE-4CB3-D740-C7F59239D4B4}"/>
              </a:ext>
            </a:extLst>
          </p:cNvPr>
          <p:cNvCxnSpPr>
            <a:cxnSpLocks/>
          </p:cNvCxnSpPr>
          <p:nvPr/>
        </p:nvCxnSpPr>
        <p:spPr>
          <a:xfrm flipV="1">
            <a:off x="4119915" y="2488015"/>
            <a:ext cx="0" cy="391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7442C02C-34F0-E9BD-9045-95F7C6F78898}"/>
              </a:ext>
            </a:extLst>
          </p:cNvPr>
          <p:cNvSpPr/>
          <p:nvPr/>
        </p:nvSpPr>
        <p:spPr>
          <a:xfrm>
            <a:off x="4762649" y="2025095"/>
            <a:ext cx="2179983" cy="613245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9D54BB63-2103-4956-8D5F-98611D8D867E}"/>
              </a:ext>
            </a:extLst>
          </p:cNvPr>
          <p:cNvSpPr txBox="1"/>
          <p:nvPr/>
        </p:nvSpPr>
        <p:spPr>
          <a:xfrm>
            <a:off x="4648584" y="2039328"/>
            <a:ext cx="2426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Particle showers reaching the detectors</a:t>
            </a:r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8A771447-581A-F684-B08F-48BB7CF849B5}"/>
              </a:ext>
            </a:extLst>
          </p:cNvPr>
          <p:cNvSpPr/>
          <p:nvPr/>
        </p:nvSpPr>
        <p:spPr>
          <a:xfrm>
            <a:off x="7097403" y="2175400"/>
            <a:ext cx="1167502" cy="31261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A9CEEAA2-A650-AFD0-2E90-F20B29069938}"/>
              </a:ext>
            </a:extLst>
          </p:cNvPr>
          <p:cNvSpPr/>
          <p:nvPr/>
        </p:nvSpPr>
        <p:spPr>
          <a:xfrm>
            <a:off x="8398689" y="2007021"/>
            <a:ext cx="3297409" cy="613245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FD993E5E-1D6C-9ADF-CE08-98FD297F71C4}"/>
              </a:ext>
            </a:extLst>
          </p:cNvPr>
          <p:cNvSpPr txBox="1"/>
          <p:nvPr/>
        </p:nvSpPr>
        <p:spPr>
          <a:xfrm>
            <a:off x="8456333" y="2153399"/>
            <a:ext cx="3213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Background assessment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10E0C13-E8F0-0CA5-DFE8-D1C94D2E1B9D}"/>
              </a:ext>
            </a:extLst>
          </p:cNvPr>
          <p:cNvSpPr txBox="1"/>
          <p:nvPr/>
        </p:nvSpPr>
        <p:spPr>
          <a:xfrm>
            <a:off x="8456333" y="1394871"/>
            <a:ext cx="3266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33A0"/>
                </a:solidFill>
              </a:rPr>
              <a:t>Detector simulations </a:t>
            </a:r>
            <a:r>
              <a:rPr lang="en-US" sz="1600" dirty="0"/>
              <a:t>(</a:t>
            </a:r>
            <a:r>
              <a:rPr lang="en-US" sz="1600" dirty="0" err="1">
                <a:solidFill>
                  <a:srgbClr val="0033A0"/>
                </a:solidFill>
              </a:rPr>
              <a:t>DDSim</a:t>
            </a:r>
            <a:r>
              <a:rPr lang="en-US" sz="1600" dirty="0">
                <a:solidFill>
                  <a:srgbClr val="0033A0"/>
                </a:solidFill>
              </a:rPr>
              <a:t>/key4hep</a:t>
            </a:r>
            <a:r>
              <a:rPr lang="en-US" sz="1600" dirty="0"/>
              <a:t>)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04E53920-1850-71D8-7481-36441F30AEEA}"/>
              </a:ext>
            </a:extLst>
          </p:cNvPr>
          <p:cNvSpPr txBox="1"/>
          <p:nvPr/>
        </p:nvSpPr>
        <p:spPr>
          <a:xfrm>
            <a:off x="6738617" y="2959726"/>
            <a:ext cx="17893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Detector model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 err="1">
                <a:solidFill>
                  <a:srgbClr val="0033A0"/>
                </a:solidFill>
              </a:rPr>
              <a:t>DDSim</a:t>
            </a:r>
            <a:r>
              <a:rPr lang="en-US" sz="1600" dirty="0">
                <a:solidFill>
                  <a:srgbClr val="0033A0"/>
                </a:solidFill>
              </a:rPr>
              <a:t>/key4hep</a:t>
            </a:r>
            <a:r>
              <a:rPr lang="en-US" sz="1600" dirty="0"/>
              <a:t>)</a:t>
            </a: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0EE2A5AE-6089-49BD-7A79-8672BFEFC0D4}"/>
              </a:ext>
            </a:extLst>
          </p:cNvPr>
          <p:cNvCxnSpPr>
            <a:cxnSpLocks/>
          </p:cNvCxnSpPr>
          <p:nvPr/>
        </p:nvCxnSpPr>
        <p:spPr>
          <a:xfrm flipV="1">
            <a:off x="7604955" y="2505918"/>
            <a:ext cx="0" cy="391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976871B3-C3D0-7B8A-0FDD-D59DC7DDE046}"/>
              </a:ext>
            </a:extLst>
          </p:cNvPr>
          <p:cNvSpPr txBox="1"/>
          <p:nvPr/>
        </p:nvSpPr>
        <p:spPr>
          <a:xfrm>
            <a:off x="1207907" y="2778550"/>
            <a:ext cx="1549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Step 1</a:t>
            </a:r>
          </a:p>
          <a:p>
            <a:pPr algn="ctr"/>
            <a:r>
              <a:rPr lang="it-IT" b="1" dirty="0">
                <a:solidFill>
                  <a:srgbClr val="00B050"/>
                </a:solidFill>
              </a:rPr>
              <a:t>In </a:t>
            </a:r>
            <a:r>
              <a:rPr lang="it-IT" b="1" dirty="0" err="1">
                <a:solidFill>
                  <a:srgbClr val="00B050"/>
                </a:solidFill>
              </a:rPr>
              <a:t>this</a:t>
            </a:r>
            <a:r>
              <a:rPr lang="it-IT" b="1" dirty="0">
                <a:solidFill>
                  <a:srgbClr val="00B050"/>
                </a:solidFill>
              </a:rPr>
              <a:t> talk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8377779A-9292-8E75-DB58-F9F576E81FB9}"/>
              </a:ext>
            </a:extLst>
          </p:cNvPr>
          <p:cNvSpPr txBox="1"/>
          <p:nvPr/>
        </p:nvSpPr>
        <p:spPr>
          <a:xfrm>
            <a:off x="239516" y="3648233"/>
            <a:ext cx="11709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MDI </a:t>
            </a:r>
            <a:r>
              <a:rPr lang="it-IT" b="1" dirty="0" err="1"/>
              <a:t>collimator</a:t>
            </a:r>
            <a:r>
              <a:rPr lang="it-IT" b="1" dirty="0"/>
              <a:t> impacts from multi-turn </a:t>
            </a:r>
            <a:r>
              <a:rPr lang="it-IT" b="1" dirty="0" err="1"/>
              <a:t>collimation</a:t>
            </a:r>
            <a:r>
              <a:rPr lang="it-IT" b="1" dirty="0"/>
              <a:t> tracking of </a:t>
            </a:r>
            <a:r>
              <a:rPr lang="it-IT" b="1" dirty="0" err="1"/>
              <a:t>beam</a:t>
            </a:r>
            <a:r>
              <a:rPr lang="it-IT" b="1" dirty="0"/>
              <a:t>-gas </a:t>
            </a:r>
            <a:r>
              <a:rPr lang="it-IT" b="1" dirty="0" err="1"/>
              <a:t>scattered</a:t>
            </a:r>
            <a:r>
              <a:rPr lang="it-IT" b="1" dirty="0"/>
              <a:t> </a:t>
            </a:r>
            <a:r>
              <a:rPr lang="it-IT" b="1" dirty="0" err="1"/>
              <a:t>particles</a:t>
            </a:r>
            <a:r>
              <a:rPr lang="it-IT" b="1" dirty="0"/>
              <a:t> </a:t>
            </a:r>
            <a:r>
              <a:rPr lang="it-IT" b="1" dirty="0" err="1"/>
              <a:t>provided</a:t>
            </a:r>
            <a:r>
              <a:rPr lang="it-IT" b="1" dirty="0"/>
              <a:t> to the FLUKA team to </a:t>
            </a:r>
            <a:r>
              <a:rPr lang="it-IT" b="1" dirty="0" err="1"/>
              <a:t>move</a:t>
            </a:r>
            <a:r>
              <a:rPr lang="it-IT" b="1" dirty="0"/>
              <a:t> on to the «step 2»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it-IT" dirty="0"/>
              <a:t>First </a:t>
            </a:r>
            <a:r>
              <a:rPr lang="it-IT" dirty="0" err="1"/>
              <a:t>results</a:t>
            </a:r>
            <a:r>
              <a:rPr lang="it-IT" dirty="0"/>
              <a:t> in </a:t>
            </a:r>
            <a:r>
              <a:rPr lang="it-IT" dirty="0">
                <a:hlinkClick r:id="rId3"/>
              </a:rPr>
              <a:t>A. Frasca,</a:t>
            </a:r>
            <a:r>
              <a:rPr lang="en-US" dirty="0">
                <a:hlinkClick r:id="rId3"/>
              </a:rPr>
              <a:t> TID and Fluence in the detector and IR</a:t>
            </a:r>
            <a:endParaRPr lang="it-IT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it-IT" dirty="0" err="1"/>
              <a:t>Similar</a:t>
            </a:r>
            <a:r>
              <a:rPr lang="it-IT" dirty="0"/>
              <a:t> studies for injection background and to </a:t>
            </a:r>
            <a:r>
              <a:rPr lang="it-IT" dirty="0" err="1"/>
              <a:t>assess</a:t>
            </a:r>
            <a:r>
              <a:rPr lang="it-IT" dirty="0"/>
              <a:t> fast </a:t>
            </a:r>
            <a:r>
              <a:rPr lang="it-IT" dirty="0" err="1"/>
              <a:t>instabilities</a:t>
            </a:r>
            <a:r>
              <a:rPr lang="it-IT" dirty="0"/>
              <a:t> impact on detector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it-IT" dirty="0">
                <a:hlinkClick r:id="rId4"/>
              </a:rPr>
              <a:t>G. Nigrelli, </a:t>
            </a:r>
            <a:r>
              <a:rPr lang="en-US" dirty="0">
                <a:hlinkClick r:id="rId4"/>
              </a:rPr>
              <a:t>First look at injection backgrounds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Similar</a:t>
            </a:r>
            <a:r>
              <a:rPr lang="it-IT" dirty="0"/>
              <a:t> studies are </a:t>
            </a:r>
            <a:r>
              <a:rPr lang="it-IT" dirty="0" err="1"/>
              <a:t>planned</a:t>
            </a:r>
            <a:r>
              <a:rPr lang="it-IT" dirty="0"/>
              <a:t> for </a:t>
            </a:r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</a:t>
            </a:r>
            <a:r>
              <a:rPr lang="it-IT" dirty="0"/>
              <a:t> </a:t>
            </a:r>
            <a:r>
              <a:rPr lang="it-IT" dirty="0" err="1"/>
              <a:t>scenarios</a:t>
            </a:r>
            <a:r>
              <a:rPr lang="it-IT" dirty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u="sng" dirty="0">
                <a:solidFill>
                  <a:srgbClr val="FF0000"/>
                </a:solidFill>
              </a:rPr>
              <a:t>GOAL</a:t>
            </a:r>
            <a:r>
              <a:rPr lang="it-IT" dirty="0"/>
              <a:t>: converge on a complete </a:t>
            </a:r>
            <a:r>
              <a:rPr lang="it-IT" dirty="0" err="1"/>
              <a:t>beam-induced</a:t>
            </a:r>
            <a:r>
              <a:rPr lang="it-IT" dirty="0"/>
              <a:t> background </a:t>
            </a:r>
            <a:r>
              <a:rPr lang="it-IT" dirty="0" err="1"/>
              <a:t>evaluation</a:t>
            </a:r>
            <a:r>
              <a:rPr lang="it-IT" dirty="0"/>
              <a:t> </a:t>
            </a:r>
            <a:r>
              <a:rPr lang="it-IT" dirty="0" err="1"/>
              <a:t>campaign</a:t>
            </a:r>
            <a:endParaRPr lang="it-IT" dirty="0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74F3AADA-739C-758E-0063-FBEAC07911BC}"/>
              </a:ext>
            </a:extLst>
          </p:cNvPr>
          <p:cNvSpPr txBox="1"/>
          <p:nvPr/>
        </p:nvSpPr>
        <p:spPr>
          <a:xfrm>
            <a:off x="5096059" y="2778549"/>
            <a:ext cx="154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Step 2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F16D4C75-2E63-B6BE-D24D-A760F9276E77}"/>
              </a:ext>
            </a:extLst>
          </p:cNvPr>
          <p:cNvSpPr txBox="1"/>
          <p:nvPr/>
        </p:nvSpPr>
        <p:spPr>
          <a:xfrm>
            <a:off x="9288164" y="2778549"/>
            <a:ext cx="1549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Step 3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F2BB7FB2-2A2C-E511-8E4E-5A406C82431F}"/>
              </a:ext>
            </a:extLst>
          </p:cNvPr>
          <p:cNvSpPr txBox="1"/>
          <p:nvPr/>
        </p:nvSpPr>
        <p:spPr>
          <a:xfrm>
            <a:off x="91440" y="832521"/>
            <a:ext cx="109102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Workflow to </a:t>
            </a:r>
            <a:r>
              <a:rPr lang="it-IT" b="1" dirty="0" err="1"/>
              <a:t>evaluate</a:t>
            </a:r>
            <a:r>
              <a:rPr lang="it-IT" b="1" dirty="0"/>
              <a:t> </a:t>
            </a:r>
            <a:r>
              <a:rPr lang="it-IT" b="1" dirty="0" err="1"/>
              <a:t>beam-induced</a:t>
            </a:r>
            <a:r>
              <a:rPr lang="it-IT" b="1" dirty="0"/>
              <a:t> backgrounds</a:t>
            </a:r>
            <a:r>
              <a:rPr lang="it-IT" dirty="0"/>
              <a:t>: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8B53342-BFFA-6041-3EA0-9D6F3F97D64E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98AC7FD7-C409-E14B-F480-DF4BC5EDEEBA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6946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48B18-4190-E34E-7A9F-6AA1BCA3F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BEA82190-A748-8D6A-4775-7B98FE00183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20AD350-F1A0-50D1-5D66-9F07CD46CB17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C72BED92-0EF8-2ED8-947E-7F733B4642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52C55454-D1F9-F419-2C36-9A590EEE8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7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D3D993C-DEF1-B7F6-C24C-68580DCE23AA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err="1">
                <a:solidFill>
                  <a:srgbClr val="0033A0"/>
                </a:solidFill>
              </a:rPr>
              <a:t>Outline</a:t>
            </a:r>
            <a:endParaRPr lang="en-US" sz="4000" b="1">
              <a:solidFill>
                <a:srgbClr val="0033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F6D762-0B72-A90C-4754-A3222B2D17DE}"/>
              </a:ext>
            </a:extLst>
          </p:cNvPr>
          <p:cNvSpPr txBox="1"/>
          <p:nvPr/>
        </p:nvSpPr>
        <p:spPr>
          <a:xfrm>
            <a:off x="956380" y="1213842"/>
            <a:ext cx="10632141" cy="507831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Introduction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beam loss studies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FCC-ee collimation system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Workflow for detector background evaluation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/>
                </a:solidFill>
                <a:cs typeface="Arial"/>
              </a:rPr>
              <a:t>FCC-ee beam losses and collimation simulations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/>
                </a:solidFill>
                <a:cs typeface="Arial"/>
              </a:rPr>
              <a:t>Simulation benchmark with </a:t>
            </a:r>
            <a:r>
              <a:rPr lang="en-US" dirty="0" err="1">
                <a:solidFill>
                  <a:srgbClr val="0033A0"/>
                </a:solidFill>
                <a:cs typeface="Arial"/>
              </a:rPr>
              <a:t>SuperKEKB</a:t>
            </a:r>
            <a:r>
              <a:rPr lang="en-US" dirty="0">
                <a:solidFill>
                  <a:srgbClr val="0033A0"/>
                </a:solidFill>
                <a:cs typeface="Arial"/>
              </a:rPr>
              <a:t> data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33A0"/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Updates on FCC-ee beam loss simulations: focus on IR 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 halo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Beam-gas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 err="1">
                <a:solidFill>
                  <a:srgbClr val="0033A0">
                    <a:alpha val="40000"/>
                  </a:srgbClr>
                </a:solidFill>
                <a:cs typeface="Arial"/>
              </a:rPr>
              <a:t>Touschek</a:t>
            </a: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 scattering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Beam-beam losses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Top-up injection losses </a:t>
            </a:r>
          </a:p>
          <a:p>
            <a:pPr marL="742950" lvl="1" indent="-285750">
              <a:buFont typeface="Courier New"/>
              <a:buChar char="o"/>
            </a:pPr>
            <a:r>
              <a:rPr lang="en-US" dirty="0">
                <a:solidFill>
                  <a:srgbClr val="0033A0">
                    <a:alpha val="40000"/>
                  </a:srgbClr>
                </a:solidFill>
                <a:cs typeface="Arial"/>
              </a:rPr>
              <a:t>Losses from fast instabilities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solidFill>
                <a:srgbClr val="0033A0">
                  <a:alpha val="40000"/>
                </a:srgbClr>
              </a:solidFill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b="1" dirty="0">
                <a:solidFill>
                  <a:srgbClr val="0033A0">
                    <a:alpha val="40000"/>
                  </a:srgbClr>
                </a:solidFill>
                <a:cs typeface="Arial"/>
              </a:rPr>
              <a:t>Outlook and next steps</a:t>
            </a:r>
          </a:p>
          <a:p>
            <a:pPr marL="742950" lvl="1" indent="-285750">
              <a:buFont typeface="Courier New"/>
              <a:buChar char="o"/>
            </a:pPr>
            <a:endParaRPr lang="en-US" dirty="0"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A8851-5FB5-8040-9AEF-876183FC2BE2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56EA83-EFDA-946B-D487-11CD1E3495F2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491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26616-C11B-8669-2832-C4DA641CE7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1CBB6D2B-DFB0-4623-C3D9-F30E8DB1543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1D535BA6-2BB4-A391-013D-1BB38CF34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47B159A-F98A-9F3F-B39A-4FEEEEB0E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8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225C2131-4CD8-4432-B13A-6FF46ADDB4FF}"/>
              </a:ext>
            </a:extLst>
          </p:cNvPr>
          <p:cNvSpPr txBox="1"/>
          <p:nvPr/>
        </p:nvSpPr>
        <p:spPr>
          <a:xfrm>
            <a:off x="259882" y="231006"/>
            <a:ext cx="9991023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4000" b="1">
                <a:solidFill>
                  <a:srgbClr val="0033A0"/>
                </a:solidFill>
              </a:rPr>
              <a:t>FCC-</a:t>
            </a:r>
            <a:r>
              <a:rPr lang="it-IT" sz="4000" b="1" err="1">
                <a:solidFill>
                  <a:srgbClr val="0033A0"/>
                </a:solidFill>
              </a:rPr>
              <a:t>ee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beam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loss</a:t>
            </a:r>
            <a:r>
              <a:rPr lang="it-IT" sz="4000" b="1">
                <a:solidFill>
                  <a:srgbClr val="0033A0"/>
                </a:solidFill>
              </a:rPr>
              <a:t> </a:t>
            </a:r>
            <a:r>
              <a:rPr lang="it-IT" sz="4000" b="1" err="1">
                <a:solidFill>
                  <a:srgbClr val="0033A0"/>
                </a:solidFill>
              </a:rPr>
              <a:t>scenarios</a:t>
            </a:r>
            <a:endParaRPr lang="it-IT" sz="4000" b="1" err="1">
              <a:solidFill>
                <a:srgbClr val="0033A0"/>
              </a:solidFill>
              <a:cs typeface="Arial"/>
            </a:endParaRPr>
          </a:p>
        </p:txBody>
      </p:sp>
      <p:sp>
        <p:nvSpPr>
          <p:cNvPr id="6" name="CasellaDiTesto 18">
            <a:extLst>
              <a:ext uri="{FF2B5EF4-FFF2-40B4-BE49-F238E27FC236}">
                <a16:creationId xmlns:a16="http://schemas.microsoft.com/office/drawing/2014/main" id="{0EC52E40-CB48-36D7-8240-87C94DC30D40}"/>
              </a:ext>
            </a:extLst>
          </p:cNvPr>
          <p:cNvSpPr txBox="1"/>
          <p:nvPr/>
        </p:nvSpPr>
        <p:spPr>
          <a:xfrm>
            <a:off x="184588" y="1070339"/>
            <a:ext cx="11898786" cy="535531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The 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FCC-ee Z</a:t>
            </a:r>
            <a:r>
              <a:rPr lang="en-US" dirty="0">
                <a:latin typeface="Arial"/>
                <a:cs typeface="Arial"/>
              </a:rPr>
              <a:t> mode is the 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current focus</a:t>
            </a:r>
            <a:r>
              <a:rPr lang="en-US" dirty="0">
                <a:latin typeface="Arial"/>
                <a:cs typeface="Arial"/>
              </a:rPr>
              <a:t>: has the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highest stored beam energy 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17.5 MJ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/>
                <a:cs typeface="Arial"/>
              </a:rPr>
              <a:t>Important to identify different beam loss scenarios and define the ones to protect against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Current selection of beam loss scenarios to study and simulate: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Generic beam halo losses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interactions with residual gas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</a:t>
            </a:r>
            <a:r>
              <a:rPr lang="en-US" b="1" dirty="0" err="1">
                <a:solidFill>
                  <a:srgbClr val="0033A0"/>
                </a:solidFill>
                <a:latin typeface="Arial"/>
                <a:cs typeface="Arial"/>
              </a:rPr>
              <a:t>Touschek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 scattering</a:t>
            </a:r>
            <a:endParaRPr lang="en-US" dirty="0">
              <a:latin typeface="Arial"/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beam-beam interactions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due to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fast instabilities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Arial"/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top-up injection </a:t>
            </a:r>
            <a:r>
              <a:rPr lang="en-US" dirty="0">
                <a:latin typeface="Arial"/>
                <a:cs typeface="Arial"/>
              </a:rPr>
              <a:t>(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G. Nigrelli</a:t>
            </a:r>
            <a:r>
              <a:rPr lang="en-US" dirty="0">
                <a:latin typeface="Arial"/>
                <a:cs typeface="Arial"/>
              </a:rPr>
              <a:t>, previous talk)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33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/>
                <a:cs typeface="Arial"/>
              </a:rPr>
              <a:t>Beam losses from interactions with </a:t>
            </a:r>
            <a:r>
              <a:rPr lang="en-US" b="1" dirty="0">
                <a:solidFill>
                  <a:srgbClr val="0033A0"/>
                </a:solidFill>
                <a:latin typeface="Arial"/>
                <a:cs typeface="Arial"/>
              </a:rPr>
              <a:t>thermal photons</a:t>
            </a:r>
            <a:r>
              <a:rPr lang="en-US" dirty="0">
                <a:latin typeface="Arial"/>
                <a:cs typeface="Arial"/>
              </a:rPr>
              <a:t>: </a:t>
            </a:r>
            <a:r>
              <a:rPr lang="en-US" dirty="0">
                <a:solidFill>
                  <a:schemeClr val="accent2"/>
                </a:solidFill>
                <a:latin typeface="Arial"/>
                <a:cs typeface="Arial"/>
              </a:rPr>
              <a:t>study planned for 2025-2026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Important effect at LEP </a:t>
            </a:r>
            <a:r>
              <a:rPr lang="en-US" dirty="0">
                <a:latin typeface="Arial"/>
                <a:cs typeface="Arial"/>
              </a:rPr>
              <a:t>- analytical estimates first to understand potential impact on FCC-ee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Accidental scenarios </a:t>
            </a:r>
            <a:r>
              <a:rPr lang="en-US" dirty="0">
                <a:latin typeface="Arial"/>
                <a:cs typeface="Arial"/>
              </a:rPr>
              <a:t>(asynchronous dump, others): </a:t>
            </a:r>
            <a:r>
              <a:rPr lang="en-US" dirty="0">
                <a:solidFill>
                  <a:srgbClr val="FF0000"/>
                </a:solidFill>
              </a:rPr>
              <a:t>waiting for inputs to set up models</a:t>
            </a:r>
            <a:endParaRPr lang="it-IT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arentesi graffa aperta 27">
            <a:extLst>
              <a:ext uri="{FF2B5EF4-FFF2-40B4-BE49-F238E27FC236}">
                <a16:creationId xmlns:a16="http://schemas.microsoft.com/office/drawing/2014/main" id="{16994F44-B7E3-43F5-979A-801A69648205}"/>
              </a:ext>
            </a:extLst>
          </p:cNvPr>
          <p:cNvSpPr/>
          <p:nvPr/>
        </p:nvSpPr>
        <p:spPr>
          <a:xfrm rot="10800000">
            <a:off x="6240132" y="2558298"/>
            <a:ext cx="325054" cy="1378427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EEF924-DED6-9D05-4555-2BD5BD8F4F0B}"/>
              </a:ext>
            </a:extLst>
          </p:cNvPr>
          <p:cNvSpPr txBox="1"/>
          <p:nvPr/>
        </p:nvSpPr>
        <p:spPr>
          <a:xfrm>
            <a:off x="6642189" y="3022766"/>
            <a:ext cx="387822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cs typeface="Arial"/>
              </a:rPr>
              <a:t>In this talk: focus on IR losses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231F78F-4680-5954-06DB-EAC44A992424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571B870-F839-CD21-8708-75FB608FEAF5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5623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>
                <a:solidFill>
                  <a:srgbClr val="0033A0"/>
                </a:solidFill>
                <a:latin typeface="Arial"/>
              </a:rPr>
              <a:t>FCC-ee collimation simulations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118531" y="762865"/>
            <a:ext cx="11951549" cy="1619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FCC-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ee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presents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unique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challenges for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simulations</a:t>
            </a: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Synchrotron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radiation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magnet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strength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adjustment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(tapering) to compensate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it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Complex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dynamics – strong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sextupoles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the lattice and strong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beam-beam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effects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Detailed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aperture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geometry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modelling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+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particle-matter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interactions</a:t>
            </a: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Electron/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positron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Large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accelerator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system – 90+ km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beamline</a:t>
            </a:r>
            <a:endParaRPr lang="it-IT" kern="0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5633F51-ABB3-61F8-546C-A278E1614EC5}"/>
              </a:ext>
            </a:extLst>
          </p:cNvPr>
          <p:cNvSpPr txBox="1"/>
          <p:nvPr/>
        </p:nvSpPr>
        <p:spPr>
          <a:xfrm>
            <a:off x="118531" y="2430134"/>
            <a:ext cx="10861643" cy="223522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 dirty="0" err="1">
                <a:solidFill>
                  <a:srgbClr val="0033A0"/>
                </a:solidFill>
                <a:latin typeface="Arial"/>
              </a:rPr>
              <a:t>Xsuite</a:t>
            </a:r>
            <a:r>
              <a:rPr lang="it-IT" sz="2000" b="1" kern="0" dirty="0">
                <a:solidFill>
                  <a:srgbClr val="0033A0"/>
                </a:solidFill>
                <a:latin typeface="Arial"/>
              </a:rPr>
              <a:t> + BDSIM (Geant4) </a:t>
            </a:r>
            <a:r>
              <a:rPr lang="it-IT" sz="2000" b="1" kern="0" dirty="0" err="1">
                <a:solidFill>
                  <a:srgbClr val="0033A0"/>
                </a:solidFill>
                <a:latin typeface="Arial"/>
              </a:rPr>
              <a:t>coupling</a:t>
            </a:r>
            <a:r>
              <a:rPr lang="it-IT" sz="20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2000" kern="0" dirty="0">
                <a:latin typeface="Arial"/>
              </a:rPr>
              <a:t>(</a:t>
            </a:r>
            <a:r>
              <a:rPr lang="it-IT" sz="2000" kern="0" dirty="0">
                <a:latin typeface="Arial"/>
                <a:hlinkClick r:id="rId4"/>
              </a:rPr>
              <a:t>JINST paper</a:t>
            </a:r>
            <a:r>
              <a:rPr lang="it-IT" sz="2000" kern="0" dirty="0">
                <a:latin typeface="Arial"/>
              </a:rPr>
              <a:t>)</a:t>
            </a: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Developed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for FCC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simulations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Benchmarked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against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Other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tools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available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: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Xsuite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-FLUKA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coupling</a:t>
            </a:r>
            <a:r>
              <a:rPr lang="it-IT" kern="0" dirty="0">
                <a:latin typeface="Arial"/>
              </a:rPr>
              <a:t> – </a:t>
            </a:r>
            <a:r>
              <a:rPr lang="it-IT" kern="0" dirty="0" err="1">
                <a:latin typeface="Arial"/>
              </a:rPr>
              <a:t>already</a:t>
            </a:r>
            <a:r>
              <a:rPr lang="it-IT" kern="0" dirty="0">
                <a:latin typeface="Arial"/>
              </a:rPr>
              <a:t> </a:t>
            </a:r>
            <a:r>
              <a:rPr lang="it-IT" kern="0" dirty="0" err="1">
                <a:latin typeface="Arial"/>
              </a:rPr>
              <a:t>used</a:t>
            </a:r>
            <a:r>
              <a:rPr lang="it-IT" kern="0" dirty="0">
                <a:latin typeface="Arial"/>
              </a:rPr>
              <a:t> for </a:t>
            </a:r>
            <a:r>
              <a:rPr lang="it-IT" kern="0" dirty="0" err="1">
                <a:latin typeface="Arial"/>
              </a:rPr>
              <a:t>hadron</a:t>
            </a:r>
            <a:r>
              <a:rPr lang="it-IT" kern="0" dirty="0">
                <a:latin typeface="Arial"/>
              </a:rPr>
              <a:t> </a:t>
            </a:r>
            <a:r>
              <a:rPr lang="it-IT" kern="0" dirty="0" err="1">
                <a:latin typeface="Arial"/>
              </a:rPr>
              <a:t>beam</a:t>
            </a:r>
            <a:r>
              <a:rPr lang="it-IT" kern="0" dirty="0">
                <a:latin typeface="Arial"/>
              </a:rPr>
              <a:t> </a:t>
            </a:r>
            <a:r>
              <a:rPr lang="it-IT" kern="0" dirty="0" err="1">
                <a:latin typeface="Arial"/>
              </a:rPr>
              <a:t>collimation</a:t>
            </a:r>
            <a:r>
              <a:rPr lang="it-IT" kern="0" dirty="0">
                <a:latin typeface="Arial"/>
              </a:rPr>
              <a:t>, ready to use for </a:t>
            </a:r>
            <a:r>
              <a:rPr lang="it-IT" kern="0" dirty="0" err="1">
                <a:latin typeface="Arial"/>
              </a:rPr>
              <a:t>lepton</a:t>
            </a:r>
            <a:r>
              <a:rPr lang="it-IT" kern="0" dirty="0">
                <a:latin typeface="Arial"/>
              </a:rPr>
              <a:t> </a:t>
            </a:r>
            <a:r>
              <a:rPr lang="it-IT" kern="0" dirty="0" err="1">
                <a:latin typeface="Arial"/>
              </a:rPr>
              <a:t>beam</a:t>
            </a:r>
            <a:r>
              <a:rPr lang="it-IT" kern="0" dirty="0">
                <a:latin typeface="Arial"/>
              </a:rPr>
              <a:t> </a:t>
            </a:r>
            <a:r>
              <a:rPr lang="it-IT" kern="0" dirty="0" err="1">
                <a:latin typeface="Arial"/>
              </a:rPr>
              <a:t>collimation</a:t>
            </a:r>
            <a:endParaRPr lang="it-IT" kern="0" dirty="0">
              <a:latin typeface="Arial"/>
            </a:endParaRPr>
          </a:p>
        </p:txBody>
      </p:sp>
      <p:sp>
        <p:nvSpPr>
          <p:cNvPr id="10" name="Parentesi graffa chiusa 9">
            <a:extLst>
              <a:ext uri="{FF2B5EF4-FFF2-40B4-BE49-F238E27FC236}">
                <a16:creationId xmlns:a16="http://schemas.microsoft.com/office/drawing/2014/main" id="{C888C2D4-DDF0-91C8-8F5D-869EDCB118B7}"/>
              </a:ext>
            </a:extLst>
          </p:cNvPr>
          <p:cNvSpPr/>
          <p:nvPr/>
        </p:nvSpPr>
        <p:spPr>
          <a:xfrm rot="10800000">
            <a:off x="3316169" y="3181981"/>
            <a:ext cx="275926" cy="705962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3A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E74B090-87D7-2605-65B6-5914AA0DD34E}"/>
              </a:ext>
            </a:extLst>
          </p:cNvPr>
          <p:cNvSpPr txBox="1"/>
          <p:nvPr/>
        </p:nvSpPr>
        <p:spPr>
          <a:xfrm>
            <a:off x="3542188" y="3181981"/>
            <a:ext cx="8254854" cy="70596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685727">
              <a:lnSpc>
                <a:spcPts val="2400"/>
              </a:lnSpc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other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simulation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codes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: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MAD-X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pyAT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Sixtrack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-FLUKA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defTabSz="685727">
              <a:lnSpc>
                <a:spcPts val="2400"/>
              </a:lnSpc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measured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data from: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SPS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LHC, </a:t>
            </a:r>
            <a:r>
              <a:rPr lang="it-IT" u="sng" kern="0" dirty="0">
                <a:solidFill>
                  <a:srgbClr val="FF0000"/>
                </a:solidFill>
                <a:latin typeface="Arial"/>
              </a:rPr>
              <a:t>SuperKEKB</a:t>
            </a:r>
            <a:r>
              <a:rPr lang="it-IT" kern="0" dirty="0">
                <a:latin typeface="Arial"/>
              </a:rPr>
              <a:t>, DAFNE </a:t>
            </a:r>
            <a:r>
              <a:rPr lang="it-IT" kern="0" dirty="0" err="1">
                <a:latin typeface="Arial"/>
              </a:rPr>
              <a:t>is</a:t>
            </a:r>
            <a:r>
              <a:rPr lang="it-IT" kern="0" dirty="0">
                <a:latin typeface="Arial"/>
              </a:rPr>
              <a:t> </a:t>
            </a:r>
            <a:r>
              <a:rPr lang="it-IT" kern="0" dirty="0" err="1">
                <a:latin typeface="Arial"/>
              </a:rPr>
              <a:t>also</a:t>
            </a:r>
            <a:r>
              <a:rPr lang="it-IT" kern="0" dirty="0">
                <a:latin typeface="Arial"/>
              </a:rPr>
              <a:t> </a:t>
            </a:r>
            <a:r>
              <a:rPr lang="it-IT" kern="0" dirty="0" err="1">
                <a:latin typeface="Arial"/>
              </a:rPr>
              <a:t>considered</a:t>
            </a:r>
            <a:endParaRPr lang="it-IT" kern="0" dirty="0">
              <a:latin typeface="Arial"/>
              <a:cs typeface="Arial"/>
            </a:endParaRP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693BBF74-C7F0-FD0C-3091-42524290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9</a:t>
            </a:fld>
            <a:endParaRPr lang="en-US">
              <a:solidFill>
                <a:srgbClr val="0033A0"/>
              </a:solidFill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D7D6B704-547B-5B5D-4974-5B5168533C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219" y="4624114"/>
            <a:ext cx="4663862" cy="1617013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D8878BCE-8E1E-08A8-9081-97C67C5DD2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066" y="4841391"/>
            <a:ext cx="5739979" cy="1182321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2B9606F-99D5-6151-582B-F159D1825982}"/>
              </a:ext>
            </a:extLst>
          </p:cNvPr>
          <p:cNvSpPr txBox="1">
            <a:spLocks/>
          </p:cNvSpPr>
          <p:nvPr/>
        </p:nvSpPr>
        <p:spPr>
          <a:xfrm>
            <a:off x="4581756" y="6439281"/>
            <a:ext cx="6572221" cy="365125"/>
          </a:xfrm>
          <a:prstGeom prst="rect">
            <a:avLst/>
          </a:prstGeom>
        </p:spPr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IR beam losses and MDI collimators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ED2A2F1-A9C2-FDF2-C6BA-506393E4F2A1}"/>
              </a:ext>
            </a:extLst>
          </p:cNvPr>
          <p:cNvSpPr txBox="1">
            <a:spLocks/>
          </p:cNvSpPr>
          <p:nvPr/>
        </p:nvSpPr>
        <p:spPr>
          <a:xfrm>
            <a:off x="29531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22/05/2025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80105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zato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4408</Words>
  <Application>Microsoft Office PowerPoint</Application>
  <PresentationFormat>Widescreen</PresentationFormat>
  <Paragraphs>721</Paragraphs>
  <Slides>39</Slides>
  <Notes>26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39</vt:i4>
      </vt:variant>
    </vt:vector>
  </HeadingPairs>
  <TitlesOfParts>
    <vt:vector size="48" baseType="lpstr">
      <vt:lpstr>Arial</vt:lpstr>
      <vt:lpstr>Arial,Sans-Serif</vt:lpstr>
      <vt:lpstr>Calibri</vt:lpstr>
      <vt:lpstr>Cambria Math</vt:lpstr>
      <vt:lpstr>Courier New</vt:lpstr>
      <vt:lpstr>Segoe UI</vt:lpstr>
      <vt:lpstr>Wingdings</vt:lpstr>
      <vt:lpstr>Wingdings,Sans-Serif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Giacomo Broggi</dc:creator>
  <cp:lastModifiedBy>Giacomo Broggi</cp:lastModifiedBy>
  <cp:revision>290</cp:revision>
  <dcterms:created xsi:type="dcterms:W3CDTF">2023-11-07T10:09:22Z</dcterms:created>
  <dcterms:modified xsi:type="dcterms:W3CDTF">2025-05-22T08:32:56Z</dcterms:modified>
</cp:coreProperties>
</file>