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17"/>
  </p:notesMasterIdLst>
  <p:sldIdLst>
    <p:sldId id="261" r:id="rId2"/>
    <p:sldId id="258" r:id="rId3"/>
    <p:sldId id="402" r:id="rId4"/>
    <p:sldId id="424" r:id="rId5"/>
    <p:sldId id="423" r:id="rId6"/>
    <p:sldId id="411" r:id="rId7"/>
    <p:sldId id="408" r:id="rId8"/>
    <p:sldId id="405" r:id="rId9"/>
    <p:sldId id="410" r:id="rId10"/>
    <p:sldId id="407" r:id="rId11"/>
    <p:sldId id="419" r:id="rId12"/>
    <p:sldId id="420" r:id="rId13"/>
    <p:sldId id="418" r:id="rId14"/>
    <p:sldId id="406" r:id="rId15"/>
    <p:sldId id="415" r:id="rId16"/>
  </p:sldIdLst>
  <p:sldSz cx="12192000" cy="6858000"/>
  <p:notesSz cx="6858000" cy="9144000"/>
  <p:embeddedFontLst>
    <p:embeddedFont>
      <p:font typeface="Cambria Math" panose="02040503050406030204" pitchFamily="18" charset="0"/>
      <p:regular r:id="rId18"/>
    </p:embeddedFont>
    <p:embeddedFont>
      <p:font typeface="Segoe UI" panose="020B0502040204020203" pitchFamily="34" charset="0"/>
      <p:regular r:id="rId19"/>
      <p:bold r:id="rId20"/>
      <p:italic r:id="rId21"/>
      <p:boldItalic r:id="rId22"/>
    </p:embeddedFont>
    <p:embeddedFont>
      <p:font typeface="Segoe UI Semibold" panose="020B0702040204020203" pitchFamily="34" charset="0"/>
      <p:bold r:id="rId23"/>
      <p:boldItalic r:id="rId24"/>
    </p:embeddedFont>
  </p:embeddedFontLst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E"/>
    <a:srgbClr val="FF0E1B"/>
    <a:srgbClr val="FFC9C9"/>
    <a:srgbClr val="B0AEB9"/>
    <a:srgbClr val="BCB0AC"/>
    <a:srgbClr val="01648D"/>
    <a:srgbClr val="117BC1"/>
    <a:srgbClr val="EDB120"/>
    <a:srgbClr val="C40005"/>
    <a:srgbClr val="1406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D97D6DE-FC19-4C2A-AF45-0EAAAEDF0233}" v="794" dt="2025-05-20T09:16:09.41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46" autoAdjust="0"/>
    <p:restoredTop sz="94660"/>
  </p:normalViewPr>
  <p:slideViewPr>
    <p:cSldViewPr snapToGrid="0">
      <p:cViewPr>
        <p:scale>
          <a:sx n="75" d="100"/>
          <a:sy n="75" d="100"/>
        </p:scale>
        <p:origin x="232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7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muele Mariotto" userId="28f45740-1359-43d3-a8fe-a658db13b78b" providerId="ADAL" clId="{FFA267A1-9761-42F6-837B-7A6A4E2D653D}"/>
    <pc:docChg chg="custSel modSld">
      <pc:chgData name="Samuele Mariotto" userId="28f45740-1359-43d3-a8fe-a658db13b78b" providerId="ADAL" clId="{FFA267A1-9761-42F6-837B-7A6A4E2D653D}" dt="2025-05-15T15:00:33.857" v="35" actId="403"/>
      <pc:docMkLst>
        <pc:docMk/>
      </pc:docMkLst>
      <pc:sldChg chg="modSp mod">
        <pc:chgData name="Samuele Mariotto" userId="28f45740-1359-43d3-a8fe-a658db13b78b" providerId="ADAL" clId="{FFA267A1-9761-42F6-837B-7A6A4E2D653D}" dt="2025-05-15T15:00:33.857" v="35" actId="403"/>
        <pc:sldMkLst>
          <pc:docMk/>
          <pc:sldMk cId="2714567463" sldId="258"/>
        </pc:sldMkLst>
        <pc:spChg chg="mod">
          <ac:chgData name="Samuele Mariotto" userId="28f45740-1359-43d3-a8fe-a658db13b78b" providerId="ADAL" clId="{FFA267A1-9761-42F6-837B-7A6A4E2D653D}" dt="2025-05-15T15:00:11.278" v="32" actId="113"/>
          <ac:spMkLst>
            <pc:docMk/>
            <pc:sldMk cId="2714567463" sldId="258"/>
            <ac:spMk id="4" creationId="{AA1EEBD8-D354-9D9F-DBEB-CD76CD9F5BCE}"/>
          </ac:spMkLst>
        </pc:spChg>
        <pc:spChg chg="mod">
          <ac:chgData name="Samuele Mariotto" userId="28f45740-1359-43d3-a8fe-a658db13b78b" providerId="ADAL" clId="{FFA267A1-9761-42F6-837B-7A6A4E2D653D}" dt="2025-05-15T15:00:21.218" v="33" actId="2711"/>
          <ac:spMkLst>
            <pc:docMk/>
            <pc:sldMk cId="2714567463" sldId="258"/>
            <ac:spMk id="9" creationId="{090A392B-C30F-CCDD-ECDB-B1691D88D6E8}"/>
          </ac:spMkLst>
        </pc:spChg>
        <pc:spChg chg="mod">
          <ac:chgData name="Samuele Mariotto" userId="28f45740-1359-43d3-a8fe-a658db13b78b" providerId="ADAL" clId="{FFA267A1-9761-42F6-837B-7A6A4E2D653D}" dt="2025-05-15T15:00:33.857" v="35" actId="403"/>
          <ac:spMkLst>
            <pc:docMk/>
            <pc:sldMk cId="2714567463" sldId="258"/>
            <ac:spMk id="10" creationId="{E7BE78F9-968C-D75E-CC43-5C40E5089219}"/>
          </ac:spMkLst>
        </pc:spChg>
        <pc:spChg chg="mod">
          <ac:chgData name="Samuele Mariotto" userId="28f45740-1359-43d3-a8fe-a658db13b78b" providerId="ADAL" clId="{FFA267A1-9761-42F6-837B-7A6A4E2D653D}" dt="2025-05-15T15:00:21.218" v="33" actId="2711"/>
          <ac:spMkLst>
            <pc:docMk/>
            <pc:sldMk cId="2714567463" sldId="258"/>
            <ac:spMk id="15" creationId="{55BBA439-FC2B-2832-A259-7762A121E81A}"/>
          </ac:spMkLst>
        </pc:spChg>
        <pc:spChg chg="mod">
          <ac:chgData name="Samuele Mariotto" userId="28f45740-1359-43d3-a8fe-a658db13b78b" providerId="ADAL" clId="{FFA267A1-9761-42F6-837B-7A6A4E2D653D}" dt="2025-05-15T15:00:28.969" v="34" actId="403"/>
          <ac:spMkLst>
            <pc:docMk/>
            <pc:sldMk cId="2714567463" sldId="258"/>
            <ac:spMk id="16" creationId="{DDDCE42D-36F8-794F-1E48-43AAA71636B4}"/>
          </ac:spMkLst>
        </pc:spChg>
      </pc:sldChg>
      <pc:sldChg chg="addSp delSp modSp mod">
        <pc:chgData name="Samuele Mariotto" userId="28f45740-1359-43d3-a8fe-a658db13b78b" providerId="ADAL" clId="{FFA267A1-9761-42F6-837B-7A6A4E2D653D}" dt="2025-05-15T14:59:52.379" v="30" actId="404"/>
        <pc:sldMkLst>
          <pc:docMk/>
          <pc:sldMk cId="2224273906" sldId="261"/>
        </pc:sldMkLst>
        <pc:spChg chg="mod">
          <ac:chgData name="Samuele Mariotto" userId="28f45740-1359-43d3-a8fe-a658db13b78b" providerId="ADAL" clId="{FFA267A1-9761-42F6-837B-7A6A4E2D653D}" dt="2025-05-15T14:58:39.404" v="6" actId="12788"/>
          <ac:spMkLst>
            <pc:docMk/>
            <pc:sldMk cId="2224273906" sldId="261"/>
            <ac:spMk id="2" creationId="{C7ACAD92-096A-80FF-686D-8864E418F4D7}"/>
          </ac:spMkLst>
        </pc:spChg>
        <pc:spChg chg="mod">
          <ac:chgData name="Samuele Mariotto" userId="28f45740-1359-43d3-a8fe-a658db13b78b" providerId="ADAL" clId="{FFA267A1-9761-42F6-837B-7A6A4E2D653D}" dt="2025-05-15T14:58:59.782" v="25" actId="20577"/>
          <ac:spMkLst>
            <pc:docMk/>
            <pc:sldMk cId="2224273906" sldId="261"/>
            <ac:spMk id="7" creationId="{B2D2A36B-AC78-F371-412F-CAF49EF83F2E}"/>
          </ac:spMkLst>
        </pc:spChg>
        <pc:spChg chg="mod">
          <ac:chgData name="Samuele Mariotto" userId="28f45740-1359-43d3-a8fe-a658db13b78b" providerId="ADAL" clId="{FFA267A1-9761-42F6-837B-7A6A4E2D653D}" dt="2025-05-15T14:59:52.379" v="30" actId="404"/>
          <ac:spMkLst>
            <pc:docMk/>
            <pc:sldMk cId="2224273906" sldId="261"/>
            <ac:spMk id="15" creationId="{050FC520-2933-4E6B-FED6-8A6D440A6785}"/>
          </ac:spMkLst>
        </pc:spChg>
      </pc:sldChg>
    </pc:docChg>
  </pc:docChgLst>
  <pc:docChgLst>
    <pc:chgData name="Samuele Mariotto" userId="28f45740-1359-43d3-a8fe-a658db13b78b" providerId="ADAL" clId="{3D97D6DE-FC19-4C2A-AF45-0EAAAEDF0233}"/>
    <pc:docChg chg="undo custSel addSld delSld modSld sldOrd modMainMaster">
      <pc:chgData name="Samuele Mariotto" userId="28f45740-1359-43d3-a8fe-a658db13b78b" providerId="ADAL" clId="{3D97D6DE-FC19-4C2A-AF45-0EAAAEDF0233}" dt="2025-05-20T09:16:09.410" v="6432"/>
      <pc:docMkLst>
        <pc:docMk/>
      </pc:docMkLst>
      <pc:sldChg chg="modSp del mod modShow">
        <pc:chgData name="Samuele Mariotto" userId="28f45740-1359-43d3-a8fe-a658db13b78b" providerId="ADAL" clId="{3D97D6DE-FC19-4C2A-AF45-0EAAAEDF0233}" dt="2025-05-17T12:53:33.305" v="2772" actId="47"/>
        <pc:sldMkLst>
          <pc:docMk/>
          <pc:sldMk cId="2739619825" sldId="257"/>
        </pc:sldMkLst>
      </pc:sldChg>
      <pc:sldChg chg="modSp mod">
        <pc:chgData name="Samuele Mariotto" userId="28f45740-1359-43d3-a8fe-a658db13b78b" providerId="ADAL" clId="{3D97D6DE-FC19-4C2A-AF45-0EAAAEDF0233}" dt="2025-05-19T19:33:18.137" v="5653" actId="20577"/>
        <pc:sldMkLst>
          <pc:docMk/>
          <pc:sldMk cId="2714567463" sldId="258"/>
        </pc:sldMkLst>
        <pc:spChg chg="mod">
          <ac:chgData name="Samuele Mariotto" userId="28f45740-1359-43d3-a8fe-a658db13b78b" providerId="ADAL" clId="{3D97D6DE-FC19-4C2A-AF45-0EAAAEDF0233}" dt="2025-05-16T09:18:41.983" v="563" actId="2711"/>
          <ac:spMkLst>
            <pc:docMk/>
            <pc:sldMk cId="2714567463" sldId="258"/>
            <ac:spMk id="2" creationId="{39A588D9-FBC8-8C51-40A9-0DB2F1E95102}"/>
          </ac:spMkLst>
        </pc:spChg>
        <pc:spChg chg="mod">
          <ac:chgData name="Samuele Mariotto" userId="28f45740-1359-43d3-a8fe-a658db13b78b" providerId="ADAL" clId="{3D97D6DE-FC19-4C2A-AF45-0EAAAEDF0233}" dt="2025-05-16T05:43:39.953" v="188" actId="2711"/>
          <ac:spMkLst>
            <pc:docMk/>
            <pc:sldMk cId="2714567463" sldId="258"/>
            <ac:spMk id="4" creationId="{AA1EEBD8-D354-9D9F-DBEB-CD76CD9F5BCE}"/>
          </ac:spMkLst>
        </pc:spChg>
        <pc:spChg chg="mod">
          <ac:chgData name="Samuele Mariotto" userId="28f45740-1359-43d3-a8fe-a658db13b78b" providerId="ADAL" clId="{3D97D6DE-FC19-4C2A-AF45-0EAAAEDF0233}" dt="2025-05-16T09:18:41.983" v="563" actId="2711"/>
          <ac:spMkLst>
            <pc:docMk/>
            <pc:sldMk cId="2714567463" sldId="258"/>
            <ac:spMk id="8" creationId="{082A14A0-D0BA-9BBB-2C1B-D1D6A87E8B57}"/>
          </ac:spMkLst>
        </pc:spChg>
        <pc:spChg chg="mod">
          <ac:chgData name="Samuele Mariotto" userId="28f45740-1359-43d3-a8fe-a658db13b78b" providerId="ADAL" clId="{3D97D6DE-FC19-4C2A-AF45-0EAAAEDF0233}" dt="2025-05-16T09:18:41.983" v="563" actId="2711"/>
          <ac:spMkLst>
            <pc:docMk/>
            <pc:sldMk cId="2714567463" sldId="258"/>
            <ac:spMk id="9" creationId="{090A392B-C30F-CCDD-ECDB-B1691D88D6E8}"/>
          </ac:spMkLst>
        </pc:spChg>
        <pc:spChg chg="mod">
          <ac:chgData name="Samuele Mariotto" userId="28f45740-1359-43d3-a8fe-a658db13b78b" providerId="ADAL" clId="{3D97D6DE-FC19-4C2A-AF45-0EAAAEDF0233}" dt="2025-05-16T09:18:41.983" v="563" actId="2711"/>
          <ac:spMkLst>
            <pc:docMk/>
            <pc:sldMk cId="2714567463" sldId="258"/>
            <ac:spMk id="10" creationId="{E7BE78F9-968C-D75E-CC43-5C40E5089219}"/>
          </ac:spMkLst>
        </pc:spChg>
        <pc:spChg chg="mod">
          <ac:chgData name="Samuele Mariotto" userId="28f45740-1359-43d3-a8fe-a658db13b78b" providerId="ADAL" clId="{3D97D6DE-FC19-4C2A-AF45-0EAAAEDF0233}" dt="2025-05-16T09:18:41.983" v="563" actId="2711"/>
          <ac:spMkLst>
            <pc:docMk/>
            <pc:sldMk cId="2714567463" sldId="258"/>
            <ac:spMk id="15" creationId="{55BBA439-FC2B-2832-A259-7762A121E81A}"/>
          </ac:spMkLst>
        </pc:spChg>
        <pc:spChg chg="mod">
          <ac:chgData name="Samuele Mariotto" userId="28f45740-1359-43d3-a8fe-a658db13b78b" providerId="ADAL" clId="{3D97D6DE-FC19-4C2A-AF45-0EAAAEDF0233}" dt="2025-05-19T19:33:18.137" v="5653" actId="20577"/>
          <ac:spMkLst>
            <pc:docMk/>
            <pc:sldMk cId="2714567463" sldId="258"/>
            <ac:spMk id="16" creationId="{DDDCE42D-36F8-794F-1E48-43AAA71636B4}"/>
          </ac:spMkLst>
        </pc:spChg>
        <pc:spChg chg="mod">
          <ac:chgData name="Samuele Mariotto" userId="28f45740-1359-43d3-a8fe-a658db13b78b" providerId="ADAL" clId="{3D97D6DE-FC19-4C2A-AF45-0EAAAEDF0233}" dt="2025-05-16T09:18:41.983" v="563" actId="2711"/>
          <ac:spMkLst>
            <pc:docMk/>
            <pc:sldMk cId="2714567463" sldId="258"/>
            <ac:spMk id="18" creationId="{907920C3-A628-900B-6ED8-A7DD1723813F}"/>
          </ac:spMkLst>
        </pc:spChg>
      </pc:sldChg>
      <pc:sldChg chg="addSp delSp modSp mod">
        <pc:chgData name="Samuele Mariotto" userId="28f45740-1359-43d3-a8fe-a658db13b78b" providerId="ADAL" clId="{3D97D6DE-FC19-4C2A-AF45-0EAAAEDF0233}" dt="2025-05-20T07:17:03.724" v="5734" actId="20577"/>
        <pc:sldMkLst>
          <pc:docMk/>
          <pc:sldMk cId="2224273906" sldId="261"/>
        </pc:sldMkLst>
        <pc:spChg chg="mod">
          <ac:chgData name="Samuele Mariotto" userId="28f45740-1359-43d3-a8fe-a658db13b78b" providerId="ADAL" clId="{3D97D6DE-FC19-4C2A-AF45-0EAAAEDF0233}" dt="2025-05-16T09:18:56.965" v="567" actId="14100"/>
          <ac:spMkLst>
            <pc:docMk/>
            <pc:sldMk cId="2224273906" sldId="261"/>
            <ac:spMk id="2" creationId="{C7ACAD92-096A-80FF-686D-8864E418F4D7}"/>
          </ac:spMkLst>
        </pc:spChg>
        <pc:spChg chg="mod">
          <ac:chgData name="Samuele Mariotto" userId="28f45740-1359-43d3-a8fe-a658db13b78b" providerId="ADAL" clId="{3D97D6DE-FC19-4C2A-AF45-0EAAAEDF0233}" dt="2025-05-20T07:17:03.724" v="5734" actId="20577"/>
          <ac:spMkLst>
            <pc:docMk/>
            <pc:sldMk cId="2224273906" sldId="261"/>
            <ac:spMk id="7" creationId="{B2D2A36B-AC78-F371-412F-CAF49EF83F2E}"/>
          </ac:spMkLst>
        </pc:spChg>
        <pc:spChg chg="mod">
          <ac:chgData name="Samuele Mariotto" userId="28f45740-1359-43d3-a8fe-a658db13b78b" providerId="ADAL" clId="{3D97D6DE-FC19-4C2A-AF45-0EAAAEDF0233}" dt="2025-05-16T10:17:15.592" v="970" actId="57"/>
          <ac:spMkLst>
            <pc:docMk/>
            <pc:sldMk cId="2224273906" sldId="261"/>
            <ac:spMk id="15" creationId="{050FC520-2933-4E6B-FED6-8A6D440A6785}"/>
          </ac:spMkLst>
        </pc:spChg>
        <pc:spChg chg="mod">
          <ac:chgData name="Samuele Mariotto" userId="28f45740-1359-43d3-a8fe-a658db13b78b" providerId="ADAL" clId="{3D97D6DE-FC19-4C2A-AF45-0EAAAEDF0233}" dt="2025-05-16T09:22:49.050" v="590" actId="14100"/>
          <ac:spMkLst>
            <pc:docMk/>
            <pc:sldMk cId="2224273906" sldId="261"/>
            <ac:spMk id="27" creationId="{EA1D2F55-D107-43B5-C568-02EDCF061B45}"/>
          </ac:spMkLst>
        </pc:spChg>
        <pc:picChg chg="add mod">
          <ac:chgData name="Samuele Mariotto" userId="28f45740-1359-43d3-a8fe-a658db13b78b" providerId="ADAL" clId="{3D97D6DE-FC19-4C2A-AF45-0EAAAEDF0233}" dt="2025-05-16T09:59:13.360" v="815" actId="1076"/>
          <ac:picMkLst>
            <pc:docMk/>
            <pc:sldMk cId="2224273906" sldId="261"/>
            <ac:picMk id="4" creationId="{9994CC77-3AE5-9239-87D9-C7357C16DFC8}"/>
          </ac:picMkLst>
        </pc:picChg>
        <pc:picChg chg="add mod">
          <ac:chgData name="Samuele Mariotto" userId="28f45740-1359-43d3-a8fe-a658db13b78b" providerId="ADAL" clId="{3D97D6DE-FC19-4C2A-AF45-0EAAAEDF0233}" dt="2025-05-16T09:59:08.410" v="814" actId="14100"/>
          <ac:picMkLst>
            <pc:docMk/>
            <pc:sldMk cId="2224273906" sldId="261"/>
            <ac:picMk id="9" creationId="{440BC3E0-9D62-4A51-69DA-EF9B9765FEFA}"/>
          </ac:picMkLst>
        </pc:picChg>
        <pc:picChg chg="mod">
          <ac:chgData name="Samuele Mariotto" userId="28f45740-1359-43d3-a8fe-a658db13b78b" providerId="ADAL" clId="{3D97D6DE-FC19-4C2A-AF45-0EAAAEDF0233}" dt="2025-05-16T09:24:51.240" v="646" actId="1076"/>
          <ac:picMkLst>
            <pc:docMk/>
            <pc:sldMk cId="2224273906" sldId="261"/>
            <ac:picMk id="14" creationId="{DE4D8C2C-FDD4-E2D9-EA65-F27B3A3F4456}"/>
          </ac:picMkLst>
        </pc:picChg>
      </pc:sldChg>
      <pc:sldChg chg="addSp delSp modSp mod delAnim modAnim">
        <pc:chgData name="Samuele Mariotto" userId="28f45740-1359-43d3-a8fe-a658db13b78b" providerId="ADAL" clId="{3D97D6DE-FC19-4C2A-AF45-0EAAAEDF0233}" dt="2025-05-19T19:37:34.888" v="5704" actId="404"/>
        <pc:sldMkLst>
          <pc:docMk/>
          <pc:sldMk cId="1371690832" sldId="402"/>
        </pc:sldMkLst>
        <pc:spChg chg="mod">
          <ac:chgData name="Samuele Mariotto" userId="28f45740-1359-43d3-a8fe-a658db13b78b" providerId="ADAL" clId="{3D97D6DE-FC19-4C2A-AF45-0EAAAEDF0233}" dt="2025-05-16T09:18:32.665" v="561" actId="2711"/>
          <ac:spMkLst>
            <pc:docMk/>
            <pc:sldMk cId="1371690832" sldId="402"/>
            <ac:spMk id="3" creationId="{31042B51-9FDB-E687-8C74-FB21A5FEFD44}"/>
          </ac:spMkLst>
        </pc:spChg>
        <pc:spChg chg="mod">
          <ac:chgData name="Samuele Mariotto" userId="28f45740-1359-43d3-a8fe-a658db13b78b" providerId="ADAL" clId="{3D97D6DE-FC19-4C2A-AF45-0EAAAEDF0233}" dt="2025-05-16T09:18:32.665" v="561" actId="2711"/>
          <ac:spMkLst>
            <pc:docMk/>
            <pc:sldMk cId="1371690832" sldId="402"/>
            <ac:spMk id="5" creationId="{133C8CA8-6F56-307F-C5E8-FE09AD435F32}"/>
          </ac:spMkLst>
        </pc:spChg>
        <pc:spChg chg="mod">
          <ac:chgData name="Samuele Mariotto" userId="28f45740-1359-43d3-a8fe-a658db13b78b" providerId="ADAL" clId="{3D97D6DE-FC19-4C2A-AF45-0EAAAEDF0233}" dt="2025-05-16T09:18:34.242" v="562" actId="404"/>
          <ac:spMkLst>
            <pc:docMk/>
            <pc:sldMk cId="1371690832" sldId="402"/>
            <ac:spMk id="6" creationId="{45133745-D979-4449-4105-7CFFF17B8B2F}"/>
          </ac:spMkLst>
        </pc:spChg>
        <pc:spChg chg="add mod">
          <ac:chgData name="Samuele Mariotto" userId="28f45740-1359-43d3-a8fe-a658db13b78b" providerId="ADAL" clId="{3D97D6DE-FC19-4C2A-AF45-0EAAAEDF0233}" dt="2025-05-19T19:37:34.888" v="5704" actId="404"/>
          <ac:spMkLst>
            <pc:docMk/>
            <pc:sldMk cId="1371690832" sldId="402"/>
            <ac:spMk id="7" creationId="{987FD010-BA98-DF52-0698-383737BA4701}"/>
          </ac:spMkLst>
        </pc:spChg>
        <pc:spChg chg="add mod">
          <ac:chgData name="Samuele Mariotto" userId="28f45740-1359-43d3-a8fe-a658db13b78b" providerId="ADAL" clId="{3D97D6DE-FC19-4C2A-AF45-0EAAAEDF0233}" dt="2025-05-17T14:08:06.428" v="5344" actId="1076"/>
          <ac:spMkLst>
            <pc:docMk/>
            <pc:sldMk cId="1371690832" sldId="402"/>
            <ac:spMk id="12" creationId="{EEE63FC4-EF00-7898-6767-1E4B18395C54}"/>
          </ac:spMkLst>
        </pc:spChg>
        <pc:spChg chg="mod">
          <ac:chgData name="Samuele Mariotto" userId="28f45740-1359-43d3-a8fe-a658db13b78b" providerId="ADAL" clId="{3D97D6DE-FC19-4C2A-AF45-0EAAAEDF0233}" dt="2025-05-16T13:38:21.693" v="1578" actId="20577"/>
          <ac:spMkLst>
            <pc:docMk/>
            <pc:sldMk cId="1371690832" sldId="402"/>
            <ac:spMk id="51" creationId="{8EEC6CCB-3CBB-556C-D980-2EA0A033A598}"/>
          </ac:spMkLst>
        </pc:spChg>
        <pc:spChg chg="mod">
          <ac:chgData name="Samuele Mariotto" userId="28f45740-1359-43d3-a8fe-a658db13b78b" providerId="ADAL" clId="{3D97D6DE-FC19-4C2A-AF45-0EAAAEDF0233}" dt="2025-05-17T12:59:04.902" v="2874" actId="1076"/>
          <ac:spMkLst>
            <pc:docMk/>
            <pc:sldMk cId="1371690832" sldId="402"/>
            <ac:spMk id="53" creationId="{A8EFD136-7D2B-16E7-6036-35BF185194F9}"/>
          </ac:spMkLst>
        </pc:spChg>
        <pc:picChg chg="mod">
          <ac:chgData name="Samuele Mariotto" userId="28f45740-1359-43d3-a8fe-a658db13b78b" providerId="ADAL" clId="{3D97D6DE-FC19-4C2A-AF45-0EAAAEDF0233}" dt="2025-05-17T14:08:07.489" v="5345" actId="1076"/>
          <ac:picMkLst>
            <pc:docMk/>
            <pc:sldMk cId="1371690832" sldId="402"/>
            <ac:picMk id="8" creationId="{2F43CAB7-BB5E-369B-274E-60783EA3595D}"/>
          </ac:picMkLst>
        </pc:picChg>
      </pc:sldChg>
      <pc:sldChg chg="addSp delSp modSp del mod delAnim modAnim">
        <pc:chgData name="Samuele Mariotto" userId="28f45740-1359-43d3-a8fe-a658db13b78b" providerId="ADAL" clId="{3D97D6DE-FC19-4C2A-AF45-0EAAAEDF0233}" dt="2025-05-17T13:49:59.648" v="4710" actId="47"/>
        <pc:sldMkLst>
          <pc:docMk/>
          <pc:sldMk cId="2246264178" sldId="403"/>
        </pc:sldMkLst>
      </pc:sldChg>
      <pc:sldChg chg="del">
        <pc:chgData name="Samuele Mariotto" userId="28f45740-1359-43d3-a8fe-a658db13b78b" providerId="ADAL" clId="{3D97D6DE-FC19-4C2A-AF45-0EAAAEDF0233}" dt="2025-05-16T06:05:10.853" v="410" actId="47"/>
        <pc:sldMkLst>
          <pc:docMk/>
          <pc:sldMk cId="3017214173" sldId="404"/>
        </pc:sldMkLst>
      </pc:sldChg>
      <pc:sldChg chg="addSp delSp modSp mod delAnim modAnim">
        <pc:chgData name="Samuele Mariotto" userId="28f45740-1359-43d3-a8fe-a658db13b78b" providerId="ADAL" clId="{3D97D6DE-FC19-4C2A-AF45-0EAAAEDF0233}" dt="2025-05-19T20:26:58.693" v="5720"/>
        <pc:sldMkLst>
          <pc:docMk/>
          <pc:sldMk cId="3385580969" sldId="405"/>
        </pc:sldMkLst>
        <pc:spChg chg="mod">
          <ac:chgData name="Samuele Mariotto" userId="28f45740-1359-43d3-a8fe-a658db13b78b" providerId="ADAL" clId="{3D97D6DE-FC19-4C2A-AF45-0EAAAEDF0233}" dt="2025-05-16T09:15:39.099" v="523" actId="2711"/>
          <ac:spMkLst>
            <pc:docMk/>
            <pc:sldMk cId="3385580969" sldId="405"/>
            <ac:spMk id="4" creationId="{757B8067-DE76-73F2-B772-50C32B1DEEBC}"/>
          </ac:spMkLst>
        </pc:spChg>
        <pc:spChg chg="mod">
          <ac:chgData name="Samuele Mariotto" userId="28f45740-1359-43d3-a8fe-a658db13b78b" providerId="ADAL" clId="{3D97D6DE-FC19-4C2A-AF45-0EAAAEDF0233}" dt="2025-05-16T09:15:39.099" v="523" actId="2711"/>
          <ac:spMkLst>
            <pc:docMk/>
            <pc:sldMk cId="3385580969" sldId="405"/>
            <ac:spMk id="5" creationId="{133C8CA8-6F56-307F-C5E8-FE09AD435F32}"/>
          </ac:spMkLst>
        </pc:spChg>
        <pc:spChg chg="mod">
          <ac:chgData name="Samuele Mariotto" userId="28f45740-1359-43d3-a8fe-a658db13b78b" providerId="ADAL" clId="{3D97D6DE-FC19-4C2A-AF45-0EAAAEDF0233}" dt="2025-05-17T14:12:03.332" v="5424" actId="20577"/>
          <ac:spMkLst>
            <pc:docMk/>
            <pc:sldMk cId="3385580969" sldId="405"/>
            <ac:spMk id="8" creationId="{EEA5015A-AFD0-2C40-0CFE-C74495692254}"/>
          </ac:spMkLst>
        </pc:spChg>
        <pc:spChg chg="mod">
          <ac:chgData name="Samuele Mariotto" userId="28f45740-1359-43d3-a8fe-a658db13b78b" providerId="ADAL" clId="{3D97D6DE-FC19-4C2A-AF45-0EAAAEDF0233}" dt="2025-05-16T09:15:39.099" v="523" actId="2711"/>
          <ac:spMkLst>
            <pc:docMk/>
            <pc:sldMk cId="3385580969" sldId="405"/>
            <ac:spMk id="21" creationId="{2690A3AC-6B22-EE56-CC80-D145B3FBBC6E}"/>
          </ac:spMkLst>
        </pc:spChg>
        <pc:grpChg chg="mod">
          <ac:chgData name="Samuele Mariotto" userId="28f45740-1359-43d3-a8fe-a658db13b78b" providerId="ADAL" clId="{3D97D6DE-FC19-4C2A-AF45-0EAAAEDF0233}" dt="2025-05-16T09:29:16.005" v="775" actId="1076"/>
          <ac:grpSpMkLst>
            <pc:docMk/>
            <pc:sldMk cId="3385580969" sldId="405"/>
            <ac:grpSpMk id="2" creationId="{D6BCF2D4-933D-7266-532C-89E6DEB6842E}"/>
          </ac:grpSpMkLst>
        </pc:grpChg>
        <pc:grpChg chg="mod">
          <ac:chgData name="Samuele Mariotto" userId="28f45740-1359-43d3-a8fe-a658db13b78b" providerId="ADAL" clId="{3D97D6DE-FC19-4C2A-AF45-0EAAAEDF0233}" dt="2025-05-16T05:54:25.473" v="362" actId="14100"/>
          <ac:grpSpMkLst>
            <pc:docMk/>
            <pc:sldMk cId="3385580969" sldId="405"/>
            <ac:grpSpMk id="12" creationId="{40280B86-DA41-19FD-9A78-F58540D46D72}"/>
          </ac:grpSpMkLst>
        </pc:grpChg>
        <pc:picChg chg="mod modCrop">
          <ac:chgData name="Samuele Mariotto" userId="28f45740-1359-43d3-a8fe-a658db13b78b" providerId="ADAL" clId="{3D97D6DE-FC19-4C2A-AF45-0EAAAEDF0233}" dt="2025-05-16T05:54:33.356" v="363" actId="732"/>
          <ac:picMkLst>
            <pc:docMk/>
            <pc:sldMk cId="3385580969" sldId="405"/>
            <ac:picMk id="14" creationId="{7426E19E-56C5-D6FE-D3AE-0CDA4616B1CF}"/>
          </ac:picMkLst>
        </pc:picChg>
        <pc:picChg chg="mod modCrop">
          <ac:chgData name="Samuele Mariotto" userId="28f45740-1359-43d3-a8fe-a658db13b78b" providerId="ADAL" clId="{3D97D6DE-FC19-4C2A-AF45-0EAAAEDF0233}" dt="2025-05-16T05:54:55.901" v="408" actId="1037"/>
          <ac:picMkLst>
            <pc:docMk/>
            <pc:sldMk cId="3385580969" sldId="405"/>
            <ac:picMk id="18" creationId="{7EDFBC22-C244-7BA6-F1EE-9EBABFBE4E63}"/>
          </ac:picMkLst>
        </pc:picChg>
        <pc:picChg chg="mod modCrop">
          <ac:chgData name="Samuele Mariotto" userId="28f45740-1359-43d3-a8fe-a658db13b78b" providerId="ADAL" clId="{3D97D6DE-FC19-4C2A-AF45-0EAAAEDF0233}" dt="2025-05-16T05:54:45.328" v="379" actId="732"/>
          <ac:picMkLst>
            <pc:docMk/>
            <pc:sldMk cId="3385580969" sldId="405"/>
            <ac:picMk id="20" creationId="{27B85102-C7ED-FC23-5C59-5E6F7E4611E4}"/>
          </ac:picMkLst>
        </pc:picChg>
      </pc:sldChg>
      <pc:sldChg chg="addSp modSp mod modAnim">
        <pc:chgData name="Samuele Mariotto" userId="28f45740-1359-43d3-a8fe-a658db13b78b" providerId="ADAL" clId="{3D97D6DE-FC19-4C2A-AF45-0EAAAEDF0233}" dt="2025-05-19T19:35:24.036" v="5666" actId="20577"/>
        <pc:sldMkLst>
          <pc:docMk/>
          <pc:sldMk cId="943038109" sldId="406"/>
        </pc:sldMkLst>
        <pc:spChg chg="mod">
          <ac:chgData name="Samuele Mariotto" userId="28f45740-1359-43d3-a8fe-a658db13b78b" providerId="ADAL" clId="{3D97D6DE-FC19-4C2A-AF45-0EAAAEDF0233}" dt="2025-05-16T09:15:13.542" v="520" actId="2711"/>
          <ac:spMkLst>
            <pc:docMk/>
            <pc:sldMk cId="943038109" sldId="406"/>
            <ac:spMk id="2" creationId="{9C34EEA8-D907-2D06-6B5C-F52022B6AEAC}"/>
          </ac:spMkLst>
        </pc:spChg>
        <pc:spChg chg="mod">
          <ac:chgData name="Samuele Mariotto" userId="28f45740-1359-43d3-a8fe-a658db13b78b" providerId="ADAL" clId="{3D97D6DE-FC19-4C2A-AF45-0EAAAEDF0233}" dt="2025-05-16T09:15:13.542" v="520" actId="2711"/>
          <ac:spMkLst>
            <pc:docMk/>
            <pc:sldMk cId="943038109" sldId="406"/>
            <ac:spMk id="3" creationId="{3678D165-6B43-F8F3-D629-4B3A82BC448F}"/>
          </ac:spMkLst>
        </pc:spChg>
        <pc:spChg chg="add mod">
          <ac:chgData name="Samuele Mariotto" userId="28f45740-1359-43d3-a8fe-a658db13b78b" providerId="ADAL" clId="{3D97D6DE-FC19-4C2A-AF45-0EAAAEDF0233}" dt="2025-05-19T19:35:24.036" v="5666" actId="20577"/>
          <ac:spMkLst>
            <pc:docMk/>
            <pc:sldMk cId="943038109" sldId="406"/>
            <ac:spMk id="5" creationId="{3694A5C2-659A-6831-0FAC-0A5D44987A7F}"/>
          </ac:spMkLst>
        </pc:spChg>
        <pc:spChg chg="mod">
          <ac:chgData name="Samuele Mariotto" userId="28f45740-1359-43d3-a8fe-a658db13b78b" providerId="ADAL" clId="{3D97D6DE-FC19-4C2A-AF45-0EAAAEDF0233}" dt="2025-05-16T15:26:53.969" v="1610" actId="115"/>
          <ac:spMkLst>
            <pc:docMk/>
            <pc:sldMk cId="943038109" sldId="406"/>
            <ac:spMk id="17" creationId="{A270AA00-F49A-4B4F-542C-2EDE59D55222}"/>
          </ac:spMkLst>
        </pc:spChg>
      </pc:sldChg>
      <pc:sldChg chg="addSp delSp modSp mod">
        <pc:chgData name="Samuele Mariotto" userId="28f45740-1359-43d3-a8fe-a658db13b78b" providerId="ADAL" clId="{3D97D6DE-FC19-4C2A-AF45-0EAAAEDF0233}" dt="2025-05-19T09:03:59.554" v="5625" actId="20577"/>
        <pc:sldMkLst>
          <pc:docMk/>
          <pc:sldMk cId="3964849783" sldId="407"/>
        </pc:sldMkLst>
        <pc:spChg chg="mod">
          <ac:chgData name="Samuele Mariotto" userId="28f45740-1359-43d3-a8fe-a658db13b78b" providerId="ADAL" clId="{3D97D6DE-FC19-4C2A-AF45-0EAAAEDF0233}" dt="2025-05-16T09:15:22.638" v="521" actId="2711"/>
          <ac:spMkLst>
            <pc:docMk/>
            <pc:sldMk cId="3964849783" sldId="407"/>
            <ac:spMk id="2" creationId="{9C34EEA8-D907-2D06-6B5C-F52022B6AEAC}"/>
          </ac:spMkLst>
        </pc:spChg>
        <pc:spChg chg="mod">
          <ac:chgData name="Samuele Mariotto" userId="28f45740-1359-43d3-a8fe-a658db13b78b" providerId="ADAL" clId="{3D97D6DE-FC19-4C2A-AF45-0EAAAEDF0233}" dt="2025-05-16T09:15:22.638" v="521" actId="2711"/>
          <ac:spMkLst>
            <pc:docMk/>
            <pc:sldMk cId="3964849783" sldId="407"/>
            <ac:spMk id="7" creationId="{097D8C72-7CA3-9EE4-75E2-96A50211D034}"/>
          </ac:spMkLst>
        </pc:spChg>
        <pc:spChg chg="mod">
          <ac:chgData name="Samuele Mariotto" userId="28f45740-1359-43d3-a8fe-a658db13b78b" providerId="ADAL" clId="{3D97D6DE-FC19-4C2A-AF45-0EAAAEDF0233}" dt="2025-05-16T09:15:22.638" v="521" actId="2711"/>
          <ac:spMkLst>
            <pc:docMk/>
            <pc:sldMk cId="3964849783" sldId="407"/>
            <ac:spMk id="17" creationId="{C172E7F4-55EC-31DC-D77D-27970E8AF7E7}"/>
          </ac:spMkLst>
        </pc:spChg>
        <pc:spChg chg="mod">
          <ac:chgData name="Samuele Mariotto" userId="28f45740-1359-43d3-a8fe-a658db13b78b" providerId="ADAL" clId="{3D97D6DE-FC19-4C2A-AF45-0EAAAEDF0233}" dt="2025-05-16T09:30:23.670" v="783" actId="1076"/>
          <ac:spMkLst>
            <pc:docMk/>
            <pc:sldMk cId="3964849783" sldId="407"/>
            <ac:spMk id="19" creationId="{B22F0C00-1BD1-7434-DE10-75EAEDD36B69}"/>
          </ac:spMkLst>
        </pc:spChg>
        <pc:spChg chg="mod">
          <ac:chgData name="Samuele Mariotto" userId="28f45740-1359-43d3-a8fe-a658db13b78b" providerId="ADAL" clId="{3D97D6DE-FC19-4C2A-AF45-0EAAAEDF0233}" dt="2025-05-16T09:30:16.937" v="782" actId="1076"/>
          <ac:spMkLst>
            <pc:docMk/>
            <pc:sldMk cId="3964849783" sldId="407"/>
            <ac:spMk id="21" creationId="{783B1FA1-8B87-AA6E-89F4-ECCBCFC4C796}"/>
          </ac:spMkLst>
        </pc:spChg>
        <pc:spChg chg="mod">
          <ac:chgData name="Samuele Mariotto" userId="28f45740-1359-43d3-a8fe-a658db13b78b" providerId="ADAL" clId="{3D97D6DE-FC19-4C2A-AF45-0EAAAEDF0233}" dt="2025-05-19T09:03:59.554" v="5625" actId="20577"/>
          <ac:spMkLst>
            <pc:docMk/>
            <pc:sldMk cId="3964849783" sldId="407"/>
            <ac:spMk id="23" creationId="{145BD823-B1BE-9DB9-C52B-68CEBF65D471}"/>
          </ac:spMkLst>
        </pc:spChg>
        <pc:spChg chg="mod">
          <ac:chgData name="Samuele Mariotto" userId="28f45740-1359-43d3-a8fe-a658db13b78b" providerId="ADAL" clId="{3D97D6DE-FC19-4C2A-AF45-0EAAAEDF0233}" dt="2025-05-16T09:30:12.201" v="781" actId="14100"/>
          <ac:spMkLst>
            <pc:docMk/>
            <pc:sldMk cId="3964849783" sldId="407"/>
            <ac:spMk id="32" creationId="{1063A14E-574F-CB3D-D125-74BA01819C2D}"/>
          </ac:spMkLst>
        </pc:spChg>
        <pc:spChg chg="mod">
          <ac:chgData name="Samuele Mariotto" userId="28f45740-1359-43d3-a8fe-a658db13b78b" providerId="ADAL" clId="{3D97D6DE-FC19-4C2A-AF45-0EAAAEDF0233}" dt="2025-05-16T09:30:04.469" v="779" actId="404"/>
          <ac:spMkLst>
            <pc:docMk/>
            <pc:sldMk cId="3964849783" sldId="407"/>
            <ac:spMk id="33" creationId="{AD492182-778E-AF54-0ED0-4AB7B800F564}"/>
          </ac:spMkLst>
        </pc:spChg>
        <pc:spChg chg="mod">
          <ac:chgData name="Samuele Mariotto" userId="28f45740-1359-43d3-a8fe-a658db13b78b" providerId="ADAL" clId="{3D97D6DE-FC19-4C2A-AF45-0EAAAEDF0233}" dt="2025-05-16T09:29:18.900" v="776"/>
          <ac:spMkLst>
            <pc:docMk/>
            <pc:sldMk cId="3964849783" sldId="407"/>
            <ac:spMk id="34" creationId="{694F9C13-96D9-B4CE-229B-50C84C56CD38}"/>
          </ac:spMkLst>
        </pc:spChg>
        <pc:spChg chg="mod">
          <ac:chgData name="Samuele Mariotto" userId="28f45740-1359-43d3-a8fe-a658db13b78b" providerId="ADAL" clId="{3D97D6DE-FC19-4C2A-AF45-0EAAAEDF0233}" dt="2025-05-16T09:15:22.638" v="521" actId="2711"/>
          <ac:spMkLst>
            <pc:docMk/>
            <pc:sldMk cId="3964849783" sldId="407"/>
            <ac:spMk id="38" creationId="{39BC8C74-50E3-F6C0-D25B-F8C4D8F7B9A8}"/>
          </ac:spMkLst>
        </pc:spChg>
        <pc:spChg chg="mod">
          <ac:chgData name="Samuele Mariotto" userId="28f45740-1359-43d3-a8fe-a658db13b78b" providerId="ADAL" clId="{3D97D6DE-FC19-4C2A-AF45-0EAAAEDF0233}" dt="2025-05-16T09:15:22.638" v="521" actId="2711"/>
          <ac:spMkLst>
            <pc:docMk/>
            <pc:sldMk cId="3964849783" sldId="407"/>
            <ac:spMk id="39" creationId="{4541DFD1-D917-0DFF-65CE-2520D1D1A23D}"/>
          </ac:spMkLst>
        </pc:spChg>
        <pc:spChg chg="mod">
          <ac:chgData name="Samuele Mariotto" userId="28f45740-1359-43d3-a8fe-a658db13b78b" providerId="ADAL" clId="{3D97D6DE-FC19-4C2A-AF45-0EAAAEDF0233}" dt="2025-05-16T09:15:22.638" v="521" actId="2711"/>
          <ac:spMkLst>
            <pc:docMk/>
            <pc:sldMk cId="3964849783" sldId="407"/>
            <ac:spMk id="40" creationId="{4DDD7416-A7CA-457D-7157-C1B62345EB5F}"/>
          </ac:spMkLst>
        </pc:spChg>
        <pc:grpChg chg="mod ord">
          <ac:chgData name="Samuele Mariotto" userId="28f45740-1359-43d3-a8fe-a658db13b78b" providerId="ADAL" clId="{3D97D6DE-FC19-4C2A-AF45-0EAAAEDF0233}" dt="2025-05-16T09:29:06.984" v="774" actId="1076"/>
          <ac:grpSpMkLst>
            <pc:docMk/>
            <pc:sldMk cId="3964849783" sldId="407"/>
            <ac:grpSpMk id="8" creationId="{547CEE29-F353-8903-DD1A-E42C07208CA3}"/>
          </ac:grpSpMkLst>
        </pc:grpChg>
        <pc:grpChg chg="add mod">
          <ac:chgData name="Samuele Mariotto" userId="28f45740-1359-43d3-a8fe-a658db13b78b" providerId="ADAL" clId="{3D97D6DE-FC19-4C2A-AF45-0EAAAEDF0233}" dt="2025-05-19T09:03:32.999" v="5606" actId="1076"/>
          <ac:grpSpMkLst>
            <pc:docMk/>
            <pc:sldMk cId="3964849783" sldId="407"/>
            <ac:grpSpMk id="26" creationId="{EB248C95-DABB-B89B-B9CE-32F72E7FC83B}"/>
          </ac:grpSpMkLst>
        </pc:grpChg>
        <pc:graphicFrameChg chg="mod">
          <ac:chgData name="Samuele Mariotto" userId="28f45740-1359-43d3-a8fe-a658db13b78b" providerId="ADAL" clId="{3D97D6DE-FC19-4C2A-AF45-0EAAAEDF0233}" dt="2025-05-17T10:19:32.752" v="2479" actId="20577"/>
          <ac:graphicFrameMkLst>
            <pc:docMk/>
            <pc:sldMk cId="3964849783" sldId="407"/>
            <ac:graphicFrameMk id="13" creationId="{B5FE183B-CA57-8AE6-3064-4F86D93F08B1}"/>
          </ac:graphicFrameMkLst>
        </pc:graphicFrameChg>
        <pc:picChg chg="mod">
          <ac:chgData name="Samuele Mariotto" userId="28f45740-1359-43d3-a8fe-a658db13b78b" providerId="ADAL" clId="{3D97D6DE-FC19-4C2A-AF45-0EAAAEDF0233}" dt="2025-05-16T09:28:24.787" v="737" actId="27803"/>
          <ac:picMkLst>
            <pc:docMk/>
            <pc:sldMk cId="3964849783" sldId="407"/>
            <ac:picMk id="22" creationId="{994E7FFA-4B24-D2F2-1170-B611162C2B15}"/>
          </ac:picMkLst>
        </pc:picChg>
        <pc:picChg chg="mod">
          <ac:chgData name="Samuele Mariotto" userId="28f45740-1359-43d3-a8fe-a658db13b78b" providerId="ADAL" clId="{3D97D6DE-FC19-4C2A-AF45-0EAAAEDF0233}" dt="2025-05-16T09:28:24.787" v="737" actId="27803"/>
          <ac:picMkLst>
            <pc:docMk/>
            <pc:sldMk cId="3964849783" sldId="407"/>
            <ac:picMk id="24" creationId="{D47D242A-C545-FC87-711E-99DC510029E0}"/>
          </ac:picMkLst>
        </pc:picChg>
        <pc:picChg chg="mod">
          <ac:chgData name="Samuele Mariotto" userId="28f45740-1359-43d3-a8fe-a658db13b78b" providerId="ADAL" clId="{3D97D6DE-FC19-4C2A-AF45-0EAAAEDF0233}" dt="2025-05-16T09:28:24.787" v="737" actId="27803"/>
          <ac:picMkLst>
            <pc:docMk/>
            <pc:sldMk cId="3964849783" sldId="407"/>
            <ac:picMk id="25" creationId="{5AD593CC-F32E-8C14-0AED-C9F36A057DA3}"/>
          </ac:picMkLst>
        </pc:picChg>
        <pc:picChg chg="mod">
          <ac:chgData name="Samuele Mariotto" userId="28f45740-1359-43d3-a8fe-a658db13b78b" providerId="ADAL" clId="{3D97D6DE-FC19-4C2A-AF45-0EAAAEDF0233}" dt="2025-05-16T09:29:18.900" v="776"/>
          <ac:picMkLst>
            <pc:docMk/>
            <pc:sldMk cId="3964849783" sldId="407"/>
            <ac:picMk id="29" creationId="{89D37F4C-6307-B448-2FB8-552044A77FBA}"/>
          </ac:picMkLst>
        </pc:picChg>
        <pc:picChg chg="mod">
          <ac:chgData name="Samuele Mariotto" userId="28f45740-1359-43d3-a8fe-a658db13b78b" providerId="ADAL" clId="{3D97D6DE-FC19-4C2A-AF45-0EAAAEDF0233}" dt="2025-05-16T09:29:18.900" v="776"/>
          <ac:picMkLst>
            <pc:docMk/>
            <pc:sldMk cId="3964849783" sldId="407"/>
            <ac:picMk id="30" creationId="{BEA353B2-EAEC-D022-35CC-04A5B171CC24}"/>
          </ac:picMkLst>
        </pc:picChg>
        <pc:cxnChg chg="mod">
          <ac:chgData name="Samuele Mariotto" userId="28f45740-1359-43d3-a8fe-a658db13b78b" providerId="ADAL" clId="{3D97D6DE-FC19-4C2A-AF45-0EAAAEDF0233}" dt="2025-05-16T09:30:23.670" v="783" actId="1076"/>
          <ac:cxnSpMkLst>
            <pc:docMk/>
            <pc:sldMk cId="3964849783" sldId="407"/>
            <ac:cxnSpMk id="18" creationId="{6DF464FE-0E87-046F-B04B-8C70DFB479AC}"/>
          </ac:cxnSpMkLst>
        </pc:cxnChg>
        <pc:cxnChg chg="mod">
          <ac:chgData name="Samuele Mariotto" userId="28f45740-1359-43d3-a8fe-a658db13b78b" providerId="ADAL" clId="{3D97D6DE-FC19-4C2A-AF45-0EAAAEDF0233}" dt="2025-05-19T09:03:39.758" v="5608" actId="14100"/>
          <ac:cxnSpMkLst>
            <pc:docMk/>
            <pc:sldMk cId="3964849783" sldId="407"/>
            <ac:cxnSpMk id="31" creationId="{4B36508E-B44E-7543-D2A4-AEF76F1C7DC5}"/>
          </ac:cxnSpMkLst>
        </pc:cxnChg>
      </pc:sldChg>
      <pc:sldChg chg="addSp delSp modSp mod">
        <pc:chgData name="Samuele Mariotto" userId="28f45740-1359-43d3-a8fe-a658db13b78b" providerId="ADAL" clId="{3D97D6DE-FC19-4C2A-AF45-0EAAAEDF0233}" dt="2025-05-20T07:19:52.850" v="5787" actId="2711"/>
        <pc:sldMkLst>
          <pc:docMk/>
          <pc:sldMk cId="302406615" sldId="408"/>
        </pc:sldMkLst>
        <pc:spChg chg="mod">
          <ac:chgData name="Samuele Mariotto" userId="28f45740-1359-43d3-a8fe-a658db13b78b" providerId="ADAL" clId="{3D97D6DE-FC19-4C2A-AF45-0EAAAEDF0233}" dt="2025-05-16T09:15:59.037" v="527" actId="2711"/>
          <ac:spMkLst>
            <pc:docMk/>
            <pc:sldMk cId="302406615" sldId="408"/>
            <ac:spMk id="2" creationId="{AA1635A3-B842-957C-EBBF-296FC498F44E}"/>
          </ac:spMkLst>
        </pc:spChg>
        <pc:spChg chg="mod">
          <ac:chgData name="Samuele Mariotto" userId="28f45740-1359-43d3-a8fe-a658db13b78b" providerId="ADAL" clId="{3D97D6DE-FC19-4C2A-AF45-0EAAAEDF0233}" dt="2025-05-16T09:15:59.037" v="527" actId="2711"/>
          <ac:spMkLst>
            <pc:docMk/>
            <pc:sldMk cId="302406615" sldId="408"/>
            <ac:spMk id="5" creationId="{133C8CA8-6F56-307F-C5E8-FE09AD435F32}"/>
          </ac:spMkLst>
        </pc:spChg>
        <pc:spChg chg="mod">
          <ac:chgData name="Samuele Mariotto" userId="28f45740-1359-43d3-a8fe-a658db13b78b" providerId="ADAL" clId="{3D97D6DE-FC19-4C2A-AF45-0EAAAEDF0233}" dt="2025-05-20T07:19:52.850" v="5787" actId="2711"/>
          <ac:spMkLst>
            <pc:docMk/>
            <pc:sldMk cId="302406615" sldId="408"/>
            <ac:spMk id="6" creationId="{45133745-D979-4449-4105-7CFFF17B8B2F}"/>
          </ac:spMkLst>
        </pc:spChg>
        <pc:spChg chg="mod">
          <ac:chgData name="Samuele Mariotto" userId="28f45740-1359-43d3-a8fe-a658db13b78b" providerId="ADAL" clId="{3D97D6DE-FC19-4C2A-AF45-0EAAAEDF0233}" dt="2025-05-17T14:11:25.838" v="5421" actId="404"/>
          <ac:spMkLst>
            <pc:docMk/>
            <pc:sldMk cId="302406615" sldId="408"/>
            <ac:spMk id="20" creationId="{AEC26CD8-A5E1-8099-2088-9BCB6FA680D2}"/>
          </ac:spMkLst>
        </pc:spChg>
        <pc:graphicFrameChg chg="mod modGraphic">
          <ac:chgData name="Samuele Mariotto" userId="28f45740-1359-43d3-a8fe-a658db13b78b" providerId="ADAL" clId="{3D97D6DE-FC19-4C2A-AF45-0EAAAEDF0233}" dt="2025-05-16T15:26:27.604" v="1609" actId="20577"/>
          <ac:graphicFrameMkLst>
            <pc:docMk/>
            <pc:sldMk cId="302406615" sldId="408"/>
            <ac:graphicFrameMk id="13" creationId="{70564D51-E3D3-9729-90D7-030CE141C0DB}"/>
          </ac:graphicFrameMkLst>
        </pc:graphicFrameChg>
        <pc:picChg chg="add mod">
          <ac:chgData name="Samuele Mariotto" userId="28f45740-1359-43d3-a8fe-a658db13b78b" providerId="ADAL" clId="{3D97D6DE-FC19-4C2A-AF45-0EAAAEDF0233}" dt="2025-05-16T12:27:30.836" v="1465" actId="1076"/>
          <ac:picMkLst>
            <pc:docMk/>
            <pc:sldMk cId="302406615" sldId="408"/>
            <ac:picMk id="9" creationId="{42062C7B-8B17-390F-4CCF-55789CB128DE}"/>
          </ac:picMkLst>
        </pc:picChg>
        <pc:picChg chg="add mod">
          <ac:chgData name="Samuele Mariotto" userId="28f45740-1359-43d3-a8fe-a658db13b78b" providerId="ADAL" clId="{3D97D6DE-FC19-4C2A-AF45-0EAAAEDF0233}" dt="2025-05-16T13:50:16.618" v="1584" actId="1076"/>
          <ac:picMkLst>
            <pc:docMk/>
            <pc:sldMk cId="302406615" sldId="408"/>
            <ac:picMk id="11" creationId="{B7519648-AA30-7DC5-2ED4-6655CD310ED0}"/>
          </ac:picMkLst>
        </pc:picChg>
      </pc:sldChg>
      <pc:sldChg chg="addSp delSp modSp mod modAnim">
        <pc:chgData name="Samuele Mariotto" userId="28f45740-1359-43d3-a8fe-a658db13b78b" providerId="ADAL" clId="{3D97D6DE-FC19-4C2A-AF45-0EAAAEDF0233}" dt="2025-05-19T20:27:47.251" v="5721"/>
        <pc:sldMkLst>
          <pc:docMk/>
          <pc:sldMk cId="1492613363" sldId="410"/>
        </pc:sldMkLst>
        <pc:spChg chg="mod">
          <ac:chgData name="Samuele Mariotto" userId="28f45740-1359-43d3-a8fe-a658db13b78b" providerId="ADAL" clId="{3D97D6DE-FC19-4C2A-AF45-0EAAAEDF0233}" dt="2025-05-16T09:15:29.394" v="522" actId="2711"/>
          <ac:spMkLst>
            <pc:docMk/>
            <pc:sldMk cId="1492613363" sldId="410"/>
            <ac:spMk id="4" creationId="{27162616-529A-D5BC-5A2E-F28705653D13}"/>
          </ac:spMkLst>
        </pc:spChg>
        <pc:spChg chg="mod">
          <ac:chgData name="Samuele Mariotto" userId="28f45740-1359-43d3-a8fe-a658db13b78b" providerId="ADAL" clId="{3D97D6DE-FC19-4C2A-AF45-0EAAAEDF0233}" dt="2025-05-16T09:15:29.394" v="522" actId="2711"/>
          <ac:spMkLst>
            <pc:docMk/>
            <pc:sldMk cId="1492613363" sldId="410"/>
            <ac:spMk id="5" creationId="{818625AA-4018-6968-B251-F47198B49475}"/>
          </ac:spMkLst>
        </pc:spChg>
        <pc:spChg chg="mod">
          <ac:chgData name="Samuele Mariotto" userId="28f45740-1359-43d3-a8fe-a658db13b78b" providerId="ADAL" clId="{3D97D6DE-FC19-4C2A-AF45-0EAAAEDF0233}" dt="2025-05-17T10:08:59.992" v="2184" actId="1076"/>
          <ac:spMkLst>
            <pc:docMk/>
            <pc:sldMk cId="1492613363" sldId="410"/>
            <ac:spMk id="8" creationId="{DBE4FCA1-5FE9-DD3B-1854-9F52CABB0C22}"/>
          </ac:spMkLst>
        </pc:spChg>
        <pc:spChg chg="mod">
          <ac:chgData name="Samuele Mariotto" userId="28f45740-1359-43d3-a8fe-a658db13b78b" providerId="ADAL" clId="{3D97D6DE-FC19-4C2A-AF45-0EAAAEDF0233}" dt="2025-05-17T10:09:03.103" v="2185" actId="1076"/>
          <ac:spMkLst>
            <pc:docMk/>
            <pc:sldMk cId="1492613363" sldId="410"/>
            <ac:spMk id="102" creationId="{96E8DFFB-C293-A0EF-1D65-1FBF1F300375}"/>
          </ac:spMkLst>
        </pc:spChg>
        <pc:picChg chg="add mod modCrop">
          <ac:chgData name="Samuele Mariotto" userId="28f45740-1359-43d3-a8fe-a658db13b78b" providerId="ADAL" clId="{3D97D6DE-FC19-4C2A-AF45-0EAAAEDF0233}" dt="2025-05-17T10:10:19.915" v="2334" actId="1037"/>
          <ac:picMkLst>
            <pc:docMk/>
            <pc:sldMk cId="1492613363" sldId="410"/>
            <ac:picMk id="7" creationId="{0EED20C9-697E-7F7B-7374-CC77E6EA1654}"/>
          </ac:picMkLst>
        </pc:picChg>
        <pc:picChg chg="add mod ord">
          <ac:chgData name="Samuele Mariotto" userId="28f45740-1359-43d3-a8fe-a658db13b78b" providerId="ADAL" clId="{3D97D6DE-FC19-4C2A-AF45-0EAAAEDF0233}" dt="2025-05-17T10:10:19.915" v="2334" actId="1037"/>
          <ac:picMkLst>
            <pc:docMk/>
            <pc:sldMk cId="1492613363" sldId="410"/>
            <ac:picMk id="482" creationId="{A146FCF9-109B-9E36-7D45-E460638A8412}"/>
          </ac:picMkLst>
        </pc:picChg>
        <pc:picChg chg="add mod modCrop">
          <ac:chgData name="Samuele Mariotto" userId="28f45740-1359-43d3-a8fe-a658db13b78b" providerId="ADAL" clId="{3D97D6DE-FC19-4C2A-AF45-0EAAAEDF0233}" dt="2025-05-17T10:10:19.915" v="2334" actId="1037"/>
          <ac:picMkLst>
            <pc:docMk/>
            <pc:sldMk cId="1492613363" sldId="410"/>
            <ac:picMk id="483" creationId="{F7929B30-2DCD-1420-E343-A9F9D29C4076}"/>
          </ac:picMkLst>
        </pc:picChg>
      </pc:sldChg>
      <pc:sldChg chg="addSp delSp modSp mod">
        <pc:chgData name="Samuele Mariotto" userId="28f45740-1359-43d3-a8fe-a658db13b78b" providerId="ADAL" clId="{3D97D6DE-FC19-4C2A-AF45-0EAAAEDF0233}" dt="2025-05-19T20:24:06.806" v="5719" actId="6549"/>
        <pc:sldMkLst>
          <pc:docMk/>
          <pc:sldMk cId="3443789432" sldId="411"/>
        </pc:sldMkLst>
        <pc:spChg chg="mod">
          <ac:chgData name="Samuele Mariotto" userId="28f45740-1359-43d3-a8fe-a658db13b78b" providerId="ADAL" clId="{3D97D6DE-FC19-4C2A-AF45-0EAAAEDF0233}" dt="2025-05-16T12:07:21.373" v="1111" actId="20577"/>
          <ac:spMkLst>
            <pc:docMk/>
            <pc:sldMk cId="3443789432" sldId="411"/>
            <ac:spMk id="6" creationId="{B3D8E88E-8DC6-12B1-59EE-57A31C7E6B25}"/>
          </ac:spMkLst>
        </pc:spChg>
        <pc:spChg chg="mod">
          <ac:chgData name="Samuele Mariotto" userId="28f45740-1359-43d3-a8fe-a658db13b78b" providerId="ADAL" clId="{3D97D6DE-FC19-4C2A-AF45-0EAAAEDF0233}" dt="2025-05-16T09:16:56.111" v="535" actId="404"/>
          <ac:spMkLst>
            <pc:docMk/>
            <pc:sldMk cId="3443789432" sldId="411"/>
            <ac:spMk id="7" creationId="{FF369DFE-FA28-480B-7768-DE1D333A3931}"/>
          </ac:spMkLst>
        </pc:spChg>
        <pc:spChg chg="mod">
          <ac:chgData name="Samuele Mariotto" userId="28f45740-1359-43d3-a8fe-a658db13b78b" providerId="ADAL" clId="{3D97D6DE-FC19-4C2A-AF45-0EAAAEDF0233}" dt="2025-05-16T09:16:56.111" v="535" actId="404"/>
          <ac:spMkLst>
            <pc:docMk/>
            <pc:sldMk cId="3443789432" sldId="411"/>
            <ac:spMk id="9" creationId="{64551FEF-A225-B98C-C7A7-ABE55629AA79}"/>
          </ac:spMkLst>
        </pc:spChg>
        <pc:spChg chg="mod">
          <ac:chgData name="Samuele Mariotto" userId="28f45740-1359-43d3-a8fe-a658db13b78b" providerId="ADAL" clId="{3D97D6DE-FC19-4C2A-AF45-0EAAAEDF0233}" dt="2025-05-16T09:16:56.111" v="535" actId="404"/>
          <ac:spMkLst>
            <pc:docMk/>
            <pc:sldMk cId="3443789432" sldId="411"/>
            <ac:spMk id="19" creationId="{B59BEFA7-2CD1-D9F6-F9CF-9BF3557A82A1}"/>
          </ac:spMkLst>
        </pc:spChg>
        <pc:spChg chg="mod">
          <ac:chgData name="Samuele Mariotto" userId="28f45740-1359-43d3-a8fe-a658db13b78b" providerId="ADAL" clId="{3D97D6DE-FC19-4C2A-AF45-0EAAAEDF0233}" dt="2025-05-19T20:24:06.806" v="5719" actId="6549"/>
          <ac:spMkLst>
            <pc:docMk/>
            <pc:sldMk cId="3443789432" sldId="411"/>
            <ac:spMk id="20" creationId="{3258C822-F7AF-DAF2-BB08-4E67AEFE5D91}"/>
          </ac:spMkLst>
        </pc:spChg>
        <pc:spChg chg="mod">
          <ac:chgData name="Samuele Mariotto" userId="28f45740-1359-43d3-a8fe-a658db13b78b" providerId="ADAL" clId="{3D97D6DE-FC19-4C2A-AF45-0EAAAEDF0233}" dt="2025-05-16T09:16:56.111" v="535" actId="404"/>
          <ac:spMkLst>
            <pc:docMk/>
            <pc:sldMk cId="3443789432" sldId="411"/>
            <ac:spMk id="22" creationId="{529DD5B1-A1C7-E40E-D902-F28B06E49A40}"/>
          </ac:spMkLst>
        </pc:spChg>
        <pc:spChg chg="mod">
          <ac:chgData name="Samuele Mariotto" userId="28f45740-1359-43d3-a8fe-a658db13b78b" providerId="ADAL" clId="{3D97D6DE-FC19-4C2A-AF45-0EAAAEDF0233}" dt="2025-05-16T09:16:56.111" v="535" actId="404"/>
          <ac:spMkLst>
            <pc:docMk/>
            <pc:sldMk cId="3443789432" sldId="411"/>
            <ac:spMk id="23" creationId="{F5E65D42-6F07-7A97-96D6-4B89E1704C5A}"/>
          </ac:spMkLst>
        </pc:spChg>
        <pc:spChg chg="mod">
          <ac:chgData name="Samuele Mariotto" userId="28f45740-1359-43d3-a8fe-a658db13b78b" providerId="ADAL" clId="{3D97D6DE-FC19-4C2A-AF45-0EAAAEDF0233}" dt="2025-05-16T12:08:16.074" v="1119" actId="164"/>
          <ac:spMkLst>
            <pc:docMk/>
            <pc:sldMk cId="3443789432" sldId="411"/>
            <ac:spMk id="37" creationId="{1C67FDD2-F986-2261-05CC-568E304F0A16}"/>
          </ac:spMkLst>
        </pc:spChg>
        <pc:spChg chg="mod">
          <ac:chgData name="Samuele Mariotto" userId="28f45740-1359-43d3-a8fe-a658db13b78b" providerId="ADAL" clId="{3D97D6DE-FC19-4C2A-AF45-0EAAAEDF0233}" dt="2025-05-16T09:16:22.546" v="530" actId="2711"/>
          <ac:spMkLst>
            <pc:docMk/>
            <pc:sldMk cId="3443789432" sldId="411"/>
            <ac:spMk id="39" creationId="{A5511CF6-BE57-1359-B1F7-3CA1332423BF}"/>
          </ac:spMkLst>
        </pc:spChg>
        <pc:spChg chg="mod">
          <ac:chgData name="Samuele Mariotto" userId="28f45740-1359-43d3-a8fe-a658db13b78b" providerId="ADAL" clId="{3D97D6DE-FC19-4C2A-AF45-0EAAAEDF0233}" dt="2025-05-16T12:25:47.467" v="1432" actId="404"/>
          <ac:spMkLst>
            <pc:docMk/>
            <pc:sldMk cId="3443789432" sldId="411"/>
            <ac:spMk id="44" creationId="{D98795AD-1486-B7AE-772E-19C06FB452CC}"/>
          </ac:spMkLst>
        </pc:spChg>
        <pc:spChg chg="mod">
          <ac:chgData name="Samuele Mariotto" userId="28f45740-1359-43d3-a8fe-a658db13b78b" providerId="ADAL" clId="{3D97D6DE-FC19-4C2A-AF45-0EAAAEDF0233}" dt="2025-05-16T09:16:22.546" v="530" actId="2711"/>
          <ac:spMkLst>
            <pc:docMk/>
            <pc:sldMk cId="3443789432" sldId="411"/>
            <ac:spMk id="50" creationId="{F8B260BB-E479-BFFF-9D58-0172DED1EFE2}"/>
          </ac:spMkLst>
        </pc:spChg>
        <pc:spChg chg="mod topLvl">
          <ac:chgData name="Samuele Mariotto" userId="28f45740-1359-43d3-a8fe-a658db13b78b" providerId="ADAL" clId="{3D97D6DE-FC19-4C2A-AF45-0EAAAEDF0233}" dt="2025-05-16T09:16:22.546" v="530" actId="2711"/>
          <ac:spMkLst>
            <pc:docMk/>
            <pc:sldMk cId="3443789432" sldId="411"/>
            <ac:spMk id="77" creationId="{29E1148F-238F-9438-AAAD-FFAF96D70A7C}"/>
          </ac:spMkLst>
        </pc:spChg>
        <pc:spChg chg="mod">
          <ac:chgData name="Samuele Mariotto" userId="28f45740-1359-43d3-a8fe-a658db13b78b" providerId="ADAL" clId="{3D97D6DE-FC19-4C2A-AF45-0EAAAEDF0233}" dt="2025-05-16T05:49:26.847" v="271" actId="1076"/>
          <ac:spMkLst>
            <pc:docMk/>
            <pc:sldMk cId="3443789432" sldId="411"/>
            <ac:spMk id="78" creationId="{3AED5911-E71D-886D-2174-284AADA89A4F}"/>
          </ac:spMkLst>
        </pc:spChg>
        <pc:spChg chg="mod">
          <ac:chgData name="Samuele Mariotto" userId="28f45740-1359-43d3-a8fe-a658db13b78b" providerId="ADAL" clId="{3D97D6DE-FC19-4C2A-AF45-0EAAAEDF0233}" dt="2025-05-16T12:08:16.074" v="1119" actId="164"/>
          <ac:spMkLst>
            <pc:docMk/>
            <pc:sldMk cId="3443789432" sldId="411"/>
            <ac:spMk id="81" creationId="{BAB9811B-9508-E42B-FA37-494449BCB7DA}"/>
          </ac:spMkLst>
        </pc:spChg>
        <pc:spChg chg="mod">
          <ac:chgData name="Samuele Mariotto" userId="28f45740-1359-43d3-a8fe-a658db13b78b" providerId="ADAL" clId="{3D97D6DE-FC19-4C2A-AF45-0EAAAEDF0233}" dt="2025-05-16T12:08:16.074" v="1119" actId="164"/>
          <ac:spMkLst>
            <pc:docMk/>
            <pc:sldMk cId="3443789432" sldId="411"/>
            <ac:spMk id="84" creationId="{E4125D82-DB6A-5F01-2561-08E27EE5F675}"/>
          </ac:spMkLst>
        </pc:spChg>
        <pc:spChg chg="mod topLvl">
          <ac:chgData name="Samuele Mariotto" userId="28f45740-1359-43d3-a8fe-a658db13b78b" providerId="ADAL" clId="{3D97D6DE-FC19-4C2A-AF45-0EAAAEDF0233}" dt="2025-05-16T12:25:47.467" v="1432" actId="404"/>
          <ac:spMkLst>
            <pc:docMk/>
            <pc:sldMk cId="3443789432" sldId="411"/>
            <ac:spMk id="102" creationId="{53875100-D628-95E8-1919-1F823D07F42B}"/>
          </ac:spMkLst>
        </pc:spChg>
        <pc:spChg chg="mod">
          <ac:chgData name="Samuele Mariotto" userId="28f45740-1359-43d3-a8fe-a658db13b78b" providerId="ADAL" clId="{3D97D6DE-FC19-4C2A-AF45-0EAAAEDF0233}" dt="2025-05-16T05:49:26.847" v="271" actId="1076"/>
          <ac:spMkLst>
            <pc:docMk/>
            <pc:sldMk cId="3443789432" sldId="411"/>
            <ac:spMk id="103" creationId="{2A35A45B-EBB4-3A5B-6C8C-25315A61B944}"/>
          </ac:spMkLst>
        </pc:spChg>
        <pc:spChg chg="mod topLvl">
          <ac:chgData name="Samuele Mariotto" userId="28f45740-1359-43d3-a8fe-a658db13b78b" providerId="ADAL" clId="{3D97D6DE-FC19-4C2A-AF45-0EAAAEDF0233}" dt="2025-05-16T09:16:22.546" v="530" actId="2711"/>
          <ac:spMkLst>
            <pc:docMk/>
            <pc:sldMk cId="3443789432" sldId="411"/>
            <ac:spMk id="104" creationId="{C86A7B98-8761-65A5-BF08-195863A6245A}"/>
          </ac:spMkLst>
        </pc:spChg>
        <pc:spChg chg="mod">
          <ac:chgData name="Samuele Mariotto" userId="28f45740-1359-43d3-a8fe-a658db13b78b" providerId="ADAL" clId="{3D97D6DE-FC19-4C2A-AF45-0EAAAEDF0233}" dt="2025-05-16T12:08:16.074" v="1119" actId="164"/>
          <ac:spMkLst>
            <pc:docMk/>
            <pc:sldMk cId="3443789432" sldId="411"/>
            <ac:spMk id="105" creationId="{744E63E5-FA62-EF94-FFEA-B9BE8233BF95}"/>
          </ac:spMkLst>
        </pc:spChg>
        <pc:spChg chg="mod">
          <ac:chgData name="Samuele Mariotto" userId="28f45740-1359-43d3-a8fe-a658db13b78b" providerId="ADAL" clId="{3D97D6DE-FC19-4C2A-AF45-0EAAAEDF0233}" dt="2025-05-16T12:25:47.467" v="1432" actId="404"/>
          <ac:spMkLst>
            <pc:docMk/>
            <pc:sldMk cId="3443789432" sldId="411"/>
            <ac:spMk id="108" creationId="{ED128691-E613-1C54-6404-083127E0894E}"/>
          </ac:spMkLst>
        </pc:spChg>
        <pc:spChg chg="mod topLvl">
          <ac:chgData name="Samuele Mariotto" userId="28f45740-1359-43d3-a8fe-a658db13b78b" providerId="ADAL" clId="{3D97D6DE-FC19-4C2A-AF45-0EAAAEDF0233}" dt="2025-05-16T12:08:16.074" v="1119" actId="164"/>
          <ac:spMkLst>
            <pc:docMk/>
            <pc:sldMk cId="3443789432" sldId="411"/>
            <ac:spMk id="109" creationId="{7C5420D5-B304-BA63-B89D-D86AA01E408F}"/>
          </ac:spMkLst>
        </pc:spChg>
        <pc:spChg chg="mod">
          <ac:chgData name="Samuele Mariotto" userId="28f45740-1359-43d3-a8fe-a658db13b78b" providerId="ADAL" clId="{3D97D6DE-FC19-4C2A-AF45-0EAAAEDF0233}" dt="2025-05-16T12:25:47.467" v="1432" actId="404"/>
          <ac:spMkLst>
            <pc:docMk/>
            <pc:sldMk cId="3443789432" sldId="411"/>
            <ac:spMk id="114" creationId="{9BF53CBE-FB00-7465-C98A-1F1DD1AC8EFE}"/>
          </ac:spMkLst>
        </pc:spChg>
        <pc:spChg chg="mod">
          <ac:chgData name="Samuele Mariotto" userId="28f45740-1359-43d3-a8fe-a658db13b78b" providerId="ADAL" clId="{3D97D6DE-FC19-4C2A-AF45-0EAAAEDF0233}" dt="2025-05-16T12:25:47.467" v="1432" actId="404"/>
          <ac:spMkLst>
            <pc:docMk/>
            <pc:sldMk cId="3443789432" sldId="411"/>
            <ac:spMk id="123" creationId="{2253E199-CD26-9AD0-6D2B-1E58925A4383}"/>
          </ac:spMkLst>
        </pc:spChg>
        <pc:spChg chg="mod">
          <ac:chgData name="Samuele Mariotto" userId="28f45740-1359-43d3-a8fe-a658db13b78b" providerId="ADAL" clId="{3D97D6DE-FC19-4C2A-AF45-0EAAAEDF0233}" dt="2025-05-16T09:16:22.546" v="530" actId="2711"/>
          <ac:spMkLst>
            <pc:docMk/>
            <pc:sldMk cId="3443789432" sldId="411"/>
            <ac:spMk id="124" creationId="{445D24A9-1AE2-39A4-A619-5B9C1483B04A}"/>
          </ac:spMkLst>
        </pc:spChg>
        <pc:spChg chg="mod topLvl">
          <ac:chgData name="Samuele Mariotto" userId="28f45740-1359-43d3-a8fe-a658db13b78b" providerId="ADAL" clId="{3D97D6DE-FC19-4C2A-AF45-0EAAAEDF0233}" dt="2025-05-16T09:16:22.546" v="530" actId="2711"/>
          <ac:spMkLst>
            <pc:docMk/>
            <pc:sldMk cId="3443789432" sldId="411"/>
            <ac:spMk id="129" creationId="{04F2C555-9EF3-EB78-888A-B2C365D84272}"/>
          </ac:spMkLst>
        </pc:spChg>
        <pc:spChg chg="mod">
          <ac:chgData name="Samuele Mariotto" userId="28f45740-1359-43d3-a8fe-a658db13b78b" providerId="ADAL" clId="{3D97D6DE-FC19-4C2A-AF45-0EAAAEDF0233}" dt="2025-05-16T12:08:16.074" v="1119" actId="164"/>
          <ac:spMkLst>
            <pc:docMk/>
            <pc:sldMk cId="3443789432" sldId="411"/>
            <ac:spMk id="130" creationId="{28F137A8-C71E-CA7B-84DB-B125C075E157}"/>
          </ac:spMkLst>
        </pc:spChg>
        <pc:spChg chg="mod">
          <ac:chgData name="Samuele Mariotto" userId="28f45740-1359-43d3-a8fe-a658db13b78b" providerId="ADAL" clId="{3D97D6DE-FC19-4C2A-AF45-0EAAAEDF0233}" dt="2025-05-16T12:08:16.074" v="1119" actId="164"/>
          <ac:spMkLst>
            <pc:docMk/>
            <pc:sldMk cId="3443789432" sldId="411"/>
            <ac:spMk id="133" creationId="{905CB7E9-4DA2-E13C-4FD2-FEAD6978B027}"/>
          </ac:spMkLst>
        </pc:spChg>
        <pc:spChg chg="mod">
          <ac:chgData name="Samuele Mariotto" userId="28f45740-1359-43d3-a8fe-a658db13b78b" providerId="ADAL" clId="{3D97D6DE-FC19-4C2A-AF45-0EAAAEDF0233}" dt="2025-05-16T05:49:26.847" v="271" actId="1076"/>
          <ac:spMkLst>
            <pc:docMk/>
            <pc:sldMk cId="3443789432" sldId="411"/>
            <ac:spMk id="134" creationId="{9DF54FE8-A98D-15EC-CFA2-7166AD7E78FB}"/>
          </ac:spMkLst>
        </pc:spChg>
        <pc:spChg chg="mod">
          <ac:chgData name="Samuele Mariotto" userId="28f45740-1359-43d3-a8fe-a658db13b78b" providerId="ADAL" clId="{3D97D6DE-FC19-4C2A-AF45-0EAAAEDF0233}" dt="2025-05-16T12:08:16.074" v="1119" actId="164"/>
          <ac:spMkLst>
            <pc:docMk/>
            <pc:sldMk cId="3443789432" sldId="411"/>
            <ac:spMk id="135" creationId="{459D21EF-4FAC-8365-7F8F-2C98ACA8F65D}"/>
          </ac:spMkLst>
        </pc:spChg>
        <pc:spChg chg="mod">
          <ac:chgData name="Samuele Mariotto" userId="28f45740-1359-43d3-a8fe-a658db13b78b" providerId="ADAL" clId="{3D97D6DE-FC19-4C2A-AF45-0EAAAEDF0233}" dt="2025-05-16T05:49:26.847" v="271" actId="1076"/>
          <ac:spMkLst>
            <pc:docMk/>
            <pc:sldMk cId="3443789432" sldId="411"/>
            <ac:spMk id="137" creationId="{18C9E001-4057-EE6C-58A1-57C0D70FF64E}"/>
          </ac:spMkLst>
        </pc:spChg>
        <pc:spChg chg="mod">
          <ac:chgData name="Samuele Mariotto" userId="28f45740-1359-43d3-a8fe-a658db13b78b" providerId="ADAL" clId="{3D97D6DE-FC19-4C2A-AF45-0EAAAEDF0233}" dt="2025-05-16T05:49:26.847" v="271" actId="1076"/>
          <ac:spMkLst>
            <pc:docMk/>
            <pc:sldMk cId="3443789432" sldId="411"/>
            <ac:spMk id="139" creationId="{99FE806D-2F54-DE8B-864D-029DD906678A}"/>
          </ac:spMkLst>
        </pc:spChg>
        <pc:spChg chg="mod">
          <ac:chgData name="Samuele Mariotto" userId="28f45740-1359-43d3-a8fe-a658db13b78b" providerId="ADAL" clId="{3D97D6DE-FC19-4C2A-AF45-0EAAAEDF0233}" dt="2025-05-16T05:49:26.847" v="271" actId="1076"/>
          <ac:spMkLst>
            <pc:docMk/>
            <pc:sldMk cId="3443789432" sldId="411"/>
            <ac:spMk id="140" creationId="{CDFCFAFF-FE43-7887-A980-950464F59663}"/>
          </ac:spMkLst>
        </pc:spChg>
        <pc:spChg chg="mod">
          <ac:chgData name="Samuele Mariotto" userId="28f45740-1359-43d3-a8fe-a658db13b78b" providerId="ADAL" clId="{3D97D6DE-FC19-4C2A-AF45-0EAAAEDF0233}" dt="2025-05-16T12:25:47.467" v="1432" actId="404"/>
          <ac:spMkLst>
            <pc:docMk/>
            <pc:sldMk cId="3443789432" sldId="411"/>
            <ac:spMk id="142" creationId="{8E0AB322-8B5B-4B6F-C768-C2A6A0753DE1}"/>
          </ac:spMkLst>
        </pc:spChg>
        <pc:spChg chg="mod">
          <ac:chgData name="Samuele Mariotto" userId="28f45740-1359-43d3-a8fe-a658db13b78b" providerId="ADAL" clId="{3D97D6DE-FC19-4C2A-AF45-0EAAAEDF0233}" dt="2025-05-16T12:25:47.467" v="1432" actId="404"/>
          <ac:spMkLst>
            <pc:docMk/>
            <pc:sldMk cId="3443789432" sldId="411"/>
            <ac:spMk id="146" creationId="{D9A8F87F-96CF-15E9-DB65-D6D91B51876B}"/>
          </ac:spMkLst>
        </pc:spChg>
        <pc:spChg chg="mod">
          <ac:chgData name="Samuele Mariotto" userId="28f45740-1359-43d3-a8fe-a658db13b78b" providerId="ADAL" clId="{3D97D6DE-FC19-4C2A-AF45-0EAAAEDF0233}" dt="2025-05-16T09:16:22.546" v="530" actId="2711"/>
          <ac:spMkLst>
            <pc:docMk/>
            <pc:sldMk cId="3443789432" sldId="411"/>
            <ac:spMk id="151" creationId="{4BC71B90-9BBB-3BDF-AD06-4A7FBEE6D126}"/>
          </ac:spMkLst>
        </pc:spChg>
        <pc:spChg chg="mod">
          <ac:chgData name="Samuele Mariotto" userId="28f45740-1359-43d3-a8fe-a658db13b78b" providerId="ADAL" clId="{3D97D6DE-FC19-4C2A-AF45-0EAAAEDF0233}" dt="2025-05-16T09:16:22.546" v="530" actId="2711"/>
          <ac:spMkLst>
            <pc:docMk/>
            <pc:sldMk cId="3443789432" sldId="411"/>
            <ac:spMk id="166" creationId="{3DC812A4-9E84-6238-3290-F5E21A9ACC7F}"/>
          </ac:spMkLst>
        </pc:spChg>
        <pc:spChg chg="mod">
          <ac:chgData name="Samuele Mariotto" userId="28f45740-1359-43d3-a8fe-a658db13b78b" providerId="ADAL" clId="{3D97D6DE-FC19-4C2A-AF45-0EAAAEDF0233}" dt="2025-05-16T05:48:47.822" v="215" actId="14100"/>
          <ac:spMkLst>
            <pc:docMk/>
            <pc:sldMk cId="3443789432" sldId="411"/>
            <ac:spMk id="178" creationId="{D245121B-ED07-C132-6720-0E66ACFFD671}"/>
          </ac:spMkLst>
        </pc:spChg>
        <pc:spChg chg="mod">
          <ac:chgData name="Samuele Mariotto" userId="28f45740-1359-43d3-a8fe-a658db13b78b" providerId="ADAL" clId="{3D97D6DE-FC19-4C2A-AF45-0EAAAEDF0233}" dt="2025-05-16T12:26:06.124" v="1443" actId="1035"/>
          <ac:spMkLst>
            <pc:docMk/>
            <pc:sldMk cId="3443789432" sldId="411"/>
            <ac:spMk id="179" creationId="{4C688744-3D7E-AD39-26D2-1A9C7362A4AC}"/>
          </ac:spMkLst>
        </pc:spChg>
        <pc:spChg chg="mod">
          <ac:chgData name="Samuele Mariotto" userId="28f45740-1359-43d3-a8fe-a658db13b78b" providerId="ADAL" clId="{3D97D6DE-FC19-4C2A-AF45-0EAAAEDF0233}" dt="2025-05-16T12:26:13.817" v="1444" actId="465"/>
          <ac:spMkLst>
            <pc:docMk/>
            <pc:sldMk cId="3443789432" sldId="411"/>
            <ac:spMk id="183" creationId="{04D9EFE1-4368-E1F8-AC75-D49C29285A74}"/>
          </ac:spMkLst>
        </pc:spChg>
        <pc:spChg chg="mod">
          <ac:chgData name="Samuele Mariotto" userId="28f45740-1359-43d3-a8fe-a658db13b78b" providerId="ADAL" clId="{3D97D6DE-FC19-4C2A-AF45-0EAAAEDF0233}" dt="2025-05-16T12:26:13.817" v="1444" actId="465"/>
          <ac:spMkLst>
            <pc:docMk/>
            <pc:sldMk cId="3443789432" sldId="411"/>
            <ac:spMk id="187" creationId="{16C47A66-A87A-4620-CEED-2E31A95FA6C6}"/>
          </ac:spMkLst>
        </pc:spChg>
        <pc:spChg chg="mod">
          <ac:chgData name="Samuele Mariotto" userId="28f45740-1359-43d3-a8fe-a658db13b78b" providerId="ADAL" clId="{3D97D6DE-FC19-4C2A-AF45-0EAAAEDF0233}" dt="2025-05-16T12:25:47.467" v="1432" actId="404"/>
          <ac:spMkLst>
            <pc:docMk/>
            <pc:sldMk cId="3443789432" sldId="411"/>
            <ac:spMk id="190" creationId="{7DE4B44C-94B9-CBA7-E8EE-CFA39188C751}"/>
          </ac:spMkLst>
        </pc:spChg>
        <pc:spChg chg="mod">
          <ac:chgData name="Samuele Mariotto" userId="28f45740-1359-43d3-a8fe-a658db13b78b" providerId="ADAL" clId="{3D97D6DE-FC19-4C2A-AF45-0EAAAEDF0233}" dt="2025-05-16T12:26:13.817" v="1444" actId="465"/>
          <ac:spMkLst>
            <pc:docMk/>
            <pc:sldMk cId="3443789432" sldId="411"/>
            <ac:spMk id="191" creationId="{0DDC794C-71C2-4D63-6996-C54420EEF230}"/>
          </ac:spMkLst>
        </pc:spChg>
        <pc:spChg chg="mod">
          <ac:chgData name="Samuele Mariotto" userId="28f45740-1359-43d3-a8fe-a658db13b78b" providerId="ADAL" clId="{3D97D6DE-FC19-4C2A-AF45-0EAAAEDF0233}" dt="2025-05-16T12:26:13.817" v="1444" actId="465"/>
          <ac:spMkLst>
            <pc:docMk/>
            <pc:sldMk cId="3443789432" sldId="411"/>
            <ac:spMk id="195" creationId="{CC6C344C-741D-4614-B1DC-9219F4ED9106}"/>
          </ac:spMkLst>
        </pc:spChg>
        <pc:spChg chg="mod">
          <ac:chgData name="Samuele Mariotto" userId="28f45740-1359-43d3-a8fe-a658db13b78b" providerId="ADAL" clId="{3D97D6DE-FC19-4C2A-AF45-0EAAAEDF0233}" dt="2025-05-16T05:49:51.550" v="272" actId="164"/>
          <ac:spMkLst>
            <pc:docMk/>
            <pc:sldMk cId="3443789432" sldId="411"/>
            <ac:spMk id="196" creationId="{E3019799-921E-B360-C260-0FE6D4B7E977}"/>
          </ac:spMkLst>
        </pc:spChg>
        <pc:spChg chg="mod">
          <ac:chgData name="Samuele Mariotto" userId="28f45740-1359-43d3-a8fe-a658db13b78b" providerId="ADAL" clId="{3D97D6DE-FC19-4C2A-AF45-0EAAAEDF0233}" dt="2025-05-16T12:25:47.467" v="1432" actId="404"/>
          <ac:spMkLst>
            <pc:docMk/>
            <pc:sldMk cId="3443789432" sldId="411"/>
            <ac:spMk id="197" creationId="{20AABE8F-BCB0-395A-0EEE-2699627A995B}"/>
          </ac:spMkLst>
        </pc:spChg>
        <pc:spChg chg="mod">
          <ac:chgData name="Samuele Mariotto" userId="28f45740-1359-43d3-a8fe-a658db13b78b" providerId="ADAL" clId="{3D97D6DE-FC19-4C2A-AF45-0EAAAEDF0233}" dt="2025-05-16T05:50:40.313" v="305" actId="1035"/>
          <ac:spMkLst>
            <pc:docMk/>
            <pc:sldMk cId="3443789432" sldId="411"/>
            <ac:spMk id="198" creationId="{36BA87A2-03A2-63D9-D135-37EA6605D597}"/>
          </ac:spMkLst>
        </pc:spChg>
        <pc:spChg chg="mod">
          <ac:chgData name="Samuele Mariotto" userId="28f45740-1359-43d3-a8fe-a658db13b78b" providerId="ADAL" clId="{3D97D6DE-FC19-4C2A-AF45-0EAAAEDF0233}" dt="2025-05-16T05:49:01.065" v="250" actId="1036"/>
          <ac:spMkLst>
            <pc:docMk/>
            <pc:sldMk cId="3443789432" sldId="411"/>
            <ac:spMk id="200" creationId="{D5B3CE86-C34E-4CD2-A3BC-8F9B392BB6C0}"/>
          </ac:spMkLst>
        </pc:spChg>
        <pc:spChg chg="mod">
          <ac:chgData name="Samuele Mariotto" userId="28f45740-1359-43d3-a8fe-a658db13b78b" providerId="ADAL" clId="{3D97D6DE-FC19-4C2A-AF45-0EAAAEDF0233}" dt="2025-05-16T05:49:01.065" v="250" actId="1036"/>
          <ac:spMkLst>
            <pc:docMk/>
            <pc:sldMk cId="3443789432" sldId="411"/>
            <ac:spMk id="201" creationId="{B4DB5417-D687-B271-D7DB-0DD4550D0157}"/>
          </ac:spMkLst>
        </pc:spChg>
        <pc:spChg chg="mod">
          <ac:chgData name="Samuele Mariotto" userId="28f45740-1359-43d3-a8fe-a658db13b78b" providerId="ADAL" clId="{3D97D6DE-FC19-4C2A-AF45-0EAAAEDF0233}" dt="2025-05-16T12:08:16.074" v="1119" actId="164"/>
          <ac:spMkLst>
            <pc:docMk/>
            <pc:sldMk cId="3443789432" sldId="411"/>
            <ac:spMk id="202" creationId="{396E5769-C9BD-50ED-E50C-805CC00A002B}"/>
          </ac:spMkLst>
        </pc:spChg>
        <pc:spChg chg="mod">
          <ac:chgData name="Samuele Mariotto" userId="28f45740-1359-43d3-a8fe-a658db13b78b" providerId="ADAL" clId="{3D97D6DE-FC19-4C2A-AF45-0EAAAEDF0233}" dt="2025-05-16T09:16:56.111" v="535" actId="404"/>
          <ac:spMkLst>
            <pc:docMk/>
            <pc:sldMk cId="3443789432" sldId="411"/>
            <ac:spMk id="206" creationId="{957F2750-2B21-290B-2945-01E7EFEF75DA}"/>
          </ac:spMkLst>
        </pc:spChg>
        <pc:spChg chg="mod">
          <ac:chgData name="Samuele Mariotto" userId="28f45740-1359-43d3-a8fe-a658db13b78b" providerId="ADAL" clId="{3D97D6DE-FC19-4C2A-AF45-0EAAAEDF0233}" dt="2025-05-16T09:16:56.111" v="535" actId="404"/>
          <ac:spMkLst>
            <pc:docMk/>
            <pc:sldMk cId="3443789432" sldId="411"/>
            <ac:spMk id="209" creationId="{8257DE03-4AF6-ECE6-94AD-5C712180EB4A}"/>
          </ac:spMkLst>
        </pc:spChg>
        <pc:spChg chg="mod">
          <ac:chgData name="Samuele Mariotto" userId="28f45740-1359-43d3-a8fe-a658db13b78b" providerId="ADAL" clId="{3D97D6DE-FC19-4C2A-AF45-0EAAAEDF0233}" dt="2025-05-16T15:16:52.721" v="1604" actId="1076"/>
          <ac:spMkLst>
            <pc:docMk/>
            <pc:sldMk cId="3443789432" sldId="411"/>
            <ac:spMk id="210" creationId="{F62C0836-EE44-19E0-1030-061608713BA8}"/>
          </ac:spMkLst>
        </pc:spChg>
        <pc:spChg chg="mod">
          <ac:chgData name="Samuele Mariotto" userId="28f45740-1359-43d3-a8fe-a658db13b78b" providerId="ADAL" clId="{3D97D6DE-FC19-4C2A-AF45-0EAAAEDF0233}" dt="2025-05-16T09:17:57.386" v="557" actId="1076"/>
          <ac:spMkLst>
            <pc:docMk/>
            <pc:sldMk cId="3443789432" sldId="411"/>
            <ac:spMk id="213" creationId="{03246D6E-4E60-9335-1FD2-F3029625F21C}"/>
          </ac:spMkLst>
        </pc:spChg>
        <pc:spChg chg="mod topLvl">
          <ac:chgData name="Samuele Mariotto" userId="28f45740-1359-43d3-a8fe-a658db13b78b" providerId="ADAL" clId="{3D97D6DE-FC19-4C2A-AF45-0EAAAEDF0233}" dt="2025-05-16T09:17:43.333" v="553" actId="206"/>
          <ac:spMkLst>
            <pc:docMk/>
            <pc:sldMk cId="3443789432" sldId="411"/>
            <ac:spMk id="240" creationId="{57A073E7-739E-B161-780E-9A6A71945EA4}"/>
          </ac:spMkLst>
        </pc:spChg>
        <pc:spChg chg="mod topLvl">
          <ac:chgData name="Samuele Mariotto" userId="28f45740-1359-43d3-a8fe-a658db13b78b" providerId="ADAL" clId="{3D97D6DE-FC19-4C2A-AF45-0EAAAEDF0233}" dt="2025-05-16T09:17:05.186" v="536" actId="165"/>
          <ac:spMkLst>
            <pc:docMk/>
            <pc:sldMk cId="3443789432" sldId="411"/>
            <ac:spMk id="242" creationId="{8D7B5845-5484-5909-13E9-39A8C5C43B9B}"/>
          </ac:spMkLst>
        </pc:spChg>
        <pc:spChg chg="mod topLvl">
          <ac:chgData name="Samuele Mariotto" userId="28f45740-1359-43d3-a8fe-a658db13b78b" providerId="ADAL" clId="{3D97D6DE-FC19-4C2A-AF45-0EAAAEDF0233}" dt="2025-05-16T09:17:05.186" v="536" actId="165"/>
          <ac:spMkLst>
            <pc:docMk/>
            <pc:sldMk cId="3443789432" sldId="411"/>
            <ac:spMk id="243" creationId="{3DBA44FB-3004-7E89-5B48-9858426DCD17}"/>
          </ac:spMkLst>
        </pc:spChg>
        <pc:spChg chg="mod topLvl">
          <ac:chgData name="Samuele Mariotto" userId="28f45740-1359-43d3-a8fe-a658db13b78b" providerId="ADAL" clId="{3D97D6DE-FC19-4C2A-AF45-0EAAAEDF0233}" dt="2025-05-16T09:17:05.186" v="536" actId="165"/>
          <ac:spMkLst>
            <pc:docMk/>
            <pc:sldMk cId="3443789432" sldId="411"/>
            <ac:spMk id="244" creationId="{88BA269C-33BD-E297-71D1-DA707352F8BA}"/>
          </ac:spMkLst>
        </pc:spChg>
        <pc:spChg chg="mod topLvl">
          <ac:chgData name="Samuele Mariotto" userId="28f45740-1359-43d3-a8fe-a658db13b78b" providerId="ADAL" clId="{3D97D6DE-FC19-4C2A-AF45-0EAAAEDF0233}" dt="2025-05-16T09:17:05.186" v="536" actId="165"/>
          <ac:spMkLst>
            <pc:docMk/>
            <pc:sldMk cId="3443789432" sldId="411"/>
            <ac:spMk id="246" creationId="{BB12742E-BEFF-8F49-0052-C5235AABE165}"/>
          </ac:spMkLst>
        </pc:spChg>
        <pc:spChg chg="mod topLvl">
          <ac:chgData name="Samuele Mariotto" userId="28f45740-1359-43d3-a8fe-a658db13b78b" providerId="ADAL" clId="{3D97D6DE-FC19-4C2A-AF45-0EAAAEDF0233}" dt="2025-05-16T09:17:05.186" v="536" actId="165"/>
          <ac:spMkLst>
            <pc:docMk/>
            <pc:sldMk cId="3443789432" sldId="411"/>
            <ac:spMk id="248" creationId="{90A9ED67-3021-A12C-5C31-61384D711207}"/>
          </ac:spMkLst>
        </pc:spChg>
        <pc:spChg chg="mod topLvl">
          <ac:chgData name="Samuele Mariotto" userId="28f45740-1359-43d3-a8fe-a658db13b78b" providerId="ADAL" clId="{3D97D6DE-FC19-4C2A-AF45-0EAAAEDF0233}" dt="2025-05-16T09:17:05.186" v="536" actId="165"/>
          <ac:spMkLst>
            <pc:docMk/>
            <pc:sldMk cId="3443789432" sldId="411"/>
            <ac:spMk id="250" creationId="{5CD80414-1A65-D73A-0BB3-559AC7ED86A6}"/>
          </ac:spMkLst>
        </pc:spChg>
        <pc:spChg chg="mod topLvl">
          <ac:chgData name="Samuele Mariotto" userId="28f45740-1359-43d3-a8fe-a658db13b78b" providerId="ADAL" clId="{3D97D6DE-FC19-4C2A-AF45-0EAAAEDF0233}" dt="2025-05-16T09:17:05.186" v="536" actId="165"/>
          <ac:spMkLst>
            <pc:docMk/>
            <pc:sldMk cId="3443789432" sldId="411"/>
            <ac:spMk id="254" creationId="{D127891D-156F-7990-731D-ABD320672CA7}"/>
          </ac:spMkLst>
        </pc:spChg>
        <pc:spChg chg="mod topLvl">
          <ac:chgData name="Samuele Mariotto" userId="28f45740-1359-43d3-a8fe-a658db13b78b" providerId="ADAL" clId="{3D97D6DE-FC19-4C2A-AF45-0EAAAEDF0233}" dt="2025-05-19T19:38:20.367" v="5717" actId="1076"/>
          <ac:spMkLst>
            <pc:docMk/>
            <pc:sldMk cId="3443789432" sldId="411"/>
            <ac:spMk id="256" creationId="{851D98DF-0C48-1944-DD41-4B0FE09E8940}"/>
          </ac:spMkLst>
        </pc:spChg>
        <pc:spChg chg="mod topLvl">
          <ac:chgData name="Samuele Mariotto" userId="28f45740-1359-43d3-a8fe-a658db13b78b" providerId="ADAL" clId="{3D97D6DE-FC19-4C2A-AF45-0EAAAEDF0233}" dt="2025-05-16T09:17:05.186" v="536" actId="165"/>
          <ac:spMkLst>
            <pc:docMk/>
            <pc:sldMk cId="3443789432" sldId="411"/>
            <ac:spMk id="258" creationId="{A700C7FD-BB32-7837-6E95-AF3B02850CDB}"/>
          </ac:spMkLst>
        </pc:spChg>
        <pc:grpChg chg="mod">
          <ac:chgData name="Samuele Mariotto" userId="28f45740-1359-43d3-a8fe-a658db13b78b" providerId="ADAL" clId="{3D97D6DE-FC19-4C2A-AF45-0EAAAEDF0233}" dt="2025-05-16T12:08:24.805" v="1122" actId="1076"/>
          <ac:grpSpMkLst>
            <pc:docMk/>
            <pc:sldMk cId="3443789432" sldId="411"/>
            <ac:grpSpMk id="13" creationId="{2F6DB0F2-9C32-08DA-4900-ADB40EB42B3B}"/>
          </ac:grpSpMkLst>
        </pc:grpChg>
        <pc:grpChg chg="mod">
          <ac:chgData name="Samuele Mariotto" userId="28f45740-1359-43d3-a8fe-a658db13b78b" providerId="ADAL" clId="{3D97D6DE-FC19-4C2A-AF45-0EAAAEDF0233}" dt="2025-05-16T12:08:04.888" v="1118" actId="1076"/>
          <ac:grpSpMkLst>
            <pc:docMk/>
            <pc:sldMk cId="3443789432" sldId="411"/>
            <ac:grpSpMk id="38" creationId="{43DBBB88-1BB8-5498-A1D7-AD2E6A17AC54}"/>
          </ac:grpSpMkLst>
        </pc:grpChg>
        <pc:grpChg chg="mod">
          <ac:chgData name="Samuele Mariotto" userId="28f45740-1359-43d3-a8fe-a658db13b78b" providerId="ADAL" clId="{3D97D6DE-FC19-4C2A-AF45-0EAAAEDF0233}" dt="2025-05-16T05:50:22.232" v="277" actId="465"/>
          <ac:grpSpMkLst>
            <pc:docMk/>
            <pc:sldMk cId="3443789432" sldId="411"/>
            <ac:grpSpMk id="184" creationId="{196DF0DA-DA9B-76A4-4859-89C3EA023AF4}"/>
          </ac:grpSpMkLst>
        </pc:grpChg>
        <pc:grpChg chg="mod">
          <ac:chgData name="Samuele Mariotto" userId="28f45740-1359-43d3-a8fe-a658db13b78b" providerId="ADAL" clId="{3D97D6DE-FC19-4C2A-AF45-0EAAAEDF0233}" dt="2025-05-16T05:50:22.232" v="277" actId="465"/>
          <ac:grpSpMkLst>
            <pc:docMk/>
            <pc:sldMk cId="3443789432" sldId="411"/>
            <ac:grpSpMk id="188" creationId="{34DEF4E5-B6DB-E380-F27D-1A4C1777732E}"/>
          </ac:grpSpMkLst>
        </pc:grpChg>
        <pc:grpChg chg="mod">
          <ac:chgData name="Samuele Mariotto" userId="28f45740-1359-43d3-a8fe-a658db13b78b" providerId="ADAL" clId="{3D97D6DE-FC19-4C2A-AF45-0EAAAEDF0233}" dt="2025-05-16T05:50:22.232" v="277" actId="465"/>
          <ac:grpSpMkLst>
            <pc:docMk/>
            <pc:sldMk cId="3443789432" sldId="411"/>
            <ac:grpSpMk id="192" creationId="{AFFEF2DB-2D73-6A02-5DB0-62D97CCFDB6B}"/>
          </ac:grpSpMkLst>
        </pc:grpChg>
        <pc:grpChg chg="mod">
          <ac:chgData name="Samuele Mariotto" userId="28f45740-1359-43d3-a8fe-a658db13b78b" providerId="ADAL" clId="{3D97D6DE-FC19-4C2A-AF45-0EAAAEDF0233}" dt="2025-05-16T05:50:40.313" v="305" actId="1035"/>
          <ac:grpSpMkLst>
            <pc:docMk/>
            <pc:sldMk cId="3443789432" sldId="411"/>
            <ac:grpSpMk id="199" creationId="{433B40DA-D328-4DFF-3113-8AA31BB32BA4}"/>
          </ac:grpSpMkLst>
        </pc:grpChg>
        <pc:grpChg chg="add mod">
          <ac:chgData name="Samuele Mariotto" userId="28f45740-1359-43d3-a8fe-a658db13b78b" providerId="ADAL" clId="{3D97D6DE-FC19-4C2A-AF45-0EAAAEDF0233}" dt="2025-05-16T05:50:22.232" v="277" actId="465"/>
          <ac:grpSpMkLst>
            <pc:docMk/>
            <pc:sldMk cId="3443789432" sldId="411"/>
            <ac:grpSpMk id="259" creationId="{21E66A86-31D5-A41F-460C-784AA0C12927}"/>
          </ac:grpSpMkLst>
        </pc:grpChg>
        <pc:graphicFrameChg chg="mod modGraphic">
          <ac:chgData name="Samuele Mariotto" userId="28f45740-1359-43d3-a8fe-a658db13b78b" providerId="ADAL" clId="{3D97D6DE-FC19-4C2A-AF45-0EAAAEDF0233}" dt="2025-05-16T09:16:46.383" v="534" actId="404"/>
          <ac:graphicFrameMkLst>
            <pc:docMk/>
            <pc:sldMk cId="3443789432" sldId="411"/>
            <ac:graphicFrameMk id="21" creationId="{8D228F05-84AE-E162-F627-B6A325535E7E}"/>
          </ac:graphicFrameMkLst>
        </pc:graphicFrameChg>
        <pc:picChg chg="mod ord modCrop">
          <ac:chgData name="Samuele Mariotto" userId="28f45740-1359-43d3-a8fe-a658db13b78b" providerId="ADAL" clId="{3D97D6DE-FC19-4C2A-AF45-0EAAAEDF0233}" dt="2025-05-16T12:07:45.634" v="1116" actId="732"/>
          <ac:picMkLst>
            <pc:docMk/>
            <pc:sldMk cId="3443789432" sldId="411"/>
            <ac:picMk id="255" creationId="{5A91D842-A492-8A4B-423D-74F660A7FC8A}"/>
          </ac:picMkLst>
        </pc:picChg>
        <pc:cxnChg chg="mod">
          <ac:chgData name="Samuele Mariotto" userId="28f45740-1359-43d3-a8fe-a658db13b78b" providerId="ADAL" clId="{3D97D6DE-FC19-4C2A-AF45-0EAAAEDF0233}" dt="2025-05-16T12:07:30.446" v="1113" actId="14100"/>
          <ac:cxnSpMkLst>
            <pc:docMk/>
            <pc:sldMk cId="3443789432" sldId="411"/>
            <ac:cxnSpMk id="12" creationId="{A8211B35-FA9C-B0CF-D109-1457A8E01CC9}"/>
          </ac:cxnSpMkLst>
        </pc:cxnChg>
      </pc:sldChg>
      <pc:sldChg chg="del">
        <pc:chgData name="Samuele Mariotto" userId="28f45740-1359-43d3-a8fe-a658db13b78b" providerId="ADAL" clId="{3D97D6DE-FC19-4C2A-AF45-0EAAAEDF0233}" dt="2025-05-16T06:05:12.349" v="411" actId="47"/>
        <pc:sldMkLst>
          <pc:docMk/>
          <pc:sldMk cId="584520164" sldId="412"/>
        </pc:sldMkLst>
      </pc:sldChg>
      <pc:sldChg chg="del">
        <pc:chgData name="Samuele Mariotto" userId="28f45740-1359-43d3-a8fe-a658db13b78b" providerId="ADAL" clId="{3D97D6DE-FC19-4C2A-AF45-0EAAAEDF0233}" dt="2025-05-16T06:05:10.853" v="410" actId="47"/>
        <pc:sldMkLst>
          <pc:docMk/>
          <pc:sldMk cId="687785249" sldId="414"/>
        </pc:sldMkLst>
      </pc:sldChg>
      <pc:sldChg chg="addSp delSp modSp mod modAnim">
        <pc:chgData name="Samuele Mariotto" userId="28f45740-1359-43d3-a8fe-a658db13b78b" providerId="ADAL" clId="{3D97D6DE-FC19-4C2A-AF45-0EAAAEDF0233}" dt="2025-05-16T10:34:57.719" v="1001" actId="1076"/>
        <pc:sldMkLst>
          <pc:docMk/>
          <pc:sldMk cId="773362589" sldId="415"/>
        </pc:sldMkLst>
        <pc:spChg chg="mod topLvl">
          <ac:chgData name="Samuele Mariotto" userId="28f45740-1359-43d3-a8fe-a658db13b78b" providerId="ADAL" clId="{3D97D6DE-FC19-4C2A-AF45-0EAAAEDF0233}" dt="2025-05-16T10:34:29.665" v="998" actId="164"/>
          <ac:spMkLst>
            <pc:docMk/>
            <pc:sldMk cId="773362589" sldId="415"/>
            <ac:spMk id="10" creationId="{4AD85DF9-A003-06FC-E44D-2979168CF872}"/>
          </ac:spMkLst>
        </pc:spChg>
        <pc:spChg chg="mod">
          <ac:chgData name="Samuele Mariotto" userId="28f45740-1359-43d3-a8fe-a658db13b78b" providerId="ADAL" clId="{3D97D6DE-FC19-4C2A-AF45-0EAAAEDF0233}" dt="2025-05-16T10:34:11.343" v="995" actId="165"/>
          <ac:spMkLst>
            <pc:docMk/>
            <pc:sldMk cId="773362589" sldId="415"/>
            <ac:spMk id="22" creationId="{07BC4B72-95F2-9FBC-5162-59DF9E60BB0D}"/>
          </ac:spMkLst>
        </pc:spChg>
        <pc:spChg chg="mod">
          <ac:chgData name="Samuele Mariotto" userId="28f45740-1359-43d3-a8fe-a658db13b78b" providerId="ADAL" clId="{3D97D6DE-FC19-4C2A-AF45-0EAAAEDF0233}" dt="2025-05-16T10:34:11.343" v="995" actId="165"/>
          <ac:spMkLst>
            <pc:docMk/>
            <pc:sldMk cId="773362589" sldId="415"/>
            <ac:spMk id="23" creationId="{989CC692-4EC5-D0FB-24EC-68CDBAB5E661}"/>
          </ac:spMkLst>
        </pc:spChg>
        <pc:spChg chg="mod">
          <ac:chgData name="Samuele Mariotto" userId="28f45740-1359-43d3-a8fe-a658db13b78b" providerId="ADAL" clId="{3D97D6DE-FC19-4C2A-AF45-0EAAAEDF0233}" dt="2025-05-16T10:34:11.343" v="995" actId="165"/>
          <ac:spMkLst>
            <pc:docMk/>
            <pc:sldMk cId="773362589" sldId="415"/>
            <ac:spMk id="24" creationId="{9634CBED-2248-9DE0-F8A7-361048E4BDB1}"/>
          </ac:spMkLst>
        </pc:spChg>
        <pc:spChg chg="mod">
          <ac:chgData name="Samuele Mariotto" userId="28f45740-1359-43d3-a8fe-a658db13b78b" providerId="ADAL" clId="{3D97D6DE-FC19-4C2A-AF45-0EAAAEDF0233}" dt="2025-05-16T10:34:11.343" v="995" actId="165"/>
          <ac:spMkLst>
            <pc:docMk/>
            <pc:sldMk cId="773362589" sldId="415"/>
            <ac:spMk id="25" creationId="{A99F80C0-9311-F531-0AFB-AC3181E96E1E}"/>
          </ac:spMkLst>
        </pc:spChg>
        <pc:spChg chg="mod">
          <ac:chgData name="Samuele Mariotto" userId="28f45740-1359-43d3-a8fe-a658db13b78b" providerId="ADAL" clId="{3D97D6DE-FC19-4C2A-AF45-0EAAAEDF0233}" dt="2025-05-16T10:34:11.343" v="995" actId="165"/>
          <ac:spMkLst>
            <pc:docMk/>
            <pc:sldMk cId="773362589" sldId="415"/>
            <ac:spMk id="26" creationId="{D5AC8083-B0F6-9FC2-61B7-A4823F6FC830}"/>
          </ac:spMkLst>
        </pc:spChg>
        <pc:grpChg chg="add mod">
          <ac:chgData name="Samuele Mariotto" userId="28f45740-1359-43d3-a8fe-a658db13b78b" providerId="ADAL" clId="{3D97D6DE-FC19-4C2A-AF45-0EAAAEDF0233}" dt="2025-05-16T10:34:57.719" v="1001" actId="1076"/>
          <ac:grpSpMkLst>
            <pc:docMk/>
            <pc:sldMk cId="773362589" sldId="415"/>
            <ac:grpSpMk id="3" creationId="{CDF46E03-6EC4-8771-C5D5-53CDF502972B}"/>
          </ac:grpSpMkLst>
        </pc:grpChg>
        <pc:grpChg chg="mod topLvl">
          <ac:chgData name="Samuele Mariotto" userId="28f45740-1359-43d3-a8fe-a658db13b78b" providerId="ADAL" clId="{3D97D6DE-FC19-4C2A-AF45-0EAAAEDF0233}" dt="2025-05-16T10:34:29.665" v="998" actId="164"/>
          <ac:grpSpMkLst>
            <pc:docMk/>
            <pc:sldMk cId="773362589" sldId="415"/>
            <ac:grpSpMk id="6" creationId="{70EA0EAA-E75C-5722-4D1F-A10D86BD0D9A}"/>
          </ac:grpSpMkLst>
        </pc:grpChg>
        <pc:picChg chg="add mod">
          <ac:chgData name="Samuele Mariotto" userId="28f45740-1359-43d3-a8fe-a658db13b78b" providerId="ADAL" clId="{3D97D6DE-FC19-4C2A-AF45-0EAAAEDF0233}" dt="2025-05-16T10:34:29.665" v="998" actId="164"/>
          <ac:picMkLst>
            <pc:docMk/>
            <pc:sldMk cId="773362589" sldId="415"/>
            <ac:picMk id="2" creationId="{503DF18C-6B1C-7835-3A85-589663380826}"/>
          </ac:picMkLst>
        </pc:picChg>
        <pc:picChg chg="mod topLvl">
          <ac:chgData name="Samuele Mariotto" userId="28f45740-1359-43d3-a8fe-a658db13b78b" providerId="ADAL" clId="{3D97D6DE-FC19-4C2A-AF45-0EAAAEDF0233}" dt="2025-05-16T10:34:29.665" v="998" actId="164"/>
          <ac:picMkLst>
            <pc:docMk/>
            <pc:sldMk cId="773362589" sldId="415"/>
            <ac:picMk id="11" creationId="{CE9FB751-3C49-45AE-86A8-8DF552B4CE1C}"/>
          </ac:picMkLst>
        </pc:picChg>
      </pc:sldChg>
      <pc:sldChg chg="del">
        <pc:chgData name="Samuele Mariotto" userId="28f45740-1359-43d3-a8fe-a658db13b78b" providerId="ADAL" clId="{3D97D6DE-FC19-4C2A-AF45-0EAAAEDF0233}" dt="2025-05-16T06:05:10.853" v="410" actId="47"/>
        <pc:sldMkLst>
          <pc:docMk/>
          <pc:sldMk cId="2431011309" sldId="416"/>
        </pc:sldMkLst>
      </pc:sldChg>
      <pc:sldChg chg="addSp delSp modSp mod modClrScheme modAnim chgLayout">
        <pc:chgData name="Samuele Mariotto" userId="28f45740-1359-43d3-a8fe-a658db13b78b" providerId="ADAL" clId="{3D97D6DE-FC19-4C2A-AF45-0EAAAEDF0233}" dt="2025-05-19T21:06:52.621" v="5728"/>
        <pc:sldMkLst>
          <pc:docMk/>
          <pc:sldMk cId="329015465" sldId="418"/>
        </pc:sldMkLst>
        <pc:spChg chg="mod ord">
          <ac:chgData name="Samuele Mariotto" userId="28f45740-1359-43d3-a8fe-a658db13b78b" providerId="ADAL" clId="{3D97D6DE-FC19-4C2A-AF45-0EAAAEDF0233}" dt="2025-05-16T06:04:50.302" v="409" actId="700"/>
          <ac:spMkLst>
            <pc:docMk/>
            <pc:sldMk cId="329015465" sldId="418"/>
            <ac:spMk id="2" creationId="{B5133F57-6A98-7774-A179-915C066E25CE}"/>
          </ac:spMkLst>
        </pc:spChg>
        <pc:spChg chg="mod">
          <ac:chgData name="Samuele Mariotto" userId="28f45740-1359-43d3-a8fe-a658db13b78b" providerId="ADAL" clId="{3D97D6DE-FC19-4C2A-AF45-0EAAAEDF0233}" dt="2025-05-17T10:18:26.610" v="2470" actId="1076"/>
          <ac:spMkLst>
            <pc:docMk/>
            <pc:sldMk cId="329015465" sldId="418"/>
            <ac:spMk id="7" creationId="{008B168A-3111-4513-5052-A6258F52AFEE}"/>
          </ac:spMkLst>
        </pc:spChg>
        <pc:spChg chg="mod">
          <ac:chgData name="Samuele Mariotto" userId="28f45740-1359-43d3-a8fe-a658db13b78b" providerId="ADAL" clId="{3D97D6DE-FC19-4C2A-AF45-0EAAAEDF0233}" dt="2025-05-17T10:18:29.567" v="2471" actId="1076"/>
          <ac:spMkLst>
            <pc:docMk/>
            <pc:sldMk cId="329015465" sldId="418"/>
            <ac:spMk id="10" creationId="{F63084F0-6D59-99A0-D88C-D205F4B24E2A}"/>
          </ac:spMkLst>
        </pc:spChg>
        <pc:spChg chg="mod">
          <ac:chgData name="Samuele Mariotto" userId="28f45740-1359-43d3-a8fe-a658db13b78b" providerId="ADAL" clId="{3D97D6DE-FC19-4C2A-AF45-0EAAAEDF0233}" dt="2025-05-17T10:18:20.144" v="2469" actId="14100"/>
          <ac:spMkLst>
            <pc:docMk/>
            <pc:sldMk cId="329015465" sldId="418"/>
            <ac:spMk id="12" creationId="{3E516956-272D-31C4-B036-847701E53731}"/>
          </ac:spMkLst>
        </pc:spChg>
        <pc:spChg chg="mod ord">
          <ac:chgData name="Samuele Mariotto" userId="28f45740-1359-43d3-a8fe-a658db13b78b" providerId="ADAL" clId="{3D97D6DE-FC19-4C2A-AF45-0EAAAEDF0233}" dt="2025-05-16T06:04:50.302" v="409" actId="700"/>
          <ac:spMkLst>
            <pc:docMk/>
            <pc:sldMk cId="329015465" sldId="418"/>
            <ac:spMk id="16" creationId="{E3A7FE40-CCAB-DFD9-FA9A-0982F2712A78}"/>
          </ac:spMkLst>
        </pc:spChg>
        <pc:spChg chg="mod topLvl">
          <ac:chgData name="Samuele Mariotto" userId="28f45740-1359-43d3-a8fe-a658db13b78b" providerId="ADAL" clId="{3D97D6DE-FC19-4C2A-AF45-0EAAAEDF0233}" dt="2025-05-17T10:15:15.366" v="2389" actId="1076"/>
          <ac:spMkLst>
            <pc:docMk/>
            <pc:sldMk cId="329015465" sldId="418"/>
            <ac:spMk id="39" creationId="{983FEAA0-B96B-E595-F0D9-1F687F9E8929}"/>
          </ac:spMkLst>
        </pc:spChg>
        <pc:spChg chg="mod topLvl">
          <ac:chgData name="Samuele Mariotto" userId="28f45740-1359-43d3-a8fe-a658db13b78b" providerId="ADAL" clId="{3D97D6DE-FC19-4C2A-AF45-0EAAAEDF0233}" dt="2025-05-17T10:14:47.779" v="2382" actId="165"/>
          <ac:spMkLst>
            <pc:docMk/>
            <pc:sldMk cId="329015465" sldId="418"/>
            <ac:spMk id="42" creationId="{9B0BD007-84D2-C2F2-04E6-17FBC0FE8AC4}"/>
          </ac:spMkLst>
        </pc:spChg>
        <pc:spChg chg="mod topLvl">
          <ac:chgData name="Samuele Mariotto" userId="28f45740-1359-43d3-a8fe-a658db13b78b" providerId="ADAL" clId="{3D97D6DE-FC19-4C2A-AF45-0EAAAEDF0233}" dt="2025-05-17T10:15:12.898" v="2388" actId="1076"/>
          <ac:spMkLst>
            <pc:docMk/>
            <pc:sldMk cId="329015465" sldId="418"/>
            <ac:spMk id="53" creationId="{538472C3-E6D2-BF94-0AC6-F18FF7CE9341}"/>
          </ac:spMkLst>
        </pc:spChg>
        <pc:spChg chg="mod">
          <ac:chgData name="Samuele Mariotto" userId="28f45740-1359-43d3-a8fe-a658db13b78b" providerId="ADAL" clId="{3D97D6DE-FC19-4C2A-AF45-0EAAAEDF0233}" dt="2025-05-17T10:15:23.232" v="2392" actId="1076"/>
          <ac:spMkLst>
            <pc:docMk/>
            <pc:sldMk cId="329015465" sldId="418"/>
            <ac:spMk id="60" creationId="{9F6BFB66-6D34-F28A-5FCD-935E6A1FE4C4}"/>
          </ac:spMkLst>
        </pc:spChg>
        <pc:spChg chg="mod">
          <ac:chgData name="Samuele Mariotto" userId="28f45740-1359-43d3-a8fe-a658db13b78b" providerId="ADAL" clId="{3D97D6DE-FC19-4C2A-AF45-0EAAAEDF0233}" dt="2025-05-17T10:17:12.083" v="2442" actId="20577"/>
          <ac:spMkLst>
            <pc:docMk/>
            <pc:sldMk cId="329015465" sldId="418"/>
            <ac:spMk id="64" creationId="{598CDCD9-BC07-B07E-4E2F-1ABEF2FC0F5C}"/>
          </ac:spMkLst>
        </pc:spChg>
        <pc:spChg chg="mod">
          <ac:chgData name="Samuele Mariotto" userId="28f45740-1359-43d3-a8fe-a658db13b78b" providerId="ADAL" clId="{3D97D6DE-FC19-4C2A-AF45-0EAAAEDF0233}" dt="2025-05-17T10:15:23.232" v="2392" actId="1076"/>
          <ac:spMkLst>
            <pc:docMk/>
            <pc:sldMk cId="329015465" sldId="418"/>
            <ac:spMk id="66" creationId="{D9513203-7FF3-F008-30F1-F301FC259DDD}"/>
          </ac:spMkLst>
        </pc:spChg>
        <pc:spChg chg="mod">
          <ac:chgData name="Samuele Mariotto" userId="28f45740-1359-43d3-a8fe-a658db13b78b" providerId="ADAL" clId="{3D97D6DE-FC19-4C2A-AF45-0EAAAEDF0233}" dt="2025-05-17T10:18:37.488" v="2473" actId="14100"/>
          <ac:spMkLst>
            <pc:docMk/>
            <pc:sldMk cId="329015465" sldId="418"/>
            <ac:spMk id="69" creationId="{BE26C30D-83CA-857B-ECFE-B17AFD570378}"/>
          </ac:spMkLst>
        </pc:spChg>
        <pc:spChg chg="mod">
          <ac:chgData name="Samuele Mariotto" userId="28f45740-1359-43d3-a8fe-a658db13b78b" providerId="ADAL" clId="{3D97D6DE-FC19-4C2A-AF45-0EAAAEDF0233}" dt="2025-05-17T10:18:34.006" v="2472" actId="1076"/>
          <ac:spMkLst>
            <pc:docMk/>
            <pc:sldMk cId="329015465" sldId="418"/>
            <ac:spMk id="71" creationId="{1D1C18CC-9570-7790-2782-1EE6769F359D}"/>
          </ac:spMkLst>
        </pc:spChg>
        <pc:grpChg chg="mod ord">
          <ac:chgData name="Samuele Mariotto" userId="28f45740-1359-43d3-a8fe-a658db13b78b" providerId="ADAL" clId="{3D97D6DE-FC19-4C2A-AF45-0EAAAEDF0233}" dt="2025-05-17T10:18:17.604" v="2468" actId="1076"/>
          <ac:grpSpMkLst>
            <pc:docMk/>
            <pc:sldMk cId="329015465" sldId="418"/>
            <ac:grpSpMk id="3" creationId="{FDBF90B1-D64A-9823-F099-EE3B4291E3B9}"/>
          </ac:grpSpMkLst>
        </pc:grpChg>
        <pc:graphicFrameChg chg="add mod ord modGraphic">
          <ac:chgData name="Samuele Mariotto" userId="28f45740-1359-43d3-a8fe-a658db13b78b" providerId="ADAL" clId="{3D97D6DE-FC19-4C2A-AF45-0EAAAEDF0233}" dt="2025-05-17T10:15:03.088" v="2387" actId="14100"/>
          <ac:graphicFrameMkLst>
            <pc:docMk/>
            <pc:sldMk cId="329015465" sldId="418"/>
            <ac:graphicFrameMk id="19" creationId="{CA603237-382E-C0F1-A75F-04A856032E02}"/>
          </ac:graphicFrameMkLst>
        </pc:graphicFrameChg>
        <pc:picChg chg="add del">
          <ac:chgData name="Samuele Mariotto" userId="28f45740-1359-43d3-a8fe-a658db13b78b" providerId="ADAL" clId="{3D97D6DE-FC19-4C2A-AF45-0EAAAEDF0233}" dt="2025-05-16T08:58:27.676" v="416" actId="478"/>
          <ac:picMkLst>
            <pc:docMk/>
            <pc:sldMk cId="329015465" sldId="418"/>
            <ac:picMk id="4" creationId="{673D8FA0-A1A3-45F1-F526-4BA3BD1AAAA3}"/>
          </ac:picMkLst>
        </pc:picChg>
        <pc:picChg chg="add mod ord">
          <ac:chgData name="Samuele Mariotto" userId="28f45740-1359-43d3-a8fe-a658db13b78b" providerId="ADAL" clId="{3D97D6DE-FC19-4C2A-AF45-0EAAAEDF0233}" dt="2025-05-17T10:14:37.184" v="2380" actId="1076"/>
          <ac:picMkLst>
            <pc:docMk/>
            <pc:sldMk cId="329015465" sldId="418"/>
            <ac:picMk id="18" creationId="{CC830E49-E651-E27B-9F4A-2106494CD1B7}"/>
          </ac:picMkLst>
        </pc:picChg>
        <pc:picChg chg="add mod">
          <ac:chgData name="Samuele Mariotto" userId="28f45740-1359-43d3-a8fe-a658db13b78b" providerId="ADAL" clId="{3D97D6DE-FC19-4C2A-AF45-0EAAAEDF0233}" dt="2025-05-17T10:14:58.994" v="2385" actId="1076"/>
          <ac:picMkLst>
            <pc:docMk/>
            <pc:sldMk cId="329015465" sldId="418"/>
            <ac:picMk id="20" creationId="{41B84682-3A2B-6E50-D8B5-2339D7017EB7}"/>
          </ac:picMkLst>
        </pc:picChg>
        <pc:picChg chg="add mod">
          <ac:chgData name="Samuele Mariotto" userId="28f45740-1359-43d3-a8fe-a658db13b78b" providerId="ADAL" clId="{3D97D6DE-FC19-4C2A-AF45-0EAAAEDF0233}" dt="2025-05-17T10:14:52.080" v="2383" actId="1076"/>
          <ac:picMkLst>
            <pc:docMk/>
            <pc:sldMk cId="329015465" sldId="418"/>
            <ac:picMk id="21" creationId="{E85B1463-62A5-9972-4299-917C133716BB}"/>
          </ac:picMkLst>
        </pc:picChg>
        <pc:picChg chg="add mod ord">
          <ac:chgData name="Samuele Mariotto" userId="28f45740-1359-43d3-a8fe-a658db13b78b" providerId="ADAL" clId="{3D97D6DE-FC19-4C2A-AF45-0EAAAEDF0233}" dt="2025-05-17T10:17:57.989" v="2457" actId="167"/>
          <ac:picMkLst>
            <pc:docMk/>
            <pc:sldMk cId="329015465" sldId="418"/>
            <ac:picMk id="23" creationId="{80172B60-78FE-8D02-9025-5CD394EF25A2}"/>
          </ac:picMkLst>
        </pc:picChg>
        <pc:picChg chg="mod topLvl">
          <ac:chgData name="Samuele Mariotto" userId="28f45740-1359-43d3-a8fe-a658db13b78b" providerId="ADAL" clId="{3D97D6DE-FC19-4C2A-AF45-0EAAAEDF0233}" dt="2025-05-17T10:15:17.411" v="2390" actId="1076"/>
          <ac:picMkLst>
            <pc:docMk/>
            <pc:sldMk cId="329015465" sldId="418"/>
            <ac:picMk id="43" creationId="{0CE39F1D-2C7B-9660-D64E-A9E9012CF223}"/>
          </ac:picMkLst>
        </pc:picChg>
        <pc:picChg chg="mod">
          <ac:chgData name="Samuele Mariotto" userId="28f45740-1359-43d3-a8fe-a658db13b78b" providerId="ADAL" clId="{3D97D6DE-FC19-4C2A-AF45-0EAAAEDF0233}" dt="2025-05-17T10:14:47.779" v="2382" actId="165"/>
          <ac:picMkLst>
            <pc:docMk/>
            <pc:sldMk cId="329015465" sldId="418"/>
            <ac:picMk id="44" creationId="{38F964FB-4741-E976-1F4E-2E312A1D557E}"/>
          </ac:picMkLst>
        </pc:picChg>
        <pc:picChg chg="mod">
          <ac:chgData name="Samuele Mariotto" userId="28f45740-1359-43d3-a8fe-a658db13b78b" providerId="ADAL" clId="{3D97D6DE-FC19-4C2A-AF45-0EAAAEDF0233}" dt="2025-05-17T10:14:47.779" v="2382" actId="165"/>
          <ac:picMkLst>
            <pc:docMk/>
            <pc:sldMk cId="329015465" sldId="418"/>
            <ac:picMk id="45" creationId="{9A73FD22-B9E9-3DAB-A7CC-8A9129D7B5B9}"/>
          </ac:picMkLst>
        </pc:picChg>
        <pc:picChg chg="mod">
          <ac:chgData name="Samuele Mariotto" userId="28f45740-1359-43d3-a8fe-a658db13b78b" providerId="ADAL" clId="{3D97D6DE-FC19-4C2A-AF45-0EAAAEDF0233}" dt="2025-05-17T10:14:47.779" v="2382" actId="165"/>
          <ac:picMkLst>
            <pc:docMk/>
            <pc:sldMk cId="329015465" sldId="418"/>
            <ac:picMk id="46" creationId="{A3B40D89-E0A4-AD5E-14B9-35DAE0EB39BB}"/>
          </ac:picMkLst>
        </pc:picChg>
        <pc:picChg chg="mod topLvl">
          <ac:chgData name="Samuele Mariotto" userId="28f45740-1359-43d3-a8fe-a658db13b78b" providerId="ADAL" clId="{3D97D6DE-FC19-4C2A-AF45-0EAAAEDF0233}" dt="2025-05-17T10:14:52.080" v="2383" actId="1076"/>
          <ac:picMkLst>
            <pc:docMk/>
            <pc:sldMk cId="329015465" sldId="418"/>
            <ac:picMk id="47" creationId="{E9A40BD2-02AE-4F25-808E-E72A1347A896}"/>
          </ac:picMkLst>
        </pc:picChg>
        <pc:picChg chg="mod">
          <ac:chgData name="Samuele Mariotto" userId="28f45740-1359-43d3-a8fe-a658db13b78b" providerId="ADAL" clId="{3D97D6DE-FC19-4C2A-AF45-0EAAAEDF0233}" dt="2025-05-17T10:14:47.779" v="2382" actId="165"/>
          <ac:picMkLst>
            <pc:docMk/>
            <pc:sldMk cId="329015465" sldId="418"/>
            <ac:picMk id="48" creationId="{1E8D22FC-3903-5569-F1CE-7CD7C389B147}"/>
          </ac:picMkLst>
        </pc:picChg>
        <pc:picChg chg="mod">
          <ac:chgData name="Samuele Mariotto" userId="28f45740-1359-43d3-a8fe-a658db13b78b" providerId="ADAL" clId="{3D97D6DE-FC19-4C2A-AF45-0EAAAEDF0233}" dt="2025-05-17T10:14:47.779" v="2382" actId="165"/>
          <ac:picMkLst>
            <pc:docMk/>
            <pc:sldMk cId="329015465" sldId="418"/>
            <ac:picMk id="49" creationId="{EEC0E4E2-BBDE-4A6C-9E25-B6CF4980D7BF}"/>
          </ac:picMkLst>
        </pc:picChg>
        <pc:picChg chg="mod">
          <ac:chgData name="Samuele Mariotto" userId="28f45740-1359-43d3-a8fe-a658db13b78b" providerId="ADAL" clId="{3D97D6DE-FC19-4C2A-AF45-0EAAAEDF0233}" dt="2025-05-17T10:14:30.174" v="2378" actId="1037"/>
          <ac:picMkLst>
            <pc:docMk/>
            <pc:sldMk cId="329015465" sldId="418"/>
            <ac:picMk id="50" creationId="{31D3892C-DE32-2B19-3CE2-652909468789}"/>
          </ac:picMkLst>
        </pc:picChg>
        <pc:picChg chg="mod">
          <ac:chgData name="Samuele Mariotto" userId="28f45740-1359-43d3-a8fe-a658db13b78b" providerId="ADAL" clId="{3D97D6DE-FC19-4C2A-AF45-0EAAAEDF0233}" dt="2025-05-17T10:15:27.094" v="2393" actId="1076"/>
          <ac:picMkLst>
            <pc:docMk/>
            <pc:sldMk cId="329015465" sldId="418"/>
            <ac:picMk id="56" creationId="{029E013F-9948-5905-E4AD-05DECBAC5959}"/>
          </ac:picMkLst>
        </pc:picChg>
        <pc:picChg chg="mod">
          <ac:chgData name="Samuele Mariotto" userId="28f45740-1359-43d3-a8fe-a658db13b78b" providerId="ADAL" clId="{3D97D6DE-FC19-4C2A-AF45-0EAAAEDF0233}" dt="2025-05-17T10:18:39.486" v="2474" actId="1076"/>
          <ac:picMkLst>
            <pc:docMk/>
            <pc:sldMk cId="329015465" sldId="418"/>
            <ac:picMk id="58" creationId="{1184EC2C-BA55-F3AC-91C4-C0FE16632B69}"/>
          </ac:picMkLst>
        </pc:picChg>
        <pc:picChg chg="mod">
          <ac:chgData name="Samuele Mariotto" userId="28f45740-1359-43d3-a8fe-a658db13b78b" providerId="ADAL" clId="{3D97D6DE-FC19-4C2A-AF45-0EAAAEDF0233}" dt="2025-05-17T10:15:27.094" v="2393" actId="1076"/>
          <ac:picMkLst>
            <pc:docMk/>
            <pc:sldMk cId="329015465" sldId="418"/>
            <ac:picMk id="62" creationId="{61BD6F4E-3AFF-F408-0C91-8F861A0CA7D4}"/>
          </ac:picMkLst>
        </pc:picChg>
      </pc:sldChg>
      <pc:sldChg chg="modSp mod">
        <pc:chgData name="Samuele Mariotto" userId="28f45740-1359-43d3-a8fe-a658db13b78b" providerId="ADAL" clId="{3D97D6DE-FC19-4C2A-AF45-0EAAAEDF0233}" dt="2025-05-16T10:19:32.979" v="988" actId="20577"/>
        <pc:sldMkLst>
          <pc:docMk/>
          <pc:sldMk cId="2683695407" sldId="419"/>
        </pc:sldMkLst>
        <pc:spChg chg="mod">
          <ac:chgData name="Samuele Mariotto" userId="28f45740-1359-43d3-a8fe-a658db13b78b" providerId="ADAL" clId="{3D97D6DE-FC19-4C2A-AF45-0EAAAEDF0233}" dt="2025-05-16T09:15:03.742" v="519" actId="2711"/>
          <ac:spMkLst>
            <pc:docMk/>
            <pc:sldMk cId="2683695407" sldId="419"/>
            <ac:spMk id="2" creationId="{4997330E-19A8-CBEC-DA24-15FA40985A3D}"/>
          </ac:spMkLst>
        </pc:spChg>
        <pc:spChg chg="mod">
          <ac:chgData name="Samuele Mariotto" userId="28f45740-1359-43d3-a8fe-a658db13b78b" providerId="ADAL" clId="{3D97D6DE-FC19-4C2A-AF45-0EAAAEDF0233}" dt="2025-05-16T09:15:03.742" v="519" actId="2711"/>
          <ac:spMkLst>
            <pc:docMk/>
            <pc:sldMk cId="2683695407" sldId="419"/>
            <ac:spMk id="4" creationId="{5BE40A14-0D34-BDF1-0C94-6D6F4ECB94B4}"/>
          </ac:spMkLst>
        </pc:spChg>
        <pc:spChg chg="mod">
          <ac:chgData name="Samuele Mariotto" userId="28f45740-1359-43d3-a8fe-a658db13b78b" providerId="ADAL" clId="{3D97D6DE-FC19-4C2A-AF45-0EAAAEDF0233}" dt="2025-05-16T09:15:03.742" v="519" actId="2711"/>
          <ac:spMkLst>
            <pc:docMk/>
            <pc:sldMk cId="2683695407" sldId="419"/>
            <ac:spMk id="8" creationId="{39DDAC88-CAF9-6750-277A-3A5E95DBBE27}"/>
          </ac:spMkLst>
        </pc:spChg>
        <pc:spChg chg="mod">
          <ac:chgData name="Samuele Mariotto" userId="28f45740-1359-43d3-a8fe-a658db13b78b" providerId="ADAL" clId="{3D97D6DE-FC19-4C2A-AF45-0EAAAEDF0233}" dt="2025-05-16T09:15:03.742" v="519" actId="2711"/>
          <ac:spMkLst>
            <pc:docMk/>
            <pc:sldMk cId="2683695407" sldId="419"/>
            <ac:spMk id="11" creationId="{E0848464-C32F-0856-3EF3-4A5F2877F586}"/>
          </ac:spMkLst>
        </pc:spChg>
        <pc:spChg chg="mod">
          <ac:chgData name="Samuele Mariotto" userId="28f45740-1359-43d3-a8fe-a658db13b78b" providerId="ADAL" clId="{3D97D6DE-FC19-4C2A-AF45-0EAAAEDF0233}" dt="2025-05-16T09:15:03.742" v="519" actId="2711"/>
          <ac:spMkLst>
            <pc:docMk/>
            <pc:sldMk cId="2683695407" sldId="419"/>
            <ac:spMk id="12" creationId="{CA013851-2F84-F7AE-301D-2EABBB59DF89}"/>
          </ac:spMkLst>
        </pc:spChg>
        <pc:spChg chg="mod">
          <ac:chgData name="Samuele Mariotto" userId="28f45740-1359-43d3-a8fe-a658db13b78b" providerId="ADAL" clId="{3D97D6DE-FC19-4C2A-AF45-0EAAAEDF0233}" dt="2025-05-16T09:15:03.742" v="519" actId="2711"/>
          <ac:spMkLst>
            <pc:docMk/>
            <pc:sldMk cId="2683695407" sldId="419"/>
            <ac:spMk id="13" creationId="{54676AEB-40FC-C7E5-3804-DA1D6864D21C}"/>
          </ac:spMkLst>
        </pc:spChg>
        <pc:spChg chg="mod">
          <ac:chgData name="Samuele Mariotto" userId="28f45740-1359-43d3-a8fe-a658db13b78b" providerId="ADAL" clId="{3D97D6DE-FC19-4C2A-AF45-0EAAAEDF0233}" dt="2025-05-16T09:15:03.742" v="519" actId="2711"/>
          <ac:spMkLst>
            <pc:docMk/>
            <pc:sldMk cId="2683695407" sldId="419"/>
            <ac:spMk id="15" creationId="{C734FD36-D076-8445-5C67-2961271C82F8}"/>
          </ac:spMkLst>
        </pc:spChg>
        <pc:spChg chg="mod">
          <ac:chgData name="Samuele Mariotto" userId="28f45740-1359-43d3-a8fe-a658db13b78b" providerId="ADAL" clId="{3D97D6DE-FC19-4C2A-AF45-0EAAAEDF0233}" dt="2025-05-16T09:15:03.742" v="519" actId="2711"/>
          <ac:spMkLst>
            <pc:docMk/>
            <pc:sldMk cId="2683695407" sldId="419"/>
            <ac:spMk id="16" creationId="{B6675F94-FD3C-DF93-BA9A-0C492F566CD9}"/>
          </ac:spMkLst>
        </pc:spChg>
        <pc:spChg chg="mod">
          <ac:chgData name="Samuele Mariotto" userId="28f45740-1359-43d3-a8fe-a658db13b78b" providerId="ADAL" clId="{3D97D6DE-FC19-4C2A-AF45-0EAAAEDF0233}" dt="2025-05-16T10:19:32.979" v="988" actId="20577"/>
          <ac:spMkLst>
            <pc:docMk/>
            <pc:sldMk cId="2683695407" sldId="419"/>
            <ac:spMk id="23" creationId="{B4F6A2E0-660C-F2D2-3FE1-3C03DAE41EA6}"/>
          </ac:spMkLst>
        </pc:spChg>
        <pc:spChg chg="mod">
          <ac:chgData name="Samuele Mariotto" userId="28f45740-1359-43d3-a8fe-a658db13b78b" providerId="ADAL" clId="{3D97D6DE-FC19-4C2A-AF45-0EAAAEDF0233}" dt="2025-05-16T09:15:03.742" v="519" actId="2711"/>
          <ac:spMkLst>
            <pc:docMk/>
            <pc:sldMk cId="2683695407" sldId="419"/>
            <ac:spMk id="24" creationId="{F6EF4A4A-ED1F-E355-D75F-1D91186F59D2}"/>
          </ac:spMkLst>
        </pc:spChg>
        <pc:graphicFrameChg chg="modGraphic">
          <ac:chgData name="Samuele Mariotto" userId="28f45740-1359-43d3-a8fe-a658db13b78b" providerId="ADAL" clId="{3D97D6DE-FC19-4C2A-AF45-0EAAAEDF0233}" dt="2025-05-16T10:19:06.248" v="986" actId="20577"/>
          <ac:graphicFrameMkLst>
            <pc:docMk/>
            <pc:sldMk cId="2683695407" sldId="419"/>
            <ac:graphicFrameMk id="20" creationId="{9809EF82-76F9-8E0B-C6FE-28479366D9C3}"/>
          </ac:graphicFrameMkLst>
        </pc:graphicFrameChg>
      </pc:sldChg>
      <pc:sldChg chg="addSp delSp modSp mod ord">
        <pc:chgData name="Samuele Mariotto" userId="28f45740-1359-43d3-a8fe-a658db13b78b" providerId="ADAL" clId="{3D97D6DE-FC19-4C2A-AF45-0EAAAEDF0233}" dt="2025-05-17T14:16:38.049" v="5564" actId="948"/>
        <pc:sldMkLst>
          <pc:docMk/>
          <pc:sldMk cId="1969841227" sldId="420"/>
        </pc:sldMkLst>
        <pc:spChg chg="add mod">
          <ac:chgData name="Samuele Mariotto" userId="28f45740-1359-43d3-a8fe-a658db13b78b" providerId="ADAL" clId="{3D97D6DE-FC19-4C2A-AF45-0EAAAEDF0233}" dt="2025-05-17T13:56:25.522" v="5127" actId="113"/>
          <ac:spMkLst>
            <pc:docMk/>
            <pc:sldMk cId="1969841227" sldId="420"/>
            <ac:spMk id="3" creationId="{F8C1C8D4-2FC1-D981-339F-DE4BBD355386}"/>
          </ac:spMkLst>
        </pc:spChg>
        <pc:spChg chg="add mod">
          <ac:chgData name="Samuele Mariotto" userId="28f45740-1359-43d3-a8fe-a658db13b78b" providerId="ADAL" clId="{3D97D6DE-FC19-4C2A-AF45-0EAAAEDF0233}" dt="2025-05-17T14:13:19.800" v="5427" actId="255"/>
          <ac:spMkLst>
            <pc:docMk/>
            <pc:sldMk cId="1969841227" sldId="420"/>
            <ac:spMk id="5" creationId="{4262EC21-DA94-9107-43BB-F5458371BE68}"/>
          </ac:spMkLst>
        </pc:spChg>
        <pc:spChg chg="add mod">
          <ac:chgData name="Samuele Mariotto" userId="28f45740-1359-43d3-a8fe-a658db13b78b" providerId="ADAL" clId="{3D97D6DE-FC19-4C2A-AF45-0EAAAEDF0233}" dt="2025-05-17T14:16:38.049" v="5564" actId="948"/>
          <ac:spMkLst>
            <pc:docMk/>
            <pc:sldMk cId="1969841227" sldId="420"/>
            <ac:spMk id="11" creationId="{87E2871A-86B4-EC9F-4CF9-1150A79C65C1}"/>
          </ac:spMkLst>
        </pc:spChg>
        <pc:spChg chg="add mod">
          <ac:chgData name="Samuele Mariotto" userId="28f45740-1359-43d3-a8fe-a658db13b78b" providerId="ADAL" clId="{3D97D6DE-FC19-4C2A-AF45-0EAAAEDF0233}" dt="2025-05-17T14:05:29.593" v="5333" actId="20577"/>
          <ac:spMkLst>
            <pc:docMk/>
            <pc:sldMk cId="1969841227" sldId="420"/>
            <ac:spMk id="13" creationId="{F9FE3696-9165-FECA-264F-90538C068F5F}"/>
          </ac:spMkLst>
        </pc:spChg>
        <pc:picChg chg="add mod">
          <ac:chgData name="Samuele Mariotto" userId="28f45740-1359-43d3-a8fe-a658db13b78b" providerId="ADAL" clId="{3D97D6DE-FC19-4C2A-AF45-0EAAAEDF0233}" dt="2025-05-17T14:03:17.247" v="5286" actId="1076"/>
          <ac:picMkLst>
            <pc:docMk/>
            <pc:sldMk cId="1969841227" sldId="420"/>
            <ac:picMk id="8" creationId="{0641B102-D604-E431-8BAE-393FEE340EDA}"/>
          </ac:picMkLst>
        </pc:picChg>
        <pc:picChg chg="add mod">
          <ac:chgData name="Samuele Mariotto" userId="28f45740-1359-43d3-a8fe-a658db13b78b" providerId="ADAL" clId="{3D97D6DE-FC19-4C2A-AF45-0EAAAEDF0233}" dt="2025-05-17T14:05:16.568" v="5324" actId="1076"/>
          <ac:picMkLst>
            <pc:docMk/>
            <pc:sldMk cId="1969841227" sldId="420"/>
            <ac:picMk id="17" creationId="{29252B37-300E-E617-C960-212E71000926}"/>
          </ac:picMkLst>
        </pc:picChg>
      </pc:sldChg>
      <pc:sldChg chg="addSp delSp modSp add del mod ord delAnim modAnim">
        <pc:chgData name="Samuele Mariotto" userId="28f45740-1359-43d3-a8fe-a658db13b78b" providerId="ADAL" clId="{3D97D6DE-FC19-4C2A-AF45-0EAAAEDF0233}" dt="2025-05-20T07:57:00.593" v="6138" actId="47"/>
        <pc:sldMkLst>
          <pc:docMk/>
          <pc:sldMk cId="4267572385" sldId="421"/>
        </pc:sldMkLst>
        <pc:spChg chg="mod">
          <ac:chgData name="Samuele Mariotto" userId="28f45740-1359-43d3-a8fe-a658db13b78b" providerId="ADAL" clId="{3D97D6DE-FC19-4C2A-AF45-0EAAAEDF0233}" dt="2025-05-20T07:38:26.713" v="5800"/>
          <ac:spMkLst>
            <pc:docMk/>
            <pc:sldMk cId="4267572385" sldId="421"/>
            <ac:spMk id="6" creationId="{1D1C5A19-BDC0-00F6-FCAF-08033497CAA1}"/>
          </ac:spMkLst>
        </pc:spChg>
        <pc:spChg chg="mod">
          <ac:chgData name="Samuele Mariotto" userId="28f45740-1359-43d3-a8fe-a658db13b78b" providerId="ADAL" clId="{3D97D6DE-FC19-4C2A-AF45-0EAAAEDF0233}" dt="2025-05-20T07:38:26.713" v="5800"/>
          <ac:spMkLst>
            <pc:docMk/>
            <pc:sldMk cId="4267572385" sldId="421"/>
            <ac:spMk id="8" creationId="{6039D600-D788-0C71-C2A6-FA9A3D78F2FF}"/>
          </ac:spMkLst>
        </pc:spChg>
        <pc:spChg chg="mod">
          <ac:chgData name="Samuele Mariotto" userId="28f45740-1359-43d3-a8fe-a658db13b78b" providerId="ADAL" clId="{3D97D6DE-FC19-4C2A-AF45-0EAAAEDF0233}" dt="2025-05-20T07:38:39.383" v="5828" actId="1076"/>
          <ac:spMkLst>
            <pc:docMk/>
            <pc:sldMk cId="4267572385" sldId="421"/>
            <ac:spMk id="68" creationId="{FB397682-C1EC-CA60-1FEC-1B8F6E13311E}"/>
          </ac:spMkLst>
        </pc:spChg>
        <pc:spChg chg="mod">
          <ac:chgData name="Samuele Mariotto" userId="28f45740-1359-43d3-a8fe-a658db13b78b" providerId="ADAL" clId="{3D97D6DE-FC19-4C2A-AF45-0EAAAEDF0233}" dt="2025-05-20T07:34:24.566" v="5790" actId="1076"/>
          <ac:spMkLst>
            <pc:docMk/>
            <pc:sldMk cId="4267572385" sldId="421"/>
            <ac:spMk id="71" creationId="{22962294-B971-34A5-E7C9-E2F35DE11B43}"/>
          </ac:spMkLst>
        </pc:spChg>
        <pc:spChg chg="mod topLvl">
          <ac:chgData name="Samuele Mariotto" userId="28f45740-1359-43d3-a8fe-a658db13b78b" providerId="ADAL" clId="{3D97D6DE-FC19-4C2A-AF45-0EAAAEDF0233}" dt="2025-05-20T07:35:02.435" v="5793" actId="165"/>
          <ac:spMkLst>
            <pc:docMk/>
            <pc:sldMk cId="4267572385" sldId="421"/>
            <ac:spMk id="95" creationId="{3EF5EE3D-0FD4-2826-8869-3246B9170B1B}"/>
          </ac:spMkLst>
        </pc:spChg>
        <pc:spChg chg="del mod topLvl">
          <ac:chgData name="Samuele Mariotto" userId="28f45740-1359-43d3-a8fe-a658db13b78b" providerId="ADAL" clId="{3D97D6DE-FC19-4C2A-AF45-0EAAAEDF0233}" dt="2025-05-20T07:37:48.333" v="5797" actId="478"/>
          <ac:spMkLst>
            <pc:docMk/>
            <pc:sldMk cId="4267572385" sldId="421"/>
            <ac:spMk id="97" creationId="{6282EBFD-3007-2067-F1AA-ADD000E7D2DD}"/>
          </ac:spMkLst>
        </pc:spChg>
        <pc:spChg chg="mod">
          <ac:chgData name="Samuele Mariotto" userId="28f45740-1359-43d3-a8fe-a658db13b78b" providerId="ADAL" clId="{3D97D6DE-FC19-4C2A-AF45-0EAAAEDF0233}" dt="2025-05-20T07:35:02.435" v="5793" actId="165"/>
          <ac:spMkLst>
            <pc:docMk/>
            <pc:sldMk cId="4267572385" sldId="421"/>
            <ac:spMk id="101" creationId="{3D234331-7C70-FA61-741C-E992EB0DE867}"/>
          </ac:spMkLst>
        </pc:spChg>
        <pc:spChg chg="mod">
          <ac:chgData name="Samuele Mariotto" userId="28f45740-1359-43d3-a8fe-a658db13b78b" providerId="ADAL" clId="{3D97D6DE-FC19-4C2A-AF45-0EAAAEDF0233}" dt="2025-05-20T07:35:02.435" v="5793" actId="165"/>
          <ac:spMkLst>
            <pc:docMk/>
            <pc:sldMk cId="4267572385" sldId="421"/>
            <ac:spMk id="102" creationId="{4F2F243E-5883-B6B2-85EA-5DC06192EBD8}"/>
          </ac:spMkLst>
        </pc:spChg>
        <pc:spChg chg="mod">
          <ac:chgData name="Samuele Mariotto" userId="28f45740-1359-43d3-a8fe-a658db13b78b" providerId="ADAL" clId="{3D97D6DE-FC19-4C2A-AF45-0EAAAEDF0233}" dt="2025-05-20T07:35:02.435" v="5793" actId="165"/>
          <ac:spMkLst>
            <pc:docMk/>
            <pc:sldMk cId="4267572385" sldId="421"/>
            <ac:spMk id="103" creationId="{DAC303C7-8EC4-9FF3-D7F3-CDEDF0D6FDF3}"/>
          </ac:spMkLst>
        </pc:spChg>
        <pc:spChg chg="mod">
          <ac:chgData name="Samuele Mariotto" userId="28f45740-1359-43d3-a8fe-a658db13b78b" providerId="ADAL" clId="{3D97D6DE-FC19-4C2A-AF45-0EAAAEDF0233}" dt="2025-05-20T07:35:02.435" v="5793" actId="165"/>
          <ac:spMkLst>
            <pc:docMk/>
            <pc:sldMk cId="4267572385" sldId="421"/>
            <ac:spMk id="106" creationId="{3C3D604D-AC73-EDF3-A97D-42FE3C56D3F2}"/>
          </ac:spMkLst>
        </pc:spChg>
        <pc:spChg chg="mod topLvl">
          <ac:chgData name="Samuele Mariotto" userId="28f45740-1359-43d3-a8fe-a658db13b78b" providerId="ADAL" clId="{3D97D6DE-FC19-4C2A-AF45-0EAAAEDF0233}" dt="2025-05-20T07:40:11.653" v="5854" actId="165"/>
          <ac:spMkLst>
            <pc:docMk/>
            <pc:sldMk cId="4267572385" sldId="421"/>
            <ac:spMk id="108" creationId="{F8654E71-9872-B087-A9CD-E9EA40E1A2F8}"/>
          </ac:spMkLst>
        </pc:spChg>
        <pc:spChg chg="mod topLvl">
          <ac:chgData name="Samuele Mariotto" userId="28f45740-1359-43d3-a8fe-a658db13b78b" providerId="ADAL" clId="{3D97D6DE-FC19-4C2A-AF45-0EAAAEDF0233}" dt="2025-05-20T07:40:11.653" v="5854" actId="165"/>
          <ac:spMkLst>
            <pc:docMk/>
            <pc:sldMk cId="4267572385" sldId="421"/>
            <ac:spMk id="109" creationId="{2A6A510A-2E87-388B-DCDF-5CCD567AFC3C}"/>
          </ac:spMkLst>
        </pc:spChg>
        <pc:spChg chg="mod topLvl">
          <ac:chgData name="Samuele Mariotto" userId="28f45740-1359-43d3-a8fe-a658db13b78b" providerId="ADAL" clId="{3D97D6DE-FC19-4C2A-AF45-0EAAAEDF0233}" dt="2025-05-20T07:40:11.653" v="5854" actId="165"/>
          <ac:spMkLst>
            <pc:docMk/>
            <pc:sldMk cId="4267572385" sldId="421"/>
            <ac:spMk id="110" creationId="{6DD605B1-8A5E-B35B-640F-A5294416753E}"/>
          </ac:spMkLst>
        </pc:spChg>
        <pc:spChg chg="mod topLvl">
          <ac:chgData name="Samuele Mariotto" userId="28f45740-1359-43d3-a8fe-a658db13b78b" providerId="ADAL" clId="{3D97D6DE-FC19-4C2A-AF45-0EAAAEDF0233}" dt="2025-05-20T07:40:11.653" v="5854" actId="165"/>
          <ac:spMkLst>
            <pc:docMk/>
            <pc:sldMk cId="4267572385" sldId="421"/>
            <ac:spMk id="111" creationId="{9A906986-1CFD-8E0C-E592-04DC8218A309}"/>
          </ac:spMkLst>
        </pc:spChg>
        <pc:spChg chg="mod topLvl">
          <ac:chgData name="Samuele Mariotto" userId="28f45740-1359-43d3-a8fe-a658db13b78b" providerId="ADAL" clId="{3D97D6DE-FC19-4C2A-AF45-0EAAAEDF0233}" dt="2025-05-20T07:40:11.653" v="5854" actId="165"/>
          <ac:spMkLst>
            <pc:docMk/>
            <pc:sldMk cId="4267572385" sldId="421"/>
            <ac:spMk id="115" creationId="{6563755A-6A9A-F028-DACF-D0A677777FD4}"/>
          </ac:spMkLst>
        </pc:spChg>
        <pc:spChg chg="mod topLvl">
          <ac:chgData name="Samuele Mariotto" userId="28f45740-1359-43d3-a8fe-a658db13b78b" providerId="ADAL" clId="{3D97D6DE-FC19-4C2A-AF45-0EAAAEDF0233}" dt="2025-05-20T07:40:22.244" v="5855" actId="165"/>
          <ac:spMkLst>
            <pc:docMk/>
            <pc:sldMk cId="4267572385" sldId="421"/>
            <ac:spMk id="120" creationId="{BBCDA4E6-C7D7-69AF-ADAB-EA3C5FC112E4}"/>
          </ac:spMkLst>
        </pc:spChg>
        <pc:spChg chg="mod topLvl">
          <ac:chgData name="Samuele Mariotto" userId="28f45740-1359-43d3-a8fe-a658db13b78b" providerId="ADAL" clId="{3D97D6DE-FC19-4C2A-AF45-0EAAAEDF0233}" dt="2025-05-20T07:40:22.244" v="5855" actId="165"/>
          <ac:spMkLst>
            <pc:docMk/>
            <pc:sldMk cId="4267572385" sldId="421"/>
            <ac:spMk id="121" creationId="{4A09910A-01EA-B6A2-D20F-929FCF4ED35A}"/>
          </ac:spMkLst>
        </pc:spChg>
        <pc:spChg chg="mod topLvl">
          <ac:chgData name="Samuele Mariotto" userId="28f45740-1359-43d3-a8fe-a658db13b78b" providerId="ADAL" clId="{3D97D6DE-FC19-4C2A-AF45-0EAAAEDF0233}" dt="2025-05-20T07:40:06.008" v="5853" actId="165"/>
          <ac:spMkLst>
            <pc:docMk/>
            <pc:sldMk cId="4267572385" sldId="421"/>
            <ac:spMk id="123" creationId="{42E272FE-FEC3-2C2F-7CE4-43E70ADA774C}"/>
          </ac:spMkLst>
        </pc:spChg>
        <pc:spChg chg="mod topLvl">
          <ac:chgData name="Samuele Mariotto" userId="28f45740-1359-43d3-a8fe-a658db13b78b" providerId="ADAL" clId="{3D97D6DE-FC19-4C2A-AF45-0EAAAEDF0233}" dt="2025-05-20T07:40:06.008" v="5853" actId="165"/>
          <ac:spMkLst>
            <pc:docMk/>
            <pc:sldMk cId="4267572385" sldId="421"/>
            <ac:spMk id="124" creationId="{9C9C6E33-9510-F212-8877-8AF49D19DE0C}"/>
          </ac:spMkLst>
        </pc:spChg>
        <pc:spChg chg="mod">
          <ac:chgData name="Samuele Mariotto" userId="28f45740-1359-43d3-a8fe-a658db13b78b" providerId="ADAL" clId="{3D97D6DE-FC19-4C2A-AF45-0EAAAEDF0233}" dt="2025-05-20T07:35:02.435" v="5793" actId="165"/>
          <ac:spMkLst>
            <pc:docMk/>
            <pc:sldMk cId="4267572385" sldId="421"/>
            <ac:spMk id="127" creationId="{2A89F58D-00CE-E444-2CA3-5EB982122C74}"/>
          </ac:spMkLst>
        </pc:spChg>
        <pc:spChg chg="add mod ord">
          <ac:chgData name="Samuele Mariotto" userId="28f45740-1359-43d3-a8fe-a658db13b78b" providerId="ADAL" clId="{3D97D6DE-FC19-4C2A-AF45-0EAAAEDF0233}" dt="2025-05-20T07:19:31.746" v="5786" actId="20577"/>
          <ac:spMkLst>
            <pc:docMk/>
            <pc:sldMk cId="4267572385" sldId="421"/>
            <ac:spMk id="131" creationId="{946ED1E0-52E5-3C86-E948-DC75F7BFF994}"/>
          </ac:spMkLst>
        </pc:spChg>
        <pc:spChg chg="add mod">
          <ac:chgData name="Samuele Mariotto" userId="28f45740-1359-43d3-a8fe-a658db13b78b" providerId="ADAL" clId="{3D97D6DE-FC19-4C2A-AF45-0EAAAEDF0233}" dt="2025-05-20T07:43:03.984" v="5875" actId="14100"/>
          <ac:spMkLst>
            <pc:docMk/>
            <pc:sldMk cId="4267572385" sldId="421"/>
            <ac:spMk id="133" creationId="{CA3D57AC-4B15-84FB-2D14-E750D028DAC6}"/>
          </ac:spMkLst>
        </pc:spChg>
        <pc:spChg chg="add mod">
          <ac:chgData name="Samuele Mariotto" userId="28f45740-1359-43d3-a8fe-a658db13b78b" providerId="ADAL" clId="{3D97D6DE-FC19-4C2A-AF45-0EAAAEDF0233}" dt="2025-05-20T07:34:20.775" v="5789" actId="1076"/>
          <ac:spMkLst>
            <pc:docMk/>
            <pc:sldMk cId="4267572385" sldId="421"/>
            <ac:spMk id="134" creationId="{B94E8082-8E5F-7A7A-C956-92AA7119CC55}"/>
          </ac:spMkLst>
        </pc:spChg>
        <pc:grpChg chg="add del mod ord">
          <ac:chgData name="Samuele Mariotto" userId="28f45740-1359-43d3-a8fe-a658db13b78b" providerId="ADAL" clId="{3D97D6DE-FC19-4C2A-AF45-0EAAAEDF0233}" dt="2025-05-20T07:42:31.123" v="5874" actId="478"/>
          <ac:grpSpMkLst>
            <pc:docMk/>
            <pc:sldMk cId="4267572385" sldId="421"/>
            <ac:grpSpMk id="3" creationId="{49A38BC3-4D12-1993-EA66-0228D928BFC7}"/>
          </ac:grpSpMkLst>
        </pc:grpChg>
        <pc:grpChg chg="mod">
          <ac:chgData name="Samuele Mariotto" userId="28f45740-1359-43d3-a8fe-a658db13b78b" providerId="ADAL" clId="{3D97D6DE-FC19-4C2A-AF45-0EAAAEDF0233}" dt="2025-05-20T07:38:26.713" v="5800"/>
          <ac:grpSpMkLst>
            <pc:docMk/>
            <pc:sldMk cId="4267572385" sldId="421"/>
            <ac:grpSpMk id="4" creationId="{021A206A-1D71-ED8F-2D13-AFBEF4F5B913}"/>
          </ac:grpSpMkLst>
        </pc:grpChg>
        <pc:grpChg chg="del mod">
          <ac:chgData name="Samuele Mariotto" userId="28f45740-1359-43d3-a8fe-a658db13b78b" providerId="ADAL" clId="{3D97D6DE-FC19-4C2A-AF45-0EAAAEDF0233}" dt="2025-05-20T07:40:06.008" v="5853" actId="165"/>
          <ac:grpSpMkLst>
            <pc:docMk/>
            <pc:sldMk cId="4267572385" sldId="421"/>
            <ac:grpSpMk id="87" creationId="{24A3D54D-2EF2-21D0-E583-A31BCAB6F3F5}"/>
          </ac:grpSpMkLst>
        </pc:grpChg>
        <pc:grpChg chg="del">
          <ac:chgData name="Samuele Mariotto" userId="28f45740-1359-43d3-a8fe-a658db13b78b" providerId="ADAL" clId="{3D97D6DE-FC19-4C2A-AF45-0EAAAEDF0233}" dt="2025-05-20T07:40:22.244" v="5855" actId="165"/>
          <ac:grpSpMkLst>
            <pc:docMk/>
            <pc:sldMk cId="4267572385" sldId="421"/>
            <ac:grpSpMk id="88" creationId="{895EB592-23DE-7D69-9DD7-4E6582324293}"/>
          </ac:grpSpMkLst>
        </pc:grpChg>
        <pc:grpChg chg="del">
          <ac:chgData name="Samuele Mariotto" userId="28f45740-1359-43d3-a8fe-a658db13b78b" providerId="ADAL" clId="{3D97D6DE-FC19-4C2A-AF45-0EAAAEDF0233}" dt="2025-05-20T07:40:11.653" v="5854" actId="165"/>
          <ac:grpSpMkLst>
            <pc:docMk/>
            <pc:sldMk cId="4267572385" sldId="421"/>
            <ac:grpSpMk id="90" creationId="{D152CA92-386A-09CA-17ED-BB0D4095D32F}"/>
          </ac:grpSpMkLst>
        </pc:grpChg>
        <pc:picChg chg="mod">
          <ac:chgData name="Samuele Mariotto" userId="28f45740-1359-43d3-a8fe-a658db13b78b" providerId="ADAL" clId="{3D97D6DE-FC19-4C2A-AF45-0EAAAEDF0233}" dt="2025-05-20T07:38:26.713" v="5800"/>
          <ac:picMkLst>
            <pc:docMk/>
            <pc:sldMk cId="4267572385" sldId="421"/>
            <ac:picMk id="7" creationId="{0F314371-C66B-98FC-E6D7-D3CDDE615D02}"/>
          </ac:picMkLst>
        </pc:picChg>
        <pc:picChg chg="del mod modCrop">
          <ac:chgData name="Samuele Mariotto" userId="28f45740-1359-43d3-a8fe-a658db13b78b" providerId="ADAL" clId="{3D97D6DE-FC19-4C2A-AF45-0EAAAEDF0233}" dt="2025-05-20T07:38:20.195" v="5799" actId="478"/>
          <ac:picMkLst>
            <pc:docMk/>
            <pc:sldMk cId="4267572385" sldId="421"/>
            <ac:picMk id="82" creationId="{7D13E226-5851-790B-C199-1F106C729E65}"/>
          </ac:picMkLst>
        </pc:picChg>
        <pc:picChg chg="mod topLvl">
          <ac:chgData name="Samuele Mariotto" userId="28f45740-1359-43d3-a8fe-a658db13b78b" providerId="ADAL" clId="{3D97D6DE-FC19-4C2A-AF45-0EAAAEDF0233}" dt="2025-05-20T07:40:11.653" v="5854" actId="165"/>
          <ac:picMkLst>
            <pc:docMk/>
            <pc:sldMk cId="4267572385" sldId="421"/>
            <ac:picMk id="112" creationId="{72355684-7CEE-789A-F4F0-ACC11458177E}"/>
          </ac:picMkLst>
        </pc:picChg>
        <pc:picChg chg="mod topLvl">
          <ac:chgData name="Samuele Mariotto" userId="28f45740-1359-43d3-a8fe-a658db13b78b" providerId="ADAL" clId="{3D97D6DE-FC19-4C2A-AF45-0EAAAEDF0233}" dt="2025-05-20T07:40:11.653" v="5854" actId="165"/>
          <ac:picMkLst>
            <pc:docMk/>
            <pc:sldMk cId="4267572385" sldId="421"/>
            <ac:picMk id="113" creationId="{DE60B26B-2F18-A337-4412-2445A1C23163}"/>
          </ac:picMkLst>
        </pc:picChg>
        <pc:picChg chg="mod topLvl">
          <ac:chgData name="Samuele Mariotto" userId="28f45740-1359-43d3-a8fe-a658db13b78b" providerId="ADAL" clId="{3D97D6DE-FC19-4C2A-AF45-0EAAAEDF0233}" dt="2025-05-20T07:40:11.653" v="5854" actId="165"/>
          <ac:picMkLst>
            <pc:docMk/>
            <pc:sldMk cId="4267572385" sldId="421"/>
            <ac:picMk id="114" creationId="{09C671E0-EEEB-46E0-F113-0C95E9E612DB}"/>
          </ac:picMkLst>
        </pc:picChg>
        <pc:picChg chg="mod topLvl">
          <ac:chgData name="Samuele Mariotto" userId="28f45740-1359-43d3-a8fe-a658db13b78b" providerId="ADAL" clId="{3D97D6DE-FC19-4C2A-AF45-0EAAAEDF0233}" dt="2025-05-20T07:40:22.244" v="5855" actId="165"/>
          <ac:picMkLst>
            <pc:docMk/>
            <pc:sldMk cId="4267572385" sldId="421"/>
            <ac:picMk id="122" creationId="{94E5B853-4DA0-2180-3C00-C64673AAA30B}"/>
          </ac:picMkLst>
        </pc:picChg>
        <pc:picChg chg="mod topLvl">
          <ac:chgData name="Samuele Mariotto" userId="28f45740-1359-43d3-a8fe-a658db13b78b" providerId="ADAL" clId="{3D97D6DE-FC19-4C2A-AF45-0EAAAEDF0233}" dt="2025-05-20T07:40:06.008" v="5853" actId="165"/>
          <ac:picMkLst>
            <pc:docMk/>
            <pc:sldMk cId="4267572385" sldId="421"/>
            <ac:picMk id="125" creationId="{F2639092-EF10-9737-68BD-7D55A0714291}"/>
          </ac:picMkLst>
        </pc:picChg>
      </pc:sldChg>
      <pc:sldChg chg="delSp add del mod">
        <pc:chgData name="Samuele Mariotto" userId="28f45740-1359-43d3-a8fe-a658db13b78b" providerId="ADAL" clId="{3D97D6DE-FC19-4C2A-AF45-0EAAAEDF0233}" dt="2025-05-17T13:49:59.648" v="4710" actId="47"/>
        <pc:sldMkLst>
          <pc:docMk/>
          <pc:sldMk cId="3193645203" sldId="422"/>
        </pc:sldMkLst>
      </pc:sldChg>
      <pc:sldChg chg="addSp delSp modSp add del mod modAnim">
        <pc:chgData name="Samuele Mariotto" userId="28f45740-1359-43d3-a8fe-a658db13b78b" providerId="ADAL" clId="{3D97D6DE-FC19-4C2A-AF45-0EAAAEDF0233}" dt="2025-05-20T09:16:09.410" v="6432"/>
        <pc:sldMkLst>
          <pc:docMk/>
          <pc:sldMk cId="3529370590" sldId="423"/>
        </pc:sldMkLst>
        <pc:spChg chg="mod">
          <ac:chgData name="Samuele Mariotto" userId="28f45740-1359-43d3-a8fe-a658db13b78b" providerId="ADAL" clId="{3D97D6DE-FC19-4C2A-AF45-0EAAAEDF0233}" dt="2025-05-17T13:32:57.808" v="3822" actId="1076"/>
          <ac:spMkLst>
            <pc:docMk/>
            <pc:sldMk cId="3529370590" sldId="423"/>
            <ac:spMk id="6" creationId="{A1E727C1-56BF-ABB2-D844-AEA9F1BC6F3C}"/>
          </ac:spMkLst>
        </pc:spChg>
        <pc:spChg chg="mod">
          <ac:chgData name="Samuele Mariotto" userId="28f45740-1359-43d3-a8fe-a658db13b78b" providerId="ADAL" clId="{3D97D6DE-FC19-4C2A-AF45-0EAAAEDF0233}" dt="2025-05-17T13:25:07.597" v="3572"/>
          <ac:spMkLst>
            <pc:docMk/>
            <pc:sldMk cId="3529370590" sldId="423"/>
            <ac:spMk id="10" creationId="{477201A7-9A85-1D3C-93A7-230AEF06F644}"/>
          </ac:spMkLst>
        </pc:spChg>
        <pc:spChg chg="mod">
          <ac:chgData name="Samuele Mariotto" userId="28f45740-1359-43d3-a8fe-a658db13b78b" providerId="ADAL" clId="{3D97D6DE-FC19-4C2A-AF45-0EAAAEDF0233}" dt="2025-05-17T13:25:07.597" v="3572"/>
          <ac:spMkLst>
            <pc:docMk/>
            <pc:sldMk cId="3529370590" sldId="423"/>
            <ac:spMk id="11" creationId="{5C1FA9CB-ABDA-6BA9-60B9-F3EBAF519A37}"/>
          </ac:spMkLst>
        </pc:spChg>
        <pc:spChg chg="add mod">
          <ac:chgData name="Samuele Mariotto" userId="28f45740-1359-43d3-a8fe-a658db13b78b" providerId="ADAL" clId="{3D97D6DE-FC19-4C2A-AF45-0EAAAEDF0233}" dt="2025-05-19T19:37:55.534" v="5716" actId="1076"/>
          <ac:spMkLst>
            <pc:docMk/>
            <pc:sldMk cId="3529370590" sldId="423"/>
            <ac:spMk id="12" creationId="{85A5202A-D2E4-274C-9B8C-DF5944E0DE3E}"/>
          </ac:spMkLst>
        </pc:spChg>
        <pc:spChg chg="add mod">
          <ac:chgData name="Samuele Mariotto" userId="28f45740-1359-43d3-a8fe-a658db13b78b" providerId="ADAL" clId="{3D97D6DE-FC19-4C2A-AF45-0EAAAEDF0233}" dt="2025-05-17T13:29:43.352" v="3667" actId="113"/>
          <ac:spMkLst>
            <pc:docMk/>
            <pc:sldMk cId="3529370590" sldId="423"/>
            <ac:spMk id="21" creationId="{3EDB0B68-4C28-813B-AF21-A7D8C5263C11}"/>
          </ac:spMkLst>
        </pc:spChg>
        <pc:spChg chg="add mod">
          <ac:chgData name="Samuele Mariotto" userId="28f45740-1359-43d3-a8fe-a658db13b78b" providerId="ADAL" clId="{3D97D6DE-FC19-4C2A-AF45-0EAAAEDF0233}" dt="2025-05-20T09:15:55.428" v="6430" actId="164"/>
          <ac:spMkLst>
            <pc:docMk/>
            <pc:sldMk cId="3529370590" sldId="423"/>
            <ac:spMk id="22" creationId="{7A5E646D-76A3-6C03-4019-8E32AC9D4EB0}"/>
          </ac:spMkLst>
        </pc:spChg>
        <pc:spChg chg="add mod">
          <ac:chgData name="Samuele Mariotto" userId="28f45740-1359-43d3-a8fe-a658db13b78b" providerId="ADAL" clId="{3D97D6DE-FC19-4C2A-AF45-0EAAAEDF0233}" dt="2025-05-20T09:15:55.428" v="6430" actId="164"/>
          <ac:spMkLst>
            <pc:docMk/>
            <pc:sldMk cId="3529370590" sldId="423"/>
            <ac:spMk id="25" creationId="{24AA88C2-CA48-DE81-2CA0-281D24A22A4A}"/>
          </ac:spMkLst>
        </pc:spChg>
        <pc:spChg chg="add mod">
          <ac:chgData name="Samuele Mariotto" userId="28f45740-1359-43d3-a8fe-a658db13b78b" providerId="ADAL" clId="{3D97D6DE-FC19-4C2A-AF45-0EAAAEDF0233}" dt="2025-05-20T09:15:40.625" v="6429" actId="164"/>
          <ac:spMkLst>
            <pc:docMk/>
            <pc:sldMk cId="3529370590" sldId="423"/>
            <ac:spMk id="26" creationId="{142237A8-694B-9735-CB13-BA51ADB818B7}"/>
          </ac:spMkLst>
        </pc:spChg>
        <pc:spChg chg="add mod">
          <ac:chgData name="Samuele Mariotto" userId="28f45740-1359-43d3-a8fe-a658db13b78b" providerId="ADAL" clId="{3D97D6DE-FC19-4C2A-AF45-0EAAAEDF0233}" dt="2025-05-20T09:15:40.625" v="6429" actId="164"/>
          <ac:spMkLst>
            <pc:docMk/>
            <pc:sldMk cId="3529370590" sldId="423"/>
            <ac:spMk id="28" creationId="{3FC64000-920B-87A6-6609-8FDBC076EFC2}"/>
          </ac:spMkLst>
        </pc:spChg>
        <pc:spChg chg="mod ord">
          <ac:chgData name="Samuele Mariotto" userId="28f45740-1359-43d3-a8fe-a658db13b78b" providerId="ADAL" clId="{3D97D6DE-FC19-4C2A-AF45-0EAAAEDF0233}" dt="2025-05-20T09:15:40.625" v="6429" actId="164"/>
          <ac:spMkLst>
            <pc:docMk/>
            <pc:sldMk cId="3529370590" sldId="423"/>
            <ac:spMk id="33" creationId="{40E8E579-68CD-8BDD-1D5F-B0E6A41FAA0B}"/>
          </ac:spMkLst>
        </pc:spChg>
        <pc:spChg chg="add mod">
          <ac:chgData name="Samuele Mariotto" userId="28f45740-1359-43d3-a8fe-a658db13b78b" providerId="ADAL" clId="{3D97D6DE-FC19-4C2A-AF45-0EAAAEDF0233}" dt="2025-05-20T09:15:40.625" v="6429" actId="164"/>
          <ac:spMkLst>
            <pc:docMk/>
            <pc:sldMk cId="3529370590" sldId="423"/>
            <ac:spMk id="34" creationId="{73557888-B2F9-3813-50F8-ED464F1FBD69}"/>
          </ac:spMkLst>
        </pc:spChg>
        <pc:spChg chg="add mod">
          <ac:chgData name="Samuele Mariotto" userId="28f45740-1359-43d3-a8fe-a658db13b78b" providerId="ADAL" clId="{3D97D6DE-FC19-4C2A-AF45-0EAAAEDF0233}" dt="2025-05-17T13:49:48.802" v="4709" actId="20577"/>
          <ac:spMkLst>
            <pc:docMk/>
            <pc:sldMk cId="3529370590" sldId="423"/>
            <ac:spMk id="76" creationId="{9F3224D1-4278-D874-C757-A66A09835E60}"/>
          </ac:spMkLst>
        </pc:spChg>
        <pc:spChg chg="add mod">
          <ac:chgData name="Samuele Mariotto" userId="28f45740-1359-43d3-a8fe-a658db13b78b" providerId="ADAL" clId="{3D97D6DE-FC19-4C2A-AF45-0EAAAEDF0233}" dt="2025-05-19T09:02:57.327" v="5605" actId="20577"/>
          <ac:spMkLst>
            <pc:docMk/>
            <pc:sldMk cId="3529370590" sldId="423"/>
            <ac:spMk id="135" creationId="{1932FF24-30FB-CBA1-8505-01603C27B779}"/>
          </ac:spMkLst>
        </pc:spChg>
        <pc:grpChg chg="add mod">
          <ac:chgData name="Samuele Mariotto" userId="28f45740-1359-43d3-a8fe-a658db13b78b" providerId="ADAL" clId="{3D97D6DE-FC19-4C2A-AF45-0EAAAEDF0233}" dt="2025-05-20T09:15:55.428" v="6430" actId="164"/>
          <ac:grpSpMkLst>
            <pc:docMk/>
            <pc:sldMk cId="3529370590" sldId="423"/>
            <ac:grpSpMk id="3" creationId="{3689A6EB-0B6D-C2B8-53A0-3FF173B09867}"/>
          </ac:grpSpMkLst>
        </pc:grpChg>
        <pc:grpChg chg="mod">
          <ac:chgData name="Samuele Mariotto" userId="28f45740-1359-43d3-a8fe-a658db13b78b" providerId="ADAL" clId="{3D97D6DE-FC19-4C2A-AF45-0EAAAEDF0233}" dt="2025-05-17T13:25:07.597" v="3572"/>
          <ac:grpSpMkLst>
            <pc:docMk/>
            <pc:sldMk cId="3529370590" sldId="423"/>
            <ac:grpSpMk id="4" creationId="{93F85FA0-BA42-CDD6-2F6B-647D3583FF5E}"/>
          </ac:grpSpMkLst>
        </pc:grpChg>
        <pc:grpChg chg="mod">
          <ac:chgData name="Samuele Mariotto" userId="28f45740-1359-43d3-a8fe-a658db13b78b" providerId="ADAL" clId="{3D97D6DE-FC19-4C2A-AF45-0EAAAEDF0233}" dt="2025-05-17T13:25:07.597" v="3572"/>
          <ac:grpSpMkLst>
            <pc:docMk/>
            <pc:sldMk cId="3529370590" sldId="423"/>
            <ac:grpSpMk id="7" creationId="{F4396E2A-8671-2E57-70EC-D103940048C2}"/>
          </ac:grpSpMkLst>
        </pc:grpChg>
        <pc:grpChg chg="add mod">
          <ac:chgData name="Samuele Mariotto" userId="28f45740-1359-43d3-a8fe-a658db13b78b" providerId="ADAL" clId="{3D97D6DE-FC19-4C2A-AF45-0EAAAEDF0233}" dt="2025-05-20T09:15:40.625" v="6429" actId="164"/>
          <ac:grpSpMkLst>
            <pc:docMk/>
            <pc:sldMk cId="3529370590" sldId="423"/>
            <ac:grpSpMk id="13" creationId="{428ABCD1-863A-6C98-5A83-366673AD0F33}"/>
          </ac:grpSpMkLst>
        </pc:grpChg>
        <pc:grpChg chg="add mod">
          <ac:chgData name="Samuele Mariotto" userId="28f45740-1359-43d3-a8fe-a658db13b78b" providerId="ADAL" clId="{3D97D6DE-FC19-4C2A-AF45-0EAAAEDF0233}" dt="2025-05-20T09:15:55.428" v="6430" actId="164"/>
          <ac:grpSpMkLst>
            <pc:docMk/>
            <pc:sldMk cId="3529370590" sldId="423"/>
            <ac:grpSpMk id="14" creationId="{1FE1B381-F30C-8DA4-B5CB-8073EECE1C9E}"/>
          </ac:grpSpMkLst>
        </pc:grpChg>
        <pc:grpChg chg="add mod">
          <ac:chgData name="Samuele Mariotto" userId="28f45740-1359-43d3-a8fe-a658db13b78b" providerId="ADAL" clId="{3D97D6DE-FC19-4C2A-AF45-0EAAAEDF0233}" dt="2025-05-17T13:45:46.172" v="4557" actId="1076"/>
          <ac:grpSpMkLst>
            <pc:docMk/>
            <pc:sldMk cId="3529370590" sldId="423"/>
            <ac:grpSpMk id="40" creationId="{7DAF41FE-2B77-6AC1-396A-A6547CC6AD58}"/>
          </ac:grpSpMkLst>
        </pc:grpChg>
        <pc:picChg chg="mod">
          <ac:chgData name="Samuele Mariotto" userId="28f45740-1359-43d3-a8fe-a658db13b78b" providerId="ADAL" clId="{3D97D6DE-FC19-4C2A-AF45-0EAAAEDF0233}" dt="2025-05-17T13:25:07.597" v="3572"/>
          <ac:picMkLst>
            <pc:docMk/>
            <pc:sldMk cId="3529370590" sldId="423"/>
            <ac:picMk id="8" creationId="{494CD187-407A-0718-7A85-4BEBE9208ED8}"/>
          </ac:picMkLst>
        </pc:picChg>
        <pc:picChg chg="mod">
          <ac:chgData name="Samuele Mariotto" userId="28f45740-1359-43d3-a8fe-a658db13b78b" providerId="ADAL" clId="{3D97D6DE-FC19-4C2A-AF45-0EAAAEDF0233}" dt="2025-05-17T13:25:07.597" v="3572"/>
          <ac:picMkLst>
            <pc:docMk/>
            <pc:sldMk cId="3529370590" sldId="423"/>
            <ac:picMk id="9" creationId="{1E28AD76-A625-0EA9-E01B-02411A27E53E}"/>
          </ac:picMkLst>
        </pc:picChg>
        <pc:picChg chg="add mod">
          <ac:chgData name="Samuele Mariotto" userId="28f45740-1359-43d3-a8fe-a658db13b78b" providerId="ADAL" clId="{3D97D6DE-FC19-4C2A-AF45-0EAAAEDF0233}" dt="2025-05-17T13:45:43.473" v="4556" actId="1076"/>
          <ac:picMkLst>
            <pc:docMk/>
            <pc:sldMk cId="3529370590" sldId="423"/>
            <ac:picMk id="35" creationId="{46DB27F8-C1F5-ADD6-45CF-AB0E290A1F39}"/>
          </ac:picMkLst>
        </pc:picChg>
        <pc:picChg chg="add mod">
          <ac:chgData name="Samuele Mariotto" userId="28f45740-1359-43d3-a8fe-a658db13b78b" providerId="ADAL" clId="{3D97D6DE-FC19-4C2A-AF45-0EAAAEDF0233}" dt="2025-05-17T13:45:30.052" v="4551" actId="164"/>
          <ac:picMkLst>
            <pc:docMk/>
            <pc:sldMk cId="3529370590" sldId="423"/>
            <ac:picMk id="36" creationId="{97379853-F016-5F0E-8735-029E3228ECF9}"/>
          </ac:picMkLst>
        </pc:picChg>
        <pc:picChg chg="add mod">
          <ac:chgData name="Samuele Mariotto" userId="28f45740-1359-43d3-a8fe-a658db13b78b" providerId="ADAL" clId="{3D97D6DE-FC19-4C2A-AF45-0EAAAEDF0233}" dt="2025-05-17T13:45:38.361" v="4554" actId="1076"/>
          <ac:picMkLst>
            <pc:docMk/>
            <pc:sldMk cId="3529370590" sldId="423"/>
            <ac:picMk id="37" creationId="{8C5201B8-246E-BED8-D7AF-00A92D032437}"/>
          </ac:picMkLst>
        </pc:picChg>
        <pc:picChg chg="add mod">
          <ac:chgData name="Samuele Mariotto" userId="28f45740-1359-43d3-a8fe-a658db13b78b" providerId="ADAL" clId="{3D97D6DE-FC19-4C2A-AF45-0EAAAEDF0233}" dt="2025-05-17T13:45:30.052" v="4551" actId="164"/>
          <ac:picMkLst>
            <pc:docMk/>
            <pc:sldMk cId="3529370590" sldId="423"/>
            <ac:picMk id="38" creationId="{651536C6-F82D-4C2A-12C0-502D65FBCDFC}"/>
          </ac:picMkLst>
        </pc:picChg>
        <pc:picChg chg="add mod">
          <ac:chgData name="Samuele Mariotto" userId="28f45740-1359-43d3-a8fe-a658db13b78b" providerId="ADAL" clId="{3D97D6DE-FC19-4C2A-AF45-0EAAAEDF0233}" dt="2025-05-17T13:45:40.542" v="4555" actId="1076"/>
          <ac:picMkLst>
            <pc:docMk/>
            <pc:sldMk cId="3529370590" sldId="423"/>
            <ac:picMk id="39" creationId="{16E40158-41DD-FA17-1202-E0F3255B40FD}"/>
          </ac:picMkLst>
        </pc:picChg>
      </pc:sldChg>
      <pc:sldChg chg="addSp delSp modSp add mod">
        <pc:chgData name="Samuele Mariotto" userId="28f45740-1359-43d3-a8fe-a658db13b78b" providerId="ADAL" clId="{3D97D6DE-FC19-4C2A-AF45-0EAAAEDF0233}" dt="2025-05-20T08:36:22.079" v="6427" actId="1076"/>
        <pc:sldMkLst>
          <pc:docMk/>
          <pc:sldMk cId="969466012" sldId="424"/>
        </pc:sldMkLst>
        <pc:spChg chg="mod">
          <ac:chgData name="Samuele Mariotto" userId="28f45740-1359-43d3-a8fe-a658db13b78b" providerId="ADAL" clId="{3D97D6DE-FC19-4C2A-AF45-0EAAAEDF0233}" dt="2025-05-20T08:36:22.079" v="6427" actId="1076"/>
          <ac:spMkLst>
            <pc:docMk/>
            <pc:sldMk cId="969466012" sldId="424"/>
            <ac:spMk id="6" creationId="{5C20840C-EA88-5C32-E75F-267367087BF7}"/>
          </ac:spMkLst>
        </pc:spChg>
        <pc:spChg chg="add mod">
          <ac:chgData name="Samuele Mariotto" userId="28f45740-1359-43d3-a8fe-a658db13b78b" providerId="ADAL" clId="{3D97D6DE-FC19-4C2A-AF45-0EAAAEDF0233}" dt="2025-05-20T07:43:43.207" v="5926" actId="1035"/>
          <ac:spMkLst>
            <pc:docMk/>
            <pc:sldMk cId="969466012" sldId="424"/>
            <ac:spMk id="15" creationId="{EF0F5114-FC60-F76D-0C65-DD1CDF02CD49}"/>
          </ac:spMkLst>
        </pc:spChg>
        <pc:spChg chg="add mod">
          <ac:chgData name="Samuele Mariotto" userId="28f45740-1359-43d3-a8fe-a658db13b78b" providerId="ADAL" clId="{3D97D6DE-FC19-4C2A-AF45-0EAAAEDF0233}" dt="2025-05-20T07:45:09.218" v="5950" actId="20577"/>
          <ac:spMkLst>
            <pc:docMk/>
            <pc:sldMk cId="969466012" sldId="424"/>
            <ac:spMk id="18" creationId="{D1AFF058-B777-AD4A-24AF-366299781B09}"/>
          </ac:spMkLst>
        </pc:spChg>
        <pc:spChg chg="mod">
          <ac:chgData name="Samuele Mariotto" userId="28f45740-1359-43d3-a8fe-a658db13b78b" providerId="ADAL" clId="{3D97D6DE-FC19-4C2A-AF45-0EAAAEDF0233}" dt="2025-05-20T07:46:08.855" v="5951"/>
          <ac:spMkLst>
            <pc:docMk/>
            <pc:sldMk cId="969466012" sldId="424"/>
            <ac:spMk id="21" creationId="{0CEDD41B-74F2-5D1A-AC15-2E9BF699F841}"/>
          </ac:spMkLst>
        </pc:spChg>
        <pc:spChg chg="mod">
          <ac:chgData name="Samuele Mariotto" userId="28f45740-1359-43d3-a8fe-a658db13b78b" providerId="ADAL" clId="{3D97D6DE-FC19-4C2A-AF45-0EAAAEDF0233}" dt="2025-05-20T07:46:08.855" v="5951"/>
          <ac:spMkLst>
            <pc:docMk/>
            <pc:sldMk cId="969466012" sldId="424"/>
            <ac:spMk id="22" creationId="{782F029B-CCB7-6D8B-048F-17ACDB3AE585}"/>
          </ac:spMkLst>
        </pc:spChg>
        <pc:spChg chg="mod">
          <ac:chgData name="Samuele Mariotto" userId="28f45740-1359-43d3-a8fe-a658db13b78b" providerId="ADAL" clId="{3D97D6DE-FC19-4C2A-AF45-0EAAAEDF0233}" dt="2025-05-20T07:46:08.855" v="5951"/>
          <ac:spMkLst>
            <pc:docMk/>
            <pc:sldMk cId="969466012" sldId="424"/>
            <ac:spMk id="23" creationId="{79D9F956-8755-0E88-6900-DC77CB6AD20A}"/>
          </ac:spMkLst>
        </pc:spChg>
        <pc:spChg chg="mod">
          <ac:chgData name="Samuele Mariotto" userId="28f45740-1359-43d3-a8fe-a658db13b78b" providerId="ADAL" clId="{3D97D6DE-FC19-4C2A-AF45-0EAAAEDF0233}" dt="2025-05-20T07:46:27.190" v="5953"/>
          <ac:spMkLst>
            <pc:docMk/>
            <pc:sldMk cId="969466012" sldId="424"/>
            <ac:spMk id="25" creationId="{A3E0883D-7977-918F-9A6B-2568053EA142}"/>
          </ac:spMkLst>
        </pc:spChg>
        <pc:spChg chg="mod">
          <ac:chgData name="Samuele Mariotto" userId="28f45740-1359-43d3-a8fe-a658db13b78b" providerId="ADAL" clId="{3D97D6DE-FC19-4C2A-AF45-0EAAAEDF0233}" dt="2025-05-20T07:46:27.190" v="5953"/>
          <ac:spMkLst>
            <pc:docMk/>
            <pc:sldMk cId="969466012" sldId="424"/>
            <ac:spMk id="26" creationId="{60F33D07-7ADE-9C65-CE17-1D7CBBDC6C2E}"/>
          </ac:spMkLst>
        </pc:spChg>
        <pc:spChg chg="mod">
          <ac:chgData name="Samuele Mariotto" userId="28f45740-1359-43d3-a8fe-a658db13b78b" providerId="ADAL" clId="{3D97D6DE-FC19-4C2A-AF45-0EAAAEDF0233}" dt="2025-05-20T07:46:27.190" v="5953"/>
          <ac:spMkLst>
            <pc:docMk/>
            <pc:sldMk cId="969466012" sldId="424"/>
            <ac:spMk id="27" creationId="{CEA7FD2F-0445-60BA-A6C6-6BB0F8D8BFB2}"/>
          </ac:spMkLst>
        </pc:spChg>
        <pc:spChg chg="mod topLvl">
          <ac:chgData name="Samuele Mariotto" userId="28f45740-1359-43d3-a8fe-a658db13b78b" providerId="ADAL" clId="{3D97D6DE-FC19-4C2A-AF45-0EAAAEDF0233}" dt="2025-05-20T08:34:39.048" v="6424" actId="1036"/>
          <ac:spMkLst>
            <pc:docMk/>
            <pc:sldMk cId="969466012" sldId="424"/>
            <ac:spMk id="29" creationId="{8507D49A-8074-E496-81E2-F2345729FD0D}"/>
          </ac:spMkLst>
        </pc:spChg>
        <pc:spChg chg="del mod">
          <ac:chgData name="Samuele Mariotto" userId="28f45740-1359-43d3-a8fe-a658db13b78b" providerId="ADAL" clId="{3D97D6DE-FC19-4C2A-AF45-0EAAAEDF0233}" dt="2025-05-20T07:52:13.060" v="5979" actId="478"/>
          <ac:spMkLst>
            <pc:docMk/>
            <pc:sldMk cId="969466012" sldId="424"/>
            <ac:spMk id="30" creationId="{8AE4F594-A5E1-8BE0-B7FE-1A256CA406AE}"/>
          </ac:spMkLst>
        </pc:spChg>
        <pc:spChg chg="del mod">
          <ac:chgData name="Samuele Mariotto" userId="28f45740-1359-43d3-a8fe-a658db13b78b" providerId="ADAL" clId="{3D97D6DE-FC19-4C2A-AF45-0EAAAEDF0233}" dt="2025-05-20T07:52:13.060" v="5979" actId="478"/>
          <ac:spMkLst>
            <pc:docMk/>
            <pc:sldMk cId="969466012" sldId="424"/>
            <ac:spMk id="31" creationId="{81B7A6E2-939F-5DB5-D31B-57EF709447C3}"/>
          </ac:spMkLst>
        </pc:spChg>
        <pc:spChg chg="del mod topLvl">
          <ac:chgData name="Samuele Mariotto" userId="28f45740-1359-43d3-a8fe-a658db13b78b" providerId="ADAL" clId="{3D97D6DE-FC19-4C2A-AF45-0EAAAEDF0233}" dt="2025-05-20T07:52:13.060" v="5979" actId="478"/>
          <ac:spMkLst>
            <pc:docMk/>
            <pc:sldMk cId="969466012" sldId="424"/>
            <ac:spMk id="32" creationId="{07CC3DF0-E74E-EDFE-74F8-8500DEDF9751}"/>
          </ac:spMkLst>
        </pc:spChg>
        <pc:spChg chg="add mod ord">
          <ac:chgData name="Samuele Mariotto" userId="28f45740-1359-43d3-a8fe-a658db13b78b" providerId="ADAL" clId="{3D97D6DE-FC19-4C2A-AF45-0EAAAEDF0233}" dt="2025-05-20T08:36:12.741" v="6426" actId="14100"/>
          <ac:spMkLst>
            <pc:docMk/>
            <pc:sldMk cId="969466012" sldId="424"/>
            <ac:spMk id="36" creationId="{51EF6F57-F057-B821-C7C0-D4F11C053CE1}"/>
          </ac:spMkLst>
        </pc:spChg>
        <pc:spChg chg="add mod">
          <ac:chgData name="Samuele Mariotto" userId="28f45740-1359-43d3-a8fe-a658db13b78b" providerId="ADAL" clId="{3D97D6DE-FC19-4C2A-AF45-0EAAAEDF0233}" dt="2025-05-20T08:34:48.100" v="6425" actId="207"/>
          <ac:spMkLst>
            <pc:docMk/>
            <pc:sldMk cId="969466012" sldId="424"/>
            <ac:spMk id="38" creationId="{FA2D3E22-B917-8CFE-AA4D-07698BC7BF92}"/>
          </ac:spMkLst>
        </pc:spChg>
        <pc:spChg chg="del">
          <ac:chgData name="Samuele Mariotto" userId="28f45740-1359-43d3-a8fe-a658db13b78b" providerId="ADAL" clId="{3D97D6DE-FC19-4C2A-AF45-0EAAAEDF0233}" dt="2025-05-20T07:39:19.959" v="5831" actId="478"/>
          <ac:spMkLst>
            <pc:docMk/>
            <pc:sldMk cId="969466012" sldId="424"/>
            <ac:spMk id="94" creationId="{A0A467EB-0DC9-8AAD-17A3-1DBD3BB4759E}"/>
          </ac:spMkLst>
        </pc:spChg>
        <pc:spChg chg="del">
          <ac:chgData name="Samuele Mariotto" userId="28f45740-1359-43d3-a8fe-a658db13b78b" providerId="ADAL" clId="{3D97D6DE-FC19-4C2A-AF45-0EAAAEDF0233}" dt="2025-05-20T07:39:19.959" v="5831" actId="478"/>
          <ac:spMkLst>
            <pc:docMk/>
            <pc:sldMk cId="969466012" sldId="424"/>
            <ac:spMk id="95" creationId="{F2E2FFCD-29D6-08F1-64CE-C8607C8ABEC7}"/>
          </ac:spMkLst>
        </pc:spChg>
        <pc:spChg chg="del">
          <ac:chgData name="Samuele Mariotto" userId="28f45740-1359-43d3-a8fe-a658db13b78b" providerId="ADAL" clId="{3D97D6DE-FC19-4C2A-AF45-0EAAAEDF0233}" dt="2025-05-20T07:39:19.959" v="5831" actId="478"/>
          <ac:spMkLst>
            <pc:docMk/>
            <pc:sldMk cId="969466012" sldId="424"/>
            <ac:spMk id="96" creationId="{5399A155-86B8-01FB-A5BD-03ADA6C06C7E}"/>
          </ac:spMkLst>
        </pc:spChg>
        <pc:grpChg chg="mod">
          <ac:chgData name="Samuele Mariotto" userId="28f45740-1359-43d3-a8fe-a658db13b78b" providerId="ADAL" clId="{3D97D6DE-FC19-4C2A-AF45-0EAAAEDF0233}" dt="2025-05-20T07:39:33.412" v="5851" actId="1076"/>
          <ac:grpSpMkLst>
            <pc:docMk/>
            <pc:sldMk cId="969466012" sldId="424"/>
            <ac:grpSpMk id="3" creationId="{56F26C48-6C99-31A2-E264-D5E1A6209BB5}"/>
          </ac:grpSpMkLst>
        </pc:grpChg>
        <pc:grpChg chg="add mod">
          <ac:chgData name="Samuele Mariotto" userId="28f45740-1359-43d3-a8fe-a658db13b78b" providerId="ADAL" clId="{3D97D6DE-FC19-4C2A-AF45-0EAAAEDF0233}" dt="2025-05-20T07:46:15.801" v="5952" actId="1076"/>
          <ac:grpSpMkLst>
            <pc:docMk/>
            <pc:sldMk cId="969466012" sldId="424"/>
            <ac:grpSpMk id="20" creationId="{91C3402F-7E16-0626-184E-E64407EBD879}"/>
          </ac:grpSpMkLst>
        </pc:grpChg>
        <pc:grpChg chg="add mod">
          <ac:chgData name="Samuele Mariotto" userId="28f45740-1359-43d3-a8fe-a658db13b78b" providerId="ADAL" clId="{3D97D6DE-FC19-4C2A-AF45-0EAAAEDF0233}" dt="2025-05-20T07:46:44.232" v="5965" actId="1035"/>
          <ac:grpSpMkLst>
            <pc:docMk/>
            <pc:sldMk cId="969466012" sldId="424"/>
            <ac:grpSpMk id="24" creationId="{C0D04622-56B1-DC83-61DE-01F055B7DA0C}"/>
          </ac:grpSpMkLst>
        </pc:grpChg>
        <pc:grpChg chg="add del mod">
          <ac:chgData name="Samuele Mariotto" userId="28f45740-1359-43d3-a8fe-a658db13b78b" providerId="ADAL" clId="{3D97D6DE-FC19-4C2A-AF45-0EAAAEDF0233}" dt="2025-05-20T07:52:13.060" v="5979" actId="478"/>
          <ac:grpSpMkLst>
            <pc:docMk/>
            <pc:sldMk cId="969466012" sldId="424"/>
            <ac:grpSpMk id="28" creationId="{64F1CDCD-4B21-2ED3-EE7E-82D61A1569E4}"/>
          </ac:grpSpMkLst>
        </pc:grpChg>
        <pc:grpChg chg="del">
          <ac:chgData name="Samuele Mariotto" userId="28f45740-1359-43d3-a8fe-a658db13b78b" providerId="ADAL" clId="{3D97D6DE-FC19-4C2A-AF45-0EAAAEDF0233}" dt="2025-05-20T07:39:19.959" v="5831" actId="478"/>
          <ac:grpSpMkLst>
            <pc:docMk/>
            <pc:sldMk cId="969466012" sldId="424"/>
            <ac:grpSpMk id="86" creationId="{B58A48E6-A60B-0523-DE0A-E3E75BCCBFDF}"/>
          </ac:grpSpMkLst>
        </pc:grpChg>
        <pc:grpChg chg="del">
          <ac:chgData name="Samuele Mariotto" userId="28f45740-1359-43d3-a8fe-a658db13b78b" providerId="ADAL" clId="{3D97D6DE-FC19-4C2A-AF45-0EAAAEDF0233}" dt="2025-05-20T07:39:14.823" v="5830" actId="478"/>
          <ac:grpSpMkLst>
            <pc:docMk/>
            <pc:sldMk cId="969466012" sldId="424"/>
            <ac:grpSpMk id="87" creationId="{9200FDBC-BAF3-5E40-1B5C-6A0D3BA33C68}"/>
          </ac:grpSpMkLst>
        </pc:grpChg>
        <pc:grpChg chg="del">
          <ac:chgData name="Samuele Mariotto" userId="28f45740-1359-43d3-a8fe-a658db13b78b" providerId="ADAL" clId="{3D97D6DE-FC19-4C2A-AF45-0EAAAEDF0233}" dt="2025-05-20T07:39:14.823" v="5830" actId="478"/>
          <ac:grpSpMkLst>
            <pc:docMk/>
            <pc:sldMk cId="969466012" sldId="424"/>
            <ac:grpSpMk id="88" creationId="{EACE17A6-2B81-7079-46DD-79F3BC7B404C}"/>
          </ac:grpSpMkLst>
        </pc:grpChg>
        <pc:grpChg chg="del">
          <ac:chgData name="Samuele Mariotto" userId="28f45740-1359-43d3-a8fe-a658db13b78b" providerId="ADAL" clId="{3D97D6DE-FC19-4C2A-AF45-0EAAAEDF0233}" dt="2025-05-20T07:39:19.959" v="5831" actId="478"/>
          <ac:grpSpMkLst>
            <pc:docMk/>
            <pc:sldMk cId="969466012" sldId="424"/>
            <ac:grpSpMk id="89" creationId="{19A005F1-DD6A-22C0-2234-00A7DD57AA68}"/>
          </ac:grpSpMkLst>
        </pc:grpChg>
        <pc:grpChg chg="del">
          <ac:chgData name="Samuele Mariotto" userId="28f45740-1359-43d3-a8fe-a658db13b78b" providerId="ADAL" clId="{3D97D6DE-FC19-4C2A-AF45-0EAAAEDF0233}" dt="2025-05-20T07:39:14.823" v="5830" actId="478"/>
          <ac:grpSpMkLst>
            <pc:docMk/>
            <pc:sldMk cId="969466012" sldId="424"/>
            <ac:grpSpMk id="90" creationId="{4F56AE2A-6344-A8F1-A9B4-39AB65BBC69F}"/>
          </ac:grpSpMkLst>
        </pc:grpChg>
        <pc:grpChg chg="del">
          <ac:chgData name="Samuele Mariotto" userId="28f45740-1359-43d3-a8fe-a658db13b78b" providerId="ADAL" clId="{3D97D6DE-FC19-4C2A-AF45-0EAAAEDF0233}" dt="2025-05-20T07:39:19.959" v="5831" actId="478"/>
          <ac:grpSpMkLst>
            <pc:docMk/>
            <pc:sldMk cId="969466012" sldId="424"/>
            <ac:grpSpMk id="91" creationId="{6003CB33-98B3-C825-3E50-7B3388A492F5}"/>
          </ac:grpSpMkLst>
        </pc:grpChg>
        <pc:grpChg chg="del">
          <ac:chgData name="Samuele Mariotto" userId="28f45740-1359-43d3-a8fe-a658db13b78b" providerId="ADAL" clId="{3D97D6DE-FC19-4C2A-AF45-0EAAAEDF0233}" dt="2025-05-20T07:39:19.959" v="5831" actId="478"/>
          <ac:grpSpMkLst>
            <pc:docMk/>
            <pc:sldMk cId="969466012" sldId="424"/>
            <ac:grpSpMk id="92" creationId="{B7F10FBB-05F0-5852-1D03-832EC414DAE1}"/>
          </ac:grpSpMkLst>
        </pc:grpChg>
        <pc:grpChg chg="del">
          <ac:chgData name="Samuele Mariotto" userId="28f45740-1359-43d3-a8fe-a658db13b78b" providerId="ADAL" clId="{3D97D6DE-FC19-4C2A-AF45-0EAAAEDF0233}" dt="2025-05-20T07:39:19.959" v="5831" actId="478"/>
          <ac:grpSpMkLst>
            <pc:docMk/>
            <pc:sldMk cId="969466012" sldId="424"/>
            <ac:grpSpMk id="93" creationId="{13DF7ADF-0E80-51EC-4117-3EE5F355CCAB}"/>
          </ac:grpSpMkLst>
        </pc:grpChg>
        <pc:picChg chg="add mod">
          <ac:chgData name="Samuele Mariotto" userId="28f45740-1359-43d3-a8fe-a658db13b78b" providerId="ADAL" clId="{3D97D6DE-FC19-4C2A-AF45-0EAAAEDF0233}" dt="2025-05-20T07:40:36.745" v="5859" actId="1076"/>
          <ac:picMkLst>
            <pc:docMk/>
            <pc:sldMk cId="969466012" sldId="424"/>
            <ac:picMk id="9" creationId="{70DEF8AD-53BF-AA68-1941-21330E7D06B3}"/>
          </ac:picMkLst>
        </pc:picChg>
        <pc:picChg chg="add mod">
          <ac:chgData name="Samuele Mariotto" userId="28f45740-1359-43d3-a8fe-a658db13b78b" providerId="ADAL" clId="{3D97D6DE-FC19-4C2A-AF45-0EAAAEDF0233}" dt="2025-05-20T07:41:19.692" v="5866" actId="14100"/>
          <ac:picMkLst>
            <pc:docMk/>
            <pc:sldMk cId="969466012" sldId="424"/>
            <ac:picMk id="10" creationId="{BB53D05E-F1A3-DD3B-420A-02FD21293B73}"/>
          </ac:picMkLst>
        </pc:picChg>
        <pc:picChg chg="add mod">
          <ac:chgData name="Samuele Mariotto" userId="28f45740-1359-43d3-a8fe-a658db13b78b" providerId="ADAL" clId="{3D97D6DE-FC19-4C2A-AF45-0EAAAEDF0233}" dt="2025-05-20T07:41:16.257" v="5865" actId="14100"/>
          <ac:picMkLst>
            <pc:docMk/>
            <pc:sldMk cId="969466012" sldId="424"/>
            <ac:picMk id="11" creationId="{B5F49EEC-76FB-EDF2-AD62-770C7162BAD8}"/>
          </ac:picMkLst>
        </pc:picChg>
        <pc:picChg chg="add mod">
          <ac:chgData name="Samuele Mariotto" userId="28f45740-1359-43d3-a8fe-a658db13b78b" providerId="ADAL" clId="{3D97D6DE-FC19-4C2A-AF45-0EAAAEDF0233}" dt="2025-05-20T07:41:42.286" v="5869" actId="14100"/>
          <ac:picMkLst>
            <pc:docMk/>
            <pc:sldMk cId="969466012" sldId="424"/>
            <ac:picMk id="12" creationId="{96543DAA-2C59-7080-53AB-7A30190C01CF}"/>
          </ac:picMkLst>
        </pc:picChg>
        <pc:picChg chg="add mod">
          <ac:chgData name="Samuele Mariotto" userId="28f45740-1359-43d3-a8fe-a658db13b78b" providerId="ADAL" clId="{3D97D6DE-FC19-4C2A-AF45-0EAAAEDF0233}" dt="2025-05-20T07:44:05.341" v="5928" actId="1076"/>
          <ac:picMkLst>
            <pc:docMk/>
            <pc:sldMk cId="969466012" sldId="424"/>
            <ac:picMk id="13" creationId="{2E3D84E1-5892-D70E-3119-6AFD667EEED4}"/>
          </ac:picMkLst>
        </pc:picChg>
        <pc:cxnChg chg="add mod">
          <ac:chgData name="Samuele Mariotto" userId="28f45740-1359-43d3-a8fe-a658db13b78b" providerId="ADAL" clId="{3D97D6DE-FC19-4C2A-AF45-0EAAAEDF0233}" dt="2025-05-20T07:43:57.686" v="5927" actId="14100"/>
          <ac:cxnSpMkLst>
            <pc:docMk/>
            <pc:sldMk cId="969466012" sldId="424"/>
            <ac:cxnSpMk id="14" creationId="{32773F1F-02B9-A004-2736-0F98AAE4851E}"/>
          </ac:cxnSpMkLst>
        </pc:cxnChg>
        <pc:cxnChg chg="add mod">
          <ac:chgData name="Samuele Mariotto" userId="28f45740-1359-43d3-a8fe-a658db13b78b" providerId="ADAL" clId="{3D97D6DE-FC19-4C2A-AF45-0EAAAEDF0233}" dt="2025-05-20T07:45:05.154" v="5947" actId="208"/>
          <ac:cxnSpMkLst>
            <pc:docMk/>
            <pc:sldMk cId="969466012" sldId="424"/>
            <ac:cxnSpMk id="17" creationId="{69E42167-A1F1-9E74-0E41-EB0418B95A69}"/>
          </ac:cxnSpMkLst>
        </pc:cxnChg>
        <pc:cxnChg chg="add del mod">
          <ac:chgData name="Samuele Mariotto" userId="28f45740-1359-43d3-a8fe-a658db13b78b" providerId="ADAL" clId="{3D97D6DE-FC19-4C2A-AF45-0EAAAEDF0233}" dt="2025-05-20T07:54:23.953" v="5996" actId="478"/>
          <ac:cxnSpMkLst>
            <pc:docMk/>
            <pc:sldMk cId="969466012" sldId="424"/>
            <ac:cxnSpMk id="33" creationId="{B7426579-73E5-309D-6DDC-B63FDD45A33C}"/>
          </ac:cxnSpMkLst>
        </pc:cxnChg>
        <pc:cxnChg chg="add del mod">
          <ac:chgData name="Samuele Mariotto" userId="28f45740-1359-43d3-a8fe-a658db13b78b" providerId="ADAL" clId="{3D97D6DE-FC19-4C2A-AF45-0EAAAEDF0233}" dt="2025-05-20T07:54:23.953" v="5996" actId="478"/>
          <ac:cxnSpMkLst>
            <pc:docMk/>
            <pc:sldMk cId="969466012" sldId="424"/>
            <ac:cxnSpMk id="34" creationId="{0EF0A506-977B-ED4E-1B65-2293CDE8C8FB}"/>
          </ac:cxnSpMkLst>
        </pc:cxnChg>
        <pc:cxnChg chg="add del mod">
          <ac:chgData name="Samuele Mariotto" userId="28f45740-1359-43d3-a8fe-a658db13b78b" providerId="ADAL" clId="{3D97D6DE-FC19-4C2A-AF45-0EAAAEDF0233}" dt="2025-05-20T07:54:20.542" v="5995" actId="478"/>
          <ac:cxnSpMkLst>
            <pc:docMk/>
            <pc:sldMk cId="969466012" sldId="424"/>
            <ac:cxnSpMk id="35" creationId="{B3A2E32D-CC19-A8CA-D9B5-DEF56CB73008}"/>
          </ac:cxnSpMkLst>
        </pc:cxnChg>
        <pc:cxnChg chg="del">
          <ac:chgData name="Samuele Mariotto" userId="28f45740-1359-43d3-a8fe-a658db13b78b" providerId="ADAL" clId="{3D97D6DE-FC19-4C2A-AF45-0EAAAEDF0233}" dt="2025-05-20T07:39:19.959" v="5831" actId="478"/>
          <ac:cxnSpMkLst>
            <pc:docMk/>
            <pc:sldMk cId="969466012" sldId="424"/>
            <ac:cxnSpMk id="83" creationId="{E674F15D-8C59-300E-E563-8233AD87CD59}"/>
          </ac:cxnSpMkLst>
        </pc:cxnChg>
        <pc:cxnChg chg="del">
          <ac:chgData name="Samuele Mariotto" userId="28f45740-1359-43d3-a8fe-a658db13b78b" providerId="ADAL" clId="{3D97D6DE-FC19-4C2A-AF45-0EAAAEDF0233}" dt="2025-05-20T07:39:19.959" v="5831" actId="478"/>
          <ac:cxnSpMkLst>
            <pc:docMk/>
            <pc:sldMk cId="969466012" sldId="424"/>
            <ac:cxnSpMk id="85" creationId="{58E88CBD-37F2-05A9-E9A4-95C2B7EAAF8D}"/>
          </ac:cxnSpMkLst>
        </pc:cxnChg>
      </pc:sldChg>
      <pc:sldMasterChg chg="modSldLayout">
        <pc:chgData name="Samuele Mariotto" userId="28f45740-1359-43d3-a8fe-a658db13b78b" providerId="ADAL" clId="{3D97D6DE-FC19-4C2A-AF45-0EAAAEDF0233}" dt="2025-05-16T12:14:47.276" v="1377" actId="1036"/>
        <pc:sldMasterMkLst>
          <pc:docMk/>
          <pc:sldMasterMk cId="1761848888" sldId="2147483648"/>
        </pc:sldMasterMkLst>
        <pc:sldLayoutChg chg="addSp modSp mod">
          <pc:chgData name="Samuele Mariotto" userId="28f45740-1359-43d3-a8fe-a658db13b78b" providerId="ADAL" clId="{3D97D6DE-FC19-4C2A-AF45-0EAAAEDF0233}" dt="2025-05-16T12:14:47.276" v="1377" actId="1036"/>
          <pc:sldLayoutMkLst>
            <pc:docMk/>
            <pc:sldMasterMk cId="1761848888" sldId="2147483648"/>
            <pc:sldLayoutMk cId="2497556286" sldId="2147483661"/>
          </pc:sldLayoutMkLst>
          <pc:spChg chg="mod">
            <ac:chgData name="Samuele Mariotto" userId="28f45740-1359-43d3-a8fe-a658db13b78b" providerId="ADAL" clId="{3D97D6DE-FC19-4C2A-AF45-0EAAAEDF0233}" dt="2025-05-16T12:14:47.276" v="1377" actId="1036"/>
            <ac:spMkLst>
              <pc:docMk/>
              <pc:sldMasterMk cId="1761848888" sldId="2147483648"/>
              <pc:sldLayoutMk cId="2497556286" sldId="2147483661"/>
              <ac:spMk id="3" creationId="{A8A59D69-32C9-A97A-D618-118FE5191F8A}"/>
            </ac:spMkLst>
          </pc:spChg>
          <pc:spChg chg="mod">
            <ac:chgData name="Samuele Mariotto" userId="28f45740-1359-43d3-a8fe-a658db13b78b" providerId="ADAL" clId="{3D97D6DE-FC19-4C2A-AF45-0EAAAEDF0233}" dt="2025-05-16T12:14:47.276" v="1377" actId="1036"/>
            <ac:spMkLst>
              <pc:docMk/>
              <pc:sldMasterMk cId="1761848888" sldId="2147483648"/>
              <pc:sldLayoutMk cId="2497556286" sldId="2147483661"/>
              <ac:spMk id="7" creationId="{C51E1FBB-3EB5-E480-FC0C-15B090523FC7}"/>
            </ac:spMkLst>
          </pc:spChg>
          <pc:spChg chg="mod">
            <ac:chgData name="Samuele Mariotto" userId="28f45740-1359-43d3-a8fe-a658db13b78b" providerId="ADAL" clId="{3D97D6DE-FC19-4C2A-AF45-0EAAAEDF0233}" dt="2025-05-16T12:13:59.278" v="1283" actId="164"/>
            <ac:spMkLst>
              <pc:docMk/>
              <pc:sldMasterMk cId="1761848888" sldId="2147483648"/>
              <pc:sldLayoutMk cId="2497556286" sldId="2147483661"/>
              <ac:spMk id="10" creationId="{BFC90B88-41AC-A553-5CA9-309EB84FED17}"/>
            </ac:spMkLst>
          </pc:spChg>
          <pc:grpChg chg="add mod">
            <ac:chgData name="Samuele Mariotto" userId="28f45740-1359-43d3-a8fe-a658db13b78b" providerId="ADAL" clId="{3D97D6DE-FC19-4C2A-AF45-0EAAAEDF0233}" dt="2025-05-16T12:14:47.276" v="1377" actId="1036"/>
            <ac:grpSpMkLst>
              <pc:docMk/>
              <pc:sldMasterMk cId="1761848888" sldId="2147483648"/>
              <pc:sldLayoutMk cId="2497556286" sldId="2147483661"/>
              <ac:grpSpMk id="2" creationId="{B2444DDF-5BC1-4200-FB07-FB5E27822C9D}"/>
            </ac:grpSpMkLst>
          </pc:grpChg>
          <pc:picChg chg="mod">
            <ac:chgData name="Samuele Mariotto" userId="28f45740-1359-43d3-a8fe-a658db13b78b" providerId="ADAL" clId="{3D97D6DE-FC19-4C2A-AF45-0EAAAEDF0233}" dt="2025-05-16T12:13:59.278" v="1283" actId="164"/>
            <ac:picMkLst>
              <pc:docMk/>
              <pc:sldMasterMk cId="1761848888" sldId="2147483648"/>
              <pc:sldLayoutMk cId="2497556286" sldId="2147483661"/>
              <ac:picMk id="11" creationId="{5585D829-F740-0C37-3476-26217B47F097}"/>
            </ac:picMkLst>
          </pc:picChg>
          <pc:cxnChg chg="mod">
            <ac:chgData name="Samuele Mariotto" userId="28f45740-1359-43d3-a8fe-a658db13b78b" providerId="ADAL" clId="{3D97D6DE-FC19-4C2A-AF45-0EAAAEDF0233}" dt="2025-05-16T12:14:19.505" v="1332" actId="1037"/>
            <ac:cxnSpMkLst>
              <pc:docMk/>
              <pc:sldMasterMk cId="1761848888" sldId="2147483648"/>
              <pc:sldLayoutMk cId="2497556286" sldId="2147483661"/>
              <ac:cxnSpMk id="19" creationId="{CC708506-4270-CE88-B0CA-5F3BCCE89907}"/>
            </ac:cxnSpMkLst>
          </pc:cxn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4D221B-8F72-4946-BBF5-42F07D38D306}" type="datetimeFigureOut">
              <a:rPr lang="it-IT" smtClean="0"/>
              <a:t>20/05/2025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52113C-6C99-49C6-8950-3AAFA76F4A3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896283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9B1160-28A9-466B-8AF5-78E7CEC76BE0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064014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9B1160-28A9-466B-8AF5-78E7CEC76BE0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309765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4793C1-F84A-6A94-48A8-EDB26A128B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BB091032-E08E-849F-3E0A-D2A9AEBB1EA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BFB75627-A8BD-1189-3CFD-379A9D1750F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8DFD963-2D47-FE24-33D7-F7A6790B208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9B1160-28A9-466B-8AF5-78E7CEC76BE0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74329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76792B-E3A5-A3EF-6226-8BBE3ABCBA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7070DB18-B9C2-11C2-DB29-994F87F0A8C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D8A65EE3-B647-C1A7-D321-555026BF454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47A49C3-833E-87E6-6107-B9B0A1F8C98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9B1160-28A9-466B-8AF5-78E7CEC76BE0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118971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BB23A2-BBB1-54C1-768B-7F1F8B1D3D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477DFC9B-E00A-564F-B87D-8511DD64A9A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F38B2528-9984-96A8-1EDE-0F396AFFEC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E738337-860A-5941-C087-FC7EF7A274B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9B1160-28A9-466B-8AF5-78E7CEC76BE0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402131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9B1160-28A9-466B-8AF5-78E7CEC76BE0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420681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9B1160-28A9-466B-8AF5-78E7CEC76BE0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544358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B28B04-96AF-9827-47AA-E154E38FD8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A1A98DF8-A94F-1476-D9BF-24B63E6AD74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9F4AFB5B-EC84-3C81-D4A6-DC19754214D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4648D72-966C-5127-08A0-F4BDA73FBC6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9B1160-28A9-466B-8AF5-78E7CEC76BE0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431351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3F9515EC-52DB-FFB9-4B90-58B2F5F3F7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5643B65B-4FF0-6279-5C99-C1096AC9C8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S. Mariotto - A 3 T HTS Solenoid for the IDEA detector project, FCC2025, Vienna</a:t>
            </a:r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953C022-7C59-9DF2-534F-284C7232BF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4B89F-3129-4273-9785-12F2C2ACCFD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38993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36186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piè di pagina 2">
            <a:extLst>
              <a:ext uri="{FF2B5EF4-FFF2-40B4-BE49-F238E27FC236}">
                <a16:creationId xmlns:a16="http://schemas.microsoft.com/office/drawing/2014/main" id="{C51E1FBB-3EB5-E480-FC0C-15B090523F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77418" y="6353859"/>
            <a:ext cx="6883911" cy="446926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ea typeface="Open Sans" pitchFamily="2" charset="0"/>
                <a:cs typeface="Segoe UI" panose="020B0502040204020203" pitchFamily="34" charset="0"/>
              </a:defRPr>
            </a:lvl1pPr>
          </a:lstStyle>
          <a:p>
            <a:r>
              <a:rPr lang="en-US"/>
              <a:t>S. Mariotto - A 3 T HTS Solenoid for the IDEA detector project, FCC2025, Vienna</a:t>
            </a:r>
            <a:endParaRPr lang="it-IT" dirty="0"/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B2444DDF-5BC1-4200-FB07-FB5E27822C9D}"/>
              </a:ext>
            </a:extLst>
          </p:cNvPr>
          <p:cNvGrpSpPr/>
          <p:nvPr userDrawn="1"/>
        </p:nvGrpSpPr>
        <p:grpSpPr>
          <a:xfrm>
            <a:off x="-486" y="6322942"/>
            <a:ext cx="1393694" cy="508760"/>
            <a:chOff x="-11415" y="6216084"/>
            <a:chExt cx="1753753" cy="640198"/>
          </a:xfrm>
        </p:grpSpPr>
        <p:sp>
          <p:nvSpPr>
            <p:cNvPr id="10" name="Figura a mano libera: forma 9">
              <a:extLst>
                <a:ext uri="{FF2B5EF4-FFF2-40B4-BE49-F238E27FC236}">
                  <a16:creationId xmlns:a16="http://schemas.microsoft.com/office/drawing/2014/main" id="{BFC90B88-41AC-A553-5CA9-309EB84FED17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1158390" y="6244002"/>
              <a:ext cx="583948" cy="584362"/>
            </a:xfrm>
            <a:custGeom>
              <a:avLst/>
              <a:gdLst>
                <a:gd name="connsiteX0" fmla="*/ 635765 w 1439146"/>
                <a:gd name="connsiteY0" fmla="*/ 1439230 h 1440164"/>
                <a:gd name="connsiteX1" fmla="*/ 487555 w 1439146"/>
                <a:gd name="connsiteY1" fmla="*/ 1405301 h 1440164"/>
                <a:gd name="connsiteX2" fmla="*/ 300761 w 1439146"/>
                <a:gd name="connsiteY2" fmla="*/ 1310641 h 1440164"/>
                <a:gd name="connsiteX3" fmla="*/ 128963 w 1439146"/>
                <a:gd name="connsiteY3" fmla="*/ 1138863 h 1440164"/>
                <a:gd name="connsiteX4" fmla="*/ 9527 w 1439146"/>
                <a:gd name="connsiteY4" fmla="*/ 863831 h 1440164"/>
                <a:gd name="connsiteX5" fmla="*/ 145 w 1439146"/>
                <a:gd name="connsiteY5" fmla="*/ 720637 h 1440164"/>
                <a:gd name="connsiteX6" fmla="*/ 32105 w 1439146"/>
                <a:gd name="connsiteY6" fmla="*/ 493752 h 1440164"/>
                <a:gd name="connsiteX7" fmla="*/ 433052 w 1439146"/>
                <a:gd name="connsiteY7" fmla="*/ 56192 h 1440164"/>
                <a:gd name="connsiteX8" fmla="*/ 691341 w 1439146"/>
                <a:gd name="connsiteY8" fmla="*/ 641 h 1440164"/>
                <a:gd name="connsiteX9" fmla="*/ 810834 w 1439146"/>
                <a:gd name="connsiteY9" fmla="*/ 3273 h 1440164"/>
                <a:gd name="connsiteX10" fmla="*/ 1438695 w 1439146"/>
                <a:gd name="connsiteY10" fmla="*/ 748376 h 1440164"/>
                <a:gd name="connsiteX11" fmla="*/ 861950 w 1439146"/>
                <a:gd name="connsiteY11" fmla="*/ 1429143 h 1440164"/>
                <a:gd name="connsiteX12" fmla="*/ 733921 w 1439146"/>
                <a:gd name="connsiteY12" fmla="*/ 1439674 h 1440164"/>
                <a:gd name="connsiteX13" fmla="*/ 635765 w 1439146"/>
                <a:gd name="connsiteY13" fmla="*/ 1439230 h 1440164"/>
                <a:gd name="connsiteX14" fmla="*/ 679585 w 1439146"/>
                <a:gd name="connsiteY14" fmla="*/ 1426012 h 1440164"/>
                <a:gd name="connsiteX15" fmla="*/ 653979 w 1439146"/>
                <a:gd name="connsiteY15" fmla="*/ 1425966 h 1440164"/>
                <a:gd name="connsiteX16" fmla="*/ 665639 w 1439146"/>
                <a:gd name="connsiteY16" fmla="*/ 1427742 h 1440164"/>
                <a:gd name="connsiteX17" fmla="*/ 679585 w 1439146"/>
                <a:gd name="connsiteY17" fmla="*/ 1426012 h 1440164"/>
                <a:gd name="connsiteX18" fmla="*/ 786276 w 1439146"/>
                <a:gd name="connsiteY18" fmla="*/ 1426012 h 1440164"/>
                <a:gd name="connsiteX19" fmla="*/ 760669 w 1439146"/>
                <a:gd name="connsiteY19" fmla="*/ 1425966 h 1440164"/>
                <a:gd name="connsiteX20" fmla="*/ 772329 w 1439146"/>
                <a:gd name="connsiteY20" fmla="*/ 1427742 h 1440164"/>
                <a:gd name="connsiteX21" fmla="*/ 786276 w 1439146"/>
                <a:gd name="connsiteY21" fmla="*/ 1426012 h 1440164"/>
                <a:gd name="connsiteX22" fmla="*/ 628297 w 1439146"/>
                <a:gd name="connsiteY22" fmla="*/ 1421856 h 1440164"/>
                <a:gd name="connsiteX23" fmla="*/ 613360 w 1439146"/>
                <a:gd name="connsiteY23" fmla="*/ 1421856 h 1440164"/>
                <a:gd name="connsiteX24" fmla="*/ 620828 w 1439146"/>
                <a:gd name="connsiteY24" fmla="*/ 1423803 h 1440164"/>
                <a:gd name="connsiteX25" fmla="*/ 628297 w 1439146"/>
                <a:gd name="connsiteY25" fmla="*/ 1421856 h 1440164"/>
                <a:gd name="connsiteX26" fmla="*/ 820340 w 1439146"/>
                <a:gd name="connsiteY26" fmla="*/ 1421856 h 1440164"/>
                <a:gd name="connsiteX27" fmla="*/ 805404 w 1439146"/>
                <a:gd name="connsiteY27" fmla="*/ 1421856 h 1440164"/>
                <a:gd name="connsiteX28" fmla="*/ 812872 w 1439146"/>
                <a:gd name="connsiteY28" fmla="*/ 1423803 h 1440164"/>
                <a:gd name="connsiteX29" fmla="*/ 820340 w 1439146"/>
                <a:gd name="connsiteY29" fmla="*/ 1421856 h 1440164"/>
                <a:gd name="connsiteX30" fmla="*/ 600638 w 1439146"/>
                <a:gd name="connsiteY30" fmla="*/ 1417723 h 1440164"/>
                <a:gd name="connsiteX31" fmla="*/ 587836 w 1439146"/>
                <a:gd name="connsiteY31" fmla="*/ 1417563 h 1440164"/>
                <a:gd name="connsiteX32" fmla="*/ 593089 w 1439146"/>
                <a:gd name="connsiteY32" fmla="*/ 1419693 h 1440164"/>
                <a:gd name="connsiteX33" fmla="*/ 600638 w 1439146"/>
                <a:gd name="connsiteY33" fmla="*/ 1417723 h 1440164"/>
                <a:gd name="connsiteX34" fmla="*/ 794734 w 1439146"/>
                <a:gd name="connsiteY34" fmla="*/ 1413726 h 1440164"/>
                <a:gd name="connsiteX35" fmla="*/ 812872 w 1439146"/>
                <a:gd name="connsiteY35" fmla="*/ 1394656 h 1440164"/>
                <a:gd name="connsiteX36" fmla="*/ 812872 w 1439146"/>
                <a:gd name="connsiteY36" fmla="*/ 1377850 h 1440164"/>
                <a:gd name="connsiteX37" fmla="*/ 704047 w 1439146"/>
                <a:gd name="connsiteY37" fmla="*/ 1377850 h 1440164"/>
                <a:gd name="connsiteX38" fmla="*/ 595223 w 1439146"/>
                <a:gd name="connsiteY38" fmla="*/ 1377850 h 1440164"/>
                <a:gd name="connsiteX39" fmla="*/ 595223 w 1439146"/>
                <a:gd name="connsiteY39" fmla="*/ 1392447 h 1440164"/>
                <a:gd name="connsiteX40" fmla="*/ 608949 w 1439146"/>
                <a:gd name="connsiteY40" fmla="*/ 1410060 h 1440164"/>
                <a:gd name="connsiteX41" fmla="*/ 794734 w 1439146"/>
                <a:gd name="connsiteY41" fmla="*/ 1413726 h 1440164"/>
                <a:gd name="connsiteX42" fmla="*/ 848080 w 1439146"/>
                <a:gd name="connsiteY42" fmla="*/ 1417700 h 1440164"/>
                <a:gd name="connsiteX43" fmla="*/ 837410 w 1439146"/>
                <a:gd name="connsiteY43" fmla="*/ 1417700 h 1440164"/>
                <a:gd name="connsiteX44" fmla="*/ 842745 w 1439146"/>
                <a:gd name="connsiteY44" fmla="*/ 1419852 h 1440164"/>
                <a:gd name="connsiteX45" fmla="*/ 848080 w 1439146"/>
                <a:gd name="connsiteY45" fmla="*/ 1417700 h 1440164"/>
                <a:gd name="connsiteX46" fmla="*/ 576997 w 1439146"/>
                <a:gd name="connsiteY46" fmla="*/ 1413681 h 1440164"/>
                <a:gd name="connsiteX47" fmla="*/ 568817 w 1439146"/>
                <a:gd name="connsiteY47" fmla="*/ 1413339 h 1440164"/>
                <a:gd name="connsiteX48" fmla="*/ 571395 w 1439146"/>
                <a:gd name="connsiteY48" fmla="*/ 1415924 h 1440164"/>
                <a:gd name="connsiteX49" fmla="*/ 576997 w 1439146"/>
                <a:gd name="connsiteY49" fmla="*/ 1413681 h 1440164"/>
                <a:gd name="connsiteX50" fmla="*/ 869418 w 1439146"/>
                <a:gd name="connsiteY50" fmla="*/ 1413430 h 1440164"/>
                <a:gd name="connsiteX51" fmla="*/ 858749 w 1439146"/>
                <a:gd name="connsiteY51" fmla="*/ 1413430 h 1440164"/>
                <a:gd name="connsiteX52" fmla="*/ 864083 w 1439146"/>
                <a:gd name="connsiteY52" fmla="*/ 1415582 h 1440164"/>
                <a:gd name="connsiteX53" fmla="*/ 869418 w 1439146"/>
                <a:gd name="connsiteY53" fmla="*/ 1413430 h 1440164"/>
                <a:gd name="connsiteX54" fmla="*/ 557881 w 1439146"/>
                <a:gd name="connsiteY54" fmla="*/ 1409161 h 1440164"/>
                <a:gd name="connsiteX55" fmla="*/ 547212 w 1439146"/>
                <a:gd name="connsiteY55" fmla="*/ 1409161 h 1440164"/>
                <a:gd name="connsiteX56" fmla="*/ 552546 w 1439146"/>
                <a:gd name="connsiteY56" fmla="*/ 1411313 h 1440164"/>
                <a:gd name="connsiteX57" fmla="*/ 557881 w 1439146"/>
                <a:gd name="connsiteY57" fmla="*/ 1409161 h 1440164"/>
                <a:gd name="connsiteX58" fmla="*/ 851977 w 1439146"/>
                <a:gd name="connsiteY58" fmla="*/ 1405028 h 1440164"/>
                <a:gd name="connsiteX59" fmla="*/ 860512 w 1439146"/>
                <a:gd name="connsiteY59" fmla="*/ 1377668 h 1440164"/>
                <a:gd name="connsiteX60" fmla="*/ 861950 w 1439146"/>
                <a:gd name="connsiteY60" fmla="*/ 1352232 h 1440164"/>
                <a:gd name="connsiteX61" fmla="*/ 706698 w 1439146"/>
                <a:gd name="connsiteY61" fmla="*/ 1352232 h 1440164"/>
                <a:gd name="connsiteX62" fmla="*/ 551447 w 1439146"/>
                <a:gd name="connsiteY62" fmla="*/ 1352244 h 1440164"/>
                <a:gd name="connsiteX63" fmla="*/ 554408 w 1439146"/>
                <a:gd name="connsiteY63" fmla="*/ 1374571 h 1440164"/>
                <a:gd name="connsiteX64" fmla="*/ 558646 w 1439146"/>
                <a:gd name="connsiteY64" fmla="*/ 1398174 h 1440164"/>
                <a:gd name="connsiteX65" fmla="*/ 573305 w 1439146"/>
                <a:gd name="connsiteY65" fmla="*/ 1403286 h 1440164"/>
                <a:gd name="connsiteX66" fmla="*/ 586687 w 1439146"/>
                <a:gd name="connsiteY66" fmla="*/ 1407134 h 1440164"/>
                <a:gd name="connsiteX67" fmla="*/ 586687 w 1439146"/>
                <a:gd name="connsiteY67" fmla="*/ 1388154 h 1440164"/>
                <a:gd name="connsiteX68" fmla="*/ 586687 w 1439146"/>
                <a:gd name="connsiteY68" fmla="*/ 1369174 h 1440164"/>
                <a:gd name="connsiteX69" fmla="*/ 702980 w 1439146"/>
                <a:gd name="connsiteY69" fmla="*/ 1370313 h 1440164"/>
                <a:gd name="connsiteX70" fmla="*/ 819273 w 1439146"/>
                <a:gd name="connsiteY70" fmla="*/ 1371452 h 1440164"/>
                <a:gd name="connsiteX71" fmla="*/ 820575 w 1439146"/>
                <a:gd name="connsiteY71" fmla="*/ 1391741 h 1440164"/>
                <a:gd name="connsiteX72" fmla="*/ 851977 w 1439146"/>
                <a:gd name="connsiteY72" fmla="*/ 1405028 h 1440164"/>
                <a:gd name="connsiteX73" fmla="*/ 888533 w 1439146"/>
                <a:gd name="connsiteY73" fmla="*/ 1409411 h 1440164"/>
                <a:gd name="connsiteX74" fmla="*/ 880353 w 1439146"/>
                <a:gd name="connsiteY74" fmla="*/ 1409081 h 1440164"/>
                <a:gd name="connsiteX75" fmla="*/ 882932 w 1439146"/>
                <a:gd name="connsiteY75" fmla="*/ 1411654 h 1440164"/>
                <a:gd name="connsiteX76" fmla="*/ 888533 w 1439146"/>
                <a:gd name="connsiteY76" fmla="*/ 1409411 h 1440164"/>
                <a:gd name="connsiteX77" fmla="*/ 526940 w 1439146"/>
                <a:gd name="connsiteY77" fmla="*/ 1401316 h 1440164"/>
                <a:gd name="connsiteX78" fmla="*/ 505601 w 1439146"/>
                <a:gd name="connsiteY78" fmla="*/ 1395566 h 1440164"/>
                <a:gd name="connsiteX79" fmla="*/ 514137 w 1439146"/>
                <a:gd name="connsiteY79" fmla="*/ 1401316 h 1440164"/>
                <a:gd name="connsiteX80" fmla="*/ 535475 w 1439146"/>
                <a:gd name="connsiteY80" fmla="*/ 1407077 h 1440164"/>
                <a:gd name="connsiteX81" fmla="*/ 526940 w 1439146"/>
                <a:gd name="connsiteY81" fmla="*/ 1401316 h 1440164"/>
                <a:gd name="connsiteX82" fmla="*/ 905604 w 1439146"/>
                <a:gd name="connsiteY82" fmla="*/ 1405142 h 1440164"/>
                <a:gd name="connsiteX83" fmla="*/ 897424 w 1439146"/>
                <a:gd name="connsiteY83" fmla="*/ 1404812 h 1440164"/>
                <a:gd name="connsiteX84" fmla="*/ 900003 w 1439146"/>
                <a:gd name="connsiteY84" fmla="*/ 1407385 h 1440164"/>
                <a:gd name="connsiteX85" fmla="*/ 905604 w 1439146"/>
                <a:gd name="connsiteY85" fmla="*/ 1405142 h 1440164"/>
                <a:gd name="connsiteX86" fmla="*/ 955837 w 1439146"/>
                <a:gd name="connsiteY86" fmla="*/ 1377110 h 1440164"/>
                <a:gd name="connsiteX87" fmla="*/ 1096236 w 1439146"/>
                <a:gd name="connsiteY87" fmla="*/ 1306587 h 1440164"/>
                <a:gd name="connsiteX88" fmla="*/ 1378350 w 1439146"/>
                <a:gd name="connsiteY88" fmla="*/ 945333 h 1440164"/>
                <a:gd name="connsiteX89" fmla="*/ 1412161 w 1439146"/>
                <a:gd name="connsiteY89" fmla="*/ 720637 h 1440164"/>
                <a:gd name="connsiteX90" fmla="*/ 1378024 w 1439146"/>
                <a:gd name="connsiteY90" fmla="*/ 494965 h 1440164"/>
                <a:gd name="connsiteX91" fmla="*/ 873425 w 1439146"/>
                <a:gd name="connsiteY91" fmla="*/ 39749 h 1440164"/>
                <a:gd name="connsiteX92" fmla="*/ 126868 w 1439146"/>
                <a:gd name="connsiteY92" fmla="*/ 349354 h 1440164"/>
                <a:gd name="connsiteX93" fmla="*/ 57369 w 1439146"/>
                <a:gd name="connsiteY93" fmla="*/ 494453 h 1440164"/>
                <a:gd name="connsiteX94" fmla="*/ 89568 w 1439146"/>
                <a:gd name="connsiteY94" fmla="*/ 1021504 h 1440164"/>
                <a:gd name="connsiteX95" fmla="*/ 426653 w 1439146"/>
                <a:gd name="connsiteY95" fmla="*/ 1354624 h 1440164"/>
                <a:gd name="connsiteX96" fmla="*/ 539963 w 1439146"/>
                <a:gd name="connsiteY96" fmla="*/ 1394917 h 1440164"/>
                <a:gd name="connsiteX97" fmla="*/ 540254 w 1439146"/>
                <a:gd name="connsiteY97" fmla="*/ 1344388 h 1440164"/>
                <a:gd name="connsiteX98" fmla="*/ 526450 w 1439146"/>
                <a:gd name="connsiteY98" fmla="*/ 1333503 h 1440164"/>
                <a:gd name="connsiteX99" fmla="*/ 533759 w 1439146"/>
                <a:gd name="connsiteY99" fmla="*/ 1271440 h 1440164"/>
                <a:gd name="connsiteX100" fmla="*/ 545145 w 1439146"/>
                <a:gd name="connsiteY100" fmla="*/ 1249545 h 1440164"/>
                <a:gd name="connsiteX101" fmla="*/ 524807 w 1439146"/>
                <a:gd name="connsiteY101" fmla="*/ 1241268 h 1440164"/>
                <a:gd name="connsiteX102" fmla="*/ 391414 w 1439146"/>
                <a:gd name="connsiteY102" fmla="*/ 1169741 h 1440164"/>
                <a:gd name="connsiteX103" fmla="*/ 170782 w 1439146"/>
                <a:gd name="connsiteY103" fmla="*/ 814407 h 1440164"/>
                <a:gd name="connsiteX104" fmla="*/ 339689 w 1439146"/>
                <a:gd name="connsiteY104" fmla="*/ 313477 h 1440164"/>
                <a:gd name="connsiteX105" fmla="*/ 471410 w 1439146"/>
                <a:gd name="connsiteY105" fmla="*/ 221350 h 1440164"/>
                <a:gd name="connsiteX106" fmla="*/ 601624 w 1439146"/>
                <a:gd name="connsiteY106" fmla="*/ 176447 h 1440164"/>
                <a:gd name="connsiteX107" fmla="*/ 641165 w 1439146"/>
                <a:gd name="connsiteY107" fmla="*/ 163102 h 1440164"/>
                <a:gd name="connsiteX108" fmla="*/ 768087 w 1439146"/>
                <a:gd name="connsiteY108" fmla="*/ 159677 h 1440164"/>
                <a:gd name="connsiteX109" fmla="*/ 797705 w 1439146"/>
                <a:gd name="connsiteY109" fmla="*/ 170114 h 1440164"/>
                <a:gd name="connsiteX110" fmla="*/ 857386 w 1439146"/>
                <a:gd name="connsiteY110" fmla="*/ 182665 h 1440164"/>
                <a:gd name="connsiteX111" fmla="*/ 1182763 w 1439146"/>
                <a:gd name="connsiteY111" fmla="*/ 416436 h 1440164"/>
                <a:gd name="connsiteX112" fmla="*/ 1265776 w 1439146"/>
                <a:gd name="connsiteY112" fmla="*/ 626750 h 1440164"/>
                <a:gd name="connsiteX113" fmla="*/ 1263737 w 1439146"/>
                <a:gd name="connsiteY113" fmla="*/ 824507 h 1440164"/>
                <a:gd name="connsiteX114" fmla="*/ 1047909 w 1439146"/>
                <a:gd name="connsiteY114" fmla="*/ 1167012 h 1440164"/>
                <a:gd name="connsiteX115" fmla="*/ 899291 w 1439146"/>
                <a:gd name="connsiteY115" fmla="*/ 1245811 h 1440164"/>
                <a:gd name="connsiteX116" fmla="*/ 891197 w 1439146"/>
                <a:gd name="connsiteY116" fmla="*/ 1277156 h 1440164"/>
                <a:gd name="connsiteX117" fmla="*/ 904216 w 1439146"/>
                <a:gd name="connsiteY117" fmla="*/ 1310333 h 1440164"/>
                <a:gd name="connsiteX118" fmla="*/ 892630 w 1439146"/>
                <a:gd name="connsiteY118" fmla="*/ 1337215 h 1440164"/>
                <a:gd name="connsiteX119" fmla="*/ 868351 w 1439146"/>
                <a:gd name="connsiteY119" fmla="*/ 1384181 h 1440164"/>
                <a:gd name="connsiteX120" fmla="*/ 868351 w 1439146"/>
                <a:gd name="connsiteY120" fmla="*/ 1402910 h 1440164"/>
                <a:gd name="connsiteX121" fmla="*/ 899291 w 1439146"/>
                <a:gd name="connsiteY121" fmla="*/ 1394553 h 1440164"/>
                <a:gd name="connsiteX122" fmla="*/ 955837 w 1439146"/>
                <a:gd name="connsiteY122" fmla="*/ 1377110 h 1440164"/>
                <a:gd name="connsiteX123" fmla="*/ 237480 w 1439146"/>
                <a:gd name="connsiteY123" fmla="*/ 1194106 h 1440164"/>
                <a:gd name="connsiteX124" fmla="*/ 236512 w 1439146"/>
                <a:gd name="connsiteY124" fmla="*/ 1181540 h 1440164"/>
                <a:gd name="connsiteX125" fmla="*/ 286256 w 1439146"/>
                <a:gd name="connsiteY125" fmla="*/ 1136518 h 1440164"/>
                <a:gd name="connsiteX126" fmla="*/ 252907 w 1439146"/>
                <a:gd name="connsiteY126" fmla="*/ 1109258 h 1440164"/>
                <a:gd name="connsiteX127" fmla="*/ 211133 w 1439146"/>
                <a:gd name="connsiteY127" fmla="*/ 1152533 h 1440164"/>
                <a:gd name="connsiteX128" fmla="*/ 194374 w 1439146"/>
                <a:gd name="connsiteY128" fmla="*/ 1146633 h 1440164"/>
                <a:gd name="connsiteX129" fmla="*/ 192336 w 1439146"/>
                <a:gd name="connsiteY129" fmla="*/ 1136179 h 1440164"/>
                <a:gd name="connsiteX130" fmla="*/ 223065 w 1439146"/>
                <a:gd name="connsiteY130" fmla="*/ 1119219 h 1440164"/>
                <a:gd name="connsiteX131" fmla="*/ 289729 w 1439146"/>
                <a:gd name="connsiteY131" fmla="*/ 1108526 h 1440164"/>
                <a:gd name="connsiteX132" fmla="*/ 277478 w 1439146"/>
                <a:gd name="connsiteY132" fmla="*/ 1172805 h 1440164"/>
                <a:gd name="connsiteX133" fmla="*/ 255686 w 1439146"/>
                <a:gd name="connsiteY133" fmla="*/ 1202454 h 1440164"/>
                <a:gd name="connsiteX134" fmla="*/ 237480 w 1439146"/>
                <a:gd name="connsiteY134" fmla="*/ 1194106 h 1440164"/>
                <a:gd name="connsiteX135" fmla="*/ 1180955 w 1439146"/>
                <a:gd name="connsiteY135" fmla="*/ 1195783 h 1440164"/>
                <a:gd name="connsiteX136" fmla="*/ 1185767 w 1439146"/>
                <a:gd name="connsiteY136" fmla="*/ 1185807 h 1440164"/>
                <a:gd name="connsiteX137" fmla="*/ 1203782 w 1439146"/>
                <a:gd name="connsiteY137" fmla="*/ 1166166 h 1440164"/>
                <a:gd name="connsiteX138" fmla="*/ 1173739 w 1439146"/>
                <a:gd name="connsiteY138" fmla="*/ 1162151 h 1440164"/>
                <a:gd name="connsiteX139" fmla="*/ 1137519 w 1439146"/>
                <a:gd name="connsiteY139" fmla="*/ 1156241 h 1440164"/>
                <a:gd name="connsiteX140" fmla="*/ 1135155 w 1439146"/>
                <a:gd name="connsiteY140" fmla="*/ 1121643 h 1440164"/>
                <a:gd name="connsiteX141" fmla="*/ 1171321 w 1439146"/>
                <a:gd name="connsiteY141" fmla="*/ 1108973 h 1440164"/>
                <a:gd name="connsiteX142" fmla="*/ 1159566 w 1439146"/>
                <a:gd name="connsiteY142" fmla="*/ 1119354 h 1440164"/>
                <a:gd name="connsiteX143" fmla="*/ 1143613 w 1439146"/>
                <a:gd name="connsiteY143" fmla="*/ 1132462 h 1440164"/>
                <a:gd name="connsiteX144" fmla="*/ 1143613 w 1439146"/>
                <a:gd name="connsiteY144" fmla="*/ 1145265 h 1440164"/>
                <a:gd name="connsiteX145" fmla="*/ 1170256 w 1439146"/>
                <a:gd name="connsiteY145" fmla="*/ 1144031 h 1440164"/>
                <a:gd name="connsiteX146" fmla="*/ 1214029 w 1439146"/>
                <a:gd name="connsiteY146" fmla="*/ 1166009 h 1440164"/>
                <a:gd name="connsiteX147" fmla="*/ 1180955 w 1439146"/>
                <a:gd name="connsiteY147" fmla="*/ 1195783 h 1440164"/>
                <a:gd name="connsiteX148" fmla="*/ 1239143 w 1439146"/>
                <a:gd name="connsiteY148" fmla="*/ 1145027 h 1440164"/>
                <a:gd name="connsiteX149" fmla="*/ 1238076 w 1439146"/>
                <a:gd name="connsiteY149" fmla="*/ 1136307 h 1440164"/>
                <a:gd name="connsiteX150" fmla="*/ 1210071 w 1439146"/>
                <a:gd name="connsiteY150" fmla="*/ 1109587 h 1440164"/>
                <a:gd name="connsiteX151" fmla="*/ 1174863 w 1439146"/>
                <a:gd name="connsiteY151" fmla="*/ 1090027 h 1440164"/>
                <a:gd name="connsiteX152" fmla="*/ 1179888 w 1439146"/>
                <a:gd name="connsiteY152" fmla="*/ 1070582 h 1440164"/>
                <a:gd name="connsiteX153" fmla="*/ 1192770 w 1439146"/>
                <a:gd name="connsiteY153" fmla="*/ 1066314 h 1440164"/>
                <a:gd name="connsiteX154" fmla="*/ 1220611 w 1439146"/>
                <a:gd name="connsiteY154" fmla="*/ 1097715 h 1440164"/>
                <a:gd name="connsiteX155" fmla="*/ 1254558 w 1439146"/>
                <a:gd name="connsiteY155" fmla="*/ 1115987 h 1440164"/>
                <a:gd name="connsiteX156" fmla="*/ 1260973 w 1439146"/>
                <a:gd name="connsiteY156" fmla="*/ 1116831 h 1440164"/>
                <a:gd name="connsiteX157" fmla="*/ 1239143 w 1439146"/>
                <a:gd name="connsiteY157" fmla="*/ 1145027 h 1440164"/>
                <a:gd name="connsiteX158" fmla="*/ 172832 w 1439146"/>
                <a:gd name="connsiteY158" fmla="*/ 1117782 h 1440164"/>
                <a:gd name="connsiteX159" fmla="*/ 170498 w 1439146"/>
                <a:gd name="connsiteY159" fmla="*/ 1100615 h 1440164"/>
                <a:gd name="connsiteX160" fmla="*/ 183113 w 1439146"/>
                <a:gd name="connsiteY160" fmla="*/ 1060516 h 1440164"/>
                <a:gd name="connsiteX161" fmla="*/ 192871 w 1439146"/>
                <a:gd name="connsiteY161" fmla="*/ 1025041 h 1440164"/>
                <a:gd name="connsiteX162" fmla="*/ 169997 w 1439146"/>
                <a:gd name="connsiteY162" fmla="*/ 1039887 h 1440164"/>
                <a:gd name="connsiteX163" fmla="*/ 147123 w 1439146"/>
                <a:gd name="connsiteY163" fmla="*/ 1062658 h 1440164"/>
                <a:gd name="connsiteX164" fmla="*/ 133107 w 1439146"/>
                <a:gd name="connsiteY164" fmla="*/ 1058188 h 1440164"/>
                <a:gd name="connsiteX165" fmla="*/ 134576 w 1439146"/>
                <a:gd name="connsiteY165" fmla="*/ 1042924 h 1440164"/>
                <a:gd name="connsiteX166" fmla="*/ 177352 w 1439146"/>
                <a:gd name="connsiteY166" fmla="*/ 1023400 h 1440164"/>
                <a:gd name="connsiteX167" fmla="*/ 213160 w 1439146"/>
                <a:gd name="connsiteY167" fmla="*/ 1002907 h 1440164"/>
                <a:gd name="connsiteX168" fmla="*/ 202127 w 1439146"/>
                <a:gd name="connsiteY168" fmla="*/ 1048769 h 1440164"/>
                <a:gd name="connsiteX169" fmla="*/ 190605 w 1439146"/>
                <a:gd name="connsiteY169" fmla="*/ 1093914 h 1440164"/>
                <a:gd name="connsiteX170" fmla="*/ 214333 w 1439146"/>
                <a:gd name="connsiteY170" fmla="*/ 1080540 h 1440164"/>
                <a:gd name="connsiteX171" fmla="*/ 236899 w 1439146"/>
                <a:gd name="connsiteY171" fmla="*/ 1056587 h 1440164"/>
                <a:gd name="connsiteX172" fmla="*/ 247545 w 1439146"/>
                <a:gd name="connsiteY172" fmla="*/ 1059913 h 1440164"/>
                <a:gd name="connsiteX173" fmla="*/ 250403 w 1439146"/>
                <a:gd name="connsiteY173" fmla="*/ 1077255 h 1440164"/>
                <a:gd name="connsiteX174" fmla="*/ 185527 w 1439146"/>
                <a:gd name="connsiteY174" fmla="*/ 1120715 h 1440164"/>
                <a:gd name="connsiteX175" fmla="*/ 172832 w 1439146"/>
                <a:gd name="connsiteY175" fmla="*/ 1117782 h 1440164"/>
                <a:gd name="connsiteX176" fmla="*/ 1264173 w 1439146"/>
                <a:gd name="connsiteY176" fmla="*/ 1097513 h 1440164"/>
                <a:gd name="connsiteX177" fmla="*/ 1264387 w 1439146"/>
                <a:gd name="connsiteY177" fmla="*/ 1087651 h 1440164"/>
                <a:gd name="connsiteX178" fmla="*/ 1282311 w 1439146"/>
                <a:gd name="connsiteY178" fmla="*/ 1069594 h 1440164"/>
                <a:gd name="connsiteX179" fmla="*/ 1254039 w 1439146"/>
                <a:gd name="connsiteY179" fmla="*/ 1063574 h 1440164"/>
                <a:gd name="connsiteX180" fmla="*/ 1207870 w 1439146"/>
                <a:gd name="connsiteY180" fmla="*/ 1061097 h 1440164"/>
                <a:gd name="connsiteX181" fmla="*/ 1211164 w 1439146"/>
                <a:gd name="connsiteY181" fmla="*/ 1021095 h 1440164"/>
                <a:gd name="connsiteX182" fmla="*/ 1232502 w 1439146"/>
                <a:gd name="connsiteY182" fmla="*/ 1012404 h 1440164"/>
                <a:gd name="connsiteX183" fmla="*/ 1233538 w 1439146"/>
                <a:gd name="connsiteY183" fmla="*/ 1023638 h 1440164"/>
                <a:gd name="connsiteX184" fmla="*/ 1210892 w 1439146"/>
                <a:gd name="connsiteY184" fmla="*/ 1041965 h 1440164"/>
                <a:gd name="connsiteX185" fmla="*/ 1248418 w 1439146"/>
                <a:gd name="connsiteY185" fmla="*/ 1047836 h 1440164"/>
                <a:gd name="connsiteX186" fmla="*/ 1280841 w 1439146"/>
                <a:gd name="connsiteY186" fmla="*/ 1047152 h 1440164"/>
                <a:gd name="connsiteX187" fmla="*/ 1290846 w 1439146"/>
                <a:gd name="connsiteY187" fmla="*/ 1066563 h 1440164"/>
                <a:gd name="connsiteX188" fmla="*/ 1274352 w 1439146"/>
                <a:gd name="connsiteY188" fmla="*/ 1099960 h 1440164"/>
                <a:gd name="connsiteX189" fmla="*/ 1264173 w 1439146"/>
                <a:gd name="connsiteY189" fmla="*/ 1097513 h 1440164"/>
                <a:gd name="connsiteX190" fmla="*/ 1305727 w 1439146"/>
                <a:gd name="connsiteY190" fmla="*/ 1031730 h 1440164"/>
                <a:gd name="connsiteX191" fmla="*/ 1266307 w 1439146"/>
                <a:gd name="connsiteY191" fmla="*/ 1007739 h 1440164"/>
                <a:gd name="connsiteX192" fmla="*/ 1231099 w 1439146"/>
                <a:gd name="connsiteY192" fmla="*/ 989702 h 1440164"/>
                <a:gd name="connsiteX193" fmla="*/ 1276800 w 1439146"/>
                <a:gd name="connsiteY193" fmla="*/ 972752 h 1440164"/>
                <a:gd name="connsiteX194" fmla="*/ 1287655 w 1439146"/>
                <a:gd name="connsiteY194" fmla="*/ 942977 h 1440164"/>
                <a:gd name="connsiteX195" fmla="*/ 1263027 w 1439146"/>
                <a:gd name="connsiteY195" fmla="*/ 938415 h 1440164"/>
                <a:gd name="connsiteX196" fmla="*/ 1256522 w 1439146"/>
                <a:gd name="connsiteY196" fmla="*/ 942553 h 1440164"/>
                <a:gd name="connsiteX197" fmla="*/ 1259699 w 1439146"/>
                <a:gd name="connsiteY197" fmla="*/ 927617 h 1440164"/>
                <a:gd name="connsiteX198" fmla="*/ 1274766 w 1439146"/>
                <a:gd name="connsiteY198" fmla="*/ 920277 h 1440164"/>
                <a:gd name="connsiteX199" fmla="*/ 1345829 w 1439146"/>
                <a:gd name="connsiteY199" fmla="*/ 949112 h 1440164"/>
                <a:gd name="connsiteX200" fmla="*/ 1350108 w 1439146"/>
                <a:gd name="connsiteY200" fmla="*/ 956850 h 1440164"/>
                <a:gd name="connsiteX201" fmla="*/ 1308452 w 1439146"/>
                <a:gd name="connsiteY201" fmla="*/ 978869 h 1440164"/>
                <a:gd name="connsiteX202" fmla="*/ 1268212 w 1439146"/>
                <a:gd name="connsiteY202" fmla="*/ 993519 h 1440164"/>
                <a:gd name="connsiteX203" fmla="*/ 1287210 w 1439146"/>
                <a:gd name="connsiteY203" fmla="*/ 1006432 h 1440164"/>
                <a:gd name="connsiteX204" fmla="*/ 1317312 w 1439146"/>
                <a:gd name="connsiteY204" fmla="*/ 1011288 h 1440164"/>
                <a:gd name="connsiteX205" fmla="*/ 1324988 w 1439146"/>
                <a:gd name="connsiteY205" fmla="*/ 1011010 h 1440164"/>
                <a:gd name="connsiteX206" fmla="*/ 1310952 w 1439146"/>
                <a:gd name="connsiteY206" fmla="*/ 1040708 h 1440164"/>
                <a:gd name="connsiteX207" fmla="*/ 1305727 w 1439146"/>
                <a:gd name="connsiteY207" fmla="*/ 1031730 h 1440164"/>
                <a:gd name="connsiteX208" fmla="*/ 117031 w 1439146"/>
                <a:gd name="connsiteY208" fmla="*/ 1023502 h 1440164"/>
                <a:gd name="connsiteX209" fmla="*/ 87371 w 1439146"/>
                <a:gd name="connsiteY209" fmla="*/ 957501 h 1440164"/>
                <a:gd name="connsiteX210" fmla="*/ 93235 w 1439146"/>
                <a:gd name="connsiteY210" fmla="*/ 959173 h 1440164"/>
                <a:gd name="connsiteX211" fmla="*/ 121722 w 1439146"/>
                <a:gd name="connsiteY211" fmla="*/ 943692 h 1440164"/>
                <a:gd name="connsiteX212" fmla="*/ 144356 w 1439146"/>
                <a:gd name="connsiteY212" fmla="*/ 923348 h 1440164"/>
                <a:gd name="connsiteX213" fmla="*/ 131866 w 1439146"/>
                <a:gd name="connsiteY213" fmla="*/ 920653 h 1440164"/>
                <a:gd name="connsiteX214" fmla="*/ 83113 w 1439146"/>
                <a:gd name="connsiteY214" fmla="*/ 921215 h 1440164"/>
                <a:gd name="connsiteX215" fmla="*/ 70702 w 1439146"/>
                <a:gd name="connsiteY215" fmla="*/ 911987 h 1440164"/>
                <a:gd name="connsiteX216" fmla="*/ 74357 w 1439146"/>
                <a:gd name="connsiteY216" fmla="*/ 899526 h 1440164"/>
                <a:gd name="connsiteX217" fmla="*/ 160991 w 1439146"/>
                <a:gd name="connsiteY217" fmla="*/ 912410 h 1440164"/>
                <a:gd name="connsiteX218" fmla="*/ 172729 w 1439146"/>
                <a:gd name="connsiteY218" fmla="*/ 916005 h 1440164"/>
                <a:gd name="connsiteX219" fmla="*/ 138732 w 1439146"/>
                <a:gd name="connsiteY219" fmla="*/ 949079 h 1440164"/>
                <a:gd name="connsiteX220" fmla="*/ 111099 w 1439146"/>
                <a:gd name="connsiteY220" fmla="*/ 998241 h 1440164"/>
                <a:gd name="connsiteX221" fmla="*/ 151746 w 1439146"/>
                <a:gd name="connsiteY221" fmla="*/ 987187 h 1440164"/>
                <a:gd name="connsiteX222" fmla="*/ 183694 w 1439146"/>
                <a:gd name="connsiteY222" fmla="*/ 965253 h 1440164"/>
                <a:gd name="connsiteX223" fmla="*/ 185014 w 1439146"/>
                <a:gd name="connsiteY223" fmla="*/ 957808 h 1440164"/>
                <a:gd name="connsiteX224" fmla="*/ 195501 w 1439146"/>
                <a:gd name="connsiteY224" fmla="*/ 970619 h 1440164"/>
                <a:gd name="connsiteX225" fmla="*/ 196617 w 1439146"/>
                <a:gd name="connsiteY225" fmla="*/ 989845 h 1440164"/>
                <a:gd name="connsiteX226" fmla="*/ 124898 w 1439146"/>
                <a:gd name="connsiteY226" fmla="*/ 1025413 h 1440164"/>
                <a:gd name="connsiteX227" fmla="*/ 117031 w 1439146"/>
                <a:gd name="connsiteY227" fmla="*/ 1023502 h 1440164"/>
                <a:gd name="connsiteX228" fmla="*/ 1342058 w 1439146"/>
                <a:gd name="connsiteY228" fmla="*/ 913137 h 1440164"/>
                <a:gd name="connsiteX229" fmla="*/ 1348523 w 1439146"/>
                <a:gd name="connsiteY229" fmla="*/ 906844 h 1440164"/>
                <a:gd name="connsiteX230" fmla="*/ 1360354 w 1439146"/>
                <a:gd name="connsiteY230" fmla="*/ 878394 h 1440164"/>
                <a:gd name="connsiteX231" fmla="*/ 1345549 w 1439146"/>
                <a:gd name="connsiteY231" fmla="*/ 872680 h 1440164"/>
                <a:gd name="connsiteX232" fmla="*/ 1331326 w 1439146"/>
                <a:gd name="connsiteY232" fmla="*/ 878735 h 1440164"/>
                <a:gd name="connsiteX233" fmla="*/ 1333778 w 1439146"/>
                <a:gd name="connsiteY233" fmla="*/ 893783 h 1440164"/>
                <a:gd name="connsiteX234" fmla="*/ 1322916 w 1439146"/>
                <a:gd name="connsiteY234" fmla="*/ 900570 h 1440164"/>
                <a:gd name="connsiteX235" fmla="*/ 1313465 w 1439146"/>
                <a:gd name="connsiteY235" fmla="*/ 887074 h 1440164"/>
                <a:gd name="connsiteX236" fmla="*/ 1321697 w 1439146"/>
                <a:gd name="connsiteY236" fmla="*/ 876756 h 1440164"/>
                <a:gd name="connsiteX237" fmla="*/ 1309319 w 1439146"/>
                <a:gd name="connsiteY237" fmla="*/ 863747 h 1440164"/>
                <a:gd name="connsiteX238" fmla="*/ 1284371 w 1439146"/>
                <a:gd name="connsiteY238" fmla="*/ 878874 h 1440164"/>
                <a:gd name="connsiteX239" fmla="*/ 1288972 w 1439146"/>
                <a:gd name="connsiteY239" fmla="*/ 900164 h 1440164"/>
                <a:gd name="connsiteX240" fmla="*/ 1290189 w 1439146"/>
                <a:gd name="connsiteY240" fmla="*/ 908412 h 1440164"/>
                <a:gd name="connsiteX241" fmla="*/ 1276729 w 1439146"/>
                <a:gd name="connsiteY241" fmla="*/ 903077 h 1440164"/>
                <a:gd name="connsiteX242" fmla="*/ 1278536 w 1439146"/>
                <a:gd name="connsiteY242" fmla="*/ 864669 h 1440164"/>
                <a:gd name="connsiteX243" fmla="*/ 1291336 w 1439146"/>
                <a:gd name="connsiteY243" fmla="*/ 831595 h 1440164"/>
                <a:gd name="connsiteX244" fmla="*/ 1295114 w 1439146"/>
                <a:gd name="connsiteY244" fmla="*/ 837832 h 1440164"/>
                <a:gd name="connsiteX245" fmla="*/ 1311117 w 1439146"/>
                <a:gd name="connsiteY245" fmla="*/ 848213 h 1440164"/>
                <a:gd name="connsiteX246" fmla="*/ 1345584 w 1439146"/>
                <a:gd name="connsiteY246" fmla="*/ 857166 h 1440164"/>
                <a:gd name="connsiteX247" fmla="*/ 1370821 w 1439146"/>
                <a:gd name="connsiteY247" fmla="*/ 856386 h 1440164"/>
                <a:gd name="connsiteX248" fmla="*/ 1374801 w 1439146"/>
                <a:gd name="connsiteY248" fmla="*/ 867870 h 1440164"/>
                <a:gd name="connsiteX249" fmla="*/ 1352526 w 1439146"/>
                <a:gd name="connsiteY249" fmla="*/ 916946 h 1440164"/>
                <a:gd name="connsiteX250" fmla="*/ 1342058 w 1439146"/>
                <a:gd name="connsiteY250" fmla="*/ 913135 h 1440164"/>
                <a:gd name="connsiteX251" fmla="*/ 64201 w 1439146"/>
                <a:gd name="connsiteY251" fmla="*/ 886104 h 1440164"/>
                <a:gd name="connsiteX252" fmla="*/ 55662 w 1439146"/>
                <a:gd name="connsiteY252" fmla="*/ 826845 h 1440164"/>
                <a:gd name="connsiteX253" fmla="*/ 74573 w 1439146"/>
                <a:gd name="connsiteY253" fmla="*/ 827327 h 1440164"/>
                <a:gd name="connsiteX254" fmla="*/ 70304 w 1439146"/>
                <a:gd name="connsiteY254" fmla="*/ 831596 h 1440164"/>
                <a:gd name="connsiteX255" fmla="*/ 66034 w 1439146"/>
                <a:gd name="connsiteY255" fmla="*/ 846533 h 1440164"/>
                <a:gd name="connsiteX256" fmla="*/ 77773 w 1439146"/>
                <a:gd name="connsiteY256" fmla="*/ 861404 h 1440164"/>
                <a:gd name="connsiteX257" fmla="*/ 94680 w 1439146"/>
                <a:gd name="connsiteY257" fmla="*/ 858050 h 1440164"/>
                <a:gd name="connsiteX258" fmla="*/ 89010 w 1439146"/>
                <a:gd name="connsiteY258" fmla="*/ 835863 h 1440164"/>
                <a:gd name="connsiteX259" fmla="*/ 96593 w 1439146"/>
                <a:gd name="connsiteY259" fmla="*/ 825698 h 1440164"/>
                <a:gd name="connsiteX260" fmla="*/ 109812 w 1439146"/>
                <a:gd name="connsiteY260" fmla="*/ 830914 h 1440164"/>
                <a:gd name="connsiteX261" fmla="*/ 116678 w 1439146"/>
                <a:gd name="connsiteY261" fmla="*/ 852876 h 1440164"/>
                <a:gd name="connsiteX262" fmla="*/ 133665 w 1439146"/>
                <a:gd name="connsiteY262" fmla="*/ 850136 h 1440164"/>
                <a:gd name="connsiteX263" fmla="*/ 141123 w 1439146"/>
                <a:gd name="connsiteY263" fmla="*/ 834191 h 1440164"/>
                <a:gd name="connsiteX264" fmla="*/ 130033 w 1439146"/>
                <a:gd name="connsiteY264" fmla="*/ 813841 h 1440164"/>
                <a:gd name="connsiteX265" fmla="*/ 133096 w 1439146"/>
                <a:gd name="connsiteY265" fmla="*/ 802506 h 1440164"/>
                <a:gd name="connsiteX266" fmla="*/ 151689 w 1439146"/>
                <a:gd name="connsiteY266" fmla="*/ 839064 h 1440164"/>
                <a:gd name="connsiteX267" fmla="*/ 148375 w 1439146"/>
                <a:gd name="connsiteY267" fmla="*/ 869545 h 1440164"/>
                <a:gd name="connsiteX268" fmla="*/ 73640 w 1439146"/>
                <a:gd name="connsiteY268" fmla="*/ 883735 h 1440164"/>
                <a:gd name="connsiteX269" fmla="*/ 64201 w 1439146"/>
                <a:gd name="connsiteY269" fmla="*/ 886105 h 1440164"/>
                <a:gd name="connsiteX270" fmla="*/ 1375323 w 1439146"/>
                <a:gd name="connsiteY270" fmla="*/ 835369 h 1440164"/>
                <a:gd name="connsiteX271" fmla="*/ 1332626 w 1439146"/>
                <a:gd name="connsiteY271" fmla="*/ 825766 h 1440164"/>
                <a:gd name="connsiteX272" fmla="*/ 1289326 w 1439146"/>
                <a:gd name="connsiteY272" fmla="*/ 818715 h 1440164"/>
                <a:gd name="connsiteX273" fmla="*/ 1328062 w 1439146"/>
                <a:gd name="connsiteY273" fmla="*/ 787775 h 1440164"/>
                <a:gd name="connsiteX274" fmla="*/ 1356118 w 1439146"/>
                <a:gd name="connsiteY274" fmla="*/ 759045 h 1440164"/>
                <a:gd name="connsiteX275" fmla="*/ 1323449 w 1439146"/>
                <a:gd name="connsiteY275" fmla="*/ 756332 h 1440164"/>
                <a:gd name="connsiteX276" fmla="*/ 1303650 w 1439146"/>
                <a:gd name="connsiteY276" fmla="*/ 760600 h 1440164"/>
                <a:gd name="connsiteX277" fmla="*/ 1298823 w 1439146"/>
                <a:gd name="connsiteY277" fmla="*/ 767581 h 1440164"/>
                <a:gd name="connsiteX278" fmla="*/ 1296506 w 1439146"/>
                <a:gd name="connsiteY278" fmla="*/ 752115 h 1440164"/>
                <a:gd name="connsiteX279" fmla="*/ 1309028 w 1439146"/>
                <a:gd name="connsiteY279" fmla="*/ 738763 h 1440164"/>
                <a:gd name="connsiteX280" fmla="*/ 1347335 w 1439146"/>
                <a:gd name="connsiteY280" fmla="*/ 748549 h 1440164"/>
                <a:gd name="connsiteX281" fmla="*/ 1383000 w 1439146"/>
                <a:gd name="connsiteY281" fmla="*/ 744605 h 1440164"/>
                <a:gd name="connsiteX282" fmla="*/ 1393204 w 1439146"/>
                <a:gd name="connsiteY282" fmla="*/ 747309 h 1440164"/>
                <a:gd name="connsiteX283" fmla="*/ 1353354 w 1439146"/>
                <a:gd name="connsiteY283" fmla="*/ 789179 h 1440164"/>
                <a:gd name="connsiteX284" fmla="*/ 1332016 w 1439146"/>
                <a:gd name="connsiteY284" fmla="*/ 815087 h 1440164"/>
                <a:gd name="connsiteX285" fmla="*/ 1378793 w 1439146"/>
                <a:gd name="connsiteY285" fmla="*/ 811324 h 1440164"/>
                <a:gd name="connsiteX286" fmla="*/ 1384598 w 1439146"/>
                <a:gd name="connsiteY286" fmla="*/ 821993 h 1440164"/>
                <a:gd name="connsiteX287" fmla="*/ 1375323 w 1439146"/>
                <a:gd name="connsiteY287" fmla="*/ 835369 h 1440164"/>
                <a:gd name="connsiteX288" fmla="*/ 46644 w 1439146"/>
                <a:gd name="connsiteY288" fmla="*/ 778251 h 1440164"/>
                <a:gd name="connsiteX289" fmla="*/ 50709 w 1439146"/>
                <a:gd name="connsiteY289" fmla="*/ 744110 h 1440164"/>
                <a:gd name="connsiteX290" fmla="*/ 87929 w 1439146"/>
                <a:gd name="connsiteY290" fmla="*/ 740341 h 1440164"/>
                <a:gd name="connsiteX291" fmla="*/ 112806 w 1439146"/>
                <a:gd name="connsiteY291" fmla="*/ 733581 h 1440164"/>
                <a:gd name="connsiteX292" fmla="*/ 130056 w 1439146"/>
                <a:gd name="connsiteY292" fmla="*/ 713877 h 1440164"/>
                <a:gd name="connsiteX293" fmla="*/ 134314 w 1439146"/>
                <a:gd name="connsiteY293" fmla="*/ 707834 h 1440164"/>
                <a:gd name="connsiteX294" fmla="*/ 138584 w 1439146"/>
                <a:gd name="connsiteY294" fmla="*/ 720351 h 1440164"/>
                <a:gd name="connsiteX295" fmla="*/ 119387 w 1439146"/>
                <a:gd name="connsiteY295" fmla="*/ 748605 h 1440164"/>
                <a:gd name="connsiteX296" fmla="*/ 100180 w 1439146"/>
                <a:gd name="connsiteY296" fmla="*/ 768095 h 1440164"/>
                <a:gd name="connsiteX297" fmla="*/ 132766 w 1439146"/>
                <a:gd name="connsiteY297" fmla="*/ 765471 h 1440164"/>
                <a:gd name="connsiteX298" fmla="*/ 139028 w 1439146"/>
                <a:gd name="connsiteY298" fmla="*/ 761456 h 1440164"/>
                <a:gd name="connsiteX299" fmla="*/ 138584 w 1439146"/>
                <a:gd name="connsiteY299" fmla="*/ 797454 h 1440164"/>
                <a:gd name="connsiteX300" fmla="*/ 134314 w 1439146"/>
                <a:gd name="connsiteY300" fmla="*/ 793186 h 1440164"/>
                <a:gd name="connsiteX301" fmla="*/ 60250 w 1439146"/>
                <a:gd name="connsiteY301" fmla="*/ 795320 h 1440164"/>
                <a:gd name="connsiteX302" fmla="*/ 51711 w 1439146"/>
                <a:gd name="connsiteY302" fmla="*/ 801721 h 1440164"/>
                <a:gd name="connsiteX303" fmla="*/ 46644 w 1439146"/>
                <a:gd name="connsiteY303" fmla="*/ 778251 h 1440164"/>
                <a:gd name="connsiteX304" fmla="*/ 90832 w 1439146"/>
                <a:gd name="connsiteY304" fmla="*/ 764669 h 1440164"/>
                <a:gd name="connsiteX305" fmla="*/ 84160 w 1439146"/>
                <a:gd name="connsiteY305" fmla="*/ 751075 h 1440164"/>
                <a:gd name="connsiteX306" fmla="*/ 53965 w 1439146"/>
                <a:gd name="connsiteY306" fmla="*/ 766882 h 1440164"/>
                <a:gd name="connsiteX307" fmla="*/ 71044 w 1439146"/>
                <a:gd name="connsiteY307" fmla="*/ 775311 h 1440164"/>
                <a:gd name="connsiteX308" fmla="*/ 90832 w 1439146"/>
                <a:gd name="connsiteY308" fmla="*/ 764669 h 1440164"/>
                <a:gd name="connsiteX309" fmla="*/ 1297789 w 1439146"/>
                <a:gd name="connsiteY309" fmla="*/ 712393 h 1440164"/>
                <a:gd name="connsiteX310" fmla="*/ 1302352 w 1439146"/>
                <a:gd name="connsiteY310" fmla="*/ 693654 h 1440164"/>
                <a:gd name="connsiteX311" fmla="*/ 1316704 w 1439146"/>
                <a:gd name="connsiteY311" fmla="*/ 694303 h 1440164"/>
                <a:gd name="connsiteX312" fmla="*/ 1329255 w 1439146"/>
                <a:gd name="connsiteY312" fmla="*/ 675872 h 1440164"/>
                <a:gd name="connsiteX313" fmla="*/ 1318178 w 1439146"/>
                <a:gd name="connsiteY313" fmla="*/ 659035 h 1440164"/>
                <a:gd name="connsiteX314" fmla="*/ 1301654 w 1439146"/>
                <a:gd name="connsiteY314" fmla="*/ 660775 h 1440164"/>
                <a:gd name="connsiteX315" fmla="*/ 1293546 w 1439146"/>
                <a:gd name="connsiteY315" fmla="*/ 651985 h 1440164"/>
                <a:gd name="connsiteX316" fmla="*/ 1301641 w 1439146"/>
                <a:gd name="connsiteY316" fmla="*/ 638437 h 1440164"/>
                <a:gd name="connsiteX317" fmla="*/ 1348140 w 1439146"/>
                <a:gd name="connsiteY317" fmla="*/ 658551 h 1440164"/>
                <a:gd name="connsiteX318" fmla="*/ 1389001 w 1439146"/>
                <a:gd name="connsiteY318" fmla="*/ 675839 h 1440164"/>
                <a:gd name="connsiteX319" fmla="*/ 1350776 w 1439146"/>
                <a:gd name="connsiteY319" fmla="*/ 697088 h 1440164"/>
                <a:gd name="connsiteX320" fmla="*/ 1306650 w 1439146"/>
                <a:gd name="connsiteY320" fmla="*/ 722006 h 1440164"/>
                <a:gd name="connsiteX321" fmla="*/ 1297789 w 1439146"/>
                <a:gd name="connsiteY321" fmla="*/ 712393 h 1440164"/>
                <a:gd name="connsiteX322" fmla="*/ 1356995 w 1439146"/>
                <a:gd name="connsiteY322" fmla="*/ 678131 h 1440164"/>
                <a:gd name="connsiteX323" fmla="*/ 1353202 w 1439146"/>
                <a:gd name="connsiteY323" fmla="*/ 669776 h 1440164"/>
                <a:gd name="connsiteX324" fmla="*/ 1340280 w 1439146"/>
                <a:gd name="connsiteY324" fmla="*/ 675216 h 1440164"/>
                <a:gd name="connsiteX325" fmla="*/ 1356995 w 1439146"/>
                <a:gd name="connsiteY325" fmla="*/ 678131 h 1440164"/>
                <a:gd name="connsiteX326" fmla="*/ 123065 w 1439146"/>
                <a:gd name="connsiteY326" fmla="*/ 693749 h 1440164"/>
                <a:gd name="connsiteX327" fmla="*/ 124602 w 1439146"/>
                <a:gd name="connsiteY327" fmla="*/ 663481 h 1440164"/>
                <a:gd name="connsiteX328" fmla="*/ 100237 w 1439146"/>
                <a:gd name="connsiteY328" fmla="*/ 676893 h 1440164"/>
                <a:gd name="connsiteX329" fmla="*/ 70782 w 1439146"/>
                <a:gd name="connsiteY329" fmla="*/ 695031 h 1440164"/>
                <a:gd name="connsiteX330" fmla="*/ 44697 w 1439146"/>
                <a:gd name="connsiteY330" fmla="*/ 669470 h 1440164"/>
                <a:gd name="connsiteX331" fmla="*/ 60091 w 1439146"/>
                <a:gd name="connsiteY331" fmla="*/ 643820 h 1440164"/>
                <a:gd name="connsiteX332" fmla="*/ 61503 w 1439146"/>
                <a:gd name="connsiteY332" fmla="*/ 655801 h 1440164"/>
                <a:gd name="connsiteX333" fmla="*/ 64429 w 1439146"/>
                <a:gd name="connsiteY333" fmla="*/ 681388 h 1440164"/>
                <a:gd name="connsiteX334" fmla="*/ 87371 w 1439146"/>
                <a:gd name="connsiteY334" fmla="*/ 665158 h 1440164"/>
                <a:gd name="connsiteX335" fmla="*/ 116587 w 1439146"/>
                <a:gd name="connsiteY335" fmla="*/ 648929 h 1440164"/>
                <a:gd name="connsiteX336" fmla="*/ 141157 w 1439146"/>
                <a:gd name="connsiteY336" fmla="*/ 687810 h 1440164"/>
                <a:gd name="connsiteX337" fmla="*/ 124522 w 1439146"/>
                <a:gd name="connsiteY337" fmla="*/ 703545 h 1440164"/>
                <a:gd name="connsiteX338" fmla="*/ 110848 w 1439146"/>
                <a:gd name="connsiteY338" fmla="*/ 703523 h 1440164"/>
                <a:gd name="connsiteX339" fmla="*/ 123065 w 1439146"/>
                <a:gd name="connsiteY339" fmla="*/ 693748 h 1440164"/>
                <a:gd name="connsiteX340" fmla="*/ 138584 w 1439146"/>
                <a:gd name="connsiteY340" fmla="*/ 638353 h 1440164"/>
                <a:gd name="connsiteX341" fmla="*/ 92380 w 1439146"/>
                <a:gd name="connsiteY341" fmla="*/ 622331 h 1440164"/>
                <a:gd name="connsiteX342" fmla="*/ 59305 w 1439146"/>
                <a:gd name="connsiteY342" fmla="*/ 622757 h 1440164"/>
                <a:gd name="connsiteX343" fmla="*/ 53533 w 1439146"/>
                <a:gd name="connsiteY343" fmla="*/ 615536 h 1440164"/>
                <a:gd name="connsiteX344" fmla="*/ 57130 w 1439146"/>
                <a:gd name="connsiteY344" fmla="*/ 594837 h 1440164"/>
                <a:gd name="connsiteX345" fmla="*/ 65100 w 1439146"/>
                <a:gd name="connsiteY345" fmla="*/ 595125 h 1440164"/>
                <a:gd name="connsiteX346" fmla="*/ 105121 w 1439146"/>
                <a:gd name="connsiteY346" fmla="*/ 609265 h 1440164"/>
                <a:gd name="connsiteX347" fmla="*/ 142022 w 1439146"/>
                <a:gd name="connsiteY347" fmla="*/ 610044 h 1440164"/>
                <a:gd name="connsiteX348" fmla="*/ 148432 w 1439146"/>
                <a:gd name="connsiteY348" fmla="*/ 621414 h 1440164"/>
                <a:gd name="connsiteX349" fmla="*/ 138584 w 1439146"/>
                <a:gd name="connsiteY349" fmla="*/ 638353 h 1440164"/>
                <a:gd name="connsiteX350" fmla="*/ 1288968 w 1439146"/>
                <a:gd name="connsiteY350" fmla="*/ 621414 h 1440164"/>
                <a:gd name="connsiteX351" fmla="*/ 1276044 w 1439146"/>
                <a:gd name="connsiteY351" fmla="*/ 559045 h 1440164"/>
                <a:gd name="connsiteX352" fmla="*/ 1283646 w 1439146"/>
                <a:gd name="connsiteY352" fmla="*/ 562072 h 1440164"/>
                <a:gd name="connsiteX353" fmla="*/ 1358123 w 1439146"/>
                <a:gd name="connsiteY353" fmla="*/ 544778 h 1440164"/>
                <a:gd name="connsiteX354" fmla="*/ 1371194 w 1439146"/>
                <a:gd name="connsiteY354" fmla="*/ 555129 h 1440164"/>
                <a:gd name="connsiteX355" fmla="*/ 1367990 w 1439146"/>
                <a:gd name="connsiteY355" fmla="*/ 571798 h 1440164"/>
                <a:gd name="connsiteX356" fmla="*/ 1330880 w 1439146"/>
                <a:gd name="connsiteY356" fmla="*/ 573499 h 1440164"/>
                <a:gd name="connsiteX357" fmla="*/ 1293615 w 1439146"/>
                <a:gd name="connsiteY357" fmla="*/ 584162 h 1440164"/>
                <a:gd name="connsiteX358" fmla="*/ 1303946 w 1439146"/>
                <a:gd name="connsiteY358" fmla="*/ 616175 h 1440164"/>
                <a:gd name="connsiteX359" fmla="*/ 1312184 w 1439146"/>
                <a:gd name="connsiteY359" fmla="*/ 622769 h 1440164"/>
                <a:gd name="connsiteX360" fmla="*/ 1288968 w 1439146"/>
                <a:gd name="connsiteY360" fmla="*/ 621414 h 1440164"/>
                <a:gd name="connsiteX361" fmla="*/ 65419 w 1439146"/>
                <a:gd name="connsiteY361" fmla="*/ 578460 h 1440164"/>
                <a:gd name="connsiteX362" fmla="*/ 68619 w 1439146"/>
                <a:gd name="connsiteY362" fmla="*/ 541761 h 1440164"/>
                <a:gd name="connsiteX363" fmla="*/ 78843 w 1439146"/>
                <a:gd name="connsiteY363" fmla="*/ 500296 h 1440164"/>
                <a:gd name="connsiteX364" fmla="*/ 93758 w 1439146"/>
                <a:gd name="connsiteY364" fmla="*/ 494445 h 1440164"/>
                <a:gd name="connsiteX365" fmla="*/ 102275 w 1439146"/>
                <a:gd name="connsiteY365" fmla="*/ 503050 h 1440164"/>
                <a:gd name="connsiteX366" fmla="*/ 95830 w 1439146"/>
                <a:gd name="connsiteY366" fmla="*/ 505072 h 1440164"/>
                <a:gd name="connsiteX367" fmla="*/ 84490 w 1439146"/>
                <a:gd name="connsiteY367" fmla="*/ 526047 h 1440164"/>
                <a:gd name="connsiteX368" fmla="*/ 156903 w 1439146"/>
                <a:gd name="connsiteY368" fmla="*/ 546126 h 1440164"/>
                <a:gd name="connsiteX369" fmla="*/ 163598 w 1439146"/>
                <a:gd name="connsiteY369" fmla="*/ 555267 h 1440164"/>
                <a:gd name="connsiteX370" fmla="*/ 151393 w 1439146"/>
                <a:gd name="connsiteY370" fmla="*/ 573124 h 1440164"/>
                <a:gd name="connsiteX371" fmla="*/ 112966 w 1439146"/>
                <a:gd name="connsiteY371" fmla="*/ 554715 h 1440164"/>
                <a:gd name="connsiteX372" fmla="*/ 76281 w 1439146"/>
                <a:gd name="connsiteY372" fmla="*/ 546803 h 1440164"/>
                <a:gd name="connsiteX373" fmla="*/ 76589 w 1439146"/>
                <a:gd name="connsiteY373" fmla="*/ 576605 h 1440164"/>
                <a:gd name="connsiteX374" fmla="*/ 65419 w 1439146"/>
                <a:gd name="connsiteY374" fmla="*/ 578460 h 1440164"/>
                <a:gd name="connsiteX375" fmla="*/ 1277500 w 1439146"/>
                <a:gd name="connsiteY375" fmla="*/ 538479 h 1440164"/>
                <a:gd name="connsiteX376" fmla="*/ 1271295 w 1439146"/>
                <a:gd name="connsiteY376" fmla="*/ 454530 h 1440164"/>
                <a:gd name="connsiteX377" fmla="*/ 1350593 w 1439146"/>
                <a:gd name="connsiteY377" fmla="*/ 497363 h 1440164"/>
                <a:gd name="connsiteX378" fmla="*/ 1322433 w 1439146"/>
                <a:gd name="connsiteY378" fmla="*/ 539714 h 1440164"/>
                <a:gd name="connsiteX379" fmla="*/ 1277500 w 1439146"/>
                <a:gd name="connsiteY379" fmla="*/ 538479 h 1440164"/>
                <a:gd name="connsiteX380" fmla="*/ 1330183 w 1439146"/>
                <a:gd name="connsiteY380" fmla="*/ 511876 h 1440164"/>
                <a:gd name="connsiteX381" fmla="*/ 1332779 w 1439146"/>
                <a:gd name="connsiteY381" fmla="*/ 470189 h 1440164"/>
                <a:gd name="connsiteX382" fmla="*/ 1283272 w 1439146"/>
                <a:gd name="connsiteY382" fmla="*/ 468866 h 1440164"/>
                <a:gd name="connsiteX383" fmla="*/ 1272694 w 1439146"/>
                <a:gd name="connsiteY383" fmla="*/ 522636 h 1440164"/>
                <a:gd name="connsiteX384" fmla="*/ 1330183 w 1439146"/>
                <a:gd name="connsiteY384" fmla="*/ 511876 h 1440164"/>
                <a:gd name="connsiteX385" fmla="*/ 162323 w 1439146"/>
                <a:gd name="connsiteY385" fmla="*/ 527309 h 1440164"/>
                <a:gd name="connsiteX386" fmla="*/ 132310 w 1439146"/>
                <a:gd name="connsiteY386" fmla="*/ 490593 h 1440164"/>
                <a:gd name="connsiteX387" fmla="*/ 116177 w 1439146"/>
                <a:gd name="connsiteY387" fmla="*/ 449427 h 1440164"/>
                <a:gd name="connsiteX388" fmla="*/ 196628 w 1439146"/>
                <a:gd name="connsiteY388" fmla="*/ 451417 h 1440164"/>
                <a:gd name="connsiteX389" fmla="*/ 197482 w 1439146"/>
                <a:gd name="connsiteY389" fmla="*/ 467478 h 1440164"/>
                <a:gd name="connsiteX390" fmla="*/ 185527 w 1439146"/>
                <a:gd name="connsiteY390" fmla="*/ 475249 h 1440164"/>
                <a:gd name="connsiteX391" fmla="*/ 171010 w 1439146"/>
                <a:gd name="connsiteY391" fmla="*/ 468848 h 1440164"/>
                <a:gd name="connsiteX392" fmla="*/ 152019 w 1439146"/>
                <a:gd name="connsiteY392" fmla="*/ 481688 h 1440164"/>
                <a:gd name="connsiteX393" fmla="*/ 157814 w 1439146"/>
                <a:gd name="connsiteY393" fmla="*/ 501260 h 1440164"/>
                <a:gd name="connsiteX394" fmla="*/ 172536 w 1439146"/>
                <a:gd name="connsiteY394" fmla="*/ 505239 h 1440164"/>
                <a:gd name="connsiteX395" fmla="*/ 172581 w 1439146"/>
                <a:gd name="connsiteY395" fmla="*/ 524607 h 1440164"/>
                <a:gd name="connsiteX396" fmla="*/ 162334 w 1439146"/>
                <a:gd name="connsiteY396" fmla="*/ 527309 h 1440164"/>
                <a:gd name="connsiteX397" fmla="*/ 141202 w 1439146"/>
                <a:gd name="connsiteY397" fmla="*/ 467846 h 1440164"/>
                <a:gd name="connsiteX398" fmla="*/ 128245 w 1439146"/>
                <a:gd name="connsiteY398" fmla="*/ 464645 h 1440164"/>
                <a:gd name="connsiteX399" fmla="*/ 130249 w 1439146"/>
                <a:gd name="connsiteY399" fmla="*/ 475456 h 1440164"/>
                <a:gd name="connsiteX400" fmla="*/ 143206 w 1439146"/>
                <a:gd name="connsiteY400" fmla="*/ 478656 h 1440164"/>
                <a:gd name="connsiteX401" fmla="*/ 141202 w 1439146"/>
                <a:gd name="connsiteY401" fmla="*/ 467846 h 1440164"/>
                <a:gd name="connsiteX402" fmla="*/ 1230032 w 1439146"/>
                <a:gd name="connsiteY402" fmla="*/ 451404 h 1440164"/>
                <a:gd name="connsiteX403" fmla="*/ 1231114 w 1439146"/>
                <a:gd name="connsiteY403" fmla="*/ 432578 h 1440164"/>
                <a:gd name="connsiteX404" fmla="*/ 1300392 w 1439146"/>
                <a:gd name="connsiteY404" fmla="*/ 394437 h 1440164"/>
                <a:gd name="connsiteX405" fmla="*/ 1311651 w 1439146"/>
                <a:gd name="connsiteY405" fmla="*/ 404375 h 1440164"/>
                <a:gd name="connsiteX406" fmla="*/ 1313832 w 1439146"/>
                <a:gd name="connsiteY406" fmla="*/ 420174 h 1440164"/>
                <a:gd name="connsiteX407" fmla="*/ 1243909 w 1439146"/>
                <a:gd name="connsiteY407" fmla="*/ 457111 h 1440164"/>
                <a:gd name="connsiteX408" fmla="*/ 1230032 w 1439146"/>
                <a:gd name="connsiteY408" fmla="*/ 451404 h 1440164"/>
                <a:gd name="connsiteX409" fmla="*/ 190867 w 1439146"/>
                <a:gd name="connsiteY409" fmla="*/ 440494 h 1440164"/>
                <a:gd name="connsiteX410" fmla="*/ 199395 w 1439146"/>
                <a:gd name="connsiteY410" fmla="*/ 429642 h 1440164"/>
                <a:gd name="connsiteX411" fmla="*/ 213274 w 1439146"/>
                <a:gd name="connsiteY411" fmla="*/ 415561 h 1440164"/>
                <a:gd name="connsiteX412" fmla="*/ 181007 w 1439146"/>
                <a:gd name="connsiteY412" fmla="*/ 407083 h 1440164"/>
                <a:gd name="connsiteX413" fmla="*/ 139916 w 1439146"/>
                <a:gd name="connsiteY413" fmla="*/ 372713 h 1440164"/>
                <a:gd name="connsiteX414" fmla="*/ 168334 w 1439146"/>
                <a:gd name="connsiteY414" fmla="*/ 361993 h 1440164"/>
                <a:gd name="connsiteX415" fmla="*/ 166205 w 1439146"/>
                <a:gd name="connsiteY415" fmla="*/ 368637 h 1440164"/>
                <a:gd name="connsiteX416" fmla="*/ 144982 w 1439146"/>
                <a:gd name="connsiteY416" fmla="*/ 386094 h 1440164"/>
                <a:gd name="connsiteX417" fmla="*/ 183705 w 1439146"/>
                <a:gd name="connsiteY417" fmla="*/ 387707 h 1440164"/>
                <a:gd name="connsiteX418" fmla="*/ 221141 w 1439146"/>
                <a:gd name="connsiteY418" fmla="*/ 426171 h 1440164"/>
                <a:gd name="connsiteX419" fmla="*/ 190867 w 1439146"/>
                <a:gd name="connsiteY419" fmla="*/ 440494 h 1440164"/>
                <a:gd name="connsiteX420" fmla="*/ 1210640 w 1439146"/>
                <a:gd name="connsiteY420" fmla="*/ 407632 h 1440164"/>
                <a:gd name="connsiteX421" fmla="*/ 1167085 w 1439146"/>
                <a:gd name="connsiteY421" fmla="*/ 351155 h 1440164"/>
                <a:gd name="connsiteX422" fmla="*/ 1175786 w 1439146"/>
                <a:gd name="connsiteY422" fmla="*/ 351541 h 1440164"/>
                <a:gd name="connsiteX423" fmla="*/ 1240977 w 1439146"/>
                <a:gd name="connsiteY423" fmla="*/ 308287 h 1440164"/>
                <a:gd name="connsiteX424" fmla="*/ 1243539 w 1439146"/>
                <a:gd name="connsiteY424" fmla="*/ 302410 h 1440164"/>
                <a:gd name="connsiteX425" fmla="*/ 1282311 w 1439146"/>
                <a:gd name="connsiteY425" fmla="*/ 367367 h 1440164"/>
                <a:gd name="connsiteX426" fmla="*/ 1237501 w 1439146"/>
                <a:gd name="connsiteY426" fmla="*/ 413123 h 1440164"/>
                <a:gd name="connsiteX427" fmla="*/ 1210640 w 1439146"/>
                <a:gd name="connsiteY427" fmla="*/ 407632 h 1440164"/>
                <a:gd name="connsiteX428" fmla="*/ 1245250 w 1439146"/>
                <a:gd name="connsiteY428" fmla="*/ 395798 h 1440164"/>
                <a:gd name="connsiteX429" fmla="*/ 1269413 w 1439146"/>
                <a:gd name="connsiteY429" fmla="*/ 363012 h 1440164"/>
                <a:gd name="connsiteX430" fmla="*/ 1254411 w 1439146"/>
                <a:gd name="connsiteY430" fmla="*/ 328016 h 1440164"/>
                <a:gd name="connsiteX431" fmla="*/ 1192690 w 1439146"/>
                <a:gd name="connsiteY431" fmla="*/ 372829 h 1440164"/>
                <a:gd name="connsiteX432" fmla="*/ 1203156 w 1439146"/>
                <a:gd name="connsiteY432" fmla="*/ 389273 h 1440164"/>
                <a:gd name="connsiteX433" fmla="*/ 1245250 w 1439146"/>
                <a:gd name="connsiteY433" fmla="*/ 395798 h 1440164"/>
                <a:gd name="connsiteX434" fmla="*/ 257382 w 1439146"/>
                <a:gd name="connsiteY434" fmla="*/ 340413 h 1440164"/>
                <a:gd name="connsiteX435" fmla="*/ 247408 w 1439146"/>
                <a:gd name="connsiteY435" fmla="*/ 331636 h 1440164"/>
                <a:gd name="connsiteX436" fmla="*/ 257439 w 1439146"/>
                <a:gd name="connsiteY436" fmla="*/ 333806 h 1440164"/>
                <a:gd name="connsiteX437" fmla="*/ 281565 w 1439146"/>
                <a:gd name="connsiteY437" fmla="*/ 306690 h 1440164"/>
                <a:gd name="connsiteX438" fmla="*/ 255845 w 1439146"/>
                <a:gd name="connsiteY438" fmla="*/ 306257 h 1440164"/>
                <a:gd name="connsiteX439" fmla="*/ 215266 w 1439146"/>
                <a:gd name="connsiteY439" fmla="*/ 293616 h 1440164"/>
                <a:gd name="connsiteX440" fmla="*/ 225741 w 1439146"/>
                <a:gd name="connsiteY440" fmla="*/ 260044 h 1440164"/>
                <a:gd name="connsiteX441" fmla="*/ 244994 w 1439146"/>
                <a:gd name="connsiteY441" fmla="*/ 255315 h 1440164"/>
                <a:gd name="connsiteX442" fmla="*/ 242956 w 1439146"/>
                <a:gd name="connsiteY442" fmla="*/ 265471 h 1440164"/>
                <a:gd name="connsiteX443" fmla="*/ 223942 w 1439146"/>
                <a:gd name="connsiteY443" fmla="*/ 281138 h 1440164"/>
                <a:gd name="connsiteX444" fmla="*/ 254274 w 1439146"/>
                <a:gd name="connsiteY444" fmla="*/ 288966 h 1440164"/>
                <a:gd name="connsiteX445" fmla="*/ 281690 w 1439146"/>
                <a:gd name="connsiteY445" fmla="*/ 288894 h 1440164"/>
                <a:gd name="connsiteX446" fmla="*/ 279322 w 1439146"/>
                <a:gd name="connsiteY446" fmla="*/ 343001 h 1440164"/>
                <a:gd name="connsiteX447" fmla="*/ 257382 w 1439146"/>
                <a:gd name="connsiteY447" fmla="*/ 340413 h 1440164"/>
                <a:gd name="connsiteX448" fmla="*/ 1138278 w 1439146"/>
                <a:gd name="connsiteY448" fmla="*/ 323503 h 1440164"/>
                <a:gd name="connsiteX449" fmla="*/ 1123059 w 1439146"/>
                <a:gd name="connsiteY449" fmla="*/ 295720 h 1440164"/>
                <a:gd name="connsiteX450" fmla="*/ 1180982 w 1439146"/>
                <a:gd name="connsiteY450" fmla="*/ 239361 h 1440164"/>
                <a:gd name="connsiteX451" fmla="*/ 1207195 w 1439146"/>
                <a:gd name="connsiteY451" fmla="*/ 258632 h 1440164"/>
                <a:gd name="connsiteX452" fmla="*/ 1222593 w 1439146"/>
                <a:gd name="connsiteY452" fmla="*/ 287439 h 1440164"/>
                <a:gd name="connsiteX453" fmla="*/ 1211648 w 1439146"/>
                <a:gd name="connsiteY453" fmla="*/ 286122 h 1440164"/>
                <a:gd name="connsiteX454" fmla="*/ 1204093 w 1439146"/>
                <a:gd name="connsiteY454" fmla="*/ 268958 h 1440164"/>
                <a:gd name="connsiteX455" fmla="*/ 1194077 w 1439146"/>
                <a:gd name="connsiteY455" fmla="*/ 259549 h 1440164"/>
                <a:gd name="connsiteX456" fmla="*/ 1182492 w 1439146"/>
                <a:gd name="connsiteY456" fmla="*/ 268662 h 1440164"/>
                <a:gd name="connsiteX457" fmla="*/ 1178328 w 1439146"/>
                <a:gd name="connsiteY457" fmla="*/ 285976 h 1440164"/>
                <a:gd name="connsiteX458" fmla="*/ 1190937 w 1439146"/>
                <a:gd name="connsiteY458" fmla="*/ 292186 h 1440164"/>
                <a:gd name="connsiteX459" fmla="*/ 1191986 w 1439146"/>
                <a:gd name="connsiteY459" fmla="*/ 305295 h 1440164"/>
                <a:gd name="connsiteX460" fmla="*/ 1177527 w 1439146"/>
                <a:gd name="connsiteY460" fmla="*/ 307394 h 1440164"/>
                <a:gd name="connsiteX461" fmla="*/ 1172180 w 1439146"/>
                <a:gd name="connsiteY461" fmla="*/ 292491 h 1440164"/>
                <a:gd name="connsiteX462" fmla="*/ 1152144 w 1439146"/>
                <a:gd name="connsiteY462" fmla="*/ 298147 h 1440164"/>
                <a:gd name="connsiteX463" fmla="*/ 1139937 w 1439146"/>
                <a:gd name="connsiteY463" fmla="*/ 310888 h 1440164"/>
                <a:gd name="connsiteX464" fmla="*/ 1149987 w 1439146"/>
                <a:gd name="connsiteY464" fmla="*/ 321586 h 1440164"/>
                <a:gd name="connsiteX465" fmla="*/ 1172619 w 1439146"/>
                <a:gd name="connsiteY465" fmla="*/ 332284 h 1440164"/>
                <a:gd name="connsiteX466" fmla="*/ 1180271 w 1439146"/>
                <a:gd name="connsiteY466" fmla="*/ 338223 h 1440164"/>
                <a:gd name="connsiteX467" fmla="*/ 1138278 w 1439146"/>
                <a:gd name="connsiteY467" fmla="*/ 323503 h 1440164"/>
                <a:gd name="connsiteX468" fmla="*/ 324262 w 1439146"/>
                <a:gd name="connsiteY468" fmla="*/ 285227 h 1440164"/>
                <a:gd name="connsiteX469" fmla="*/ 304462 w 1439146"/>
                <a:gd name="connsiteY469" fmla="*/ 250019 h 1440164"/>
                <a:gd name="connsiteX470" fmla="*/ 280689 w 1439146"/>
                <a:gd name="connsiteY470" fmla="*/ 221707 h 1440164"/>
                <a:gd name="connsiteX471" fmla="*/ 262210 w 1439146"/>
                <a:gd name="connsiteY471" fmla="*/ 246526 h 1440164"/>
                <a:gd name="connsiteX472" fmla="*/ 255811 w 1439146"/>
                <a:gd name="connsiteY472" fmla="*/ 249316 h 1440164"/>
                <a:gd name="connsiteX473" fmla="*/ 263439 w 1439146"/>
                <a:gd name="connsiteY473" fmla="*/ 222427 h 1440164"/>
                <a:gd name="connsiteX474" fmla="*/ 295854 w 1439146"/>
                <a:gd name="connsiteY474" fmla="*/ 195527 h 1440164"/>
                <a:gd name="connsiteX475" fmla="*/ 320254 w 1439146"/>
                <a:gd name="connsiteY475" fmla="*/ 185891 h 1440164"/>
                <a:gd name="connsiteX476" fmla="*/ 318421 w 1439146"/>
                <a:gd name="connsiteY476" fmla="*/ 198042 h 1440164"/>
                <a:gd name="connsiteX477" fmla="*/ 300898 w 1439146"/>
                <a:gd name="connsiteY477" fmla="*/ 203283 h 1440164"/>
                <a:gd name="connsiteX478" fmla="*/ 291311 w 1439146"/>
                <a:gd name="connsiteY478" fmla="*/ 211044 h 1440164"/>
                <a:gd name="connsiteX479" fmla="*/ 315825 w 1439146"/>
                <a:gd name="connsiteY479" fmla="*/ 239758 h 1440164"/>
                <a:gd name="connsiteX480" fmla="*/ 348285 w 1439146"/>
                <a:gd name="connsiteY480" fmla="*/ 265950 h 1440164"/>
                <a:gd name="connsiteX481" fmla="*/ 342365 w 1439146"/>
                <a:gd name="connsiteY481" fmla="*/ 281007 h 1440164"/>
                <a:gd name="connsiteX482" fmla="*/ 324262 w 1439146"/>
                <a:gd name="connsiteY482" fmla="*/ 285227 h 1440164"/>
                <a:gd name="connsiteX483" fmla="*/ 1092402 w 1439146"/>
                <a:gd name="connsiteY483" fmla="*/ 278806 h 1440164"/>
                <a:gd name="connsiteX484" fmla="*/ 1083866 w 1439146"/>
                <a:gd name="connsiteY484" fmla="*/ 267799 h 1440164"/>
                <a:gd name="connsiteX485" fmla="*/ 1093108 w 1439146"/>
                <a:gd name="connsiteY485" fmla="*/ 266710 h 1440164"/>
                <a:gd name="connsiteX486" fmla="*/ 1127078 w 1439146"/>
                <a:gd name="connsiteY486" fmla="*/ 225593 h 1440164"/>
                <a:gd name="connsiteX487" fmla="*/ 1094677 w 1439146"/>
                <a:gd name="connsiteY487" fmla="*/ 241043 h 1440164"/>
                <a:gd name="connsiteX488" fmla="*/ 1062246 w 1439146"/>
                <a:gd name="connsiteY488" fmla="*/ 254473 h 1440164"/>
                <a:gd name="connsiteX489" fmla="*/ 1066913 w 1439146"/>
                <a:gd name="connsiteY489" fmla="*/ 223622 h 1440164"/>
                <a:gd name="connsiteX490" fmla="*/ 1072292 w 1439146"/>
                <a:gd name="connsiteY490" fmla="*/ 190870 h 1440164"/>
                <a:gd name="connsiteX491" fmla="*/ 1055320 w 1439146"/>
                <a:gd name="connsiteY491" fmla="*/ 207262 h 1440164"/>
                <a:gd name="connsiteX492" fmla="*/ 1044146 w 1439146"/>
                <a:gd name="connsiteY492" fmla="*/ 232986 h 1440164"/>
                <a:gd name="connsiteX493" fmla="*/ 1027320 w 1439146"/>
                <a:gd name="connsiteY493" fmla="*/ 230102 h 1440164"/>
                <a:gd name="connsiteX494" fmla="*/ 1025884 w 1439146"/>
                <a:gd name="connsiteY494" fmla="*/ 217058 h 1440164"/>
                <a:gd name="connsiteX495" fmla="*/ 1075166 w 1439146"/>
                <a:gd name="connsiteY495" fmla="*/ 156791 h 1440164"/>
                <a:gd name="connsiteX496" fmla="*/ 1087417 w 1439146"/>
                <a:gd name="connsiteY496" fmla="*/ 154973 h 1440164"/>
                <a:gd name="connsiteX497" fmla="*/ 1088131 w 1439146"/>
                <a:gd name="connsiteY497" fmla="*/ 195738 h 1440164"/>
                <a:gd name="connsiteX498" fmla="*/ 1083234 w 1439146"/>
                <a:gd name="connsiteY498" fmla="*/ 232784 h 1440164"/>
                <a:gd name="connsiteX499" fmla="*/ 1116288 w 1439146"/>
                <a:gd name="connsiteY499" fmla="*/ 219274 h 1440164"/>
                <a:gd name="connsiteX500" fmla="*/ 1157109 w 1439146"/>
                <a:gd name="connsiteY500" fmla="*/ 208894 h 1440164"/>
                <a:gd name="connsiteX501" fmla="*/ 1161138 w 1439146"/>
                <a:gd name="connsiteY501" fmla="*/ 219957 h 1440164"/>
                <a:gd name="connsiteX502" fmla="*/ 1113240 w 1439146"/>
                <a:gd name="connsiteY502" fmla="*/ 283441 h 1440164"/>
                <a:gd name="connsiteX503" fmla="*/ 1092402 w 1439146"/>
                <a:gd name="connsiteY503" fmla="*/ 278806 h 1440164"/>
                <a:gd name="connsiteX504" fmla="*/ 376704 w 1439146"/>
                <a:gd name="connsiteY504" fmla="*/ 233899 h 1440164"/>
                <a:gd name="connsiteX505" fmla="*/ 353694 w 1439146"/>
                <a:gd name="connsiteY505" fmla="*/ 204155 h 1440164"/>
                <a:gd name="connsiteX506" fmla="*/ 330023 w 1439146"/>
                <a:gd name="connsiteY506" fmla="*/ 178650 h 1440164"/>
                <a:gd name="connsiteX507" fmla="*/ 339598 w 1439146"/>
                <a:gd name="connsiteY507" fmla="*/ 162288 h 1440164"/>
                <a:gd name="connsiteX508" fmla="*/ 354195 w 1439146"/>
                <a:gd name="connsiteY508" fmla="*/ 161285 h 1440164"/>
                <a:gd name="connsiteX509" fmla="*/ 397768 w 1439146"/>
                <a:gd name="connsiteY509" fmla="*/ 225593 h 1440164"/>
                <a:gd name="connsiteX510" fmla="*/ 414311 w 1439146"/>
                <a:gd name="connsiteY510" fmla="*/ 214853 h 1440164"/>
                <a:gd name="connsiteX511" fmla="*/ 406546 w 1439146"/>
                <a:gd name="connsiteY511" fmla="*/ 164780 h 1440164"/>
                <a:gd name="connsiteX512" fmla="*/ 385665 w 1439146"/>
                <a:gd name="connsiteY512" fmla="*/ 144509 h 1440164"/>
                <a:gd name="connsiteX513" fmla="*/ 404929 w 1439146"/>
                <a:gd name="connsiteY513" fmla="*/ 123792 h 1440164"/>
                <a:gd name="connsiteX514" fmla="*/ 405988 w 1439146"/>
                <a:gd name="connsiteY514" fmla="*/ 129353 h 1440164"/>
                <a:gd name="connsiteX515" fmla="*/ 418114 w 1439146"/>
                <a:gd name="connsiteY515" fmla="*/ 163420 h 1440164"/>
                <a:gd name="connsiteX516" fmla="*/ 411795 w 1439146"/>
                <a:gd name="connsiteY516" fmla="*/ 231951 h 1440164"/>
                <a:gd name="connsiteX517" fmla="*/ 376704 w 1439146"/>
                <a:gd name="connsiteY517" fmla="*/ 233899 h 1440164"/>
                <a:gd name="connsiteX518" fmla="*/ 450119 w 1439146"/>
                <a:gd name="connsiteY518" fmla="*/ 197860 h 1440164"/>
                <a:gd name="connsiteX519" fmla="*/ 441329 w 1439146"/>
                <a:gd name="connsiteY519" fmla="*/ 157317 h 1440164"/>
                <a:gd name="connsiteX520" fmla="*/ 421609 w 1439146"/>
                <a:gd name="connsiteY520" fmla="*/ 123171 h 1440164"/>
                <a:gd name="connsiteX521" fmla="*/ 446578 w 1439146"/>
                <a:gd name="connsiteY521" fmla="*/ 104281 h 1440164"/>
                <a:gd name="connsiteX522" fmla="*/ 511169 w 1439146"/>
                <a:gd name="connsiteY522" fmla="*/ 108565 h 1440164"/>
                <a:gd name="connsiteX523" fmla="*/ 519501 w 1439146"/>
                <a:gd name="connsiteY523" fmla="*/ 161188 h 1440164"/>
                <a:gd name="connsiteX524" fmla="*/ 484265 w 1439146"/>
                <a:gd name="connsiteY524" fmla="*/ 190285 h 1440164"/>
                <a:gd name="connsiteX525" fmla="*/ 450119 w 1439146"/>
                <a:gd name="connsiteY525" fmla="*/ 197860 h 1440164"/>
                <a:gd name="connsiteX526" fmla="*/ 499396 w 1439146"/>
                <a:gd name="connsiteY526" fmla="*/ 172443 h 1440164"/>
                <a:gd name="connsiteX527" fmla="*/ 502596 w 1439146"/>
                <a:gd name="connsiteY527" fmla="*/ 127321 h 1440164"/>
                <a:gd name="connsiteX528" fmla="*/ 472731 w 1439146"/>
                <a:gd name="connsiteY528" fmla="*/ 106236 h 1440164"/>
                <a:gd name="connsiteX529" fmla="*/ 442547 w 1439146"/>
                <a:gd name="connsiteY529" fmla="*/ 118633 h 1440164"/>
                <a:gd name="connsiteX530" fmla="*/ 456131 w 1439146"/>
                <a:gd name="connsiteY530" fmla="*/ 152039 h 1440164"/>
                <a:gd name="connsiteX531" fmla="*/ 478731 w 1439146"/>
                <a:gd name="connsiteY531" fmla="*/ 182917 h 1440164"/>
                <a:gd name="connsiteX532" fmla="*/ 499396 w 1439146"/>
                <a:gd name="connsiteY532" fmla="*/ 172443 h 1440164"/>
                <a:gd name="connsiteX533" fmla="*/ 939833 w 1439146"/>
                <a:gd name="connsiteY533" fmla="*/ 185907 h 1440164"/>
                <a:gd name="connsiteX534" fmla="*/ 933823 w 1439146"/>
                <a:gd name="connsiteY534" fmla="*/ 174382 h 1440164"/>
                <a:gd name="connsiteX535" fmla="*/ 944798 w 1439146"/>
                <a:gd name="connsiteY535" fmla="*/ 156867 h 1440164"/>
                <a:gd name="connsiteX536" fmla="*/ 952475 w 1439146"/>
                <a:gd name="connsiteY536" fmla="*/ 132328 h 1440164"/>
                <a:gd name="connsiteX537" fmla="*/ 928699 w 1439146"/>
                <a:gd name="connsiteY537" fmla="*/ 150776 h 1440164"/>
                <a:gd name="connsiteX538" fmla="*/ 901915 w 1439146"/>
                <a:gd name="connsiteY538" fmla="*/ 174248 h 1440164"/>
                <a:gd name="connsiteX539" fmla="*/ 896580 w 1439146"/>
                <a:gd name="connsiteY539" fmla="*/ 135973 h 1440164"/>
                <a:gd name="connsiteX540" fmla="*/ 891823 w 1439146"/>
                <a:gd name="connsiteY540" fmla="*/ 99699 h 1440164"/>
                <a:gd name="connsiteX541" fmla="*/ 882155 w 1439146"/>
                <a:gd name="connsiteY541" fmla="*/ 124788 h 1440164"/>
                <a:gd name="connsiteX542" fmla="*/ 877804 w 1439146"/>
                <a:gd name="connsiteY542" fmla="*/ 156283 h 1440164"/>
                <a:gd name="connsiteX543" fmla="*/ 868268 w 1439146"/>
                <a:gd name="connsiteY543" fmla="*/ 159498 h 1440164"/>
                <a:gd name="connsiteX544" fmla="*/ 854049 w 1439146"/>
                <a:gd name="connsiteY544" fmla="*/ 148495 h 1440164"/>
                <a:gd name="connsiteX545" fmla="*/ 885703 w 1439146"/>
                <a:gd name="connsiteY545" fmla="*/ 74801 h 1440164"/>
                <a:gd name="connsiteX546" fmla="*/ 893424 w 1439146"/>
                <a:gd name="connsiteY546" fmla="*/ 68145 h 1440164"/>
                <a:gd name="connsiteX547" fmla="*/ 908728 w 1439146"/>
                <a:gd name="connsiteY547" fmla="*/ 111188 h 1440164"/>
                <a:gd name="connsiteX548" fmla="*/ 911760 w 1439146"/>
                <a:gd name="connsiteY548" fmla="*/ 149954 h 1440164"/>
                <a:gd name="connsiteX549" fmla="*/ 940200 w 1439146"/>
                <a:gd name="connsiteY549" fmla="*/ 122120 h 1440164"/>
                <a:gd name="connsiteX550" fmla="*/ 975041 w 1439146"/>
                <a:gd name="connsiteY550" fmla="*/ 96263 h 1440164"/>
                <a:gd name="connsiteX551" fmla="*/ 984904 w 1439146"/>
                <a:gd name="connsiteY551" fmla="*/ 106294 h 1440164"/>
                <a:gd name="connsiteX552" fmla="*/ 964390 w 1439146"/>
                <a:gd name="connsiteY552" fmla="*/ 145261 h 1440164"/>
                <a:gd name="connsiteX553" fmla="*/ 957730 w 1439146"/>
                <a:gd name="connsiteY553" fmla="*/ 182125 h 1440164"/>
                <a:gd name="connsiteX554" fmla="*/ 956905 w 1439146"/>
                <a:gd name="connsiteY554" fmla="*/ 190999 h 1440164"/>
                <a:gd name="connsiteX555" fmla="*/ 939835 w 1439146"/>
                <a:gd name="connsiteY555" fmla="*/ 185907 h 1440164"/>
                <a:gd name="connsiteX556" fmla="*/ 543157 w 1439146"/>
                <a:gd name="connsiteY556" fmla="*/ 160726 h 1440164"/>
                <a:gd name="connsiteX557" fmla="*/ 539563 w 1439146"/>
                <a:gd name="connsiteY557" fmla="*/ 114028 h 1440164"/>
                <a:gd name="connsiteX558" fmla="*/ 524626 w 1439146"/>
                <a:gd name="connsiteY558" fmla="*/ 84762 h 1440164"/>
                <a:gd name="connsiteX559" fmla="*/ 534408 w 1439146"/>
                <a:gd name="connsiteY559" fmla="*/ 72184 h 1440164"/>
                <a:gd name="connsiteX560" fmla="*/ 552127 w 1439146"/>
                <a:gd name="connsiteY560" fmla="*/ 75313 h 1440164"/>
                <a:gd name="connsiteX561" fmla="*/ 572218 w 1439146"/>
                <a:gd name="connsiteY561" fmla="*/ 153044 h 1440164"/>
                <a:gd name="connsiteX562" fmla="*/ 564816 w 1439146"/>
                <a:gd name="connsiteY562" fmla="*/ 163179 h 1440164"/>
                <a:gd name="connsiteX563" fmla="*/ 543157 w 1439146"/>
                <a:gd name="connsiteY563" fmla="*/ 160726 h 1440164"/>
                <a:gd name="connsiteX564" fmla="*/ 609924 w 1439146"/>
                <a:gd name="connsiteY564" fmla="*/ 148127 h 1440164"/>
                <a:gd name="connsiteX565" fmla="*/ 576019 w 1439146"/>
                <a:gd name="connsiteY565" fmla="*/ 101832 h 1440164"/>
                <a:gd name="connsiteX566" fmla="*/ 610802 w 1439146"/>
                <a:gd name="connsiteY566" fmla="*/ 54677 h 1440164"/>
                <a:gd name="connsiteX567" fmla="*/ 671809 w 1439146"/>
                <a:gd name="connsiteY567" fmla="*/ 86245 h 1440164"/>
                <a:gd name="connsiteX568" fmla="*/ 659567 w 1439146"/>
                <a:gd name="connsiteY568" fmla="*/ 137809 h 1440164"/>
                <a:gd name="connsiteX569" fmla="*/ 609924 w 1439146"/>
                <a:gd name="connsiteY569" fmla="*/ 148127 h 1440164"/>
                <a:gd name="connsiteX570" fmla="*/ 647258 w 1439146"/>
                <a:gd name="connsiteY570" fmla="*/ 132773 h 1440164"/>
                <a:gd name="connsiteX571" fmla="*/ 654245 w 1439146"/>
                <a:gd name="connsiteY571" fmla="*/ 92561 h 1440164"/>
                <a:gd name="connsiteX572" fmla="*/ 598423 w 1439146"/>
                <a:gd name="connsiteY572" fmla="*/ 72614 h 1440164"/>
                <a:gd name="connsiteX573" fmla="*/ 627230 w 1439146"/>
                <a:gd name="connsiteY573" fmla="*/ 140241 h 1440164"/>
                <a:gd name="connsiteX574" fmla="*/ 647258 w 1439146"/>
                <a:gd name="connsiteY574" fmla="*/ 132773 h 1440164"/>
                <a:gd name="connsiteX575" fmla="*/ 800453 w 1439146"/>
                <a:gd name="connsiteY575" fmla="*/ 149400 h 1440164"/>
                <a:gd name="connsiteX576" fmla="*/ 781748 w 1439146"/>
                <a:gd name="connsiteY576" fmla="*/ 135160 h 1440164"/>
                <a:gd name="connsiteX577" fmla="*/ 777969 w 1439146"/>
                <a:gd name="connsiteY577" fmla="*/ 92605 h 1440164"/>
                <a:gd name="connsiteX578" fmla="*/ 778537 w 1439146"/>
                <a:gd name="connsiteY578" fmla="*/ 57255 h 1440164"/>
                <a:gd name="connsiteX579" fmla="*/ 791534 w 1439146"/>
                <a:gd name="connsiteY579" fmla="*/ 49890 h 1440164"/>
                <a:gd name="connsiteX580" fmla="*/ 802546 w 1439146"/>
                <a:gd name="connsiteY580" fmla="*/ 61556 h 1440164"/>
                <a:gd name="connsiteX581" fmla="*/ 795512 w 1439146"/>
                <a:gd name="connsiteY581" fmla="*/ 131165 h 1440164"/>
                <a:gd name="connsiteX582" fmla="*/ 833934 w 1439146"/>
                <a:gd name="connsiteY582" fmla="*/ 134172 h 1440164"/>
                <a:gd name="connsiteX583" fmla="*/ 843643 w 1439146"/>
                <a:gd name="connsiteY583" fmla="*/ 99910 h 1440164"/>
                <a:gd name="connsiteX584" fmla="*/ 840195 w 1439146"/>
                <a:gd name="connsiteY584" fmla="*/ 65573 h 1440164"/>
                <a:gd name="connsiteX585" fmla="*/ 844879 w 1439146"/>
                <a:gd name="connsiteY585" fmla="*/ 59592 h 1440164"/>
                <a:gd name="connsiteX586" fmla="*/ 867740 w 1439146"/>
                <a:gd name="connsiteY586" fmla="*/ 67392 h 1440164"/>
                <a:gd name="connsiteX587" fmla="*/ 853265 w 1439146"/>
                <a:gd name="connsiteY587" fmla="*/ 103688 h 1440164"/>
                <a:gd name="connsiteX588" fmla="*/ 800453 w 1439146"/>
                <a:gd name="connsiteY588" fmla="*/ 149400 h 1440164"/>
                <a:gd name="connsiteX589" fmla="*/ 743747 w 1439146"/>
                <a:gd name="connsiteY589" fmla="*/ 140025 h 1440164"/>
                <a:gd name="connsiteX590" fmla="*/ 726957 w 1439146"/>
                <a:gd name="connsiteY590" fmla="*/ 118816 h 1440164"/>
                <a:gd name="connsiteX591" fmla="*/ 711796 w 1439146"/>
                <a:gd name="connsiteY591" fmla="*/ 101832 h 1440164"/>
                <a:gd name="connsiteX592" fmla="*/ 711302 w 1439146"/>
                <a:gd name="connsiteY592" fmla="*/ 135120 h 1440164"/>
                <a:gd name="connsiteX593" fmla="*/ 695298 w 1439146"/>
                <a:gd name="connsiteY593" fmla="*/ 140105 h 1440164"/>
                <a:gd name="connsiteX594" fmla="*/ 681641 w 1439146"/>
                <a:gd name="connsiteY594" fmla="*/ 134300 h 1440164"/>
                <a:gd name="connsiteX595" fmla="*/ 689110 w 1439146"/>
                <a:gd name="connsiteY595" fmla="*/ 91760 h 1440164"/>
                <a:gd name="connsiteX596" fmla="*/ 684843 w 1439146"/>
                <a:gd name="connsiteY596" fmla="*/ 54889 h 1440164"/>
                <a:gd name="connsiteX597" fmla="*/ 680574 w 1439146"/>
                <a:gd name="connsiteY597" fmla="*/ 50621 h 1440164"/>
                <a:gd name="connsiteX598" fmla="*/ 739372 w 1439146"/>
                <a:gd name="connsiteY598" fmla="*/ 52997 h 1440164"/>
                <a:gd name="connsiteX599" fmla="*/ 740477 w 1439146"/>
                <a:gd name="connsiteY599" fmla="*/ 91024 h 1440164"/>
                <a:gd name="connsiteX600" fmla="*/ 744949 w 1439146"/>
                <a:gd name="connsiteY600" fmla="*/ 117291 h 1440164"/>
                <a:gd name="connsiteX601" fmla="*/ 761865 w 1439146"/>
                <a:gd name="connsiteY601" fmla="*/ 135973 h 1440164"/>
                <a:gd name="connsiteX602" fmla="*/ 765928 w 1439146"/>
                <a:gd name="connsiteY602" fmla="*/ 140241 h 1440164"/>
                <a:gd name="connsiteX603" fmla="*/ 743748 w 1439146"/>
                <a:gd name="connsiteY603" fmla="*/ 140025 h 1440164"/>
                <a:gd name="connsiteX604" fmla="*/ 726666 w 1439146"/>
                <a:gd name="connsiteY604" fmla="*/ 88176 h 1440164"/>
                <a:gd name="connsiteX605" fmla="*/ 713863 w 1439146"/>
                <a:gd name="connsiteY605" fmla="*/ 54889 h 1440164"/>
                <a:gd name="connsiteX606" fmla="*/ 706181 w 1439146"/>
                <a:gd name="connsiteY606" fmla="*/ 74093 h 1440164"/>
                <a:gd name="connsiteX607" fmla="*/ 713863 w 1439146"/>
                <a:gd name="connsiteY607" fmla="*/ 93297 h 1440164"/>
                <a:gd name="connsiteX608" fmla="*/ 726666 w 1439146"/>
                <a:gd name="connsiteY608" fmla="*/ 88176 h 1440164"/>
                <a:gd name="connsiteX609" fmla="*/ 944578 w 1439146"/>
                <a:gd name="connsiteY609" fmla="*/ 1394451 h 1440164"/>
                <a:gd name="connsiteX610" fmla="*/ 969621 w 1439146"/>
                <a:gd name="connsiteY610" fmla="*/ 1383805 h 1440164"/>
                <a:gd name="connsiteX611" fmla="*/ 938441 w 1439146"/>
                <a:gd name="connsiteY611" fmla="*/ 1392504 h 1440164"/>
                <a:gd name="connsiteX612" fmla="*/ 913399 w 1439146"/>
                <a:gd name="connsiteY612" fmla="*/ 1403138 h 1440164"/>
                <a:gd name="connsiteX613" fmla="*/ 944578 w 1439146"/>
                <a:gd name="connsiteY613" fmla="*/ 1394451 h 1440164"/>
                <a:gd name="connsiteX614" fmla="*/ 467197 w 1439146"/>
                <a:gd name="connsiteY614" fmla="*/ 1382120 h 1440164"/>
                <a:gd name="connsiteX615" fmla="*/ 456529 w 1439146"/>
                <a:gd name="connsiteY615" fmla="*/ 1377975 h 1440164"/>
                <a:gd name="connsiteX616" fmla="*/ 458658 w 1439146"/>
                <a:gd name="connsiteY616" fmla="*/ 1382120 h 1440164"/>
                <a:gd name="connsiteX617" fmla="*/ 469327 w 1439146"/>
                <a:gd name="connsiteY617" fmla="*/ 1386253 h 1440164"/>
                <a:gd name="connsiteX618" fmla="*/ 467197 w 1439146"/>
                <a:gd name="connsiteY618" fmla="*/ 1382120 h 1440164"/>
                <a:gd name="connsiteX619" fmla="*/ 987845 w 1439146"/>
                <a:gd name="connsiteY619" fmla="*/ 1377850 h 1440164"/>
                <a:gd name="connsiteX620" fmla="*/ 989978 w 1439146"/>
                <a:gd name="connsiteY620" fmla="*/ 1373717 h 1440164"/>
                <a:gd name="connsiteX621" fmla="*/ 979309 w 1439146"/>
                <a:gd name="connsiteY621" fmla="*/ 1377850 h 1440164"/>
                <a:gd name="connsiteX622" fmla="*/ 977175 w 1439146"/>
                <a:gd name="connsiteY622" fmla="*/ 1381983 h 1440164"/>
                <a:gd name="connsiteX623" fmla="*/ 987845 w 1439146"/>
                <a:gd name="connsiteY623" fmla="*/ 1377850 h 1440164"/>
                <a:gd name="connsiteX624" fmla="*/ 441591 w 1439146"/>
                <a:gd name="connsiteY624" fmla="*/ 1371452 h 1440164"/>
                <a:gd name="connsiteX625" fmla="*/ 426653 w 1439146"/>
                <a:gd name="connsiteY625" fmla="*/ 1365349 h 1440164"/>
                <a:gd name="connsiteX626" fmla="*/ 433052 w 1439146"/>
                <a:gd name="connsiteY626" fmla="*/ 1371452 h 1440164"/>
                <a:gd name="connsiteX627" fmla="*/ 447990 w 1439146"/>
                <a:gd name="connsiteY627" fmla="*/ 1377543 h 1440164"/>
                <a:gd name="connsiteX628" fmla="*/ 441591 w 1439146"/>
                <a:gd name="connsiteY628" fmla="*/ 1371452 h 1440164"/>
                <a:gd name="connsiteX629" fmla="*/ 1034883 w 1439146"/>
                <a:gd name="connsiteY629" fmla="*/ 1356468 h 1440164"/>
                <a:gd name="connsiteX630" fmla="*/ 1068929 w 1439146"/>
                <a:gd name="connsiteY630" fmla="*/ 1337215 h 1440164"/>
                <a:gd name="connsiteX631" fmla="*/ 996736 w 1439146"/>
                <a:gd name="connsiteY631" fmla="*/ 1371941 h 1440164"/>
                <a:gd name="connsiteX632" fmla="*/ 1034883 w 1439146"/>
                <a:gd name="connsiteY632" fmla="*/ 1356468 h 1440164"/>
                <a:gd name="connsiteX633" fmla="*/ 420254 w 1439146"/>
                <a:gd name="connsiteY633" fmla="*/ 1363368 h 1440164"/>
                <a:gd name="connsiteX634" fmla="*/ 413628 w 1439146"/>
                <a:gd name="connsiteY634" fmla="*/ 1359155 h 1440164"/>
                <a:gd name="connsiteX635" fmla="*/ 409609 w 1439146"/>
                <a:gd name="connsiteY635" fmla="*/ 1360829 h 1440164"/>
                <a:gd name="connsiteX636" fmla="*/ 420254 w 1439146"/>
                <a:gd name="connsiteY636" fmla="*/ 1363368 h 1440164"/>
                <a:gd name="connsiteX637" fmla="*/ 402823 w 1439146"/>
                <a:gd name="connsiteY637" fmla="*/ 1355045 h 1440164"/>
                <a:gd name="connsiteX638" fmla="*/ 329408 w 1439146"/>
                <a:gd name="connsiteY638" fmla="*/ 1314204 h 1440164"/>
                <a:gd name="connsiteX639" fmla="*/ 400694 w 1439146"/>
                <a:gd name="connsiteY639" fmla="*/ 1356320 h 1440164"/>
                <a:gd name="connsiteX640" fmla="*/ 402823 w 1439146"/>
                <a:gd name="connsiteY640" fmla="*/ 1355045 h 1440164"/>
                <a:gd name="connsiteX641" fmla="*/ 870484 w 1439146"/>
                <a:gd name="connsiteY641" fmla="*/ 1339446 h 1440164"/>
                <a:gd name="connsiteX642" fmla="*/ 710700 w 1439146"/>
                <a:gd name="connsiteY642" fmla="*/ 1335177 h 1440164"/>
                <a:gd name="connsiteX643" fmla="*/ 548278 w 1439146"/>
                <a:gd name="connsiteY643" fmla="*/ 1339446 h 1440164"/>
                <a:gd name="connsiteX644" fmla="*/ 708063 w 1439146"/>
                <a:gd name="connsiteY644" fmla="*/ 1343705 h 1440164"/>
                <a:gd name="connsiteX645" fmla="*/ 870484 w 1439146"/>
                <a:gd name="connsiteY645" fmla="*/ 1339446 h 1440164"/>
                <a:gd name="connsiteX646" fmla="*/ 1090268 w 1439146"/>
                <a:gd name="connsiteY646" fmla="*/ 1324201 h 1440164"/>
                <a:gd name="connsiteX647" fmla="*/ 1081732 w 1439146"/>
                <a:gd name="connsiteY647" fmla="*/ 1326638 h 1440164"/>
                <a:gd name="connsiteX648" fmla="*/ 1073198 w 1439146"/>
                <a:gd name="connsiteY648" fmla="*/ 1333344 h 1440164"/>
                <a:gd name="connsiteX649" fmla="*/ 1081732 w 1439146"/>
                <a:gd name="connsiteY649" fmla="*/ 1330907 h 1440164"/>
                <a:gd name="connsiteX650" fmla="*/ 1090268 w 1439146"/>
                <a:gd name="connsiteY650" fmla="*/ 1324201 h 1440164"/>
                <a:gd name="connsiteX651" fmla="*/ 896547 w 1439146"/>
                <a:gd name="connsiteY651" fmla="*/ 1319886 h 1440164"/>
                <a:gd name="connsiteX652" fmla="*/ 893957 w 1439146"/>
                <a:gd name="connsiteY652" fmla="*/ 1304948 h 1440164"/>
                <a:gd name="connsiteX653" fmla="*/ 870446 w 1439146"/>
                <a:gd name="connsiteY653" fmla="*/ 1296762 h 1440164"/>
                <a:gd name="connsiteX654" fmla="*/ 833538 w 1439146"/>
                <a:gd name="connsiteY654" fmla="*/ 1309571 h 1440164"/>
                <a:gd name="connsiteX655" fmla="*/ 816856 w 1439146"/>
                <a:gd name="connsiteY655" fmla="*/ 1322368 h 1440164"/>
                <a:gd name="connsiteX656" fmla="*/ 795580 w 1439146"/>
                <a:gd name="connsiteY656" fmla="*/ 1306849 h 1440164"/>
                <a:gd name="connsiteX657" fmla="*/ 791744 w 1439146"/>
                <a:gd name="connsiteY657" fmla="*/ 1296762 h 1440164"/>
                <a:gd name="connsiteX658" fmla="*/ 659827 w 1439146"/>
                <a:gd name="connsiteY658" fmla="*/ 1296762 h 1440164"/>
                <a:gd name="connsiteX659" fmla="*/ 527909 w 1439146"/>
                <a:gd name="connsiteY659" fmla="*/ 1296762 h 1440164"/>
                <a:gd name="connsiteX660" fmla="*/ 526026 w 1439146"/>
                <a:gd name="connsiteY660" fmla="*/ 1309593 h 1440164"/>
                <a:gd name="connsiteX661" fmla="*/ 526253 w 1439146"/>
                <a:gd name="connsiteY661" fmla="*/ 1324531 h 1440164"/>
                <a:gd name="connsiteX662" fmla="*/ 713750 w 1439146"/>
                <a:gd name="connsiteY662" fmla="*/ 1326638 h 1440164"/>
                <a:gd name="connsiteX663" fmla="*/ 896547 w 1439146"/>
                <a:gd name="connsiteY663" fmla="*/ 1319886 h 1440164"/>
                <a:gd name="connsiteX664" fmla="*/ 1125804 w 1439146"/>
                <a:gd name="connsiteY664" fmla="*/ 1301373 h 1440164"/>
                <a:gd name="connsiteX665" fmla="*/ 1112673 w 1439146"/>
                <a:gd name="connsiteY665" fmla="*/ 1307271 h 1440164"/>
                <a:gd name="connsiteX666" fmla="*/ 1094535 w 1439146"/>
                <a:gd name="connsiteY666" fmla="*/ 1321047 h 1440164"/>
                <a:gd name="connsiteX667" fmla="*/ 1125804 w 1439146"/>
                <a:gd name="connsiteY667" fmla="*/ 1301373 h 1440164"/>
                <a:gd name="connsiteX668" fmla="*/ 820982 w 1439146"/>
                <a:gd name="connsiteY668" fmla="*/ 1297980 h 1440164"/>
                <a:gd name="connsiteX669" fmla="*/ 829942 w 1439146"/>
                <a:gd name="connsiteY669" fmla="*/ 1296762 h 1440164"/>
                <a:gd name="connsiteX670" fmla="*/ 829520 w 1439146"/>
                <a:gd name="connsiteY670" fmla="*/ 1262878 h 1440164"/>
                <a:gd name="connsiteX671" fmla="*/ 809390 w 1439146"/>
                <a:gd name="connsiteY671" fmla="*/ 1259382 h 1440164"/>
                <a:gd name="connsiteX672" fmla="*/ 801108 w 1439146"/>
                <a:gd name="connsiteY672" fmla="*/ 1298902 h 1440164"/>
                <a:gd name="connsiteX673" fmla="*/ 817780 w 1439146"/>
                <a:gd name="connsiteY673" fmla="*/ 1304105 h 1440164"/>
                <a:gd name="connsiteX674" fmla="*/ 820981 w 1439146"/>
                <a:gd name="connsiteY674" fmla="*/ 1297980 h 1440164"/>
                <a:gd name="connsiteX675" fmla="*/ 322098 w 1439146"/>
                <a:gd name="connsiteY675" fmla="*/ 1308022 h 1440164"/>
                <a:gd name="connsiteX676" fmla="*/ 293292 w 1439146"/>
                <a:gd name="connsiteY676" fmla="*/ 1285012 h 1440164"/>
                <a:gd name="connsiteX677" fmla="*/ 178604 w 1439146"/>
                <a:gd name="connsiteY677" fmla="*/ 1176033 h 1440164"/>
                <a:gd name="connsiteX678" fmla="*/ 141259 w 1439146"/>
                <a:gd name="connsiteY678" fmla="*/ 1134596 h 1440164"/>
                <a:gd name="connsiteX679" fmla="*/ 291311 w 1439146"/>
                <a:gd name="connsiteY679" fmla="*/ 1288302 h 1440164"/>
                <a:gd name="connsiteX680" fmla="*/ 322098 w 1439146"/>
                <a:gd name="connsiteY680" fmla="*/ 1308022 h 1440164"/>
                <a:gd name="connsiteX681" fmla="*/ 1177383 w 1439146"/>
                <a:gd name="connsiteY681" fmla="*/ 1261728 h 1440164"/>
                <a:gd name="connsiteX682" fmla="*/ 1350813 w 1439146"/>
                <a:gd name="connsiteY682" fmla="*/ 1044542 h 1440164"/>
                <a:gd name="connsiteX683" fmla="*/ 1344332 w 1439146"/>
                <a:gd name="connsiteY683" fmla="*/ 1048210 h 1440164"/>
                <a:gd name="connsiteX684" fmla="*/ 1220492 w 1439146"/>
                <a:gd name="connsiteY684" fmla="*/ 1213851 h 1440164"/>
                <a:gd name="connsiteX685" fmla="*/ 1150014 w 1439146"/>
                <a:gd name="connsiteY685" fmla="*/ 1281334 h 1440164"/>
                <a:gd name="connsiteX686" fmla="*/ 1136841 w 1439146"/>
                <a:gd name="connsiteY686" fmla="*/ 1294223 h 1440164"/>
                <a:gd name="connsiteX687" fmla="*/ 1177383 w 1439146"/>
                <a:gd name="connsiteY687" fmla="*/ 1261728 h 1440164"/>
                <a:gd name="connsiteX688" fmla="*/ 586927 w 1439146"/>
                <a:gd name="connsiteY688" fmla="*/ 1280139 h 1440164"/>
                <a:gd name="connsiteX689" fmla="*/ 609119 w 1439146"/>
                <a:gd name="connsiteY689" fmla="*/ 1258244 h 1440164"/>
                <a:gd name="connsiteX690" fmla="*/ 590179 w 1439146"/>
                <a:gd name="connsiteY690" fmla="*/ 1254521 h 1440164"/>
                <a:gd name="connsiteX691" fmla="*/ 549269 w 1439146"/>
                <a:gd name="connsiteY691" fmla="*/ 1265827 h 1440164"/>
                <a:gd name="connsiteX692" fmla="*/ 563114 w 1439146"/>
                <a:gd name="connsiteY692" fmla="*/ 1288234 h 1440164"/>
                <a:gd name="connsiteX693" fmla="*/ 586927 w 1439146"/>
                <a:gd name="connsiteY693" fmla="*/ 1280139 h 1440164"/>
                <a:gd name="connsiteX694" fmla="*/ 662551 w 1439146"/>
                <a:gd name="connsiteY694" fmla="*/ 1285125 h 1440164"/>
                <a:gd name="connsiteX695" fmla="*/ 628410 w 1439146"/>
                <a:gd name="connsiteY695" fmla="*/ 1285103 h 1440164"/>
                <a:gd name="connsiteX696" fmla="*/ 644301 w 1439146"/>
                <a:gd name="connsiteY696" fmla="*/ 1286776 h 1440164"/>
                <a:gd name="connsiteX697" fmla="*/ 662551 w 1439146"/>
                <a:gd name="connsiteY697" fmla="*/ 1285137 h 1440164"/>
                <a:gd name="connsiteX698" fmla="*/ 759926 w 1439146"/>
                <a:gd name="connsiteY698" fmla="*/ 1281937 h 1440164"/>
                <a:gd name="connsiteX699" fmla="*/ 792564 w 1439146"/>
                <a:gd name="connsiteY699" fmla="*/ 1260601 h 1440164"/>
                <a:gd name="connsiteX700" fmla="*/ 816129 w 1439146"/>
                <a:gd name="connsiteY700" fmla="*/ 1245549 h 1440164"/>
                <a:gd name="connsiteX701" fmla="*/ 820429 w 1439146"/>
                <a:gd name="connsiteY701" fmla="*/ 1240482 h 1440164"/>
                <a:gd name="connsiteX702" fmla="*/ 797862 w 1439146"/>
                <a:gd name="connsiteY702" fmla="*/ 1243101 h 1440164"/>
                <a:gd name="connsiteX703" fmla="*/ 782654 w 1439146"/>
                <a:gd name="connsiteY703" fmla="*/ 1254088 h 1440164"/>
                <a:gd name="connsiteX704" fmla="*/ 797562 w 1439146"/>
                <a:gd name="connsiteY704" fmla="*/ 1232148 h 1440164"/>
                <a:gd name="connsiteX705" fmla="*/ 802032 w 1439146"/>
                <a:gd name="connsiteY705" fmla="*/ 1212086 h 1440164"/>
                <a:gd name="connsiteX706" fmla="*/ 791781 w 1439146"/>
                <a:gd name="connsiteY706" fmla="*/ 1149533 h 1440164"/>
                <a:gd name="connsiteX707" fmla="*/ 769415 w 1439146"/>
                <a:gd name="connsiteY707" fmla="*/ 1040708 h 1440164"/>
                <a:gd name="connsiteX708" fmla="*/ 765924 w 1439146"/>
                <a:gd name="connsiteY708" fmla="*/ 1046043 h 1440164"/>
                <a:gd name="connsiteX709" fmla="*/ 732774 w 1439146"/>
                <a:gd name="connsiteY709" fmla="*/ 1108461 h 1440164"/>
                <a:gd name="connsiteX710" fmla="*/ 697645 w 1439146"/>
                <a:gd name="connsiteY710" fmla="*/ 1117195 h 1440164"/>
                <a:gd name="connsiteX711" fmla="*/ 640333 w 1439146"/>
                <a:gd name="connsiteY711" fmla="*/ 1167033 h 1440164"/>
                <a:gd name="connsiteX712" fmla="*/ 635403 w 1439146"/>
                <a:gd name="connsiteY712" fmla="*/ 1249819 h 1440164"/>
                <a:gd name="connsiteX713" fmla="*/ 655207 w 1439146"/>
                <a:gd name="connsiteY713" fmla="*/ 1260954 h 1440164"/>
                <a:gd name="connsiteX714" fmla="*/ 759926 w 1439146"/>
                <a:gd name="connsiteY714" fmla="*/ 1281937 h 1440164"/>
                <a:gd name="connsiteX715" fmla="*/ 880112 w 1439146"/>
                <a:gd name="connsiteY715" fmla="*/ 1278624 h 1440164"/>
                <a:gd name="connsiteX716" fmla="*/ 862686 w 1439146"/>
                <a:gd name="connsiteY716" fmla="*/ 1271964 h 1440164"/>
                <a:gd name="connsiteX717" fmla="*/ 847013 w 1439146"/>
                <a:gd name="connsiteY717" fmla="*/ 1277304 h 1440164"/>
                <a:gd name="connsiteX718" fmla="*/ 864439 w 1439146"/>
                <a:gd name="connsiteY718" fmla="*/ 1283964 h 1440164"/>
                <a:gd name="connsiteX719" fmla="*/ 880112 w 1439146"/>
                <a:gd name="connsiteY719" fmla="*/ 1278624 h 1440164"/>
                <a:gd name="connsiteX720" fmla="*/ 654272 w 1439146"/>
                <a:gd name="connsiteY720" fmla="*/ 1273068 h 1440164"/>
                <a:gd name="connsiteX721" fmla="*/ 645023 w 1439146"/>
                <a:gd name="connsiteY721" fmla="*/ 1264836 h 1440164"/>
                <a:gd name="connsiteX722" fmla="*/ 613712 w 1439146"/>
                <a:gd name="connsiteY722" fmla="*/ 1268343 h 1440164"/>
                <a:gd name="connsiteX723" fmla="*/ 593089 w 1439146"/>
                <a:gd name="connsiteY723" fmla="*/ 1278841 h 1440164"/>
                <a:gd name="connsiteX724" fmla="*/ 622962 w 1439146"/>
                <a:gd name="connsiteY724" fmla="*/ 1276575 h 1440164"/>
                <a:gd name="connsiteX725" fmla="*/ 654272 w 1439146"/>
                <a:gd name="connsiteY725" fmla="*/ 1273068 h 1440164"/>
                <a:gd name="connsiteX726" fmla="*/ 872618 w 1439146"/>
                <a:gd name="connsiteY726" fmla="*/ 1219943 h 1440164"/>
                <a:gd name="connsiteX727" fmla="*/ 872618 w 1439146"/>
                <a:gd name="connsiteY727" fmla="*/ 1177273 h 1440164"/>
                <a:gd name="connsiteX728" fmla="*/ 838478 w 1439146"/>
                <a:gd name="connsiteY728" fmla="*/ 1177273 h 1440164"/>
                <a:gd name="connsiteX729" fmla="*/ 804360 w 1439146"/>
                <a:gd name="connsiteY729" fmla="*/ 1184740 h 1440164"/>
                <a:gd name="connsiteX730" fmla="*/ 817492 w 1439146"/>
                <a:gd name="connsiteY730" fmla="*/ 1224212 h 1440164"/>
                <a:gd name="connsiteX731" fmla="*/ 829942 w 1439146"/>
                <a:gd name="connsiteY731" fmla="*/ 1243420 h 1440164"/>
                <a:gd name="connsiteX732" fmla="*/ 855396 w 1439146"/>
                <a:gd name="connsiteY732" fmla="*/ 1262627 h 1440164"/>
                <a:gd name="connsiteX733" fmla="*/ 872618 w 1439146"/>
                <a:gd name="connsiteY733" fmla="*/ 1262627 h 1440164"/>
                <a:gd name="connsiteX734" fmla="*/ 620828 w 1439146"/>
                <a:gd name="connsiteY734" fmla="*/ 1221696 h 1440164"/>
                <a:gd name="connsiteX735" fmla="*/ 611226 w 1439146"/>
                <a:gd name="connsiteY735" fmla="*/ 1190048 h 1440164"/>
                <a:gd name="connsiteX736" fmla="*/ 602373 w 1439146"/>
                <a:gd name="connsiteY736" fmla="*/ 1139219 h 1440164"/>
                <a:gd name="connsiteX737" fmla="*/ 603121 w 1439146"/>
                <a:gd name="connsiteY737" fmla="*/ 1096187 h 1440164"/>
                <a:gd name="connsiteX738" fmla="*/ 461539 w 1439146"/>
                <a:gd name="connsiteY738" fmla="*/ 1096357 h 1440164"/>
                <a:gd name="connsiteX739" fmla="*/ 319958 w 1439146"/>
                <a:gd name="connsiteY739" fmla="*/ 1096527 h 1440164"/>
                <a:gd name="connsiteX740" fmla="*/ 341295 w 1439146"/>
                <a:gd name="connsiteY740" fmla="*/ 1116270 h 1440164"/>
                <a:gd name="connsiteX741" fmla="*/ 466446 w 1439146"/>
                <a:gd name="connsiteY741" fmla="*/ 1204401 h 1440164"/>
                <a:gd name="connsiteX742" fmla="*/ 589887 w 1439146"/>
                <a:gd name="connsiteY742" fmla="*/ 1245344 h 1440164"/>
                <a:gd name="connsiteX743" fmla="*/ 620828 w 1439146"/>
                <a:gd name="connsiteY743" fmla="*/ 1245549 h 1440164"/>
                <a:gd name="connsiteX744" fmla="*/ 939701 w 1439146"/>
                <a:gd name="connsiteY744" fmla="*/ 1219111 h 1440164"/>
                <a:gd name="connsiteX745" fmla="*/ 1083968 w 1439146"/>
                <a:gd name="connsiteY745" fmla="*/ 1124555 h 1440164"/>
                <a:gd name="connsiteX746" fmla="*/ 1113740 w 1439146"/>
                <a:gd name="connsiteY746" fmla="*/ 1096556 h 1440164"/>
                <a:gd name="connsiteX747" fmla="*/ 995313 w 1439146"/>
                <a:gd name="connsiteY747" fmla="*/ 1096372 h 1440164"/>
                <a:gd name="connsiteX748" fmla="*/ 876887 w 1439146"/>
                <a:gd name="connsiteY748" fmla="*/ 1096188 h 1440164"/>
                <a:gd name="connsiteX749" fmla="*/ 876900 w 1439146"/>
                <a:gd name="connsiteY749" fmla="*/ 1114326 h 1440164"/>
                <a:gd name="connsiteX750" fmla="*/ 879697 w 1439146"/>
                <a:gd name="connsiteY750" fmla="*/ 1186953 h 1440164"/>
                <a:gd name="connsiteX751" fmla="*/ 939698 w 1439146"/>
                <a:gd name="connsiteY751" fmla="*/ 1219111 h 1440164"/>
                <a:gd name="connsiteX752" fmla="*/ 631036 w 1439146"/>
                <a:gd name="connsiteY752" fmla="*/ 1166017 h 1440164"/>
                <a:gd name="connsiteX753" fmla="*/ 703515 w 1439146"/>
                <a:gd name="connsiteY753" fmla="*/ 1106824 h 1440164"/>
                <a:gd name="connsiteX754" fmla="*/ 777354 w 1439146"/>
                <a:gd name="connsiteY754" fmla="*/ 974560 h 1440164"/>
                <a:gd name="connsiteX755" fmla="*/ 771346 w 1439146"/>
                <a:gd name="connsiteY755" fmla="*/ 869979 h 1440164"/>
                <a:gd name="connsiteX756" fmla="*/ 738394 w 1439146"/>
                <a:gd name="connsiteY756" fmla="*/ 752644 h 1440164"/>
                <a:gd name="connsiteX757" fmla="*/ 749349 w 1439146"/>
                <a:gd name="connsiteY757" fmla="*/ 692897 h 1440164"/>
                <a:gd name="connsiteX758" fmla="*/ 773806 w 1439146"/>
                <a:gd name="connsiteY758" fmla="*/ 657238 h 1440164"/>
                <a:gd name="connsiteX759" fmla="*/ 774767 w 1439146"/>
                <a:gd name="connsiteY759" fmla="*/ 608680 h 1440164"/>
                <a:gd name="connsiteX760" fmla="*/ 748767 w 1439146"/>
                <a:gd name="connsiteY760" fmla="*/ 652231 h 1440164"/>
                <a:gd name="connsiteX761" fmla="*/ 680535 w 1439146"/>
                <a:gd name="connsiteY761" fmla="*/ 830115 h 1440164"/>
                <a:gd name="connsiteX762" fmla="*/ 637899 w 1439146"/>
                <a:gd name="connsiteY762" fmla="*/ 936688 h 1440164"/>
                <a:gd name="connsiteX763" fmla="*/ 633134 w 1439146"/>
                <a:gd name="connsiteY763" fmla="*/ 955356 h 1440164"/>
                <a:gd name="connsiteX764" fmla="*/ 630127 w 1439146"/>
                <a:gd name="connsiteY764" fmla="*/ 928684 h 1440164"/>
                <a:gd name="connsiteX765" fmla="*/ 676315 w 1439146"/>
                <a:gd name="connsiteY765" fmla="*/ 818829 h 1440164"/>
                <a:gd name="connsiteX766" fmla="*/ 714431 w 1439146"/>
                <a:gd name="connsiteY766" fmla="*/ 739879 h 1440164"/>
                <a:gd name="connsiteX767" fmla="*/ 748751 w 1439146"/>
                <a:gd name="connsiteY767" fmla="*/ 586528 h 1440164"/>
                <a:gd name="connsiteX768" fmla="*/ 744589 w 1439146"/>
                <a:gd name="connsiteY768" fmla="*/ 571221 h 1440164"/>
                <a:gd name="connsiteX769" fmla="*/ 791932 w 1439146"/>
                <a:gd name="connsiteY769" fmla="*/ 430439 h 1440164"/>
                <a:gd name="connsiteX770" fmla="*/ 787758 w 1439146"/>
                <a:gd name="connsiteY770" fmla="*/ 455147 h 1440164"/>
                <a:gd name="connsiteX771" fmla="*/ 755894 w 1439146"/>
                <a:gd name="connsiteY771" fmla="*/ 558468 h 1440164"/>
                <a:gd name="connsiteX772" fmla="*/ 774684 w 1439146"/>
                <a:gd name="connsiteY772" fmla="*/ 596413 h 1440164"/>
                <a:gd name="connsiteX773" fmla="*/ 795801 w 1439146"/>
                <a:gd name="connsiteY773" fmla="*/ 615152 h 1440164"/>
                <a:gd name="connsiteX774" fmla="*/ 795881 w 1439146"/>
                <a:gd name="connsiteY774" fmla="*/ 583609 h 1440164"/>
                <a:gd name="connsiteX775" fmla="*/ 812735 w 1439146"/>
                <a:gd name="connsiteY775" fmla="*/ 447082 h 1440164"/>
                <a:gd name="connsiteX776" fmla="*/ 847901 w 1439146"/>
                <a:gd name="connsiteY776" fmla="*/ 413475 h 1440164"/>
                <a:gd name="connsiteX777" fmla="*/ 861945 w 1439146"/>
                <a:gd name="connsiteY777" fmla="*/ 410321 h 1440164"/>
                <a:gd name="connsiteX778" fmla="*/ 849932 w 1439146"/>
                <a:gd name="connsiteY778" fmla="*/ 405443 h 1440164"/>
                <a:gd name="connsiteX779" fmla="*/ 801742 w 1439146"/>
                <a:gd name="connsiteY779" fmla="*/ 408682 h 1440164"/>
                <a:gd name="connsiteX780" fmla="*/ 648290 w 1439146"/>
                <a:gd name="connsiteY780" fmla="*/ 644284 h 1440164"/>
                <a:gd name="connsiteX781" fmla="*/ 593452 w 1439146"/>
                <a:gd name="connsiteY781" fmla="*/ 740306 h 1440164"/>
                <a:gd name="connsiteX782" fmla="*/ 579763 w 1439146"/>
                <a:gd name="connsiteY782" fmla="*/ 768410 h 1440164"/>
                <a:gd name="connsiteX783" fmla="*/ 579901 w 1439146"/>
                <a:gd name="connsiteY783" fmla="*/ 795868 h 1440164"/>
                <a:gd name="connsiteX784" fmla="*/ 585091 w 1439146"/>
                <a:gd name="connsiteY784" fmla="*/ 882524 h 1440164"/>
                <a:gd name="connsiteX785" fmla="*/ 599956 w 1439146"/>
                <a:gd name="connsiteY785" fmla="*/ 1021033 h 1440164"/>
                <a:gd name="connsiteX786" fmla="*/ 611316 w 1439146"/>
                <a:gd name="connsiteY786" fmla="*/ 1127723 h 1440164"/>
                <a:gd name="connsiteX787" fmla="*/ 620674 w 1439146"/>
                <a:gd name="connsiteY787" fmla="*/ 1185807 h 1440164"/>
                <a:gd name="connsiteX788" fmla="*/ 631033 w 1439146"/>
                <a:gd name="connsiteY788" fmla="*/ 1166017 h 1440164"/>
                <a:gd name="connsiteX789" fmla="*/ 868351 w 1439146"/>
                <a:gd name="connsiteY789" fmla="*/ 1055400 h 1440164"/>
                <a:gd name="connsiteX790" fmla="*/ 883346 w 1439146"/>
                <a:gd name="connsiteY790" fmla="*/ 899828 h 1440164"/>
                <a:gd name="connsiteX791" fmla="*/ 882659 w 1439146"/>
                <a:gd name="connsiteY791" fmla="*/ 882828 h 1440164"/>
                <a:gd name="connsiteX792" fmla="*/ 882905 w 1439146"/>
                <a:gd name="connsiteY792" fmla="*/ 857941 h 1440164"/>
                <a:gd name="connsiteX793" fmla="*/ 874303 w 1439146"/>
                <a:gd name="connsiteY793" fmla="*/ 840131 h 1440164"/>
                <a:gd name="connsiteX794" fmla="*/ 861774 w 1439146"/>
                <a:gd name="connsiteY794" fmla="*/ 859015 h 1440164"/>
                <a:gd name="connsiteX795" fmla="*/ 863950 w 1439146"/>
                <a:gd name="connsiteY795" fmla="*/ 893072 h 1440164"/>
                <a:gd name="connsiteX796" fmla="*/ 857440 w 1439146"/>
                <a:gd name="connsiteY796" fmla="*/ 910937 h 1440164"/>
                <a:gd name="connsiteX797" fmla="*/ 836191 w 1439146"/>
                <a:gd name="connsiteY797" fmla="*/ 951671 h 1440164"/>
                <a:gd name="connsiteX798" fmla="*/ 802618 w 1439146"/>
                <a:gd name="connsiteY798" fmla="*/ 1165140 h 1440164"/>
                <a:gd name="connsiteX799" fmla="*/ 836596 w 1439146"/>
                <a:gd name="connsiteY799" fmla="*/ 1168737 h 1440164"/>
                <a:gd name="connsiteX800" fmla="*/ 868351 w 1439146"/>
                <a:gd name="connsiteY800" fmla="*/ 1168737 h 1440164"/>
                <a:gd name="connsiteX801" fmla="*/ 131798 w 1439146"/>
                <a:gd name="connsiteY801" fmla="*/ 1115391 h 1440164"/>
                <a:gd name="connsiteX802" fmla="*/ 122906 w 1439146"/>
                <a:gd name="connsiteY802" fmla="*/ 1104722 h 1440164"/>
                <a:gd name="connsiteX803" fmla="*/ 131240 w 1439146"/>
                <a:gd name="connsiteY803" fmla="*/ 1120726 h 1440164"/>
                <a:gd name="connsiteX804" fmla="*/ 131798 w 1439146"/>
                <a:gd name="connsiteY804" fmla="*/ 1115391 h 1440164"/>
                <a:gd name="connsiteX805" fmla="*/ 821680 w 1439146"/>
                <a:gd name="connsiteY805" fmla="*/ 865736 h 1440164"/>
                <a:gd name="connsiteX806" fmla="*/ 823844 w 1439146"/>
                <a:gd name="connsiteY806" fmla="*/ 534996 h 1440164"/>
                <a:gd name="connsiteX807" fmla="*/ 808279 w 1439146"/>
                <a:gd name="connsiteY807" fmla="*/ 537130 h 1440164"/>
                <a:gd name="connsiteX808" fmla="*/ 796094 w 1439146"/>
                <a:gd name="connsiteY808" fmla="*/ 672728 h 1440164"/>
                <a:gd name="connsiteX809" fmla="*/ 774675 w 1439146"/>
                <a:gd name="connsiteY809" fmla="*/ 770058 h 1440164"/>
                <a:gd name="connsiteX810" fmla="*/ 776506 w 1439146"/>
                <a:gd name="connsiteY810" fmla="*/ 860484 h 1440164"/>
                <a:gd name="connsiteX811" fmla="*/ 798545 w 1439146"/>
                <a:gd name="connsiteY811" fmla="*/ 913829 h 1440164"/>
                <a:gd name="connsiteX812" fmla="*/ 789356 w 1439146"/>
                <a:gd name="connsiteY812" fmla="*/ 963415 h 1440164"/>
                <a:gd name="connsiteX813" fmla="*/ 789772 w 1439146"/>
                <a:gd name="connsiteY813" fmla="*/ 1077958 h 1440164"/>
                <a:gd name="connsiteX814" fmla="*/ 797935 w 1439146"/>
                <a:gd name="connsiteY814" fmla="*/ 1117341 h 1440164"/>
                <a:gd name="connsiteX815" fmla="*/ 807285 w 1439146"/>
                <a:gd name="connsiteY815" fmla="*/ 1054486 h 1440164"/>
                <a:gd name="connsiteX816" fmla="*/ 821680 w 1439146"/>
                <a:gd name="connsiteY816" fmla="*/ 865736 h 1440164"/>
                <a:gd name="connsiteX817" fmla="*/ 112647 w 1439146"/>
                <a:gd name="connsiteY817" fmla="*/ 1084451 h 1440164"/>
                <a:gd name="connsiteX818" fmla="*/ 98973 w 1439146"/>
                <a:gd name="connsiteY818" fmla="*/ 1064180 h 1440164"/>
                <a:gd name="connsiteX819" fmla="*/ 111998 w 1439146"/>
                <a:gd name="connsiteY819" fmla="*/ 1090853 h 1440164"/>
                <a:gd name="connsiteX820" fmla="*/ 112647 w 1439146"/>
                <a:gd name="connsiteY820" fmla="*/ 1084451 h 1440164"/>
                <a:gd name="connsiteX821" fmla="*/ 433052 w 1439146"/>
                <a:gd name="connsiteY821" fmla="*/ 1081250 h 1440164"/>
                <a:gd name="connsiteX822" fmla="*/ 368518 w 1439146"/>
                <a:gd name="connsiteY822" fmla="*/ 1074849 h 1440164"/>
                <a:gd name="connsiteX823" fmla="*/ 309289 w 1439146"/>
                <a:gd name="connsiteY823" fmla="*/ 1081250 h 1440164"/>
                <a:gd name="connsiteX824" fmla="*/ 373823 w 1439146"/>
                <a:gd name="connsiteY824" fmla="*/ 1087651 h 1440164"/>
                <a:gd name="connsiteX825" fmla="*/ 433052 w 1439146"/>
                <a:gd name="connsiteY825" fmla="*/ 1081250 h 1440164"/>
                <a:gd name="connsiteX826" fmla="*/ 603758 w 1439146"/>
                <a:gd name="connsiteY826" fmla="*/ 1081250 h 1440164"/>
                <a:gd name="connsiteX827" fmla="*/ 520539 w 1439146"/>
                <a:gd name="connsiteY827" fmla="*/ 1074849 h 1440164"/>
                <a:gd name="connsiteX828" fmla="*/ 437321 w 1439146"/>
                <a:gd name="connsiteY828" fmla="*/ 1081250 h 1440164"/>
                <a:gd name="connsiteX829" fmla="*/ 520539 w 1439146"/>
                <a:gd name="connsiteY829" fmla="*/ 1087651 h 1440164"/>
                <a:gd name="connsiteX830" fmla="*/ 603758 w 1439146"/>
                <a:gd name="connsiteY830" fmla="*/ 1081250 h 1440164"/>
                <a:gd name="connsiteX831" fmla="*/ 1128677 w 1439146"/>
                <a:gd name="connsiteY831" fmla="*/ 1081250 h 1440164"/>
                <a:gd name="connsiteX832" fmla="*/ 1005438 w 1439146"/>
                <a:gd name="connsiteY832" fmla="*/ 1074849 h 1440164"/>
                <a:gd name="connsiteX833" fmla="*/ 876887 w 1439146"/>
                <a:gd name="connsiteY833" fmla="*/ 1081250 h 1440164"/>
                <a:gd name="connsiteX834" fmla="*/ 1000125 w 1439146"/>
                <a:gd name="connsiteY834" fmla="*/ 1087651 h 1440164"/>
                <a:gd name="connsiteX835" fmla="*/ 1128677 w 1439146"/>
                <a:gd name="connsiteY835" fmla="*/ 1081250 h 1440164"/>
                <a:gd name="connsiteX836" fmla="*/ 309289 w 1439146"/>
                <a:gd name="connsiteY836" fmla="*/ 1057779 h 1440164"/>
                <a:gd name="connsiteX837" fmla="*/ 296344 w 1439146"/>
                <a:gd name="connsiteY837" fmla="*/ 1049243 h 1440164"/>
                <a:gd name="connsiteX838" fmla="*/ 287953 w 1439146"/>
                <a:gd name="connsiteY838" fmla="*/ 1057779 h 1440164"/>
                <a:gd name="connsiteX839" fmla="*/ 300910 w 1439146"/>
                <a:gd name="connsiteY839" fmla="*/ 1066314 h 1440164"/>
                <a:gd name="connsiteX840" fmla="*/ 309289 w 1439146"/>
                <a:gd name="connsiteY840" fmla="*/ 1057779 h 1440164"/>
                <a:gd name="connsiteX841" fmla="*/ 316713 w 1439146"/>
                <a:gd name="connsiteY841" fmla="*/ 999254 h 1440164"/>
                <a:gd name="connsiteX842" fmla="*/ 315153 w 1439146"/>
                <a:gd name="connsiteY842" fmla="*/ 1021504 h 1440164"/>
                <a:gd name="connsiteX843" fmla="*/ 316701 w 1439146"/>
                <a:gd name="connsiteY843" fmla="*/ 1046198 h 1440164"/>
                <a:gd name="connsiteX844" fmla="*/ 316713 w 1439146"/>
                <a:gd name="connsiteY844" fmla="*/ 999254 h 1440164"/>
                <a:gd name="connsiteX845" fmla="*/ 373311 w 1439146"/>
                <a:gd name="connsiteY845" fmla="*/ 1034584 h 1440164"/>
                <a:gd name="connsiteX846" fmla="*/ 369281 w 1439146"/>
                <a:gd name="connsiteY846" fmla="*/ 992274 h 1440164"/>
                <a:gd name="connsiteX847" fmla="*/ 336820 w 1439146"/>
                <a:gd name="connsiteY847" fmla="*/ 982840 h 1440164"/>
                <a:gd name="connsiteX848" fmla="*/ 326357 w 1439146"/>
                <a:gd name="connsiteY848" fmla="*/ 1028004 h 1440164"/>
                <a:gd name="connsiteX849" fmla="*/ 326357 w 1439146"/>
                <a:gd name="connsiteY849" fmla="*/ 1066314 h 1440164"/>
                <a:gd name="connsiteX850" fmla="*/ 349834 w 1439146"/>
                <a:gd name="connsiteY850" fmla="*/ 1066314 h 1440164"/>
                <a:gd name="connsiteX851" fmla="*/ 373311 w 1439146"/>
                <a:gd name="connsiteY851" fmla="*/ 1066314 h 1440164"/>
                <a:gd name="connsiteX852" fmla="*/ 380735 w 1439146"/>
                <a:gd name="connsiteY852" fmla="*/ 999254 h 1440164"/>
                <a:gd name="connsiteX853" fmla="*/ 379175 w 1439146"/>
                <a:gd name="connsiteY853" fmla="*/ 1021504 h 1440164"/>
                <a:gd name="connsiteX854" fmla="*/ 380712 w 1439146"/>
                <a:gd name="connsiteY854" fmla="*/ 1046198 h 1440164"/>
                <a:gd name="connsiteX855" fmla="*/ 380723 w 1439146"/>
                <a:gd name="connsiteY855" fmla="*/ 999254 h 1440164"/>
                <a:gd name="connsiteX856" fmla="*/ 420254 w 1439146"/>
                <a:gd name="connsiteY856" fmla="*/ 1057779 h 1440164"/>
                <a:gd name="connsiteX857" fmla="*/ 405316 w 1439146"/>
                <a:gd name="connsiteY857" fmla="*/ 1049243 h 1440164"/>
                <a:gd name="connsiteX858" fmla="*/ 390378 w 1439146"/>
                <a:gd name="connsiteY858" fmla="*/ 1057779 h 1440164"/>
                <a:gd name="connsiteX859" fmla="*/ 405316 w 1439146"/>
                <a:gd name="connsiteY859" fmla="*/ 1066314 h 1440164"/>
                <a:gd name="connsiteX860" fmla="*/ 420254 w 1439146"/>
                <a:gd name="connsiteY860" fmla="*/ 1057779 h 1440164"/>
                <a:gd name="connsiteX861" fmla="*/ 431947 w 1439146"/>
                <a:gd name="connsiteY861" fmla="*/ 999254 h 1440164"/>
                <a:gd name="connsiteX862" fmla="*/ 430376 w 1439146"/>
                <a:gd name="connsiteY862" fmla="*/ 1021504 h 1440164"/>
                <a:gd name="connsiteX863" fmla="*/ 431925 w 1439146"/>
                <a:gd name="connsiteY863" fmla="*/ 1046198 h 1440164"/>
                <a:gd name="connsiteX864" fmla="*/ 431936 w 1439146"/>
                <a:gd name="connsiteY864" fmla="*/ 999254 h 1440164"/>
                <a:gd name="connsiteX865" fmla="*/ 450119 w 1439146"/>
                <a:gd name="connsiteY865" fmla="*/ 1057779 h 1440164"/>
                <a:gd name="connsiteX866" fmla="*/ 443720 w 1439146"/>
                <a:gd name="connsiteY866" fmla="*/ 1049243 h 1440164"/>
                <a:gd name="connsiteX867" fmla="*/ 437321 w 1439146"/>
                <a:gd name="connsiteY867" fmla="*/ 1057779 h 1440164"/>
                <a:gd name="connsiteX868" fmla="*/ 443720 w 1439146"/>
                <a:gd name="connsiteY868" fmla="*/ 1066314 h 1440164"/>
                <a:gd name="connsiteX869" fmla="*/ 450119 w 1439146"/>
                <a:gd name="connsiteY869" fmla="*/ 1057779 h 1440164"/>
                <a:gd name="connsiteX870" fmla="*/ 475725 w 1439146"/>
                <a:gd name="connsiteY870" fmla="*/ 1057779 h 1440164"/>
                <a:gd name="connsiteX871" fmla="*/ 465057 w 1439146"/>
                <a:gd name="connsiteY871" fmla="*/ 1049243 h 1440164"/>
                <a:gd name="connsiteX872" fmla="*/ 454389 w 1439146"/>
                <a:gd name="connsiteY872" fmla="*/ 1057779 h 1440164"/>
                <a:gd name="connsiteX873" fmla="*/ 465057 w 1439146"/>
                <a:gd name="connsiteY873" fmla="*/ 1066314 h 1440164"/>
                <a:gd name="connsiteX874" fmla="*/ 475725 w 1439146"/>
                <a:gd name="connsiteY874" fmla="*/ 1057779 h 1440164"/>
                <a:gd name="connsiteX875" fmla="*/ 492804 w 1439146"/>
                <a:gd name="connsiteY875" fmla="*/ 1057779 h 1440164"/>
                <a:gd name="connsiteX876" fmla="*/ 486394 w 1439146"/>
                <a:gd name="connsiteY876" fmla="*/ 1049243 h 1440164"/>
                <a:gd name="connsiteX877" fmla="*/ 479995 w 1439146"/>
                <a:gd name="connsiteY877" fmla="*/ 1057779 h 1440164"/>
                <a:gd name="connsiteX878" fmla="*/ 486394 w 1439146"/>
                <a:gd name="connsiteY878" fmla="*/ 1066314 h 1440164"/>
                <a:gd name="connsiteX879" fmla="*/ 492804 w 1439146"/>
                <a:gd name="connsiteY879" fmla="*/ 1057779 h 1440164"/>
                <a:gd name="connsiteX880" fmla="*/ 518405 w 1439146"/>
                <a:gd name="connsiteY880" fmla="*/ 1057779 h 1440164"/>
                <a:gd name="connsiteX881" fmla="*/ 509871 w 1439146"/>
                <a:gd name="connsiteY881" fmla="*/ 1049243 h 1440164"/>
                <a:gd name="connsiteX882" fmla="*/ 501332 w 1439146"/>
                <a:gd name="connsiteY882" fmla="*/ 1057779 h 1440164"/>
                <a:gd name="connsiteX883" fmla="*/ 509871 w 1439146"/>
                <a:gd name="connsiteY883" fmla="*/ 1066314 h 1440164"/>
                <a:gd name="connsiteX884" fmla="*/ 518405 w 1439146"/>
                <a:gd name="connsiteY884" fmla="*/ 1057779 h 1440164"/>
                <a:gd name="connsiteX885" fmla="*/ 539744 w 1439146"/>
                <a:gd name="connsiteY885" fmla="*/ 1057779 h 1440164"/>
                <a:gd name="connsiteX886" fmla="*/ 533342 w 1439146"/>
                <a:gd name="connsiteY886" fmla="*/ 1049243 h 1440164"/>
                <a:gd name="connsiteX887" fmla="*/ 526940 w 1439146"/>
                <a:gd name="connsiteY887" fmla="*/ 1057779 h 1440164"/>
                <a:gd name="connsiteX888" fmla="*/ 533342 w 1439146"/>
                <a:gd name="connsiteY888" fmla="*/ 1066314 h 1440164"/>
                <a:gd name="connsiteX889" fmla="*/ 539744 w 1439146"/>
                <a:gd name="connsiteY889" fmla="*/ 1057779 h 1440164"/>
                <a:gd name="connsiteX890" fmla="*/ 561082 w 1439146"/>
                <a:gd name="connsiteY890" fmla="*/ 1057779 h 1440164"/>
                <a:gd name="connsiteX891" fmla="*/ 552546 w 1439146"/>
                <a:gd name="connsiteY891" fmla="*/ 1049243 h 1440164"/>
                <a:gd name="connsiteX892" fmla="*/ 544011 w 1439146"/>
                <a:gd name="connsiteY892" fmla="*/ 1057779 h 1440164"/>
                <a:gd name="connsiteX893" fmla="*/ 552546 w 1439146"/>
                <a:gd name="connsiteY893" fmla="*/ 1066314 h 1440164"/>
                <a:gd name="connsiteX894" fmla="*/ 561082 w 1439146"/>
                <a:gd name="connsiteY894" fmla="*/ 1057779 h 1440164"/>
                <a:gd name="connsiteX895" fmla="*/ 582420 w 1439146"/>
                <a:gd name="connsiteY895" fmla="*/ 1057779 h 1440164"/>
                <a:gd name="connsiteX896" fmla="*/ 576019 w 1439146"/>
                <a:gd name="connsiteY896" fmla="*/ 1049243 h 1440164"/>
                <a:gd name="connsiteX897" fmla="*/ 569616 w 1439146"/>
                <a:gd name="connsiteY897" fmla="*/ 1057779 h 1440164"/>
                <a:gd name="connsiteX898" fmla="*/ 576019 w 1439146"/>
                <a:gd name="connsiteY898" fmla="*/ 1066314 h 1440164"/>
                <a:gd name="connsiteX899" fmla="*/ 582420 w 1439146"/>
                <a:gd name="connsiteY899" fmla="*/ 1057779 h 1440164"/>
                <a:gd name="connsiteX900" fmla="*/ 598736 w 1439146"/>
                <a:gd name="connsiteY900" fmla="*/ 1059200 h 1440164"/>
                <a:gd name="connsiteX901" fmla="*/ 586687 w 1439146"/>
                <a:gd name="connsiteY901" fmla="*/ 1057423 h 1440164"/>
                <a:gd name="connsiteX902" fmla="*/ 593402 w 1439146"/>
                <a:gd name="connsiteY902" fmla="*/ 1066314 h 1440164"/>
                <a:gd name="connsiteX903" fmla="*/ 598736 w 1439146"/>
                <a:gd name="connsiteY903" fmla="*/ 1059200 h 1440164"/>
                <a:gd name="connsiteX904" fmla="*/ 889689 w 1439146"/>
                <a:gd name="connsiteY904" fmla="*/ 1057779 h 1440164"/>
                <a:gd name="connsiteX905" fmla="*/ 883288 w 1439146"/>
                <a:gd name="connsiteY905" fmla="*/ 1049243 h 1440164"/>
                <a:gd name="connsiteX906" fmla="*/ 876887 w 1439146"/>
                <a:gd name="connsiteY906" fmla="*/ 1057779 h 1440164"/>
                <a:gd name="connsiteX907" fmla="*/ 883288 w 1439146"/>
                <a:gd name="connsiteY907" fmla="*/ 1066314 h 1440164"/>
                <a:gd name="connsiteX908" fmla="*/ 889689 w 1439146"/>
                <a:gd name="connsiteY908" fmla="*/ 1057779 h 1440164"/>
                <a:gd name="connsiteX909" fmla="*/ 911028 w 1439146"/>
                <a:gd name="connsiteY909" fmla="*/ 1057779 h 1440164"/>
                <a:gd name="connsiteX910" fmla="*/ 902492 w 1439146"/>
                <a:gd name="connsiteY910" fmla="*/ 1049243 h 1440164"/>
                <a:gd name="connsiteX911" fmla="*/ 893957 w 1439146"/>
                <a:gd name="connsiteY911" fmla="*/ 1057779 h 1440164"/>
                <a:gd name="connsiteX912" fmla="*/ 902492 w 1439146"/>
                <a:gd name="connsiteY912" fmla="*/ 1066314 h 1440164"/>
                <a:gd name="connsiteX913" fmla="*/ 911028 w 1439146"/>
                <a:gd name="connsiteY913" fmla="*/ 1057779 h 1440164"/>
                <a:gd name="connsiteX914" fmla="*/ 932366 w 1439146"/>
                <a:gd name="connsiteY914" fmla="*/ 1057779 h 1440164"/>
                <a:gd name="connsiteX915" fmla="*/ 923830 w 1439146"/>
                <a:gd name="connsiteY915" fmla="*/ 1049243 h 1440164"/>
                <a:gd name="connsiteX916" fmla="*/ 915295 w 1439146"/>
                <a:gd name="connsiteY916" fmla="*/ 1057779 h 1440164"/>
                <a:gd name="connsiteX917" fmla="*/ 923830 w 1439146"/>
                <a:gd name="connsiteY917" fmla="*/ 1066314 h 1440164"/>
                <a:gd name="connsiteX918" fmla="*/ 932366 w 1439146"/>
                <a:gd name="connsiteY918" fmla="*/ 1057779 h 1440164"/>
                <a:gd name="connsiteX919" fmla="*/ 953704 w 1439146"/>
                <a:gd name="connsiteY919" fmla="*/ 1057779 h 1440164"/>
                <a:gd name="connsiteX920" fmla="*/ 947302 w 1439146"/>
                <a:gd name="connsiteY920" fmla="*/ 1049243 h 1440164"/>
                <a:gd name="connsiteX921" fmla="*/ 940900 w 1439146"/>
                <a:gd name="connsiteY921" fmla="*/ 1057779 h 1440164"/>
                <a:gd name="connsiteX922" fmla="*/ 947302 w 1439146"/>
                <a:gd name="connsiteY922" fmla="*/ 1066314 h 1440164"/>
                <a:gd name="connsiteX923" fmla="*/ 953704 w 1439146"/>
                <a:gd name="connsiteY923" fmla="*/ 1057779 h 1440164"/>
                <a:gd name="connsiteX924" fmla="*/ 979309 w 1439146"/>
                <a:gd name="connsiteY924" fmla="*/ 1057779 h 1440164"/>
                <a:gd name="connsiteX925" fmla="*/ 970774 w 1439146"/>
                <a:gd name="connsiteY925" fmla="*/ 1049243 h 1440164"/>
                <a:gd name="connsiteX926" fmla="*/ 962238 w 1439146"/>
                <a:gd name="connsiteY926" fmla="*/ 1057779 h 1440164"/>
                <a:gd name="connsiteX927" fmla="*/ 970774 w 1439146"/>
                <a:gd name="connsiteY927" fmla="*/ 1066314 h 1440164"/>
                <a:gd name="connsiteX928" fmla="*/ 979309 w 1439146"/>
                <a:gd name="connsiteY928" fmla="*/ 1057779 h 1440164"/>
                <a:gd name="connsiteX929" fmla="*/ 996379 w 1439146"/>
                <a:gd name="connsiteY929" fmla="*/ 1057779 h 1440164"/>
                <a:gd name="connsiteX930" fmla="*/ 989978 w 1439146"/>
                <a:gd name="connsiteY930" fmla="*/ 1049243 h 1440164"/>
                <a:gd name="connsiteX931" fmla="*/ 983577 w 1439146"/>
                <a:gd name="connsiteY931" fmla="*/ 1057779 h 1440164"/>
                <a:gd name="connsiteX932" fmla="*/ 989978 w 1439146"/>
                <a:gd name="connsiteY932" fmla="*/ 1066314 h 1440164"/>
                <a:gd name="connsiteX933" fmla="*/ 996379 w 1439146"/>
                <a:gd name="connsiteY933" fmla="*/ 1057779 h 1440164"/>
                <a:gd name="connsiteX934" fmla="*/ 1021986 w 1439146"/>
                <a:gd name="connsiteY934" fmla="*/ 1057779 h 1440164"/>
                <a:gd name="connsiteX935" fmla="*/ 1013450 w 1439146"/>
                <a:gd name="connsiteY935" fmla="*/ 1049243 h 1440164"/>
                <a:gd name="connsiteX936" fmla="*/ 1004915 w 1439146"/>
                <a:gd name="connsiteY936" fmla="*/ 1057779 h 1440164"/>
                <a:gd name="connsiteX937" fmla="*/ 1013450 w 1439146"/>
                <a:gd name="connsiteY937" fmla="*/ 1066314 h 1440164"/>
                <a:gd name="connsiteX938" fmla="*/ 1021986 w 1439146"/>
                <a:gd name="connsiteY938" fmla="*/ 1057779 h 1440164"/>
                <a:gd name="connsiteX939" fmla="*/ 1043324 w 1439146"/>
                <a:gd name="connsiteY939" fmla="*/ 1057779 h 1440164"/>
                <a:gd name="connsiteX940" fmla="*/ 1036923 w 1439146"/>
                <a:gd name="connsiteY940" fmla="*/ 1049243 h 1440164"/>
                <a:gd name="connsiteX941" fmla="*/ 1030521 w 1439146"/>
                <a:gd name="connsiteY941" fmla="*/ 1057779 h 1440164"/>
                <a:gd name="connsiteX942" fmla="*/ 1036923 w 1439146"/>
                <a:gd name="connsiteY942" fmla="*/ 1066314 h 1440164"/>
                <a:gd name="connsiteX943" fmla="*/ 1043324 w 1439146"/>
                <a:gd name="connsiteY943" fmla="*/ 1057779 h 1440164"/>
                <a:gd name="connsiteX944" fmla="*/ 1064662 w 1439146"/>
                <a:gd name="connsiteY944" fmla="*/ 1057779 h 1440164"/>
                <a:gd name="connsiteX945" fmla="*/ 1056127 w 1439146"/>
                <a:gd name="connsiteY945" fmla="*/ 1049243 h 1440164"/>
                <a:gd name="connsiteX946" fmla="*/ 1047591 w 1439146"/>
                <a:gd name="connsiteY946" fmla="*/ 1057779 h 1440164"/>
                <a:gd name="connsiteX947" fmla="*/ 1056127 w 1439146"/>
                <a:gd name="connsiteY947" fmla="*/ 1066314 h 1440164"/>
                <a:gd name="connsiteX948" fmla="*/ 1064662 w 1439146"/>
                <a:gd name="connsiteY948" fmla="*/ 1057779 h 1440164"/>
                <a:gd name="connsiteX949" fmla="*/ 1086000 w 1439146"/>
                <a:gd name="connsiteY949" fmla="*/ 1057779 h 1440164"/>
                <a:gd name="connsiteX950" fmla="*/ 1079599 w 1439146"/>
                <a:gd name="connsiteY950" fmla="*/ 1049243 h 1440164"/>
                <a:gd name="connsiteX951" fmla="*/ 1073198 w 1439146"/>
                <a:gd name="connsiteY951" fmla="*/ 1057779 h 1440164"/>
                <a:gd name="connsiteX952" fmla="*/ 1079599 w 1439146"/>
                <a:gd name="connsiteY952" fmla="*/ 1066314 h 1440164"/>
                <a:gd name="connsiteX953" fmla="*/ 1086000 w 1439146"/>
                <a:gd name="connsiteY953" fmla="*/ 1057779 h 1440164"/>
                <a:gd name="connsiteX954" fmla="*/ 1111606 w 1439146"/>
                <a:gd name="connsiteY954" fmla="*/ 1057779 h 1440164"/>
                <a:gd name="connsiteX955" fmla="*/ 1103070 w 1439146"/>
                <a:gd name="connsiteY955" fmla="*/ 1049243 h 1440164"/>
                <a:gd name="connsiteX956" fmla="*/ 1094535 w 1439146"/>
                <a:gd name="connsiteY956" fmla="*/ 1057779 h 1440164"/>
                <a:gd name="connsiteX957" fmla="*/ 1103070 w 1439146"/>
                <a:gd name="connsiteY957" fmla="*/ 1066314 h 1440164"/>
                <a:gd name="connsiteX958" fmla="*/ 1111606 w 1439146"/>
                <a:gd name="connsiteY958" fmla="*/ 1057779 h 1440164"/>
                <a:gd name="connsiteX959" fmla="*/ 1132944 w 1439146"/>
                <a:gd name="connsiteY959" fmla="*/ 1057779 h 1440164"/>
                <a:gd name="connsiteX960" fmla="*/ 1124409 w 1439146"/>
                <a:gd name="connsiteY960" fmla="*/ 1049243 h 1440164"/>
                <a:gd name="connsiteX961" fmla="*/ 1115873 w 1439146"/>
                <a:gd name="connsiteY961" fmla="*/ 1057779 h 1440164"/>
                <a:gd name="connsiteX962" fmla="*/ 1124409 w 1439146"/>
                <a:gd name="connsiteY962" fmla="*/ 1066314 h 1440164"/>
                <a:gd name="connsiteX963" fmla="*/ 1132944 w 1439146"/>
                <a:gd name="connsiteY963" fmla="*/ 1057779 h 1440164"/>
                <a:gd name="connsiteX964" fmla="*/ 1147881 w 1439146"/>
                <a:gd name="connsiteY964" fmla="*/ 1057779 h 1440164"/>
                <a:gd name="connsiteX965" fmla="*/ 1146409 w 1439146"/>
                <a:gd name="connsiteY965" fmla="*/ 1049243 h 1440164"/>
                <a:gd name="connsiteX966" fmla="*/ 1137211 w 1439146"/>
                <a:gd name="connsiteY966" fmla="*/ 1057779 h 1440164"/>
                <a:gd name="connsiteX967" fmla="*/ 1138683 w 1439146"/>
                <a:gd name="connsiteY967" fmla="*/ 1066314 h 1440164"/>
                <a:gd name="connsiteX968" fmla="*/ 1147881 w 1439146"/>
                <a:gd name="connsiteY968" fmla="*/ 1057779 h 1440164"/>
                <a:gd name="connsiteX969" fmla="*/ 86517 w 1439146"/>
                <a:gd name="connsiteY969" fmla="*/ 1038668 h 1440164"/>
                <a:gd name="connsiteX970" fmla="*/ 75598 w 1439146"/>
                <a:gd name="connsiteY970" fmla="*/ 1021184 h 1440164"/>
                <a:gd name="connsiteX971" fmla="*/ 93804 w 1439146"/>
                <a:gd name="connsiteY971" fmla="*/ 1057779 h 1440164"/>
                <a:gd name="connsiteX972" fmla="*/ 86517 w 1439146"/>
                <a:gd name="connsiteY972" fmla="*/ 1038668 h 1440164"/>
                <a:gd name="connsiteX973" fmla="*/ 300761 w 1439146"/>
                <a:gd name="connsiteY973" fmla="*/ 1021504 h 1440164"/>
                <a:gd name="connsiteX974" fmla="*/ 292222 w 1439146"/>
                <a:gd name="connsiteY974" fmla="*/ 998031 h 1440164"/>
                <a:gd name="connsiteX975" fmla="*/ 283683 w 1439146"/>
                <a:gd name="connsiteY975" fmla="*/ 1021504 h 1440164"/>
                <a:gd name="connsiteX976" fmla="*/ 292222 w 1439146"/>
                <a:gd name="connsiteY976" fmla="*/ 1044976 h 1440164"/>
                <a:gd name="connsiteX977" fmla="*/ 300761 w 1439146"/>
                <a:gd name="connsiteY977" fmla="*/ 1021504 h 1440164"/>
                <a:gd name="connsiteX978" fmla="*/ 415142 w 1439146"/>
                <a:gd name="connsiteY978" fmla="*/ 1022571 h 1440164"/>
                <a:gd name="connsiteX979" fmla="*/ 405316 w 1439146"/>
                <a:gd name="connsiteY979" fmla="*/ 1000166 h 1440164"/>
                <a:gd name="connsiteX980" fmla="*/ 395490 w 1439146"/>
                <a:gd name="connsiteY980" fmla="*/ 1022571 h 1440164"/>
                <a:gd name="connsiteX981" fmla="*/ 405316 w 1439146"/>
                <a:gd name="connsiteY981" fmla="*/ 1044976 h 1440164"/>
                <a:gd name="connsiteX982" fmla="*/ 415142 w 1439146"/>
                <a:gd name="connsiteY982" fmla="*/ 1022571 h 1440164"/>
                <a:gd name="connsiteX983" fmla="*/ 445861 w 1439146"/>
                <a:gd name="connsiteY983" fmla="*/ 1021654 h 1440164"/>
                <a:gd name="connsiteX984" fmla="*/ 454434 w 1439146"/>
                <a:gd name="connsiteY984" fmla="*/ 993739 h 1440164"/>
                <a:gd name="connsiteX985" fmla="*/ 469998 w 1439146"/>
                <a:gd name="connsiteY985" fmla="*/ 990388 h 1440164"/>
                <a:gd name="connsiteX986" fmla="*/ 478845 w 1439146"/>
                <a:gd name="connsiteY986" fmla="*/ 986296 h 1440164"/>
                <a:gd name="connsiteX987" fmla="*/ 459011 w 1439146"/>
                <a:gd name="connsiteY987" fmla="*/ 980962 h 1440164"/>
                <a:gd name="connsiteX988" fmla="*/ 437321 w 1439146"/>
                <a:gd name="connsiteY988" fmla="*/ 980962 h 1440164"/>
                <a:gd name="connsiteX989" fmla="*/ 437321 w 1439146"/>
                <a:gd name="connsiteY989" fmla="*/ 1012970 h 1440164"/>
                <a:gd name="connsiteX990" fmla="*/ 441591 w 1439146"/>
                <a:gd name="connsiteY990" fmla="*/ 1044977 h 1440164"/>
                <a:gd name="connsiteX991" fmla="*/ 445861 w 1439146"/>
                <a:gd name="connsiteY991" fmla="*/ 1021654 h 1440164"/>
                <a:gd name="connsiteX992" fmla="*/ 479152 w 1439146"/>
                <a:gd name="connsiteY992" fmla="*/ 1022571 h 1440164"/>
                <a:gd name="connsiteX993" fmla="*/ 465057 w 1439146"/>
                <a:gd name="connsiteY993" fmla="*/ 1000166 h 1440164"/>
                <a:gd name="connsiteX994" fmla="*/ 450962 w 1439146"/>
                <a:gd name="connsiteY994" fmla="*/ 1022571 h 1440164"/>
                <a:gd name="connsiteX995" fmla="*/ 449675 w 1439146"/>
                <a:gd name="connsiteY995" fmla="*/ 1044976 h 1440164"/>
                <a:gd name="connsiteX996" fmla="*/ 465057 w 1439146"/>
                <a:gd name="connsiteY996" fmla="*/ 1044976 h 1440164"/>
                <a:gd name="connsiteX997" fmla="*/ 480439 w 1439146"/>
                <a:gd name="connsiteY997" fmla="*/ 1044976 h 1440164"/>
                <a:gd name="connsiteX998" fmla="*/ 489491 w 1439146"/>
                <a:gd name="connsiteY998" fmla="*/ 1016170 h 1440164"/>
                <a:gd name="connsiteX999" fmla="*/ 487578 w 1439146"/>
                <a:gd name="connsiteY999" fmla="*/ 998033 h 1440164"/>
                <a:gd name="connsiteX1000" fmla="*/ 484754 w 1439146"/>
                <a:gd name="connsiteY1000" fmla="*/ 1022571 h 1440164"/>
                <a:gd name="connsiteX1001" fmla="*/ 489491 w 1439146"/>
                <a:gd name="connsiteY1001" fmla="*/ 1016170 h 1440164"/>
                <a:gd name="connsiteX1002" fmla="*/ 521829 w 1439146"/>
                <a:gd name="connsiteY1002" fmla="*/ 1022571 h 1440164"/>
                <a:gd name="connsiteX1003" fmla="*/ 509871 w 1439146"/>
                <a:gd name="connsiteY1003" fmla="*/ 1000166 h 1440164"/>
                <a:gd name="connsiteX1004" fmla="*/ 497916 w 1439146"/>
                <a:gd name="connsiteY1004" fmla="*/ 1022571 h 1440164"/>
                <a:gd name="connsiteX1005" fmla="*/ 496618 w 1439146"/>
                <a:gd name="connsiteY1005" fmla="*/ 1044976 h 1440164"/>
                <a:gd name="connsiteX1006" fmla="*/ 509871 w 1439146"/>
                <a:gd name="connsiteY1006" fmla="*/ 1044976 h 1440164"/>
                <a:gd name="connsiteX1007" fmla="*/ 523119 w 1439146"/>
                <a:gd name="connsiteY1007" fmla="*/ 1044976 h 1440164"/>
                <a:gd name="connsiteX1008" fmla="*/ 569551 w 1439146"/>
                <a:gd name="connsiteY1008" fmla="*/ 1026838 h 1440164"/>
                <a:gd name="connsiteX1009" fmla="*/ 552064 w 1439146"/>
                <a:gd name="connsiteY1009" fmla="*/ 998726 h 1440164"/>
                <a:gd name="connsiteX1010" fmla="*/ 540587 w 1439146"/>
                <a:gd name="connsiteY1010" fmla="*/ 1022571 h 1440164"/>
                <a:gd name="connsiteX1011" fmla="*/ 539297 w 1439146"/>
                <a:gd name="connsiteY1011" fmla="*/ 1044976 h 1440164"/>
                <a:gd name="connsiteX1012" fmla="*/ 554457 w 1439146"/>
                <a:gd name="connsiteY1012" fmla="*/ 1044976 h 1440164"/>
                <a:gd name="connsiteX1013" fmla="*/ 569551 w 1439146"/>
                <a:gd name="connsiteY1013" fmla="*/ 1026838 h 1440164"/>
                <a:gd name="connsiteX1014" fmla="*/ 578152 w 1439146"/>
                <a:gd name="connsiteY1014" fmla="*/ 1021504 h 1440164"/>
                <a:gd name="connsiteX1015" fmla="*/ 574952 w 1439146"/>
                <a:gd name="connsiteY1015" fmla="*/ 998026 h 1440164"/>
                <a:gd name="connsiteX1016" fmla="*/ 573212 w 1439146"/>
                <a:gd name="connsiteY1016" fmla="*/ 1021499 h 1440164"/>
                <a:gd name="connsiteX1017" fmla="*/ 578152 w 1439146"/>
                <a:gd name="connsiteY1017" fmla="*/ 1021502 h 1440164"/>
                <a:gd name="connsiteX1018" fmla="*/ 592874 w 1439146"/>
                <a:gd name="connsiteY1018" fmla="*/ 1031106 h 1440164"/>
                <a:gd name="connsiteX1019" fmla="*/ 582691 w 1439146"/>
                <a:gd name="connsiteY1019" fmla="*/ 1022571 h 1440164"/>
                <a:gd name="connsiteX1020" fmla="*/ 589160 w 1439146"/>
                <a:gd name="connsiteY1020" fmla="*/ 1044976 h 1440164"/>
                <a:gd name="connsiteX1021" fmla="*/ 592874 w 1439146"/>
                <a:gd name="connsiteY1021" fmla="*/ 1031106 h 1440164"/>
                <a:gd name="connsiteX1022" fmla="*/ 893112 w 1439146"/>
                <a:gd name="connsiteY1022" fmla="*/ 1022611 h 1440164"/>
                <a:gd name="connsiteX1023" fmla="*/ 884354 w 1439146"/>
                <a:gd name="connsiteY1023" fmla="*/ 998826 h 1440164"/>
                <a:gd name="connsiteX1024" fmla="*/ 876887 w 1439146"/>
                <a:gd name="connsiteY1024" fmla="*/ 1021191 h 1440164"/>
                <a:gd name="connsiteX1025" fmla="*/ 885644 w 1439146"/>
                <a:gd name="connsiteY1025" fmla="*/ 1044976 h 1440164"/>
                <a:gd name="connsiteX1026" fmla="*/ 893112 w 1439146"/>
                <a:gd name="connsiteY1026" fmla="*/ 1022611 h 1440164"/>
                <a:gd name="connsiteX1027" fmla="*/ 935789 w 1439146"/>
                <a:gd name="connsiteY1027" fmla="*/ 1022571 h 1440164"/>
                <a:gd name="connsiteX1028" fmla="*/ 923830 w 1439146"/>
                <a:gd name="connsiteY1028" fmla="*/ 1000166 h 1440164"/>
                <a:gd name="connsiteX1029" fmla="*/ 911871 w 1439146"/>
                <a:gd name="connsiteY1029" fmla="*/ 1022571 h 1440164"/>
                <a:gd name="connsiteX1030" fmla="*/ 910581 w 1439146"/>
                <a:gd name="connsiteY1030" fmla="*/ 1044976 h 1440164"/>
                <a:gd name="connsiteX1031" fmla="*/ 923831 w 1439146"/>
                <a:gd name="connsiteY1031" fmla="*/ 1044976 h 1440164"/>
                <a:gd name="connsiteX1032" fmla="*/ 937079 w 1439146"/>
                <a:gd name="connsiteY1032" fmla="*/ 1044976 h 1440164"/>
                <a:gd name="connsiteX1033" fmla="*/ 949436 w 1439146"/>
                <a:gd name="connsiteY1033" fmla="*/ 1021503 h 1440164"/>
                <a:gd name="connsiteX1034" fmla="*/ 946236 w 1439146"/>
                <a:gd name="connsiteY1034" fmla="*/ 998025 h 1440164"/>
                <a:gd name="connsiteX1035" fmla="*/ 944496 w 1439146"/>
                <a:gd name="connsiteY1035" fmla="*/ 1021497 h 1440164"/>
                <a:gd name="connsiteX1036" fmla="*/ 949436 w 1439146"/>
                <a:gd name="connsiteY1036" fmla="*/ 1021501 h 1440164"/>
                <a:gd name="connsiteX1037" fmla="*/ 982732 w 1439146"/>
                <a:gd name="connsiteY1037" fmla="*/ 1022570 h 1440164"/>
                <a:gd name="connsiteX1038" fmla="*/ 968640 w 1439146"/>
                <a:gd name="connsiteY1038" fmla="*/ 1000165 h 1440164"/>
                <a:gd name="connsiteX1039" fmla="*/ 954547 w 1439146"/>
                <a:gd name="connsiteY1039" fmla="*/ 1022570 h 1440164"/>
                <a:gd name="connsiteX1040" fmla="*/ 953257 w 1439146"/>
                <a:gd name="connsiteY1040" fmla="*/ 1044975 h 1440164"/>
                <a:gd name="connsiteX1041" fmla="*/ 968640 w 1439146"/>
                <a:gd name="connsiteY1041" fmla="*/ 1044975 h 1440164"/>
                <a:gd name="connsiteX1042" fmla="*/ 984024 w 1439146"/>
                <a:gd name="connsiteY1042" fmla="*/ 1044975 h 1440164"/>
                <a:gd name="connsiteX1043" fmla="*/ 993066 w 1439146"/>
                <a:gd name="connsiteY1043" fmla="*/ 1016168 h 1440164"/>
                <a:gd name="connsiteX1044" fmla="*/ 991158 w 1439146"/>
                <a:gd name="connsiteY1044" fmla="*/ 998030 h 1440164"/>
                <a:gd name="connsiteX1045" fmla="*/ 988340 w 1439146"/>
                <a:gd name="connsiteY1045" fmla="*/ 1022570 h 1440164"/>
                <a:gd name="connsiteX1046" fmla="*/ 993066 w 1439146"/>
                <a:gd name="connsiteY1046" fmla="*/ 1016168 h 1440164"/>
                <a:gd name="connsiteX1047" fmla="*/ 1025409 w 1439146"/>
                <a:gd name="connsiteY1047" fmla="*/ 1022570 h 1440164"/>
                <a:gd name="connsiteX1048" fmla="*/ 1013450 w 1439146"/>
                <a:gd name="connsiteY1048" fmla="*/ 1000165 h 1440164"/>
                <a:gd name="connsiteX1049" fmla="*/ 1001492 w 1439146"/>
                <a:gd name="connsiteY1049" fmla="*/ 1022570 h 1440164"/>
                <a:gd name="connsiteX1050" fmla="*/ 1000202 w 1439146"/>
                <a:gd name="connsiteY1050" fmla="*/ 1044975 h 1440164"/>
                <a:gd name="connsiteX1051" fmla="*/ 1013451 w 1439146"/>
                <a:gd name="connsiteY1051" fmla="*/ 1044975 h 1440164"/>
                <a:gd name="connsiteX1052" fmla="*/ 1026699 w 1439146"/>
                <a:gd name="connsiteY1052" fmla="*/ 1044975 h 1440164"/>
                <a:gd name="connsiteX1053" fmla="*/ 1073131 w 1439146"/>
                <a:gd name="connsiteY1053" fmla="*/ 1026837 h 1440164"/>
                <a:gd name="connsiteX1054" fmla="*/ 1055644 w 1439146"/>
                <a:gd name="connsiteY1054" fmla="*/ 998725 h 1440164"/>
                <a:gd name="connsiteX1055" fmla="*/ 1044167 w 1439146"/>
                <a:gd name="connsiteY1055" fmla="*/ 1022570 h 1440164"/>
                <a:gd name="connsiteX1056" fmla="*/ 1042877 w 1439146"/>
                <a:gd name="connsiteY1056" fmla="*/ 1044975 h 1440164"/>
                <a:gd name="connsiteX1057" fmla="*/ 1058037 w 1439146"/>
                <a:gd name="connsiteY1057" fmla="*/ 1044975 h 1440164"/>
                <a:gd name="connsiteX1058" fmla="*/ 1073133 w 1439146"/>
                <a:gd name="connsiteY1058" fmla="*/ 1026837 h 1440164"/>
                <a:gd name="connsiteX1059" fmla="*/ 1082686 w 1439146"/>
                <a:gd name="connsiteY1059" fmla="*/ 1016168 h 1440164"/>
                <a:gd name="connsiteX1060" fmla="*/ 1080778 w 1439146"/>
                <a:gd name="connsiteY1060" fmla="*/ 998030 h 1440164"/>
                <a:gd name="connsiteX1061" fmla="*/ 1077960 w 1439146"/>
                <a:gd name="connsiteY1061" fmla="*/ 1022570 h 1440164"/>
                <a:gd name="connsiteX1062" fmla="*/ 1082686 w 1439146"/>
                <a:gd name="connsiteY1062" fmla="*/ 1016168 h 1440164"/>
                <a:gd name="connsiteX1063" fmla="*/ 1115030 w 1439146"/>
                <a:gd name="connsiteY1063" fmla="*/ 1022610 h 1440164"/>
                <a:gd name="connsiteX1064" fmla="*/ 1105486 w 1439146"/>
                <a:gd name="connsiteY1064" fmla="*/ 998674 h 1440164"/>
                <a:gd name="connsiteX1065" fmla="*/ 1086000 w 1439146"/>
                <a:gd name="connsiteY1065" fmla="*/ 1028719 h 1440164"/>
                <a:gd name="connsiteX1066" fmla="*/ 1101160 w 1439146"/>
                <a:gd name="connsiteY1066" fmla="*/ 1044975 h 1440164"/>
                <a:gd name="connsiteX1067" fmla="*/ 1116320 w 1439146"/>
                <a:gd name="connsiteY1067" fmla="*/ 1044975 h 1440164"/>
                <a:gd name="connsiteX1068" fmla="*/ 1160684 w 1439146"/>
                <a:gd name="connsiteY1068" fmla="*/ 1024101 h 1440164"/>
                <a:gd name="connsiteX1069" fmla="*/ 1139926 w 1439146"/>
                <a:gd name="connsiteY1069" fmla="*/ 999351 h 1440164"/>
                <a:gd name="connsiteX1070" fmla="*/ 1132944 w 1439146"/>
                <a:gd name="connsiteY1070" fmla="*/ 1023773 h 1440164"/>
                <a:gd name="connsiteX1071" fmla="*/ 1132944 w 1439146"/>
                <a:gd name="connsiteY1071" fmla="*/ 1045515 h 1440164"/>
                <a:gd name="connsiteX1072" fmla="*/ 1146814 w 1439146"/>
                <a:gd name="connsiteY1072" fmla="*/ 1044178 h 1440164"/>
                <a:gd name="connsiteX1073" fmla="*/ 1160684 w 1439146"/>
                <a:gd name="connsiteY1073" fmla="*/ 1024101 h 1440164"/>
                <a:gd name="connsiteX1074" fmla="*/ 269701 w 1439146"/>
                <a:gd name="connsiteY1074" fmla="*/ 988429 h 1440164"/>
                <a:gd name="connsiteX1075" fmla="*/ 267982 w 1439146"/>
                <a:gd name="connsiteY1075" fmla="*/ 1002299 h 1440164"/>
                <a:gd name="connsiteX1076" fmla="*/ 269701 w 1439146"/>
                <a:gd name="connsiteY1076" fmla="*/ 1016168 h 1440164"/>
                <a:gd name="connsiteX1077" fmla="*/ 269701 w 1439146"/>
                <a:gd name="connsiteY1077" fmla="*/ 988429 h 1440164"/>
                <a:gd name="connsiteX1078" fmla="*/ 1171352 w 1439146"/>
                <a:gd name="connsiteY1078" fmla="*/ 1012967 h 1440164"/>
                <a:gd name="connsiteX1079" fmla="*/ 1167941 w 1439146"/>
                <a:gd name="connsiteY1079" fmla="*/ 998030 h 1440164"/>
                <a:gd name="connsiteX1080" fmla="*/ 1166274 w 1439146"/>
                <a:gd name="connsiteY1080" fmla="*/ 1012967 h 1440164"/>
                <a:gd name="connsiteX1081" fmla="*/ 1169686 w 1439146"/>
                <a:gd name="connsiteY1081" fmla="*/ 1027904 h 1440164"/>
                <a:gd name="connsiteX1082" fmla="*/ 1171352 w 1439146"/>
                <a:gd name="connsiteY1082" fmla="*/ 1012967 h 1440164"/>
                <a:gd name="connsiteX1083" fmla="*/ 1186013 w 1439146"/>
                <a:gd name="connsiteY1083" fmla="*/ 998466 h 1440164"/>
                <a:gd name="connsiteX1084" fmla="*/ 1175821 w 1439146"/>
                <a:gd name="connsiteY1084" fmla="*/ 1012967 h 1440164"/>
                <a:gd name="connsiteX1085" fmla="*/ 1182113 w 1439146"/>
                <a:gd name="connsiteY1085" fmla="*/ 1009012 h 1440164"/>
                <a:gd name="connsiteX1086" fmla="*/ 1186013 w 1439146"/>
                <a:gd name="connsiteY1086" fmla="*/ 998466 h 1440164"/>
                <a:gd name="connsiteX1087" fmla="*/ 258077 w 1439146"/>
                <a:gd name="connsiteY1087" fmla="*/ 995897 h 1440164"/>
                <a:gd name="connsiteX1088" fmla="*/ 249549 w 1439146"/>
                <a:gd name="connsiteY1088" fmla="*/ 980960 h 1440164"/>
                <a:gd name="connsiteX1089" fmla="*/ 247522 w 1439146"/>
                <a:gd name="connsiteY1089" fmla="*/ 998243 h 1440164"/>
                <a:gd name="connsiteX1090" fmla="*/ 258077 w 1439146"/>
                <a:gd name="connsiteY1090" fmla="*/ 995897 h 1440164"/>
                <a:gd name="connsiteX1091" fmla="*/ 1039056 w 1439146"/>
                <a:gd name="connsiteY1091" fmla="*/ 1004433 h 1440164"/>
                <a:gd name="connsiteX1092" fmla="*/ 1034922 w 1439146"/>
                <a:gd name="connsiteY1092" fmla="*/ 998030 h 1440164"/>
                <a:gd name="connsiteX1093" fmla="*/ 1033245 w 1439146"/>
                <a:gd name="connsiteY1093" fmla="*/ 1004433 h 1440164"/>
                <a:gd name="connsiteX1094" fmla="*/ 1037379 w 1439146"/>
                <a:gd name="connsiteY1094" fmla="*/ 1010834 h 1440164"/>
                <a:gd name="connsiteX1095" fmla="*/ 1039056 w 1439146"/>
                <a:gd name="connsiteY1095" fmla="*/ 1004433 h 1440164"/>
                <a:gd name="connsiteX1096" fmla="*/ 1375896 w 1439146"/>
                <a:gd name="connsiteY1096" fmla="*/ 987362 h 1440164"/>
                <a:gd name="connsiteX1097" fmla="*/ 1369797 w 1439146"/>
                <a:gd name="connsiteY1097" fmla="*/ 993763 h 1440164"/>
                <a:gd name="connsiteX1098" fmla="*/ 1363699 w 1439146"/>
                <a:gd name="connsiteY1098" fmla="*/ 1008700 h 1440164"/>
                <a:gd name="connsiteX1099" fmla="*/ 1369797 w 1439146"/>
                <a:gd name="connsiteY1099" fmla="*/ 1002299 h 1440164"/>
                <a:gd name="connsiteX1100" fmla="*/ 1375896 w 1439146"/>
                <a:gd name="connsiteY1100" fmla="*/ 987362 h 1440164"/>
                <a:gd name="connsiteX1101" fmla="*/ 62163 w 1439146"/>
                <a:gd name="connsiteY1101" fmla="*/ 984783 h 1440164"/>
                <a:gd name="connsiteX1102" fmla="*/ 53533 w 1439146"/>
                <a:gd name="connsiteY1102" fmla="*/ 969138 h 1440164"/>
                <a:gd name="connsiteX1103" fmla="*/ 68789 w 1439146"/>
                <a:gd name="connsiteY1103" fmla="*/ 1005232 h 1440164"/>
                <a:gd name="connsiteX1104" fmla="*/ 62163 w 1439146"/>
                <a:gd name="connsiteY1104" fmla="*/ 984783 h 1440164"/>
                <a:gd name="connsiteX1105" fmla="*/ 535475 w 1439146"/>
                <a:gd name="connsiteY1105" fmla="*/ 1002299 h 1440164"/>
                <a:gd name="connsiteX1106" fmla="*/ 530956 w 1439146"/>
                <a:gd name="connsiteY1106" fmla="*/ 998030 h 1440164"/>
                <a:gd name="connsiteX1107" fmla="*/ 529074 w 1439146"/>
                <a:gd name="connsiteY1107" fmla="*/ 1002299 h 1440164"/>
                <a:gd name="connsiteX1108" fmla="*/ 533594 w 1439146"/>
                <a:gd name="connsiteY1108" fmla="*/ 1006566 h 1440164"/>
                <a:gd name="connsiteX1109" fmla="*/ 535475 w 1439146"/>
                <a:gd name="connsiteY1109" fmla="*/ 1002299 h 1440164"/>
                <a:gd name="connsiteX1110" fmla="*/ 904626 w 1439146"/>
                <a:gd name="connsiteY1110" fmla="*/ 1002299 h 1440164"/>
                <a:gd name="connsiteX1111" fmla="*/ 902743 w 1439146"/>
                <a:gd name="connsiteY1111" fmla="*/ 998030 h 1440164"/>
                <a:gd name="connsiteX1112" fmla="*/ 898224 w 1439146"/>
                <a:gd name="connsiteY1112" fmla="*/ 1002299 h 1440164"/>
                <a:gd name="connsiteX1113" fmla="*/ 900107 w 1439146"/>
                <a:gd name="connsiteY1113" fmla="*/ 1006566 h 1440164"/>
                <a:gd name="connsiteX1114" fmla="*/ 904626 w 1439146"/>
                <a:gd name="connsiteY1114" fmla="*/ 1002299 h 1440164"/>
                <a:gd name="connsiteX1115" fmla="*/ 309289 w 1439146"/>
                <a:gd name="connsiteY1115" fmla="*/ 995897 h 1440164"/>
                <a:gd name="connsiteX1116" fmla="*/ 305156 w 1439146"/>
                <a:gd name="connsiteY1116" fmla="*/ 989496 h 1440164"/>
                <a:gd name="connsiteX1117" fmla="*/ 303483 w 1439146"/>
                <a:gd name="connsiteY1117" fmla="*/ 995897 h 1440164"/>
                <a:gd name="connsiteX1118" fmla="*/ 307616 w 1439146"/>
                <a:gd name="connsiteY1118" fmla="*/ 1002299 h 1440164"/>
                <a:gd name="connsiteX1119" fmla="*/ 309289 w 1439146"/>
                <a:gd name="connsiteY1119" fmla="*/ 995897 h 1440164"/>
                <a:gd name="connsiteX1120" fmla="*/ 281554 w 1439146"/>
                <a:gd name="connsiteY1120" fmla="*/ 993763 h 1440164"/>
                <a:gd name="connsiteX1121" fmla="*/ 279675 w 1439146"/>
                <a:gd name="connsiteY1121" fmla="*/ 989496 h 1440164"/>
                <a:gd name="connsiteX1122" fmla="*/ 275155 w 1439146"/>
                <a:gd name="connsiteY1122" fmla="*/ 993763 h 1440164"/>
                <a:gd name="connsiteX1123" fmla="*/ 277034 w 1439146"/>
                <a:gd name="connsiteY1123" fmla="*/ 998030 h 1440164"/>
                <a:gd name="connsiteX1124" fmla="*/ 281554 w 1439146"/>
                <a:gd name="connsiteY1124" fmla="*/ 993763 h 1440164"/>
                <a:gd name="connsiteX1125" fmla="*/ 396777 w 1439146"/>
                <a:gd name="connsiteY1125" fmla="*/ 993763 h 1440164"/>
                <a:gd name="connsiteX1126" fmla="*/ 394898 w 1439146"/>
                <a:gd name="connsiteY1126" fmla="*/ 989496 h 1440164"/>
                <a:gd name="connsiteX1127" fmla="*/ 390378 w 1439146"/>
                <a:gd name="connsiteY1127" fmla="*/ 993763 h 1440164"/>
                <a:gd name="connsiteX1128" fmla="*/ 392257 w 1439146"/>
                <a:gd name="connsiteY1128" fmla="*/ 998030 h 1440164"/>
                <a:gd name="connsiteX1129" fmla="*/ 396777 w 1439146"/>
                <a:gd name="connsiteY1129" fmla="*/ 993763 h 1440164"/>
                <a:gd name="connsiteX1130" fmla="*/ 522673 w 1439146"/>
                <a:gd name="connsiteY1130" fmla="*/ 986295 h 1440164"/>
                <a:gd name="connsiteX1131" fmla="*/ 507867 w 1439146"/>
                <a:gd name="connsiteY1131" fmla="*/ 980960 h 1440164"/>
                <a:gd name="connsiteX1132" fmla="*/ 495115 w 1439146"/>
                <a:gd name="connsiteY1132" fmla="*/ 986295 h 1440164"/>
                <a:gd name="connsiteX1133" fmla="*/ 509917 w 1439146"/>
                <a:gd name="connsiteY1133" fmla="*/ 991629 h 1440164"/>
                <a:gd name="connsiteX1134" fmla="*/ 522673 w 1439146"/>
                <a:gd name="connsiteY1134" fmla="*/ 986295 h 1440164"/>
                <a:gd name="connsiteX1135" fmla="*/ 567302 w 1439146"/>
                <a:gd name="connsiteY1135" fmla="*/ 986295 h 1440164"/>
                <a:gd name="connsiteX1136" fmla="*/ 554546 w 1439146"/>
                <a:gd name="connsiteY1136" fmla="*/ 980960 h 1440164"/>
                <a:gd name="connsiteX1137" fmla="*/ 539744 w 1439146"/>
                <a:gd name="connsiteY1137" fmla="*/ 986295 h 1440164"/>
                <a:gd name="connsiteX1138" fmla="*/ 552499 w 1439146"/>
                <a:gd name="connsiteY1138" fmla="*/ 991629 h 1440164"/>
                <a:gd name="connsiteX1139" fmla="*/ 567302 w 1439146"/>
                <a:gd name="connsiteY1139" fmla="*/ 986295 h 1440164"/>
                <a:gd name="connsiteX1140" fmla="*/ 893957 w 1439146"/>
                <a:gd name="connsiteY1140" fmla="*/ 987362 h 1440164"/>
                <a:gd name="connsiteX1141" fmla="*/ 885421 w 1439146"/>
                <a:gd name="connsiteY1141" fmla="*/ 980960 h 1440164"/>
                <a:gd name="connsiteX1142" fmla="*/ 884354 w 1439146"/>
                <a:gd name="connsiteY1142" fmla="*/ 990821 h 1440164"/>
                <a:gd name="connsiteX1143" fmla="*/ 892889 w 1439146"/>
                <a:gd name="connsiteY1143" fmla="*/ 993268 h 1440164"/>
                <a:gd name="connsiteX1144" fmla="*/ 893957 w 1439146"/>
                <a:gd name="connsiteY1144" fmla="*/ 987362 h 1440164"/>
                <a:gd name="connsiteX1145" fmla="*/ 938586 w 1439146"/>
                <a:gd name="connsiteY1145" fmla="*/ 986295 h 1440164"/>
                <a:gd name="connsiteX1146" fmla="*/ 925830 w 1439146"/>
                <a:gd name="connsiteY1146" fmla="*/ 980960 h 1440164"/>
                <a:gd name="connsiteX1147" fmla="*/ 911028 w 1439146"/>
                <a:gd name="connsiteY1147" fmla="*/ 986295 h 1440164"/>
                <a:gd name="connsiteX1148" fmla="*/ 923783 w 1439146"/>
                <a:gd name="connsiteY1148" fmla="*/ 991629 h 1440164"/>
                <a:gd name="connsiteX1149" fmla="*/ 938586 w 1439146"/>
                <a:gd name="connsiteY1149" fmla="*/ 986295 h 1440164"/>
                <a:gd name="connsiteX1150" fmla="*/ 983577 w 1439146"/>
                <a:gd name="connsiteY1150" fmla="*/ 986295 h 1440164"/>
                <a:gd name="connsiteX1151" fmla="*/ 968774 w 1439146"/>
                <a:gd name="connsiteY1151" fmla="*/ 980960 h 1440164"/>
                <a:gd name="connsiteX1152" fmla="*/ 956018 w 1439146"/>
                <a:gd name="connsiteY1152" fmla="*/ 986295 h 1440164"/>
                <a:gd name="connsiteX1153" fmla="*/ 970821 w 1439146"/>
                <a:gd name="connsiteY1153" fmla="*/ 991629 h 1440164"/>
                <a:gd name="connsiteX1154" fmla="*/ 983577 w 1439146"/>
                <a:gd name="connsiteY1154" fmla="*/ 986295 h 1440164"/>
                <a:gd name="connsiteX1155" fmla="*/ 1028206 w 1439146"/>
                <a:gd name="connsiteY1155" fmla="*/ 986295 h 1440164"/>
                <a:gd name="connsiteX1156" fmla="*/ 1013450 w 1439146"/>
                <a:gd name="connsiteY1156" fmla="*/ 980960 h 1440164"/>
                <a:gd name="connsiteX1157" fmla="*/ 998695 w 1439146"/>
                <a:gd name="connsiteY1157" fmla="*/ 986295 h 1440164"/>
                <a:gd name="connsiteX1158" fmla="*/ 1013450 w 1439146"/>
                <a:gd name="connsiteY1158" fmla="*/ 991629 h 1440164"/>
                <a:gd name="connsiteX1159" fmla="*/ 1028206 w 1439146"/>
                <a:gd name="connsiteY1159" fmla="*/ 986295 h 1440164"/>
                <a:gd name="connsiteX1160" fmla="*/ 1071368 w 1439146"/>
                <a:gd name="connsiteY1160" fmla="*/ 984735 h 1440164"/>
                <a:gd name="connsiteX1161" fmla="*/ 1058512 w 1439146"/>
                <a:gd name="connsiteY1161" fmla="*/ 980960 h 1440164"/>
                <a:gd name="connsiteX1162" fmla="*/ 1043324 w 1439146"/>
                <a:gd name="connsiteY1162" fmla="*/ 986623 h 1440164"/>
                <a:gd name="connsiteX1163" fmla="*/ 1071368 w 1439146"/>
                <a:gd name="connsiteY1163" fmla="*/ 984735 h 1440164"/>
                <a:gd name="connsiteX1164" fmla="*/ 1115873 w 1439146"/>
                <a:gd name="connsiteY1164" fmla="*/ 986295 h 1440164"/>
                <a:gd name="connsiteX1165" fmla="*/ 1101071 w 1439146"/>
                <a:gd name="connsiteY1165" fmla="*/ 980960 h 1440164"/>
                <a:gd name="connsiteX1166" fmla="*/ 1088315 w 1439146"/>
                <a:gd name="connsiteY1166" fmla="*/ 986295 h 1440164"/>
                <a:gd name="connsiteX1167" fmla="*/ 1103118 w 1439146"/>
                <a:gd name="connsiteY1167" fmla="*/ 991629 h 1440164"/>
                <a:gd name="connsiteX1168" fmla="*/ 1115873 w 1439146"/>
                <a:gd name="connsiteY1168" fmla="*/ 986295 h 1440164"/>
                <a:gd name="connsiteX1169" fmla="*/ 1160502 w 1439146"/>
                <a:gd name="connsiteY1169" fmla="*/ 986295 h 1440164"/>
                <a:gd name="connsiteX1170" fmla="*/ 1147746 w 1439146"/>
                <a:gd name="connsiteY1170" fmla="*/ 980960 h 1440164"/>
                <a:gd name="connsiteX1171" fmla="*/ 1132944 w 1439146"/>
                <a:gd name="connsiteY1171" fmla="*/ 986295 h 1440164"/>
                <a:gd name="connsiteX1172" fmla="*/ 1145699 w 1439146"/>
                <a:gd name="connsiteY1172" fmla="*/ 991629 h 1440164"/>
                <a:gd name="connsiteX1173" fmla="*/ 1160502 w 1439146"/>
                <a:gd name="connsiteY1173" fmla="*/ 986295 h 1440164"/>
                <a:gd name="connsiteX1174" fmla="*/ 1196959 w 1439146"/>
                <a:gd name="connsiteY1174" fmla="*/ 984730 h 1440164"/>
                <a:gd name="connsiteX1175" fmla="*/ 1186424 w 1439146"/>
                <a:gd name="connsiteY1175" fmla="*/ 980960 h 1440164"/>
                <a:gd name="connsiteX1176" fmla="*/ 1178163 w 1439146"/>
                <a:gd name="connsiteY1176" fmla="*/ 986891 h 1440164"/>
                <a:gd name="connsiteX1177" fmla="*/ 1196959 w 1439146"/>
                <a:gd name="connsiteY1177" fmla="*/ 984730 h 1440164"/>
                <a:gd name="connsiteX1178" fmla="*/ 309289 w 1439146"/>
                <a:gd name="connsiteY1178" fmla="*/ 983443 h 1440164"/>
                <a:gd name="connsiteX1179" fmla="*/ 291767 w 1439146"/>
                <a:gd name="connsiteY1179" fmla="*/ 968158 h 1440164"/>
                <a:gd name="connsiteX1180" fmla="*/ 279413 w 1439146"/>
                <a:gd name="connsiteY1180" fmla="*/ 969942 h 1440164"/>
                <a:gd name="connsiteX1181" fmla="*/ 276829 w 1439146"/>
                <a:gd name="connsiteY1181" fmla="*/ 978478 h 1440164"/>
                <a:gd name="connsiteX1182" fmla="*/ 291767 w 1439146"/>
                <a:gd name="connsiteY1182" fmla="*/ 985228 h 1440164"/>
                <a:gd name="connsiteX1183" fmla="*/ 309289 w 1439146"/>
                <a:gd name="connsiteY1183" fmla="*/ 983443 h 1440164"/>
                <a:gd name="connsiteX1184" fmla="*/ 420254 w 1439146"/>
                <a:gd name="connsiteY1184" fmla="*/ 976692 h 1440164"/>
                <a:gd name="connsiteX1185" fmla="*/ 407445 w 1439146"/>
                <a:gd name="connsiteY1185" fmla="*/ 968158 h 1440164"/>
                <a:gd name="connsiteX1186" fmla="*/ 394648 w 1439146"/>
                <a:gd name="connsiteY1186" fmla="*/ 969942 h 1440164"/>
                <a:gd name="connsiteX1187" fmla="*/ 392052 w 1439146"/>
                <a:gd name="connsiteY1187" fmla="*/ 978478 h 1440164"/>
                <a:gd name="connsiteX1188" fmla="*/ 404861 w 1439146"/>
                <a:gd name="connsiteY1188" fmla="*/ 985228 h 1440164"/>
                <a:gd name="connsiteX1189" fmla="*/ 420254 w 1439146"/>
                <a:gd name="connsiteY1189" fmla="*/ 976692 h 1440164"/>
                <a:gd name="connsiteX1190" fmla="*/ 346703 w 1439146"/>
                <a:gd name="connsiteY1190" fmla="*/ 972425 h 1440164"/>
                <a:gd name="connsiteX1191" fmla="*/ 364954 w 1439146"/>
                <a:gd name="connsiteY1191" fmla="*/ 976792 h 1440164"/>
                <a:gd name="connsiteX1192" fmla="*/ 370624 w 1439146"/>
                <a:gd name="connsiteY1192" fmla="*/ 974658 h 1440164"/>
                <a:gd name="connsiteX1193" fmla="*/ 328702 w 1439146"/>
                <a:gd name="connsiteY1193" fmla="*/ 975626 h 1440164"/>
                <a:gd name="connsiteX1194" fmla="*/ 331230 w 1439146"/>
                <a:gd name="connsiteY1194" fmla="*/ 977759 h 1440164"/>
                <a:gd name="connsiteX1195" fmla="*/ 346703 w 1439146"/>
                <a:gd name="connsiteY1195" fmla="*/ 972425 h 1440164"/>
                <a:gd name="connsiteX1196" fmla="*/ 1384603 w 1439146"/>
                <a:gd name="connsiteY1196" fmla="*/ 966023 h 1440164"/>
                <a:gd name="connsiteX1197" fmla="*/ 1380467 w 1439146"/>
                <a:gd name="connsiteY1197" fmla="*/ 968158 h 1440164"/>
                <a:gd name="connsiteX1198" fmla="*/ 1376329 w 1439146"/>
                <a:gd name="connsiteY1198" fmla="*/ 978826 h 1440164"/>
                <a:gd name="connsiteX1199" fmla="*/ 1380467 w 1439146"/>
                <a:gd name="connsiteY1199" fmla="*/ 976692 h 1440164"/>
                <a:gd name="connsiteX1200" fmla="*/ 1384603 w 1439146"/>
                <a:gd name="connsiteY1200" fmla="*/ 966023 h 1440164"/>
                <a:gd name="connsiteX1201" fmla="*/ 258077 w 1439146"/>
                <a:gd name="connsiteY1201" fmla="*/ 972425 h 1440164"/>
                <a:gd name="connsiteX1202" fmla="*/ 245279 w 1439146"/>
                <a:gd name="connsiteY1202" fmla="*/ 968158 h 1440164"/>
                <a:gd name="connsiteX1203" fmla="*/ 232470 w 1439146"/>
                <a:gd name="connsiteY1203" fmla="*/ 972425 h 1440164"/>
                <a:gd name="connsiteX1204" fmla="*/ 245279 w 1439146"/>
                <a:gd name="connsiteY1204" fmla="*/ 976692 h 1440164"/>
                <a:gd name="connsiteX1205" fmla="*/ 258077 w 1439146"/>
                <a:gd name="connsiteY1205" fmla="*/ 972425 h 1440164"/>
                <a:gd name="connsiteX1206" fmla="*/ 582420 w 1439146"/>
                <a:gd name="connsiteY1206" fmla="*/ 972425 h 1440164"/>
                <a:gd name="connsiteX1207" fmla="*/ 509871 w 1439146"/>
                <a:gd name="connsiteY1207" fmla="*/ 968158 h 1440164"/>
                <a:gd name="connsiteX1208" fmla="*/ 437321 w 1439146"/>
                <a:gd name="connsiteY1208" fmla="*/ 972425 h 1440164"/>
                <a:gd name="connsiteX1209" fmla="*/ 509871 w 1439146"/>
                <a:gd name="connsiteY1209" fmla="*/ 976692 h 1440164"/>
                <a:gd name="connsiteX1210" fmla="*/ 582420 w 1439146"/>
                <a:gd name="connsiteY1210" fmla="*/ 972425 h 1440164"/>
                <a:gd name="connsiteX1211" fmla="*/ 1203360 w 1439146"/>
                <a:gd name="connsiteY1211" fmla="*/ 972425 h 1440164"/>
                <a:gd name="connsiteX1212" fmla="*/ 1041442 w 1439146"/>
                <a:gd name="connsiteY1212" fmla="*/ 968158 h 1440164"/>
                <a:gd name="connsiteX1213" fmla="*/ 876887 w 1439146"/>
                <a:gd name="connsiteY1213" fmla="*/ 972425 h 1440164"/>
                <a:gd name="connsiteX1214" fmla="*/ 1038804 w 1439146"/>
                <a:gd name="connsiteY1214" fmla="*/ 976692 h 1440164"/>
                <a:gd name="connsiteX1215" fmla="*/ 1203360 w 1439146"/>
                <a:gd name="connsiteY1215" fmla="*/ 972425 h 1440164"/>
                <a:gd name="connsiteX1216" fmla="*/ 320937 w 1439146"/>
                <a:gd name="connsiteY1216" fmla="*/ 969846 h 1440164"/>
                <a:gd name="connsiteX1217" fmla="*/ 312762 w 1439146"/>
                <a:gd name="connsiteY1217" fmla="*/ 969510 h 1440164"/>
                <a:gd name="connsiteX1218" fmla="*/ 315335 w 1439146"/>
                <a:gd name="connsiteY1218" fmla="*/ 972089 h 1440164"/>
                <a:gd name="connsiteX1219" fmla="*/ 320937 w 1439146"/>
                <a:gd name="connsiteY1219" fmla="*/ 969847 h 1440164"/>
                <a:gd name="connsiteX1220" fmla="*/ 384959 w 1439146"/>
                <a:gd name="connsiteY1220" fmla="*/ 969846 h 1440164"/>
                <a:gd name="connsiteX1221" fmla="*/ 376772 w 1439146"/>
                <a:gd name="connsiteY1221" fmla="*/ 969510 h 1440164"/>
                <a:gd name="connsiteX1222" fmla="*/ 379357 w 1439146"/>
                <a:gd name="connsiteY1222" fmla="*/ 972089 h 1440164"/>
                <a:gd name="connsiteX1223" fmla="*/ 384959 w 1439146"/>
                <a:gd name="connsiteY1223" fmla="*/ 969847 h 1440164"/>
                <a:gd name="connsiteX1224" fmla="*/ 244471 w 1439146"/>
                <a:gd name="connsiteY1224" fmla="*/ 943655 h 1440164"/>
                <a:gd name="connsiteX1225" fmla="*/ 235669 w 1439146"/>
                <a:gd name="connsiteY1225" fmla="*/ 926271 h 1440164"/>
                <a:gd name="connsiteX1226" fmla="*/ 228212 w 1439146"/>
                <a:gd name="connsiteY1226" fmla="*/ 942238 h 1440164"/>
                <a:gd name="connsiteX1227" fmla="*/ 237002 w 1439146"/>
                <a:gd name="connsiteY1227" fmla="*/ 959622 h 1440164"/>
                <a:gd name="connsiteX1228" fmla="*/ 244471 w 1439146"/>
                <a:gd name="connsiteY1228" fmla="*/ 943655 h 1440164"/>
                <a:gd name="connsiteX1229" fmla="*/ 258077 w 1439146"/>
                <a:gd name="connsiteY1229" fmla="*/ 934017 h 1440164"/>
                <a:gd name="connsiteX1230" fmla="*/ 258077 w 1439146"/>
                <a:gd name="connsiteY1230" fmla="*/ 908410 h 1440164"/>
                <a:gd name="connsiteX1231" fmla="*/ 232470 w 1439146"/>
                <a:gd name="connsiteY1231" fmla="*/ 908410 h 1440164"/>
                <a:gd name="connsiteX1232" fmla="*/ 206864 w 1439146"/>
                <a:gd name="connsiteY1232" fmla="*/ 912188 h 1440164"/>
                <a:gd name="connsiteX1233" fmla="*/ 213103 w 1439146"/>
                <a:gd name="connsiteY1233" fmla="*/ 930325 h 1440164"/>
                <a:gd name="connsiteX1234" fmla="*/ 219502 w 1439146"/>
                <a:gd name="connsiteY1234" fmla="*/ 935234 h 1440164"/>
                <a:gd name="connsiteX1235" fmla="*/ 238288 w 1439146"/>
                <a:gd name="connsiteY1235" fmla="*/ 916946 h 1440164"/>
                <a:gd name="connsiteX1236" fmla="*/ 253807 w 1439146"/>
                <a:gd name="connsiteY1236" fmla="*/ 944990 h 1440164"/>
                <a:gd name="connsiteX1237" fmla="*/ 255947 w 1439146"/>
                <a:gd name="connsiteY1237" fmla="*/ 959622 h 1440164"/>
                <a:gd name="connsiteX1238" fmla="*/ 258077 w 1439146"/>
                <a:gd name="connsiteY1238" fmla="*/ 934017 h 1440164"/>
                <a:gd name="connsiteX1239" fmla="*/ 393805 w 1439146"/>
                <a:gd name="connsiteY1239" fmla="*/ 956443 h 1440164"/>
                <a:gd name="connsiteX1240" fmla="*/ 308447 w 1439146"/>
                <a:gd name="connsiteY1240" fmla="*/ 956435 h 1440164"/>
                <a:gd name="connsiteX1241" fmla="*/ 349834 w 1439146"/>
                <a:gd name="connsiteY1241" fmla="*/ 957828 h 1440164"/>
                <a:gd name="connsiteX1242" fmla="*/ 393805 w 1439146"/>
                <a:gd name="connsiteY1242" fmla="*/ 956442 h 1440164"/>
                <a:gd name="connsiteX1243" fmla="*/ 445861 w 1439146"/>
                <a:gd name="connsiteY1243" fmla="*/ 942702 h 1440164"/>
                <a:gd name="connsiteX1244" fmla="*/ 476932 w 1439146"/>
                <a:gd name="connsiteY1244" fmla="*/ 944685 h 1440164"/>
                <a:gd name="connsiteX1245" fmla="*/ 478560 w 1439146"/>
                <a:gd name="connsiteY1245" fmla="*/ 961756 h 1440164"/>
                <a:gd name="connsiteX1246" fmla="*/ 479278 w 1439146"/>
                <a:gd name="connsiteY1246" fmla="*/ 943769 h 1440164"/>
                <a:gd name="connsiteX1247" fmla="*/ 503700 w 1439146"/>
                <a:gd name="connsiteY1247" fmla="*/ 922992 h 1440164"/>
                <a:gd name="connsiteX1248" fmla="*/ 517402 w 1439146"/>
                <a:gd name="connsiteY1248" fmla="*/ 922827 h 1440164"/>
                <a:gd name="connsiteX1249" fmla="*/ 537305 w 1439146"/>
                <a:gd name="connsiteY1249" fmla="*/ 923652 h 1440164"/>
                <a:gd name="connsiteX1250" fmla="*/ 550717 w 1439146"/>
                <a:gd name="connsiteY1250" fmla="*/ 923652 h 1440164"/>
                <a:gd name="connsiteX1251" fmla="*/ 571446 w 1439146"/>
                <a:gd name="connsiteY1251" fmla="*/ 923652 h 1440164"/>
                <a:gd name="connsiteX1252" fmla="*/ 578152 w 1439146"/>
                <a:gd name="connsiteY1252" fmla="*/ 919584 h 1440164"/>
                <a:gd name="connsiteX1253" fmla="*/ 578152 w 1439146"/>
                <a:gd name="connsiteY1253" fmla="*/ 908809 h 1440164"/>
                <a:gd name="connsiteX1254" fmla="*/ 507731 w 1439146"/>
                <a:gd name="connsiteY1254" fmla="*/ 907544 h 1440164"/>
                <a:gd name="connsiteX1255" fmla="*/ 437310 w 1439146"/>
                <a:gd name="connsiteY1255" fmla="*/ 906278 h 1440164"/>
                <a:gd name="connsiteX1256" fmla="*/ 437310 w 1439146"/>
                <a:gd name="connsiteY1256" fmla="*/ 932950 h 1440164"/>
                <a:gd name="connsiteX1257" fmla="*/ 441591 w 1439146"/>
                <a:gd name="connsiteY1257" fmla="*/ 959623 h 1440164"/>
                <a:gd name="connsiteX1258" fmla="*/ 445849 w 1439146"/>
                <a:gd name="connsiteY1258" fmla="*/ 942703 h 1440164"/>
                <a:gd name="connsiteX1259" fmla="*/ 470647 w 1439146"/>
                <a:gd name="connsiteY1259" fmla="*/ 943618 h 1440164"/>
                <a:gd name="connsiteX1260" fmla="*/ 460787 w 1439146"/>
                <a:gd name="connsiteY1260" fmla="*/ 927615 h 1440164"/>
                <a:gd name="connsiteX1261" fmla="*/ 450927 w 1439146"/>
                <a:gd name="connsiteY1261" fmla="*/ 943618 h 1440164"/>
                <a:gd name="connsiteX1262" fmla="*/ 460787 w 1439146"/>
                <a:gd name="connsiteY1262" fmla="*/ 959622 h 1440164"/>
                <a:gd name="connsiteX1263" fmla="*/ 470647 w 1439146"/>
                <a:gd name="connsiteY1263" fmla="*/ 943618 h 1440164"/>
                <a:gd name="connsiteX1264" fmla="*/ 505533 w 1439146"/>
                <a:gd name="connsiteY1264" fmla="*/ 947886 h 1440164"/>
                <a:gd name="connsiteX1265" fmla="*/ 491096 w 1439146"/>
                <a:gd name="connsiteY1265" fmla="*/ 926859 h 1440164"/>
                <a:gd name="connsiteX1266" fmla="*/ 484265 w 1439146"/>
                <a:gd name="connsiteY1266" fmla="*/ 944551 h 1440164"/>
                <a:gd name="connsiteX1267" fmla="*/ 494933 w 1439146"/>
                <a:gd name="connsiteY1267" fmla="*/ 959622 h 1440164"/>
                <a:gd name="connsiteX1268" fmla="*/ 505533 w 1439146"/>
                <a:gd name="connsiteY1268" fmla="*/ 947886 h 1440164"/>
                <a:gd name="connsiteX1269" fmla="*/ 534667 w 1439146"/>
                <a:gd name="connsiteY1269" fmla="*/ 943618 h 1440164"/>
                <a:gd name="connsiteX1270" fmla="*/ 526940 w 1439146"/>
                <a:gd name="connsiteY1270" fmla="*/ 927615 h 1440164"/>
                <a:gd name="connsiteX1271" fmla="*/ 519214 w 1439146"/>
                <a:gd name="connsiteY1271" fmla="*/ 943618 h 1440164"/>
                <a:gd name="connsiteX1272" fmla="*/ 526940 w 1439146"/>
                <a:gd name="connsiteY1272" fmla="*/ 959622 h 1440164"/>
                <a:gd name="connsiteX1273" fmla="*/ 534667 w 1439146"/>
                <a:gd name="connsiteY1273" fmla="*/ 943618 h 1440164"/>
                <a:gd name="connsiteX1274" fmla="*/ 568808 w 1439146"/>
                <a:gd name="connsiteY1274" fmla="*/ 943618 h 1440164"/>
                <a:gd name="connsiteX1275" fmla="*/ 561082 w 1439146"/>
                <a:gd name="connsiteY1275" fmla="*/ 927615 h 1440164"/>
                <a:gd name="connsiteX1276" fmla="*/ 553355 w 1439146"/>
                <a:gd name="connsiteY1276" fmla="*/ 943618 h 1440164"/>
                <a:gd name="connsiteX1277" fmla="*/ 561082 w 1439146"/>
                <a:gd name="connsiteY1277" fmla="*/ 959622 h 1440164"/>
                <a:gd name="connsiteX1278" fmla="*/ 568808 w 1439146"/>
                <a:gd name="connsiteY1278" fmla="*/ 943618 h 1440164"/>
                <a:gd name="connsiteX1279" fmla="*/ 901682 w 1439146"/>
                <a:gd name="connsiteY1279" fmla="*/ 943618 h 1440164"/>
                <a:gd name="connsiteX1280" fmla="*/ 893957 w 1439146"/>
                <a:gd name="connsiteY1280" fmla="*/ 927615 h 1440164"/>
                <a:gd name="connsiteX1281" fmla="*/ 886231 w 1439146"/>
                <a:gd name="connsiteY1281" fmla="*/ 943618 h 1440164"/>
                <a:gd name="connsiteX1282" fmla="*/ 893957 w 1439146"/>
                <a:gd name="connsiteY1282" fmla="*/ 959622 h 1440164"/>
                <a:gd name="connsiteX1283" fmla="*/ 901682 w 1439146"/>
                <a:gd name="connsiteY1283" fmla="*/ 943618 h 1440164"/>
                <a:gd name="connsiteX1284" fmla="*/ 935823 w 1439146"/>
                <a:gd name="connsiteY1284" fmla="*/ 943618 h 1440164"/>
                <a:gd name="connsiteX1285" fmla="*/ 928098 w 1439146"/>
                <a:gd name="connsiteY1285" fmla="*/ 927615 h 1440164"/>
                <a:gd name="connsiteX1286" fmla="*/ 920372 w 1439146"/>
                <a:gd name="connsiteY1286" fmla="*/ 943618 h 1440164"/>
                <a:gd name="connsiteX1287" fmla="*/ 928098 w 1439146"/>
                <a:gd name="connsiteY1287" fmla="*/ 959622 h 1440164"/>
                <a:gd name="connsiteX1288" fmla="*/ 935823 w 1439146"/>
                <a:gd name="connsiteY1288" fmla="*/ 943618 h 1440164"/>
                <a:gd name="connsiteX1289" fmla="*/ 969965 w 1439146"/>
                <a:gd name="connsiteY1289" fmla="*/ 943658 h 1440164"/>
                <a:gd name="connsiteX1290" fmla="*/ 961171 w 1439146"/>
                <a:gd name="connsiteY1290" fmla="*/ 926275 h 1440164"/>
                <a:gd name="connsiteX1291" fmla="*/ 953704 w 1439146"/>
                <a:gd name="connsiteY1291" fmla="*/ 942243 h 1440164"/>
                <a:gd name="connsiteX1292" fmla="*/ 962497 w 1439146"/>
                <a:gd name="connsiteY1292" fmla="*/ 959627 h 1440164"/>
                <a:gd name="connsiteX1293" fmla="*/ 969965 w 1439146"/>
                <a:gd name="connsiteY1293" fmla="*/ 943658 h 1440164"/>
                <a:gd name="connsiteX1294" fmla="*/ 1004915 w 1439146"/>
                <a:gd name="connsiteY1294" fmla="*/ 944556 h 1440164"/>
                <a:gd name="connsiteX1295" fmla="*/ 998083 w 1439146"/>
                <a:gd name="connsiteY1295" fmla="*/ 926864 h 1440164"/>
                <a:gd name="connsiteX1296" fmla="*/ 983642 w 1439146"/>
                <a:gd name="connsiteY1296" fmla="*/ 947891 h 1440164"/>
                <a:gd name="connsiteX1297" fmla="*/ 994246 w 1439146"/>
                <a:gd name="connsiteY1297" fmla="*/ 959628 h 1440164"/>
                <a:gd name="connsiteX1298" fmla="*/ 1004915 w 1439146"/>
                <a:gd name="connsiteY1298" fmla="*/ 944556 h 1440164"/>
                <a:gd name="connsiteX1299" fmla="*/ 1021641 w 1439146"/>
                <a:gd name="connsiteY1299" fmla="*/ 921404 h 1440164"/>
                <a:gd name="connsiteX1300" fmla="*/ 1044523 w 1439146"/>
                <a:gd name="connsiteY1300" fmla="*/ 944691 h 1440164"/>
                <a:gd name="connsiteX1301" fmla="*/ 1046156 w 1439146"/>
                <a:gd name="connsiteY1301" fmla="*/ 961761 h 1440164"/>
                <a:gd name="connsiteX1302" fmla="*/ 1046874 w 1439146"/>
                <a:gd name="connsiteY1302" fmla="*/ 944147 h 1440164"/>
                <a:gd name="connsiteX1303" fmla="*/ 1070028 w 1439146"/>
                <a:gd name="connsiteY1303" fmla="*/ 922282 h 1440164"/>
                <a:gd name="connsiteX1304" fmla="*/ 1085154 w 1439146"/>
                <a:gd name="connsiteY1304" fmla="*/ 922786 h 1440164"/>
                <a:gd name="connsiteX1305" fmla="*/ 1104900 w 1439146"/>
                <a:gd name="connsiteY1305" fmla="*/ 923656 h 1440164"/>
                <a:gd name="connsiteX1306" fmla="*/ 1118312 w 1439146"/>
                <a:gd name="connsiteY1306" fmla="*/ 923656 h 1440164"/>
                <a:gd name="connsiteX1307" fmla="*/ 1138058 w 1439146"/>
                <a:gd name="connsiteY1307" fmla="*/ 922786 h 1440164"/>
                <a:gd name="connsiteX1308" fmla="*/ 1153714 w 1439146"/>
                <a:gd name="connsiteY1308" fmla="*/ 921933 h 1440164"/>
                <a:gd name="connsiteX1309" fmla="*/ 1170837 w 1439146"/>
                <a:gd name="connsiteY1309" fmla="*/ 923665 h 1440164"/>
                <a:gd name="connsiteX1310" fmla="*/ 1185320 w 1439146"/>
                <a:gd name="connsiteY1310" fmla="*/ 924420 h 1440164"/>
                <a:gd name="connsiteX1311" fmla="*/ 1210444 w 1439146"/>
                <a:gd name="connsiteY1311" fmla="*/ 941639 h 1440164"/>
                <a:gd name="connsiteX1312" fmla="*/ 1211127 w 1439146"/>
                <a:gd name="connsiteY1312" fmla="*/ 957493 h 1440164"/>
                <a:gd name="connsiteX1313" fmla="*/ 1212925 w 1439146"/>
                <a:gd name="connsiteY1313" fmla="*/ 942557 h 1440164"/>
                <a:gd name="connsiteX1314" fmla="*/ 1222911 w 1439146"/>
                <a:gd name="connsiteY1314" fmla="*/ 919985 h 1440164"/>
                <a:gd name="connsiteX1315" fmla="*/ 1231099 w 1439146"/>
                <a:gd name="connsiteY1315" fmla="*/ 910384 h 1440164"/>
                <a:gd name="connsiteX1316" fmla="*/ 1058717 w 1439146"/>
                <a:gd name="connsiteY1316" fmla="*/ 908416 h 1440164"/>
                <a:gd name="connsiteX1317" fmla="*/ 883771 w 1439146"/>
                <a:gd name="connsiteY1317" fmla="*/ 915096 h 1440164"/>
                <a:gd name="connsiteX1318" fmla="*/ 888873 w 1439146"/>
                <a:gd name="connsiteY1318" fmla="*/ 919344 h 1440164"/>
                <a:gd name="connsiteX1319" fmla="*/ 904608 w 1439146"/>
                <a:gd name="connsiteY1319" fmla="*/ 922812 h 1440164"/>
                <a:gd name="connsiteX1320" fmla="*/ 918559 w 1439146"/>
                <a:gd name="connsiteY1320" fmla="*/ 922838 h 1440164"/>
                <a:gd name="connsiteX1321" fmla="*/ 938462 w 1439146"/>
                <a:gd name="connsiteY1321" fmla="*/ 923664 h 1440164"/>
                <a:gd name="connsiteX1322" fmla="*/ 951874 w 1439146"/>
                <a:gd name="connsiteY1322" fmla="*/ 923664 h 1440164"/>
                <a:gd name="connsiteX1323" fmla="*/ 971370 w 1439146"/>
                <a:gd name="connsiteY1323" fmla="*/ 924862 h 1440164"/>
                <a:gd name="connsiteX1324" fmla="*/ 984306 w 1439146"/>
                <a:gd name="connsiteY1324" fmla="*/ 924768 h 1440164"/>
                <a:gd name="connsiteX1325" fmla="*/ 1009928 w 1439146"/>
                <a:gd name="connsiteY1325" fmla="*/ 943785 h 1440164"/>
                <a:gd name="connsiteX1326" fmla="*/ 1010674 w 1439146"/>
                <a:gd name="connsiteY1326" fmla="*/ 961773 h 1440164"/>
                <a:gd name="connsiteX1327" fmla="*/ 1012307 w 1439146"/>
                <a:gd name="connsiteY1327" fmla="*/ 943655 h 1440164"/>
                <a:gd name="connsiteX1328" fmla="*/ 1021641 w 1439146"/>
                <a:gd name="connsiteY1328" fmla="*/ 921415 h 1440164"/>
                <a:gd name="connsiteX1329" fmla="*/ 1038247 w 1439146"/>
                <a:gd name="connsiteY1329" fmla="*/ 943624 h 1440164"/>
                <a:gd name="connsiteX1330" fmla="*/ 1028387 w 1439146"/>
                <a:gd name="connsiteY1330" fmla="*/ 927620 h 1440164"/>
                <a:gd name="connsiteX1331" fmla="*/ 1018527 w 1439146"/>
                <a:gd name="connsiteY1331" fmla="*/ 943624 h 1440164"/>
                <a:gd name="connsiteX1332" fmla="*/ 1028387 w 1439146"/>
                <a:gd name="connsiteY1332" fmla="*/ 959628 h 1440164"/>
                <a:gd name="connsiteX1333" fmla="*/ 1038247 w 1439146"/>
                <a:gd name="connsiteY1333" fmla="*/ 943624 h 1440164"/>
                <a:gd name="connsiteX1334" fmla="*/ 1073131 w 1439146"/>
                <a:gd name="connsiteY1334" fmla="*/ 947891 h 1440164"/>
                <a:gd name="connsiteX1335" fmla="*/ 1058691 w 1439146"/>
                <a:gd name="connsiteY1335" fmla="*/ 926864 h 1440164"/>
                <a:gd name="connsiteX1336" fmla="*/ 1051858 w 1439146"/>
                <a:gd name="connsiteY1336" fmla="*/ 944556 h 1440164"/>
                <a:gd name="connsiteX1337" fmla="*/ 1062528 w 1439146"/>
                <a:gd name="connsiteY1337" fmla="*/ 959628 h 1440164"/>
                <a:gd name="connsiteX1338" fmla="*/ 1073131 w 1439146"/>
                <a:gd name="connsiteY1338" fmla="*/ 947891 h 1440164"/>
                <a:gd name="connsiteX1339" fmla="*/ 1102262 w 1439146"/>
                <a:gd name="connsiteY1339" fmla="*/ 943624 h 1440164"/>
                <a:gd name="connsiteX1340" fmla="*/ 1094535 w 1439146"/>
                <a:gd name="connsiteY1340" fmla="*/ 927620 h 1440164"/>
                <a:gd name="connsiteX1341" fmla="*/ 1086809 w 1439146"/>
                <a:gd name="connsiteY1341" fmla="*/ 943624 h 1440164"/>
                <a:gd name="connsiteX1342" fmla="*/ 1094535 w 1439146"/>
                <a:gd name="connsiteY1342" fmla="*/ 959628 h 1440164"/>
                <a:gd name="connsiteX1343" fmla="*/ 1102262 w 1439146"/>
                <a:gd name="connsiteY1343" fmla="*/ 943624 h 1440164"/>
                <a:gd name="connsiteX1344" fmla="*/ 1136402 w 1439146"/>
                <a:gd name="connsiteY1344" fmla="*/ 943664 h 1440164"/>
                <a:gd name="connsiteX1345" fmla="*/ 1127610 w 1439146"/>
                <a:gd name="connsiteY1345" fmla="*/ 926280 h 1440164"/>
                <a:gd name="connsiteX1346" fmla="*/ 1120141 w 1439146"/>
                <a:gd name="connsiteY1346" fmla="*/ 942249 h 1440164"/>
                <a:gd name="connsiteX1347" fmla="*/ 1128934 w 1439146"/>
                <a:gd name="connsiteY1347" fmla="*/ 959632 h 1440164"/>
                <a:gd name="connsiteX1348" fmla="*/ 1136402 w 1439146"/>
                <a:gd name="connsiteY1348" fmla="*/ 943664 h 1440164"/>
                <a:gd name="connsiteX1349" fmla="*/ 1170543 w 1439146"/>
                <a:gd name="connsiteY1349" fmla="*/ 943664 h 1440164"/>
                <a:gd name="connsiteX1350" fmla="*/ 1161751 w 1439146"/>
                <a:gd name="connsiteY1350" fmla="*/ 926280 h 1440164"/>
                <a:gd name="connsiteX1351" fmla="*/ 1154282 w 1439146"/>
                <a:gd name="connsiteY1351" fmla="*/ 942249 h 1440164"/>
                <a:gd name="connsiteX1352" fmla="*/ 1163075 w 1439146"/>
                <a:gd name="connsiteY1352" fmla="*/ 959632 h 1440164"/>
                <a:gd name="connsiteX1353" fmla="*/ 1170543 w 1439146"/>
                <a:gd name="connsiteY1353" fmla="*/ 943664 h 1440164"/>
                <a:gd name="connsiteX1354" fmla="*/ 1205494 w 1439146"/>
                <a:gd name="connsiteY1354" fmla="*/ 944562 h 1440164"/>
                <a:gd name="connsiteX1355" fmla="*/ 1198661 w 1439146"/>
                <a:gd name="connsiteY1355" fmla="*/ 926870 h 1440164"/>
                <a:gd name="connsiteX1356" fmla="*/ 1184221 w 1439146"/>
                <a:gd name="connsiteY1356" fmla="*/ 947897 h 1440164"/>
                <a:gd name="connsiteX1357" fmla="*/ 1194824 w 1439146"/>
                <a:gd name="connsiteY1357" fmla="*/ 959633 h 1440164"/>
                <a:gd name="connsiteX1358" fmla="*/ 1205494 w 1439146"/>
                <a:gd name="connsiteY1358" fmla="*/ 944562 h 1440164"/>
                <a:gd name="connsiteX1359" fmla="*/ 45062 w 1439146"/>
                <a:gd name="connsiteY1359" fmla="*/ 937848 h 1440164"/>
                <a:gd name="connsiteX1360" fmla="*/ 40701 w 1439146"/>
                <a:gd name="connsiteY1360" fmla="*/ 932612 h 1440164"/>
                <a:gd name="connsiteX1361" fmla="*/ 47453 w 1439146"/>
                <a:gd name="connsiteY1361" fmla="*/ 949768 h 1440164"/>
                <a:gd name="connsiteX1362" fmla="*/ 45062 w 1439146"/>
                <a:gd name="connsiteY1362" fmla="*/ 937848 h 1440164"/>
                <a:gd name="connsiteX1363" fmla="*/ 275155 w 1439146"/>
                <a:gd name="connsiteY1363" fmla="*/ 932044 h 1440164"/>
                <a:gd name="connsiteX1364" fmla="*/ 283091 w 1439146"/>
                <a:gd name="connsiteY1364" fmla="*/ 908737 h 1440164"/>
                <a:gd name="connsiteX1365" fmla="*/ 306215 w 1439146"/>
                <a:gd name="connsiteY1365" fmla="*/ 934028 h 1440164"/>
                <a:gd name="connsiteX1366" fmla="*/ 308549 w 1439146"/>
                <a:gd name="connsiteY1366" fmla="*/ 926279 h 1440164"/>
                <a:gd name="connsiteX1367" fmla="*/ 348957 w 1439146"/>
                <a:gd name="connsiteY1367" fmla="*/ 870149 h 1440164"/>
                <a:gd name="connsiteX1368" fmla="*/ 375634 w 1439146"/>
                <a:gd name="connsiteY1368" fmla="*/ 880488 h 1440164"/>
                <a:gd name="connsiteX1369" fmla="*/ 386849 w 1439146"/>
                <a:gd name="connsiteY1369" fmla="*/ 922098 h 1440164"/>
                <a:gd name="connsiteX1370" fmla="*/ 389183 w 1439146"/>
                <a:gd name="connsiteY1370" fmla="*/ 934028 h 1440164"/>
                <a:gd name="connsiteX1371" fmla="*/ 412307 w 1439146"/>
                <a:gd name="connsiteY1371" fmla="*/ 908737 h 1440164"/>
                <a:gd name="connsiteX1372" fmla="*/ 420254 w 1439146"/>
                <a:gd name="connsiteY1372" fmla="*/ 932044 h 1440164"/>
                <a:gd name="connsiteX1373" fmla="*/ 426653 w 1439146"/>
                <a:gd name="connsiteY1373" fmla="*/ 951099 h 1440164"/>
                <a:gd name="connsiteX1374" fmla="*/ 433029 w 1439146"/>
                <a:gd name="connsiteY1374" fmla="*/ 926559 h 1440164"/>
                <a:gd name="connsiteX1375" fmla="*/ 433006 w 1439146"/>
                <a:gd name="connsiteY1375" fmla="*/ 902021 h 1440164"/>
                <a:gd name="connsiteX1376" fmla="*/ 390674 w 1439146"/>
                <a:gd name="connsiteY1376" fmla="*/ 879499 h 1440164"/>
                <a:gd name="connsiteX1377" fmla="*/ 348342 w 1439146"/>
                <a:gd name="connsiteY1377" fmla="*/ 856977 h 1440164"/>
                <a:gd name="connsiteX1378" fmla="*/ 307479 w 1439146"/>
                <a:gd name="connsiteY1378" fmla="*/ 878812 h 1440164"/>
                <a:gd name="connsiteX1379" fmla="*/ 266616 w 1439146"/>
                <a:gd name="connsiteY1379" fmla="*/ 900648 h 1440164"/>
                <a:gd name="connsiteX1380" fmla="*/ 266616 w 1439146"/>
                <a:gd name="connsiteY1380" fmla="*/ 925873 h 1440164"/>
                <a:gd name="connsiteX1381" fmla="*/ 270885 w 1439146"/>
                <a:gd name="connsiteY1381" fmla="*/ 951099 h 1440164"/>
                <a:gd name="connsiteX1382" fmla="*/ 275155 w 1439146"/>
                <a:gd name="connsiteY1382" fmla="*/ 932044 h 1440164"/>
                <a:gd name="connsiteX1383" fmla="*/ 299930 w 1439146"/>
                <a:gd name="connsiteY1383" fmla="*/ 932960 h 1440164"/>
                <a:gd name="connsiteX1384" fmla="*/ 290082 w 1439146"/>
                <a:gd name="connsiteY1384" fmla="*/ 914823 h 1440164"/>
                <a:gd name="connsiteX1385" fmla="*/ 280244 w 1439146"/>
                <a:gd name="connsiteY1385" fmla="*/ 932960 h 1440164"/>
                <a:gd name="connsiteX1386" fmla="*/ 290082 w 1439146"/>
                <a:gd name="connsiteY1386" fmla="*/ 951098 h 1440164"/>
                <a:gd name="connsiteX1387" fmla="*/ 299930 w 1439146"/>
                <a:gd name="connsiteY1387" fmla="*/ 932960 h 1440164"/>
                <a:gd name="connsiteX1388" fmla="*/ 373311 w 1439146"/>
                <a:gd name="connsiteY1388" fmla="*/ 930037 h 1440164"/>
                <a:gd name="connsiteX1389" fmla="*/ 336820 w 1439146"/>
                <a:gd name="connsiteY1389" fmla="*/ 888961 h 1440164"/>
                <a:gd name="connsiteX1390" fmla="*/ 326357 w 1439146"/>
                <a:gd name="connsiteY1390" fmla="*/ 923457 h 1440164"/>
                <a:gd name="connsiteX1391" fmla="*/ 326357 w 1439146"/>
                <a:gd name="connsiteY1391" fmla="*/ 951096 h 1440164"/>
                <a:gd name="connsiteX1392" fmla="*/ 349834 w 1439146"/>
                <a:gd name="connsiteY1392" fmla="*/ 951096 h 1440164"/>
                <a:gd name="connsiteX1393" fmla="*/ 373311 w 1439146"/>
                <a:gd name="connsiteY1393" fmla="*/ 951096 h 1440164"/>
                <a:gd name="connsiteX1394" fmla="*/ 380666 w 1439146"/>
                <a:gd name="connsiteY1394" fmla="*/ 911621 h 1440164"/>
                <a:gd name="connsiteX1395" fmla="*/ 378936 w 1439146"/>
                <a:gd name="connsiteY1395" fmla="*/ 925491 h 1440164"/>
                <a:gd name="connsiteX1396" fmla="*/ 380666 w 1439146"/>
                <a:gd name="connsiteY1396" fmla="*/ 939360 h 1440164"/>
                <a:gd name="connsiteX1397" fmla="*/ 380666 w 1439146"/>
                <a:gd name="connsiteY1397" fmla="*/ 911621 h 1440164"/>
                <a:gd name="connsiteX1398" fmla="*/ 415985 w 1439146"/>
                <a:gd name="connsiteY1398" fmla="*/ 933893 h 1440164"/>
                <a:gd name="connsiteX1399" fmla="*/ 409153 w 1439146"/>
                <a:gd name="connsiteY1399" fmla="*/ 914066 h 1440164"/>
                <a:gd name="connsiteX1400" fmla="*/ 394705 w 1439146"/>
                <a:gd name="connsiteY1400" fmla="*/ 937226 h 1440164"/>
                <a:gd name="connsiteX1401" fmla="*/ 405316 w 1439146"/>
                <a:gd name="connsiteY1401" fmla="*/ 951096 h 1440164"/>
                <a:gd name="connsiteX1402" fmla="*/ 415985 w 1439146"/>
                <a:gd name="connsiteY1402" fmla="*/ 933893 h 1440164"/>
                <a:gd name="connsiteX1403" fmla="*/ 1401204 w 1439146"/>
                <a:gd name="connsiteY1403" fmla="*/ 912688 h 1440164"/>
                <a:gd name="connsiteX1404" fmla="*/ 1397537 w 1439146"/>
                <a:gd name="connsiteY1404" fmla="*/ 914822 h 1440164"/>
                <a:gd name="connsiteX1405" fmla="*/ 1393869 w 1439146"/>
                <a:gd name="connsiteY1405" fmla="*/ 929759 h 1440164"/>
                <a:gd name="connsiteX1406" fmla="*/ 1397537 w 1439146"/>
                <a:gd name="connsiteY1406" fmla="*/ 927625 h 1440164"/>
                <a:gd name="connsiteX1407" fmla="*/ 1401204 w 1439146"/>
                <a:gd name="connsiteY1407" fmla="*/ 912688 h 1440164"/>
                <a:gd name="connsiteX1408" fmla="*/ 37991 w 1439146"/>
                <a:gd name="connsiteY1408" fmla="*/ 910860 h 1440164"/>
                <a:gd name="connsiteX1409" fmla="*/ 33312 w 1439146"/>
                <a:gd name="connsiteY1409" fmla="*/ 901317 h 1440164"/>
                <a:gd name="connsiteX1410" fmla="*/ 34336 w 1439146"/>
                <a:gd name="connsiteY1410" fmla="*/ 914517 h 1440164"/>
                <a:gd name="connsiteX1411" fmla="*/ 39016 w 1439146"/>
                <a:gd name="connsiteY1411" fmla="*/ 924059 h 1440164"/>
                <a:gd name="connsiteX1412" fmla="*/ 37991 w 1439146"/>
                <a:gd name="connsiteY1412" fmla="*/ 910860 h 1440164"/>
                <a:gd name="connsiteX1413" fmla="*/ 240019 w 1439146"/>
                <a:gd name="connsiteY1413" fmla="*/ 901103 h 1440164"/>
                <a:gd name="connsiteX1414" fmla="*/ 214412 w 1439146"/>
                <a:gd name="connsiteY1414" fmla="*/ 901063 h 1440164"/>
                <a:gd name="connsiteX1415" fmla="*/ 226071 w 1439146"/>
                <a:gd name="connsiteY1415" fmla="*/ 902834 h 1440164"/>
                <a:gd name="connsiteX1416" fmla="*/ 240019 w 1439146"/>
                <a:gd name="connsiteY1416" fmla="*/ 901106 h 1440164"/>
                <a:gd name="connsiteX1417" fmla="*/ 547414 w 1439146"/>
                <a:gd name="connsiteY1417" fmla="*/ 900984 h 1440164"/>
                <a:gd name="connsiteX1418" fmla="*/ 479130 w 1439146"/>
                <a:gd name="connsiteY1418" fmla="*/ 900974 h 1440164"/>
                <a:gd name="connsiteX1419" fmla="*/ 512000 w 1439146"/>
                <a:gd name="connsiteY1419" fmla="*/ 902426 h 1440164"/>
                <a:gd name="connsiteX1420" fmla="*/ 547414 w 1439146"/>
                <a:gd name="connsiteY1420" fmla="*/ 900985 h 1440164"/>
                <a:gd name="connsiteX1421" fmla="*/ 905604 w 1439146"/>
                <a:gd name="connsiteY1421" fmla="*/ 901574 h 1440164"/>
                <a:gd name="connsiteX1422" fmla="*/ 897424 w 1439146"/>
                <a:gd name="connsiteY1422" fmla="*/ 901239 h 1440164"/>
                <a:gd name="connsiteX1423" fmla="*/ 900003 w 1439146"/>
                <a:gd name="connsiteY1423" fmla="*/ 903816 h 1440164"/>
                <a:gd name="connsiteX1424" fmla="*/ 905604 w 1439146"/>
                <a:gd name="connsiteY1424" fmla="*/ 901574 h 1440164"/>
                <a:gd name="connsiteX1425" fmla="*/ 1162028 w 1439146"/>
                <a:gd name="connsiteY1425" fmla="*/ 900960 h 1440164"/>
                <a:gd name="connsiteX1426" fmla="*/ 1008394 w 1439146"/>
                <a:gd name="connsiteY1426" fmla="*/ 900957 h 1440164"/>
                <a:gd name="connsiteX1427" fmla="*/ 1083866 w 1439146"/>
                <a:gd name="connsiteY1427" fmla="*/ 902227 h 1440164"/>
                <a:gd name="connsiteX1428" fmla="*/ 1162028 w 1439146"/>
                <a:gd name="connsiteY1428" fmla="*/ 900960 h 1440164"/>
                <a:gd name="connsiteX1429" fmla="*/ 1404719 w 1439146"/>
                <a:gd name="connsiteY1429" fmla="*/ 894817 h 1440164"/>
                <a:gd name="connsiteX1430" fmla="*/ 1402142 w 1439146"/>
                <a:gd name="connsiteY1430" fmla="*/ 897395 h 1440164"/>
                <a:gd name="connsiteX1431" fmla="*/ 1404383 w 1439146"/>
                <a:gd name="connsiteY1431" fmla="*/ 902997 h 1440164"/>
                <a:gd name="connsiteX1432" fmla="*/ 1404720 w 1439146"/>
                <a:gd name="connsiteY1432" fmla="*/ 894817 h 1440164"/>
                <a:gd name="connsiteX1433" fmla="*/ 328543 w 1439146"/>
                <a:gd name="connsiteY1433" fmla="*/ 887082 h 1440164"/>
                <a:gd name="connsiteX1434" fmla="*/ 337036 w 1439146"/>
                <a:gd name="connsiteY1434" fmla="*/ 876412 h 1440164"/>
                <a:gd name="connsiteX1435" fmla="*/ 327427 w 1439146"/>
                <a:gd name="connsiteY1435" fmla="*/ 884543 h 1440164"/>
                <a:gd name="connsiteX1436" fmla="*/ 317829 w 1439146"/>
                <a:gd name="connsiteY1436" fmla="*/ 896989 h 1440164"/>
                <a:gd name="connsiteX1437" fmla="*/ 318944 w 1439146"/>
                <a:gd name="connsiteY1437" fmla="*/ 899528 h 1440164"/>
                <a:gd name="connsiteX1438" fmla="*/ 328543 w 1439146"/>
                <a:gd name="connsiteY1438" fmla="*/ 887082 h 1440164"/>
                <a:gd name="connsiteX1439" fmla="*/ 441591 w 1439146"/>
                <a:gd name="connsiteY1439" fmla="*/ 897900 h 1440164"/>
                <a:gd name="connsiteX1440" fmla="*/ 431982 w 1439146"/>
                <a:gd name="connsiteY1440" fmla="*/ 891264 h 1440164"/>
                <a:gd name="connsiteX1441" fmla="*/ 430672 w 1439146"/>
                <a:gd name="connsiteY1441" fmla="*/ 893247 h 1440164"/>
                <a:gd name="connsiteX1442" fmla="*/ 441591 w 1439146"/>
                <a:gd name="connsiteY1442" fmla="*/ 897900 h 1440164"/>
                <a:gd name="connsiteX1443" fmla="*/ 846269 w 1439146"/>
                <a:gd name="connsiteY1443" fmla="*/ 839171 h 1440164"/>
                <a:gd name="connsiteX1444" fmla="*/ 842668 w 1439146"/>
                <a:gd name="connsiteY1444" fmla="*/ 816595 h 1440164"/>
                <a:gd name="connsiteX1445" fmla="*/ 832677 w 1439146"/>
                <a:gd name="connsiteY1445" fmla="*/ 819696 h 1440164"/>
                <a:gd name="connsiteX1446" fmla="*/ 830389 w 1439146"/>
                <a:gd name="connsiteY1446" fmla="*/ 865744 h 1440164"/>
                <a:gd name="connsiteX1447" fmla="*/ 830718 w 1439146"/>
                <a:gd name="connsiteY1447" fmla="*/ 902018 h 1440164"/>
                <a:gd name="connsiteX1448" fmla="*/ 836607 w 1439146"/>
                <a:gd name="connsiteY1448" fmla="*/ 878546 h 1440164"/>
                <a:gd name="connsiteX1449" fmla="*/ 846269 w 1439146"/>
                <a:gd name="connsiteY1449" fmla="*/ 839171 h 1440164"/>
                <a:gd name="connsiteX1450" fmla="*/ 30545 w 1439146"/>
                <a:gd name="connsiteY1450" fmla="*/ 886281 h 1440164"/>
                <a:gd name="connsiteX1451" fmla="*/ 27960 w 1439146"/>
                <a:gd name="connsiteY1451" fmla="*/ 888860 h 1440164"/>
                <a:gd name="connsiteX1452" fmla="*/ 30203 w 1439146"/>
                <a:gd name="connsiteY1452" fmla="*/ 894461 h 1440164"/>
                <a:gd name="connsiteX1453" fmla="*/ 30545 w 1439146"/>
                <a:gd name="connsiteY1453" fmla="*/ 886281 h 1440164"/>
                <a:gd name="connsiteX1454" fmla="*/ 371512 w 1439146"/>
                <a:gd name="connsiteY1454" fmla="*/ 883779 h 1440164"/>
                <a:gd name="connsiteX1455" fmla="*/ 369463 w 1439146"/>
                <a:gd name="connsiteY1455" fmla="*/ 885820 h 1440164"/>
                <a:gd name="connsiteX1456" fmla="*/ 377159 w 1439146"/>
                <a:gd name="connsiteY1456" fmla="*/ 893187 h 1440164"/>
                <a:gd name="connsiteX1457" fmla="*/ 371512 w 1439146"/>
                <a:gd name="connsiteY1457" fmla="*/ 883779 h 1440164"/>
                <a:gd name="connsiteX1458" fmla="*/ 938309 w 1439146"/>
                <a:gd name="connsiteY1458" fmla="*/ 886015 h 1440164"/>
                <a:gd name="connsiteX1459" fmla="*/ 936164 w 1439146"/>
                <a:gd name="connsiteY1459" fmla="*/ 840477 h 1440164"/>
                <a:gd name="connsiteX1460" fmla="*/ 931363 w 1439146"/>
                <a:gd name="connsiteY1460" fmla="*/ 827872 h 1440164"/>
                <a:gd name="connsiteX1461" fmla="*/ 942102 w 1439146"/>
                <a:gd name="connsiteY1461" fmla="*/ 814667 h 1440164"/>
                <a:gd name="connsiteX1462" fmla="*/ 921296 w 1439146"/>
                <a:gd name="connsiteY1462" fmla="*/ 805996 h 1440164"/>
                <a:gd name="connsiteX1463" fmla="*/ 898224 w 1439146"/>
                <a:gd name="connsiteY1463" fmla="*/ 811865 h 1440164"/>
                <a:gd name="connsiteX1464" fmla="*/ 895611 w 1439146"/>
                <a:gd name="connsiteY1464" fmla="*/ 830794 h 1440164"/>
                <a:gd name="connsiteX1465" fmla="*/ 901945 w 1439146"/>
                <a:gd name="connsiteY1465" fmla="*/ 841517 h 1440164"/>
                <a:gd name="connsiteX1466" fmla="*/ 934704 w 1439146"/>
                <a:gd name="connsiteY1466" fmla="*/ 872431 h 1440164"/>
                <a:gd name="connsiteX1467" fmla="*/ 911028 w 1439146"/>
                <a:gd name="connsiteY1467" fmla="*/ 878546 h 1440164"/>
                <a:gd name="connsiteX1468" fmla="*/ 916906 w 1439146"/>
                <a:gd name="connsiteY1468" fmla="*/ 874278 h 1440164"/>
                <a:gd name="connsiteX1469" fmla="*/ 927723 w 1439146"/>
                <a:gd name="connsiteY1469" fmla="*/ 868329 h 1440164"/>
                <a:gd name="connsiteX1470" fmla="*/ 911538 w 1439146"/>
                <a:gd name="connsiteY1470" fmla="*/ 848673 h 1440164"/>
                <a:gd name="connsiteX1471" fmla="*/ 902492 w 1439146"/>
                <a:gd name="connsiteY1471" fmla="*/ 890120 h 1440164"/>
                <a:gd name="connsiteX1472" fmla="*/ 938309 w 1439146"/>
                <a:gd name="connsiteY1472" fmla="*/ 886015 h 1440164"/>
                <a:gd name="connsiteX1473" fmla="*/ 296492 w 1439146"/>
                <a:gd name="connsiteY1473" fmla="*/ 876194 h 1440164"/>
                <a:gd name="connsiteX1474" fmla="*/ 283683 w 1439146"/>
                <a:gd name="connsiteY1474" fmla="*/ 880680 h 1440164"/>
                <a:gd name="connsiteX1475" fmla="*/ 270885 w 1439146"/>
                <a:gd name="connsiteY1475" fmla="*/ 889434 h 1440164"/>
                <a:gd name="connsiteX1476" fmla="*/ 283683 w 1439146"/>
                <a:gd name="connsiteY1476" fmla="*/ 884948 h 1440164"/>
                <a:gd name="connsiteX1477" fmla="*/ 296492 w 1439146"/>
                <a:gd name="connsiteY1477" fmla="*/ 876194 h 1440164"/>
                <a:gd name="connsiteX1478" fmla="*/ 1408988 w 1439146"/>
                <a:gd name="connsiteY1478" fmla="*/ 877747 h 1440164"/>
                <a:gd name="connsiteX1479" fmla="*/ 1406409 w 1439146"/>
                <a:gd name="connsiteY1479" fmla="*/ 880324 h 1440164"/>
                <a:gd name="connsiteX1480" fmla="*/ 1408651 w 1439146"/>
                <a:gd name="connsiteY1480" fmla="*/ 885926 h 1440164"/>
                <a:gd name="connsiteX1481" fmla="*/ 1408988 w 1439146"/>
                <a:gd name="connsiteY1481" fmla="*/ 877747 h 1440164"/>
                <a:gd name="connsiteX1482" fmla="*/ 298780 w 1439146"/>
                <a:gd name="connsiteY1482" fmla="*/ 855074 h 1440164"/>
                <a:gd name="connsiteX1483" fmla="*/ 348969 w 1439146"/>
                <a:gd name="connsiteY1483" fmla="*/ 827334 h 1440164"/>
                <a:gd name="connsiteX1484" fmla="*/ 398906 w 1439146"/>
                <a:gd name="connsiteY1484" fmla="*/ 855074 h 1440164"/>
                <a:gd name="connsiteX1485" fmla="*/ 447523 w 1439146"/>
                <a:gd name="connsiteY1485" fmla="*/ 882814 h 1440164"/>
                <a:gd name="connsiteX1486" fmla="*/ 512732 w 1439146"/>
                <a:gd name="connsiteY1486" fmla="*/ 882814 h 1440164"/>
                <a:gd name="connsiteX1487" fmla="*/ 577938 w 1439146"/>
                <a:gd name="connsiteY1487" fmla="*/ 882814 h 1440164"/>
                <a:gd name="connsiteX1488" fmla="*/ 576110 w 1439146"/>
                <a:gd name="connsiteY1488" fmla="*/ 871078 h 1440164"/>
                <a:gd name="connsiteX1489" fmla="*/ 573688 w 1439146"/>
                <a:gd name="connsiteY1489" fmla="*/ 752898 h 1440164"/>
                <a:gd name="connsiteX1490" fmla="*/ 572961 w 1439146"/>
                <a:gd name="connsiteY1490" fmla="*/ 715879 h 1440164"/>
                <a:gd name="connsiteX1491" fmla="*/ 579628 w 1439146"/>
                <a:gd name="connsiteY1491" fmla="*/ 672530 h 1440164"/>
                <a:gd name="connsiteX1492" fmla="*/ 591142 w 1439146"/>
                <a:gd name="connsiteY1492" fmla="*/ 637000 h 1440164"/>
                <a:gd name="connsiteX1493" fmla="*/ 597479 w 1439146"/>
                <a:gd name="connsiteY1493" fmla="*/ 607552 h 1440164"/>
                <a:gd name="connsiteX1494" fmla="*/ 587189 w 1439146"/>
                <a:gd name="connsiteY1494" fmla="*/ 597386 h 1440164"/>
                <a:gd name="connsiteX1495" fmla="*/ 545572 w 1439146"/>
                <a:gd name="connsiteY1495" fmla="*/ 605766 h 1440164"/>
                <a:gd name="connsiteX1496" fmla="*/ 492576 w 1439146"/>
                <a:gd name="connsiteY1496" fmla="*/ 535003 h 1440164"/>
                <a:gd name="connsiteX1497" fmla="*/ 456119 w 1439146"/>
                <a:gd name="connsiteY1497" fmla="*/ 473826 h 1440164"/>
                <a:gd name="connsiteX1498" fmla="*/ 421666 w 1439146"/>
                <a:gd name="connsiteY1498" fmla="*/ 464724 h 1440164"/>
                <a:gd name="connsiteX1499" fmla="*/ 329567 w 1439146"/>
                <a:gd name="connsiteY1499" fmla="*/ 429754 h 1440164"/>
                <a:gd name="connsiteX1500" fmla="*/ 348058 w 1439146"/>
                <a:gd name="connsiteY1500" fmla="*/ 383503 h 1440164"/>
                <a:gd name="connsiteX1501" fmla="*/ 373311 w 1439146"/>
                <a:gd name="connsiteY1501" fmla="*/ 403011 h 1440164"/>
                <a:gd name="connsiteX1502" fmla="*/ 413446 w 1439146"/>
                <a:gd name="connsiteY1502" fmla="*/ 409108 h 1440164"/>
                <a:gd name="connsiteX1503" fmla="*/ 451622 w 1439146"/>
                <a:gd name="connsiteY1503" fmla="*/ 401554 h 1440164"/>
                <a:gd name="connsiteX1504" fmla="*/ 465023 w 1439146"/>
                <a:gd name="connsiteY1504" fmla="*/ 321048 h 1440164"/>
                <a:gd name="connsiteX1505" fmla="*/ 469771 w 1439146"/>
                <a:gd name="connsiteY1505" fmla="*/ 301415 h 1440164"/>
                <a:gd name="connsiteX1506" fmla="*/ 474621 w 1439146"/>
                <a:gd name="connsiteY1506" fmla="*/ 290420 h 1440164"/>
                <a:gd name="connsiteX1507" fmla="*/ 485745 w 1439146"/>
                <a:gd name="connsiteY1507" fmla="*/ 304594 h 1440164"/>
                <a:gd name="connsiteX1508" fmla="*/ 492326 w 1439146"/>
                <a:gd name="connsiteY1508" fmla="*/ 323756 h 1440164"/>
                <a:gd name="connsiteX1509" fmla="*/ 495024 w 1439146"/>
                <a:gd name="connsiteY1509" fmla="*/ 371760 h 1440164"/>
                <a:gd name="connsiteX1510" fmla="*/ 500273 w 1439146"/>
                <a:gd name="connsiteY1510" fmla="*/ 413370 h 1440164"/>
                <a:gd name="connsiteX1511" fmla="*/ 496174 w 1439146"/>
                <a:gd name="connsiteY1511" fmla="*/ 433525 h 1440164"/>
                <a:gd name="connsiteX1512" fmla="*/ 494387 w 1439146"/>
                <a:gd name="connsiteY1512" fmla="*/ 457726 h 1440164"/>
                <a:gd name="connsiteX1513" fmla="*/ 530874 w 1439146"/>
                <a:gd name="connsiteY1513" fmla="*/ 500531 h 1440164"/>
                <a:gd name="connsiteX1514" fmla="*/ 559730 w 1439146"/>
                <a:gd name="connsiteY1514" fmla="*/ 529166 h 1440164"/>
                <a:gd name="connsiteX1515" fmla="*/ 565983 w 1439146"/>
                <a:gd name="connsiteY1515" fmla="*/ 519282 h 1440164"/>
                <a:gd name="connsiteX1516" fmla="*/ 577621 w 1439146"/>
                <a:gd name="connsiteY1516" fmla="*/ 490855 h 1440164"/>
                <a:gd name="connsiteX1517" fmla="*/ 614154 w 1439146"/>
                <a:gd name="connsiteY1517" fmla="*/ 440139 h 1440164"/>
                <a:gd name="connsiteX1518" fmla="*/ 667424 w 1439146"/>
                <a:gd name="connsiteY1518" fmla="*/ 405838 h 1440164"/>
                <a:gd name="connsiteX1519" fmla="*/ 689546 w 1439146"/>
                <a:gd name="connsiteY1519" fmla="*/ 403713 h 1440164"/>
                <a:gd name="connsiteX1520" fmla="*/ 688262 w 1439146"/>
                <a:gd name="connsiteY1520" fmla="*/ 386140 h 1440164"/>
                <a:gd name="connsiteX1521" fmla="*/ 686978 w 1439146"/>
                <a:gd name="connsiteY1521" fmla="*/ 368566 h 1440164"/>
                <a:gd name="connsiteX1522" fmla="*/ 667871 w 1439146"/>
                <a:gd name="connsiteY1522" fmla="*/ 368566 h 1440164"/>
                <a:gd name="connsiteX1523" fmla="*/ 647227 w 1439146"/>
                <a:gd name="connsiteY1523" fmla="*/ 360030 h 1440164"/>
                <a:gd name="connsiteX1524" fmla="*/ 633266 w 1439146"/>
                <a:gd name="connsiteY1524" fmla="*/ 335750 h 1440164"/>
                <a:gd name="connsiteX1525" fmla="*/ 625105 w 1439146"/>
                <a:gd name="connsiteY1525" fmla="*/ 308801 h 1440164"/>
                <a:gd name="connsiteX1526" fmla="*/ 629365 w 1439146"/>
                <a:gd name="connsiteY1526" fmla="*/ 285711 h 1440164"/>
                <a:gd name="connsiteX1527" fmla="*/ 600891 w 1439146"/>
                <a:gd name="connsiteY1527" fmla="*/ 267851 h 1440164"/>
                <a:gd name="connsiteX1528" fmla="*/ 570692 w 1439146"/>
                <a:gd name="connsiteY1528" fmla="*/ 256636 h 1440164"/>
                <a:gd name="connsiteX1529" fmla="*/ 586365 w 1439146"/>
                <a:gd name="connsiteY1529" fmla="*/ 244436 h 1440164"/>
                <a:gd name="connsiteX1530" fmla="*/ 603759 w 1439146"/>
                <a:gd name="connsiteY1530" fmla="*/ 234457 h 1440164"/>
                <a:gd name="connsiteX1531" fmla="*/ 629397 w 1439146"/>
                <a:gd name="connsiteY1531" fmla="*/ 219184 h 1440164"/>
                <a:gd name="connsiteX1532" fmla="*/ 655034 w 1439146"/>
                <a:gd name="connsiteY1532" fmla="*/ 206931 h 1440164"/>
                <a:gd name="connsiteX1533" fmla="*/ 643536 w 1439146"/>
                <a:gd name="connsiteY1533" fmla="*/ 194927 h 1440164"/>
                <a:gd name="connsiteX1534" fmla="*/ 572094 w 1439146"/>
                <a:gd name="connsiteY1534" fmla="*/ 193614 h 1440164"/>
                <a:gd name="connsiteX1535" fmla="*/ 379220 w 1439146"/>
                <a:gd name="connsiteY1535" fmla="*/ 292113 h 1440164"/>
                <a:gd name="connsiteX1536" fmla="*/ 263701 w 1439146"/>
                <a:gd name="connsiteY1536" fmla="*/ 418542 h 1440164"/>
                <a:gd name="connsiteX1537" fmla="*/ 188237 w 1439146"/>
                <a:gd name="connsiteY1537" fmla="*/ 854007 h 1440164"/>
                <a:gd name="connsiteX1538" fmla="*/ 194749 w 1439146"/>
                <a:gd name="connsiteY1538" fmla="*/ 882814 h 1440164"/>
                <a:gd name="connsiteX1539" fmla="*/ 222337 w 1439146"/>
                <a:gd name="connsiteY1539" fmla="*/ 882814 h 1440164"/>
                <a:gd name="connsiteX1540" fmla="*/ 298780 w 1439146"/>
                <a:gd name="connsiteY1540" fmla="*/ 855074 h 1440164"/>
                <a:gd name="connsiteX1541" fmla="*/ 1245718 w 1439146"/>
                <a:gd name="connsiteY1541" fmla="*/ 860408 h 1440164"/>
                <a:gd name="connsiteX1542" fmla="*/ 1262635 w 1439146"/>
                <a:gd name="connsiteY1542" fmla="*/ 720644 h 1440164"/>
                <a:gd name="connsiteX1543" fmla="*/ 1109921 w 1439146"/>
                <a:gd name="connsiteY1543" fmla="*/ 341678 h 1440164"/>
                <a:gd name="connsiteX1544" fmla="*/ 808604 w 1439146"/>
                <a:gd name="connsiteY1544" fmla="*/ 180580 h 1440164"/>
                <a:gd name="connsiteX1545" fmla="*/ 800621 w 1439146"/>
                <a:gd name="connsiteY1545" fmla="*/ 185592 h 1440164"/>
                <a:gd name="connsiteX1546" fmla="*/ 821484 w 1439146"/>
                <a:gd name="connsiteY1546" fmla="*/ 285027 h 1440164"/>
                <a:gd name="connsiteX1547" fmla="*/ 813297 w 1439146"/>
                <a:gd name="connsiteY1547" fmla="*/ 308556 h 1440164"/>
                <a:gd name="connsiteX1548" fmla="*/ 791411 w 1439146"/>
                <a:gd name="connsiteY1548" fmla="*/ 295442 h 1440164"/>
                <a:gd name="connsiteX1549" fmla="*/ 768620 w 1439146"/>
                <a:gd name="connsiteY1549" fmla="*/ 289193 h 1440164"/>
                <a:gd name="connsiteX1550" fmla="*/ 771732 w 1439146"/>
                <a:gd name="connsiteY1550" fmla="*/ 322846 h 1440164"/>
                <a:gd name="connsiteX1551" fmla="*/ 778731 w 1439146"/>
                <a:gd name="connsiteY1551" fmla="*/ 358864 h 1440164"/>
                <a:gd name="connsiteX1552" fmla="*/ 821871 w 1439146"/>
                <a:gd name="connsiteY1552" fmla="*/ 392038 h 1440164"/>
                <a:gd name="connsiteX1553" fmla="*/ 875000 w 1439146"/>
                <a:gd name="connsiteY1553" fmla="*/ 415288 h 1440164"/>
                <a:gd name="connsiteX1554" fmla="*/ 879135 w 1439146"/>
                <a:gd name="connsiteY1554" fmla="*/ 537549 h 1440164"/>
                <a:gd name="connsiteX1555" fmla="*/ 874427 w 1439146"/>
                <a:gd name="connsiteY1555" fmla="*/ 619916 h 1440164"/>
                <a:gd name="connsiteX1556" fmla="*/ 870676 w 1439146"/>
                <a:gd name="connsiteY1556" fmla="*/ 688638 h 1440164"/>
                <a:gd name="connsiteX1557" fmla="*/ 874557 w 1439146"/>
                <a:gd name="connsiteY1557" fmla="*/ 722549 h 1440164"/>
                <a:gd name="connsiteX1558" fmla="*/ 957780 w 1439146"/>
                <a:gd name="connsiteY1558" fmla="*/ 414087 h 1440164"/>
                <a:gd name="connsiteX1559" fmla="*/ 957972 w 1439146"/>
                <a:gd name="connsiteY1559" fmla="*/ 396305 h 1440164"/>
                <a:gd name="connsiteX1560" fmla="*/ 962239 w 1439146"/>
                <a:gd name="connsiteY1560" fmla="*/ 374934 h 1440164"/>
                <a:gd name="connsiteX1561" fmla="*/ 984058 w 1439146"/>
                <a:gd name="connsiteY1561" fmla="*/ 315187 h 1440164"/>
                <a:gd name="connsiteX1562" fmla="*/ 1010305 w 1439146"/>
                <a:gd name="connsiteY1562" fmla="*/ 276813 h 1440164"/>
                <a:gd name="connsiteX1563" fmla="*/ 1011849 w 1439146"/>
                <a:gd name="connsiteY1563" fmla="*/ 324318 h 1440164"/>
                <a:gd name="connsiteX1564" fmla="*/ 1000537 w 1439146"/>
                <a:gd name="connsiteY1564" fmla="*/ 383657 h 1440164"/>
                <a:gd name="connsiteX1565" fmla="*/ 992113 w 1439146"/>
                <a:gd name="connsiteY1565" fmla="*/ 406566 h 1440164"/>
                <a:gd name="connsiteX1566" fmla="*/ 985711 w 1439146"/>
                <a:gd name="connsiteY1566" fmla="*/ 417644 h 1440164"/>
                <a:gd name="connsiteX1567" fmla="*/ 979310 w 1439146"/>
                <a:gd name="connsiteY1567" fmla="*/ 419856 h 1440164"/>
                <a:gd name="connsiteX1568" fmla="*/ 936495 w 1439146"/>
                <a:gd name="connsiteY1568" fmla="*/ 579813 h 1440164"/>
                <a:gd name="connsiteX1569" fmla="*/ 909493 w 1439146"/>
                <a:gd name="connsiteY1569" fmla="*/ 714869 h 1440164"/>
                <a:gd name="connsiteX1570" fmla="*/ 916996 w 1439146"/>
                <a:gd name="connsiteY1570" fmla="*/ 748099 h 1440164"/>
                <a:gd name="connsiteX1571" fmla="*/ 925624 w 1439146"/>
                <a:gd name="connsiteY1571" fmla="*/ 718178 h 1440164"/>
                <a:gd name="connsiteX1572" fmla="*/ 942679 w 1439146"/>
                <a:gd name="connsiteY1572" fmla="*/ 679612 h 1440164"/>
                <a:gd name="connsiteX1573" fmla="*/ 963767 w 1439146"/>
                <a:gd name="connsiteY1573" fmla="*/ 700373 h 1440164"/>
                <a:gd name="connsiteX1574" fmla="*/ 965366 w 1439146"/>
                <a:gd name="connsiteY1574" fmla="*/ 707842 h 1440164"/>
                <a:gd name="connsiteX1575" fmla="*/ 979310 w 1439146"/>
                <a:gd name="connsiteY1575" fmla="*/ 679880 h 1440164"/>
                <a:gd name="connsiteX1576" fmla="*/ 1008038 w 1439146"/>
                <a:gd name="connsiteY1576" fmla="*/ 631824 h 1440164"/>
                <a:gd name="connsiteX1577" fmla="*/ 1015094 w 1439146"/>
                <a:gd name="connsiteY1577" fmla="*/ 646761 h 1440164"/>
                <a:gd name="connsiteX1578" fmla="*/ 1011323 w 1439146"/>
                <a:gd name="connsiteY1578" fmla="*/ 670989 h 1440164"/>
                <a:gd name="connsiteX1579" fmla="*/ 1020239 w 1439146"/>
                <a:gd name="connsiteY1579" fmla="*/ 669069 h 1440164"/>
                <a:gd name="connsiteX1580" fmla="*/ 1028066 w 1439146"/>
                <a:gd name="connsiteY1580" fmla="*/ 635452 h 1440164"/>
                <a:gd name="connsiteX1581" fmla="*/ 1033661 w 1439146"/>
                <a:gd name="connsiteY1581" fmla="*/ 601484 h 1440164"/>
                <a:gd name="connsiteX1582" fmla="*/ 1054491 w 1439146"/>
                <a:gd name="connsiteY1582" fmla="*/ 612974 h 1440164"/>
                <a:gd name="connsiteX1583" fmla="*/ 1061720 w 1439146"/>
                <a:gd name="connsiteY1583" fmla="*/ 619206 h 1440164"/>
                <a:gd name="connsiteX1584" fmla="*/ 1058106 w 1439146"/>
                <a:gd name="connsiteY1584" fmla="*/ 595017 h 1440164"/>
                <a:gd name="connsiteX1585" fmla="*/ 1055220 w 1439146"/>
                <a:gd name="connsiteY1585" fmla="*/ 569431 h 1440164"/>
                <a:gd name="connsiteX1586" fmla="*/ 1072505 w 1439146"/>
                <a:gd name="connsiteY1586" fmla="*/ 570211 h 1440164"/>
                <a:gd name="connsiteX1587" fmla="*/ 1077128 w 1439146"/>
                <a:gd name="connsiteY1587" fmla="*/ 558069 h 1440164"/>
                <a:gd name="connsiteX1588" fmla="*/ 1086027 w 1439146"/>
                <a:gd name="connsiteY1588" fmla="*/ 526444 h 1440164"/>
                <a:gd name="connsiteX1589" fmla="*/ 1101722 w 1439146"/>
                <a:gd name="connsiteY1589" fmla="*/ 539013 h 1440164"/>
                <a:gd name="connsiteX1590" fmla="*/ 1095738 w 1439146"/>
                <a:gd name="connsiteY1590" fmla="*/ 566296 h 1440164"/>
                <a:gd name="connsiteX1591" fmla="*/ 1084254 w 1439146"/>
                <a:gd name="connsiteY1591" fmla="*/ 587126 h 1440164"/>
                <a:gd name="connsiteX1592" fmla="*/ 1095362 w 1439146"/>
                <a:gd name="connsiteY1592" fmla="*/ 592379 h 1440164"/>
                <a:gd name="connsiteX1593" fmla="*/ 1120142 w 1439146"/>
                <a:gd name="connsiteY1593" fmla="*/ 594749 h 1440164"/>
                <a:gd name="connsiteX1594" fmla="*/ 1085905 w 1439146"/>
                <a:gd name="connsiteY1594" fmla="*/ 620866 h 1440164"/>
                <a:gd name="connsiteX1595" fmla="*/ 1064358 w 1439146"/>
                <a:gd name="connsiteY1595" fmla="*/ 631594 h 1440164"/>
                <a:gd name="connsiteX1596" fmla="*/ 1075181 w 1439146"/>
                <a:gd name="connsiteY1596" fmla="*/ 639560 h 1440164"/>
                <a:gd name="connsiteX1597" fmla="*/ 1075995 w 1439146"/>
                <a:gd name="connsiteY1597" fmla="*/ 662815 h 1440164"/>
                <a:gd name="connsiteX1598" fmla="*/ 1045727 w 1439146"/>
                <a:gd name="connsiteY1598" fmla="*/ 673701 h 1440164"/>
                <a:gd name="connsiteX1599" fmla="*/ 1018882 w 1439146"/>
                <a:gd name="connsiteY1599" fmla="*/ 682235 h 1440164"/>
                <a:gd name="connsiteX1600" fmla="*/ 1028468 w 1439146"/>
                <a:gd name="connsiteY1600" fmla="*/ 686473 h 1440164"/>
                <a:gd name="connsiteX1601" fmla="*/ 1043209 w 1439146"/>
                <a:gd name="connsiteY1601" fmla="*/ 695254 h 1440164"/>
                <a:gd name="connsiteX1602" fmla="*/ 989123 w 1439146"/>
                <a:gd name="connsiteY1602" fmla="*/ 716806 h 1440164"/>
                <a:gd name="connsiteX1603" fmla="*/ 964372 w 1439146"/>
                <a:gd name="connsiteY1603" fmla="*/ 717234 h 1440164"/>
                <a:gd name="connsiteX1604" fmla="*/ 981442 w 1439146"/>
                <a:gd name="connsiteY1604" fmla="*/ 721297 h 1440164"/>
                <a:gd name="connsiteX1605" fmla="*/ 1008217 w 1439146"/>
                <a:gd name="connsiteY1605" fmla="*/ 723574 h 1440164"/>
                <a:gd name="connsiteX1606" fmla="*/ 1006387 w 1439146"/>
                <a:gd name="connsiteY1606" fmla="*/ 740637 h 1440164"/>
                <a:gd name="connsiteX1607" fmla="*/ 957586 w 1439146"/>
                <a:gd name="connsiteY1607" fmla="*/ 752651 h 1440164"/>
                <a:gd name="connsiteX1608" fmla="*/ 945524 w 1439146"/>
                <a:gd name="connsiteY1608" fmla="*/ 759685 h 1440164"/>
                <a:gd name="connsiteX1609" fmla="*/ 989655 w 1439146"/>
                <a:gd name="connsiteY1609" fmla="*/ 762689 h 1440164"/>
                <a:gd name="connsiteX1610" fmla="*/ 953913 w 1439146"/>
                <a:gd name="connsiteY1610" fmla="*/ 790884 h 1440164"/>
                <a:gd name="connsiteX1611" fmla="*/ 944101 w 1439146"/>
                <a:gd name="connsiteY1611" fmla="*/ 797165 h 1440164"/>
                <a:gd name="connsiteX1612" fmla="*/ 948950 w 1439146"/>
                <a:gd name="connsiteY1612" fmla="*/ 818358 h 1440164"/>
                <a:gd name="connsiteX1613" fmla="*/ 952070 w 1439146"/>
                <a:gd name="connsiteY1613" fmla="*/ 840690 h 1440164"/>
                <a:gd name="connsiteX1614" fmla="*/ 959503 w 1439146"/>
                <a:gd name="connsiteY1614" fmla="*/ 866101 h 1440164"/>
                <a:gd name="connsiteX1615" fmla="*/ 959066 w 1439146"/>
                <a:gd name="connsiteY1615" fmla="*/ 882814 h 1440164"/>
                <a:gd name="connsiteX1616" fmla="*/ 1099231 w 1439146"/>
                <a:gd name="connsiteY1616" fmla="*/ 882814 h 1440164"/>
                <a:gd name="connsiteX1617" fmla="*/ 1239397 w 1439146"/>
                <a:gd name="connsiteY1617" fmla="*/ 882814 h 1440164"/>
                <a:gd name="connsiteX1618" fmla="*/ 26184 w 1439146"/>
                <a:gd name="connsiteY1618" fmla="*/ 864677 h 1440164"/>
                <a:gd name="connsiteX1619" fmla="*/ 24032 w 1439146"/>
                <a:gd name="connsiteY1619" fmla="*/ 870011 h 1440164"/>
                <a:gd name="connsiteX1620" fmla="*/ 26184 w 1439146"/>
                <a:gd name="connsiteY1620" fmla="*/ 875345 h 1440164"/>
                <a:gd name="connsiteX1621" fmla="*/ 26184 w 1439146"/>
                <a:gd name="connsiteY1621" fmla="*/ 864677 h 1440164"/>
                <a:gd name="connsiteX1622" fmla="*/ 353033 w 1439146"/>
                <a:gd name="connsiteY1622" fmla="*/ 875720 h 1440164"/>
                <a:gd name="connsiteX1623" fmla="*/ 342365 w 1439146"/>
                <a:gd name="connsiteY1623" fmla="*/ 875720 h 1440164"/>
                <a:gd name="connsiteX1624" fmla="*/ 347705 w 1439146"/>
                <a:gd name="connsiteY1624" fmla="*/ 877872 h 1440164"/>
                <a:gd name="connsiteX1625" fmla="*/ 353033 w 1439146"/>
                <a:gd name="connsiteY1625" fmla="*/ 875720 h 1440164"/>
                <a:gd name="connsiteX1626" fmla="*/ 394648 w 1439146"/>
                <a:gd name="connsiteY1626" fmla="*/ 872295 h 1440164"/>
                <a:gd name="connsiteX1627" fmla="*/ 385038 w 1439146"/>
                <a:gd name="connsiteY1627" fmla="*/ 865658 h 1440164"/>
                <a:gd name="connsiteX1628" fmla="*/ 383729 w 1439146"/>
                <a:gd name="connsiteY1628" fmla="*/ 867642 h 1440164"/>
                <a:gd name="connsiteX1629" fmla="*/ 394648 w 1439146"/>
                <a:gd name="connsiteY1629" fmla="*/ 872295 h 1440164"/>
                <a:gd name="connsiteX1630" fmla="*/ 343435 w 1439146"/>
                <a:gd name="connsiteY1630" fmla="*/ 850633 h 1440164"/>
                <a:gd name="connsiteX1631" fmla="*/ 326357 w 1439146"/>
                <a:gd name="connsiteY1631" fmla="*/ 857208 h 1440164"/>
                <a:gd name="connsiteX1632" fmla="*/ 309289 w 1439146"/>
                <a:gd name="connsiteY1632" fmla="*/ 868051 h 1440164"/>
                <a:gd name="connsiteX1633" fmla="*/ 326357 w 1439146"/>
                <a:gd name="connsiteY1633" fmla="*/ 861475 h 1440164"/>
                <a:gd name="connsiteX1634" fmla="*/ 343435 w 1439146"/>
                <a:gd name="connsiteY1634" fmla="*/ 850633 h 1440164"/>
                <a:gd name="connsiteX1635" fmla="*/ 1413166 w 1439146"/>
                <a:gd name="connsiteY1635" fmla="*/ 856141 h 1440164"/>
                <a:gd name="connsiteX1636" fmla="*/ 1411013 w 1439146"/>
                <a:gd name="connsiteY1636" fmla="*/ 861475 h 1440164"/>
                <a:gd name="connsiteX1637" fmla="*/ 1413166 w 1439146"/>
                <a:gd name="connsiteY1637" fmla="*/ 866811 h 1440164"/>
                <a:gd name="connsiteX1638" fmla="*/ 1413166 w 1439146"/>
                <a:gd name="connsiteY1638" fmla="*/ 856141 h 1440164"/>
                <a:gd name="connsiteX1639" fmla="*/ 398906 w 1439146"/>
                <a:gd name="connsiteY1639" fmla="*/ 863759 h 1440164"/>
                <a:gd name="connsiteX1640" fmla="*/ 389308 w 1439146"/>
                <a:gd name="connsiteY1640" fmla="*/ 857123 h 1440164"/>
                <a:gd name="connsiteX1641" fmla="*/ 387987 w 1439146"/>
                <a:gd name="connsiteY1641" fmla="*/ 859107 h 1440164"/>
                <a:gd name="connsiteX1642" fmla="*/ 398917 w 1439146"/>
                <a:gd name="connsiteY1642" fmla="*/ 863759 h 1440164"/>
                <a:gd name="connsiteX1643" fmla="*/ 369041 w 1439146"/>
                <a:gd name="connsiteY1643" fmla="*/ 857000 h 1440164"/>
                <a:gd name="connsiteX1644" fmla="*/ 356233 w 1439146"/>
                <a:gd name="connsiteY1644" fmla="*/ 852559 h 1440164"/>
                <a:gd name="connsiteX1645" fmla="*/ 371171 w 1439146"/>
                <a:gd name="connsiteY1645" fmla="*/ 861316 h 1440164"/>
                <a:gd name="connsiteX1646" fmla="*/ 369041 w 1439146"/>
                <a:gd name="connsiteY1646" fmla="*/ 857000 h 1440164"/>
                <a:gd name="connsiteX1647" fmla="*/ 21914 w 1439146"/>
                <a:gd name="connsiteY1647" fmla="*/ 843338 h 1440164"/>
                <a:gd name="connsiteX1648" fmla="*/ 19763 w 1439146"/>
                <a:gd name="connsiteY1648" fmla="*/ 848673 h 1440164"/>
                <a:gd name="connsiteX1649" fmla="*/ 21914 w 1439146"/>
                <a:gd name="connsiteY1649" fmla="*/ 854007 h 1440164"/>
                <a:gd name="connsiteX1650" fmla="*/ 21914 w 1439146"/>
                <a:gd name="connsiteY1650" fmla="*/ 843338 h 1440164"/>
                <a:gd name="connsiteX1651" fmla="*/ 339165 w 1439146"/>
                <a:gd name="connsiteY1651" fmla="*/ 842053 h 1440164"/>
                <a:gd name="connsiteX1652" fmla="*/ 326357 w 1439146"/>
                <a:gd name="connsiteY1652" fmla="*/ 846540 h 1440164"/>
                <a:gd name="connsiteX1653" fmla="*/ 313559 w 1439146"/>
                <a:gd name="connsiteY1653" fmla="*/ 855294 h 1440164"/>
                <a:gd name="connsiteX1654" fmla="*/ 326357 w 1439146"/>
                <a:gd name="connsiteY1654" fmla="*/ 850807 h 1440164"/>
                <a:gd name="connsiteX1655" fmla="*/ 339165 w 1439146"/>
                <a:gd name="connsiteY1655" fmla="*/ 842053 h 1440164"/>
                <a:gd name="connsiteX1656" fmla="*/ 1417565 w 1439146"/>
                <a:gd name="connsiteY1656" fmla="*/ 832750 h 1440164"/>
                <a:gd name="connsiteX1657" fmla="*/ 1415439 w 1439146"/>
                <a:gd name="connsiteY1657" fmla="*/ 838004 h 1440164"/>
                <a:gd name="connsiteX1658" fmla="*/ 1417406 w 1439146"/>
                <a:gd name="connsiteY1658" fmla="*/ 845554 h 1440164"/>
                <a:gd name="connsiteX1659" fmla="*/ 1417566 w 1439146"/>
                <a:gd name="connsiteY1659" fmla="*/ 832750 h 1440164"/>
                <a:gd name="connsiteX1660" fmla="*/ 17770 w 1439146"/>
                <a:gd name="connsiteY1660" fmla="*/ 815591 h 1440164"/>
                <a:gd name="connsiteX1661" fmla="*/ 15812 w 1439146"/>
                <a:gd name="connsiteY1661" fmla="*/ 823060 h 1440164"/>
                <a:gd name="connsiteX1662" fmla="*/ 17770 w 1439146"/>
                <a:gd name="connsiteY1662" fmla="*/ 830528 h 1440164"/>
                <a:gd name="connsiteX1663" fmla="*/ 17770 w 1439146"/>
                <a:gd name="connsiteY1663" fmla="*/ 815591 h 1440164"/>
                <a:gd name="connsiteX1664" fmla="*/ 868504 w 1439146"/>
                <a:gd name="connsiteY1664" fmla="*/ 816822 h 1440164"/>
                <a:gd name="connsiteX1665" fmla="*/ 861517 w 1439146"/>
                <a:gd name="connsiteY1665" fmla="*/ 788526 h 1440164"/>
                <a:gd name="connsiteX1666" fmla="*/ 857946 w 1439146"/>
                <a:gd name="connsiteY1666" fmla="*/ 763605 h 1440164"/>
                <a:gd name="connsiteX1667" fmla="*/ 859818 w 1439146"/>
                <a:gd name="connsiteY1667" fmla="*/ 702483 h 1440164"/>
                <a:gd name="connsiteX1668" fmla="*/ 865615 w 1439146"/>
                <a:gd name="connsiteY1668" fmla="*/ 615198 h 1440164"/>
                <a:gd name="connsiteX1669" fmla="*/ 867948 w 1439146"/>
                <a:gd name="connsiteY1669" fmla="*/ 556334 h 1440164"/>
                <a:gd name="connsiteX1670" fmla="*/ 875467 w 1439146"/>
                <a:gd name="connsiteY1670" fmla="*/ 487205 h 1440164"/>
                <a:gd name="connsiteX1671" fmla="*/ 871022 w 1439146"/>
                <a:gd name="connsiteY1671" fmla="*/ 432793 h 1440164"/>
                <a:gd name="connsiteX1672" fmla="*/ 840205 w 1439146"/>
                <a:gd name="connsiteY1672" fmla="*/ 430881 h 1440164"/>
                <a:gd name="connsiteX1673" fmla="*/ 834929 w 1439146"/>
                <a:gd name="connsiteY1673" fmla="*/ 681467 h 1440164"/>
                <a:gd name="connsiteX1674" fmla="*/ 836343 w 1439146"/>
                <a:gd name="connsiteY1674" fmla="*/ 798065 h 1440164"/>
                <a:gd name="connsiteX1675" fmla="*/ 854770 w 1439146"/>
                <a:gd name="connsiteY1675" fmla="*/ 815254 h 1440164"/>
                <a:gd name="connsiteX1676" fmla="*/ 868504 w 1439146"/>
                <a:gd name="connsiteY1676" fmla="*/ 816822 h 1440164"/>
                <a:gd name="connsiteX1677" fmla="*/ 889689 w 1439146"/>
                <a:gd name="connsiteY1677" fmla="*/ 812391 h 1440164"/>
                <a:gd name="connsiteX1678" fmla="*/ 886013 w 1439146"/>
                <a:gd name="connsiteY1678" fmla="*/ 801722 h 1440164"/>
                <a:gd name="connsiteX1679" fmla="*/ 884377 w 1439146"/>
                <a:gd name="connsiteY1679" fmla="*/ 812391 h 1440164"/>
                <a:gd name="connsiteX1680" fmla="*/ 888052 w 1439146"/>
                <a:gd name="connsiteY1680" fmla="*/ 823060 h 1440164"/>
                <a:gd name="connsiteX1681" fmla="*/ 889689 w 1439146"/>
                <a:gd name="connsiteY1681" fmla="*/ 812391 h 1440164"/>
                <a:gd name="connsiteX1682" fmla="*/ 1421893 w 1439146"/>
                <a:gd name="connsiteY1682" fmla="*/ 800704 h 1440164"/>
                <a:gd name="connsiteX1683" fmla="*/ 1419951 w 1439146"/>
                <a:gd name="connsiteY1683" fmla="*/ 808123 h 1440164"/>
                <a:gd name="connsiteX1684" fmla="*/ 1421807 w 1439146"/>
                <a:gd name="connsiteY1684" fmla="*/ 817775 h 1440164"/>
                <a:gd name="connsiteX1685" fmla="*/ 1421887 w 1439146"/>
                <a:gd name="connsiteY1685" fmla="*/ 800704 h 1440164"/>
                <a:gd name="connsiteX1686" fmla="*/ 13614 w 1439146"/>
                <a:gd name="connsiteY1686" fmla="*/ 772973 h 1440164"/>
                <a:gd name="connsiteX1687" fmla="*/ 11781 w 1439146"/>
                <a:gd name="connsiteY1687" fmla="*/ 782517 h 1440164"/>
                <a:gd name="connsiteX1688" fmla="*/ 13557 w 1439146"/>
                <a:gd name="connsiteY1688" fmla="*/ 794312 h 1440164"/>
                <a:gd name="connsiteX1689" fmla="*/ 13614 w 1439146"/>
                <a:gd name="connsiteY1689" fmla="*/ 772973 h 1440164"/>
                <a:gd name="connsiteX1690" fmla="*/ 777216 w 1439146"/>
                <a:gd name="connsiteY1690" fmla="*/ 745385 h 1440164"/>
                <a:gd name="connsiteX1691" fmla="*/ 774145 w 1439146"/>
                <a:gd name="connsiteY1691" fmla="*/ 712311 h 1440164"/>
                <a:gd name="connsiteX1692" fmla="*/ 761465 w 1439146"/>
                <a:gd name="connsiteY1692" fmla="*/ 690763 h 1440164"/>
                <a:gd name="connsiteX1693" fmla="*/ 746844 w 1439146"/>
                <a:gd name="connsiteY1693" fmla="*/ 730960 h 1440164"/>
                <a:gd name="connsiteX1694" fmla="*/ 746937 w 1439146"/>
                <a:gd name="connsiteY1694" fmla="*/ 770223 h 1440164"/>
                <a:gd name="connsiteX1695" fmla="*/ 749809 w 1439146"/>
                <a:gd name="connsiteY1695" fmla="*/ 797027 h 1440164"/>
                <a:gd name="connsiteX1696" fmla="*/ 760414 w 1439146"/>
                <a:gd name="connsiteY1696" fmla="*/ 776970 h 1440164"/>
                <a:gd name="connsiteX1697" fmla="*/ 777219 w 1439146"/>
                <a:gd name="connsiteY1697" fmla="*/ 745385 h 1440164"/>
                <a:gd name="connsiteX1698" fmla="*/ 959038 w 1439146"/>
                <a:gd name="connsiteY1698" fmla="*/ 780231 h 1440164"/>
                <a:gd name="connsiteX1699" fmla="*/ 944101 w 1439146"/>
                <a:gd name="connsiteY1699" fmla="*/ 767597 h 1440164"/>
                <a:gd name="connsiteX1700" fmla="*/ 903559 w 1439146"/>
                <a:gd name="connsiteY1700" fmla="*/ 776069 h 1440164"/>
                <a:gd name="connsiteX1701" fmla="*/ 889689 w 1439146"/>
                <a:gd name="connsiteY1701" fmla="*/ 787296 h 1440164"/>
                <a:gd name="connsiteX1702" fmla="*/ 959038 w 1439146"/>
                <a:gd name="connsiteY1702" fmla="*/ 780231 h 1440164"/>
                <a:gd name="connsiteX1703" fmla="*/ 1426314 w 1439146"/>
                <a:gd name="connsiteY1703" fmla="*/ 687563 h 1440164"/>
                <a:gd name="connsiteX1704" fmla="*/ 1424861 w 1439146"/>
                <a:gd name="connsiteY1704" fmla="*/ 720637 h 1440164"/>
                <a:gd name="connsiteX1705" fmla="*/ 1426314 w 1439146"/>
                <a:gd name="connsiteY1705" fmla="*/ 753711 h 1440164"/>
                <a:gd name="connsiteX1706" fmla="*/ 1426314 w 1439146"/>
                <a:gd name="connsiteY1706" fmla="*/ 687563 h 1440164"/>
                <a:gd name="connsiteX1707" fmla="*/ 898240 w 1439146"/>
                <a:gd name="connsiteY1707" fmla="*/ 746440 h 1440164"/>
                <a:gd name="connsiteX1708" fmla="*/ 898515 w 1439146"/>
                <a:gd name="connsiteY1708" fmla="*/ 707834 h 1440164"/>
                <a:gd name="connsiteX1709" fmla="*/ 875722 w 1439146"/>
                <a:gd name="connsiteY1709" fmla="*/ 750385 h 1440164"/>
                <a:gd name="connsiteX1710" fmla="*/ 898240 w 1439146"/>
                <a:gd name="connsiteY1710" fmla="*/ 746440 h 1440164"/>
                <a:gd name="connsiteX1711" fmla="*/ 9402 w 1439146"/>
                <a:gd name="connsiteY1711" fmla="*/ 704729 h 1440164"/>
                <a:gd name="connsiteX1712" fmla="*/ 7694 w 1439146"/>
                <a:gd name="connsiteY1712" fmla="*/ 718503 h 1440164"/>
                <a:gd name="connsiteX1713" fmla="*/ 9368 w 1439146"/>
                <a:gd name="connsiteY1713" fmla="*/ 734602 h 1440164"/>
                <a:gd name="connsiteX1714" fmla="*/ 9413 w 1439146"/>
                <a:gd name="connsiteY1714" fmla="*/ 704729 h 1440164"/>
                <a:gd name="connsiteX1715" fmla="*/ 989836 w 1439146"/>
                <a:gd name="connsiteY1715" fmla="*/ 740473 h 1440164"/>
                <a:gd name="connsiteX1716" fmla="*/ 985836 w 1439146"/>
                <a:gd name="connsiteY1716" fmla="*/ 731719 h 1440164"/>
                <a:gd name="connsiteX1717" fmla="*/ 949478 w 1439146"/>
                <a:gd name="connsiteY1717" fmla="*/ 742434 h 1440164"/>
                <a:gd name="connsiteX1718" fmla="*/ 989836 w 1439146"/>
                <a:gd name="connsiteY1718" fmla="*/ 740473 h 1440164"/>
                <a:gd name="connsiteX1719" fmla="*/ 643598 w 1439146"/>
                <a:gd name="connsiteY1719" fmla="*/ 634056 h 1440164"/>
                <a:gd name="connsiteX1720" fmla="*/ 769968 w 1439146"/>
                <a:gd name="connsiteY1720" fmla="*/ 425247 h 1440164"/>
                <a:gd name="connsiteX1721" fmla="*/ 788109 w 1439146"/>
                <a:gd name="connsiteY1721" fmla="*/ 400566 h 1440164"/>
                <a:gd name="connsiteX1722" fmla="*/ 711355 w 1439146"/>
                <a:gd name="connsiteY1722" fmla="*/ 496880 h 1440164"/>
                <a:gd name="connsiteX1723" fmla="*/ 593089 w 1439146"/>
                <a:gd name="connsiteY1723" fmla="*/ 665772 h 1440164"/>
                <a:gd name="connsiteX1724" fmla="*/ 583933 w 1439146"/>
                <a:gd name="connsiteY1724" fmla="*/ 726961 h 1440164"/>
                <a:gd name="connsiteX1725" fmla="*/ 643598 w 1439146"/>
                <a:gd name="connsiteY1725" fmla="*/ 634056 h 1440164"/>
                <a:gd name="connsiteX1726" fmla="*/ 947142 w 1439146"/>
                <a:gd name="connsiteY1726" fmla="*/ 719347 h 1440164"/>
                <a:gd name="connsiteX1727" fmla="*/ 954546 w 1439146"/>
                <a:gd name="connsiteY1727" fmla="*/ 682229 h 1440164"/>
                <a:gd name="connsiteX1728" fmla="*/ 932366 w 1439146"/>
                <a:gd name="connsiteY1728" fmla="*/ 716945 h 1440164"/>
                <a:gd name="connsiteX1729" fmla="*/ 947142 w 1439146"/>
                <a:gd name="connsiteY1729" fmla="*/ 719347 h 1440164"/>
                <a:gd name="connsiteX1730" fmla="*/ 1019852 w 1439146"/>
                <a:gd name="connsiteY1730" fmla="*/ 703567 h 1440164"/>
                <a:gd name="connsiteX1731" fmla="*/ 987845 w 1439146"/>
                <a:gd name="connsiteY1731" fmla="*/ 703567 h 1440164"/>
                <a:gd name="connsiteX1732" fmla="*/ 999328 w 1439146"/>
                <a:gd name="connsiteY1732" fmla="*/ 707769 h 1440164"/>
                <a:gd name="connsiteX1733" fmla="*/ 1019852 w 1439146"/>
                <a:gd name="connsiteY1733" fmla="*/ 703567 h 1440164"/>
                <a:gd name="connsiteX1734" fmla="*/ 787266 w 1439146"/>
                <a:gd name="connsiteY1734" fmla="*/ 679182 h 1440164"/>
                <a:gd name="connsiteX1735" fmla="*/ 778731 w 1439146"/>
                <a:gd name="connsiteY1735" fmla="*/ 667292 h 1440164"/>
                <a:gd name="connsiteX1736" fmla="*/ 774455 w 1439146"/>
                <a:gd name="connsiteY1736" fmla="*/ 692877 h 1440164"/>
                <a:gd name="connsiteX1737" fmla="*/ 787266 w 1439146"/>
                <a:gd name="connsiteY1737" fmla="*/ 679182 h 1440164"/>
                <a:gd name="connsiteX1738" fmla="*/ 1003401 w 1439146"/>
                <a:gd name="connsiteY1738" fmla="*/ 660410 h 1440164"/>
                <a:gd name="connsiteX1739" fmla="*/ 1005502 w 1439146"/>
                <a:gd name="connsiteY1739" fmla="*/ 641687 h 1440164"/>
                <a:gd name="connsiteX1740" fmla="*/ 996673 w 1439146"/>
                <a:gd name="connsiteY1740" fmla="*/ 651761 h 1440164"/>
                <a:gd name="connsiteX1741" fmla="*/ 987845 w 1439146"/>
                <a:gd name="connsiteY1741" fmla="*/ 677214 h 1440164"/>
                <a:gd name="connsiteX1742" fmla="*/ 994574 w 1439146"/>
                <a:gd name="connsiteY1742" fmla="*/ 685864 h 1440164"/>
                <a:gd name="connsiteX1743" fmla="*/ 1003401 w 1439146"/>
                <a:gd name="connsiteY1743" fmla="*/ 660410 h 1440164"/>
                <a:gd name="connsiteX1744" fmla="*/ 13614 w 1439146"/>
                <a:gd name="connsiteY1744" fmla="*/ 644887 h 1440164"/>
                <a:gd name="connsiteX1745" fmla="*/ 11838 w 1439146"/>
                <a:gd name="connsiteY1745" fmla="*/ 656622 h 1440164"/>
                <a:gd name="connsiteX1746" fmla="*/ 13614 w 1439146"/>
                <a:gd name="connsiteY1746" fmla="*/ 668359 h 1440164"/>
                <a:gd name="connsiteX1747" fmla="*/ 13614 w 1439146"/>
                <a:gd name="connsiteY1747" fmla="*/ 644887 h 1440164"/>
                <a:gd name="connsiteX1748" fmla="*/ 1069523 w 1439146"/>
                <a:gd name="connsiteY1748" fmla="*/ 656309 h 1440164"/>
                <a:gd name="connsiteX1749" fmla="*/ 1079599 w 1439146"/>
                <a:gd name="connsiteY1749" fmla="*/ 647461 h 1440164"/>
                <a:gd name="connsiteX1750" fmla="*/ 1064719 w 1439146"/>
                <a:gd name="connsiteY1750" fmla="*/ 650004 h 1440164"/>
                <a:gd name="connsiteX1751" fmla="*/ 1043533 w 1439146"/>
                <a:gd name="connsiteY1751" fmla="*/ 658852 h 1440164"/>
                <a:gd name="connsiteX1752" fmla="*/ 1048338 w 1439146"/>
                <a:gd name="connsiteY1752" fmla="*/ 665158 h 1440164"/>
                <a:gd name="connsiteX1753" fmla="*/ 1069523 w 1439146"/>
                <a:gd name="connsiteY1753" fmla="*/ 656309 h 1440164"/>
                <a:gd name="connsiteX1754" fmla="*/ 1421893 w 1439146"/>
                <a:gd name="connsiteY1754" fmla="*/ 625732 h 1440164"/>
                <a:gd name="connsiteX1755" fmla="*/ 1419951 w 1439146"/>
                <a:gd name="connsiteY1755" fmla="*/ 633151 h 1440164"/>
                <a:gd name="connsiteX1756" fmla="*/ 1421807 w 1439146"/>
                <a:gd name="connsiteY1756" fmla="*/ 642802 h 1440164"/>
                <a:gd name="connsiteX1757" fmla="*/ 1421887 w 1439146"/>
                <a:gd name="connsiteY1757" fmla="*/ 625732 h 1440164"/>
                <a:gd name="connsiteX1758" fmla="*/ 1045194 w 1439146"/>
                <a:gd name="connsiteY1758" fmla="*/ 614047 h 1440164"/>
                <a:gd name="connsiteX1759" fmla="*/ 1038042 w 1439146"/>
                <a:gd name="connsiteY1759" fmla="*/ 612608 h 1440164"/>
                <a:gd name="connsiteX1760" fmla="*/ 1036851 w 1439146"/>
                <a:gd name="connsiteY1760" fmla="*/ 633945 h 1440164"/>
                <a:gd name="connsiteX1761" fmla="*/ 1039975 w 1439146"/>
                <a:gd name="connsiteY1761" fmla="*/ 645954 h 1440164"/>
                <a:gd name="connsiteX1762" fmla="*/ 1044003 w 1439146"/>
                <a:gd name="connsiteY1762" fmla="*/ 635385 h 1440164"/>
                <a:gd name="connsiteX1763" fmla="*/ 1045194 w 1439146"/>
                <a:gd name="connsiteY1763" fmla="*/ 614047 h 1440164"/>
                <a:gd name="connsiteX1764" fmla="*/ 632995 w 1439146"/>
                <a:gd name="connsiteY1764" fmla="*/ 597943 h 1440164"/>
                <a:gd name="connsiteX1765" fmla="*/ 675914 w 1439146"/>
                <a:gd name="connsiteY1765" fmla="*/ 532861 h 1440164"/>
                <a:gd name="connsiteX1766" fmla="*/ 689209 w 1439146"/>
                <a:gd name="connsiteY1766" fmla="*/ 509390 h 1440164"/>
                <a:gd name="connsiteX1767" fmla="*/ 654869 w 1439146"/>
                <a:gd name="connsiteY1767" fmla="*/ 545664 h 1440164"/>
                <a:gd name="connsiteX1768" fmla="*/ 599490 w 1439146"/>
                <a:gd name="connsiteY1768" fmla="*/ 631855 h 1440164"/>
                <a:gd name="connsiteX1769" fmla="*/ 601430 w 1439146"/>
                <a:gd name="connsiteY1769" fmla="*/ 639552 h 1440164"/>
                <a:gd name="connsiteX1770" fmla="*/ 632995 w 1439146"/>
                <a:gd name="connsiteY1770" fmla="*/ 597943 h 1440164"/>
                <a:gd name="connsiteX1771" fmla="*/ 17770 w 1439146"/>
                <a:gd name="connsiteY1771" fmla="*/ 610746 h 1440164"/>
                <a:gd name="connsiteX1772" fmla="*/ 15812 w 1439146"/>
                <a:gd name="connsiteY1772" fmla="*/ 618214 h 1440164"/>
                <a:gd name="connsiteX1773" fmla="*/ 17770 w 1439146"/>
                <a:gd name="connsiteY1773" fmla="*/ 625683 h 1440164"/>
                <a:gd name="connsiteX1774" fmla="*/ 17770 w 1439146"/>
                <a:gd name="connsiteY1774" fmla="*/ 610746 h 1440164"/>
                <a:gd name="connsiteX1775" fmla="*/ 1098803 w 1439146"/>
                <a:gd name="connsiteY1775" fmla="*/ 607546 h 1440164"/>
                <a:gd name="connsiteX1776" fmla="*/ 1100686 w 1439146"/>
                <a:gd name="connsiteY1776" fmla="*/ 601295 h 1440164"/>
                <a:gd name="connsiteX1777" fmla="*/ 1083615 w 1439146"/>
                <a:gd name="connsiteY1777" fmla="*/ 607409 h 1440164"/>
                <a:gd name="connsiteX1778" fmla="*/ 1098803 w 1439146"/>
                <a:gd name="connsiteY1778" fmla="*/ 607546 h 1440164"/>
                <a:gd name="connsiteX1779" fmla="*/ 1417565 w 1439146"/>
                <a:gd name="connsiteY1779" fmla="*/ 598024 h 1440164"/>
                <a:gd name="connsiteX1780" fmla="*/ 1415439 w 1439146"/>
                <a:gd name="connsiteY1780" fmla="*/ 603277 h 1440164"/>
                <a:gd name="connsiteX1781" fmla="*/ 1417406 w 1439146"/>
                <a:gd name="connsiteY1781" fmla="*/ 610827 h 1440164"/>
                <a:gd name="connsiteX1782" fmla="*/ 1417566 w 1439146"/>
                <a:gd name="connsiteY1782" fmla="*/ 598024 h 1440164"/>
                <a:gd name="connsiteX1783" fmla="*/ 586311 w 1439146"/>
                <a:gd name="connsiteY1783" fmla="*/ 586655 h 1440164"/>
                <a:gd name="connsiteX1784" fmla="*/ 596429 w 1439146"/>
                <a:gd name="connsiteY1784" fmla="*/ 546787 h 1440164"/>
                <a:gd name="connsiteX1785" fmla="*/ 587449 w 1439146"/>
                <a:gd name="connsiteY1785" fmla="*/ 516593 h 1440164"/>
                <a:gd name="connsiteX1786" fmla="*/ 572152 w 1439146"/>
                <a:gd name="connsiteY1786" fmla="*/ 547626 h 1440164"/>
                <a:gd name="connsiteX1787" fmla="*/ 578152 w 1439146"/>
                <a:gd name="connsiteY1787" fmla="*/ 561417 h 1440164"/>
                <a:gd name="connsiteX1788" fmla="*/ 567340 w 1439146"/>
                <a:gd name="connsiteY1788" fmla="*/ 558019 h 1440164"/>
                <a:gd name="connsiteX1789" fmla="*/ 527008 w 1439146"/>
                <a:gd name="connsiteY1789" fmla="*/ 509690 h 1440164"/>
                <a:gd name="connsiteX1790" fmla="*/ 482876 w 1439146"/>
                <a:gd name="connsiteY1790" fmla="*/ 457496 h 1440164"/>
                <a:gd name="connsiteX1791" fmla="*/ 476238 w 1439146"/>
                <a:gd name="connsiteY1791" fmla="*/ 444645 h 1440164"/>
                <a:gd name="connsiteX1792" fmla="*/ 427974 w 1439146"/>
                <a:gd name="connsiteY1792" fmla="*/ 444380 h 1440164"/>
                <a:gd name="connsiteX1793" fmla="*/ 424513 w 1439146"/>
                <a:gd name="connsiteY1793" fmla="*/ 456584 h 1440164"/>
                <a:gd name="connsiteX1794" fmla="*/ 455288 w 1439146"/>
                <a:gd name="connsiteY1794" fmla="*/ 462919 h 1440164"/>
                <a:gd name="connsiteX1795" fmla="*/ 503825 w 1439146"/>
                <a:gd name="connsiteY1795" fmla="*/ 537130 h 1440164"/>
                <a:gd name="connsiteX1796" fmla="*/ 550044 w 1439146"/>
                <a:gd name="connsiteY1796" fmla="*/ 597326 h 1440164"/>
                <a:gd name="connsiteX1797" fmla="*/ 586311 w 1439146"/>
                <a:gd name="connsiteY1797" fmla="*/ 586655 h 1440164"/>
                <a:gd name="connsiteX1798" fmla="*/ 26696 w 1439146"/>
                <a:gd name="connsiteY1798" fmla="*/ 569136 h 1440164"/>
                <a:gd name="connsiteX1799" fmla="*/ 23360 w 1439146"/>
                <a:gd name="connsiteY1799" fmla="*/ 571271 h 1440164"/>
                <a:gd name="connsiteX1800" fmla="*/ 20024 w 1439146"/>
                <a:gd name="connsiteY1800" fmla="*/ 592609 h 1440164"/>
                <a:gd name="connsiteX1801" fmla="*/ 23360 w 1439146"/>
                <a:gd name="connsiteY1801" fmla="*/ 590475 h 1440164"/>
                <a:gd name="connsiteX1802" fmla="*/ 26696 w 1439146"/>
                <a:gd name="connsiteY1802" fmla="*/ 569136 h 1440164"/>
                <a:gd name="connsiteX1803" fmla="*/ 1066795 w 1439146"/>
                <a:gd name="connsiteY1803" fmla="*/ 579805 h 1440164"/>
                <a:gd name="connsiteX1804" fmla="*/ 1061749 w 1439146"/>
                <a:gd name="connsiteY1804" fmla="*/ 572761 h 1440164"/>
                <a:gd name="connsiteX1805" fmla="*/ 1062528 w 1439146"/>
                <a:gd name="connsiteY1805" fmla="*/ 584073 h 1440164"/>
                <a:gd name="connsiteX1806" fmla="*/ 1067574 w 1439146"/>
                <a:gd name="connsiteY1806" fmla="*/ 591118 h 1440164"/>
                <a:gd name="connsiteX1807" fmla="*/ 1066795 w 1439146"/>
                <a:gd name="connsiteY1807" fmla="*/ 579805 h 1440164"/>
                <a:gd name="connsiteX1808" fmla="*/ 1413166 w 1439146"/>
                <a:gd name="connsiteY1808" fmla="*/ 574471 h 1440164"/>
                <a:gd name="connsiteX1809" fmla="*/ 1411013 w 1439146"/>
                <a:gd name="connsiteY1809" fmla="*/ 579805 h 1440164"/>
                <a:gd name="connsiteX1810" fmla="*/ 1413166 w 1439146"/>
                <a:gd name="connsiteY1810" fmla="*/ 585140 h 1440164"/>
                <a:gd name="connsiteX1811" fmla="*/ 1413166 w 1439146"/>
                <a:gd name="connsiteY1811" fmla="*/ 574471 h 1440164"/>
                <a:gd name="connsiteX1812" fmla="*/ 670065 w 1439146"/>
                <a:gd name="connsiteY1812" fmla="*/ 515791 h 1440164"/>
                <a:gd name="connsiteX1813" fmla="*/ 735265 w 1439146"/>
                <a:gd name="connsiteY1813" fmla="*/ 443241 h 1440164"/>
                <a:gd name="connsiteX1814" fmla="*/ 757150 w 1439146"/>
                <a:gd name="connsiteY1814" fmla="*/ 415838 h 1440164"/>
                <a:gd name="connsiteX1815" fmla="*/ 768062 w 1439146"/>
                <a:gd name="connsiteY1815" fmla="*/ 403372 h 1440164"/>
                <a:gd name="connsiteX1816" fmla="*/ 744589 w 1439146"/>
                <a:gd name="connsiteY1816" fmla="*/ 417017 h 1440164"/>
                <a:gd name="connsiteX1817" fmla="*/ 638771 w 1439146"/>
                <a:gd name="connsiteY1817" fmla="*/ 458925 h 1440164"/>
                <a:gd name="connsiteX1818" fmla="*/ 598645 w 1439146"/>
                <a:gd name="connsiteY1818" fmla="*/ 468125 h 1440164"/>
                <a:gd name="connsiteX1819" fmla="*/ 588945 w 1439146"/>
                <a:gd name="connsiteY1819" fmla="*/ 487085 h 1440164"/>
                <a:gd name="connsiteX1820" fmla="*/ 591922 w 1439146"/>
                <a:gd name="connsiteY1820" fmla="*/ 507122 h 1440164"/>
                <a:gd name="connsiteX1821" fmla="*/ 619650 w 1439146"/>
                <a:gd name="connsiteY1821" fmla="*/ 491262 h 1440164"/>
                <a:gd name="connsiteX1822" fmla="*/ 623628 w 1439146"/>
                <a:gd name="connsiteY1822" fmla="*/ 502582 h 1440164"/>
                <a:gd name="connsiteX1823" fmla="*/ 603816 w 1439146"/>
                <a:gd name="connsiteY1823" fmla="*/ 542103 h 1440164"/>
                <a:gd name="connsiteX1824" fmla="*/ 612477 w 1439146"/>
                <a:gd name="connsiteY1824" fmla="*/ 574646 h 1440164"/>
                <a:gd name="connsiteX1825" fmla="*/ 670065 w 1439146"/>
                <a:gd name="connsiteY1825" fmla="*/ 515791 h 1440164"/>
                <a:gd name="connsiteX1826" fmla="*/ 1406072 w 1439146"/>
                <a:gd name="connsiteY1826" fmla="*/ 541397 h 1440164"/>
                <a:gd name="connsiteX1827" fmla="*/ 1399117 w 1439146"/>
                <a:gd name="connsiteY1827" fmla="*/ 521323 h 1440164"/>
                <a:gd name="connsiteX1828" fmla="*/ 1402461 w 1439146"/>
                <a:gd name="connsiteY1828" fmla="*/ 545008 h 1440164"/>
                <a:gd name="connsiteX1829" fmla="*/ 1409416 w 1439146"/>
                <a:gd name="connsiteY1829" fmla="*/ 565082 h 1440164"/>
                <a:gd name="connsiteX1830" fmla="*/ 1406072 w 1439146"/>
                <a:gd name="connsiteY1830" fmla="*/ 541397 h 1440164"/>
                <a:gd name="connsiteX1831" fmla="*/ 1094535 w 1439146"/>
                <a:gd name="connsiteY1831" fmla="*/ 545161 h 1440164"/>
                <a:gd name="connsiteX1832" fmla="*/ 1090268 w 1439146"/>
                <a:gd name="connsiteY1832" fmla="*/ 534996 h 1440164"/>
                <a:gd name="connsiteX1833" fmla="*/ 1086000 w 1439146"/>
                <a:gd name="connsiteY1833" fmla="*/ 550436 h 1440164"/>
                <a:gd name="connsiteX1834" fmla="*/ 1090268 w 1439146"/>
                <a:gd name="connsiteY1834" fmla="*/ 560601 h 1440164"/>
                <a:gd name="connsiteX1835" fmla="*/ 1094535 w 1439146"/>
                <a:gd name="connsiteY1835" fmla="*/ 545161 h 1440164"/>
                <a:gd name="connsiteX1836" fmla="*/ 30545 w 1439146"/>
                <a:gd name="connsiteY1836" fmla="*/ 549133 h 1440164"/>
                <a:gd name="connsiteX1837" fmla="*/ 27960 w 1439146"/>
                <a:gd name="connsiteY1837" fmla="*/ 551710 h 1440164"/>
                <a:gd name="connsiteX1838" fmla="*/ 30203 w 1439146"/>
                <a:gd name="connsiteY1838" fmla="*/ 557312 h 1440164"/>
                <a:gd name="connsiteX1839" fmla="*/ 30545 w 1439146"/>
                <a:gd name="connsiteY1839" fmla="*/ 549133 h 1440164"/>
                <a:gd name="connsiteX1840" fmla="*/ 34814 w 1439146"/>
                <a:gd name="connsiteY1840" fmla="*/ 532062 h 1440164"/>
                <a:gd name="connsiteX1841" fmla="*/ 32230 w 1439146"/>
                <a:gd name="connsiteY1841" fmla="*/ 534640 h 1440164"/>
                <a:gd name="connsiteX1842" fmla="*/ 34473 w 1439146"/>
                <a:gd name="connsiteY1842" fmla="*/ 540241 h 1440164"/>
                <a:gd name="connsiteX1843" fmla="*/ 34814 w 1439146"/>
                <a:gd name="connsiteY1843" fmla="*/ 532062 h 1440164"/>
                <a:gd name="connsiteX1844" fmla="*/ 52565 w 1439146"/>
                <a:gd name="connsiteY1844" fmla="*/ 479516 h 1440164"/>
                <a:gd name="connsiteX1845" fmla="*/ 46678 w 1439146"/>
                <a:gd name="connsiteY1845" fmla="*/ 488052 h 1440164"/>
                <a:gd name="connsiteX1846" fmla="*/ 40951 w 1439146"/>
                <a:gd name="connsiteY1846" fmla="*/ 507256 h 1440164"/>
                <a:gd name="connsiteX1847" fmla="*/ 46838 w 1439146"/>
                <a:gd name="connsiteY1847" fmla="*/ 498721 h 1440164"/>
                <a:gd name="connsiteX1848" fmla="*/ 52565 w 1439146"/>
                <a:gd name="connsiteY1848" fmla="*/ 479516 h 1440164"/>
                <a:gd name="connsiteX1849" fmla="*/ 1388982 w 1439146"/>
                <a:gd name="connsiteY1849" fmla="*/ 487146 h 1440164"/>
                <a:gd name="connsiteX1850" fmla="*/ 1386545 w 1439146"/>
                <a:gd name="connsiteY1850" fmla="*/ 487333 h 1440164"/>
                <a:gd name="connsiteX1851" fmla="*/ 1389338 w 1439146"/>
                <a:gd name="connsiteY1851" fmla="*/ 500137 h 1440164"/>
                <a:gd name="connsiteX1852" fmla="*/ 1391775 w 1439146"/>
                <a:gd name="connsiteY1852" fmla="*/ 499949 h 1440164"/>
                <a:gd name="connsiteX1853" fmla="*/ 1388982 w 1439146"/>
                <a:gd name="connsiteY1853" fmla="*/ 487146 h 1440164"/>
                <a:gd name="connsiteX1854" fmla="*/ 1377977 w 1439146"/>
                <a:gd name="connsiteY1854" fmla="*/ 456400 h 1440164"/>
                <a:gd name="connsiteX1855" fmla="*/ 1369309 w 1439146"/>
                <a:gd name="connsiteY1855" fmla="*/ 440174 h 1440164"/>
                <a:gd name="connsiteX1856" fmla="*/ 1374776 w 1439146"/>
                <a:gd name="connsiteY1856" fmla="*/ 459601 h 1440164"/>
                <a:gd name="connsiteX1857" fmla="*/ 1383444 w 1439146"/>
                <a:gd name="connsiteY1857" fmla="*/ 475827 h 1440164"/>
                <a:gd name="connsiteX1858" fmla="*/ 1377977 w 1439146"/>
                <a:gd name="connsiteY1858" fmla="*/ 456400 h 1440164"/>
                <a:gd name="connsiteX1859" fmla="*/ 80084 w 1439146"/>
                <a:gd name="connsiteY1859" fmla="*/ 416569 h 1440164"/>
                <a:gd name="connsiteX1860" fmla="*/ 97504 w 1439146"/>
                <a:gd name="connsiteY1860" fmla="*/ 374960 h 1440164"/>
                <a:gd name="connsiteX1861" fmla="*/ 57506 w 1439146"/>
                <a:gd name="connsiteY1861" fmla="*/ 458317 h 1440164"/>
                <a:gd name="connsiteX1862" fmla="*/ 80084 w 1439146"/>
                <a:gd name="connsiteY1862" fmla="*/ 416569 h 1440164"/>
                <a:gd name="connsiteX1863" fmla="*/ 652836 w 1439146"/>
                <a:gd name="connsiteY1863" fmla="*/ 447510 h 1440164"/>
                <a:gd name="connsiteX1864" fmla="*/ 631498 w 1439146"/>
                <a:gd name="connsiteY1864" fmla="*/ 447264 h 1440164"/>
                <a:gd name="connsiteX1865" fmla="*/ 627230 w 1439146"/>
                <a:gd name="connsiteY1865" fmla="*/ 450781 h 1440164"/>
                <a:gd name="connsiteX1866" fmla="*/ 652836 w 1439146"/>
                <a:gd name="connsiteY1866" fmla="*/ 447509 h 1440164"/>
                <a:gd name="connsiteX1867" fmla="*/ 486109 w 1439146"/>
                <a:gd name="connsiteY1867" fmla="*/ 429980 h 1440164"/>
                <a:gd name="connsiteX1868" fmla="*/ 444574 w 1439146"/>
                <a:gd name="connsiteY1868" fmla="*/ 419286 h 1440164"/>
                <a:gd name="connsiteX1869" fmla="*/ 403176 w 1439146"/>
                <a:gd name="connsiteY1869" fmla="*/ 421274 h 1440164"/>
                <a:gd name="connsiteX1870" fmla="*/ 345758 w 1439146"/>
                <a:gd name="connsiteY1870" fmla="*/ 420437 h 1440164"/>
                <a:gd name="connsiteX1871" fmla="*/ 340088 w 1439146"/>
                <a:gd name="connsiteY1871" fmla="*/ 403329 h 1440164"/>
                <a:gd name="connsiteX1872" fmla="*/ 336444 w 1439146"/>
                <a:gd name="connsiteY1872" fmla="*/ 396783 h 1440164"/>
                <a:gd name="connsiteX1873" fmla="*/ 337662 w 1439146"/>
                <a:gd name="connsiteY1873" fmla="*/ 426716 h 1440164"/>
                <a:gd name="connsiteX1874" fmla="*/ 486109 w 1439146"/>
                <a:gd name="connsiteY1874" fmla="*/ 429980 h 1440164"/>
                <a:gd name="connsiteX1875" fmla="*/ 682709 w 1439146"/>
                <a:gd name="connsiteY1875" fmla="*/ 430019 h 1440164"/>
                <a:gd name="connsiteX1876" fmla="*/ 748858 w 1439146"/>
                <a:gd name="connsiteY1876" fmla="*/ 397999 h 1440164"/>
                <a:gd name="connsiteX1877" fmla="*/ 735732 w 1439146"/>
                <a:gd name="connsiteY1877" fmla="*/ 378426 h 1440164"/>
                <a:gd name="connsiteX1878" fmla="*/ 724437 w 1439146"/>
                <a:gd name="connsiteY1878" fmla="*/ 344021 h 1440164"/>
                <a:gd name="connsiteX1879" fmla="*/ 718358 w 1439146"/>
                <a:gd name="connsiteY1879" fmla="*/ 323750 h 1440164"/>
                <a:gd name="connsiteX1880" fmla="*/ 710448 w 1439146"/>
                <a:gd name="connsiteY1880" fmla="*/ 319339 h 1440164"/>
                <a:gd name="connsiteX1881" fmla="*/ 664985 w 1439146"/>
                <a:gd name="connsiteY1881" fmla="*/ 283471 h 1440164"/>
                <a:gd name="connsiteX1882" fmla="*/ 660303 w 1439146"/>
                <a:gd name="connsiteY1882" fmla="*/ 285690 h 1440164"/>
                <a:gd name="connsiteX1883" fmla="*/ 672040 w 1439146"/>
                <a:gd name="connsiteY1883" fmla="*/ 294232 h 1440164"/>
                <a:gd name="connsiteX1884" fmla="*/ 641867 w 1439146"/>
                <a:gd name="connsiteY1884" fmla="*/ 292808 h 1440164"/>
                <a:gd name="connsiteX1885" fmla="*/ 633931 w 1439146"/>
                <a:gd name="connsiteY1885" fmla="*/ 312510 h 1440164"/>
                <a:gd name="connsiteX1886" fmla="*/ 642588 w 1439146"/>
                <a:gd name="connsiteY1886" fmla="*/ 318135 h 1440164"/>
                <a:gd name="connsiteX1887" fmla="*/ 649389 w 1439146"/>
                <a:gd name="connsiteY1887" fmla="*/ 324038 h 1440164"/>
                <a:gd name="connsiteX1888" fmla="*/ 651288 w 1439146"/>
                <a:gd name="connsiteY1888" fmla="*/ 332284 h 1440164"/>
                <a:gd name="connsiteX1889" fmla="*/ 654650 w 1439146"/>
                <a:gd name="connsiteY1889" fmla="*/ 337619 h 1440164"/>
                <a:gd name="connsiteX1890" fmla="*/ 664572 w 1439146"/>
                <a:gd name="connsiteY1890" fmla="*/ 362006 h 1440164"/>
                <a:gd name="connsiteX1891" fmla="*/ 684843 w 1439146"/>
                <a:gd name="connsiteY1891" fmla="*/ 355756 h 1440164"/>
                <a:gd name="connsiteX1892" fmla="*/ 704047 w 1439146"/>
                <a:gd name="connsiteY1892" fmla="*/ 349641 h 1440164"/>
                <a:gd name="connsiteX1893" fmla="*/ 704503 w 1439146"/>
                <a:gd name="connsiteY1893" fmla="*/ 355741 h 1440164"/>
                <a:gd name="connsiteX1894" fmla="*/ 695968 w 1439146"/>
                <a:gd name="connsiteY1894" fmla="*/ 386537 h 1440164"/>
                <a:gd name="connsiteX1895" fmla="*/ 695511 w 1439146"/>
                <a:gd name="connsiteY1895" fmla="*/ 411218 h 1440164"/>
                <a:gd name="connsiteX1896" fmla="*/ 672533 w 1439146"/>
                <a:gd name="connsiteY1896" fmla="*/ 414031 h 1440164"/>
                <a:gd name="connsiteX1897" fmla="*/ 638622 w 1439146"/>
                <a:gd name="connsiteY1897" fmla="*/ 427776 h 1440164"/>
                <a:gd name="connsiteX1898" fmla="*/ 627688 w 1439146"/>
                <a:gd name="connsiteY1898" fmla="*/ 438710 h 1440164"/>
                <a:gd name="connsiteX1899" fmla="*/ 644530 w 1439146"/>
                <a:gd name="connsiteY1899" fmla="*/ 436401 h 1440164"/>
                <a:gd name="connsiteX1900" fmla="*/ 682709 w 1439146"/>
                <a:gd name="connsiteY1900" fmla="*/ 430017 h 1440164"/>
                <a:gd name="connsiteX1901" fmla="*/ 1350801 w 1439146"/>
                <a:gd name="connsiteY1901" fmla="*/ 397199 h 1440164"/>
                <a:gd name="connsiteX1902" fmla="*/ 1326873 w 1439146"/>
                <a:gd name="connsiteY1902" fmla="*/ 355263 h 1440164"/>
                <a:gd name="connsiteX1903" fmla="*/ 1343054 w 1439146"/>
                <a:gd name="connsiteY1903" fmla="*/ 390569 h 1440164"/>
                <a:gd name="connsiteX1904" fmla="*/ 1366983 w 1439146"/>
                <a:gd name="connsiteY1904" fmla="*/ 432504 h 1440164"/>
                <a:gd name="connsiteX1905" fmla="*/ 1350801 w 1439146"/>
                <a:gd name="connsiteY1905" fmla="*/ 397199 h 1440164"/>
                <a:gd name="connsiteX1906" fmla="*/ 364772 w 1439146"/>
                <a:gd name="connsiteY1906" fmla="*/ 409101 h 1440164"/>
                <a:gd name="connsiteX1907" fmla="*/ 347705 w 1439146"/>
                <a:gd name="connsiteY1907" fmla="*/ 406611 h 1440164"/>
                <a:gd name="connsiteX1908" fmla="*/ 363850 w 1439146"/>
                <a:gd name="connsiteY1908" fmla="*/ 417299 h 1440164"/>
                <a:gd name="connsiteX1909" fmla="*/ 364772 w 1439146"/>
                <a:gd name="connsiteY1909" fmla="*/ 409101 h 1440164"/>
                <a:gd name="connsiteX1910" fmla="*/ 484993 w 1439146"/>
                <a:gd name="connsiteY1910" fmla="*/ 402810 h 1440164"/>
                <a:gd name="connsiteX1911" fmla="*/ 474519 w 1439146"/>
                <a:gd name="connsiteY1911" fmla="*/ 321800 h 1440164"/>
                <a:gd name="connsiteX1912" fmla="*/ 472754 w 1439146"/>
                <a:gd name="connsiteY1912" fmla="*/ 352068 h 1440164"/>
                <a:gd name="connsiteX1913" fmla="*/ 471467 w 1439146"/>
                <a:gd name="connsiteY1913" fmla="*/ 374960 h 1440164"/>
                <a:gd name="connsiteX1914" fmla="*/ 466150 w 1439146"/>
                <a:gd name="connsiteY1914" fmla="*/ 367491 h 1440164"/>
                <a:gd name="connsiteX1915" fmla="*/ 461254 w 1439146"/>
                <a:gd name="connsiteY1915" fmla="*/ 377841 h 1440164"/>
                <a:gd name="connsiteX1916" fmla="*/ 484993 w 1439146"/>
                <a:gd name="connsiteY1916" fmla="*/ 402810 h 1440164"/>
                <a:gd name="connsiteX1917" fmla="*/ 981444 w 1439146"/>
                <a:gd name="connsiteY1917" fmla="*/ 404833 h 1440164"/>
                <a:gd name="connsiteX1918" fmla="*/ 970522 w 1439146"/>
                <a:gd name="connsiteY1918" fmla="*/ 400566 h 1440164"/>
                <a:gd name="connsiteX1919" fmla="*/ 962238 w 1439146"/>
                <a:gd name="connsiteY1919" fmla="*/ 404833 h 1440164"/>
                <a:gd name="connsiteX1920" fmla="*/ 973159 w 1439146"/>
                <a:gd name="connsiteY1920" fmla="*/ 409101 h 1440164"/>
                <a:gd name="connsiteX1921" fmla="*/ 981444 w 1439146"/>
                <a:gd name="connsiteY1921" fmla="*/ 404833 h 1440164"/>
                <a:gd name="connsiteX1922" fmla="*/ 751652 w 1439146"/>
                <a:gd name="connsiteY1922" fmla="*/ 373313 h 1440164"/>
                <a:gd name="connsiteX1923" fmla="*/ 739434 w 1439146"/>
                <a:gd name="connsiteY1923" fmla="*/ 338243 h 1440164"/>
                <a:gd name="connsiteX1924" fmla="*/ 738027 w 1439146"/>
                <a:gd name="connsiteY1924" fmla="*/ 317347 h 1440164"/>
                <a:gd name="connsiteX1925" fmla="*/ 734512 w 1439146"/>
                <a:gd name="connsiteY1925" fmla="*/ 337019 h 1440164"/>
                <a:gd name="connsiteX1926" fmla="*/ 745262 w 1439146"/>
                <a:gd name="connsiteY1926" fmla="*/ 375719 h 1440164"/>
                <a:gd name="connsiteX1927" fmla="*/ 760995 w 1439146"/>
                <a:gd name="connsiteY1927" fmla="*/ 391118 h 1440164"/>
                <a:gd name="connsiteX1928" fmla="*/ 751652 w 1439146"/>
                <a:gd name="connsiteY1928" fmla="*/ 373313 h 1440164"/>
                <a:gd name="connsiteX1929" fmla="*/ 988853 w 1439146"/>
                <a:gd name="connsiteY1929" fmla="*/ 345087 h 1440164"/>
                <a:gd name="connsiteX1930" fmla="*/ 990173 w 1439146"/>
                <a:gd name="connsiteY1930" fmla="*/ 356823 h 1440164"/>
                <a:gd name="connsiteX1931" fmla="*/ 985105 w 1439146"/>
                <a:gd name="connsiteY1931" fmla="*/ 379228 h 1440164"/>
                <a:gd name="connsiteX1932" fmla="*/ 982902 w 1439146"/>
                <a:gd name="connsiteY1932" fmla="*/ 389896 h 1440164"/>
                <a:gd name="connsiteX1933" fmla="*/ 991201 w 1439146"/>
                <a:gd name="connsiteY1933" fmla="*/ 379664 h 1440164"/>
                <a:gd name="connsiteX1934" fmla="*/ 1002213 w 1439146"/>
                <a:gd name="connsiteY1934" fmla="*/ 337349 h 1440164"/>
                <a:gd name="connsiteX1935" fmla="*/ 1003290 w 1439146"/>
                <a:gd name="connsiteY1935" fmla="*/ 303632 h 1440164"/>
                <a:gd name="connsiteX1936" fmla="*/ 986214 w 1439146"/>
                <a:gd name="connsiteY1936" fmla="*/ 330091 h 1440164"/>
                <a:gd name="connsiteX1937" fmla="*/ 971117 w 1439146"/>
                <a:gd name="connsiteY1937" fmla="*/ 374040 h 1440164"/>
                <a:gd name="connsiteX1938" fmla="*/ 978065 w 1439146"/>
                <a:gd name="connsiteY1938" fmla="*/ 367491 h 1440164"/>
                <a:gd name="connsiteX1939" fmla="*/ 988852 w 1439146"/>
                <a:gd name="connsiteY1939" fmla="*/ 345087 h 1440164"/>
                <a:gd name="connsiteX1940" fmla="*/ 126037 w 1439146"/>
                <a:gd name="connsiteY1940" fmla="*/ 334369 h 1440164"/>
                <a:gd name="connsiteX1941" fmla="*/ 329567 w 1439146"/>
                <a:gd name="connsiteY1941" fmla="*/ 129622 h 1440164"/>
                <a:gd name="connsiteX1942" fmla="*/ 360502 w 1439146"/>
                <a:gd name="connsiteY1942" fmla="*/ 107356 h 1440164"/>
                <a:gd name="connsiteX1943" fmla="*/ 312455 w 1439146"/>
                <a:gd name="connsiteY1943" fmla="*/ 137175 h 1440164"/>
                <a:gd name="connsiteX1944" fmla="*/ 104518 w 1439146"/>
                <a:gd name="connsiteY1944" fmla="*/ 362157 h 1440164"/>
                <a:gd name="connsiteX1945" fmla="*/ 126037 w 1439146"/>
                <a:gd name="connsiteY1945" fmla="*/ 334369 h 1440164"/>
                <a:gd name="connsiteX1946" fmla="*/ 768885 w 1439146"/>
                <a:gd name="connsiteY1946" fmla="*/ 350503 h 1440164"/>
                <a:gd name="connsiteX1947" fmla="*/ 766760 w 1439146"/>
                <a:gd name="connsiteY1947" fmla="*/ 355756 h 1440164"/>
                <a:gd name="connsiteX1948" fmla="*/ 768727 w 1439146"/>
                <a:gd name="connsiteY1948" fmla="*/ 363305 h 1440164"/>
                <a:gd name="connsiteX1949" fmla="*/ 768885 w 1439146"/>
                <a:gd name="connsiteY1949" fmla="*/ 350503 h 1440164"/>
                <a:gd name="connsiteX1950" fmla="*/ 757393 w 1439146"/>
                <a:gd name="connsiteY1950" fmla="*/ 349354 h 1440164"/>
                <a:gd name="connsiteX1951" fmla="*/ 753125 w 1439146"/>
                <a:gd name="connsiteY1951" fmla="*/ 336551 h 1440164"/>
                <a:gd name="connsiteX1952" fmla="*/ 751702 w 1439146"/>
                <a:gd name="connsiteY1952" fmla="*/ 359312 h 1440164"/>
                <a:gd name="connsiteX1953" fmla="*/ 757393 w 1439146"/>
                <a:gd name="connsiteY1953" fmla="*/ 349354 h 1440164"/>
                <a:gd name="connsiteX1954" fmla="*/ 1314283 w 1439146"/>
                <a:gd name="connsiteY1954" fmla="*/ 333350 h 1440164"/>
                <a:gd name="connsiteX1955" fmla="*/ 1139123 w 1439146"/>
                <a:gd name="connsiteY1955" fmla="*/ 148074 h 1440164"/>
                <a:gd name="connsiteX1956" fmla="*/ 1044631 w 1439146"/>
                <a:gd name="connsiteY1956" fmla="*/ 90568 h 1440164"/>
                <a:gd name="connsiteX1957" fmla="*/ 1061048 w 1439146"/>
                <a:gd name="connsiteY1957" fmla="*/ 102104 h 1440164"/>
                <a:gd name="connsiteX1958" fmla="*/ 1302372 w 1439146"/>
                <a:gd name="connsiteY1958" fmla="*/ 322060 h 1440164"/>
                <a:gd name="connsiteX1959" fmla="*/ 1314283 w 1439146"/>
                <a:gd name="connsiteY1959" fmla="*/ 333350 h 1440164"/>
                <a:gd name="connsiteX1960" fmla="*/ 759099 w 1439146"/>
                <a:gd name="connsiteY1960" fmla="*/ 320192 h 1440164"/>
                <a:gd name="connsiteX1961" fmla="*/ 758032 w 1439146"/>
                <a:gd name="connsiteY1961" fmla="*/ 305042 h 1440164"/>
                <a:gd name="connsiteX1962" fmla="*/ 749789 w 1439146"/>
                <a:gd name="connsiteY1962" fmla="*/ 292882 h 1440164"/>
                <a:gd name="connsiteX1963" fmla="*/ 746499 w 1439146"/>
                <a:gd name="connsiteY1963" fmla="*/ 309485 h 1440164"/>
                <a:gd name="connsiteX1964" fmla="*/ 755169 w 1439146"/>
                <a:gd name="connsiteY1964" fmla="*/ 326624 h 1440164"/>
                <a:gd name="connsiteX1965" fmla="*/ 759099 w 1439146"/>
                <a:gd name="connsiteY1965" fmla="*/ 320192 h 1440164"/>
                <a:gd name="connsiteX1966" fmla="*/ 723251 w 1439146"/>
                <a:gd name="connsiteY1966" fmla="*/ 296531 h 1440164"/>
                <a:gd name="connsiteX1967" fmla="*/ 715784 w 1439146"/>
                <a:gd name="connsiteY1967" fmla="*/ 289064 h 1440164"/>
                <a:gd name="connsiteX1968" fmla="*/ 714171 w 1439146"/>
                <a:gd name="connsiteY1968" fmla="*/ 290675 h 1440164"/>
                <a:gd name="connsiteX1969" fmla="*/ 723251 w 1439146"/>
                <a:gd name="connsiteY1969" fmla="*/ 296531 h 1440164"/>
                <a:gd name="connsiteX1970" fmla="*/ 815016 w 1439146"/>
                <a:gd name="connsiteY1970" fmla="*/ 272466 h 1440164"/>
                <a:gd name="connsiteX1971" fmla="*/ 787762 w 1439146"/>
                <a:gd name="connsiteY1971" fmla="*/ 186960 h 1440164"/>
                <a:gd name="connsiteX1972" fmla="*/ 653024 w 1439146"/>
                <a:gd name="connsiteY1972" fmla="*/ 167627 h 1440164"/>
                <a:gd name="connsiteX1973" fmla="*/ 636537 w 1439146"/>
                <a:gd name="connsiteY1973" fmla="*/ 174516 h 1440164"/>
                <a:gd name="connsiteX1974" fmla="*/ 646222 w 1439146"/>
                <a:gd name="connsiteY1974" fmla="*/ 184826 h 1440164"/>
                <a:gd name="connsiteX1975" fmla="*/ 671064 w 1439146"/>
                <a:gd name="connsiteY1975" fmla="*/ 187959 h 1440164"/>
                <a:gd name="connsiteX1976" fmla="*/ 687815 w 1439146"/>
                <a:gd name="connsiteY1976" fmla="*/ 185497 h 1440164"/>
                <a:gd name="connsiteX1977" fmla="*/ 700058 w 1439146"/>
                <a:gd name="connsiteY1977" fmla="*/ 188176 h 1440164"/>
                <a:gd name="connsiteX1978" fmla="*/ 737774 w 1439146"/>
                <a:gd name="connsiteY1978" fmla="*/ 199465 h 1440164"/>
                <a:gd name="connsiteX1979" fmla="*/ 769300 w 1439146"/>
                <a:gd name="connsiteY1979" fmla="*/ 212791 h 1440164"/>
                <a:gd name="connsiteX1980" fmla="*/ 786272 w 1439146"/>
                <a:gd name="connsiteY1980" fmla="*/ 264567 h 1440164"/>
                <a:gd name="connsiteX1981" fmla="*/ 795338 w 1439146"/>
                <a:gd name="connsiteY1981" fmla="*/ 287828 h 1440164"/>
                <a:gd name="connsiteX1982" fmla="*/ 809245 w 1439146"/>
                <a:gd name="connsiteY1982" fmla="*/ 295613 h 1440164"/>
                <a:gd name="connsiteX1983" fmla="*/ 815016 w 1439146"/>
                <a:gd name="connsiteY1983" fmla="*/ 272466 h 1440164"/>
                <a:gd name="connsiteX1984" fmla="*/ 644301 w 1439146"/>
                <a:gd name="connsiteY1984" fmla="*/ 281072 h 1440164"/>
                <a:gd name="connsiteX1985" fmla="*/ 642419 w 1439146"/>
                <a:gd name="connsiteY1985" fmla="*/ 276805 h 1440164"/>
                <a:gd name="connsiteX1986" fmla="*/ 637899 w 1439146"/>
                <a:gd name="connsiteY1986" fmla="*/ 281072 h 1440164"/>
                <a:gd name="connsiteX1987" fmla="*/ 639781 w 1439146"/>
                <a:gd name="connsiteY1987" fmla="*/ 285340 h 1440164"/>
                <a:gd name="connsiteX1988" fmla="*/ 644301 w 1439146"/>
                <a:gd name="connsiteY1988" fmla="*/ 281072 h 1440164"/>
                <a:gd name="connsiteX1989" fmla="*/ 767560 w 1439146"/>
                <a:gd name="connsiteY1989" fmla="*/ 267926 h 1440164"/>
                <a:gd name="connsiteX1990" fmla="*/ 704608 w 1439146"/>
                <a:gd name="connsiteY1990" fmla="*/ 198565 h 1440164"/>
                <a:gd name="connsiteX1991" fmla="*/ 650702 w 1439146"/>
                <a:gd name="connsiteY1991" fmla="*/ 221161 h 1440164"/>
                <a:gd name="connsiteX1992" fmla="*/ 706845 w 1439146"/>
                <a:gd name="connsiteY1992" fmla="*/ 265282 h 1440164"/>
                <a:gd name="connsiteX1993" fmla="*/ 767560 w 1439146"/>
                <a:gd name="connsiteY1993" fmla="*/ 267926 h 1440164"/>
                <a:gd name="connsiteX1994" fmla="*/ 706181 w 1439146"/>
                <a:gd name="connsiteY1994" fmla="*/ 277534 h 1440164"/>
                <a:gd name="connsiteX1995" fmla="*/ 684499 w 1439146"/>
                <a:gd name="connsiteY1995" fmla="*/ 263841 h 1440164"/>
                <a:gd name="connsiteX1996" fmla="*/ 654524 w 1439146"/>
                <a:gd name="connsiteY1996" fmla="*/ 242039 h 1440164"/>
                <a:gd name="connsiteX1997" fmla="*/ 646231 w 1439146"/>
                <a:gd name="connsiteY1997" fmla="*/ 230391 h 1440164"/>
                <a:gd name="connsiteX1998" fmla="*/ 622942 w 1439146"/>
                <a:gd name="connsiteY1998" fmla="*/ 238403 h 1440164"/>
                <a:gd name="connsiteX1999" fmla="*/ 592165 w 1439146"/>
                <a:gd name="connsiteY1999" fmla="*/ 250607 h 1440164"/>
                <a:gd name="connsiteX2000" fmla="*/ 595283 w 1439146"/>
                <a:gd name="connsiteY2000" fmla="*/ 257398 h 1440164"/>
                <a:gd name="connsiteX2001" fmla="*/ 646434 w 1439146"/>
                <a:gd name="connsiteY2001" fmla="*/ 270073 h 1440164"/>
                <a:gd name="connsiteX2002" fmla="*/ 706181 w 1439146"/>
                <a:gd name="connsiteY2002" fmla="*/ 277534 h 1440164"/>
                <a:gd name="connsiteX2003" fmla="*/ 435466 w 1439146"/>
                <a:gd name="connsiteY2003" fmla="*/ 68684 h 1440164"/>
                <a:gd name="connsiteX2004" fmla="*/ 364772 w 1439146"/>
                <a:gd name="connsiteY2004" fmla="*/ 103983 h 1440164"/>
                <a:gd name="connsiteX2005" fmla="*/ 400887 w 1439146"/>
                <a:gd name="connsiteY2005" fmla="*/ 88127 h 1440164"/>
                <a:gd name="connsiteX2006" fmla="*/ 435466 w 1439146"/>
                <a:gd name="connsiteY2006" fmla="*/ 68684 h 1440164"/>
                <a:gd name="connsiteX2007" fmla="*/ 1036923 w 1439146"/>
                <a:gd name="connsiteY2007" fmla="*/ 84762 h 1440164"/>
                <a:gd name="connsiteX2008" fmla="*/ 1029202 w 1439146"/>
                <a:gd name="connsiteY2008" fmla="*/ 80560 h 1440164"/>
                <a:gd name="connsiteX2009" fmla="*/ 1030521 w 1439146"/>
                <a:gd name="connsiteY2009" fmla="*/ 84762 h 1440164"/>
                <a:gd name="connsiteX2010" fmla="*/ 1036923 w 1439146"/>
                <a:gd name="connsiteY2010" fmla="*/ 84762 h 1440164"/>
                <a:gd name="connsiteX2011" fmla="*/ 1004915 w 1439146"/>
                <a:gd name="connsiteY2011" fmla="*/ 70175 h 1440164"/>
                <a:gd name="connsiteX2012" fmla="*/ 975041 w 1439146"/>
                <a:gd name="connsiteY2012" fmla="*/ 57466 h 1440164"/>
                <a:gd name="connsiteX2013" fmla="*/ 989978 w 1439146"/>
                <a:gd name="connsiteY2013" fmla="*/ 67219 h 1440164"/>
                <a:gd name="connsiteX2014" fmla="*/ 1004915 w 1439146"/>
                <a:gd name="connsiteY2014" fmla="*/ 70175 h 1440164"/>
                <a:gd name="connsiteX2015" fmla="*/ 454389 w 1439146"/>
                <a:gd name="connsiteY2015" fmla="*/ 63424 h 1440164"/>
                <a:gd name="connsiteX2016" fmla="*/ 456529 w 1439146"/>
                <a:gd name="connsiteY2016" fmla="*/ 59287 h 1440164"/>
                <a:gd name="connsiteX2017" fmla="*/ 445861 w 1439146"/>
                <a:gd name="connsiteY2017" fmla="*/ 63424 h 1440164"/>
                <a:gd name="connsiteX2018" fmla="*/ 443720 w 1439146"/>
                <a:gd name="connsiteY2018" fmla="*/ 67561 h 1440164"/>
                <a:gd name="connsiteX2019" fmla="*/ 454389 w 1439146"/>
                <a:gd name="connsiteY2019" fmla="*/ 63424 h 1440164"/>
                <a:gd name="connsiteX2020" fmla="*/ 488534 w 1439146"/>
                <a:gd name="connsiteY2020" fmla="*/ 49901 h 1440164"/>
                <a:gd name="connsiteX2021" fmla="*/ 484265 w 1439146"/>
                <a:gd name="connsiteY2021" fmla="*/ 48800 h 1440164"/>
                <a:gd name="connsiteX2022" fmla="*/ 467197 w 1439146"/>
                <a:gd name="connsiteY2022" fmla="*/ 55609 h 1440164"/>
                <a:gd name="connsiteX2023" fmla="*/ 471456 w 1439146"/>
                <a:gd name="connsiteY2023" fmla="*/ 56710 h 1440164"/>
                <a:gd name="connsiteX2024" fmla="*/ 488534 w 1439146"/>
                <a:gd name="connsiteY2024" fmla="*/ 49901 h 1440164"/>
                <a:gd name="connsiteX2025" fmla="*/ 957971 w 1439146"/>
                <a:gd name="connsiteY2025" fmla="*/ 50621 h 1440164"/>
                <a:gd name="connsiteX2026" fmla="*/ 945168 w 1439146"/>
                <a:gd name="connsiteY2026" fmla="*/ 46719 h 1440164"/>
                <a:gd name="connsiteX2027" fmla="*/ 947302 w 1439146"/>
                <a:gd name="connsiteY2027" fmla="*/ 50621 h 1440164"/>
                <a:gd name="connsiteX2028" fmla="*/ 957971 w 1439146"/>
                <a:gd name="connsiteY2028" fmla="*/ 50621 h 1440164"/>
                <a:gd name="connsiteX2029" fmla="*/ 516271 w 1439146"/>
                <a:gd name="connsiteY2029" fmla="*/ 42086 h 1440164"/>
                <a:gd name="connsiteX2030" fmla="*/ 518405 w 1439146"/>
                <a:gd name="connsiteY2030" fmla="*/ 38418 h 1440164"/>
                <a:gd name="connsiteX2031" fmla="*/ 503472 w 1439146"/>
                <a:gd name="connsiteY2031" fmla="*/ 42086 h 1440164"/>
                <a:gd name="connsiteX2032" fmla="*/ 501332 w 1439146"/>
                <a:gd name="connsiteY2032" fmla="*/ 45754 h 1440164"/>
                <a:gd name="connsiteX2033" fmla="*/ 516271 w 1439146"/>
                <a:gd name="connsiteY2033" fmla="*/ 42086 h 1440164"/>
                <a:gd name="connsiteX2034" fmla="*/ 917429 w 1439146"/>
                <a:gd name="connsiteY2034" fmla="*/ 37818 h 1440164"/>
                <a:gd name="connsiteX2035" fmla="*/ 902492 w 1439146"/>
                <a:gd name="connsiteY2035" fmla="*/ 34151 h 1440164"/>
                <a:gd name="connsiteX2036" fmla="*/ 904626 w 1439146"/>
                <a:gd name="connsiteY2036" fmla="*/ 37818 h 1440164"/>
                <a:gd name="connsiteX2037" fmla="*/ 919562 w 1439146"/>
                <a:gd name="connsiteY2037" fmla="*/ 41486 h 1440164"/>
                <a:gd name="connsiteX2038" fmla="*/ 917429 w 1439146"/>
                <a:gd name="connsiteY2038" fmla="*/ 37818 h 1440164"/>
                <a:gd name="connsiteX2039" fmla="*/ 538588 w 1439146"/>
                <a:gd name="connsiteY2039" fmla="*/ 35240 h 1440164"/>
                <a:gd name="connsiteX2040" fmla="*/ 530407 w 1439146"/>
                <a:gd name="connsiteY2040" fmla="*/ 34903 h 1440164"/>
                <a:gd name="connsiteX2041" fmla="*/ 532986 w 1439146"/>
                <a:gd name="connsiteY2041" fmla="*/ 37481 h 1440164"/>
                <a:gd name="connsiteX2042" fmla="*/ 538588 w 1439146"/>
                <a:gd name="connsiteY2042" fmla="*/ 35240 h 1440164"/>
                <a:gd name="connsiteX2043" fmla="*/ 565349 w 1439146"/>
                <a:gd name="connsiteY2043" fmla="*/ 29283 h 1440164"/>
                <a:gd name="connsiteX2044" fmla="*/ 567483 w 1439146"/>
                <a:gd name="connsiteY2044" fmla="*/ 25741 h 1440164"/>
                <a:gd name="connsiteX2045" fmla="*/ 550412 w 1439146"/>
                <a:gd name="connsiteY2045" fmla="*/ 29283 h 1440164"/>
                <a:gd name="connsiteX2046" fmla="*/ 565349 w 1439146"/>
                <a:gd name="connsiteY2046" fmla="*/ 29283 h 1440164"/>
                <a:gd name="connsiteX2047" fmla="*/ 892800 w 1439146"/>
                <a:gd name="connsiteY2047" fmla="*/ 30972 h 1440164"/>
                <a:gd name="connsiteX2048" fmla="*/ 884621 w 1439146"/>
                <a:gd name="connsiteY2048" fmla="*/ 30635 h 1440164"/>
                <a:gd name="connsiteX2049" fmla="*/ 887200 w 1439146"/>
                <a:gd name="connsiteY2049" fmla="*/ 33214 h 1440164"/>
                <a:gd name="connsiteX2050" fmla="*/ 892800 w 1439146"/>
                <a:gd name="connsiteY2050" fmla="*/ 30972 h 1440164"/>
                <a:gd name="connsiteX2051" fmla="*/ 873686 w 1439146"/>
                <a:gd name="connsiteY2051" fmla="*/ 26457 h 1440164"/>
                <a:gd name="connsiteX2052" fmla="*/ 863017 w 1439146"/>
                <a:gd name="connsiteY2052" fmla="*/ 26457 h 1440164"/>
                <a:gd name="connsiteX2053" fmla="*/ 868351 w 1439146"/>
                <a:gd name="connsiteY2053" fmla="*/ 28609 h 1440164"/>
                <a:gd name="connsiteX2054" fmla="*/ 873686 w 1439146"/>
                <a:gd name="connsiteY2054" fmla="*/ 26457 h 1440164"/>
                <a:gd name="connsiteX2055" fmla="*/ 596370 w 1439146"/>
                <a:gd name="connsiteY2055" fmla="*/ 22216 h 1440164"/>
                <a:gd name="connsiteX2056" fmla="*/ 583567 w 1439146"/>
                <a:gd name="connsiteY2056" fmla="*/ 22058 h 1440164"/>
                <a:gd name="connsiteX2057" fmla="*/ 588821 w 1439146"/>
                <a:gd name="connsiteY2057" fmla="*/ 24183 h 1440164"/>
                <a:gd name="connsiteX2058" fmla="*/ 596370 w 1439146"/>
                <a:gd name="connsiteY2058" fmla="*/ 22216 h 1440164"/>
                <a:gd name="connsiteX2059" fmla="*/ 852347 w 1439146"/>
                <a:gd name="connsiteY2059" fmla="*/ 22189 h 1440164"/>
                <a:gd name="connsiteX2060" fmla="*/ 841679 w 1439146"/>
                <a:gd name="connsiteY2060" fmla="*/ 22189 h 1440164"/>
                <a:gd name="connsiteX2061" fmla="*/ 847013 w 1439146"/>
                <a:gd name="connsiteY2061" fmla="*/ 24342 h 1440164"/>
                <a:gd name="connsiteX2062" fmla="*/ 852347 w 1439146"/>
                <a:gd name="connsiteY2062" fmla="*/ 22189 h 1440164"/>
                <a:gd name="connsiteX2063" fmla="*/ 624029 w 1439146"/>
                <a:gd name="connsiteY2063" fmla="*/ 17806 h 1440164"/>
                <a:gd name="connsiteX2064" fmla="*/ 609093 w 1439146"/>
                <a:gd name="connsiteY2064" fmla="*/ 17806 h 1440164"/>
                <a:gd name="connsiteX2065" fmla="*/ 616561 w 1439146"/>
                <a:gd name="connsiteY2065" fmla="*/ 19758 h 1440164"/>
                <a:gd name="connsiteX2066" fmla="*/ 624029 w 1439146"/>
                <a:gd name="connsiteY2066" fmla="*/ 17806 h 1440164"/>
                <a:gd name="connsiteX2067" fmla="*/ 828875 w 1439146"/>
                <a:gd name="connsiteY2067" fmla="*/ 17806 h 1440164"/>
                <a:gd name="connsiteX2068" fmla="*/ 813938 w 1439146"/>
                <a:gd name="connsiteY2068" fmla="*/ 17806 h 1440164"/>
                <a:gd name="connsiteX2069" fmla="*/ 821407 w 1439146"/>
                <a:gd name="connsiteY2069" fmla="*/ 19758 h 1440164"/>
                <a:gd name="connsiteX2070" fmla="*/ 828875 w 1439146"/>
                <a:gd name="connsiteY2070" fmla="*/ 17806 h 1440164"/>
                <a:gd name="connsiteX2071" fmla="*/ 664630 w 1439146"/>
                <a:gd name="connsiteY2071" fmla="*/ 13476 h 1440164"/>
                <a:gd name="connsiteX2072" fmla="*/ 643292 w 1439146"/>
                <a:gd name="connsiteY2072" fmla="*/ 13418 h 1440164"/>
                <a:gd name="connsiteX2073" fmla="*/ 652836 w 1439146"/>
                <a:gd name="connsiteY2073" fmla="*/ 15259 h 1440164"/>
                <a:gd name="connsiteX2074" fmla="*/ 664630 w 1439146"/>
                <a:gd name="connsiteY2074" fmla="*/ 13476 h 1440164"/>
                <a:gd name="connsiteX2075" fmla="*/ 796927 w 1439146"/>
                <a:gd name="connsiteY2075" fmla="*/ 13476 h 1440164"/>
                <a:gd name="connsiteX2076" fmla="*/ 775589 w 1439146"/>
                <a:gd name="connsiteY2076" fmla="*/ 13418 h 1440164"/>
                <a:gd name="connsiteX2077" fmla="*/ 785133 w 1439146"/>
                <a:gd name="connsiteY2077" fmla="*/ 15259 h 1440164"/>
                <a:gd name="connsiteX2078" fmla="*/ 796927 w 1439146"/>
                <a:gd name="connsiteY2078" fmla="*/ 13476 h 1440164"/>
                <a:gd name="connsiteX2079" fmla="*/ 735101 w 1439146"/>
                <a:gd name="connsiteY2079" fmla="*/ 9111 h 1440164"/>
                <a:gd name="connsiteX2080" fmla="*/ 700959 w 1439146"/>
                <a:gd name="connsiteY2080" fmla="*/ 9083 h 1440164"/>
                <a:gd name="connsiteX2081" fmla="*/ 716850 w 1439146"/>
                <a:gd name="connsiteY2081" fmla="*/ 10750 h 1440164"/>
                <a:gd name="connsiteX2082" fmla="*/ 735101 w 1439146"/>
                <a:gd name="connsiteY2082" fmla="*/ 9111 h 1440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</a:cxnLst>
              <a:rect l="l" t="t" r="r" b="b"/>
              <a:pathLst>
                <a:path w="1439146" h="1440164">
                  <a:moveTo>
                    <a:pt x="635765" y="1439230"/>
                  </a:moveTo>
                  <a:cubicBezTo>
                    <a:pt x="582922" y="1431340"/>
                    <a:pt x="524678" y="1418007"/>
                    <a:pt x="487555" y="1405301"/>
                  </a:cubicBezTo>
                  <a:cubicBezTo>
                    <a:pt x="427416" y="1384727"/>
                    <a:pt x="349310" y="1345151"/>
                    <a:pt x="300761" y="1310641"/>
                  </a:cubicBezTo>
                  <a:cubicBezTo>
                    <a:pt x="248797" y="1273728"/>
                    <a:pt x="165921" y="1190859"/>
                    <a:pt x="128963" y="1138863"/>
                  </a:cubicBezTo>
                  <a:cubicBezTo>
                    <a:pt x="74585" y="1062368"/>
                    <a:pt x="30989" y="961986"/>
                    <a:pt x="9527" y="863831"/>
                  </a:cubicBezTo>
                  <a:cubicBezTo>
                    <a:pt x="1352" y="826420"/>
                    <a:pt x="145" y="808082"/>
                    <a:pt x="145" y="720637"/>
                  </a:cubicBezTo>
                  <a:cubicBezTo>
                    <a:pt x="145" y="610285"/>
                    <a:pt x="4756" y="577561"/>
                    <a:pt x="32105" y="493752"/>
                  </a:cubicBezTo>
                  <a:cubicBezTo>
                    <a:pt x="95318" y="300004"/>
                    <a:pt x="244368" y="137343"/>
                    <a:pt x="433052" y="56192"/>
                  </a:cubicBezTo>
                  <a:cubicBezTo>
                    <a:pt x="524714" y="16769"/>
                    <a:pt x="585864" y="3617"/>
                    <a:pt x="691341" y="641"/>
                  </a:cubicBezTo>
                  <a:cubicBezTo>
                    <a:pt x="741712" y="-781"/>
                    <a:pt x="787061" y="218"/>
                    <a:pt x="810834" y="3273"/>
                  </a:cubicBezTo>
                  <a:cubicBezTo>
                    <a:pt x="1180994" y="50837"/>
                    <a:pt x="1453781" y="374564"/>
                    <a:pt x="1438695" y="748376"/>
                  </a:cubicBezTo>
                  <a:cubicBezTo>
                    <a:pt x="1425200" y="1082790"/>
                    <a:pt x="1190940" y="1359303"/>
                    <a:pt x="861950" y="1429143"/>
                  </a:cubicBezTo>
                  <a:cubicBezTo>
                    <a:pt x="828717" y="1436202"/>
                    <a:pt x="800385" y="1438536"/>
                    <a:pt x="733921" y="1439674"/>
                  </a:cubicBezTo>
                  <a:cubicBezTo>
                    <a:pt x="686977" y="1440483"/>
                    <a:pt x="642807" y="1440278"/>
                    <a:pt x="635765" y="1439230"/>
                  </a:cubicBezTo>
                  <a:close/>
                  <a:moveTo>
                    <a:pt x="679585" y="1426012"/>
                  </a:moveTo>
                  <a:cubicBezTo>
                    <a:pt x="673171" y="1425044"/>
                    <a:pt x="661649" y="1425021"/>
                    <a:pt x="653979" y="1425966"/>
                  </a:cubicBezTo>
                  <a:cubicBezTo>
                    <a:pt x="646308" y="1426911"/>
                    <a:pt x="651556" y="1427708"/>
                    <a:pt x="665639" y="1427742"/>
                  </a:cubicBezTo>
                  <a:cubicBezTo>
                    <a:pt x="679722" y="1427765"/>
                    <a:pt x="685997" y="1426979"/>
                    <a:pt x="679585" y="1426012"/>
                  </a:cubicBezTo>
                  <a:close/>
                  <a:moveTo>
                    <a:pt x="786276" y="1426012"/>
                  </a:moveTo>
                  <a:cubicBezTo>
                    <a:pt x="779862" y="1425044"/>
                    <a:pt x="768340" y="1425021"/>
                    <a:pt x="760669" y="1425966"/>
                  </a:cubicBezTo>
                  <a:cubicBezTo>
                    <a:pt x="752999" y="1426911"/>
                    <a:pt x="758246" y="1427708"/>
                    <a:pt x="772329" y="1427742"/>
                  </a:cubicBezTo>
                  <a:cubicBezTo>
                    <a:pt x="786412" y="1427765"/>
                    <a:pt x="792688" y="1426979"/>
                    <a:pt x="786276" y="1426012"/>
                  </a:cubicBezTo>
                  <a:close/>
                  <a:moveTo>
                    <a:pt x="628297" y="1421856"/>
                  </a:moveTo>
                  <a:cubicBezTo>
                    <a:pt x="624189" y="1420774"/>
                    <a:pt x="617467" y="1420774"/>
                    <a:pt x="613360" y="1421856"/>
                  </a:cubicBezTo>
                  <a:cubicBezTo>
                    <a:pt x="609252" y="1422926"/>
                    <a:pt x="612613" y="1423803"/>
                    <a:pt x="620828" y="1423803"/>
                  </a:cubicBezTo>
                  <a:cubicBezTo>
                    <a:pt x="629044" y="1423803"/>
                    <a:pt x="632404" y="1422926"/>
                    <a:pt x="628297" y="1421856"/>
                  </a:cubicBezTo>
                  <a:close/>
                  <a:moveTo>
                    <a:pt x="820340" y="1421856"/>
                  </a:moveTo>
                  <a:cubicBezTo>
                    <a:pt x="816233" y="1420774"/>
                    <a:pt x="809511" y="1420774"/>
                    <a:pt x="805404" y="1421856"/>
                  </a:cubicBezTo>
                  <a:cubicBezTo>
                    <a:pt x="801296" y="1422926"/>
                    <a:pt x="804657" y="1423803"/>
                    <a:pt x="812872" y="1423803"/>
                  </a:cubicBezTo>
                  <a:cubicBezTo>
                    <a:pt x="821086" y="1423803"/>
                    <a:pt x="824447" y="1422926"/>
                    <a:pt x="820340" y="1421856"/>
                  </a:cubicBezTo>
                  <a:close/>
                  <a:moveTo>
                    <a:pt x="600638" y="1417723"/>
                  </a:moveTo>
                  <a:cubicBezTo>
                    <a:pt x="597749" y="1416561"/>
                    <a:pt x="591988" y="1416482"/>
                    <a:pt x="587836" y="1417563"/>
                  </a:cubicBezTo>
                  <a:cubicBezTo>
                    <a:pt x="583683" y="1418645"/>
                    <a:pt x="586047" y="1419601"/>
                    <a:pt x="593089" y="1419693"/>
                  </a:cubicBezTo>
                  <a:cubicBezTo>
                    <a:pt x="600130" y="1419784"/>
                    <a:pt x="603527" y="1418896"/>
                    <a:pt x="600638" y="1417723"/>
                  </a:cubicBezTo>
                  <a:close/>
                  <a:moveTo>
                    <a:pt x="794734" y="1413726"/>
                  </a:moveTo>
                  <a:cubicBezTo>
                    <a:pt x="812620" y="1411495"/>
                    <a:pt x="812872" y="1411233"/>
                    <a:pt x="812872" y="1394656"/>
                  </a:cubicBezTo>
                  <a:lnTo>
                    <a:pt x="812872" y="1377850"/>
                  </a:lnTo>
                  <a:lnTo>
                    <a:pt x="704047" y="1377850"/>
                  </a:lnTo>
                  <a:lnTo>
                    <a:pt x="595223" y="1377850"/>
                  </a:lnTo>
                  <a:lnTo>
                    <a:pt x="595223" y="1392447"/>
                  </a:lnTo>
                  <a:cubicBezTo>
                    <a:pt x="595223" y="1405415"/>
                    <a:pt x="596755" y="1407385"/>
                    <a:pt x="608949" y="1410060"/>
                  </a:cubicBezTo>
                  <a:cubicBezTo>
                    <a:pt x="648435" y="1418736"/>
                    <a:pt x="739987" y="1420535"/>
                    <a:pt x="794734" y="1413726"/>
                  </a:cubicBezTo>
                  <a:close/>
                  <a:moveTo>
                    <a:pt x="848080" y="1417700"/>
                  </a:moveTo>
                  <a:cubicBezTo>
                    <a:pt x="845145" y="1416516"/>
                    <a:pt x="840344" y="1416516"/>
                    <a:pt x="837410" y="1417700"/>
                  </a:cubicBezTo>
                  <a:cubicBezTo>
                    <a:pt x="834477" y="1418884"/>
                    <a:pt x="836877" y="1419852"/>
                    <a:pt x="842745" y="1419852"/>
                  </a:cubicBezTo>
                  <a:cubicBezTo>
                    <a:pt x="848614" y="1419852"/>
                    <a:pt x="851014" y="1418884"/>
                    <a:pt x="848080" y="1417700"/>
                  </a:cubicBezTo>
                  <a:close/>
                  <a:moveTo>
                    <a:pt x="576997" y="1413681"/>
                  </a:moveTo>
                  <a:cubicBezTo>
                    <a:pt x="575578" y="1412258"/>
                    <a:pt x="571897" y="1412110"/>
                    <a:pt x="568817" y="1413339"/>
                  </a:cubicBezTo>
                  <a:cubicBezTo>
                    <a:pt x="565413" y="1414706"/>
                    <a:pt x="566424" y="1415719"/>
                    <a:pt x="571395" y="1415924"/>
                  </a:cubicBezTo>
                  <a:cubicBezTo>
                    <a:pt x="575893" y="1416106"/>
                    <a:pt x="578414" y="1415104"/>
                    <a:pt x="576997" y="1413681"/>
                  </a:cubicBezTo>
                  <a:close/>
                  <a:moveTo>
                    <a:pt x="869418" y="1413430"/>
                  </a:moveTo>
                  <a:cubicBezTo>
                    <a:pt x="866483" y="1412246"/>
                    <a:pt x="861683" y="1412246"/>
                    <a:pt x="858749" y="1413430"/>
                  </a:cubicBezTo>
                  <a:cubicBezTo>
                    <a:pt x="855815" y="1414615"/>
                    <a:pt x="858215" y="1415582"/>
                    <a:pt x="864083" y="1415582"/>
                  </a:cubicBezTo>
                  <a:cubicBezTo>
                    <a:pt x="869952" y="1415582"/>
                    <a:pt x="872352" y="1414615"/>
                    <a:pt x="869418" y="1413430"/>
                  </a:cubicBezTo>
                  <a:close/>
                  <a:moveTo>
                    <a:pt x="557881" y="1409161"/>
                  </a:moveTo>
                  <a:cubicBezTo>
                    <a:pt x="554947" y="1407977"/>
                    <a:pt x="550146" y="1407977"/>
                    <a:pt x="547212" y="1409161"/>
                  </a:cubicBezTo>
                  <a:cubicBezTo>
                    <a:pt x="544278" y="1410345"/>
                    <a:pt x="546679" y="1411313"/>
                    <a:pt x="552546" y="1411313"/>
                  </a:cubicBezTo>
                  <a:cubicBezTo>
                    <a:pt x="558414" y="1411313"/>
                    <a:pt x="560815" y="1410345"/>
                    <a:pt x="557881" y="1409161"/>
                  </a:cubicBezTo>
                  <a:close/>
                  <a:moveTo>
                    <a:pt x="851977" y="1405028"/>
                  </a:moveTo>
                  <a:cubicBezTo>
                    <a:pt x="857366" y="1403570"/>
                    <a:pt x="859421" y="1396990"/>
                    <a:pt x="860512" y="1377668"/>
                  </a:cubicBezTo>
                  <a:lnTo>
                    <a:pt x="861950" y="1352232"/>
                  </a:lnTo>
                  <a:lnTo>
                    <a:pt x="706698" y="1352232"/>
                  </a:lnTo>
                  <a:lnTo>
                    <a:pt x="551447" y="1352244"/>
                  </a:lnTo>
                  <a:lnTo>
                    <a:pt x="554408" y="1374571"/>
                  </a:lnTo>
                  <a:cubicBezTo>
                    <a:pt x="556038" y="1386856"/>
                    <a:pt x="557945" y="1397479"/>
                    <a:pt x="558646" y="1398174"/>
                  </a:cubicBezTo>
                  <a:cubicBezTo>
                    <a:pt x="559348" y="1398880"/>
                    <a:pt x="565945" y="1401179"/>
                    <a:pt x="573305" y="1403286"/>
                  </a:cubicBezTo>
                  <a:lnTo>
                    <a:pt x="586687" y="1407134"/>
                  </a:lnTo>
                  <a:lnTo>
                    <a:pt x="586687" y="1388154"/>
                  </a:lnTo>
                  <a:lnTo>
                    <a:pt x="586687" y="1369174"/>
                  </a:lnTo>
                  <a:lnTo>
                    <a:pt x="702980" y="1370313"/>
                  </a:lnTo>
                  <a:lnTo>
                    <a:pt x="819273" y="1371452"/>
                  </a:lnTo>
                  <a:lnTo>
                    <a:pt x="820575" y="1391741"/>
                  </a:lnTo>
                  <a:cubicBezTo>
                    <a:pt x="821981" y="1413670"/>
                    <a:pt x="821137" y="1413305"/>
                    <a:pt x="851977" y="1405028"/>
                  </a:cubicBezTo>
                  <a:close/>
                  <a:moveTo>
                    <a:pt x="888533" y="1409411"/>
                  </a:moveTo>
                  <a:cubicBezTo>
                    <a:pt x="887115" y="1407999"/>
                    <a:pt x="883434" y="1407840"/>
                    <a:pt x="880353" y="1409081"/>
                  </a:cubicBezTo>
                  <a:cubicBezTo>
                    <a:pt x="876949" y="1410436"/>
                    <a:pt x="877960" y="1411449"/>
                    <a:pt x="882932" y="1411654"/>
                  </a:cubicBezTo>
                  <a:cubicBezTo>
                    <a:pt x="887431" y="1411836"/>
                    <a:pt x="889952" y="1410835"/>
                    <a:pt x="888533" y="1409411"/>
                  </a:cubicBezTo>
                  <a:close/>
                  <a:moveTo>
                    <a:pt x="526940" y="1401316"/>
                  </a:moveTo>
                  <a:cubicBezTo>
                    <a:pt x="518726" y="1398162"/>
                    <a:pt x="509120" y="1395566"/>
                    <a:pt x="505601" y="1395566"/>
                  </a:cubicBezTo>
                  <a:cubicBezTo>
                    <a:pt x="502083" y="1395566"/>
                    <a:pt x="505920" y="1398162"/>
                    <a:pt x="514137" y="1401316"/>
                  </a:cubicBezTo>
                  <a:cubicBezTo>
                    <a:pt x="522353" y="1404481"/>
                    <a:pt x="531955" y="1407077"/>
                    <a:pt x="535475" y="1407077"/>
                  </a:cubicBezTo>
                  <a:cubicBezTo>
                    <a:pt x="538997" y="1407077"/>
                    <a:pt x="535155" y="1404481"/>
                    <a:pt x="526940" y="1401316"/>
                  </a:cubicBezTo>
                  <a:close/>
                  <a:moveTo>
                    <a:pt x="905604" y="1405142"/>
                  </a:moveTo>
                  <a:cubicBezTo>
                    <a:pt x="904186" y="1403730"/>
                    <a:pt x="900505" y="1403570"/>
                    <a:pt x="897424" y="1404812"/>
                  </a:cubicBezTo>
                  <a:cubicBezTo>
                    <a:pt x="894020" y="1406166"/>
                    <a:pt x="895031" y="1407180"/>
                    <a:pt x="900003" y="1407385"/>
                  </a:cubicBezTo>
                  <a:cubicBezTo>
                    <a:pt x="904501" y="1407578"/>
                    <a:pt x="907022" y="1406565"/>
                    <a:pt x="905604" y="1405142"/>
                  </a:cubicBezTo>
                  <a:close/>
                  <a:moveTo>
                    <a:pt x="955837" y="1377110"/>
                  </a:moveTo>
                  <a:cubicBezTo>
                    <a:pt x="990574" y="1364814"/>
                    <a:pt x="1060364" y="1329757"/>
                    <a:pt x="1096236" y="1306587"/>
                  </a:cubicBezTo>
                  <a:cubicBezTo>
                    <a:pt x="1225464" y="1223153"/>
                    <a:pt x="1330667" y="1088431"/>
                    <a:pt x="1378350" y="945333"/>
                  </a:cubicBezTo>
                  <a:cubicBezTo>
                    <a:pt x="1406464" y="860964"/>
                    <a:pt x="1412161" y="823104"/>
                    <a:pt x="1412161" y="720637"/>
                  </a:cubicBezTo>
                  <a:cubicBezTo>
                    <a:pt x="1412161" y="617908"/>
                    <a:pt x="1406479" y="580353"/>
                    <a:pt x="1378024" y="494965"/>
                  </a:cubicBezTo>
                  <a:cubicBezTo>
                    <a:pt x="1302859" y="269418"/>
                    <a:pt x="1106706" y="92460"/>
                    <a:pt x="873425" y="39749"/>
                  </a:cubicBezTo>
                  <a:cubicBezTo>
                    <a:pt x="582647" y="-25954"/>
                    <a:pt x="288602" y="95990"/>
                    <a:pt x="126868" y="349354"/>
                  </a:cubicBezTo>
                  <a:cubicBezTo>
                    <a:pt x="105155" y="383362"/>
                    <a:pt x="69860" y="457043"/>
                    <a:pt x="57369" y="494453"/>
                  </a:cubicBezTo>
                  <a:cubicBezTo>
                    <a:pt x="-777" y="668445"/>
                    <a:pt x="10791" y="857667"/>
                    <a:pt x="89568" y="1021504"/>
                  </a:cubicBezTo>
                  <a:cubicBezTo>
                    <a:pt x="160160" y="1168298"/>
                    <a:pt x="278639" y="1285387"/>
                    <a:pt x="426653" y="1354624"/>
                  </a:cubicBezTo>
                  <a:cubicBezTo>
                    <a:pt x="460833" y="1370609"/>
                    <a:pt x="529185" y="1394917"/>
                    <a:pt x="539963" y="1394917"/>
                  </a:cubicBezTo>
                  <a:cubicBezTo>
                    <a:pt x="544980" y="1394917"/>
                    <a:pt x="545225" y="1352232"/>
                    <a:pt x="540254" y="1344388"/>
                  </a:cubicBezTo>
                  <a:cubicBezTo>
                    <a:pt x="538260" y="1341245"/>
                    <a:pt x="532048" y="1336350"/>
                    <a:pt x="526450" y="1333503"/>
                  </a:cubicBezTo>
                  <a:cubicBezTo>
                    <a:pt x="510930" y="1325636"/>
                    <a:pt x="514366" y="1296488"/>
                    <a:pt x="533759" y="1271440"/>
                  </a:cubicBezTo>
                  <a:cubicBezTo>
                    <a:pt x="541818" y="1261033"/>
                    <a:pt x="546942" y="1251185"/>
                    <a:pt x="545145" y="1249545"/>
                  </a:cubicBezTo>
                  <a:cubicBezTo>
                    <a:pt x="543347" y="1247917"/>
                    <a:pt x="534195" y="1244194"/>
                    <a:pt x="524807" y="1241268"/>
                  </a:cubicBezTo>
                  <a:cubicBezTo>
                    <a:pt x="496265" y="1232376"/>
                    <a:pt x="426414" y="1194925"/>
                    <a:pt x="391414" y="1169741"/>
                  </a:cubicBezTo>
                  <a:cubicBezTo>
                    <a:pt x="277808" y="1087976"/>
                    <a:pt x="192996" y="951392"/>
                    <a:pt x="170782" y="814407"/>
                  </a:cubicBezTo>
                  <a:cubicBezTo>
                    <a:pt x="140622" y="628418"/>
                    <a:pt x="204655" y="438491"/>
                    <a:pt x="339689" y="313477"/>
                  </a:cubicBezTo>
                  <a:cubicBezTo>
                    <a:pt x="373015" y="282617"/>
                    <a:pt x="432619" y="240932"/>
                    <a:pt x="471410" y="221350"/>
                  </a:cubicBezTo>
                  <a:cubicBezTo>
                    <a:pt x="498713" y="207570"/>
                    <a:pt x="576025" y="180908"/>
                    <a:pt x="601624" y="176447"/>
                  </a:cubicBezTo>
                  <a:cubicBezTo>
                    <a:pt x="611012" y="174811"/>
                    <a:pt x="628806" y="168805"/>
                    <a:pt x="641165" y="163102"/>
                  </a:cubicBezTo>
                  <a:cubicBezTo>
                    <a:pt x="688900" y="141072"/>
                    <a:pt x="730962" y="139937"/>
                    <a:pt x="768087" y="159677"/>
                  </a:cubicBezTo>
                  <a:cubicBezTo>
                    <a:pt x="778883" y="165417"/>
                    <a:pt x="792211" y="170114"/>
                    <a:pt x="797705" y="170114"/>
                  </a:cubicBezTo>
                  <a:cubicBezTo>
                    <a:pt x="803198" y="170114"/>
                    <a:pt x="830055" y="175761"/>
                    <a:pt x="857386" y="182665"/>
                  </a:cubicBezTo>
                  <a:cubicBezTo>
                    <a:pt x="989346" y="215992"/>
                    <a:pt x="1105938" y="299758"/>
                    <a:pt x="1182763" y="416436"/>
                  </a:cubicBezTo>
                  <a:cubicBezTo>
                    <a:pt x="1221513" y="475289"/>
                    <a:pt x="1252874" y="554740"/>
                    <a:pt x="1265776" y="626750"/>
                  </a:cubicBezTo>
                  <a:cubicBezTo>
                    <a:pt x="1274027" y="672802"/>
                    <a:pt x="1272945" y="777893"/>
                    <a:pt x="1263737" y="824507"/>
                  </a:cubicBezTo>
                  <a:cubicBezTo>
                    <a:pt x="1236710" y="961348"/>
                    <a:pt x="1160713" y="1081949"/>
                    <a:pt x="1047909" y="1167012"/>
                  </a:cubicBezTo>
                  <a:cubicBezTo>
                    <a:pt x="1011529" y="1194444"/>
                    <a:pt x="933949" y="1235575"/>
                    <a:pt x="899291" y="1245811"/>
                  </a:cubicBezTo>
                  <a:cubicBezTo>
                    <a:pt x="878380" y="1251993"/>
                    <a:pt x="876777" y="1258198"/>
                    <a:pt x="891197" y="1277156"/>
                  </a:cubicBezTo>
                  <a:cubicBezTo>
                    <a:pt x="896720" y="1284420"/>
                    <a:pt x="902580" y="1299346"/>
                    <a:pt x="904216" y="1310333"/>
                  </a:cubicBezTo>
                  <a:cubicBezTo>
                    <a:pt x="907137" y="1329939"/>
                    <a:pt x="906927" y="1330429"/>
                    <a:pt x="892630" y="1337215"/>
                  </a:cubicBezTo>
                  <a:cubicBezTo>
                    <a:pt x="875265" y="1345447"/>
                    <a:pt x="868351" y="1358825"/>
                    <a:pt x="868351" y="1384181"/>
                  </a:cubicBezTo>
                  <a:lnTo>
                    <a:pt x="868351" y="1402910"/>
                  </a:lnTo>
                  <a:lnTo>
                    <a:pt x="899291" y="1394553"/>
                  </a:lnTo>
                  <a:cubicBezTo>
                    <a:pt x="916308" y="1389942"/>
                    <a:pt x="941753" y="1382097"/>
                    <a:pt x="955837" y="1377110"/>
                  </a:cubicBezTo>
                  <a:close/>
                  <a:moveTo>
                    <a:pt x="237480" y="1194106"/>
                  </a:moveTo>
                  <a:cubicBezTo>
                    <a:pt x="227643" y="1181651"/>
                    <a:pt x="227643" y="1181540"/>
                    <a:pt x="236512" y="1181540"/>
                  </a:cubicBezTo>
                  <a:cubicBezTo>
                    <a:pt x="247659" y="1181540"/>
                    <a:pt x="282977" y="1149571"/>
                    <a:pt x="286256" y="1136518"/>
                  </a:cubicBezTo>
                  <a:cubicBezTo>
                    <a:pt x="291448" y="1115831"/>
                    <a:pt x="271648" y="1099645"/>
                    <a:pt x="252907" y="1109258"/>
                  </a:cubicBezTo>
                  <a:cubicBezTo>
                    <a:pt x="237059" y="1117389"/>
                    <a:pt x="211133" y="1144243"/>
                    <a:pt x="211133" y="1152533"/>
                  </a:cubicBezTo>
                  <a:cubicBezTo>
                    <a:pt x="211133" y="1163413"/>
                    <a:pt x="206306" y="1161713"/>
                    <a:pt x="194374" y="1146633"/>
                  </a:cubicBezTo>
                  <a:cubicBezTo>
                    <a:pt x="185060" y="1134869"/>
                    <a:pt x="184855" y="1133806"/>
                    <a:pt x="192336" y="1136179"/>
                  </a:cubicBezTo>
                  <a:cubicBezTo>
                    <a:pt x="198359" y="1138091"/>
                    <a:pt x="206852" y="1133400"/>
                    <a:pt x="223065" y="1119219"/>
                  </a:cubicBezTo>
                  <a:cubicBezTo>
                    <a:pt x="253033" y="1093007"/>
                    <a:pt x="272069" y="1089954"/>
                    <a:pt x="289729" y="1108526"/>
                  </a:cubicBezTo>
                  <a:cubicBezTo>
                    <a:pt x="309551" y="1129358"/>
                    <a:pt x="306944" y="1143035"/>
                    <a:pt x="277478" y="1172805"/>
                  </a:cubicBezTo>
                  <a:cubicBezTo>
                    <a:pt x="263758" y="1186675"/>
                    <a:pt x="254069" y="1199847"/>
                    <a:pt x="255686" y="1202454"/>
                  </a:cubicBezTo>
                  <a:cubicBezTo>
                    <a:pt x="262118" y="1212872"/>
                    <a:pt x="246725" y="1205802"/>
                    <a:pt x="237480" y="1194106"/>
                  </a:cubicBezTo>
                  <a:close/>
                  <a:moveTo>
                    <a:pt x="1180955" y="1195783"/>
                  </a:moveTo>
                  <a:cubicBezTo>
                    <a:pt x="1171966" y="1192157"/>
                    <a:pt x="1175028" y="1185807"/>
                    <a:pt x="1185767" y="1185807"/>
                  </a:cubicBezTo>
                  <a:cubicBezTo>
                    <a:pt x="1198095" y="1185807"/>
                    <a:pt x="1207419" y="1175642"/>
                    <a:pt x="1203782" y="1166166"/>
                  </a:cubicBezTo>
                  <a:cubicBezTo>
                    <a:pt x="1201532" y="1160303"/>
                    <a:pt x="1196845" y="1159676"/>
                    <a:pt x="1173739" y="1162151"/>
                  </a:cubicBezTo>
                  <a:cubicBezTo>
                    <a:pt x="1149479" y="1164748"/>
                    <a:pt x="1145353" y="1164075"/>
                    <a:pt x="1137519" y="1156241"/>
                  </a:cubicBezTo>
                  <a:cubicBezTo>
                    <a:pt x="1126986" y="1145708"/>
                    <a:pt x="1126487" y="1138406"/>
                    <a:pt x="1135155" y="1121643"/>
                  </a:cubicBezTo>
                  <a:cubicBezTo>
                    <a:pt x="1142639" y="1107171"/>
                    <a:pt x="1157939" y="1101812"/>
                    <a:pt x="1171321" y="1108973"/>
                  </a:cubicBezTo>
                  <a:cubicBezTo>
                    <a:pt x="1183409" y="1115443"/>
                    <a:pt x="1179409" y="1118975"/>
                    <a:pt x="1159566" y="1119354"/>
                  </a:cubicBezTo>
                  <a:cubicBezTo>
                    <a:pt x="1144753" y="1119637"/>
                    <a:pt x="1143613" y="1120574"/>
                    <a:pt x="1143613" y="1132462"/>
                  </a:cubicBezTo>
                  <a:lnTo>
                    <a:pt x="1143613" y="1145265"/>
                  </a:lnTo>
                  <a:lnTo>
                    <a:pt x="1170256" y="1144031"/>
                  </a:lnTo>
                  <a:cubicBezTo>
                    <a:pt x="1204023" y="1142469"/>
                    <a:pt x="1214029" y="1147492"/>
                    <a:pt x="1214029" y="1166009"/>
                  </a:cubicBezTo>
                  <a:cubicBezTo>
                    <a:pt x="1214029" y="1186377"/>
                    <a:pt x="1196577" y="1202090"/>
                    <a:pt x="1180955" y="1195783"/>
                  </a:cubicBezTo>
                  <a:close/>
                  <a:moveTo>
                    <a:pt x="1239143" y="1145027"/>
                  </a:moveTo>
                  <a:cubicBezTo>
                    <a:pt x="1238872" y="1142810"/>
                    <a:pt x="1238391" y="1138887"/>
                    <a:pt x="1238076" y="1136307"/>
                  </a:cubicBezTo>
                  <a:cubicBezTo>
                    <a:pt x="1237759" y="1133727"/>
                    <a:pt x="1225157" y="1121704"/>
                    <a:pt x="1210071" y="1109587"/>
                  </a:cubicBezTo>
                  <a:cubicBezTo>
                    <a:pt x="1191378" y="1094575"/>
                    <a:pt x="1180162" y="1088345"/>
                    <a:pt x="1174863" y="1090027"/>
                  </a:cubicBezTo>
                  <a:cubicBezTo>
                    <a:pt x="1163888" y="1093509"/>
                    <a:pt x="1165351" y="1087851"/>
                    <a:pt x="1179888" y="1070582"/>
                  </a:cubicBezTo>
                  <a:cubicBezTo>
                    <a:pt x="1192232" y="1055918"/>
                    <a:pt x="1192467" y="1055840"/>
                    <a:pt x="1192770" y="1066314"/>
                  </a:cubicBezTo>
                  <a:cubicBezTo>
                    <a:pt x="1193001" y="1074280"/>
                    <a:pt x="1200055" y="1082234"/>
                    <a:pt x="1220611" y="1097715"/>
                  </a:cubicBezTo>
                  <a:cubicBezTo>
                    <a:pt x="1236948" y="1110017"/>
                    <a:pt x="1250752" y="1117448"/>
                    <a:pt x="1254558" y="1115987"/>
                  </a:cubicBezTo>
                  <a:cubicBezTo>
                    <a:pt x="1258086" y="1114633"/>
                    <a:pt x="1260973" y="1115012"/>
                    <a:pt x="1260973" y="1116831"/>
                  </a:cubicBezTo>
                  <a:cubicBezTo>
                    <a:pt x="1260973" y="1122038"/>
                    <a:pt x="1239692" y="1149526"/>
                    <a:pt x="1239143" y="1145027"/>
                  </a:cubicBezTo>
                  <a:close/>
                  <a:moveTo>
                    <a:pt x="172832" y="1117782"/>
                  </a:moveTo>
                  <a:cubicBezTo>
                    <a:pt x="169974" y="1110883"/>
                    <a:pt x="168927" y="1103158"/>
                    <a:pt x="170498" y="1100615"/>
                  </a:cubicBezTo>
                  <a:cubicBezTo>
                    <a:pt x="172069" y="1098073"/>
                    <a:pt x="177739" y="1080029"/>
                    <a:pt x="183113" y="1060516"/>
                  </a:cubicBezTo>
                  <a:lnTo>
                    <a:pt x="192871" y="1025041"/>
                  </a:lnTo>
                  <a:lnTo>
                    <a:pt x="169997" y="1039887"/>
                  </a:lnTo>
                  <a:cubicBezTo>
                    <a:pt x="155890" y="1049046"/>
                    <a:pt x="147123" y="1057771"/>
                    <a:pt x="147123" y="1062658"/>
                  </a:cubicBezTo>
                  <a:cubicBezTo>
                    <a:pt x="147123" y="1074174"/>
                    <a:pt x="141487" y="1072378"/>
                    <a:pt x="133107" y="1058188"/>
                  </a:cubicBezTo>
                  <a:cubicBezTo>
                    <a:pt x="123623" y="1042140"/>
                    <a:pt x="123873" y="1039528"/>
                    <a:pt x="134576" y="1042924"/>
                  </a:cubicBezTo>
                  <a:cubicBezTo>
                    <a:pt x="140941" y="1044945"/>
                    <a:pt x="152736" y="1039562"/>
                    <a:pt x="177352" y="1023400"/>
                  </a:cubicBezTo>
                  <a:cubicBezTo>
                    <a:pt x="196047" y="1011127"/>
                    <a:pt x="212169" y="1001905"/>
                    <a:pt x="213160" y="1002907"/>
                  </a:cubicBezTo>
                  <a:cubicBezTo>
                    <a:pt x="214162" y="1003908"/>
                    <a:pt x="209198" y="1024545"/>
                    <a:pt x="202127" y="1048769"/>
                  </a:cubicBezTo>
                  <a:cubicBezTo>
                    <a:pt x="195057" y="1072992"/>
                    <a:pt x="189865" y="1093308"/>
                    <a:pt x="190605" y="1093914"/>
                  </a:cubicBezTo>
                  <a:cubicBezTo>
                    <a:pt x="191334" y="1094520"/>
                    <a:pt x="202013" y="1088502"/>
                    <a:pt x="214333" y="1080540"/>
                  </a:cubicBezTo>
                  <a:cubicBezTo>
                    <a:pt x="230102" y="1070356"/>
                    <a:pt x="236785" y="1063254"/>
                    <a:pt x="236899" y="1056587"/>
                  </a:cubicBezTo>
                  <a:cubicBezTo>
                    <a:pt x="237036" y="1047665"/>
                    <a:pt x="237662" y="1047861"/>
                    <a:pt x="247545" y="1059913"/>
                  </a:cubicBezTo>
                  <a:cubicBezTo>
                    <a:pt x="260001" y="1075110"/>
                    <a:pt x="260900" y="1080588"/>
                    <a:pt x="250403" y="1077255"/>
                  </a:cubicBezTo>
                  <a:cubicBezTo>
                    <a:pt x="238243" y="1073394"/>
                    <a:pt x="185527" y="1108707"/>
                    <a:pt x="185527" y="1120715"/>
                  </a:cubicBezTo>
                  <a:cubicBezTo>
                    <a:pt x="185527" y="1134190"/>
                    <a:pt x="179003" y="1132683"/>
                    <a:pt x="172832" y="1117782"/>
                  </a:cubicBezTo>
                  <a:close/>
                  <a:moveTo>
                    <a:pt x="1264173" y="1097513"/>
                  </a:moveTo>
                  <a:cubicBezTo>
                    <a:pt x="1254377" y="1094953"/>
                    <a:pt x="1254535" y="1087651"/>
                    <a:pt x="1264387" y="1087651"/>
                  </a:cubicBezTo>
                  <a:cubicBezTo>
                    <a:pt x="1274267" y="1087651"/>
                    <a:pt x="1282311" y="1079547"/>
                    <a:pt x="1282311" y="1069594"/>
                  </a:cubicBezTo>
                  <a:cubicBezTo>
                    <a:pt x="1282311" y="1058086"/>
                    <a:pt x="1270722" y="1055619"/>
                    <a:pt x="1254039" y="1063574"/>
                  </a:cubicBezTo>
                  <a:cubicBezTo>
                    <a:pt x="1233209" y="1073507"/>
                    <a:pt x="1215913" y="1072579"/>
                    <a:pt x="1207870" y="1061097"/>
                  </a:cubicBezTo>
                  <a:cubicBezTo>
                    <a:pt x="1198516" y="1047744"/>
                    <a:pt x="1199605" y="1034534"/>
                    <a:pt x="1211164" y="1021095"/>
                  </a:cubicBezTo>
                  <a:cubicBezTo>
                    <a:pt x="1219112" y="1011855"/>
                    <a:pt x="1223383" y="1010115"/>
                    <a:pt x="1232502" y="1012404"/>
                  </a:cubicBezTo>
                  <a:cubicBezTo>
                    <a:pt x="1246744" y="1015979"/>
                    <a:pt x="1247451" y="1023638"/>
                    <a:pt x="1233538" y="1023638"/>
                  </a:cubicBezTo>
                  <a:cubicBezTo>
                    <a:pt x="1222211" y="1023638"/>
                    <a:pt x="1208485" y="1034746"/>
                    <a:pt x="1210892" y="1041965"/>
                  </a:cubicBezTo>
                  <a:cubicBezTo>
                    <a:pt x="1214645" y="1053225"/>
                    <a:pt x="1226156" y="1055026"/>
                    <a:pt x="1248418" y="1047836"/>
                  </a:cubicBezTo>
                  <a:cubicBezTo>
                    <a:pt x="1268684" y="1041291"/>
                    <a:pt x="1271796" y="1041225"/>
                    <a:pt x="1280841" y="1047152"/>
                  </a:cubicBezTo>
                  <a:cubicBezTo>
                    <a:pt x="1287671" y="1051627"/>
                    <a:pt x="1290846" y="1057788"/>
                    <a:pt x="1290846" y="1066563"/>
                  </a:cubicBezTo>
                  <a:cubicBezTo>
                    <a:pt x="1290846" y="1078927"/>
                    <a:pt x="1279953" y="1100983"/>
                    <a:pt x="1274352" y="1099960"/>
                  </a:cubicBezTo>
                  <a:cubicBezTo>
                    <a:pt x="1272862" y="1099688"/>
                    <a:pt x="1268281" y="1098586"/>
                    <a:pt x="1264173" y="1097513"/>
                  </a:cubicBezTo>
                  <a:close/>
                  <a:moveTo>
                    <a:pt x="1305727" y="1031730"/>
                  </a:moveTo>
                  <a:cubicBezTo>
                    <a:pt x="1303117" y="1026164"/>
                    <a:pt x="1288132" y="1017044"/>
                    <a:pt x="1266307" y="1007739"/>
                  </a:cubicBezTo>
                  <a:cubicBezTo>
                    <a:pt x="1246943" y="999482"/>
                    <a:pt x="1231099" y="991365"/>
                    <a:pt x="1231099" y="989702"/>
                  </a:cubicBezTo>
                  <a:cubicBezTo>
                    <a:pt x="1231099" y="988038"/>
                    <a:pt x="1251665" y="980411"/>
                    <a:pt x="1276800" y="972752"/>
                  </a:cubicBezTo>
                  <a:cubicBezTo>
                    <a:pt x="1325944" y="957776"/>
                    <a:pt x="1325851" y="958033"/>
                    <a:pt x="1287655" y="942977"/>
                  </a:cubicBezTo>
                  <a:cubicBezTo>
                    <a:pt x="1274367" y="937740"/>
                    <a:pt x="1264566" y="935924"/>
                    <a:pt x="1263027" y="938415"/>
                  </a:cubicBezTo>
                  <a:cubicBezTo>
                    <a:pt x="1261619" y="940691"/>
                    <a:pt x="1258693" y="942553"/>
                    <a:pt x="1256522" y="942553"/>
                  </a:cubicBezTo>
                  <a:cubicBezTo>
                    <a:pt x="1254352" y="942553"/>
                    <a:pt x="1255781" y="935832"/>
                    <a:pt x="1259699" y="927617"/>
                  </a:cubicBezTo>
                  <a:cubicBezTo>
                    <a:pt x="1267629" y="910986"/>
                    <a:pt x="1271805" y="908951"/>
                    <a:pt x="1274766" y="920277"/>
                  </a:cubicBezTo>
                  <a:cubicBezTo>
                    <a:pt x="1277408" y="930377"/>
                    <a:pt x="1333343" y="953074"/>
                    <a:pt x="1345829" y="949112"/>
                  </a:cubicBezTo>
                  <a:cubicBezTo>
                    <a:pt x="1354236" y="946444"/>
                    <a:pt x="1354572" y="947052"/>
                    <a:pt x="1350108" y="956850"/>
                  </a:cubicBezTo>
                  <a:cubicBezTo>
                    <a:pt x="1346258" y="965300"/>
                    <a:pt x="1337702" y="969822"/>
                    <a:pt x="1308452" y="978869"/>
                  </a:cubicBezTo>
                  <a:cubicBezTo>
                    <a:pt x="1288206" y="985132"/>
                    <a:pt x="1270098" y="991725"/>
                    <a:pt x="1268212" y="993519"/>
                  </a:cubicBezTo>
                  <a:cubicBezTo>
                    <a:pt x="1266325" y="995315"/>
                    <a:pt x="1274875" y="1001125"/>
                    <a:pt x="1287210" y="1006432"/>
                  </a:cubicBezTo>
                  <a:cubicBezTo>
                    <a:pt x="1304827" y="1014010"/>
                    <a:pt x="1311285" y="1015052"/>
                    <a:pt x="1317312" y="1011288"/>
                  </a:cubicBezTo>
                  <a:cubicBezTo>
                    <a:pt x="1322535" y="1008026"/>
                    <a:pt x="1324988" y="1007937"/>
                    <a:pt x="1324988" y="1011010"/>
                  </a:cubicBezTo>
                  <a:cubicBezTo>
                    <a:pt x="1324988" y="1015368"/>
                    <a:pt x="1313013" y="1040708"/>
                    <a:pt x="1310952" y="1040708"/>
                  </a:cubicBezTo>
                  <a:cubicBezTo>
                    <a:pt x="1310397" y="1040708"/>
                    <a:pt x="1308044" y="1036668"/>
                    <a:pt x="1305727" y="1031730"/>
                  </a:cubicBezTo>
                  <a:close/>
                  <a:moveTo>
                    <a:pt x="117031" y="1023502"/>
                  </a:moveTo>
                  <a:cubicBezTo>
                    <a:pt x="109459" y="1011454"/>
                    <a:pt x="87371" y="962295"/>
                    <a:pt x="87371" y="957501"/>
                  </a:cubicBezTo>
                  <a:cubicBezTo>
                    <a:pt x="87371" y="955746"/>
                    <a:pt x="90012" y="956499"/>
                    <a:pt x="93235" y="959173"/>
                  </a:cubicBezTo>
                  <a:cubicBezTo>
                    <a:pt x="97846" y="963004"/>
                    <a:pt x="103903" y="959715"/>
                    <a:pt x="121722" y="943692"/>
                  </a:cubicBezTo>
                  <a:lnTo>
                    <a:pt x="144356" y="923348"/>
                  </a:lnTo>
                  <a:lnTo>
                    <a:pt x="131866" y="920653"/>
                  </a:lnTo>
                  <a:cubicBezTo>
                    <a:pt x="111611" y="916279"/>
                    <a:pt x="83113" y="916608"/>
                    <a:pt x="83113" y="921215"/>
                  </a:cubicBezTo>
                  <a:cubicBezTo>
                    <a:pt x="83113" y="930610"/>
                    <a:pt x="75120" y="924673"/>
                    <a:pt x="70702" y="911987"/>
                  </a:cubicBezTo>
                  <a:cubicBezTo>
                    <a:pt x="65772" y="897839"/>
                    <a:pt x="68197" y="889561"/>
                    <a:pt x="74357" y="899526"/>
                  </a:cubicBezTo>
                  <a:cubicBezTo>
                    <a:pt x="77568" y="904723"/>
                    <a:pt x="123498" y="911553"/>
                    <a:pt x="160991" y="912410"/>
                  </a:cubicBezTo>
                  <a:cubicBezTo>
                    <a:pt x="167446" y="912558"/>
                    <a:pt x="172729" y="914175"/>
                    <a:pt x="172729" y="916005"/>
                  </a:cubicBezTo>
                  <a:cubicBezTo>
                    <a:pt x="172729" y="917833"/>
                    <a:pt x="157427" y="932717"/>
                    <a:pt x="138732" y="949079"/>
                  </a:cubicBezTo>
                  <a:cubicBezTo>
                    <a:pt x="104233" y="979261"/>
                    <a:pt x="99144" y="988318"/>
                    <a:pt x="111099" y="998241"/>
                  </a:cubicBezTo>
                  <a:cubicBezTo>
                    <a:pt x="116689" y="1002877"/>
                    <a:pt x="123202" y="1001106"/>
                    <a:pt x="151746" y="987187"/>
                  </a:cubicBezTo>
                  <a:cubicBezTo>
                    <a:pt x="172980" y="976836"/>
                    <a:pt x="184980" y="968598"/>
                    <a:pt x="183694" y="965253"/>
                  </a:cubicBezTo>
                  <a:cubicBezTo>
                    <a:pt x="182555" y="962307"/>
                    <a:pt x="183159" y="958957"/>
                    <a:pt x="185014" y="957808"/>
                  </a:cubicBezTo>
                  <a:cubicBezTo>
                    <a:pt x="186870" y="956661"/>
                    <a:pt x="191584" y="962425"/>
                    <a:pt x="195501" y="970619"/>
                  </a:cubicBezTo>
                  <a:cubicBezTo>
                    <a:pt x="204393" y="989286"/>
                    <a:pt x="204826" y="996657"/>
                    <a:pt x="196617" y="989845"/>
                  </a:cubicBezTo>
                  <a:cubicBezTo>
                    <a:pt x="188055" y="982736"/>
                    <a:pt x="126686" y="1013173"/>
                    <a:pt x="124898" y="1025413"/>
                  </a:cubicBezTo>
                  <a:cubicBezTo>
                    <a:pt x="123725" y="1033496"/>
                    <a:pt x="123236" y="1033376"/>
                    <a:pt x="117031" y="1023502"/>
                  </a:cubicBezTo>
                  <a:close/>
                  <a:moveTo>
                    <a:pt x="1342058" y="913137"/>
                  </a:moveTo>
                  <a:cubicBezTo>
                    <a:pt x="1342058" y="911041"/>
                    <a:pt x="1344967" y="908209"/>
                    <a:pt x="1348523" y="906844"/>
                  </a:cubicBezTo>
                  <a:cubicBezTo>
                    <a:pt x="1356283" y="903866"/>
                    <a:pt x="1365100" y="882664"/>
                    <a:pt x="1360354" y="878394"/>
                  </a:cubicBezTo>
                  <a:cubicBezTo>
                    <a:pt x="1358506" y="876733"/>
                    <a:pt x="1351844" y="874161"/>
                    <a:pt x="1345549" y="872680"/>
                  </a:cubicBezTo>
                  <a:cubicBezTo>
                    <a:pt x="1336424" y="870533"/>
                    <a:pt x="1333540" y="871761"/>
                    <a:pt x="1331326" y="878735"/>
                  </a:cubicBezTo>
                  <a:cubicBezTo>
                    <a:pt x="1329799" y="883546"/>
                    <a:pt x="1330902" y="890319"/>
                    <a:pt x="1333778" y="893783"/>
                  </a:cubicBezTo>
                  <a:cubicBezTo>
                    <a:pt x="1340913" y="902379"/>
                    <a:pt x="1337547" y="904482"/>
                    <a:pt x="1322916" y="900570"/>
                  </a:cubicBezTo>
                  <a:cubicBezTo>
                    <a:pt x="1309881" y="897084"/>
                    <a:pt x="1302871" y="887074"/>
                    <a:pt x="1313465" y="887074"/>
                  </a:cubicBezTo>
                  <a:cubicBezTo>
                    <a:pt x="1316908" y="887074"/>
                    <a:pt x="1320612" y="882431"/>
                    <a:pt x="1321697" y="876756"/>
                  </a:cubicBezTo>
                  <a:cubicBezTo>
                    <a:pt x="1323398" y="867858"/>
                    <a:pt x="1321695" y="866068"/>
                    <a:pt x="1309319" y="863747"/>
                  </a:cubicBezTo>
                  <a:cubicBezTo>
                    <a:pt x="1291450" y="860394"/>
                    <a:pt x="1287966" y="862508"/>
                    <a:pt x="1284371" y="878874"/>
                  </a:cubicBezTo>
                  <a:cubicBezTo>
                    <a:pt x="1282296" y="888322"/>
                    <a:pt x="1283564" y="894187"/>
                    <a:pt x="1288972" y="900164"/>
                  </a:cubicBezTo>
                  <a:cubicBezTo>
                    <a:pt x="1295024" y="906851"/>
                    <a:pt x="1295254" y="908412"/>
                    <a:pt x="1290189" y="908412"/>
                  </a:cubicBezTo>
                  <a:cubicBezTo>
                    <a:pt x="1286753" y="908412"/>
                    <a:pt x="1280696" y="906011"/>
                    <a:pt x="1276729" y="903077"/>
                  </a:cubicBezTo>
                  <a:cubicBezTo>
                    <a:pt x="1269990" y="898094"/>
                    <a:pt x="1270109" y="895569"/>
                    <a:pt x="1278536" y="864669"/>
                  </a:cubicBezTo>
                  <a:cubicBezTo>
                    <a:pt x="1283498" y="846478"/>
                    <a:pt x="1289258" y="831595"/>
                    <a:pt x="1291336" y="831595"/>
                  </a:cubicBezTo>
                  <a:cubicBezTo>
                    <a:pt x="1293414" y="831595"/>
                    <a:pt x="1295114" y="834401"/>
                    <a:pt x="1295114" y="837832"/>
                  </a:cubicBezTo>
                  <a:cubicBezTo>
                    <a:pt x="1295114" y="841457"/>
                    <a:pt x="1301815" y="845804"/>
                    <a:pt x="1311117" y="848213"/>
                  </a:cubicBezTo>
                  <a:cubicBezTo>
                    <a:pt x="1319920" y="850494"/>
                    <a:pt x="1335429" y="854522"/>
                    <a:pt x="1345584" y="857166"/>
                  </a:cubicBezTo>
                  <a:cubicBezTo>
                    <a:pt x="1360132" y="860953"/>
                    <a:pt x="1365484" y="860788"/>
                    <a:pt x="1370821" y="856386"/>
                  </a:cubicBezTo>
                  <a:cubicBezTo>
                    <a:pt x="1376873" y="851393"/>
                    <a:pt x="1377298" y="852617"/>
                    <a:pt x="1374801" y="867870"/>
                  </a:cubicBezTo>
                  <a:cubicBezTo>
                    <a:pt x="1368538" y="906122"/>
                    <a:pt x="1363625" y="916946"/>
                    <a:pt x="1352526" y="916946"/>
                  </a:cubicBezTo>
                  <a:cubicBezTo>
                    <a:pt x="1346768" y="916946"/>
                    <a:pt x="1342058" y="915232"/>
                    <a:pt x="1342058" y="913135"/>
                  </a:cubicBezTo>
                  <a:close/>
                  <a:moveTo>
                    <a:pt x="64201" y="886104"/>
                  </a:moveTo>
                  <a:cubicBezTo>
                    <a:pt x="59430" y="870258"/>
                    <a:pt x="53646" y="830120"/>
                    <a:pt x="55662" y="826845"/>
                  </a:cubicBezTo>
                  <a:cubicBezTo>
                    <a:pt x="58872" y="821649"/>
                    <a:pt x="74573" y="822049"/>
                    <a:pt x="74573" y="827327"/>
                  </a:cubicBezTo>
                  <a:cubicBezTo>
                    <a:pt x="74573" y="829675"/>
                    <a:pt x="72649" y="831596"/>
                    <a:pt x="70304" y="831596"/>
                  </a:cubicBezTo>
                  <a:cubicBezTo>
                    <a:pt x="67958" y="831596"/>
                    <a:pt x="66034" y="838317"/>
                    <a:pt x="66034" y="846533"/>
                  </a:cubicBezTo>
                  <a:cubicBezTo>
                    <a:pt x="66034" y="859997"/>
                    <a:pt x="67195" y="861463"/>
                    <a:pt x="77773" y="861404"/>
                  </a:cubicBezTo>
                  <a:cubicBezTo>
                    <a:pt x="84228" y="861364"/>
                    <a:pt x="91834" y="859859"/>
                    <a:pt x="94680" y="858050"/>
                  </a:cubicBezTo>
                  <a:cubicBezTo>
                    <a:pt x="101375" y="853800"/>
                    <a:pt x="96787" y="835863"/>
                    <a:pt x="89010" y="835863"/>
                  </a:cubicBezTo>
                  <a:cubicBezTo>
                    <a:pt x="77647" y="835863"/>
                    <a:pt x="83238" y="828369"/>
                    <a:pt x="96593" y="825698"/>
                  </a:cubicBezTo>
                  <a:cubicBezTo>
                    <a:pt x="110916" y="822832"/>
                    <a:pt x="118226" y="825712"/>
                    <a:pt x="109812" y="830914"/>
                  </a:cubicBezTo>
                  <a:cubicBezTo>
                    <a:pt x="102719" y="835302"/>
                    <a:pt x="108229" y="852946"/>
                    <a:pt x="116678" y="852876"/>
                  </a:cubicBezTo>
                  <a:cubicBezTo>
                    <a:pt x="120515" y="852836"/>
                    <a:pt x="128154" y="851611"/>
                    <a:pt x="133665" y="850136"/>
                  </a:cubicBezTo>
                  <a:cubicBezTo>
                    <a:pt x="142239" y="847839"/>
                    <a:pt x="143309" y="845555"/>
                    <a:pt x="141123" y="834191"/>
                  </a:cubicBezTo>
                  <a:cubicBezTo>
                    <a:pt x="139711" y="826896"/>
                    <a:pt x="134724" y="817738"/>
                    <a:pt x="130033" y="813841"/>
                  </a:cubicBezTo>
                  <a:cubicBezTo>
                    <a:pt x="118442" y="804201"/>
                    <a:pt x="119330" y="800901"/>
                    <a:pt x="133096" y="802506"/>
                  </a:cubicBezTo>
                  <a:cubicBezTo>
                    <a:pt x="143969" y="803774"/>
                    <a:pt x="145096" y="805995"/>
                    <a:pt x="151689" y="839064"/>
                  </a:cubicBezTo>
                  <a:cubicBezTo>
                    <a:pt x="158543" y="873500"/>
                    <a:pt x="157939" y="879113"/>
                    <a:pt x="148375" y="869545"/>
                  </a:cubicBezTo>
                  <a:cubicBezTo>
                    <a:pt x="141510" y="862689"/>
                    <a:pt x="83716" y="873665"/>
                    <a:pt x="73640" y="883735"/>
                  </a:cubicBezTo>
                  <a:cubicBezTo>
                    <a:pt x="67992" y="889384"/>
                    <a:pt x="65396" y="890037"/>
                    <a:pt x="64201" y="886105"/>
                  </a:cubicBezTo>
                  <a:close/>
                  <a:moveTo>
                    <a:pt x="1375323" y="835369"/>
                  </a:moveTo>
                  <a:cubicBezTo>
                    <a:pt x="1374450" y="832750"/>
                    <a:pt x="1355237" y="828430"/>
                    <a:pt x="1332626" y="825766"/>
                  </a:cubicBezTo>
                  <a:cubicBezTo>
                    <a:pt x="1310016" y="823104"/>
                    <a:pt x="1290532" y="819931"/>
                    <a:pt x="1289326" y="818715"/>
                  </a:cubicBezTo>
                  <a:cubicBezTo>
                    <a:pt x="1288123" y="817499"/>
                    <a:pt x="1305553" y="803576"/>
                    <a:pt x="1328062" y="787775"/>
                  </a:cubicBezTo>
                  <a:cubicBezTo>
                    <a:pt x="1364747" y="762023"/>
                    <a:pt x="1367654" y="759045"/>
                    <a:pt x="1356118" y="759045"/>
                  </a:cubicBezTo>
                  <a:cubicBezTo>
                    <a:pt x="1349041" y="759045"/>
                    <a:pt x="1334339" y="757824"/>
                    <a:pt x="1323449" y="756332"/>
                  </a:cubicBezTo>
                  <a:cubicBezTo>
                    <a:pt x="1306857" y="754057"/>
                    <a:pt x="1303650" y="754748"/>
                    <a:pt x="1303650" y="760600"/>
                  </a:cubicBezTo>
                  <a:cubicBezTo>
                    <a:pt x="1303650" y="764439"/>
                    <a:pt x="1301477" y="767581"/>
                    <a:pt x="1298823" y="767581"/>
                  </a:cubicBezTo>
                  <a:cubicBezTo>
                    <a:pt x="1295659" y="767581"/>
                    <a:pt x="1294862" y="762253"/>
                    <a:pt x="1296506" y="752115"/>
                  </a:cubicBezTo>
                  <a:cubicBezTo>
                    <a:pt x="1299627" y="732886"/>
                    <a:pt x="1302284" y="730053"/>
                    <a:pt x="1309028" y="738763"/>
                  </a:cubicBezTo>
                  <a:cubicBezTo>
                    <a:pt x="1312634" y="743422"/>
                    <a:pt x="1324825" y="746536"/>
                    <a:pt x="1347335" y="748549"/>
                  </a:cubicBezTo>
                  <a:cubicBezTo>
                    <a:pt x="1375564" y="751074"/>
                    <a:pt x="1380738" y="750502"/>
                    <a:pt x="1383000" y="744605"/>
                  </a:cubicBezTo>
                  <a:cubicBezTo>
                    <a:pt x="1386879" y="734498"/>
                    <a:pt x="1393280" y="736194"/>
                    <a:pt x="1393204" y="747309"/>
                  </a:cubicBezTo>
                  <a:cubicBezTo>
                    <a:pt x="1393110" y="760847"/>
                    <a:pt x="1390887" y="763184"/>
                    <a:pt x="1353354" y="789179"/>
                  </a:cubicBezTo>
                  <a:cubicBezTo>
                    <a:pt x="1320746" y="811762"/>
                    <a:pt x="1320169" y="812463"/>
                    <a:pt x="1332016" y="815087"/>
                  </a:cubicBezTo>
                  <a:cubicBezTo>
                    <a:pt x="1355868" y="820367"/>
                    <a:pt x="1372973" y="818992"/>
                    <a:pt x="1378793" y="811324"/>
                  </a:cubicBezTo>
                  <a:cubicBezTo>
                    <a:pt x="1383793" y="804737"/>
                    <a:pt x="1384479" y="805996"/>
                    <a:pt x="1384598" y="821993"/>
                  </a:cubicBezTo>
                  <a:cubicBezTo>
                    <a:pt x="1384718" y="838631"/>
                    <a:pt x="1379108" y="846726"/>
                    <a:pt x="1375323" y="835369"/>
                  </a:cubicBezTo>
                  <a:close/>
                  <a:moveTo>
                    <a:pt x="46644" y="778251"/>
                  </a:moveTo>
                  <a:cubicBezTo>
                    <a:pt x="44367" y="760012"/>
                    <a:pt x="45278" y="752402"/>
                    <a:pt x="50709" y="744110"/>
                  </a:cubicBezTo>
                  <a:cubicBezTo>
                    <a:pt x="58884" y="731630"/>
                    <a:pt x="76350" y="729862"/>
                    <a:pt x="87929" y="740341"/>
                  </a:cubicBezTo>
                  <a:cubicBezTo>
                    <a:pt x="95022" y="746760"/>
                    <a:pt x="96753" y="746288"/>
                    <a:pt x="112806" y="733581"/>
                  </a:cubicBezTo>
                  <a:cubicBezTo>
                    <a:pt x="122291" y="726067"/>
                    <a:pt x="130056" y="717201"/>
                    <a:pt x="130056" y="713877"/>
                  </a:cubicBezTo>
                  <a:cubicBezTo>
                    <a:pt x="130056" y="710554"/>
                    <a:pt x="131969" y="707834"/>
                    <a:pt x="134314" y="707834"/>
                  </a:cubicBezTo>
                  <a:cubicBezTo>
                    <a:pt x="136671" y="707834"/>
                    <a:pt x="138584" y="713466"/>
                    <a:pt x="138584" y="720351"/>
                  </a:cubicBezTo>
                  <a:cubicBezTo>
                    <a:pt x="138584" y="730010"/>
                    <a:pt x="134200" y="736462"/>
                    <a:pt x="119387" y="748605"/>
                  </a:cubicBezTo>
                  <a:cubicBezTo>
                    <a:pt x="108821" y="757260"/>
                    <a:pt x="100180" y="766030"/>
                    <a:pt x="100180" y="768095"/>
                  </a:cubicBezTo>
                  <a:cubicBezTo>
                    <a:pt x="100180" y="774748"/>
                    <a:pt x="130136" y="772337"/>
                    <a:pt x="132766" y="765471"/>
                  </a:cubicBezTo>
                  <a:cubicBezTo>
                    <a:pt x="134109" y="761964"/>
                    <a:pt x="136933" y="760157"/>
                    <a:pt x="139028" y="761456"/>
                  </a:cubicBezTo>
                  <a:cubicBezTo>
                    <a:pt x="144288" y="764703"/>
                    <a:pt x="143878" y="797454"/>
                    <a:pt x="138584" y="797454"/>
                  </a:cubicBezTo>
                  <a:cubicBezTo>
                    <a:pt x="136238" y="797454"/>
                    <a:pt x="134314" y="795534"/>
                    <a:pt x="134314" y="793186"/>
                  </a:cubicBezTo>
                  <a:cubicBezTo>
                    <a:pt x="134314" y="785937"/>
                    <a:pt x="67708" y="787856"/>
                    <a:pt x="60250" y="795320"/>
                  </a:cubicBezTo>
                  <a:cubicBezTo>
                    <a:pt x="56721" y="798841"/>
                    <a:pt x="52884" y="801721"/>
                    <a:pt x="51711" y="801721"/>
                  </a:cubicBezTo>
                  <a:cubicBezTo>
                    <a:pt x="50538" y="801721"/>
                    <a:pt x="48261" y="791160"/>
                    <a:pt x="46644" y="778251"/>
                  </a:cubicBezTo>
                  <a:close/>
                  <a:moveTo>
                    <a:pt x="90832" y="764669"/>
                  </a:moveTo>
                  <a:cubicBezTo>
                    <a:pt x="91652" y="758950"/>
                    <a:pt x="89079" y="753703"/>
                    <a:pt x="84160" y="751075"/>
                  </a:cubicBezTo>
                  <a:cubicBezTo>
                    <a:pt x="73173" y="745196"/>
                    <a:pt x="55775" y="754308"/>
                    <a:pt x="53965" y="766882"/>
                  </a:cubicBezTo>
                  <a:cubicBezTo>
                    <a:pt x="52679" y="775922"/>
                    <a:pt x="53920" y="776542"/>
                    <a:pt x="71044" y="775311"/>
                  </a:cubicBezTo>
                  <a:cubicBezTo>
                    <a:pt x="86266" y="774214"/>
                    <a:pt x="89739" y="772350"/>
                    <a:pt x="90832" y="764669"/>
                  </a:cubicBezTo>
                  <a:close/>
                  <a:moveTo>
                    <a:pt x="1297789" y="712393"/>
                  </a:moveTo>
                  <a:cubicBezTo>
                    <a:pt x="1295049" y="695258"/>
                    <a:pt x="1298235" y="682175"/>
                    <a:pt x="1302352" y="693654"/>
                  </a:cubicBezTo>
                  <a:cubicBezTo>
                    <a:pt x="1303671" y="697331"/>
                    <a:pt x="1307521" y="697505"/>
                    <a:pt x="1316704" y="694303"/>
                  </a:cubicBezTo>
                  <a:cubicBezTo>
                    <a:pt x="1327168" y="690656"/>
                    <a:pt x="1329255" y="687590"/>
                    <a:pt x="1329255" y="675872"/>
                  </a:cubicBezTo>
                  <a:cubicBezTo>
                    <a:pt x="1329255" y="664300"/>
                    <a:pt x="1327298" y="661325"/>
                    <a:pt x="1318178" y="659035"/>
                  </a:cubicBezTo>
                  <a:cubicBezTo>
                    <a:pt x="1312085" y="657506"/>
                    <a:pt x="1304649" y="658289"/>
                    <a:pt x="1301654" y="660775"/>
                  </a:cubicBezTo>
                  <a:cubicBezTo>
                    <a:pt x="1297491" y="664230"/>
                    <a:pt x="1295582" y="662160"/>
                    <a:pt x="1293546" y="651985"/>
                  </a:cubicBezTo>
                  <a:cubicBezTo>
                    <a:pt x="1290154" y="635026"/>
                    <a:pt x="1294342" y="628017"/>
                    <a:pt x="1301641" y="638437"/>
                  </a:cubicBezTo>
                  <a:cubicBezTo>
                    <a:pt x="1305061" y="643319"/>
                    <a:pt x="1323349" y="651231"/>
                    <a:pt x="1348140" y="658551"/>
                  </a:cubicBezTo>
                  <a:cubicBezTo>
                    <a:pt x="1370930" y="665281"/>
                    <a:pt x="1389001" y="672927"/>
                    <a:pt x="1389001" y="675839"/>
                  </a:cubicBezTo>
                  <a:cubicBezTo>
                    <a:pt x="1389001" y="678709"/>
                    <a:pt x="1371800" y="688272"/>
                    <a:pt x="1350776" y="697088"/>
                  </a:cubicBezTo>
                  <a:cubicBezTo>
                    <a:pt x="1329752" y="705904"/>
                    <a:pt x="1309895" y="717118"/>
                    <a:pt x="1306650" y="722006"/>
                  </a:cubicBezTo>
                  <a:cubicBezTo>
                    <a:pt x="1301070" y="730408"/>
                    <a:pt x="1300586" y="729884"/>
                    <a:pt x="1297789" y="712393"/>
                  </a:cubicBezTo>
                  <a:close/>
                  <a:moveTo>
                    <a:pt x="1356995" y="678131"/>
                  </a:moveTo>
                  <a:cubicBezTo>
                    <a:pt x="1364888" y="674896"/>
                    <a:pt x="1364602" y="674268"/>
                    <a:pt x="1353202" y="669776"/>
                  </a:cubicBezTo>
                  <a:cubicBezTo>
                    <a:pt x="1339100" y="664220"/>
                    <a:pt x="1336484" y="665322"/>
                    <a:pt x="1340280" y="675216"/>
                  </a:cubicBezTo>
                  <a:cubicBezTo>
                    <a:pt x="1343256" y="682970"/>
                    <a:pt x="1344610" y="683205"/>
                    <a:pt x="1356995" y="678131"/>
                  </a:cubicBezTo>
                  <a:close/>
                  <a:moveTo>
                    <a:pt x="123065" y="693749"/>
                  </a:moveTo>
                  <a:cubicBezTo>
                    <a:pt x="136432" y="683054"/>
                    <a:pt x="137035" y="671227"/>
                    <a:pt x="124602" y="663481"/>
                  </a:cubicBezTo>
                  <a:cubicBezTo>
                    <a:pt x="118260" y="659524"/>
                    <a:pt x="114298" y="661703"/>
                    <a:pt x="100237" y="676893"/>
                  </a:cubicBezTo>
                  <a:cubicBezTo>
                    <a:pt x="87747" y="690389"/>
                    <a:pt x="80209" y="695031"/>
                    <a:pt x="70782" y="695031"/>
                  </a:cubicBezTo>
                  <a:cubicBezTo>
                    <a:pt x="54796" y="695031"/>
                    <a:pt x="44697" y="685132"/>
                    <a:pt x="44697" y="669470"/>
                  </a:cubicBezTo>
                  <a:cubicBezTo>
                    <a:pt x="44697" y="650841"/>
                    <a:pt x="48910" y="643820"/>
                    <a:pt x="60091" y="643820"/>
                  </a:cubicBezTo>
                  <a:cubicBezTo>
                    <a:pt x="72638" y="643820"/>
                    <a:pt x="73184" y="648502"/>
                    <a:pt x="61503" y="655801"/>
                  </a:cubicBezTo>
                  <a:cubicBezTo>
                    <a:pt x="50049" y="662955"/>
                    <a:pt x="51950" y="679608"/>
                    <a:pt x="64429" y="681388"/>
                  </a:cubicBezTo>
                  <a:cubicBezTo>
                    <a:pt x="70805" y="682297"/>
                    <a:pt x="77625" y="677475"/>
                    <a:pt x="87371" y="665158"/>
                  </a:cubicBezTo>
                  <a:cubicBezTo>
                    <a:pt x="99622" y="649700"/>
                    <a:pt x="103060" y="647788"/>
                    <a:pt x="116587" y="648929"/>
                  </a:cubicBezTo>
                  <a:cubicBezTo>
                    <a:pt x="136295" y="650590"/>
                    <a:pt x="145427" y="665036"/>
                    <a:pt x="141157" y="687810"/>
                  </a:cubicBezTo>
                  <a:cubicBezTo>
                    <a:pt x="138481" y="702087"/>
                    <a:pt x="136910" y="703564"/>
                    <a:pt x="124522" y="703545"/>
                  </a:cubicBezTo>
                  <a:lnTo>
                    <a:pt x="110848" y="703523"/>
                  </a:lnTo>
                  <a:lnTo>
                    <a:pt x="123065" y="693748"/>
                  </a:lnTo>
                  <a:close/>
                  <a:moveTo>
                    <a:pt x="138584" y="638353"/>
                  </a:moveTo>
                  <a:cubicBezTo>
                    <a:pt x="138584" y="630777"/>
                    <a:pt x="135453" y="629688"/>
                    <a:pt x="92380" y="622331"/>
                  </a:cubicBezTo>
                  <a:cubicBezTo>
                    <a:pt x="72057" y="618861"/>
                    <a:pt x="63871" y="618966"/>
                    <a:pt x="59305" y="622757"/>
                  </a:cubicBezTo>
                  <a:cubicBezTo>
                    <a:pt x="54284" y="626919"/>
                    <a:pt x="53282" y="625666"/>
                    <a:pt x="53533" y="615536"/>
                  </a:cubicBezTo>
                  <a:cubicBezTo>
                    <a:pt x="53703" y="608793"/>
                    <a:pt x="55320" y="599479"/>
                    <a:pt x="57130" y="594837"/>
                  </a:cubicBezTo>
                  <a:cubicBezTo>
                    <a:pt x="60387" y="586490"/>
                    <a:pt x="60478" y="586493"/>
                    <a:pt x="65100" y="595125"/>
                  </a:cubicBezTo>
                  <a:cubicBezTo>
                    <a:pt x="68789" y="602014"/>
                    <a:pt x="77215" y="604993"/>
                    <a:pt x="105121" y="609265"/>
                  </a:cubicBezTo>
                  <a:cubicBezTo>
                    <a:pt x="130249" y="613111"/>
                    <a:pt x="140918" y="613336"/>
                    <a:pt x="142022" y="610044"/>
                  </a:cubicBezTo>
                  <a:cubicBezTo>
                    <a:pt x="145848" y="598565"/>
                    <a:pt x="150607" y="607013"/>
                    <a:pt x="148432" y="621414"/>
                  </a:cubicBezTo>
                  <a:cubicBezTo>
                    <a:pt x="145871" y="638327"/>
                    <a:pt x="138584" y="650862"/>
                    <a:pt x="138584" y="638353"/>
                  </a:cubicBezTo>
                  <a:close/>
                  <a:moveTo>
                    <a:pt x="1288968" y="621414"/>
                  </a:moveTo>
                  <a:cubicBezTo>
                    <a:pt x="1283234" y="602421"/>
                    <a:pt x="1274553" y="560534"/>
                    <a:pt x="1276044" y="559045"/>
                  </a:cubicBezTo>
                  <a:cubicBezTo>
                    <a:pt x="1277031" y="558058"/>
                    <a:pt x="1280451" y="559421"/>
                    <a:pt x="1283646" y="562072"/>
                  </a:cubicBezTo>
                  <a:cubicBezTo>
                    <a:pt x="1292628" y="569527"/>
                    <a:pt x="1355467" y="554935"/>
                    <a:pt x="1358123" y="544778"/>
                  </a:cubicBezTo>
                  <a:cubicBezTo>
                    <a:pt x="1361425" y="532154"/>
                    <a:pt x="1366353" y="536057"/>
                    <a:pt x="1371194" y="555129"/>
                  </a:cubicBezTo>
                  <a:cubicBezTo>
                    <a:pt x="1375858" y="573504"/>
                    <a:pt x="1374241" y="581914"/>
                    <a:pt x="1367990" y="571798"/>
                  </a:cubicBezTo>
                  <a:cubicBezTo>
                    <a:pt x="1365141" y="567190"/>
                    <a:pt x="1358426" y="567498"/>
                    <a:pt x="1330880" y="573499"/>
                  </a:cubicBezTo>
                  <a:cubicBezTo>
                    <a:pt x="1312382" y="577528"/>
                    <a:pt x="1295612" y="582326"/>
                    <a:pt x="1293615" y="584162"/>
                  </a:cubicBezTo>
                  <a:cubicBezTo>
                    <a:pt x="1287493" y="589784"/>
                    <a:pt x="1295103" y="613368"/>
                    <a:pt x="1303946" y="616175"/>
                  </a:cubicBezTo>
                  <a:cubicBezTo>
                    <a:pt x="1308477" y="617613"/>
                    <a:pt x="1312184" y="620580"/>
                    <a:pt x="1312184" y="622769"/>
                  </a:cubicBezTo>
                  <a:cubicBezTo>
                    <a:pt x="1312184" y="628787"/>
                    <a:pt x="1290817" y="627541"/>
                    <a:pt x="1288968" y="621414"/>
                  </a:cubicBezTo>
                  <a:close/>
                  <a:moveTo>
                    <a:pt x="65419" y="578460"/>
                  </a:moveTo>
                  <a:cubicBezTo>
                    <a:pt x="58952" y="573543"/>
                    <a:pt x="59214" y="570615"/>
                    <a:pt x="68619" y="541761"/>
                  </a:cubicBezTo>
                  <a:cubicBezTo>
                    <a:pt x="74243" y="524517"/>
                    <a:pt x="78843" y="505857"/>
                    <a:pt x="78843" y="500296"/>
                  </a:cubicBezTo>
                  <a:cubicBezTo>
                    <a:pt x="78843" y="488723"/>
                    <a:pt x="78775" y="488749"/>
                    <a:pt x="93758" y="494445"/>
                  </a:cubicBezTo>
                  <a:cubicBezTo>
                    <a:pt x="99918" y="496788"/>
                    <a:pt x="103755" y="500660"/>
                    <a:pt x="102275" y="503050"/>
                  </a:cubicBezTo>
                  <a:cubicBezTo>
                    <a:pt x="100795" y="505440"/>
                    <a:pt x="97891" y="506350"/>
                    <a:pt x="95830" y="505072"/>
                  </a:cubicBezTo>
                  <a:cubicBezTo>
                    <a:pt x="90991" y="502081"/>
                    <a:pt x="81815" y="519062"/>
                    <a:pt x="84490" y="526047"/>
                  </a:cubicBezTo>
                  <a:cubicBezTo>
                    <a:pt x="87667" y="534332"/>
                    <a:pt x="151108" y="551922"/>
                    <a:pt x="156903" y="546126"/>
                  </a:cubicBezTo>
                  <a:cubicBezTo>
                    <a:pt x="165454" y="537574"/>
                    <a:pt x="168084" y="541171"/>
                    <a:pt x="163598" y="555267"/>
                  </a:cubicBezTo>
                  <a:cubicBezTo>
                    <a:pt x="154729" y="583070"/>
                    <a:pt x="155059" y="582595"/>
                    <a:pt x="151393" y="573124"/>
                  </a:cubicBezTo>
                  <a:cubicBezTo>
                    <a:pt x="148842" y="566537"/>
                    <a:pt x="139130" y="561884"/>
                    <a:pt x="112966" y="554715"/>
                  </a:cubicBezTo>
                  <a:cubicBezTo>
                    <a:pt x="93713" y="549438"/>
                    <a:pt x="77203" y="545877"/>
                    <a:pt x="76281" y="546803"/>
                  </a:cubicBezTo>
                  <a:cubicBezTo>
                    <a:pt x="73184" y="549899"/>
                    <a:pt x="73378" y="569049"/>
                    <a:pt x="76589" y="576605"/>
                  </a:cubicBezTo>
                  <a:cubicBezTo>
                    <a:pt x="80266" y="585288"/>
                    <a:pt x="75439" y="586088"/>
                    <a:pt x="65419" y="578460"/>
                  </a:cubicBezTo>
                  <a:close/>
                  <a:moveTo>
                    <a:pt x="1277500" y="538479"/>
                  </a:moveTo>
                  <a:cubicBezTo>
                    <a:pt x="1247402" y="519800"/>
                    <a:pt x="1243904" y="472477"/>
                    <a:pt x="1271295" y="454530"/>
                  </a:cubicBezTo>
                  <a:cubicBezTo>
                    <a:pt x="1307449" y="430841"/>
                    <a:pt x="1350593" y="454145"/>
                    <a:pt x="1350593" y="497363"/>
                  </a:cubicBezTo>
                  <a:cubicBezTo>
                    <a:pt x="1350593" y="517699"/>
                    <a:pt x="1341157" y="531890"/>
                    <a:pt x="1322433" y="539714"/>
                  </a:cubicBezTo>
                  <a:cubicBezTo>
                    <a:pt x="1303965" y="547430"/>
                    <a:pt x="1291366" y="547084"/>
                    <a:pt x="1277500" y="538479"/>
                  </a:cubicBezTo>
                  <a:close/>
                  <a:moveTo>
                    <a:pt x="1330183" y="511876"/>
                  </a:moveTo>
                  <a:cubicBezTo>
                    <a:pt x="1344463" y="495895"/>
                    <a:pt x="1345237" y="483451"/>
                    <a:pt x="1332779" y="470189"/>
                  </a:cubicBezTo>
                  <a:cubicBezTo>
                    <a:pt x="1321193" y="457857"/>
                    <a:pt x="1302161" y="457348"/>
                    <a:pt x="1283272" y="468866"/>
                  </a:cubicBezTo>
                  <a:cubicBezTo>
                    <a:pt x="1260620" y="482676"/>
                    <a:pt x="1256036" y="505977"/>
                    <a:pt x="1272694" y="522636"/>
                  </a:cubicBezTo>
                  <a:cubicBezTo>
                    <a:pt x="1284146" y="534086"/>
                    <a:pt x="1315598" y="528200"/>
                    <a:pt x="1330183" y="511876"/>
                  </a:cubicBezTo>
                  <a:close/>
                  <a:moveTo>
                    <a:pt x="162323" y="527309"/>
                  </a:moveTo>
                  <a:cubicBezTo>
                    <a:pt x="163518" y="524209"/>
                    <a:pt x="150254" y="507985"/>
                    <a:pt x="132310" y="490593"/>
                  </a:cubicBezTo>
                  <a:cubicBezTo>
                    <a:pt x="95546" y="454939"/>
                    <a:pt x="92198" y="446402"/>
                    <a:pt x="116177" y="449427"/>
                  </a:cubicBezTo>
                  <a:cubicBezTo>
                    <a:pt x="163552" y="455401"/>
                    <a:pt x="191015" y="456081"/>
                    <a:pt x="196628" y="451417"/>
                  </a:cubicBezTo>
                  <a:cubicBezTo>
                    <a:pt x="203938" y="445351"/>
                    <a:pt x="204131" y="449057"/>
                    <a:pt x="197482" y="467478"/>
                  </a:cubicBezTo>
                  <a:cubicBezTo>
                    <a:pt x="192176" y="482142"/>
                    <a:pt x="185527" y="486464"/>
                    <a:pt x="185527" y="475249"/>
                  </a:cubicBezTo>
                  <a:cubicBezTo>
                    <a:pt x="185527" y="470813"/>
                    <a:pt x="181075" y="468848"/>
                    <a:pt x="171010" y="468848"/>
                  </a:cubicBezTo>
                  <a:cubicBezTo>
                    <a:pt x="158702" y="468848"/>
                    <a:pt x="155810" y="470806"/>
                    <a:pt x="152019" y="481688"/>
                  </a:cubicBezTo>
                  <a:cubicBezTo>
                    <a:pt x="148045" y="493091"/>
                    <a:pt x="148694" y="495284"/>
                    <a:pt x="157814" y="501260"/>
                  </a:cubicBezTo>
                  <a:cubicBezTo>
                    <a:pt x="163461" y="504963"/>
                    <a:pt x="170088" y="506753"/>
                    <a:pt x="172536" y="505239"/>
                  </a:cubicBezTo>
                  <a:cubicBezTo>
                    <a:pt x="178274" y="501693"/>
                    <a:pt x="178297" y="513916"/>
                    <a:pt x="172581" y="524607"/>
                  </a:cubicBezTo>
                  <a:cubicBezTo>
                    <a:pt x="167674" y="533776"/>
                    <a:pt x="158976" y="536070"/>
                    <a:pt x="162334" y="527309"/>
                  </a:cubicBezTo>
                  <a:close/>
                  <a:moveTo>
                    <a:pt x="141202" y="467846"/>
                  </a:moveTo>
                  <a:cubicBezTo>
                    <a:pt x="138595" y="466122"/>
                    <a:pt x="132754" y="464682"/>
                    <a:pt x="128245" y="464645"/>
                  </a:cubicBezTo>
                  <a:cubicBezTo>
                    <a:pt x="120674" y="464585"/>
                    <a:pt x="120822" y="465429"/>
                    <a:pt x="130249" y="475456"/>
                  </a:cubicBezTo>
                  <a:cubicBezTo>
                    <a:pt x="139529" y="485339"/>
                    <a:pt x="140713" y="485631"/>
                    <a:pt x="143206" y="478656"/>
                  </a:cubicBezTo>
                  <a:cubicBezTo>
                    <a:pt x="144720" y="474436"/>
                    <a:pt x="143821" y="469571"/>
                    <a:pt x="141202" y="467846"/>
                  </a:cubicBezTo>
                  <a:close/>
                  <a:moveTo>
                    <a:pt x="1230032" y="451404"/>
                  </a:moveTo>
                  <a:cubicBezTo>
                    <a:pt x="1220306" y="434316"/>
                    <a:pt x="1220599" y="429240"/>
                    <a:pt x="1231114" y="432578"/>
                  </a:cubicBezTo>
                  <a:cubicBezTo>
                    <a:pt x="1243362" y="436465"/>
                    <a:pt x="1298545" y="406083"/>
                    <a:pt x="1300392" y="394437"/>
                  </a:cubicBezTo>
                  <a:cubicBezTo>
                    <a:pt x="1301508" y="387392"/>
                    <a:pt x="1303761" y="389381"/>
                    <a:pt x="1311651" y="404375"/>
                  </a:cubicBezTo>
                  <a:cubicBezTo>
                    <a:pt x="1320413" y="421028"/>
                    <a:pt x="1320656" y="422793"/>
                    <a:pt x="1313832" y="420174"/>
                  </a:cubicBezTo>
                  <a:cubicBezTo>
                    <a:pt x="1302941" y="415995"/>
                    <a:pt x="1243919" y="447174"/>
                    <a:pt x="1243909" y="457111"/>
                  </a:cubicBezTo>
                  <a:cubicBezTo>
                    <a:pt x="1243896" y="468347"/>
                    <a:pt x="1238385" y="466080"/>
                    <a:pt x="1230032" y="451404"/>
                  </a:cubicBezTo>
                  <a:close/>
                  <a:moveTo>
                    <a:pt x="190867" y="440494"/>
                  </a:moveTo>
                  <a:cubicBezTo>
                    <a:pt x="181098" y="436410"/>
                    <a:pt x="185356" y="430996"/>
                    <a:pt x="199395" y="429642"/>
                  </a:cubicBezTo>
                  <a:cubicBezTo>
                    <a:pt x="211657" y="428460"/>
                    <a:pt x="213274" y="426820"/>
                    <a:pt x="213274" y="415561"/>
                  </a:cubicBezTo>
                  <a:cubicBezTo>
                    <a:pt x="213274" y="399548"/>
                    <a:pt x="203437" y="396965"/>
                    <a:pt x="181007" y="407083"/>
                  </a:cubicBezTo>
                  <a:cubicBezTo>
                    <a:pt x="148876" y="421571"/>
                    <a:pt x="125820" y="402280"/>
                    <a:pt x="139916" y="372713"/>
                  </a:cubicBezTo>
                  <a:cubicBezTo>
                    <a:pt x="147043" y="357764"/>
                    <a:pt x="156197" y="354313"/>
                    <a:pt x="168334" y="361993"/>
                  </a:cubicBezTo>
                  <a:cubicBezTo>
                    <a:pt x="173595" y="365314"/>
                    <a:pt x="173242" y="366404"/>
                    <a:pt x="166205" y="368637"/>
                  </a:cubicBezTo>
                  <a:cubicBezTo>
                    <a:pt x="150277" y="373693"/>
                    <a:pt x="144982" y="378045"/>
                    <a:pt x="144982" y="386094"/>
                  </a:cubicBezTo>
                  <a:cubicBezTo>
                    <a:pt x="144982" y="395730"/>
                    <a:pt x="162858" y="396474"/>
                    <a:pt x="183705" y="387707"/>
                  </a:cubicBezTo>
                  <a:cubicBezTo>
                    <a:pt x="214242" y="374874"/>
                    <a:pt x="236262" y="397505"/>
                    <a:pt x="221141" y="426171"/>
                  </a:cubicBezTo>
                  <a:cubicBezTo>
                    <a:pt x="213604" y="440468"/>
                    <a:pt x="202901" y="445530"/>
                    <a:pt x="190867" y="440494"/>
                  </a:cubicBezTo>
                  <a:close/>
                  <a:moveTo>
                    <a:pt x="1210640" y="407632"/>
                  </a:moveTo>
                  <a:cubicBezTo>
                    <a:pt x="1202063" y="402871"/>
                    <a:pt x="1167085" y="357516"/>
                    <a:pt x="1167085" y="351155"/>
                  </a:cubicBezTo>
                  <a:cubicBezTo>
                    <a:pt x="1167085" y="349848"/>
                    <a:pt x="1171001" y="350022"/>
                    <a:pt x="1175786" y="351541"/>
                  </a:cubicBezTo>
                  <a:cubicBezTo>
                    <a:pt x="1187074" y="355123"/>
                    <a:pt x="1244363" y="317112"/>
                    <a:pt x="1240977" y="308287"/>
                  </a:cubicBezTo>
                  <a:cubicBezTo>
                    <a:pt x="1239736" y="305055"/>
                    <a:pt x="1240884" y="302410"/>
                    <a:pt x="1243539" y="302410"/>
                  </a:cubicBezTo>
                  <a:cubicBezTo>
                    <a:pt x="1251593" y="302410"/>
                    <a:pt x="1282311" y="353873"/>
                    <a:pt x="1282311" y="367367"/>
                  </a:cubicBezTo>
                  <a:cubicBezTo>
                    <a:pt x="1282311" y="394116"/>
                    <a:pt x="1263613" y="413208"/>
                    <a:pt x="1237501" y="413123"/>
                  </a:cubicBezTo>
                  <a:cubicBezTo>
                    <a:pt x="1228112" y="413093"/>
                    <a:pt x="1216025" y="410620"/>
                    <a:pt x="1210640" y="407632"/>
                  </a:cubicBezTo>
                  <a:close/>
                  <a:moveTo>
                    <a:pt x="1245250" y="395798"/>
                  </a:moveTo>
                  <a:cubicBezTo>
                    <a:pt x="1258573" y="388985"/>
                    <a:pt x="1269302" y="374426"/>
                    <a:pt x="1269413" y="363012"/>
                  </a:cubicBezTo>
                  <a:cubicBezTo>
                    <a:pt x="1269506" y="353480"/>
                    <a:pt x="1258588" y="328016"/>
                    <a:pt x="1254411" y="328016"/>
                  </a:cubicBezTo>
                  <a:cubicBezTo>
                    <a:pt x="1248380" y="328016"/>
                    <a:pt x="1192690" y="368450"/>
                    <a:pt x="1192690" y="372829"/>
                  </a:cubicBezTo>
                  <a:cubicBezTo>
                    <a:pt x="1192690" y="375663"/>
                    <a:pt x="1197401" y="383062"/>
                    <a:pt x="1203156" y="389273"/>
                  </a:cubicBezTo>
                  <a:cubicBezTo>
                    <a:pt x="1214380" y="401384"/>
                    <a:pt x="1229687" y="403757"/>
                    <a:pt x="1245250" y="395798"/>
                  </a:cubicBezTo>
                  <a:close/>
                  <a:moveTo>
                    <a:pt x="257382" y="340413"/>
                  </a:moveTo>
                  <a:lnTo>
                    <a:pt x="247408" y="331636"/>
                  </a:lnTo>
                  <a:lnTo>
                    <a:pt x="257439" y="333806"/>
                  </a:lnTo>
                  <a:cubicBezTo>
                    <a:pt x="279789" y="338641"/>
                    <a:pt x="296890" y="319412"/>
                    <a:pt x="281565" y="306690"/>
                  </a:cubicBezTo>
                  <a:cubicBezTo>
                    <a:pt x="276612" y="302576"/>
                    <a:pt x="270851" y="302479"/>
                    <a:pt x="255845" y="306257"/>
                  </a:cubicBezTo>
                  <a:cubicBezTo>
                    <a:pt x="234349" y="311672"/>
                    <a:pt x="223043" y="308152"/>
                    <a:pt x="215266" y="293616"/>
                  </a:cubicBezTo>
                  <a:cubicBezTo>
                    <a:pt x="209460" y="282767"/>
                    <a:pt x="212739" y="272262"/>
                    <a:pt x="225741" y="260044"/>
                  </a:cubicBezTo>
                  <a:cubicBezTo>
                    <a:pt x="234223" y="252074"/>
                    <a:pt x="237457" y="251281"/>
                    <a:pt x="244994" y="255315"/>
                  </a:cubicBezTo>
                  <a:cubicBezTo>
                    <a:pt x="254911" y="260621"/>
                    <a:pt x="253147" y="269385"/>
                    <a:pt x="242956" y="265471"/>
                  </a:cubicBezTo>
                  <a:cubicBezTo>
                    <a:pt x="234850" y="262364"/>
                    <a:pt x="223942" y="271358"/>
                    <a:pt x="223942" y="281138"/>
                  </a:cubicBezTo>
                  <a:cubicBezTo>
                    <a:pt x="223942" y="291886"/>
                    <a:pt x="234998" y="294740"/>
                    <a:pt x="254274" y="288966"/>
                  </a:cubicBezTo>
                  <a:cubicBezTo>
                    <a:pt x="266843" y="285198"/>
                    <a:pt x="273538" y="285180"/>
                    <a:pt x="281690" y="288894"/>
                  </a:cubicBezTo>
                  <a:cubicBezTo>
                    <a:pt x="303688" y="298918"/>
                    <a:pt x="302287" y="331129"/>
                    <a:pt x="279322" y="343001"/>
                  </a:cubicBezTo>
                  <a:cubicBezTo>
                    <a:pt x="268381" y="348663"/>
                    <a:pt x="266513" y="348443"/>
                    <a:pt x="257382" y="340413"/>
                  </a:cubicBezTo>
                  <a:close/>
                  <a:moveTo>
                    <a:pt x="1138278" y="323503"/>
                  </a:moveTo>
                  <a:cubicBezTo>
                    <a:pt x="1114986" y="298609"/>
                    <a:pt x="1110833" y="291028"/>
                    <a:pt x="1123059" y="295720"/>
                  </a:cubicBezTo>
                  <a:cubicBezTo>
                    <a:pt x="1132564" y="299366"/>
                    <a:pt x="1184585" y="248749"/>
                    <a:pt x="1180982" y="239361"/>
                  </a:cubicBezTo>
                  <a:cubicBezTo>
                    <a:pt x="1176951" y="228855"/>
                    <a:pt x="1185232" y="234943"/>
                    <a:pt x="1207195" y="258632"/>
                  </a:cubicBezTo>
                  <a:cubicBezTo>
                    <a:pt x="1224537" y="277339"/>
                    <a:pt x="1227059" y="282057"/>
                    <a:pt x="1222593" y="287439"/>
                  </a:cubicBezTo>
                  <a:cubicBezTo>
                    <a:pt x="1215228" y="296313"/>
                    <a:pt x="1208663" y="295523"/>
                    <a:pt x="1211648" y="286122"/>
                  </a:cubicBezTo>
                  <a:cubicBezTo>
                    <a:pt x="1213212" y="281192"/>
                    <a:pt x="1210460" y="274940"/>
                    <a:pt x="1204093" y="268958"/>
                  </a:cubicBezTo>
                  <a:lnTo>
                    <a:pt x="1194077" y="259549"/>
                  </a:lnTo>
                  <a:lnTo>
                    <a:pt x="1182492" y="268662"/>
                  </a:lnTo>
                  <a:cubicBezTo>
                    <a:pt x="1171398" y="277389"/>
                    <a:pt x="1171222" y="278122"/>
                    <a:pt x="1178328" y="285976"/>
                  </a:cubicBezTo>
                  <a:cubicBezTo>
                    <a:pt x="1182411" y="290486"/>
                    <a:pt x="1188085" y="293281"/>
                    <a:pt x="1190937" y="292186"/>
                  </a:cubicBezTo>
                  <a:cubicBezTo>
                    <a:pt x="1200737" y="288425"/>
                    <a:pt x="1201293" y="295387"/>
                    <a:pt x="1191986" y="305295"/>
                  </a:cubicBezTo>
                  <a:cubicBezTo>
                    <a:pt x="1180811" y="317190"/>
                    <a:pt x="1174109" y="318163"/>
                    <a:pt x="1177527" y="307394"/>
                  </a:cubicBezTo>
                  <a:cubicBezTo>
                    <a:pt x="1179021" y="302685"/>
                    <a:pt x="1176893" y="296756"/>
                    <a:pt x="1172180" y="292491"/>
                  </a:cubicBezTo>
                  <a:cubicBezTo>
                    <a:pt x="1164815" y="285824"/>
                    <a:pt x="1163628" y="286159"/>
                    <a:pt x="1152144" y="298147"/>
                  </a:cubicBezTo>
                  <a:lnTo>
                    <a:pt x="1139937" y="310888"/>
                  </a:lnTo>
                  <a:lnTo>
                    <a:pt x="1149987" y="321586"/>
                  </a:lnTo>
                  <a:cubicBezTo>
                    <a:pt x="1156307" y="328313"/>
                    <a:pt x="1164708" y="332284"/>
                    <a:pt x="1172619" y="332284"/>
                  </a:cubicBezTo>
                  <a:cubicBezTo>
                    <a:pt x="1182884" y="332284"/>
                    <a:pt x="1184293" y="333378"/>
                    <a:pt x="1180271" y="338223"/>
                  </a:cubicBezTo>
                  <a:cubicBezTo>
                    <a:pt x="1169873" y="350752"/>
                    <a:pt x="1160798" y="347571"/>
                    <a:pt x="1138278" y="323503"/>
                  </a:cubicBezTo>
                  <a:close/>
                  <a:moveTo>
                    <a:pt x="324262" y="285227"/>
                  </a:moveTo>
                  <a:cubicBezTo>
                    <a:pt x="326322" y="278747"/>
                    <a:pt x="321358" y="269915"/>
                    <a:pt x="304462" y="250019"/>
                  </a:cubicBezTo>
                  <a:cubicBezTo>
                    <a:pt x="292063" y="235411"/>
                    <a:pt x="281372" y="222672"/>
                    <a:pt x="280689" y="221707"/>
                  </a:cubicBezTo>
                  <a:cubicBezTo>
                    <a:pt x="277296" y="216838"/>
                    <a:pt x="262335" y="236931"/>
                    <a:pt x="262210" y="246526"/>
                  </a:cubicBezTo>
                  <a:cubicBezTo>
                    <a:pt x="262084" y="257185"/>
                    <a:pt x="261845" y="257290"/>
                    <a:pt x="255811" y="249316"/>
                  </a:cubicBezTo>
                  <a:cubicBezTo>
                    <a:pt x="246759" y="237343"/>
                    <a:pt x="247943" y="233139"/>
                    <a:pt x="263439" y="222427"/>
                  </a:cubicBezTo>
                  <a:cubicBezTo>
                    <a:pt x="271056" y="217164"/>
                    <a:pt x="285641" y="205059"/>
                    <a:pt x="295854" y="195527"/>
                  </a:cubicBezTo>
                  <a:cubicBezTo>
                    <a:pt x="313240" y="179298"/>
                    <a:pt x="314789" y="178685"/>
                    <a:pt x="320254" y="185891"/>
                  </a:cubicBezTo>
                  <a:cubicBezTo>
                    <a:pt x="328406" y="196635"/>
                    <a:pt x="327746" y="201001"/>
                    <a:pt x="318421" y="198042"/>
                  </a:cubicBezTo>
                  <a:cubicBezTo>
                    <a:pt x="313832" y="196585"/>
                    <a:pt x="306443" y="198796"/>
                    <a:pt x="300898" y="203283"/>
                  </a:cubicBezTo>
                  <a:lnTo>
                    <a:pt x="291311" y="211044"/>
                  </a:lnTo>
                  <a:lnTo>
                    <a:pt x="315825" y="239758"/>
                  </a:lnTo>
                  <a:cubicBezTo>
                    <a:pt x="334406" y="261526"/>
                    <a:pt x="342262" y="267862"/>
                    <a:pt x="348285" y="265950"/>
                  </a:cubicBezTo>
                  <a:cubicBezTo>
                    <a:pt x="359830" y="262287"/>
                    <a:pt x="358088" y="266700"/>
                    <a:pt x="342365" y="281007"/>
                  </a:cubicBezTo>
                  <a:cubicBezTo>
                    <a:pt x="326026" y="295867"/>
                    <a:pt x="320481" y="297161"/>
                    <a:pt x="324262" y="285227"/>
                  </a:cubicBezTo>
                  <a:close/>
                  <a:moveTo>
                    <a:pt x="1092402" y="278806"/>
                  </a:moveTo>
                  <a:cubicBezTo>
                    <a:pt x="1085360" y="273035"/>
                    <a:pt x="1081519" y="268081"/>
                    <a:pt x="1083866" y="267799"/>
                  </a:cubicBezTo>
                  <a:cubicBezTo>
                    <a:pt x="1086214" y="267516"/>
                    <a:pt x="1090372" y="267027"/>
                    <a:pt x="1093108" y="266710"/>
                  </a:cubicBezTo>
                  <a:cubicBezTo>
                    <a:pt x="1097799" y="266168"/>
                    <a:pt x="1131321" y="225593"/>
                    <a:pt x="1127078" y="225593"/>
                  </a:cubicBezTo>
                  <a:cubicBezTo>
                    <a:pt x="1125984" y="225593"/>
                    <a:pt x="1111403" y="232545"/>
                    <a:pt x="1094677" y="241043"/>
                  </a:cubicBezTo>
                  <a:cubicBezTo>
                    <a:pt x="1077951" y="249541"/>
                    <a:pt x="1063357" y="255584"/>
                    <a:pt x="1062246" y="254473"/>
                  </a:cubicBezTo>
                  <a:cubicBezTo>
                    <a:pt x="1061134" y="253363"/>
                    <a:pt x="1063235" y="239479"/>
                    <a:pt x="1066913" y="223622"/>
                  </a:cubicBezTo>
                  <a:cubicBezTo>
                    <a:pt x="1070590" y="207765"/>
                    <a:pt x="1073011" y="193027"/>
                    <a:pt x="1072292" y="190870"/>
                  </a:cubicBezTo>
                  <a:cubicBezTo>
                    <a:pt x="1071573" y="188714"/>
                    <a:pt x="1063935" y="196091"/>
                    <a:pt x="1055320" y="207262"/>
                  </a:cubicBezTo>
                  <a:cubicBezTo>
                    <a:pt x="1043779" y="222227"/>
                    <a:pt x="1040837" y="229000"/>
                    <a:pt x="1044146" y="232986"/>
                  </a:cubicBezTo>
                  <a:cubicBezTo>
                    <a:pt x="1051313" y="241621"/>
                    <a:pt x="1038495" y="239424"/>
                    <a:pt x="1027320" y="230102"/>
                  </a:cubicBezTo>
                  <a:cubicBezTo>
                    <a:pt x="1015577" y="220306"/>
                    <a:pt x="1015219" y="217058"/>
                    <a:pt x="1025884" y="217058"/>
                  </a:cubicBezTo>
                  <a:cubicBezTo>
                    <a:pt x="1037676" y="217058"/>
                    <a:pt x="1078463" y="167180"/>
                    <a:pt x="1075166" y="156791"/>
                  </a:cubicBezTo>
                  <a:cubicBezTo>
                    <a:pt x="1072175" y="147367"/>
                    <a:pt x="1076528" y="146721"/>
                    <a:pt x="1087417" y="154973"/>
                  </a:cubicBezTo>
                  <a:cubicBezTo>
                    <a:pt x="1094909" y="160650"/>
                    <a:pt x="1094938" y="162358"/>
                    <a:pt x="1088131" y="195738"/>
                  </a:cubicBezTo>
                  <a:cubicBezTo>
                    <a:pt x="1084222" y="214899"/>
                    <a:pt x="1082019" y="231569"/>
                    <a:pt x="1083234" y="232784"/>
                  </a:cubicBezTo>
                  <a:cubicBezTo>
                    <a:pt x="1084449" y="233999"/>
                    <a:pt x="1099323" y="227919"/>
                    <a:pt x="1116288" y="219274"/>
                  </a:cubicBezTo>
                  <a:cubicBezTo>
                    <a:pt x="1143439" y="205437"/>
                    <a:pt x="1148327" y="204194"/>
                    <a:pt x="1157109" y="208894"/>
                  </a:cubicBezTo>
                  <a:cubicBezTo>
                    <a:pt x="1167760" y="214593"/>
                    <a:pt x="1171106" y="223782"/>
                    <a:pt x="1161138" y="219957"/>
                  </a:cubicBezTo>
                  <a:cubicBezTo>
                    <a:pt x="1151018" y="216072"/>
                    <a:pt x="1108839" y="271975"/>
                    <a:pt x="1113240" y="283441"/>
                  </a:cubicBezTo>
                  <a:cubicBezTo>
                    <a:pt x="1116831" y="292798"/>
                    <a:pt x="1106732" y="290552"/>
                    <a:pt x="1092402" y="278806"/>
                  </a:cubicBezTo>
                  <a:close/>
                  <a:moveTo>
                    <a:pt x="376704" y="233899"/>
                  </a:moveTo>
                  <a:cubicBezTo>
                    <a:pt x="372708" y="231567"/>
                    <a:pt x="362358" y="218183"/>
                    <a:pt x="353694" y="204155"/>
                  </a:cubicBezTo>
                  <a:cubicBezTo>
                    <a:pt x="343594" y="187794"/>
                    <a:pt x="335112" y="178650"/>
                    <a:pt x="330023" y="178650"/>
                  </a:cubicBezTo>
                  <a:cubicBezTo>
                    <a:pt x="317476" y="178650"/>
                    <a:pt x="320743" y="173055"/>
                    <a:pt x="339598" y="162288"/>
                  </a:cubicBezTo>
                  <a:cubicBezTo>
                    <a:pt x="356802" y="152463"/>
                    <a:pt x="356995" y="152449"/>
                    <a:pt x="354195" y="161285"/>
                  </a:cubicBezTo>
                  <a:cubicBezTo>
                    <a:pt x="349674" y="175539"/>
                    <a:pt x="383592" y="225593"/>
                    <a:pt x="397768" y="225593"/>
                  </a:cubicBezTo>
                  <a:cubicBezTo>
                    <a:pt x="400956" y="225593"/>
                    <a:pt x="408402" y="220760"/>
                    <a:pt x="414311" y="214853"/>
                  </a:cubicBezTo>
                  <a:cubicBezTo>
                    <a:pt x="426858" y="202304"/>
                    <a:pt x="425765" y="195233"/>
                    <a:pt x="406546" y="164780"/>
                  </a:cubicBezTo>
                  <a:cubicBezTo>
                    <a:pt x="398622" y="152223"/>
                    <a:pt x="390674" y="144509"/>
                    <a:pt x="385665" y="144509"/>
                  </a:cubicBezTo>
                  <a:cubicBezTo>
                    <a:pt x="369668" y="144509"/>
                    <a:pt x="376966" y="136663"/>
                    <a:pt x="404929" y="123792"/>
                  </a:cubicBezTo>
                  <a:cubicBezTo>
                    <a:pt x="407058" y="122810"/>
                    <a:pt x="407536" y="125312"/>
                    <a:pt x="405988" y="129353"/>
                  </a:cubicBezTo>
                  <a:cubicBezTo>
                    <a:pt x="404235" y="133934"/>
                    <a:pt x="408789" y="146762"/>
                    <a:pt x="418114" y="163420"/>
                  </a:cubicBezTo>
                  <a:cubicBezTo>
                    <a:pt x="439018" y="200797"/>
                    <a:pt x="437367" y="218732"/>
                    <a:pt x="411795" y="231951"/>
                  </a:cubicBezTo>
                  <a:cubicBezTo>
                    <a:pt x="397471" y="239358"/>
                    <a:pt x="387065" y="239936"/>
                    <a:pt x="376704" y="233899"/>
                  </a:cubicBezTo>
                  <a:close/>
                  <a:moveTo>
                    <a:pt x="450119" y="197860"/>
                  </a:moveTo>
                  <a:cubicBezTo>
                    <a:pt x="454446" y="192640"/>
                    <a:pt x="452840" y="185188"/>
                    <a:pt x="441329" y="157317"/>
                  </a:cubicBezTo>
                  <a:cubicBezTo>
                    <a:pt x="433576" y="138537"/>
                    <a:pt x="424695" y="123171"/>
                    <a:pt x="421609" y="123171"/>
                  </a:cubicBezTo>
                  <a:cubicBezTo>
                    <a:pt x="407377" y="123171"/>
                    <a:pt x="418683" y="114622"/>
                    <a:pt x="446578" y="104281"/>
                  </a:cubicBezTo>
                  <a:cubicBezTo>
                    <a:pt x="481134" y="91474"/>
                    <a:pt x="495001" y="92394"/>
                    <a:pt x="511169" y="108565"/>
                  </a:cubicBezTo>
                  <a:cubicBezTo>
                    <a:pt x="525719" y="123113"/>
                    <a:pt x="528752" y="142274"/>
                    <a:pt x="519501" y="161188"/>
                  </a:cubicBezTo>
                  <a:cubicBezTo>
                    <a:pt x="513767" y="172912"/>
                    <a:pt x="505476" y="179753"/>
                    <a:pt x="484265" y="190285"/>
                  </a:cubicBezTo>
                  <a:cubicBezTo>
                    <a:pt x="453227" y="205690"/>
                    <a:pt x="441454" y="208303"/>
                    <a:pt x="450119" y="197860"/>
                  </a:cubicBezTo>
                  <a:close/>
                  <a:moveTo>
                    <a:pt x="499396" y="172443"/>
                  </a:moveTo>
                  <a:cubicBezTo>
                    <a:pt x="511738" y="160100"/>
                    <a:pt x="512993" y="142404"/>
                    <a:pt x="502596" y="127321"/>
                  </a:cubicBezTo>
                  <a:cubicBezTo>
                    <a:pt x="492440" y="112575"/>
                    <a:pt x="483673" y="106394"/>
                    <a:pt x="472731" y="106236"/>
                  </a:cubicBezTo>
                  <a:cubicBezTo>
                    <a:pt x="462028" y="106081"/>
                    <a:pt x="440771" y="114817"/>
                    <a:pt x="442547" y="118633"/>
                  </a:cubicBezTo>
                  <a:cubicBezTo>
                    <a:pt x="443196" y="120024"/>
                    <a:pt x="449311" y="135056"/>
                    <a:pt x="456131" y="152039"/>
                  </a:cubicBezTo>
                  <a:cubicBezTo>
                    <a:pt x="466674" y="178278"/>
                    <a:pt x="470078" y="182917"/>
                    <a:pt x="478731" y="182917"/>
                  </a:cubicBezTo>
                  <a:cubicBezTo>
                    <a:pt x="484333" y="182917"/>
                    <a:pt x="493635" y="178204"/>
                    <a:pt x="499396" y="172443"/>
                  </a:cubicBezTo>
                  <a:close/>
                  <a:moveTo>
                    <a:pt x="939833" y="185907"/>
                  </a:moveTo>
                  <a:cubicBezTo>
                    <a:pt x="927522" y="181042"/>
                    <a:pt x="924048" y="174382"/>
                    <a:pt x="933823" y="174382"/>
                  </a:cubicBezTo>
                  <a:cubicBezTo>
                    <a:pt x="936972" y="174382"/>
                    <a:pt x="941911" y="166500"/>
                    <a:pt x="944798" y="156867"/>
                  </a:cubicBezTo>
                  <a:cubicBezTo>
                    <a:pt x="947683" y="147234"/>
                    <a:pt x="951138" y="136192"/>
                    <a:pt x="952475" y="132328"/>
                  </a:cubicBezTo>
                  <a:cubicBezTo>
                    <a:pt x="953812" y="128465"/>
                    <a:pt x="943113" y="136767"/>
                    <a:pt x="928699" y="150776"/>
                  </a:cubicBezTo>
                  <a:cubicBezTo>
                    <a:pt x="914285" y="164786"/>
                    <a:pt x="902232" y="175348"/>
                    <a:pt x="901915" y="174248"/>
                  </a:cubicBezTo>
                  <a:cubicBezTo>
                    <a:pt x="901597" y="173148"/>
                    <a:pt x="899197" y="155924"/>
                    <a:pt x="896580" y="135973"/>
                  </a:cubicBezTo>
                  <a:lnTo>
                    <a:pt x="891823" y="99699"/>
                  </a:lnTo>
                  <a:lnTo>
                    <a:pt x="882155" y="124788"/>
                  </a:lnTo>
                  <a:cubicBezTo>
                    <a:pt x="874313" y="145140"/>
                    <a:pt x="873491" y="151088"/>
                    <a:pt x="877804" y="156283"/>
                  </a:cubicBezTo>
                  <a:cubicBezTo>
                    <a:pt x="882426" y="161852"/>
                    <a:pt x="881179" y="162272"/>
                    <a:pt x="868268" y="159498"/>
                  </a:cubicBezTo>
                  <a:cubicBezTo>
                    <a:pt x="847845" y="155111"/>
                    <a:pt x="844067" y="152188"/>
                    <a:pt x="854049" y="148495"/>
                  </a:cubicBezTo>
                  <a:cubicBezTo>
                    <a:pt x="865251" y="144351"/>
                    <a:pt x="892294" y="81392"/>
                    <a:pt x="885703" y="74801"/>
                  </a:cubicBezTo>
                  <a:cubicBezTo>
                    <a:pt x="877555" y="66654"/>
                    <a:pt x="880893" y="63777"/>
                    <a:pt x="893424" y="68145"/>
                  </a:cubicBezTo>
                  <a:cubicBezTo>
                    <a:pt x="905383" y="72314"/>
                    <a:pt x="905772" y="73409"/>
                    <a:pt x="908728" y="111188"/>
                  </a:cubicBezTo>
                  <a:lnTo>
                    <a:pt x="911760" y="149954"/>
                  </a:lnTo>
                  <a:lnTo>
                    <a:pt x="940200" y="122120"/>
                  </a:lnTo>
                  <a:cubicBezTo>
                    <a:pt x="957169" y="105511"/>
                    <a:pt x="971222" y="95083"/>
                    <a:pt x="975041" y="96263"/>
                  </a:cubicBezTo>
                  <a:cubicBezTo>
                    <a:pt x="993856" y="102076"/>
                    <a:pt x="994399" y="102628"/>
                    <a:pt x="984904" y="106294"/>
                  </a:cubicBezTo>
                  <a:cubicBezTo>
                    <a:pt x="977897" y="108999"/>
                    <a:pt x="972768" y="118743"/>
                    <a:pt x="964390" y="145261"/>
                  </a:cubicBezTo>
                  <a:cubicBezTo>
                    <a:pt x="957344" y="167565"/>
                    <a:pt x="954884" y="181178"/>
                    <a:pt x="957730" y="182125"/>
                  </a:cubicBezTo>
                  <a:cubicBezTo>
                    <a:pt x="964055" y="184234"/>
                    <a:pt x="963376" y="191549"/>
                    <a:pt x="956905" y="190999"/>
                  </a:cubicBezTo>
                  <a:cubicBezTo>
                    <a:pt x="953971" y="190748"/>
                    <a:pt x="946289" y="188458"/>
                    <a:pt x="939835" y="185907"/>
                  </a:cubicBezTo>
                  <a:close/>
                  <a:moveTo>
                    <a:pt x="543157" y="160726"/>
                  </a:moveTo>
                  <a:cubicBezTo>
                    <a:pt x="550121" y="153763"/>
                    <a:pt x="549675" y="147986"/>
                    <a:pt x="539563" y="114028"/>
                  </a:cubicBezTo>
                  <a:cubicBezTo>
                    <a:pt x="533962" y="95223"/>
                    <a:pt x="528623" y="84762"/>
                    <a:pt x="524626" y="84762"/>
                  </a:cubicBezTo>
                  <a:cubicBezTo>
                    <a:pt x="512330" y="84762"/>
                    <a:pt x="518730" y="76538"/>
                    <a:pt x="534408" y="72184"/>
                  </a:cubicBezTo>
                  <a:cubicBezTo>
                    <a:pt x="556013" y="66184"/>
                    <a:pt x="557648" y="66473"/>
                    <a:pt x="552127" y="75313"/>
                  </a:cubicBezTo>
                  <a:cubicBezTo>
                    <a:pt x="545817" y="85416"/>
                    <a:pt x="563297" y="153044"/>
                    <a:pt x="572218" y="153044"/>
                  </a:cubicBezTo>
                  <a:cubicBezTo>
                    <a:pt x="583544" y="153044"/>
                    <a:pt x="578079" y="160527"/>
                    <a:pt x="564816" y="163179"/>
                  </a:cubicBezTo>
                  <a:cubicBezTo>
                    <a:pt x="543463" y="167450"/>
                    <a:pt x="537149" y="166735"/>
                    <a:pt x="543157" y="160726"/>
                  </a:cubicBezTo>
                  <a:close/>
                  <a:moveTo>
                    <a:pt x="609924" y="148127"/>
                  </a:moveTo>
                  <a:cubicBezTo>
                    <a:pt x="588222" y="142415"/>
                    <a:pt x="576019" y="125753"/>
                    <a:pt x="576019" y="101832"/>
                  </a:cubicBezTo>
                  <a:cubicBezTo>
                    <a:pt x="576019" y="77819"/>
                    <a:pt x="587389" y="62403"/>
                    <a:pt x="610802" y="54677"/>
                  </a:cubicBezTo>
                  <a:cubicBezTo>
                    <a:pt x="637379" y="45905"/>
                    <a:pt x="661193" y="58227"/>
                    <a:pt x="671809" y="86245"/>
                  </a:cubicBezTo>
                  <a:cubicBezTo>
                    <a:pt x="677519" y="101315"/>
                    <a:pt x="671396" y="127103"/>
                    <a:pt x="659567" y="137809"/>
                  </a:cubicBezTo>
                  <a:cubicBezTo>
                    <a:pt x="648650" y="147688"/>
                    <a:pt x="626080" y="152380"/>
                    <a:pt x="609924" y="148127"/>
                  </a:cubicBezTo>
                  <a:close/>
                  <a:moveTo>
                    <a:pt x="647258" y="132773"/>
                  </a:moveTo>
                  <a:cubicBezTo>
                    <a:pt x="657830" y="120463"/>
                    <a:pt x="659583" y="110378"/>
                    <a:pt x="654245" y="92561"/>
                  </a:cubicBezTo>
                  <a:cubicBezTo>
                    <a:pt x="644739" y="60833"/>
                    <a:pt x="616831" y="50860"/>
                    <a:pt x="598423" y="72614"/>
                  </a:cubicBezTo>
                  <a:cubicBezTo>
                    <a:pt x="579575" y="94888"/>
                    <a:pt x="598894" y="140241"/>
                    <a:pt x="627230" y="140241"/>
                  </a:cubicBezTo>
                  <a:cubicBezTo>
                    <a:pt x="634906" y="140241"/>
                    <a:pt x="643640" y="136984"/>
                    <a:pt x="647258" y="132773"/>
                  </a:cubicBezTo>
                  <a:close/>
                  <a:moveTo>
                    <a:pt x="800453" y="149400"/>
                  </a:moveTo>
                  <a:cubicBezTo>
                    <a:pt x="794797" y="147772"/>
                    <a:pt x="786379" y="141363"/>
                    <a:pt x="781748" y="135160"/>
                  </a:cubicBezTo>
                  <a:cubicBezTo>
                    <a:pt x="774035" y="124830"/>
                    <a:pt x="773717" y="121248"/>
                    <a:pt x="777969" y="92605"/>
                  </a:cubicBezTo>
                  <a:cubicBezTo>
                    <a:pt x="780915" y="72747"/>
                    <a:pt x="781124" y="59842"/>
                    <a:pt x="778537" y="57255"/>
                  </a:cubicBezTo>
                  <a:cubicBezTo>
                    <a:pt x="771211" y="49930"/>
                    <a:pt x="774200" y="48237"/>
                    <a:pt x="791534" y="49890"/>
                  </a:cubicBezTo>
                  <a:cubicBezTo>
                    <a:pt x="810387" y="51688"/>
                    <a:pt x="811372" y="52730"/>
                    <a:pt x="802546" y="61556"/>
                  </a:cubicBezTo>
                  <a:cubicBezTo>
                    <a:pt x="794256" y="69846"/>
                    <a:pt x="789243" y="119452"/>
                    <a:pt x="795512" y="131165"/>
                  </a:cubicBezTo>
                  <a:cubicBezTo>
                    <a:pt x="801255" y="141895"/>
                    <a:pt x="825922" y="143825"/>
                    <a:pt x="833934" y="134172"/>
                  </a:cubicBezTo>
                  <a:cubicBezTo>
                    <a:pt x="836704" y="130834"/>
                    <a:pt x="841073" y="115416"/>
                    <a:pt x="843643" y="99910"/>
                  </a:cubicBezTo>
                  <a:cubicBezTo>
                    <a:pt x="847921" y="74085"/>
                    <a:pt x="847632" y="71202"/>
                    <a:pt x="840195" y="65573"/>
                  </a:cubicBezTo>
                  <a:cubicBezTo>
                    <a:pt x="832555" y="59790"/>
                    <a:pt x="832831" y="59437"/>
                    <a:pt x="844879" y="59592"/>
                  </a:cubicBezTo>
                  <a:cubicBezTo>
                    <a:pt x="859201" y="59776"/>
                    <a:pt x="879988" y="66868"/>
                    <a:pt x="867740" y="67392"/>
                  </a:cubicBezTo>
                  <a:cubicBezTo>
                    <a:pt x="859088" y="67762"/>
                    <a:pt x="857144" y="72640"/>
                    <a:pt x="853265" y="103688"/>
                  </a:cubicBezTo>
                  <a:cubicBezTo>
                    <a:pt x="848674" y="140427"/>
                    <a:pt x="828861" y="157578"/>
                    <a:pt x="800453" y="149400"/>
                  </a:cubicBezTo>
                  <a:close/>
                  <a:moveTo>
                    <a:pt x="743747" y="140025"/>
                  </a:moveTo>
                  <a:cubicBezTo>
                    <a:pt x="739763" y="137701"/>
                    <a:pt x="732207" y="128158"/>
                    <a:pt x="726957" y="118816"/>
                  </a:cubicBezTo>
                  <a:cubicBezTo>
                    <a:pt x="721708" y="109475"/>
                    <a:pt x="714885" y="101832"/>
                    <a:pt x="711796" y="101832"/>
                  </a:cubicBezTo>
                  <a:cubicBezTo>
                    <a:pt x="704631" y="101832"/>
                    <a:pt x="704242" y="128059"/>
                    <a:pt x="711302" y="135120"/>
                  </a:cubicBezTo>
                  <a:cubicBezTo>
                    <a:pt x="715285" y="139103"/>
                    <a:pt x="711728" y="140211"/>
                    <a:pt x="695298" y="140105"/>
                  </a:cubicBezTo>
                  <a:cubicBezTo>
                    <a:pt x="676816" y="139987"/>
                    <a:pt x="675108" y="139260"/>
                    <a:pt x="681641" y="134300"/>
                  </a:cubicBezTo>
                  <a:cubicBezTo>
                    <a:pt x="687741" y="129671"/>
                    <a:pt x="689110" y="121870"/>
                    <a:pt x="689110" y="91760"/>
                  </a:cubicBezTo>
                  <a:cubicBezTo>
                    <a:pt x="689110" y="70024"/>
                    <a:pt x="687358" y="54889"/>
                    <a:pt x="684843" y="54889"/>
                  </a:cubicBezTo>
                  <a:cubicBezTo>
                    <a:pt x="682495" y="54889"/>
                    <a:pt x="680574" y="52968"/>
                    <a:pt x="680574" y="50621"/>
                  </a:cubicBezTo>
                  <a:cubicBezTo>
                    <a:pt x="680574" y="43597"/>
                    <a:pt x="728730" y="45543"/>
                    <a:pt x="739372" y="52997"/>
                  </a:cubicBezTo>
                  <a:cubicBezTo>
                    <a:pt x="751322" y="61367"/>
                    <a:pt x="751883" y="80700"/>
                    <a:pt x="740477" y="91024"/>
                  </a:cubicBezTo>
                  <a:cubicBezTo>
                    <a:pt x="732187" y="98526"/>
                    <a:pt x="732235" y="98812"/>
                    <a:pt x="744949" y="117291"/>
                  </a:cubicBezTo>
                  <a:cubicBezTo>
                    <a:pt x="752019" y="127566"/>
                    <a:pt x="759631" y="135973"/>
                    <a:pt x="761865" y="135973"/>
                  </a:cubicBezTo>
                  <a:cubicBezTo>
                    <a:pt x="764100" y="135973"/>
                    <a:pt x="765928" y="137894"/>
                    <a:pt x="765928" y="140241"/>
                  </a:cubicBezTo>
                  <a:cubicBezTo>
                    <a:pt x="765928" y="145664"/>
                    <a:pt x="753205" y="145540"/>
                    <a:pt x="743748" y="140025"/>
                  </a:cubicBezTo>
                  <a:close/>
                  <a:moveTo>
                    <a:pt x="726666" y="88176"/>
                  </a:moveTo>
                  <a:cubicBezTo>
                    <a:pt x="738130" y="76711"/>
                    <a:pt x="729737" y="54889"/>
                    <a:pt x="713863" y="54889"/>
                  </a:cubicBezTo>
                  <a:cubicBezTo>
                    <a:pt x="707603" y="54889"/>
                    <a:pt x="706181" y="58445"/>
                    <a:pt x="706181" y="74093"/>
                  </a:cubicBezTo>
                  <a:cubicBezTo>
                    <a:pt x="706181" y="89741"/>
                    <a:pt x="707603" y="93297"/>
                    <a:pt x="713863" y="93297"/>
                  </a:cubicBezTo>
                  <a:cubicBezTo>
                    <a:pt x="718088" y="93297"/>
                    <a:pt x="723849" y="90993"/>
                    <a:pt x="726666" y="88176"/>
                  </a:cubicBezTo>
                  <a:close/>
                  <a:moveTo>
                    <a:pt x="944578" y="1394451"/>
                  </a:moveTo>
                  <a:cubicBezTo>
                    <a:pt x="959248" y="1389498"/>
                    <a:pt x="970518" y="1384704"/>
                    <a:pt x="969621" y="1383805"/>
                  </a:cubicBezTo>
                  <a:cubicBezTo>
                    <a:pt x="968724" y="1382917"/>
                    <a:pt x="954693" y="1386822"/>
                    <a:pt x="938441" y="1392504"/>
                  </a:cubicBezTo>
                  <a:cubicBezTo>
                    <a:pt x="922190" y="1398174"/>
                    <a:pt x="910921" y="1402967"/>
                    <a:pt x="913399" y="1403138"/>
                  </a:cubicBezTo>
                  <a:cubicBezTo>
                    <a:pt x="915878" y="1403309"/>
                    <a:pt x="929909" y="1399403"/>
                    <a:pt x="944578" y="1394451"/>
                  </a:cubicBezTo>
                  <a:close/>
                  <a:moveTo>
                    <a:pt x="467197" y="1382120"/>
                  </a:moveTo>
                  <a:cubicBezTo>
                    <a:pt x="463668" y="1379843"/>
                    <a:pt x="458875" y="1377975"/>
                    <a:pt x="456529" y="1377975"/>
                  </a:cubicBezTo>
                  <a:cubicBezTo>
                    <a:pt x="454172" y="1377975"/>
                    <a:pt x="455140" y="1379843"/>
                    <a:pt x="458658" y="1382120"/>
                  </a:cubicBezTo>
                  <a:cubicBezTo>
                    <a:pt x="462176" y="1384397"/>
                    <a:pt x="466981" y="1386253"/>
                    <a:pt x="469327" y="1386253"/>
                  </a:cubicBezTo>
                  <a:cubicBezTo>
                    <a:pt x="471672" y="1386253"/>
                    <a:pt x="470716" y="1384397"/>
                    <a:pt x="467197" y="1382120"/>
                  </a:cubicBezTo>
                  <a:close/>
                  <a:moveTo>
                    <a:pt x="987845" y="1377850"/>
                  </a:moveTo>
                  <a:cubicBezTo>
                    <a:pt x="991365" y="1375573"/>
                    <a:pt x="992326" y="1373717"/>
                    <a:pt x="989978" y="1373717"/>
                  </a:cubicBezTo>
                  <a:cubicBezTo>
                    <a:pt x="987631" y="1373717"/>
                    <a:pt x="982830" y="1375573"/>
                    <a:pt x="979309" y="1377850"/>
                  </a:cubicBezTo>
                  <a:cubicBezTo>
                    <a:pt x="975788" y="1380127"/>
                    <a:pt x="974829" y="1381983"/>
                    <a:pt x="977175" y="1381983"/>
                  </a:cubicBezTo>
                  <a:cubicBezTo>
                    <a:pt x="979523" y="1381983"/>
                    <a:pt x="984324" y="1380127"/>
                    <a:pt x="987845" y="1377850"/>
                  </a:cubicBezTo>
                  <a:close/>
                  <a:moveTo>
                    <a:pt x="441591" y="1371452"/>
                  </a:moveTo>
                  <a:cubicBezTo>
                    <a:pt x="435716" y="1368093"/>
                    <a:pt x="428999" y="1365349"/>
                    <a:pt x="426653" y="1365349"/>
                  </a:cubicBezTo>
                  <a:cubicBezTo>
                    <a:pt x="424308" y="1365349"/>
                    <a:pt x="427188" y="1368093"/>
                    <a:pt x="433052" y="1371452"/>
                  </a:cubicBezTo>
                  <a:cubicBezTo>
                    <a:pt x="438915" y="1374799"/>
                    <a:pt x="445644" y="1377543"/>
                    <a:pt x="447990" y="1377543"/>
                  </a:cubicBezTo>
                  <a:cubicBezTo>
                    <a:pt x="450335" y="1377543"/>
                    <a:pt x="447455" y="1374799"/>
                    <a:pt x="441591" y="1371452"/>
                  </a:cubicBezTo>
                  <a:close/>
                  <a:moveTo>
                    <a:pt x="1034883" y="1356468"/>
                  </a:moveTo>
                  <a:cubicBezTo>
                    <a:pt x="1053608" y="1347052"/>
                    <a:pt x="1068929" y="1338388"/>
                    <a:pt x="1068929" y="1337215"/>
                  </a:cubicBezTo>
                  <a:cubicBezTo>
                    <a:pt x="1068929" y="1335302"/>
                    <a:pt x="1001078" y="1367945"/>
                    <a:pt x="996736" y="1371941"/>
                  </a:cubicBezTo>
                  <a:cubicBezTo>
                    <a:pt x="991094" y="1377144"/>
                    <a:pt x="1004914" y="1371531"/>
                    <a:pt x="1034883" y="1356468"/>
                  </a:cubicBezTo>
                  <a:close/>
                  <a:moveTo>
                    <a:pt x="420254" y="1363368"/>
                  </a:moveTo>
                  <a:cubicBezTo>
                    <a:pt x="420254" y="1362445"/>
                    <a:pt x="417271" y="1360544"/>
                    <a:pt x="413628" y="1359155"/>
                  </a:cubicBezTo>
                  <a:cubicBezTo>
                    <a:pt x="409825" y="1357698"/>
                    <a:pt x="408117" y="1358415"/>
                    <a:pt x="409609" y="1360829"/>
                  </a:cubicBezTo>
                  <a:cubicBezTo>
                    <a:pt x="412114" y="1364882"/>
                    <a:pt x="420254" y="1366829"/>
                    <a:pt x="420254" y="1363368"/>
                  </a:cubicBezTo>
                  <a:close/>
                  <a:moveTo>
                    <a:pt x="402823" y="1355045"/>
                  </a:moveTo>
                  <a:cubicBezTo>
                    <a:pt x="395786" y="1349238"/>
                    <a:pt x="325332" y="1310049"/>
                    <a:pt x="329408" y="1314204"/>
                  </a:cubicBezTo>
                  <a:cubicBezTo>
                    <a:pt x="335977" y="1320922"/>
                    <a:pt x="395468" y="1356070"/>
                    <a:pt x="400694" y="1356320"/>
                  </a:cubicBezTo>
                  <a:cubicBezTo>
                    <a:pt x="402846" y="1356422"/>
                    <a:pt x="403802" y="1355853"/>
                    <a:pt x="402823" y="1355045"/>
                  </a:cubicBezTo>
                  <a:close/>
                  <a:moveTo>
                    <a:pt x="870484" y="1339446"/>
                  </a:moveTo>
                  <a:cubicBezTo>
                    <a:pt x="872225" y="1336623"/>
                    <a:pt x="817895" y="1335177"/>
                    <a:pt x="710700" y="1335177"/>
                  </a:cubicBezTo>
                  <a:cubicBezTo>
                    <a:pt x="605264" y="1335177"/>
                    <a:pt x="548278" y="1336668"/>
                    <a:pt x="548278" y="1339446"/>
                  </a:cubicBezTo>
                  <a:cubicBezTo>
                    <a:pt x="548278" y="1342213"/>
                    <a:pt x="604385" y="1343705"/>
                    <a:pt x="708063" y="1343705"/>
                  </a:cubicBezTo>
                  <a:cubicBezTo>
                    <a:pt x="809982" y="1343705"/>
                    <a:pt x="868803" y="1342168"/>
                    <a:pt x="870484" y="1339446"/>
                  </a:cubicBezTo>
                  <a:close/>
                  <a:moveTo>
                    <a:pt x="1090268" y="1324201"/>
                  </a:moveTo>
                  <a:cubicBezTo>
                    <a:pt x="1090268" y="1323028"/>
                    <a:pt x="1086427" y="1324121"/>
                    <a:pt x="1081732" y="1326638"/>
                  </a:cubicBezTo>
                  <a:cubicBezTo>
                    <a:pt x="1077038" y="1329154"/>
                    <a:pt x="1073198" y="1332171"/>
                    <a:pt x="1073198" y="1333344"/>
                  </a:cubicBezTo>
                  <a:cubicBezTo>
                    <a:pt x="1073198" y="1334516"/>
                    <a:pt x="1077038" y="1333423"/>
                    <a:pt x="1081732" y="1330907"/>
                  </a:cubicBezTo>
                  <a:cubicBezTo>
                    <a:pt x="1086427" y="1328391"/>
                    <a:pt x="1090268" y="1325374"/>
                    <a:pt x="1090268" y="1324201"/>
                  </a:cubicBezTo>
                  <a:close/>
                  <a:moveTo>
                    <a:pt x="896547" y="1319886"/>
                  </a:moveTo>
                  <a:cubicBezTo>
                    <a:pt x="895122" y="1316174"/>
                    <a:pt x="893957" y="1309457"/>
                    <a:pt x="893957" y="1304948"/>
                  </a:cubicBezTo>
                  <a:cubicBezTo>
                    <a:pt x="893957" y="1297877"/>
                    <a:pt x="890777" y="1296762"/>
                    <a:pt x="870446" y="1296762"/>
                  </a:cubicBezTo>
                  <a:cubicBezTo>
                    <a:pt x="850145" y="1296762"/>
                    <a:pt x="845106" y="1298515"/>
                    <a:pt x="833538" y="1309571"/>
                  </a:cubicBezTo>
                  <a:cubicBezTo>
                    <a:pt x="826170" y="1316607"/>
                    <a:pt x="818662" y="1322368"/>
                    <a:pt x="816856" y="1322368"/>
                  </a:cubicBezTo>
                  <a:cubicBezTo>
                    <a:pt x="807874" y="1322368"/>
                    <a:pt x="799027" y="1315912"/>
                    <a:pt x="795580" y="1306849"/>
                  </a:cubicBezTo>
                  <a:lnTo>
                    <a:pt x="791744" y="1296762"/>
                  </a:lnTo>
                  <a:lnTo>
                    <a:pt x="659827" y="1296762"/>
                  </a:lnTo>
                  <a:lnTo>
                    <a:pt x="527909" y="1296762"/>
                  </a:lnTo>
                  <a:lnTo>
                    <a:pt x="526026" y="1309593"/>
                  </a:lnTo>
                  <a:cubicBezTo>
                    <a:pt x="524991" y="1316652"/>
                    <a:pt x="525093" y="1323370"/>
                    <a:pt x="526253" y="1324531"/>
                  </a:cubicBezTo>
                  <a:cubicBezTo>
                    <a:pt x="527413" y="1325693"/>
                    <a:pt x="611787" y="1326638"/>
                    <a:pt x="713750" y="1326638"/>
                  </a:cubicBezTo>
                  <a:cubicBezTo>
                    <a:pt x="881046" y="1326638"/>
                    <a:pt x="898885" y="1325977"/>
                    <a:pt x="896547" y="1319886"/>
                  </a:cubicBezTo>
                  <a:close/>
                  <a:moveTo>
                    <a:pt x="1125804" y="1301373"/>
                  </a:moveTo>
                  <a:cubicBezTo>
                    <a:pt x="1128557" y="1298037"/>
                    <a:pt x="1122648" y="1300701"/>
                    <a:pt x="1112673" y="1307271"/>
                  </a:cubicBezTo>
                  <a:cubicBezTo>
                    <a:pt x="1102697" y="1313852"/>
                    <a:pt x="1094535" y="1320057"/>
                    <a:pt x="1094535" y="1321047"/>
                  </a:cubicBezTo>
                  <a:cubicBezTo>
                    <a:pt x="1094535" y="1324121"/>
                    <a:pt x="1120508" y="1307783"/>
                    <a:pt x="1125804" y="1301373"/>
                  </a:cubicBezTo>
                  <a:close/>
                  <a:moveTo>
                    <a:pt x="820982" y="1297980"/>
                  </a:moveTo>
                  <a:cubicBezTo>
                    <a:pt x="821215" y="1299824"/>
                    <a:pt x="825248" y="1299278"/>
                    <a:pt x="829942" y="1296762"/>
                  </a:cubicBezTo>
                  <a:cubicBezTo>
                    <a:pt x="840825" y="1290944"/>
                    <a:pt x="840641" y="1276233"/>
                    <a:pt x="829520" y="1262878"/>
                  </a:cubicBezTo>
                  <a:cubicBezTo>
                    <a:pt x="821201" y="1252881"/>
                    <a:pt x="820377" y="1252733"/>
                    <a:pt x="809390" y="1259382"/>
                  </a:cubicBezTo>
                  <a:cubicBezTo>
                    <a:pt x="789053" y="1271690"/>
                    <a:pt x="787793" y="1277702"/>
                    <a:pt x="801108" y="1298902"/>
                  </a:cubicBezTo>
                  <a:cubicBezTo>
                    <a:pt x="809749" y="1312656"/>
                    <a:pt x="814813" y="1314239"/>
                    <a:pt x="817780" y="1304105"/>
                  </a:cubicBezTo>
                  <a:cubicBezTo>
                    <a:pt x="819307" y="1298891"/>
                    <a:pt x="820747" y="1296135"/>
                    <a:pt x="820981" y="1297980"/>
                  </a:cubicBezTo>
                  <a:close/>
                  <a:moveTo>
                    <a:pt x="322098" y="1308022"/>
                  </a:moveTo>
                  <a:cubicBezTo>
                    <a:pt x="322098" y="1307168"/>
                    <a:pt x="309130" y="1296819"/>
                    <a:pt x="293292" y="1285012"/>
                  </a:cubicBezTo>
                  <a:cubicBezTo>
                    <a:pt x="250733" y="1253303"/>
                    <a:pt x="210963" y="1215514"/>
                    <a:pt x="178604" y="1176033"/>
                  </a:cubicBezTo>
                  <a:cubicBezTo>
                    <a:pt x="149400" y="1140407"/>
                    <a:pt x="132413" y="1121547"/>
                    <a:pt x="141259" y="1134596"/>
                  </a:cubicBezTo>
                  <a:cubicBezTo>
                    <a:pt x="172968" y="1181322"/>
                    <a:pt x="241613" y="1251640"/>
                    <a:pt x="291311" y="1288302"/>
                  </a:cubicBezTo>
                  <a:cubicBezTo>
                    <a:pt x="320197" y="1309616"/>
                    <a:pt x="322098" y="1310834"/>
                    <a:pt x="322098" y="1308022"/>
                  </a:cubicBezTo>
                  <a:close/>
                  <a:moveTo>
                    <a:pt x="1177383" y="1261728"/>
                  </a:moveTo>
                  <a:cubicBezTo>
                    <a:pt x="1242179" y="1206530"/>
                    <a:pt x="1315209" y="1115069"/>
                    <a:pt x="1350813" y="1044542"/>
                  </a:cubicBezTo>
                  <a:cubicBezTo>
                    <a:pt x="1370248" y="1006039"/>
                    <a:pt x="1365544" y="1008702"/>
                    <a:pt x="1344332" y="1048210"/>
                  </a:cubicBezTo>
                  <a:cubicBezTo>
                    <a:pt x="1310642" y="1110957"/>
                    <a:pt x="1273629" y="1160463"/>
                    <a:pt x="1220492" y="1213851"/>
                  </a:cubicBezTo>
                  <a:cubicBezTo>
                    <a:pt x="1192292" y="1242179"/>
                    <a:pt x="1160577" y="1272544"/>
                    <a:pt x="1150014" y="1281334"/>
                  </a:cubicBezTo>
                  <a:cubicBezTo>
                    <a:pt x="1139452" y="1290112"/>
                    <a:pt x="1133525" y="1295919"/>
                    <a:pt x="1136841" y="1294223"/>
                  </a:cubicBezTo>
                  <a:cubicBezTo>
                    <a:pt x="1140159" y="1292526"/>
                    <a:pt x="1158402" y="1277907"/>
                    <a:pt x="1177383" y="1261728"/>
                  </a:cubicBezTo>
                  <a:close/>
                  <a:moveTo>
                    <a:pt x="586927" y="1280139"/>
                  </a:moveTo>
                  <a:cubicBezTo>
                    <a:pt x="581624" y="1270233"/>
                    <a:pt x="588906" y="1263049"/>
                    <a:pt x="609119" y="1258244"/>
                  </a:cubicBezTo>
                  <a:cubicBezTo>
                    <a:pt x="619732" y="1255728"/>
                    <a:pt x="615313" y="1254862"/>
                    <a:pt x="590179" y="1254521"/>
                  </a:cubicBezTo>
                  <a:cubicBezTo>
                    <a:pt x="559008" y="1254111"/>
                    <a:pt x="556995" y="1254669"/>
                    <a:pt x="549269" y="1265827"/>
                  </a:cubicBezTo>
                  <a:cubicBezTo>
                    <a:pt x="533350" y="1288814"/>
                    <a:pt x="532986" y="1288234"/>
                    <a:pt x="563114" y="1288234"/>
                  </a:cubicBezTo>
                  <a:cubicBezTo>
                    <a:pt x="589413" y="1288234"/>
                    <a:pt x="590971" y="1287699"/>
                    <a:pt x="586927" y="1280139"/>
                  </a:cubicBezTo>
                  <a:close/>
                  <a:moveTo>
                    <a:pt x="662551" y="1285125"/>
                  </a:moveTo>
                  <a:cubicBezTo>
                    <a:pt x="653811" y="1284215"/>
                    <a:pt x="638447" y="1284203"/>
                    <a:pt x="628410" y="1285103"/>
                  </a:cubicBezTo>
                  <a:cubicBezTo>
                    <a:pt x="618372" y="1286002"/>
                    <a:pt x="625522" y="1286754"/>
                    <a:pt x="644301" y="1286776"/>
                  </a:cubicBezTo>
                  <a:cubicBezTo>
                    <a:pt x="663078" y="1286788"/>
                    <a:pt x="671291" y="1286048"/>
                    <a:pt x="662551" y="1285137"/>
                  </a:cubicBezTo>
                  <a:close/>
                  <a:moveTo>
                    <a:pt x="759926" y="1281937"/>
                  </a:moveTo>
                  <a:cubicBezTo>
                    <a:pt x="768209" y="1278476"/>
                    <a:pt x="782897" y="1268878"/>
                    <a:pt x="792564" y="1260601"/>
                  </a:cubicBezTo>
                  <a:cubicBezTo>
                    <a:pt x="802231" y="1252323"/>
                    <a:pt x="812835" y="1245549"/>
                    <a:pt x="816129" y="1245549"/>
                  </a:cubicBezTo>
                  <a:cubicBezTo>
                    <a:pt x="819423" y="1245549"/>
                    <a:pt x="821359" y="1243272"/>
                    <a:pt x="820429" y="1240482"/>
                  </a:cubicBezTo>
                  <a:cubicBezTo>
                    <a:pt x="817295" y="1231089"/>
                    <a:pt x="808908" y="1232057"/>
                    <a:pt x="797862" y="1243101"/>
                  </a:cubicBezTo>
                  <a:cubicBezTo>
                    <a:pt x="791821" y="1249147"/>
                    <a:pt x="784977" y="1254088"/>
                    <a:pt x="782654" y="1254088"/>
                  </a:cubicBezTo>
                  <a:cubicBezTo>
                    <a:pt x="775404" y="1254088"/>
                    <a:pt x="787063" y="1236930"/>
                    <a:pt x="797562" y="1232148"/>
                  </a:cubicBezTo>
                  <a:cubicBezTo>
                    <a:pt x="806718" y="1227969"/>
                    <a:pt x="806999" y="1226706"/>
                    <a:pt x="802032" y="1212086"/>
                  </a:cubicBezTo>
                  <a:cubicBezTo>
                    <a:pt x="799117" y="1203502"/>
                    <a:pt x="794503" y="1175352"/>
                    <a:pt x="791781" y="1149533"/>
                  </a:cubicBezTo>
                  <a:cubicBezTo>
                    <a:pt x="786221" y="1096796"/>
                    <a:pt x="774693" y="1040708"/>
                    <a:pt x="769415" y="1040708"/>
                  </a:cubicBezTo>
                  <a:cubicBezTo>
                    <a:pt x="767497" y="1040708"/>
                    <a:pt x="765926" y="1043108"/>
                    <a:pt x="765924" y="1046043"/>
                  </a:cubicBezTo>
                  <a:cubicBezTo>
                    <a:pt x="765916" y="1056805"/>
                    <a:pt x="740750" y="1104193"/>
                    <a:pt x="732774" y="1108461"/>
                  </a:cubicBezTo>
                  <a:cubicBezTo>
                    <a:pt x="728252" y="1110882"/>
                    <a:pt x="712444" y="1114812"/>
                    <a:pt x="697645" y="1117195"/>
                  </a:cubicBezTo>
                  <a:cubicBezTo>
                    <a:pt x="664538" y="1122527"/>
                    <a:pt x="654738" y="1131049"/>
                    <a:pt x="640333" y="1167033"/>
                  </a:cubicBezTo>
                  <a:cubicBezTo>
                    <a:pt x="628434" y="1196750"/>
                    <a:pt x="625274" y="1249819"/>
                    <a:pt x="635403" y="1249819"/>
                  </a:cubicBezTo>
                  <a:cubicBezTo>
                    <a:pt x="638211" y="1249819"/>
                    <a:pt x="647123" y="1254828"/>
                    <a:pt x="655207" y="1260954"/>
                  </a:cubicBezTo>
                  <a:cubicBezTo>
                    <a:pt x="690204" y="1287460"/>
                    <a:pt x="728396" y="1295111"/>
                    <a:pt x="759926" y="1281937"/>
                  </a:cubicBezTo>
                  <a:close/>
                  <a:moveTo>
                    <a:pt x="880112" y="1278624"/>
                  </a:moveTo>
                  <a:cubicBezTo>
                    <a:pt x="879149" y="1275698"/>
                    <a:pt x="871308" y="1272692"/>
                    <a:pt x="862686" y="1271964"/>
                  </a:cubicBezTo>
                  <a:cubicBezTo>
                    <a:pt x="850764" y="1270962"/>
                    <a:pt x="847013" y="1272237"/>
                    <a:pt x="847013" y="1277304"/>
                  </a:cubicBezTo>
                  <a:cubicBezTo>
                    <a:pt x="847013" y="1282245"/>
                    <a:pt x="851494" y="1283964"/>
                    <a:pt x="864439" y="1283964"/>
                  </a:cubicBezTo>
                  <a:cubicBezTo>
                    <a:pt x="876469" y="1283964"/>
                    <a:pt x="881322" y="1282313"/>
                    <a:pt x="880112" y="1278624"/>
                  </a:cubicBezTo>
                  <a:close/>
                  <a:moveTo>
                    <a:pt x="654272" y="1273068"/>
                  </a:moveTo>
                  <a:cubicBezTo>
                    <a:pt x="655064" y="1272396"/>
                    <a:pt x="650900" y="1268696"/>
                    <a:pt x="645023" y="1264836"/>
                  </a:cubicBezTo>
                  <a:cubicBezTo>
                    <a:pt x="634895" y="1258198"/>
                    <a:pt x="633251" y="1258392"/>
                    <a:pt x="613712" y="1268343"/>
                  </a:cubicBezTo>
                  <a:lnTo>
                    <a:pt x="593089" y="1278841"/>
                  </a:lnTo>
                  <a:lnTo>
                    <a:pt x="622962" y="1276575"/>
                  </a:lnTo>
                  <a:cubicBezTo>
                    <a:pt x="639392" y="1275322"/>
                    <a:pt x="653482" y="1273740"/>
                    <a:pt x="654272" y="1273068"/>
                  </a:cubicBezTo>
                  <a:close/>
                  <a:moveTo>
                    <a:pt x="872618" y="1219943"/>
                  </a:moveTo>
                  <a:lnTo>
                    <a:pt x="872618" y="1177273"/>
                  </a:lnTo>
                  <a:lnTo>
                    <a:pt x="838478" y="1177273"/>
                  </a:lnTo>
                  <a:cubicBezTo>
                    <a:pt x="808798" y="1177273"/>
                    <a:pt x="804339" y="1178248"/>
                    <a:pt x="804360" y="1184740"/>
                  </a:cubicBezTo>
                  <a:cubicBezTo>
                    <a:pt x="804400" y="1197957"/>
                    <a:pt x="813139" y="1224212"/>
                    <a:pt x="817492" y="1224212"/>
                  </a:cubicBezTo>
                  <a:cubicBezTo>
                    <a:pt x="819812" y="1224212"/>
                    <a:pt x="825414" y="1232854"/>
                    <a:pt x="829942" y="1243420"/>
                  </a:cubicBezTo>
                  <a:cubicBezTo>
                    <a:pt x="837756" y="1261648"/>
                    <a:pt x="839050" y="1262627"/>
                    <a:pt x="855396" y="1262627"/>
                  </a:cubicBezTo>
                  <a:lnTo>
                    <a:pt x="872618" y="1262627"/>
                  </a:lnTo>
                  <a:close/>
                  <a:moveTo>
                    <a:pt x="620828" y="1221696"/>
                  </a:moveTo>
                  <a:cubicBezTo>
                    <a:pt x="620828" y="1202113"/>
                    <a:pt x="619109" y="1196454"/>
                    <a:pt x="611226" y="1190048"/>
                  </a:cubicBezTo>
                  <a:cubicBezTo>
                    <a:pt x="602314" y="1182812"/>
                    <a:pt x="601677" y="1179158"/>
                    <a:pt x="602373" y="1139219"/>
                  </a:cubicBezTo>
                  <a:lnTo>
                    <a:pt x="603121" y="1096187"/>
                  </a:lnTo>
                  <a:lnTo>
                    <a:pt x="461539" y="1096357"/>
                  </a:lnTo>
                  <a:lnTo>
                    <a:pt x="319958" y="1096527"/>
                  </a:lnTo>
                  <a:lnTo>
                    <a:pt x="341295" y="1116270"/>
                  </a:lnTo>
                  <a:cubicBezTo>
                    <a:pt x="376476" y="1148817"/>
                    <a:pt x="425002" y="1182990"/>
                    <a:pt x="466446" y="1204401"/>
                  </a:cubicBezTo>
                  <a:cubicBezTo>
                    <a:pt x="528544" y="1236463"/>
                    <a:pt x="554592" y="1245105"/>
                    <a:pt x="589887" y="1245344"/>
                  </a:cubicBezTo>
                  <a:lnTo>
                    <a:pt x="620828" y="1245549"/>
                  </a:lnTo>
                  <a:close/>
                  <a:moveTo>
                    <a:pt x="939701" y="1219111"/>
                  </a:moveTo>
                  <a:cubicBezTo>
                    <a:pt x="989149" y="1197684"/>
                    <a:pt x="1045431" y="1160799"/>
                    <a:pt x="1083968" y="1124555"/>
                  </a:cubicBezTo>
                  <a:lnTo>
                    <a:pt x="1113740" y="1096556"/>
                  </a:lnTo>
                  <a:lnTo>
                    <a:pt x="995313" y="1096372"/>
                  </a:lnTo>
                  <a:lnTo>
                    <a:pt x="876887" y="1096188"/>
                  </a:lnTo>
                  <a:lnTo>
                    <a:pt x="876900" y="1114326"/>
                  </a:lnTo>
                  <a:cubicBezTo>
                    <a:pt x="876908" y="1124301"/>
                    <a:pt x="878169" y="1156983"/>
                    <a:pt x="879697" y="1186953"/>
                  </a:cubicBezTo>
                  <a:cubicBezTo>
                    <a:pt x="882919" y="1250149"/>
                    <a:pt x="876277" y="1246585"/>
                    <a:pt x="939698" y="1219111"/>
                  </a:cubicBezTo>
                  <a:close/>
                  <a:moveTo>
                    <a:pt x="631036" y="1166017"/>
                  </a:moveTo>
                  <a:cubicBezTo>
                    <a:pt x="644540" y="1126388"/>
                    <a:pt x="661632" y="1112429"/>
                    <a:pt x="703515" y="1106824"/>
                  </a:cubicBezTo>
                  <a:cubicBezTo>
                    <a:pt x="738556" y="1102134"/>
                    <a:pt x="739063" y="1101225"/>
                    <a:pt x="777354" y="974560"/>
                  </a:cubicBezTo>
                  <a:cubicBezTo>
                    <a:pt x="793135" y="922359"/>
                    <a:pt x="792359" y="908861"/>
                    <a:pt x="771346" y="869979"/>
                  </a:cubicBezTo>
                  <a:cubicBezTo>
                    <a:pt x="745459" y="822080"/>
                    <a:pt x="738443" y="797095"/>
                    <a:pt x="738394" y="752644"/>
                  </a:cubicBezTo>
                  <a:cubicBezTo>
                    <a:pt x="738355" y="719686"/>
                    <a:pt x="739913" y="711207"/>
                    <a:pt x="749349" y="692897"/>
                  </a:cubicBezTo>
                  <a:cubicBezTo>
                    <a:pt x="755398" y="681162"/>
                    <a:pt x="766403" y="665115"/>
                    <a:pt x="773806" y="657238"/>
                  </a:cubicBezTo>
                  <a:cubicBezTo>
                    <a:pt x="790564" y="639409"/>
                    <a:pt x="790818" y="626577"/>
                    <a:pt x="774767" y="608680"/>
                  </a:cubicBezTo>
                  <a:cubicBezTo>
                    <a:pt x="760182" y="592415"/>
                    <a:pt x="761646" y="589963"/>
                    <a:pt x="748767" y="652231"/>
                  </a:cubicBezTo>
                  <a:cubicBezTo>
                    <a:pt x="735413" y="716790"/>
                    <a:pt x="714721" y="770733"/>
                    <a:pt x="680535" y="830115"/>
                  </a:cubicBezTo>
                  <a:cubicBezTo>
                    <a:pt x="646142" y="889856"/>
                    <a:pt x="637899" y="910460"/>
                    <a:pt x="637899" y="936688"/>
                  </a:cubicBezTo>
                  <a:cubicBezTo>
                    <a:pt x="637899" y="947586"/>
                    <a:pt x="635915" y="955356"/>
                    <a:pt x="633134" y="955356"/>
                  </a:cubicBezTo>
                  <a:cubicBezTo>
                    <a:pt x="629947" y="955356"/>
                    <a:pt x="628951" y="946525"/>
                    <a:pt x="630127" y="928684"/>
                  </a:cubicBezTo>
                  <a:cubicBezTo>
                    <a:pt x="632050" y="899518"/>
                    <a:pt x="640779" y="878755"/>
                    <a:pt x="676315" y="818829"/>
                  </a:cubicBezTo>
                  <a:cubicBezTo>
                    <a:pt x="688133" y="798899"/>
                    <a:pt x="705286" y="763371"/>
                    <a:pt x="714431" y="739879"/>
                  </a:cubicBezTo>
                  <a:cubicBezTo>
                    <a:pt x="733320" y="691353"/>
                    <a:pt x="755311" y="593088"/>
                    <a:pt x="748751" y="586528"/>
                  </a:cubicBezTo>
                  <a:cubicBezTo>
                    <a:pt x="746462" y="584239"/>
                    <a:pt x="744589" y="577351"/>
                    <a:pt x="744589" y="571221"/>
                  </a:cubicBezTo>
                  <a:cubicBezTo>
                    <a:pt x="744589" y="543203"/>
                    <a:pt x="782509" y="430439"/>
                    <a:pt x="791932" y="430439"/>
                  </a:cubicBezTo>
                  <a:cubicBezTo>
                    <a:pt x="797836" y="430439"/>
                    <a:pt x="796604" y="437734"/>
                    <a:pt x="787758" y="455147"/>
                  </a:cubicBezTo>
                  <a:cubicBezTo>
                    <a:pt x="776682" y="476952"/>
                    <a:pt x="758710" y="535227"/>
                    <a:pt x="755894" y="558468"/>
                  </a:cubicBezTo>
                  <a:cubicBezTo>
                    <a:pt x="753627" y="577171"/>
                    <a:pt x="754117" y="578160"/>
                    <a:pt x="774684" y="596413"/>
                  </a:cubicBezTo>
                  <a:lnTo>
                    <a:pt x="795801" y="615152"/>
                  </a:lnTo>
                  <a:lnTo>
                    <a:pt x="795881" y="583609"/>
                  </a:lnTo>
                  <a:cubicBezTo>
                    <a:pt x="795974" y="549491"/>
                    <a:pt x="805549" y="471900"/>
                    <a:pt x="812735" y="447082"/>
                  </a:cubicBezTo>
                  <a:cubicBezTo>
                    <a:pt x="818168" y="428315"/>
                    <a:pt x="829333" y="417645"/>
                    <a:pt x="847901" y="413475"/>
                  </a:cubicBezTo>
                  <a:lnTo>
                    <a:pt x="861945" y="410321"/>
                  </a:lnTo>
                  <a:lnTo>
                    <a:pt x="849932" y="405443"/>
                  </a:lnTo>
                  <a:cubicBezTo>
                    <a:pt x="832577" y="398398"/>
                    <a:pt x="816879" y="399453"/>
                    <a:pt x="801742" y="408682"/>
                  </a:cubicBezTo>
                  <a:cubicBezTo>
                    <a:pt x="767485" y="429573"/>
                    <a:pt x="715756" y="508992"/>
                    <a:pt x="648290" y="644284"/>
                  </a:cubicBezTo>
                  <a:cubicBezTo>
                    <a:pt x="620590" y="699830"/>
                    <a:pt x="600386" y="735208"/>
                    <a:pt x="593452" y="740306"/>
                  </a:cubicBezTo>
                  <a:cubicBezTo>
                    <a:pt x="585405" y="746222"/>
                    <a:pt x="581750" y="753725"/>
                    <a:pt x="579763" y="768410"/>
                  </a:cubicBezTo>
                  <a:cubicBezTo>
                    <a:pt x="578273" y="779429"/>
                    <a:pt x="578334" y="791785"/>
                    <a:pt x="579901" y="795868"/>
                  </a:cubicBezTo>
                  <a:cubicBezTo>
                    <a:pt x="581468" y="799949"/>
                    <a:pt x="583803" y="838945"/>
                    <a:pt x="585091" y="882524"/>
                  </a:cubicBezTo>
                  <a:cubicBezTo>
                    <a:pt x="587016" y="947656"/>
                    <a:pt x="589662" y="972307"/>
                    <a:pt x="599956" y="1021033"/>
                  </a:cubicBezTo>
                  <a:cubicBezTo>
                    <a:pt x="610307" y="1070023"/>
                    <a:pt x="612277" y="1088535"/>
                    <a:pt x="611316" y="1127723"/>
                  </a:cubicBezTo>
                  <a:cubicBezTo>
                    <a:pt x="610218" y="1172577"/>
                    <a:pt x="612349" y="1185807"/>
                    <a:pt x="620674" y="1185807"/>
                  </a:cubicBezTo>
                  <a:cubicBezTo>
                    <a:pt x="622662" y="1185807"/>
                    <a:pt x="627324" y="1176901"/>
                    <a:pt x="631033" y="1166017"/>
                  </a:cubicBezTo>
                  <a:close/>
                  <a:moveTo>
                    <a:pt x="868351" y="1055400"/>
                  </a:moveTo>
                  <a:cubicBezTo>
                    <a:pt x="868351" y="943166"/>
                    <a:pt x="871588" y="909587"/>
                    <a:pt x="883346" y="899828"/>
                  </a:cubicBezTo>
                  <a:cubicBezTo>
                    <a:pt x="887830" y="896106"/>
                    <a:pt x="887703" y="892940"/>
                    <a:pt x="882659" y="882828"/>
                  </a:cubicBezTo>
                  <a:cubicBezTo>
                    <a:pt x="877212" y="871909"/>
                    <a:pt x="877242" y="868893"/>
                    <a:pt x="882905" y="857941"/>
                  </a:cubicBezTo>
                  <a:cubicBezTo>
                    <a:pt x="890162" y="843907"/>
                    <a:pt x="888338" y="840131"/>
                    <a:pt x="874303" y="840131"/>
                  </a:cubicBezTo>
                  <a:cubicBezTo>
                    <a:pt x="866107" y="840131"/>
                    <a:pt x="864168" y="843052"/>
                    <a:pt x="861774" y="859015"/>
                  </a:cubicBezTo>
                  <a:cubicBezTo>
                    <a:pt x="860121" y="870040"/>
                    <a:pt x="861026" y="884214"/>
                    <a:pt x="863950" y="893072"/>
                  </a:cubicBezTo>
                  <a:cubicBezTo>
                    <a:pt x="869833" y="910899"/>
                    <a:pt x="865702" y="922236"/>
                    <a:pt x="857440" y="910937"/>
                  </a:cubicBezTo>
                  <a:cubicBezTo>
                    <a:pt x="850533" y="901491"/>
                    <a:pt x="849202" y="904042"/>
                    <a:pt x="836191" y="951671"/>
                  </a:cubicBezTo>
                  <a:cubicBezTo>
                    <a:pt x="824786" y="993418"/>
                    <a:pt x="798759" y="1158898"/>
                    <a:pt x="802618" y="1165140"/>
                  </a:cubicBezTo>
                  <a:cubicBezTo>
                    <a:pt x="803840" y="1167119"/>
                    <a:pt x="819130" y="1168737"/>
                    <a:pt x="836596" y="1168737"/>
                  </a:cubicBezTo>
                  <a:lnTo>
                    <a:pt x="868351" y="1168737"/>
                  </a:lnTo>
                  <a:close/>
                  <a:moveTo>
                    <a:pt x="131798" y="1115391"/>
                  </a:moveTo>
                  <a:cubicBezTo>
                    <a:pt x="127949" y="1109523"/>
                    <a:pt x="123953" y="1104722"/>
                    <a:pt x="122906" y="1104722"/>
                  </a:cubicBezTo>
                  <a:cubicBezTo>
                    <a:pt x="120811" y="1104722"/>
                    <a:pt x="124841" y="1112454"/>
                    <a:pt x="131240" y="1120726"/>
                  </a:cubicBezTo>
                  <a:cubicBezTo>
                    <a:pt x="138584" y="1130227"/>
                    <a:pt x="138982" y="1126372"/>
                    <a:pt x="131798" y="1115391"/>
                  </a:cubicBezTo>
                  <a:close/>
                  <a:moveTo>
                    <a:pt x="821680" y="865736"/>
                  </a:moveTo>
                  <a:cubicBezTo>
                    <a:pt x="828187" y="703348"/>
                    <a:pt x="828636" y="634623"/>
                    <a:pt x="823844" y="534996"/>
                  </a:cubicBezTo>
                  <a:cubicBezTo>
                    <a:pt x="819453" y="443717"/>
                    <a:pt x="815790" y="444219"/>
                    <a:pt x="808279" y="537130"/>
                  </a:cubicBezTo>
                  <a:cubicBezTo>
                    <a:pt x="805717" y="568816"/>
                    <a:pt x="800234" y="629836"/>
                    <a:pt x="796094" y="672728"/>
                  </a:cubicBezTo>
                  <a:cubicBezTo>
                    <a:pt x="788769" y="748613"/>
                    <a:pt x="788192" y="751235"/>
                    <a:pt x="774675" y="770058"/>
                  </a:cubicBezTo>
                  <a:cubicBezTo>
                    <a:pt x="752887" y="800396"/>
                    <a:pt x="753163" y="813987"/>
                    <a:pt x="776506" y="860484"/>
                  </a:cubicBezTo>
                  <a:cubicBezTo>
                    <a:pt x="787428" y="882242"/>
                    <a:pt x="797346" y="906247"/>
                    <a:pt x="798545" y="913829"/>
                  </a:cubicBezTo>
                  <a:cubicBezTo>
                    <a:pt x="799900" y="922393"/>
                    <a:pt x="796418" y="941177"/>
                    <a:pt x="789356" y="963415"/>
                  </a:cubicBezTo>
                  <a:cubicBezTo>
                    <a:pt x="776674" y="1003343"/>
                    <a:pt x="776718" y="1014972"/>
                    <a:pt x="789772" y="1077958"/>
                  </a:cubicBezTo>
                  <a:lnTo>
                    <a:pt x="797935" y="1117341"/>
                  </a:lnTo>
                  <a:lnTo>
                    <a:pt x="807285" y="1054486"/>
                  </a:lnTo>
                  <a:cubicBezTo>
                    <a:pt x="813468" y="1012918"/>
                    <a:pt x="818344" y="948992"/>
                    <a:pt x="821680" y="865736"/>
                  </a:cubicBezTo>
                  <a:close/>
                  <a:moveTo>
                    <a:pt x="112647" y="1084451"/>
                  </a:moveTo>
                  <a:cubicBezTo>
                    <a:pt x="107387" y="1075650"/>
                    <a:pt x="101227" y="1066528"/>
                    <a:pt x="98973" y="1064180"/>
                  </a:cubicBezTo>
                  <a:cubicBezTo>
                    <a:pt x="94293" y="1059316"/>
                    <a:pt x="102662" y="1076459"/>
                    <a:pt x="111998" y="1090853"/>
                  </a:cubicBezTo>
                  <a:cubicBezTo>
                    <a:pt x="122370" y="1106839"/>
                    <a:pt x="122894" y="1101601"/>
                    <a:pt x="112647" y="1084451"/>
                  </a:cubicBezTo>
                  <a:close/>
                  <a:moveTo>
                    <a:pt x="433052" y="1081250"/>
                  </a:moveTo>
                  <a:cubicBezTo>
                    <a:pt x="433052" y="1075842"/>
                    <a:pt x="423032" y="1074849"/>
                    <a:pt x="368518" y="1074849"/>
                  </a:cubicBezTo>
                  <a:cubicBezTo>
                    <a:pt x="311635" y="1074849"/>
                    <a:pt x="304610" y="1075608"/>
                    <a:pt x="309289" y="1081250"/>
                  </a:cubicBezTo>
                  <a:cubicBezTo>
                    <a:pt x="313548" y="1086379"/>
                    <a:pt x="326391" y="1087651"/>
                    <a:pt x="373823" y="1087651"/>
                  </a:cubicBezTo>
                  <a:cubicBezTo>
                    <a:pt x="423624" y="1087651"/>
                    <a:pt x="433052" y="1086634"/>
                    <a:pt x="433052" y="1081250"/>
                  </a:cubicBezTo>
                  <a:close/>
                  <a:moveTo>
                    <a:pt x="603758" y="1081250"/>
                  </a:moveTo>
                  <a:cubicBezTo>
                    <a:pt x="603758" y="1075780"/>
                    <a:pt x="591666" y="1074849"/>
                    <a:pt x="520539" y="1074849"/>
                  </a:cubicBezTo>
                  <a:cubicBezTo>
                    <a:pt x="449413" y="1074849"/>
                    <a:pt x="437321" y="1075778"/>
                    <a:pt x="437321" y="1081250"/>
                  </a:cubicBezTo>
                  <a:cubicBezTo>
                    <a:pt x="437321" y="1086722"/>
                    <a:pt x="449413" y="1087651"/>
                    <a:pt x="520539" y="1087651"/>
                  </a:cubicBezTo>
                  <a:cubicBezTo>
                    <a:pt x="591666" y="1087651"/>
                    <a:pt x="603758" y="1086722"/>
                    <a:pt x="603758" y="1081250"/>
                  </a:cubicBezTo>
                  <a:close/>
                  <a:moveTo>
                    <a:pt x="1128677" y="1081250"/>
                  </a:moveTo>
                  <a:cubicBezTo>
                    <a:pt x="1133379" y="1075585"/>
                    <a:pt x="1119222" y="1074849"/>
                    <a:pt x="1005438" y="1074849"/>
                  </a:cubicBezTo>
                  <a:cubicBezTo>
                    <a:pt x="894015" y="1074849"/>
                    <a:pt x="876887" y="1075701"/>
                    <a:pt x="876887" y="1081250"/>
                  </a:cubicBezTo>
                  <a:cubicBezTo>
                    <a:pt x="876887" y="1086793"/>
                    <a:pt x="893424" y="1087651"/>
                    <a:pt x="1000125" y="1087651"/>
                  </a:cubicBezTo>
                  <a:cubicBezTo>
                    <a:pt x="1104464" y="1087651"/>
                    <a:pt x="1124178" y="1086670"/>
                    <a:pt x="1128677" y="1081250"/>
                  </a:cubicBezTo>
                  <a:close/>
                  <a:moveTo>
                    <a:pt x="309289" y="1057779"/>
                  </a:moveTo>
                  <a:cubicBezTo>
                    <a:pt x="309289" y="1051118"/>
                    <a:pt x="306443" y="1049243"/>
                    <a:pt x="296344" y="1049243"/>
                  </a:cubicBezTo>
                  <a:cubicBezTo>
                    <a:pt x="284708" y="1049243"/>
                    <a:pt x="283854" y="1050114"/>
                    <a:pt x="287953" y="1057779"/>
                  </a:cubicBezTo>
                  <a:cubicBezTo>
                    <a:pt x="290469" y="1062473"/>
                    <a:pt x="296298" y="1066314"/>
                    <a:pt x="300910" y="1066314"/>
                  </a:cubicBezTo>
                  <a:cubicBezTo>
                    <a:pt x="306443" y="1066314"/>
                    <a:pt x="309289" y="1063418"/>
                    <a:pt x="309289" y="1057779"/>
                  </a:cubicBezTo>
                  <a:close/>
                  <a:moveTo>
                    <a:pt x="316713" y="999254"/>
                  </a:moveTo>
                  <a:cubicBezTo>
                    <a:pt x="315870" y="985672"/>
                    <a:pt x="315164" y="995685"/>
                    <a:pt x="315153" y="1021504"/>
                  </a:cubicBezTo>
                  <a:cubicBezTo>
                    <a:pt x="315142" y="1047323"/>
                    <a:pt x="315836" y="1058436"/>
                    <a:pt x="316701" y="1046198"/>
                  </a:cubicBezTo>
                  <a:cubicBezTo>
                    <a:pt x="317555" y="1033961"/>
                    <a:pt x="317567" y="1012836"/>
                    <a:pt x="316713" y="999254"/>
                  </a:cubicBezTo>
                  <a:close/>
                  <a:moveTo>
                    <a:pt x="373311" y="1034584"/>
                  </a:moveTo>
                  <a:cubicBezTo>
                    <a:pt x="373311" y="1017133"/>
                    <a:pt x="371501" y="998093"/>
                    <a:pt x="369281" y="992274"/>
                  </a:cubicBezTo>
                  <a:cubicBezTo>
                    <a:pt x="363941" y="978225"/>
                    <a:pt x="350039" y="974183"/>
                    <a:pt x="336820" y="982840"/>
                  </a:cubicBezTo>
                  <a:cubicBezTo>
                    <a:pt x="327006" y="989271"/>
                    <a:pt x="326357" y="992053"/>
                    <a:pt x="326357" y="1028004"/>
                  </a:cubicBezTo>
                  <a:lnTo>
                    <a:pt x="326357" y="1066314"/>
                  </a:lnTo>
                  <a:lnTo>
                    <a:pt x="349834" y="1066314"/>
                  </a:lnTo>
                  <a:lnTo>
                    <a:pt x="373311" y="1066314"/>
                  </a:lnTo>
                  <a:close/>
                  <a:moveTo>
                    <a:pt x="380735" y="999254"/>
                  </a:moveTo>
                  <a:cubicBezTo>
                    <a:pt x="379881" y="985672"/>
                    <a:pt x="379175" y="995685"/>
                    <a:pt x="379175" y="1021504"/>
                  </a:cubicBezTo>
                  <a:cubicBezTo>
                    <a:pt x="379163" y="1047323"/>
                    <a:pt x="379858" y="1058436"/>
                    <a:pt x="380712" y="1046198"/>
                  </a:cubicBezTo>
                  <a:cubicBezTo>
                    <a:pt x="381577" y="1033961"/>
                    <a:pt x="381577" y="1012836"/>
                    <a:pt x="380723" y="999254"/>
                  </a:cubicBezTo>
                  <a:close/>
                  <a:moveTo>
                    <a:pt x="420254" y="1057779"/>
                  </a:moveTo>
                  <a:cubicBezTo>
                    <a:pt x="420254" y="1050869"/>
                    <a:pt x="417408" y="1049243"/>
                    <a:pt x="405316" y="1049243"/>
                  </a:cubicBezTo>
                  <a:cubicBezTo>
                    <a:pt x="393225" y="1049243"/>
                    <a:pt x="390378" y="1050869"/>
                    <a:pt x="390378" y="1057779"/>
                  </a:cubicBezTo>
                  <a:cubicBezTo>
                    <a:pt x="390378" y="1064688"/>
                    <a:pt x="393225" y="1066314"/>
                    <a:pt x="405316" y="1066314"/>
                  </a:cubicBezTo>
                  <a:cubicBezTo>
                    <a:pt x="417408" y="1066314"/>
                    <a:pt x="420254" y="1064688"/>
                    <a:pt x="420254" y="1057779"/>
                  </a:cubicBezTo>
                  <a:close/>
                  <a:moveTo>
                    <a:pt x="431947" y="999254"/>
                  </a:moveTo>
                  <a:cubicBezTo>
                    <a:pt x="431093" y="985672"/>
                    <a:pt x="430388" y="995685"/>
                    <a:pt x="430376" y="1021504"/>
                  </a:cubicBezTo>
                  <a:cubicBezTo>
                    <a:pt x="430376" y="1047323"/>
                    <a:pt x="431071" y="1058436"/>
                    <a:pt x="431925" y="1046198"/>
                  </a:cubicBezTo>
                  <a:cubicBezTo>
                    <a:pt x="432790" y="1033961"/>
                    <a:pt x="432790" y="1012836"/>
                    <a:pt x="431936" y="999254"/>
                  </a:cubicBezTo>
                  <a:close/>
                  <a:moveTo>
                    <a:pt x="450119" y="1057779"/>
                  </a:moveTo>
                  <a:cubicBezTo>
                    <a:pt x="450119" y="1053037"/>
                    <a:pt x="447273" y="1049243"/>
                    <a:pt x="443720" y="1049243"/>
                  </a:cubicBezTo>
                  <a:cubicBezTo>
                    <a:pt x="440168" y="1049243"/>
                    <a:pt x="437321" y="1053037"/>
                    <a:pt x="437321" y="1057779"/>
                  </a:cubicBezTo>
                  <a:cubicBezTo>
                    <a:pt x="437321" y="1062520"/>
                    <a:pt x="440168" y="1066314"/>
                    <a:pt x="443720" y="1066314"/>
                  </a:cubicBezTo>
                  <a:cubicBezTo>
                    <a:pt x="447273" y="1066314"/>
                    <a:pt x="450119" y="1062520"/>
                    <a:pt x="450119" y="1057779"/>
                  </a:cubicBezTo>
                  <a:close/>
                  <a:moveTo>
                    <a:pt x="475725" y="1057779"/>
                  </a:moveTo>
                  <a:cubicBezTo>
                    <a:pt x="475725" y="1051519"/>
                    <a:pt x="472879" y="1049243"/>
                    <a:pt x="465057" y="1049243"/>
                  </a:cubicBezTo>
                  <a:cubicBezTo>
                    <a:pt x="457235" y="1049243"/>
                    <a:pt x="454389" y="1051519"/>
                    <a:pt x="454389" y="1057779"/>
                  </a:cubicBezTo>
                  <a:cubicBezTo>
                    <a:pt x="454389" y="1064038"/>
                    <a:pt x="457235" y="1066314"/>
                    <a:pt x="465057" y="1066314"/>
                  </a:cubicBezTo>
                  <a:cubicBezTo>
                    <a:pt x="472879" y="1066314"/>
                    <a:pt x="475725" y="1064038"/>
                    <a:pt x="475725" y="1057779"/>
                  </a:cubicBezTo>
                  <a:close/>
                  <a:moveTo>
                    <a:pt x="492804" y="1057779"/>
                  </a:moveTo>
                  <a:cubicBezTo>
                    <a:pt x="492804" y="1053037"/>
                    <a:pt x="489957" y="1049243"/>
                    <a:pt x="486394" y="1049243"/>
                  </a:cubicBezTo>
                  <a:cubicBezTo>
                    <a:pt x="482841" y="1049243"/>
                    <a:pt x="479995" y="1053037"/>
                    <a:pt x="479995" y="1057779"/>
                  </a:cubicBezTo>
                  <a:cubicBezTo>
                    <a:pt x="479995" y="1062520"/>
                    <a:pt x="482841" y="1066314"/>
                    <a:pt x="486394" y="1066314"/>
                  </a:cubicBezTo>
                  <a:cubicBezTo>
                    <a:pt x="489957" y="1066314"/>
                    <a:pt x="492804" y="1062520"/>
                    <a:pt x="492804" y="1057779"/>
                  </a:cubicBezTo>
                  <a:close/>
                  <a:moveTo>
                    <a:pt x="518405" y="1057779"/>
                  </a:moveTo>
                  <a:cubicBezTo>
                    <a:pt x="518405" y="1052088"/>
                    <a:pt x="515561" y="1049243"/>
                    <a:pt x="509871" y="1049243"/>
                  </a:cubicBezTo>
                  <a:cubicBezTo>
                    <a:pt x="504178" y="1049243"/>
                    <a:pt x="501332" y="1052088"/>
                    <a:pt x="501332" y="1057779"/>
                  </a:cubicBezTo>
                  <a:cubicBezTo>
                    <a:pt x="501332" y="1063469"/>
                    <a:pt x="504178" y="1066314"/>
                    <a:pt x="509871" y="1066314"/>
                  </a:cubicBezTo>
                  <a:cubicBezTo>
                    <a:pt x="515561" y="1066314"/>
                    <a:pt x="518405" y="1063469"/>
                    <a:pt x="518405" y="1057779"/>
                  </a:cubicBezTo>
                  <a:close/>
                  <a:moveTo>
                    <a:pt x="539744" y="1057779"/>
                  </a:moveTo>
                  <a:cubicBezTo>
                    <a:pt x="539744" y="1053037"/>
                    <a:pt x="536898" y="1049243"/>
                    <a:pt x="533342" y="1049243"/>
                  </a:cubicBezTo>
                  <a:cubicBezTo>
                    <a:pt x="529786" y="1049243"/>
                    <a:pt x="526940" y="1053037"/>
                    <a:pt x="526940" y="1057779"/>
                  </a:cubicBezTo>
                  <a:cubicBezTo>
                    <a:pt x="526940" y="1062520"/>
                    <a:pt x="529786" y="1066314"/>
                    <a:pt x="533342" y="1066314"/>
                  </a:cubicBezTo>
                  <a:cubicBezTo>
                    <a:pt x="536898" y="1066314"/>
                    <a:pt x="539744" y="1062520"/>
                    <a:pt x="539744" y="1057779"/>
                  </a:cubicBezTo>
                  <a:close/>
                  <a:moveTo>
                    <a:pt x="561082" y="1057779"/>
                  </a:moveTo>
                  <a:cubicBezTo>
                    <a:pt x="561082" y="1052088"/>
                    <a:pt x="558236" y="1049243"/>
                    <a:pt x="552546" y="1049243"/>
                  </a:cubicBezTo>
                  <a:cubicBezTo>
                    <a:pt x="546856" y="1049243"/>
                    <a:pt x="544011" y="1052088"/>
                    <a:pt x="544011" y="1057779"/>
                  </a:cubicBezTo>
                  <a:cubicBezTo>
                    <a:pt x="544011" y="1063469"/>
                    <a:pt x="546856" y="1066314"/>
                    <a:pt x="552546" y="1066314"/>
                  </a:cubicBezTo>
                  <a:cubicBezTo>
                    <a:pt x="558236" y="1066314"/>
                    <a:pt x="561082" y="1063469"/>
                    <a:pt x="561082" y="1057779"/>
                  </a:cubicBezTo>
                  <a:close/>
                  <a:moveTo>
                    <a:pt x="582420" y="1057779"/>
                  </a:moveTo>
                  <a:cubicBezTo>
                    <a:pt x="582420" y="1053037"/>
                    <a:pt x="579574" y="1049243"/>
                    <a:pt x="576019" y="1049243"/>
                  </a:cubicBezTo>
                  <a:cubicBezTo>
                    <a:pt x="572462" y="1049243"/>
                    <a:pt x="569616" y="1053037"/>
                    <a:pt x="569616" y="1057779"/>
                  </a:cubicBezTo>
                  <a:cubicBezTo>
                    <a:pt x="569616" y="1062520"/>
                    <a:pt x="572462" y="1066314"/>
                    <a:pt x="576019" y="1066314"/>
                  </a:cubicBezTo>
                  <a:cubicBezTo>
                    <a:pt x="579574" y="1066314"/>
                    <a:pt x="582420" y="1062520"/>
                    <a:pt x="582420" y="1057779"/>
                  </a:cubicBezTo>
                  <a:close/>
                  <a:moveTo>
                    <a:pt x="598736" y="1059200"/>
                  </a:moveTo>
                  <a:cubicBezTo>
                    <a:pt x="596660" y="1048493"/>
                    <a:pt x="586687" y="1047023"/>
                    <a:pt x="586687" y="1057423"/>
                  </a:cubicBezTo>
                  <a:cubicBezTo>
                    <a:pt x="586687" y="1062666"/>
                    <a:pt x="589443" y="1066314"/>
                    <a:pt x="593402" y="1066314"/>
                  </a:cubicBezTo>
                  <a:cubicBezTo>
                    <a:pt x="597376" y="1066314"/>
                    <a:pt x="599553" y="1063410"/>
                    <a:pt x="598736" y="1059200"/>
                  </a:cubicBezTo>
                  <a:close/>
                  <a:moveTo>
                    <a:pt x="889689" y="1057779"/>
                  </a:moveTo>
                  <a:cubicBezTo>
                    <a:pt x="889689" y="1053037"/>
                    <a:pt x="886844" y="1049243"/>
                    <a:pt x="883288" y="1049243"/>
                  </a:cubicBezTo>
                  <a:cubicBezTo>
                    <a:pt x="879731" y="1049243"/>
                    <a:pt x="876887" y="1053037"/>
                    <a:pt x="876887" y="1057779"/>
                  </a:cubicBezTo>
                  <a:cubicBezTo>
                    <a:pt x="876887" y="1062520"/>
                    <a:pt x="879731" y="1066314"/>
                    <a:pt x="883288" y="1066314"/>
                  </a:cubicBezTo>
                  <a:cubicBezTo>
                    <a:pt x="886844" y="1066314"/>
                    <a:pt x="889689" y="1062520"/>
                    <a:pt x="889689" y="1057779"/>
                  </a:cubicBezTo>
                  <a:close/>
                  <a:moveTo>
                    <a:pt x="911028" y="1057779"/>
                  </a:moveTo>
                  <a:cubicBezTo>
                    <a:pt x="911028" y="1052088"/>
                    <a:pt x="908182" y="1049243"/>
                    <a:pt x="902492" y="1049243"/>
                  </a:cubicBezTo>
                  <a:cubicBezTo>
                    <a:pt x="896801" y="1049243"/>
                    <a:pt x="893957" y="1052088"/>
                    <a:pt x="893957" y="1057779"/>
                  </a:cubicBezTo>
                  <a:cubicBezTo>
                    <a:pt x="893957" y="1063469"/>
                    <a:pt x="896801" y="1066314"/>
                    <a:pt x="902492" y="1066314"/>
                  </a:cubicBezTo>
                  <a:cubicBezTo>
                    <a:pt x="908182" y="1066314"/>
                    <a:pt x="911028" y="1063469"/>
                    <a:pt x="911028" y="1057779"/>
                  </a:cubicBezTo>
                  <a:close/>
                  <a:moveTo>
                    <a:pt x="932366" y="1057779"/>
                  </a:moveTo>
                  <a:cubicBezTo>
                    <a:pt x="932366" y="1052088"/>
                    <a:pt x="929520" y="1049243"/>
                    <a:pt x="923830" y="1049243"/>
                  </a:cubicBezTo>
                  <a:cubicBezTo>
                    <a:pt x="918140" y="1049243"/>
                    <a:pt x="915295" y="1052088"/>
                    <a:pt x="915295" y="1057779"/>
                  </a:cubicBezTo>
                  <a:cubicBezTo>
                    <a:pt x="915295" y="1063469"/>
                    <a:pt x="918140" y="1066314"/>
                    <a:pt x="923830" y="1066314"/>
                  </a:cubicBezTo>
                  <a:cubicBezTo>
                    <a:pt x="929520" y="1066314"/>
                    <a:pt x="932366" y="1063469"/>
                    <a:pt x="932366" y="1057779"/>
                  </a:cubicBezTo>
                  <a:close/>
                  <a:moveTo>
                    <a:pt x="953704" y="1057779"/>
                  </a:moveTo>
                  <a:cubicBezTo>
                    <a:pt x="953704" y="1053037"/>
                    <a:pt x="950858" y="1049243"/>
                    <a:pt x="947302" y="1049243"/>
                  </a:cubicBezTo>
                  <a:cubicBezTo>
                    <a:pt x="943746" y="1049243"/>
                    <a:pt x="940900" y="1053037"/>
                    <a:pt x="940900" y="1057779"/>
                  </a:cubicBezTo>
                  <a:cubicBezTo>
                    <a:pt x="940900" y="1062520"/>
                    <a:pt x="943746" y="1066314"/>
                    <a:pt x="947302" y="1066314"/>
                  </a:cubicBezTo>
                  <a:cubicBezTo>
                    <a:pt x="950858" y="1066314"/>
                    <a:pt x="953704" y="1062520"/>
                    <a:pt x="953704" y="1057779"/>
                  </a:cubicBezTo>
                  <a:close/>
                  <a:moveTo>
                    <a:pt x="979309" y="1057779"/>
                  </a:moveTo>
                  <a:cubicBezTo>
                    <a:pt x="979309" y="1052088"/>
                    <a:pt x="976464" y="1049243"/>
                    <a:pt x="970774" y="1049243"/>
                  </a:cubicBezTo>
                  <a:cubicBezTo>
                    <a:pt x="965084" y="1049243"/>
                    <a:pt x="962238" y="1052088"/>
                    <a:pt x="962238" y="1057779"/>
                  </a:cubicBezTo>
                  <a:cubicBezTo>
                    <a:pt x="962238" y="1063469"/>
                    <a:pt x="965084" y="1066314"/>
                    <a:pt x="970774" y="1066314"/>
                  </a:cubicBezTo>
                  <a:cubicBezTo>
                    <a:pt x="976464" y="1066314"/>
                    <a:pt x="979309" y="1063469"/>
                    <a:pt x="979309" y="1057779"/>
                  </a:cubicBezTo>
                  <a:close/>
                  <a:moveTo>
                    <a:pt x="996379" y="1057779"/>
                  </a:moveTo>
                  <a:cubicBezTo>
                    <a:pt x="996379" y="1053037"/>
                    <a:pt x="993534" y="1049243"/>
                    <a:pt x="989978" y="1049243"/>
                  </a:cubicBezTo>
                  <a:cubicBezTo>
                    <a:pt x="986421" y="1049243"/>
                    <a:pt x="983577" y="1053037"/>
                    <a:pt x="983577" y="1057779"/>
                  </a:cubicBezTo>
                  <a:cubicBezTo>
                    <a:pt x="983577" y="1062520"/>
                    <a:pt x="986421" y="1066314"/>
                    <a:pt x="989978" y="1066314"/>
                  </a:cubicBezTo>
                  <a:cubicBezTo>
                    <a:pt x="993534" y="1066314"/>
                    <a:pt x="996379" y="1062520"/>
                    <a:pt x="996379" y="1057779"/>
                  </a:cubicBezTo>
                  <a:close/>
                  <a:moveTo>
                    <a:pt x="1021986" y="1057779"/>
                  </a:moveTo>
                  <a:cubicBezTo>
                    <a:pt x="1021986" y="1052088"/>
                    <a:pt x="1019141" y="1049243"/>
                    <a:pt x="1013450" y="1049243"/>
                  </a:cubicBezTo>
                  <a:cubicBezTo>
                    <a:pt x="1007761" y="1049243"/>
                    <a:pt x="1004915" y="1052088"/>
                    <a:pt x="1004915" y="1057779"/>
                  </a:cubicBezTo>
                  <a:cubicBezTo>
                    <a:pt x="1004915" y="1063469"/>
                    <a:pt x="1007761" y="1066314"/>
                    <a:pt x="1013450" y="1066314"/>
                  </a:cubicBezTo>
                  <a:cubicBezTo>
                    <a:pt x="1019141" y="1066314"/>
                    <a:pt x="1021986" y="1063469"/>
                    <a:pt x="1021986" y="1057779"/>
                  </a:cubicBezTo>
                  <a:close/>
                  <a:moveTo>
                    <a:pt x="1043324" y="1057779"/>
                  </a:moveTo>
                  <a:cubicBezTo>
                    <a:pt x="1043324" y="1053037"/>
                    <a:pt x="1040478" y="1049243"/>
                    <a:pt x="1036923" y="1049243"/>
                  </a:cubicBezTo>
                  <a:cubicBezTo>
                    <a:pt x="1033366" y="1049243"/>
                    <a:pt x="1030521" y="1053037"/>
                    <a:pt x="1030521" y="1057779"/>
                  </a:cubicBezTo>
                  <a:cubicBezTo>
                    <a:pt x="1030521" y="1062520"/>
                    <a:pt x="1033366" y="1066314"/>
                    <a:pt x="1036923" y="1066314"/>
                  </a:cubicBezTo>
                  <a:cubicBezTo>
                    <a:pt x="1040478" y="1066314"/>
                    <a:pt x="1043324" y="1062520"/>
                    <a:pt x="1043324" y="1057779"/>
                  </a:cubicBezTo>
                  <a:close/>
                  <a:moveTo>
                    <a:pt x="1064662" y="1057779"/>
                  </a:moveTo>
                  <a:cubicBezTo>
                    <a:pt x="1064662" y="1052088"/>
                    <a:pt x="1061816" y="1049243"/>
                    <a:pt x="1056127" y="1049243"/>
                  </a:cubicBezTo>
                  <a:cubicBezTo>
                    <a:pt x="1050436" y="1049243"/>
                    <a:pt x="1047591" y="1052088"/>
                    <a:pt x="1047591" y="1057779"/>
                  </a:cubicBezTo>
                  <a:cubicBezTo>
                    <a:pt x="1047591" y="1063469"/>
                    <a:pt x="1050436" y="1066314"/>
                    <a:pt x="1056127" y="1066314"/>
                  </a:cubicBezTo>
                  <a:cubicBezTo>
                    <a:pt x="1061816" y="1066314"/>
                    <a:pt x="1064662" y="1063469"/>
                    <a:pt x="1064662" y="1057779"/>
                  </a:cubicBezTo>
                  <a:close/>
                  <a:moveTo>
                    <a:pt x="1086000" y="1057779"/>
                  </a:moveTo>
                  <a:cubicBezTo>
                    <a:pt x="1086000" y="1053037"/>
                    <a:pt x="1083154" y="1049243"/>
                    <a:pt x="1079599" y="1049243"/>
                  </a:cubicBezTo>
                  <a:cubicBezTo>
                    <a:pt x="1076042" y="1049243"/>
                    <a:pt x="1073198" y="1053037"/>
                    <a:pt x="1073198" y="1057779"/>
                  </a:cubicBezTo>
                  <a:cubicBezTo>
                    <a:pt x="1073198" y="1062520"/>
                    <a:pt x="1076042" y="1066314"/>
                    <a:pt x="1079599" y="1066314"/>
                  </a:cubicBezTo>
                  <a:cubicBezTo>
                    <a:pt x="1083154" y="1066314"/>
                    <a:pt x="1086000" y="1062520"/>
                    <a:pt x="1086000" y="1057779"/>
                  </a:cubicBezTo>
                  <a:close/>
                  <a:moveTo>
                    <a:pt x="1111606" y="1057779"/>
                  </a:moveTo>
                  <a:cubicBezTo>
                    <a:pt x="1111606" y="1052088"/>
                    <a:pt x="1108761" y="1049243"/>
                    <a:pt x="1103070" y="1049243"/>
                  </a:cubicBezTo>
                  <a:cubicBezTo>
                    <a:pt x="1097381" y="1049243"/>
                    <a:pt x="1094535" y="1052088"/>
                    <a:pt x="1094535" y="1057779"/>
                  </a:cubicBezTo>
                  <a:cubicBezTo>
                    <a:pt x="1094535" y="1063469"/>
                    <a:pt x="1097381" y="1066314"/>
                    <a:pt x="1103070" y="1066314"/>
                  </a:cubicBezTo>
                  <a:cubicBezTo>
                    <a:pt x="1108761" y="1066314"/>
                    <a:pt x="1111606" y="1063469"/>
                    <a:pt x="1111606" y="1057779"/>
                  </a:cubicBezTo>
                  <a:close/>
                  <a:moveTo>
                    <a:pt x="1132944" y="1057779"/>
                  </a:moveTo>
                  <a:cubicBezTo>
                    <a:pt x="1132944" y="1052088"/>
                    <a:pt x="1130099" y="1049243"/>
                    <a:pt x="1124409" y="1049243"/>
                  </a:cubicBezTo>
                  <a:cubicBezTo>
                    <a:pt x="1118719" y="1049243"/>
                    <a:pt x="1115873" y="1052088"/>
                    <a:pt x="1115873" y="1057779"/>
                  </a:cubicBezTo>
                  <a:cubicBezTo>
                    <a:pt x="1115873" y="1063469"/>
                    <a:pt x="1118719" y="1066314"/>
                    <a:pt x="1124409" y="1066314"/>
                  </a:cubicBezTo>
                  <a:cubicBezTo>
                    <a:pt x="1130099" y="1066314"/>
                    <a:pt x="1132944" y="1063469"/>
                    <a:pt x="1132944" y="1057779"/>
                  </a:cubicBezTo>
                  <a:close/>
                  <a:moveTo>
                    <a:pt x="1147881" y="1057779"/>
                  </a:moveTo>
                  <a:cubicBezTo>
                    <a:pt x="1155378" y="1049495"/>
                    <a:pt x="1155335" y="1049243"/>
                    <a:pt x="1146409" y="1049243"/>
                  </a:cubicBezTo>
                  <a:cubicBezTo>
                    <a:pt x="1140057" y="1049243"/>
                    <a:pt x="1137211" y="1051883"/>
                    <a:pt x="1137211" y="1057779"/>
                  </a:cubicBezTo>
                  <a:cubicBezTo>
                    <a:pt x="1137211" y="1062473"/>
                    <a:pt x="1137874" y="1066314"/>
                    <a:pt x="1138683" y="1066314"/>
                  </a:cubicBezTo>
                  <a:cubicBezTo>
                    <a:pt x="1139493" y="1066314"/>
                    <a:pt x="1143632" y="1062473"/>
                    <a:pt x="1147881" y="1057779"/>
                  </a:cubicBezTo>
                  <a:close/>
                  <a:moveTo>
                    <a:pt x="86517" y="1038668"/>
                  </a:moveTo>
                  <a:cubicBezTo>
                    <a:pt x="81405" y="1028157"/>
                    <a:pt x="76498" y="1020289"/>
                    <a:pt x="75598" y="1021184"/>
                  </a:cubicBezTo>
                  <a:cubicBezTo>
                    <a:pt x="73674" y="1023114"/>
                    <a:pt x="90912" y="1057779"/>
                    <a:pt x="93804" y="1057779"/>
                  </a:cubicBezTo>
                  <a:cubicBezTo>
                    <a:pt x="94908" y="1057779"/>
                    <a:pt x="91618" y="1049179"/>
                    <a:pt x="86517" y="1038668"/>
                  </a:cubicBezTo>
                  <a:close/>
                  <a:moveTo>
                    <a:pt x="300761" y="1021504"/>
                  </a:moveTo>
                  <a:cubicBezTo>
                    <a:pt x="300761" y="1000877"/>
                    <a:pt x="299725" y="998031"/>
                    <a:pt x="292222" y="998031"/>
                  </a:cubicBezTo>
                  <a:cubicBezTo>
                    <a:pt x="284719" y="998031"/>
                    <a:pt x="283683" y="1000877"/>
                    <a:pt x="283683" y="1021504"/>
                  </a:cubicBezTo>
                  <a:cubicBezTo>
                    <a:pt x="283683" y="1042130"/>
                    <a:pt x="284719" y="1044976"/>
                    <a:pt x="292222" y="1044976"/>
                  </a:cubicBezTo>
                  <a:cubicBezTo>
                    <a:pt x="299725" y="1044976"/>
                    <a:pt x="300761" y="1042130"/>
                    <a:pt x="300761" y="1021504"/>
                  </a:cubicBezTo>
                  <a:close/>
                  <a:moveTo>
                    <a:pt x="415142" y="1022571"/>
                  </a:moveTo>
                  <a:cubicBezTo>
                    <a:pt x="414038" y="1003441"/>
                    <a:pt x="412603" y="1000166"/>
                    <a:pt x="405316" y="1000166"/>
                  </a:cubicBezTo>
                  <a:cubicBezTo>
                    <a:pt x="398029" y="1000166"/>
                    <a:pt x="396595" y="1003441"/>
                    <a:pt x="395490" y="1022571"/>
                  </a:cubicBezTo>
                  <a:cubicBezTo>
                    <a:pt x="394238" y="1044195"/>
                    <a:pt x="394591" y="1044976"/>
                    <a:pt x="405316" y="1044976"/>
                  </a:cubicBezTo>
                  <a:cubicBezTo>
                    <a:pt x="416042" y="1044976"/>
                    <a:pt x="416383" y="1044195"/>
                    <a:pt x="415142" y="1022571"/>
                  </a:cubicBezTo>
                  <a:close/>
                  <a:moveTo>
                    <a:pt x="445861" y="1021654"/>
                  </a:moveTo>
                  <a:cubicBezTo>
                    <a:pt x="445861" y="1002658"/>
                    <a:pt x="447443" y="997482"/>
                    <a:pt x="454434" y="993739"/>
                  </a:cubicBezTo>
                  <a:cubicBezTo>
                    <a:pt x="459159" y="991213"/>
                    <a:pt x="466161" y="989705"/>
                    <a:pt x="469998" y="990388"/>
                  </a:cubicBezTo>
                  <a:cubicBezTo>
                    <a:pt x="473835" y="991073"/>
                    <a:pt x="477820" y="989230"/>
                    <a:pt x="478845" y="986296"/>
                  </a:cubicBezTo>
                  <a:cubicBezTo>
                    <a:pt x="480177" y="982484"/>
                    <a:pt x="474519" y="980962"/>
                    <a:pt x="459011" y="980962"/>
                  </a:cubicBezTo>
                  <a:lnTo>
                    <a:pt x="437321" y="980962"/>
                  </a:lnTo>
                  <a:lnTo>
                    <a:pt x="437321" y="1012970"/>
                  </a:lnTo>
                  <a:cubicBezTo>
                    <a:pt x="437321" y="1031462"/>
                    <a:pt x="439120" y="1044977"/>
                    <a:pt x="441591" y="1044977"/>
                  </a:cubicBezTo>
                  <a:cubicBezTo>
                    <a:pt x="443937" y="1044977"/>
                    <a:pt x="445861" y="1034482"/>
                    <a:pt x="445861" y="1021654"/>
                  </a:cubicBezTo>
                  <a:close/>
                  <a:moveTo>
                    <a:pt x="479152" y="1022571"/>
                  </a:moveTo>
                  <a:cubicBezTo>
                    <a:pt x="477900" y="1000808"/>
                    <a:pt x="477490" y="1000166"/>
                    <a:pt x="465057" y="1000166"/>
                  </a:cubicBezTo>
                  <a:cubicBezTo>
                    <a:pt x="452624" y="1000166"/>
                    <a:pt x="452225" y="1000808"/>
                    <a:pt x="450962" y="1022571"/>
                  </a:cubicBezTo>
                  <a:lnTo>
                    <a:pt x="449675" y="1044976"/>
                  </a:lnTo>
                  <a:lnTo>
                    <a:pt x="465057" y="1044976"/>
                  </a:lnTo>
                  <a:lnTo>
                    <a:pt x="480439" y="1044976"/>
                  </a:lnTo>
                  <a:close/>
                  <a:moveTo>
                    <a:pt x="489491" y="1016170"/>
                  </a:moveTo>
                  <a:cubicBezTo>
                    <a:pt x="490254" y="1006194"/>
                    <a:pt x="489411" y="998033"/>
                    <a:pt x="487578" y="998033"/>
                  </a:cubicBezTo>
                  <a:cubicBezTo>
                    <a:pt x="485756" y="998033"/>
                    <a:pt x="484492" y="1009074"/>
                    <a:pt x="484754" y="1022571"/>
                  </a:cubicBezTo>
                  <a:cubicBezTo>
                    <a:pt x="485289" y="1048617"/>
                    <a:pt x="487168" y="1046064"/>
                    <a:pt x="489491" y="1016170"/>
                  </a:cubicBezTo>
                  <a:close/>
                  <a:moveTo>
                    <a:pt x="521829" y="1022571"/>
                  </a:moveTo>
                  <a:cubicBezTo>
                    <a:pt x="520636" y="1001862"/>
                    <a:pt x="519732" y="1000166"/>
                    <a:pt x="509871" y="1000166"/>
                  </a:cubicBezTo>
                  <a:cubicBezTo>
                    <a:pt x="500011" y="1000166"/>
                    <a:pt x="499100" y="1001862"/>
                    <a:pt x="497916" y="1022571"/>
                  </a:cubicBezTo>
                  <a:lnTo>
                    <a:pt x="496618" y="1044976"/>
                  </a:lnTo>
                  <a:lnTo>
                    <a:pt x="509871" y="1044976"/>
                  </a:lnTo>
                  <a:lnTo>
                    <a:pt x="523119" y="1044976"/>
                  </a:lnTo>
                  <a:close/>
                  <a:moveTo>
                    <a:pt x="569551" y="1026838"/>
                  </a:moveTo>
                  <a:cubicBezTo>
                    <a:pt x="569472" y="1004065"/>
                    <a:pt x="565010" y="996895"/>
                    <a:pt x="552064" y="998726"/>
                  </a:cubicBezTo>
                  <a:cubicBezTo>
                    <a:pt x="543003" y="1000007"/>
                    <a:pt x="541735" y="1002644"/>
                    <a:pt x="540587" y="1022571"/>
                  </a:cubicBezTo>
                  <a:lnTo>
                    <a:pt x="539297" y="1044976"/>
                  </a:lnTo>
                  <a:lnTo>
                    <a:pt x="554457" y="1044976"/>
                  </a:lnTo>
                  <a:cubicBezTo>
                    <a:pt x="569457" y="1044976"/>
                    <a:pt x="569616" y="1044786"/>
                    <a:pt x="569551" y="1026838"/>
                  </a:cubicBezTo>
                  <a:close/>
                  <a:moveTo>
                    <a:pt x="578152" y="1021504"/>
                  </a:moveTo>
                  <a:cubicBezTo>
                    <a:pt x="578152" y="1008594"/>
                    <a:pt x="576712" y="998029"/>
                    <a:pt x="574952" y="998026"/>
                  </a:cubicBezTo>
                  <a:cubicBezTo>
                    <a:pt x="573190" y="998023"/>
                    <a:pt x="572408" y="1008585"/>
                    <a:pt x="573212" y="1021499"/>
                  </a:cubicBezTo>
                  <a:cubicBezTo>
                    <a:pt x="575099" y="1051795"/>
                    <a:pt x="578152" y="1051798"/>
                    <a:pt x="578152" y="1021502"/>
                  </a:cubicBezTo>
                  <a:close/>
                  <a:moveTo>
                    <a:pt x="592874" y="1031106"/>
                  </a:moveTo>
                  <a:cubicBezTo>
                    <a:pt x="586606" y="1002381"/>
                    <a:pt x="582971" y="999334"/>
                    <a:pt x="582691" y="1022571"/>
                  </a:cubicBezTo>
                  <a:cubicBezTo>
                    <a:pt x="582476" y="1040256"/>
                    <a:pt x="583839" y="1044976"/>
                    <a:pt x="589160" y="1044976"/>
                  </a:cubicBezTo>
                  <a:cubicBezTo>
                    <a:pt x="594541" y="1044976"/>
                    <a:pt x="595290" y="1042177"/>
                    <a:pt x="592874" y="1031106"/>
                  </a:cubicBezTo>
                  <a:close/>
                  <a:moveTo>
                    <a:pt x="893112" y="1022611"/>
                  </a:moveTo>
                  <a:cubicBezTo>
                    <a:pt x="892115" y="1005325"/>
                    <a:pt x="890127" y="999924"/>
                    <a:pt x="884354" y="998826"/>
                  </a:cubicBezTo>
                  <a:cubicBezTo>
                    <a:pt x="877965" y="997611"/>
                    <a:pt x="876887" y="1000843"/>
                    <a:pt x="876887" y="1021191"/>
                  </a:cubicBezTo>
                  <a:cubicBezTo>
                    <a:pt x="876887" y="1042333"/>
                    <a:pt x="877860" y="1044976"/>
                    <a:pt x="885644" y="1044976"/>
                  </a:cubicBezTo>
                  <a:cubicBezTo>
                    <a:pt x="893527" y="1044976"/>
                    <a:pt x="894274" y="1042740"/>
                    <a:pt x="893112" y="1022611"/>
                  </a:cubicBezTo>
                  <a:close/>
                  <a:moveTo>
                    <a:pt x="935789" y="1022571"/>
                  </a:moveTo>
                  <a:cubicBezTo>
                    <a:pt x="934597" y="1001862"/>
                    <a:pt x="933692" y="1000166"/>
                    <a:pt x="923830" y="1000166"/>
                  </a:cubicBezTo>
                  <a:cubicBezTo>
                    <a:pt x="913969" y="1000166"/>
                    <a:pt x="913063" y="1001862"/>
                    <a:pt x="911871" y="1022571"/>
                  </a:cubicBezTo>
                  <a:lnTo>
                    <a:pt x="910581" y="1044976"/>
                  </a:lnTo>
                  <a:lnTo>
                    <a:pt x="923831" y="1044976"/>
                  </a:lnTo>
                  <a:lnTo>
                    <a:pt x="937079" y="1044976"/>
                  </a:lnTo>
                  <a:close/>
                  <a:moveTo>
                    <a:pt x="949436" y="1021503"/>
                  </a:moveTo>
                  <a:cubicBezTo>
                    <a:pt x="949436" y="1008593"/>
                    <a:pt x="947996" y="998028"/>
                    <a:pt x="946236" y="998025"/>
                  </a:cubicBezTo>
                  <a:cubicBezTo>
                    <a:pt x="944474" y="998022"/>
                    <a:pt x="943692" y="1008584"/>
                    <a:pt x="944496" y="1021497"/>
                  </a:cubicBezTo>
                  <a:cubicBezTo>
                    <a:pt x="946383" y="1051793"/>
                    <a:pt x="949436" y="1051797"/>
                    <a:pt x="949436" y="1021501"/>
                  </a:cubicBezTo>
                  <a:close/>
                  <a:moveTo>
                    <a:pt x="982732" y="1022570"/>
                  </a:moveTo>
                  <a:cubicBezTo>
                    <a:pt x="981479" y="1000807"/>
                    <a:pt x="981076" y="1000165"/>
                    <a:pt x="968640" y="1000165"/>
                  </a:cubicBezTo>
                  <a:cubicBezTo>
                    <a:pt x="956204" y="1000165"/>
                    <a:pt x="955801" y="1000807"/>
                    <a:pt x="954547" y="1022570"/>
                  </a:cubicBezTo>
                  <a:lnTo>
                    <a:pt x="953257" y="1044975"/>
                  </a:lnTo>
                  <a:lnTo>
                    <a:pt x="968640" y="1044975"/>
                  </a:lnTo>
                  <a:lnTo>
                    <a:pt x="984024" y="1044975"/>
                  </a:lnTo>
                  <a:close/>
                  <a:moveTo>
                    <a:pt x="993066" y="1016168"/>
                  </a:moveTo>
                  <a:cubicBezTo>
                    <a:pt x="993839" y="1006193"/>
                    <a:pt x="992986" y="998030"/>
                    <a:pt x="991158" y="998030"/>
                  </a:cubicBezTo>
                  <a:cubicBezTo>
                    <a:pt x="989335" y="998030"/>
                    <a:pt x="988067" y="1009073"/>
                    <a:pt x="988340" y="1022570"/>
                  </a:cubicBezTo>
                  <a:cubicBezTo>
                    <a:pt x="988865" y="1048616"/>
                    <a:pt x="990749" y="1046063"/>
                    <a:pt x="993066" y="1016168"/>
                  </a:cubicBezTo>
                  <a:close/>
                  <a:moveTo>
                    <a:pt x="1025409" y="1022570"/>
                  </a:moveTo>
                  <a:cubicBezTo>
                    <a:pt x="1024217" y="1001861"/>
                    <a:pt x="1023312" y="1000165"/>
                    <a:pt x="1013450" y="1000165"/>
                  </a:cubicBezTo>
                  <a:cubicBezTo>
                    <a:pt x="1003589" y="1000165"/>
                    <a:pt x="1002684" y="1001861"/>
                    <a:pt x="1001492" y="1022570"/>
                  </a:cubicBezTo>
                  <a:lnTo>
                    <a:pt x="1000202" y="1044975"/>
                  </a:lnTo>
                  <a:lnTo>
                    <a:pt x="1013451" y="1044975"/>
                  </a:lnTo>
                  <a:lnTo>
                    <a:pt x="1026699" y="1044975"/>
                  </a:lnTo>
                  <a:close/>
                  <a:moveTo>
                    <a:pt x="1073131" y="1026837"/>
                  </a:moveTo>
                  <a:cubicBezTo>
                    <a:pt x="1073052" y="1004064"/>
                    <a:pt x="1068590" y="996894"/>
                    <a:pt x="1055644" y="998725"/>
                  </a:cubicBezTo>
                  <a:cubicBezTo>
                    <a:pt x="1046585" y="1000006"/>
                    <a:pt x="1045315" y="1002643"/>
                    <a:pt x="1044167" y="1022570"/>
                  </a:cubicBezTo>
                  <a:lnTo>
                    <a:pt x="1042877" y="1044975"/>
                  </a:lnTo>
                  <a:lnTo>
                    <a:pt x="1058037" y="1044975"/>
                  </a:lnTo>
                  <a:cubicBezTo>
                    <a:pt x="1073038" y="1044975"/>
                    <a:pt x="1073196" y="1044784"/>
                    <a:pt x="1073133" y="1026837"/>
                  </a:cubicBezTo>
                  <a:close/>
                  <a:moveTo>
                    <a:pt x="1082686" y="1016168"/>
                  </a:moveTo>
                  <a:cubicBezTo>
                    <a:pt x="1083459" y="1006193"/>
                    <a:pt x="1082607" y="998030"/>
                    <a:pt x="1080778" y="998030"/>
                  </a:cubicBezTo>
                  <a:cubicBezTo>
                    <a:pt x="1078955" y="998030"/>
                    <a:pt x="1077688" y="1009073"/>
                    <a:pt x="1077960" y="1022570"/>
                  </a:cubicBezTo>
                  <a:cubicBezTo>
                    <a:pt x="1078485" y="1048616"/>
                    <a:pt x="1080369" y="1046063"/>
                    <a:pt x="1082686" y="1016168"/>
                  </a:cubicBezTo>
                  <a:close/>
                  <a:moveTo>
                    <a:pt x="1115030" y="1022610"/>
                  </a:moveTo>
                  <a:cubicBezTo>
                    <a:pt x="1113982" y="1004459"/>
                    <a:pt x="1112184" y="999949"/>
                    <a:pt x="1105486" y="998674"/>
                  </a:cubicBezTo>
                  <a:cubicBezTo>
                    <a:pt x="1094208" y="996526"/>
                    <a:pt x="1086000" y="1009183"/>
                    <a:pt x="1086000" y="1028719"/>
                  </a:cubicBezTo>
                  <a:cubicBezTo>
                    <a:pt x="1086000" y="1044497"/>
                    <a:pt x="1086446" y="1044975"/>
                    <a:pt x="1101160" y="1044975"/>
                  </a:cubicBezTo>
                  <a:lnTo>
                    <a:pt x="1116320" y="1044975"/>
                  </a:lnTo>
                  <a:close/>
                  <a:moveTo>
                    <a:pt x="1160684" y="1024101"/>
                  </a:moveTo>
                  <a:cubicBezTo>
                    <a:pt x="1160684" y="1004039"/>
                    <a:pt x="1152656" y="994467"/>
                    <a:pt x="1139926" y="999351"/>
                  </a:cubicBezTo>
                  <a:cubicBezTo>
                    <a:pt x="1134726" y="1001347"/>
                    <a:pt x="1132944" y="1007581"/>
                    <a:pt x="1132944" y="1023773"/>
                  </a:cubicBezTo>
                  <a:lnTo>
                    <a:pt x="1132944" y="1045515"/>
                  </a:lnTo>
                  <a:lnTo>
                    <a:pt x="1146814" y="1044178"/>
                  </a:lnTo>
                  <a:cubicBezTo>
                    <a:pt x="1160152" y="1042892"/>
                    <a:pt x="1160684" y="1042124"/>
                    <a:pt x="1160684" y="1024101"/>
                  </a:cubicBezTo>
                  <a:close/>
                  <a:moveTo>
                    <a:pt x="269701" y="988429"/>
                  </a:moveTo>
                  <a:cubicBezTo>
                    <a:pt x="268756" y="980800"/>
                    <a:pt x="267982" y="987042"/>
                    <a:pt x="267982" y="1002299"/>
                  </a:cubicBezTo>
                  <a:cubicBezTo>
                    <a:pt x="267982" y="1017556"/>
                    <a:pt x="268756" y="1023796"/>
                    <a:pt x="269701" y="1016168"/>
                  </a:cubicBezTo>
                  <a:cubicBezTo>
                    <a:pt x="270646" y="1008539"/>
                    <a:pt x="270646" y="996057"/>
                    <a:pt x="269701" y="988429"/>
                  </a:cubicBezTo>
                  <a:close/>
                  <a:moveTo>
                    <a:pt x="1171352" y="1012967"/>
                  </a:moveTo>
                  <a:cubicBezTo>
                    <a:pt x="1171352" y="1004752"/>
                    <a:pt x="1169818" y="998030"/>
                    <a:pt x="1167941" y="998030"/>
                  </a:cubicBezTo>
                  <a:cubicBezTo>
                    <a:pt x="1166066" y="998030"/>
                    <a:pt x="1165316" y="1004752"/>
                    <a:pt x="1166274" y="1012967"/>
                  </a:cubicBezTo>
                  <a:cubicBezTo>
                    <a:pt x="1167234" y="1021183"/>
                    <a:pt x="1168769" y="1027904"/>
                    <a:pt x="1169686" y="1027904"/>
                  </a:cubicBezTo>
                  <a:cubicBezTo>
                    <a:pt x="1170602" y="1027904"/>
                    <a:pt x="1171352" y="1021183"/>
                    <a:pt x="1171352" y="1012967"/>
                  </a:cubicBezTo>
                  <a:close/>
                  <a:moveTo>
                    <a:pt x="1186013" y="998466"/>
                  </a:moveTo>
                  <a:cubicBezTo>
                    <a:pt x="1183335" y="995787"/>
                    <a:pt x="1175717" y="1006626"/>
                    <a:pt x="1175821" y="1012967"/>
                  </a:cubicBezTo>
                  <a:cubicBezTo>
                    <a:pt x="1175861" y="1015315"/>
                    <a:pt x="1178692" y="1013534"/>
                    <a:pt x="1182113" y="1009012"/>
                  </a:cubicBezTo>
                  <a:cubicBezTo>
                    <a:pt x="1185536" y="1004488"/>
                    <a:pt x="1187290" y="999743"/>
                    <a:pt x="1186013" y="998466"/>
                  </a:cubicBezTo>
                  <a:close/>
                  <a:moveTo>
                    <a:pt x="258077" y="995897"/>
                  </a:moveTo>
                  <a:cubicBezTo>
                    <a:pt x="258077" y="983805"/>
                    <a:pt x="256448" y="980960"/>
                    <a:pt x="249549" y="980960"/>
                  </a:cubicBezTo>
                  <a:cubicBezTo>
                    <a:pt x="239301" y="980960"/>
                    <a:pt x="239165" y="982086"/>
                    <a:pt x="247522" y="998243"/>
                  </a:cubicBezTo>
                  <a:cubicBezTo>
                    <a:pt x="255970" y="1014587"/>
                    <a:pt x="258077" y="1014119"/>
                    <a:pt x="258077" y="995897"/>
                  </a:cubicBezTo>
                  <a:close/>
                  <a:moveTo>
                    <a:pt x="1039056" y="1004433"/>
                  </a:moveTo>
                  <a:cubicBezTo>
                    <a:pt x="1039056" y="1000912"/>
                    <a:pt x="1037196" y="998030"/>
                    <a:pt x="1034922" y="998030"/>
                  </a:cubicBezTo>
                  <a:cubicBezTo>
                    <a:pt x="1032649" y="998030"/>
                    <a:pt x="1031894" y="1000912"/>
                    <a:pt x="1033245" y="1004433"/>
                  </a:cubicBezTo>
                  <a:cubicBezTo>
                    <a:pt x="1034597" y="1007953"/>
                    <a:pt x="1036456" y="1010834"/>
                    <a:pt x="1037379" y="1010834"/>
                  </a:cubicBezTo>
                  <a:cubicBezTo>
                    <a:pt x="1038301" y="1010834"/>
                    <a:pt x="1039056" y="1007953"/>
                    <a:pt x="1039056" y="1004433"/>
                  </a:cubicBezTo>
                  <a:close/>
                  <a:moveTo>
                    <a:pt x="1375896" y="987362"/>
                  </a:moveTo>
                  <a:cubicBezTo>
                    <a:pt x="1375896" y="985014"/>
                    <a:pt x="1373151" y="987895"/>
                    <a:pt x="1369797" y="993763"/>
                  </a:cubicBezTo>
                  <a:cubicBezTo>
                    <a:pt x="1366443" y="999631"/>
                    <a:pt x="1363699" y="1006352"/>
                    <a:pt x="1363699" y="1008700"/>
                  </a:cubicBezTo>
                  <a:cubicBezTo>
                    <a:pt x="1363699" y="1011048"/>
                    <a:pt x="1366443" y="1008167"/>
                    <a:pt x="1369797" y="1002299"/>
                  </a:cubicBezTo>
                  <a:cubicBezTo>
                    <a:pt x="1373151" y="996431"/>
                    <a:pt x="1375896" y="989709"/>
                    <a:pt x="1375896" y="987362"/>
                  </a:cubicBezTo>
                  <a:close/>
                  <a:moveTo>
                    <a:pt x="62163" y="984783"/>
                  </a:moveTo>
                  <a:cubicBezTo>
                    <a:pt x="57586" y="974465"/>
                    <a:pt x="53703" y="967425"/>
                    <a:pt x="53533" y="969138"/>
                  </a:cubicBezTo>
                  <a:cubicBezTo>
                    <a:pt x="53043" y="974190"/>
                    <a:pt x="66945" y="1007076"/>
                    <a:pt x="68789" y="1005232"/>
                  </a:cubicBezTo>
                  <a:cubicBezTo>
                    <a:pt x="69723" y="1004303"/>
                    <a:pt x="66740" y="995101"/>
                    <a:pt x="62163" y="984783"/>
                  </a:cubicBezTo>
                  <a:close/>
                  <a:moveTo>
                    <a:pt x="535475" y="1002299"/>
                  </a:moveTo>
                  <a:cubicBezTo>
                    <a:pt x="535475" y="999951"/>
                    <a:pt x="533442" y="998030"/>
                    <a:pt x="530956" y="998030"/>
                  </a:cubicBezTo>
                  <a:cubicBezTo>
                    <a:pt x="528471" y="998030"/>
                    <a:pt x="527624" y="999951"/>
                    <a:pt x="529074" y="1002299"/>
                  </a:cubicBezTo>
                  <a:cubicBezTo>
                    <a:pt x="530525" y="1004645"/>
                    <a:pt x="532558" y="1006566"/>
                    <a:pt x="533594" y="1006566"/>
                  </a:cubicBezTo>
                  <a:cubicBezTo>
                    <a:pt x="534629" y="1006566"/>
                    <a:pt x="535475" y="1004645"/>
                    <a:pt x="535475" y="1002299"/>
                  </a:cubicBezTo>
                  <a:close/>
                  <a:moveTo>
                    <a:pt x="904626" y="1002299"/>
                  </a:moveTo>
                  <a:cubicBezTo>
                    <a:pt x="906076" y="999951"/>
                    <a:pt x="905230" y="998030"/>
                    <a:pt x="902743" y="998030"/>
                  </a:cubicBezTo>
                  <a:cubicBezTo>
                    <a:pt x="900258" y="998030"/>
                    <a:pt x="898224" y="999951"/>
                    <a:pt x="898224" y="1002299"/>
                  </a:cubicBezTo>
                  <a:cubicBezTo>
                    <a:pt x="898224" y="1004645"/>
                    <a:pt x="899072" y="1006566"/>
                    <a:pt x="900107" y="1006566"/>
                  </a:cubicBezTo>
                  <a:cubicBezTo>
                    <a:pt x="901141" y="1006566"/>
                    <a:pt x="903175" y="1004645"/>
                    <a:pt x="904626" y="1002299"/>
                  </a:cubicBezTo>
                  <a:close/>
                  <a:moveTo>
                    <a:pt x="309289" y="995897"/>
                  </a:moveTo>
                  <a:cubicBezTo>
                    <a:pt x="309289" y="992376"/>
                    <a:pt x="307433" y="989496"/>
                    <a:pt x="305156" y="989496"/>
                  </a:cubicBezTo>
                  <a:cubicBezTo>
                    <a:pt x="302879" y="989496"/>
                    <a:pt x="302128" y="992376"/>
                    <a:pt x="303483" y="995897"/>
                  </a:cubicBezTo>
                  <a:cubicBezTo>
                    <a:pt x="304826" y="999417"/>
                    <a:pt x="306693" y="1002299"/>
                    <a:pt x="307616" y="1002299"/>
                  </a:cubicBezTo>
                  <a:cubicBezTo>
                    <a:pt x="308538" y="1002299"/>
                    <a:pt x="309289" y="999417"/>
                    <a:pt x="309289" y="995897"/>
                  </a:cubicBezTo>
                  <a:close/>
                  <a:moveTo>
                    <a:pt x="281554" y="993763"/>
                  </a:moveTo>
                  <a:cubicBezTo>
                    <a:pt x="283000" y="991416"/>
                    <a:pt x="282157" y="989496"/>
                    <a:pt x="279675" y="989496"/>
                  </a:cubicBezTo>
                  <a:cubicBezTo>
                    <a:pt x="277182" y="989496"/>
                    <a:pt x="275155" y="991416"/>
                    <a:pt x="275155" y="993763"/>
                  </a:cubicBezTo>
                  <a:cubicBezTo>
                    <a:pt x="275155" y="996111"/>
                    <a:pt x="275998" y="998030"/>
                    <a:pt x="277034" y="998030"/>
                  </a:cubicBezTo>
                  <a:cubicBezTo>
                    <a:pt x="278070" y="998030"/>
                    <a:pt x="280096" y="996111"/>
                    <a:pt x="281554" y="993763"/>
                  </a:cubicBezTo>
                  <a:close/>
                  <a:moveTo>
                    <a:pt x="396777" y="993763"/>
                  </a:moveTo>
                  <a:cubicBezTo>
                    <a:pt x="398223" y="991416"/>
                    <a:pt x="397380" y="989496"/>
                    <a:pt x="394898" y="989496"/>
                  </a:cubicBezTo>
                  <a:cubicBezTo>
                    <a:pt x="392405" y="989496"/>
                    <a:pt x="390378" y="991416"/>
                    <a:pt x="390378" y="993763"/>
                  </a:cubicBezTo>
                  <a:cubicBezTo>
                    <a:pt x="390378" y="996111"/>
                    <a:pt x="391221" y="998030"/>
                    <a:pt x="392257" y="998030"/>
                  </a:cubicBezTo>
                  <a:cubicBezTo>
                    <a:pt x="393293" y="998030"/>
                    <a:pt x="395331" y="996111"/>
                    <a:pt x="396777" y="993763"/>
                  </a:cubicBezTo>
                  <a:close/>
                  <a:moveTo>
                    <a:pt x="522673" y="986295"/>
                  </a:moveTo>
                  <a:cubicBezTo>
                    <a:pt x="522673" y="983053"/>
                    <a:pt x="516868" y="980960"/>
                    <a:pt x="507867" y="980960"/>
                  </a:cubicBezTo>
                  <a:cubicBezTo>
                    <a:pt x="497779" y="980960"/>
                    <a:pt x="493715" y="982659"/>
                    <a:pt x="495115" y="986295"/>
                  </a:cubicBezTo>
                  <a:cubicBezTo>
                    <a:pt x="496242" y="989229"/>
                    <a:pt x="502903" y="991629"/>
                    <a:pt x="509917" y="991629"/>
                  </a:cubicBezTo>
                  <a:cubicBezTo>
                    <a:pt x="517276" y="991629"/>
                    <a:pt x="522673" y="989373"/>
                    <a:pt x="522673" y="986295"/>
                  </a:cubicBezTo>
                  <a:close/>
                  <a:moveTo>
                    <a:pt x="567302" y="986295"/>
                  </a:moveTo>
                  <a:cubicBezTo>
                    <a:pt x="568698" y="982659"/>
                    <a:pt x="564635" y="980960"/>
                    <a:pt x="554546" y="980960"/>
                  </a:cubicBezTo>
                  <a:cubicBezTo>
                    <a:pt x="545549" y="980960"/>
                    <a:pt x="539744" y="983053"/>
                    <a:pt x="539744" y="986295"/>
                  </a:cubicBezTo>
                  <a:cubicBezTo>
                    <a:pt x="539744" y="989373"/>
                    <a:pt x="545139" y="991629"/>
                    <a:pt x="552499" y="991629"/>
                  </a:cubicBezTo>
                  <a:cubicBezTo>
                    <a:pt x="559515" y="991629"/>
                    <a:pt x="566176" y="989229"/>
                    <a:pt x="567302" y="986295"/>
                  </a:cubicBezTo>
                  <a:close/>
                  <a:moveTo>
                    <a:pt x="893957" y="987362"/>
                  </a:moveTo>
                  <a:cubicBezTo>
                    <a:pt x="893957" y="983805"/>
                    <a:pt x="890163" y="980960"/>
                    <a:pt x="885421" y="980960"/>
                  </a:cubicBezTo>
                  <a:cubicBezTo>
                    <a:pt x="874909" y="980960"/>
                    <a:pt x="874131" y="988150"/>
                    <a:pt x="884354" y="990821"/>
                  </a:cubicBezTo>
                  <a:cubicBezTo>
                    <a:pt x="888462" y="991895"/>
                    <a:pt x="892303" y="992996"/>
                    <a:pt x="892889" y="993268"/>
                  </a:cubicBezTo>
                  <a:cubicBezTo>
                    <a:pt x="893477" y="993540"/>
                    <a:pt x="893957" y="990882"/>
                    <a:pt x="893957" y="987362"/>
                  </a:cubicBezTo>
                  <a:close/>
                  <a:moveTo>
                    <a:pt x="938586" y="986295"/>
                  </a:moveTo>
                  <a:cubicBezTo>
                    <a:pt x="939980" y="982659"/>
                    <a:pt x="935919" y="980960"/>
                    <a:pt x="925830" y="980960"/>
                  </a:cubicBezTo>
                  <a:cubicBezTo>
                    <a:pt x="916833" y="980960"/>
                    <a:pt x="911028" y="983053"/>
                    <a:pt x="911028" y="986295"/>
                  </a:cubicBezTo>
                  <a:cubicBezTo>
                    <a:pt x="911028" y="989373"/>
                    <a:pt x="916423" y="991629"/>
                    <a:pt x="923783" y="991629"/>
                  </a:cubicBezTo>
                  <a:cubicBezTo>
                    <a:pt x="930799" y="991629"/>
                    <a:pt x="937460" y="989229"/>
                    <a:pt x="938586" y="986295"/>
                  </a:cubicBezTo>
                  <a:close/>
                  <a:moveTo>
                    <a:pt x="983577" y="986295"/>
                  </a:moveTo>
                  <a:cubicBezTo>
                    <a:pt x="983577" y="983053"/>
                    <a:pt x="977772" y="980960"/>
                    <a:pt x="968774" y="980960"/>
                  </a:cubicBezTo>
                  <a:cubicBezTo>
                    <a:pt x="958685" y="980960"/>
                    <a:pt x="954623" y="982659"/>
                    <a:pt x="956018" y="986295"/>
                  </a:cubicBezTo>
                  <a:cubicBezTo>
                    <a:pt x="957144" y="989229"/>
                    <a:pt x="963806" y="991629"/>
                    <a:pt x="970821" y="991629"/>
                  </a:cubicBezTo>
                  <a:cubicBezTo>
                    <a:pt x="978180" y="991629"/>
                    <a:pt x="983577" y="989373"/>
                    <a:pt x="983577" y="986295"/>
                  </a:cubicBezTo>
                  <a:close/>
                  <a:moveTo>
                    <a:pt x="1028206" y="986295"/>
                  </a:moveTo>
                  <a:cubicBezTo>
                    <a:pt x="1029630" y="982583"/>
                    <a:pt x="1025140" y="980960"/>
                    <a:pt x="1013450" y="980960"/>
                  </a:cubicBezTo>
                  <a:cubicBezTo>
                    <a:pt x="1001761" y="980960"/>
                    <a:pt x="997271" y="982583"/>
                    <a:pt x="998695" y="986295"/>
                  </a:cubicBezTo>
                  <a:cubicBezTo>
                    <a:pt x="999820" y="989229"/>
                    <a:pt x="1006460" y="991629"/>
                    <a:pt x="1013450" y="991629"/>
                  </a:cubicBezTo>
                  <a:cubicBezTo>
                    <a:pt x="1020440" y="991629"/>
                    <a:pt x="1027080" y="989229"/>
                    <a:pt x="1028206" y="986295"/>
                  </a:cubicBezTo>
                  <a:close/>
                  <a:moveTo>
                    <a:pt x="1071368" y="984735"/>
                  </a:moveTo>
                  <a:cubicBezTo>
                    <a:pt x="1072650" y="982660"/>
                    <a:pt x="1066866" y="980960"/>
                    <a:pt x="1058512" y="980960"/>
                  </a:cubicBezTo>
                  <a:cubicBezTo>
                    <a:pt x="1048738" y="980960"/>
                    <a:pt x="1043324" y="982979"/>
                    <a:pt x="1043324" y="986623"/>
                  </a:cubicBezTo>
                  <a:cubicBezTo>
                    <a:pt x="1043324" y="992936"/>
                    <a:pt x="1067296" y="991323"/>
                    <a:pt x="1071368" y="984735"/>
                  </a:cubicBezTo>
                  <a:close/>
                  <a:moveTo>
                    <a:pt x="1115873" y="986295"/>
                  </a:moveTo>
                  <a:cubicBezTo>
                    <a:pt x="1115873" y="983053"/>
                    <a:pt x="1110068" y="980960"/>
                    <a:pt x="1101071" y="980960"/>
                  </a:cubicBezTo>
                  <a:cubicBezTo>
                    <a:pt x="1090982" y="980960"/>
                    <a:pt x="1086920" y="982659"/>
                    <a:pt x="1088315" y="986295"/>
                  </a:cubicBezTo>
                  <a:cubicBezTo>
                    <a:pt x="1089440" y="989229"/>
                    <a:pt x="1096102" y="991629"/>
                    <a:pt x="1103118" y="991629"/>
                  </a:cubicBezTo>
                  <a:cubicBezTo>
                    <a:pt x="1110477" y="991629"/>
                    <a:pt x="1115873" y="989373"/>
                    <a:pt x="1115873" y="986295"/>
                  </a:cubicBezTo>
                  <a:close/>
                  <a:moveTo>
                    <a:pt x="1160502" y="986295"/>
                  </a:moveTo>
                  <a:cubicBezTo>
                    <a:pt x="1161898" y="982659"/>
                    <a:pt x="1157835" y="980960"/>
                    <a:pt x="1147746" y="980960"/>
                  </a:cubicBezTo>
                  <a:cubicBezTo>
                    <a:pt x="1138749" y="980960"/>
                    <a:pt x="1132944" y="983053"/>
                    <a:pt x="1132944" y="986295"/>
                  </a:cubicBezTo>
                  <a:cubicBezTo>
                    <a:pt x="1132944" y="989373"/>
                    <a:pt x="1138340" y="991629"/>
                    <a:pt x="1145699" y="991629"/>
                  </a:cubicBezTo>
                  <a:cubicBezTo>
                    <a:pt x="1152715" y="991629"/>
                    <a:pt x="1159377" y="989229"/>
                    <a:pt x="1160502" y="986295"/>
                  </a:cubicBezTo>
                  <a:close/>
                  <a:moveTo>
                    <a:pt x="1196959" y="984730"/>
                  </a:moveTo>
                  <a:cubicBezTo>
                    <a:pt x="1196959" y="982656"/>
                    <a:pt x="1192218" y="980960"/>
                    <a:pt x="1186424" y="980960"/>
                  </a:cubicBezTo>
                  <a:cubicBezTo>
                    <a:pt x="1179185" y="980960"/>
                    <a:pt x="1176600" y="982816"/>
                    <a:pt x="1178163" y="986891"/>
                  </a:cubicBezTo>
                  <a:cubicBezTo>
                    <a:pt x="1180576" y="993178"/>
                    <a:pt x="1196959" y="991296"/>
                    <a:pt x="1196959" y="984730"/>
                  </a:cubicBezTo>
                  <a:close/>
                  <a:moveTo>
                    <a:pt x="309289" y="983443"/>
                  </a:moveTo>
                  <a:cubicBezTo>
                    <a:pt x="309289" y="974327"/>
                    <a:pt x="302219" y="968158"/>
                    <a:pt x="291767" y="968158"/>
                  </a:cubicBezTo>
                  <a:cubicBezTo>
                    <a:pt x="284970" y="968158"/>
                    <a:pt x="279413" y="968960"/>
                    <a:pt x="279413" y="969942"/>
                  </a:cubicBezTo>
                  <a:cubicBezTo>
                    <a:pt x="279413" y="970923"/>
                    <a:pt x="278252" y="974765"/>
                    <a:pt x="276829" y="978478"/>
                  </a:cubicBezTo>
                  <a:cubicBezTo>
                    <a:pt x="274722" y="983958"/>
                    <a:pt x="277535" y="985228"/>
                    <a:pt x="291767" y="985228"/>
                  </a:cubicBezTo>
                  <a:cubicBezTo>
                    <a:pt x="301399" y="985228"/>
                    <a:pt x="309289" y="984424"/>
                    <a:pt x="309289" y="983443"/>
                  </a:cubicBezTo>
                  <a:close/>
                  <a:moveTo>
                    <a:pt x="420254" y="976692"/>
                  </a:moveTo>
                  <a:cubicBezTo>
                    <a:pt x="420254" y="970055"/>
                    <a:pt x="417408" y="968158"/>
                    <a:pt x="407445" y="968158"/>
                  </a:cubicBezTo>
                  <a:cubicBezTo>
                    <a:pt x="400409" y="968158"/>
                    <a:pt x="394648" y="968960"/>
                    <a:pt x="394648" y="969942"/>
                  </a:cubicBezTo>
                  <a:cubicBezTo>
                    <a:pt x="394648" y="970923"/>
                    <a:pt x="393475" y="974765"/>
                    <a:pt x="392052" y="978478"/>
                  </a:cubicBezTo>
                  <a:cubicBezTo>
                    <a:pt x="389991" y="983864"/>
                    <a:pt x="392576" y="985228"/>
                    <a:pt x="404861" y="985228"/>
                  </a:cubicBezTo>
                  <a:cubicBezTo>
                    <a:pt x="417408" y="985228"/>
                    <a:pt x="420254" y="983650"/>
                    <a:pt x="420254" y="976692"/>
                  </a:cubicBezTo>
                  <a:close/>
                  <a:moveTo>
                    <a:pt x="346703" y="972425"/>
                  </a:moveTo>
                  <a:cubicBezTo>
                    <a:pt x="352248" y="972425"/>
                    <a:pt x="360468" y="974390"/>
                    <a:pt x="364954" y="976792"/>
                  </a:cubicBezTo>
                  <a:cubicBezTo>
                    <a:pt x="371535" y="980314"/>
                    <a:pt x="372628" y="979902"/>
                    <a:pt x="370624" y="974658"/>
                  </a:cubicBezTo>
                  <a:cubicBezTo>
                    <a:pt x="366890" y="964925"/>
                    <a:pt x="332471" y="965720"/>
                    <a:pt x="328702" y="975626"/>
                  </a:cubicBezTo>
                  <a:cubicBezTo>
                    <a:pt x="326425" y="981614"/>
                    <a:pt x="326926" y="982037"/>
                    <a:pt x="331230" y="977759"/>
                  </a:cubicBezTo>
                  <a:cubicBezTo>
                    <a:pt x="334190" y="974825"/>
                    <a:pt x="341147" y="972425"/>
                    <a:pt x="346703" y="972425"/>
                  </a:cubicBezTo>
                  <a:close/>
                  <a:moveTo>
                    <a:pt x="1384603" y="966023"/>
                  </a:moveTo>
                  <a:cubicBezTo>
                    <a:pt x="1384603" y="963676"/>
                    <a:pt x="1382741" y="964636"/>
                    <a:pt x="1380467" y="968158"/>
                  </a:cubicBezTo>
                  <a:cubicBezTo>
                    <a:pt x="1378191" y="971678"/>
                    <a:pt x="1376329" y="976480"/>
                    <a:pt x="1376329" y="978826"/>
                  </a:cubicBezTo>
                  <a:cubicBezTo>
                    <a:pt x="1376329" y="981174"/>
                    <a:pt x="1378191" y="980213"/>
                    <a:pt x="1380467" y="976692"/>
                  </a:cubicBezTo>
                  <a:cubicBezTo>
                    <a:pt x="1382741" y="973172"/>
                    <a:pt x="1384603" y="968371"/>
                    <a:pt x="1384603" y="966023"/>
                  </a:cubicBezTo>
                  <a:close/>
                  <a:moveTo>
                    <a:pt x="258077" y="972425"/>
                  </a:moveTo>
                  <a:cubicBezTo>
                    <a:pt x="258077" y="970077"/>
                    <a:pt x="252315" y="968158"/>
                    <a:pt x="245279" y="968158"/>
                  </a:cubicBezTo>
                  <a:cubicBezTo>
                    <a:pt x="238231" y="968158"/>
                    <a:pt x="232470" y="970077"/>
                    <a:pt x="232470" y="972425"/>
                  </a:cubicBezTo>
                  <a:cubicBezTo>
                    <a:pt x="232470" y="974772"/>
                    <a:pt x="238231" y="976692"/>
                    <a:pt x="245279" y="976692"/>
                  </a:cubicBezTo>
                  <a:cubicBezTo>
                    <a:pt x="252315" y="976692"/>
                    <a:pt x="258077" y="974772"/>
                    <a:pt x="258077" y="972425"/>
                  </a:cubicBezTo>
                  <a:close/>
                  <a:moveTo>
                    <a:pt x="582420" y="972425"/>
                  </a:moveTo>
                  <a:cubicBezTo>
                    <a:pt x="582420" y="969747"/>
                    <a:pt x="555391" y="968158"/>
                    <a:pt x="509871" y="968158"/>
                  </a:cubicBezTo>
                  <a:cubicBezTo>
                    <a:pt x="464351" y="968158"/>
                    <a:pt x="437321" y="969747"/>
                    <a:pt x="437321" y="972425"/>
                  </a:cubicBezTo>
                  <a:cubicBezTo>
                    <a:pt x="437321" y="975103"/>
                    <a:pt x="464351" y="976692"/>
                    <a:pt x="509871" y="976692"/>
                  </a:cubicBezTo>
                  <a:cubicBezTo>
                    <a:pt x="555391" y="976692"/>
                    <a:pt x="582420" y="975103"/>
                    <a:pt x="582420" y="972425"/>
                  </a:cubicBezTo>
                  <a:close/>
                  <a:moveTo>
                    <a:pt x="1203360" y="972425"/>
                  </a:moveTo>
                  <a:cubicBezTo>
                    <a:pt x="1205101" y="969608"/>
                    <a:pt x="1150059" y="968158"/>
                    <a:pt x="1041442" y="968158"/>
                  </a:cubicBezTo>
                  <a:cubicBezTo>
                    <a:pt x="934584" y="968158"/>
                    <a:pt x="876887" y="969654"/>
                    <a:pt x="876887" y="972425"/>
                  </a:cubicBezTo>
                  <a:cubicBezTo>
                    <a:pt x="876887" y="975195"/>
                    <a:pt x="933703" y="976692"/>
                    <a:pt x="1038804" y="976692"/>
                  </a:cubicBezTo>
                  <a:cubicBezTo>
                    <a:pt x="1142146" y="976692"/>
                    <a:pt x="1201676" y="975149"/>
                    <a:pt x="1203360" y="972425"/>
                  </a:cubicBezTo>
                  <a:close/>
                  <a:moveTo>
                    <a:pt x="320937" y="969846"/>
                  </a:moveTo>
                  <a:cubicBezTo>
                    <a:pt x="319525" y="968429"/>
                    <a:pt x="315836" y="968277"/>
                    <a:pt x="312762" y="969510"/>
                  </a:cubicBezTo>
                  <a:cubicBezTo>
                    <a:pt x="309358" y="970873"/>
                    <a:pt x="310371" y="971884"/>
                    <a:pt x="315335" y="972089"/>
                  </a:cubicBezTo>
                  <a:cubicBezTo>
                    <a:pt x="319832" y="972274"/>
                    <a:pt x="322360" y="971266"/>
                    <a:pt x="320937" y="969847"/>
                  </a:cubicBezTo>
                  <a:close/>
                  <a:moveTo>
                    <a:pt x="384959" y="969846"/>
                  </a:moveTo>
                  <a:cubicBezTo>
                    <a:pt x="383535" y="968429"/>
                    <a:pt x="379858" y="968277"/>
                    <a:pt x="376772" y="969510"/>
                  </a:cubicBezTo>
                  <a:cubicBezTo>
                    <a:pt x="373368" y="970873"/>
                    <a:pt x="374381" y="971884"/>
                    <a:pt x="379357" y="972089"/>
                  </a:cubicBezTo>
                  <a:cubicBezTo>
                    <a:pt x="383854" y="972274"/>
                    <a:pt x="386370" y="971266"/>
                    <a:pt x="384959" y="969847"/>
                  </a:cubicBezTo>
                  <a:close/>
                  <a:moveTo>
                    <a:pt x="244471" y="943655"/>
                  </a:moveTo>
                  <a:cubicBezTo>
                    <a:pt x="243537" y="932495"/>
                    <a:pt x="240895" y="927259"/>
                    <a:pt x="235669" y="926271"/>
                  </a:cubicBezTo>
                  <a:cubicBezTo>
                    <a:pt x="229555" y="925111"/>
                    <a:pt x="228212" y="927989"/>
                    <a:pt x="228212" y="942238"/>
                  </a:cubicBezTo>
                  <a:cubicBezTo>
                    <a:pt x="228212" y="956946"/>
                    <a:pt x="229555" y="959622"/>
                    <a:pt x="237002" y="959622"/>
                  </a:cubicBezTo>
                  <a:cubicBezTo>
                    <a:pt x="244550" y="959622"/>
                    <a:pt x="245609" y="957362"/>
                    <a:pt x="244471" y="943655"/>
                  </a:cubicBezTo>
                  <a:close/>
                  <a:moveTo>
                    <a:pt x="258077" y="934017"/>
                  </a:moveTo>
                  <a:lnTo>
                    <a:pt x="258077" y="908410"/>
                  </a:lnTo>
                  <a:lnTo>
                    <a:pt x="232470" y="908410"/>
                  </a:lnTo>
                  <a:cubicBezTo>
                    <a:pt x="218386" y="908410"/>
                    <a:pt x="206864" y="910110"/>
                    <a:pt x="206864" y="912188"/>
                  </a:cubicBezTo>
                  <a:cubicBezTo>
                    <a:pt x="206864" y="914266"/>
                    <a:pt x="209676" y="922427"/>
                    <a:pt x="213103" y="930325"/>
                  </a:cubicBezTo>
                  <a:cubicBezTo>
                    <a:pt x="218147" y="941938"/>
                    <a:pt x="219365" y="942877"/>
                    <a:pt x="219502" y="935234"/>
                  </a:cubicBezTo>
                  <a:cubicBezTo>
                    <a:pt x="219638" y="927349"/>
                    <a:pt x="230330" y="916946"/>
                    <a:pt x="238288" y="916946"/>
                  </a:cubicBezTo>
                  <a:cubicBezTo>
                    <a:pt x="245211" y="916946"/>
                    <a:pt x="253807" y="932479"/>
                    <a:pt x="253807" y="944990"/>
                  </a:cubicBezTo>
                  <a:cubicBezTo>
                    <a:pt x="253807" y="953038"/>
                    <a:pt x="254775" y="959622"/>
                    <a:pt x="255947" y="959622"/>
                  </a:cubicBezTo>
                  <a:cubicBezTo>
                    <a:pt x="257120" y="959622"/>
                    <a:pt x="258077" y="948100"/>
                    <a:pt x="258077" y="934017"/>
                  </a:cubicBezTo>
                  <a:close/>
                  <a:moveTo>
                    <a:pt x="393805" y="956443"/>
                  </a:moveTo>
                  <a:cubicBezTo>
                    <a:pt x="371045" y="955678"/>
                    <a:pt x="332630" y="955673"/>
                    <a:pt x="308447" y="956435"/>
                  </a:cubicBezTo>
                  <a:cubicBezTo>
                    <a:pt x="284264" y="957196"/>
                    <a:pt x="302891" y="957823"/>
                    <a:pt x="349834" y="957828"/>
                  </a:cubicBezTo>
                  <a:cubicBezTo>
                    <a:pt x="396777" y="957831"/>
                    <a:pt x="416565" y="957207"/>
                    <a:pt x="393805" y="956442"/>
                  </a:cubicBezTo>
                  <a:close/>
                  <a:moveTo>
                    <a:pt x="445861" y="942702"/>
                  </a:moveTo>
                  <a:cubicBezTo>
                    <a:pt x="445861" y="909744"/>
                    <a:pt x="473756" y="911526"/>
                    <a:pt x="476932" y="944685"/>
                  </a:cubicBezTo>
                  <a:lnTo>
                    <a:pt x="478560" y="961756"/>
                  </a:lnTo>
                  <a:lnTo>
                    <a:pt x="479278" y="943769"/>
                  </a:lnTo>
                  <a:cubicBezTo>
                    <a:pt x="480120" y="922556"/>
                    <a:pt x="490754" y="913519"/>
                    <a:pt x="503700" y="922992"/>
                  </a:cubicBezTo>
                  <a:cubicBezTo>
                    <a:pt x="510247" y="927780"/>
                    <a:pt x="512475" y="927753"/>
                    <a:pt x="517402" y="922827"/>
                  </a:cubicBezTo>
                  <a:cubicBezTo>
                    <a:pt x="524984" y="915244"/>
                    <a:pt x="529066" y="915414"/>
                    <a:pt x="537305" y="923652"/>
                  </a:cubicBezTo>
                  <a:cubicBezTo>
                    <a:pt x="543401" y="929748"/>
                    <a:pt x="544620" y="929748"/>
                    <a:pt x="550717" y="923652"/>
                  </a:cubicBezTo>
                  <a:cubicBezTo>
                    <a:pt x="559139" y="915229"/>
                    <a:pt x="563023" y="915229"/>
                    <a:pt x="571446" y="923652"/>
                  </a:cubicBezTo>
                  <a:cubicBezTo>
                    <a:pt x="577542" y="929749"/>
                    <a:pt x="578152" y="929379"/>
                    <a:pt x="578152" y="919584"/>
                  </a:cubicBezTo>
                  <a:lnTo>
                    <a:pt x="578152" y="908809"/>
                  </a:lnTo>
                  <a:lnTo>
                    <a:pt x="507731" y="907544"/>
                  </a:lnTo>
                  <a:lnTo>
                    <a:pt x="437310" y="906278"/>
                  </a:lnTo>
                  <a:lnTo>
                    <a:pt x="437310" y="932950"/>
                  </a:lnTo>
                  <a:cubicBezTo>
                    <a:pt x="437321" y="947883"/>
                    <a:pt x="439200" y="959623"/>
                    <a:pt x="441591" y="959623"/>
                  </a:cubicBezTo>
                  <a:cubicBezTo>
                    <a:pt x="443937" y="959623"/>
                    <a:pt x="445849" y="952010"/>
                    <a:pt x="445849" y="942703"/>
                  </a:cubicBezTo>
                  <a:close/>
                  <a:moveTo>
                    <a:pt x="470647" y="943618"/>
                  </a:moveTo>
                  <a:cubicBezTo>
                    <a:pt x="469600" y="930901"/>
                    <a:pt x="467573" y="927615"/>
                    <a:pt x="460787" y="927615"/>
                  </a:cubicBezTo>
                  <a:cubicBezTo>
                    <a:pt x="454013" y="927615"/>
                    <a:pt x="451986" y="930901"/>
                    <a:pt x="450927" y="943618"/>
                  </a:cubicBezTo>
                  <a:cubicBezTo>
                    <a:pt x="449709" y="958376"/>
                    <a:pt x="450483" y="959622"/>
                    <a:pt x="460787" y="959622"/>
                  </a:cubicBezTo>
                  <a:cubicBezTo>
                    <a:pt x="471103" y="959622"/>
                    <a:pt x="471877" y="958378"/>
                    <a:pt x="470647" y="943618"/>
                  </a:cubicBezTo>
                  <a:close/>
                  <a:moveTo>
                    <a:pt x="505533" y="947886"/>
                  </a:moveTo>
                  <a:cubicBezTo>
                    <a:pt x="505442" y="932295"/>
                    <a:pt x="499499" y="923633"/>
                    <a:pt x="491096" y="926859"/>
                  </a:cubicBezTo>
                  <a:cubicBezTo>
                    <a:pt x="486621" y="928578"/>
                    <a:pt x="484265" y="934669"/>
                    <a:pt x="484265" y="944551"/>
                  </a:cubicBezTo>
                  <a:cubicBezTo>
                    <a:pt x="484265" y="957781"/>
                    <a:pt x="485563" y="959622"/>
                    <a:pt x="494933" y="959622"/>
                  </a:cubicBezTo>
                  <a:cubicBezTo>
                    <a:pt x="503746" y="959622"/>
                    <a:pt x="505590" y="957576"/>
                    <a:pt x="505533" y="947886"/>
                  </a:cubicBezTo>
                  <a:close/>
                  <a:moveTo>
                    <a:pt x="534667" y="943618"/>
                  </a:moveTo>
                  <a:cubicBezTo>
                    <a:pt x="533773" y="932826"/>
                    <a:pt x="531257" y="927615"/>
                    <a:pt x="526940" y="927615"/>
                  </a:cubicBezTo>
                  <a:cubicBezTo>
                    <a:pt x="522624" y="927615"/>
                    <a:pt x="520108" y="932826"/>
                    <a:pt x="519214" y="943618"/>
                  </a:cubicBezTo>
                  <a:cubicBezTo>
                    <a:pt x="518067" y="957496"/>
                    <a:pt x="519095" y="959622"/>
                    <a:pt x="526940" y="959622"/>
                  </a:cubicBezTo>
                  <a:cubicBezTo>
                    <a:pt x="534790" y="959622"/>
                    <a:pt x="535815" y="957496"/>
                    <a:pt x="534667" y="943618"/>
                  </a:cubicBezTo>
                  <a:close/>
                  <a:moveTo>
                    <a:pt x="568808" y="943618"/>
                  </a:moveTo>
                  <a:cubicBezTo>
                    <a:pt x="567914" y="932826"/>
                    <a:pt x="565398" y="927615"/>
                    <a:pt x="561082" y="927615"/>
                  </a:cubicBezTo>
                  <a:cubicBezTo>
                    <a:pt x="556765" y="927615"/>
                    <a:pt x="554249" y="932826"/>
                    <a:pt x="553355" y="943618"/>
                  </a:cubicBezTo>
                  <a:cubicBezTo>
                    <a:pt x="552208" y="957496"/>
                    <a:pt x="553236" y="959622"/>
                    <a:pt x="561082" y="959622"/>
                  </a:cubicBezTo>
                  <a:cubicBezTo>
                    <a:pt x="568930" y="959622"/>
                    <a:pt x="569956" y="957496"/>
                    <a:pt x="568808" y="943618"/>
                  </a:cubicBezTo>
                  <a:close/>
                  <a:moveTo>
                    <a:pt x="901682" y="943618"/>
                  </a:moveTo>
                  <a:cubicBezTo>
                    <a:pt x="900789" y="932826"/>
                    <a:pt x="898273" y="927615"/>
                    <a:pt x="893957" y="927615"/>
                  </a:cubicBezTo>
                  <a:cubicBezTo>
                    <a:pt x="889640" y="927615"/>
                    <a:pt x="887123" y="932826"/>
                    <a:pt x="886231" y="943618"/>
                  </a:cubicBezTo>
                  <a:cubicBezTo>
                    <a:pt x="885082" y="957496"/>
                    <a:pt x="886111" y="959622"/>
                    <a:pt x="893957" y="959622"/>
                  </a:cubicBezTo>
                  <a:cubicBezTo>
                    <a:pt x="901805" y="959622"/>
                    <a:pt x="902831" y="957496"/>
                    <a:pt x="901682" y="943618"/>
                  </a:cubicBezTo>
                  <a:close/>
                  <a:moveTo>
                    <a:pt x="935823" y="943618"/>
                  </a:moveTo>
                  <a:cubicBezTo>
                    <a:pt x="934930" y="932826"/>
                    <a:pt x="932415" y="927615"/>
                    <a:pt x="928098" y="927615"/>
                  </a:cubicBezTo>
                  <a:cubicBezTo>
                    <a:pt x="923781" y="927615"/>
                    <a:pt x="921265" y="932826"/>
                    <a:pt x="920372" y="943618"/>
                  </a:cubicBezTo>
                  <a:cubicBezTo>
                    <a:pt x="919223" y="957496"/>
                    <a:pt x="920251" y="959622"/>
                    <a:pt x="928098" y="959622"/>
                  </a:cubicBezTo>
                  <a:cubicBezTo>
                    <a:pt x="935946" y="959622"/>
                    <a:pt x="936972" y="957496"/>
                    <a:pt x="935823" y="943618"/>
                  </a:cubicBezTo>
                  <a:close/>
                  <a:moveTo>
                    <a:pt x="969965" y="943658"/>
                  </a:moveTo>
                  <a:cubicBezTo>
                    <a:pt x="969039" y="932498"/>
                    <a:pt x="966391" y="927264"/>
                    <a:pt x="961171" y="926275"/>
                  </a:cubicBezTo>
                  <a:cubicBezTo>
                    <a:pt x="955049" y="925114"/>
                    <a:pt x="953704" y="927993"/>
                    <a:pt x="953704" y="942243"/>
                  </a:cubicBezTo>
                  <a:cubicBezTo>
                    <a:pt x="953704" y="956951"/>
                    <a:pt x="955056" y="959627"/>
                    <a:pt x="962497" y="959627"/>
                  </a:cubicBezTo>
                  <a:cubicBezTo>
                    <a:pt x="970044" y="959627"/>
                    <a:pt x="971102" y="957365"/>
                    <a:pt x="969965" y="943658"/>
                  </a:cubicBezTo>
                  <a:close/>
                  <a:moveTo>
                    <a:pt x="1004915" y="944556"/>
                  </a:moveTo>
                  <a:cubicBezTo>
                    <a:pt x="1004915" y="934675"/>
                    <a:pt x="1002563" y="928583"/>
                    <a:pt x="998083" y="926864"/>
                  </a:cubicBezTo>
                  <a:cubicBezTo>
                    <a:pt x="989678" y="923639"/>
                    <a:pt x="983729" y="932301"/>
                    <a:pt x="983642" y="947891"/>
                  </a:cubicBezTo>
                  <a:cubicBezTo>
                    <a:pt x="983589" y="957582"/>
                    <a:pt x="985437" y="959628"/>
                    <a:pt x="994246" y="959628"/>
                  </a:cubicBezTo>
                  <a:cubicBezTo>
                    <a:pt x="1003612" y="959628"/>
                    <a:pt x="1004915" y="957787"/>
                    <a:pt x="1004915" y="944556"/>
                  </a:cubicBezTo>
                  <a:close/>
                  <a:moveTo>
                    <a:pt x="1021641" y="921404"/>
                  </a:moveTo>
                  <a:cubicBezTo>
                    <a:pt x="1033188" y="915224"/>
                    <a:pt x="1042620" y="924822"/>
                    <a:pt x="1044523" y="944691"/>
                  </a:cubicBezTo>
                  <a:lnTo>
                    <a:pt x="1046156" y="961761"/>
                  </a:lnTo>
                  <a:lnTo>
                    <a:pt x="1046874" y="944147"/>
                  </a:lnTo>
                  <a:cubicBezTo>
                    <a:pt x="1047791" y="921630"/>
                    <a:pt x="1056492" y="913413"/>
                    <a:pt x="1070028" y="922282"/>
                  </a:cubicBezTo>
                  <a:cubicBezTo>
                    <a:pt x="1078200" y="927636"/>
                    <a:pt x="1080549" y="927715"/>
                    <a:pt x="1085154" y="922786"/>
                  </a:cubicBezTo>
                  <a:cubicBezTo>
                    <a:pt x="1092214" y="915228"/>
                    <a:pt x="1096667" y="915424"/>
                    <a:pt x="1104900" y="923656"/>
                  </a:cubicBezTo>
                  <a:cubicBezTo>
                    <a:pt x="1110996" y="929753"/>
                    <a:pt x="1112215" y="929753"/>
                    <a:pt x="1118312" y="923656"/>
                  </a:cubicBezTo>
                  <a:cubicBezTo>
                    <a:pt x="1126545" y="915424"/>
                    <a:pt x="1130998" y="915227"/>
                    <a:pt x="1138058" y="922786"/>
                  </a:cubicBezTo>
                  <a:cubicBezTo>
                    <a:pt x="1142659" y="927710"/>
                    <a:pt x="1145100" y="927578"/>
                    <a:pt x="1153714" y="921933"/>
                  </a:cubicBezTo>
                  <a:cubicBezTo>
                    <a:pt x="1163180" y="915731"/>
                    <a:pt x="1164422" y="915857"/>
                    <a:pt x="1170837" y="923665"/>
                  </a:cubicBezTo>
                  <a:cubicBezTo>
                    <a:pt x="1177490" y="931762"/>
                    <a:pt x="1178043" y="931791"/>
                    <a:pt x="1185320" y="924420"/>
                  </a:cubicBezTo>
                  <a:cubicBezTo>
                    <a:pt x="1196887" y="912703"/>
                    <a:pt x="1209572" y="921397"/>
                    <a:pt x="1210444" y="941639"/>
                  </a:cubicBezTo>
                  <a:lnTo>
                    <a:pt x="1211127" y="957493"/>
                  </a:lnTo>
                  <a:lnTo>
                    <a:pt x="1212925" y="942557"/>
                  </a:lnTo>
                  <a:cubicBezTo>
                    <a:pt x="1213914" y="934341"/>
                    <a:pt x="1218407" y="924184"/>
                    <a:pt x="1222911" y="919985"/>
                  </a:cubicBezTo>
                  <a:cubicBezTo>
                    <a:pt x="1227414" y="915786"/>
                    <a:pt x="1231099" y="911465"/>
                    <a:pt x="1231099" y="910384"/>
                  </a:cubicBezTo>
                  <a:cubicBezTo>
                    <a:pt x="1231099" y="909302"/>
                    <a:pt x="1153527" y="908416"/>
                    <a:pt x="1058717" y="908416"/>
                  </a:cubicBezTo>
                  <a:cubicBezTo>
                    <a:pt x="906225" y="908416"/>
                    <a:pt x="886038" y="909187"/>
                    <a:pt x="883771" y="915096"/>
                  </a:cubicBezTo>
                  <a:cubicBezTo>
                    <a:pt x="881869" y="920052"/>
                    <a:pt x="883187" y="921149"/>
                    <a:pt x="888873" y="919344"/>
                  </a:cubicBezTo>
                  <a:cubicBezTo>
                    <a:pt x="893088" y="918006"/>
                    <a:pt x="900169" y="919566"/>
                    <a:pt x="904608" y="922812"/>
                  </a:cubicBezTo>
                  <a:cubicBezTo>
                    <a:pt x="911464" y="927825"/>
                    <a:pt x="913563" y="927828"/>
                    <a:pt x="918559" y="922838"/>
                  </a:cubicBezTo>
                  <a:cubicBezTo>
                    <a:pt x="926141" y="915256"/>
                    <a:pt x="930223" y="915425"/>
                    <a:pt x="938462" y="923664"/>
                  </a:cubicBezTo>
                  <a:cubicBezTo>
                    <a:pt x="944559" y="929760"/>
                    <a:pt x="945778" y="929760"/>
                    <a:pt x="951874" y="923664"/>
                  </a:cubicBezTo>
                  <a:cubicBezTo>
                    <a:pt x="960627" y="914910"/>
                    <a:pt x="965336" y="915200"/>
                    <a:pt x="971370" y="924862"/>
                  </a:cubicBezTo>
                  <a:cubicBezTo>
                    <a:pt x="976169" y="932546"/>
                    <a:pt x="976527" y="932543"/>
                    <a:pt x="984306" y="924768"/>
                  </a:cubicBezTo>
                  <a:cubicBezTo>
                    <a:pt x="996920" y="912154"/>
                    <a:pt x="1008988" y="921112"/>
                    <a:pt x="1009928" y="943785"/>
                  </a:cubicBezTo>
                  <a:lnTo>
                    <a:pt x="1010674" y="961773"/>
                  </a:lnTo>
                  <a:lnTo>
                    <a:pt x="1012307" y="943655"/>
                  </a:lnTo>
                  <a:cubicBezTo>
                    <a:pt x="1013378" y="931752"/>
                    <a:pt x="1016581" y="924123"/>
                    <a:pt x="1021641" y="921415"/>
                  </a:cubicBezTo>
                  <a:close/>
                  <a:moveTo>
                    <a:pt x="1038247" y="943624"/>
                  </a:moveTo>
                  <a:cubicBezTo>
                    <a:pt x="1037195" y="930907"/>
                    <a:pt x="1035169" y="927620"/>
                    <a:pt x="1028387" y="927620"/>
                  </a:cubicBezTo>
                  <a:cubicBezTo>
                    <a:pt x="1021604" y="927620"/>
                    <a:pt x="1019580" y="930907"/>
                    <a:pt x="1018527" y="943624"/>
                  </a:cubicBezTo>
                  <a:cubicBezTo>
                    <a:pt x="1017305" y="958383"/>
                    <a:pt x="1018073" y="959628"/>
                    <a:pt x="1028387" y="959628"/>
                  </a:cubicBezTo>
                  <a:cubicBezTo>
                    <a:pt x="1038701" y="959628"/>
                    <a:pt x="1039469" y="958383"/>
                    <a:pt x="1038247" y="943624"/>
                  </a:cubicBezTo>
                  <a:close/>
                  <a:moveTo>
                    <a:pt x="1073131" y="947891"/>
                  </a:moveTo>
                  <a:cubicBezTo>
                    <a:pt x="1073038" y="932301"/>
                    <a:pt x="1067096" y="923639"/>
                    <a:pt x="1058691" y="926864"/>
                  </a:cubicBezTo>
                  <a:cubicBezTo>
                    <a:pt x="1054212" y="928583"/>
                    <a:pt x="1051858" y="934675"/>
                    <a:pt x="1051858" y="944556"/>
                  </a:cubicBezTo>
                  <a:cubicBezTo>
                    <a:pt x="1051858" y="957787"/>
                    <a:pt x="1053162" y="959628"/>
                    <a:pt x="1062528" y="959628"/>
                  </a:cubicBezTo>
                  <a:cubicBezTo>
                    <a:pt x="1071338" y="959628"/>
                    <a:pt x="1073186" y="957582"/>
                    <a:pt x="1073131" y="947891"/>
                  </a:cubicBezTo>
                  <a:close/>
                  <a:moveTo>
                    <a:pt x="1102262" y="943624"/>
                  </a:moveTo>
                  <a:cubicBezTo>
                    <a:pt x="1101368" y="932833"/>
                    <a:pt x="1098852" y="927620"/>
                    <a:pt x="1094535" y="927620"/>
                  </a:cubicBezTo>
                  <a:cubicBezTo>
                    <a:pt x="1090218" y="927620"/>
                    <a:pt x="1087703" y="932833"/>
                    <a:pt x="1086809" y="943624"/>
                  </a:cubicBezTo>
                  <a:cubicBezTo>
                    <a:pt x="1085661" y="957502"/>
                    <a:pt x="1086690" y="959628"/>
                    <a:pt x="1094535" y="959628"/>
                  </a:cubicBezTo>
                  <a:cubicBezTo>
                    <a:pt x="1102384" y="959628"/>
                    <a:pt x="1103409" y="957502"/>
                    <a:pt x="1102262" y="943624"/>
                  </a:cubicBezTo>
                  <a:close/>
                  <a:moveTo>
                    <a:pt x="1136402" y="943664"/>
                  </a:moveTo>
                  <a:cubicBezTo>
                    <a:pt x="1135477" y="932504"/>
                    <a:pt x="1132829" y="927270"/>
                    <a:pt x="1127610" y="926280"/>
                  </a:cubicBezTo>
                  <a:cubicBezTo>
                    <a:pt x="1121488" y="925120"/>
                    <a:pt x="1120141" y="927998"/>
                    <a:pt x="1120141" y="942249"/>
                  </a:cubicBezTo>
                  <a:cubicBezTo>
                    <a:pt x="1120141" y="956957"/>
                    <a:pt x="1121494" y="959632"/>
                    <a:pt x="1128934" y="959632"/>
                  </a:cubicBezTo>
                  <a:cubicBezTo>
                    <a:pt x="1136481" y="959632"/>
                    <a:pt x="1137539" y="957371"/>
                    <a:pt x="1136402" y="943664"/>
                  </a:cubicBezTo>
                  <a:close/>
                  <a:moveTo>
                    <a:pt x="1170543" y="943664"/>
                  </a:moveTo>
                  <a:cubicBezTo>
                    <a:pt x="1169618" y="932504"/>
                    <a:pt x="1166970" y="927270"/>
                    <a:pt x="1161751" y="926280"/>
                  </a:cubicBezTo>
                  <a:cubicBezTo>
                    <a:pt x="1155629" y="925120"/>
                    <a:pt x="1154282" y="927998"/>
                    <a:pt x="1154282" y="942249"/>
                  </a:cubicBezTo>
                  <a:cubicBezTo>
                    <a:pt x="1154282" y="956957"/>
                    <a:pt x="1155636" y="959632"/>
                    <a:pt x="1163075" y="959632"/>
                  </a:cubicBezTo>
                  <a:cubicBezTo>
                    <a:pt x="1170623" y="959632"/>
                    <a:pt x="1171680" y="957371"/>
                    <a:pt x="1170543" y="943664"/>
                  </a:cubicBezTo>
                  <a:close/>
                  <a:moveTo>
                    <a:pt x="1205494" y="944562"/>
                  </a:moveTo>
                  <a:cubicBezTo>
                    <a:pt x="1205494" y="934681"/>
                    <a:pt x="1203141" y="928589"/>
                    <a:pt x="1198661" y="926870"/>
                  </a:cubicBezTo>
                  <a:cubicBezTo>
                    <a:pt x="1190256" y="923644"/>
                    <a:pt x="1184308" y="932307"/>
                    <a:pt x="1184221" y="947897"/>
                  </a:cubicBezTo>
                  <a:cubicBezTo>
                    <a:pt x="1184167" y="957587"/>
                    <a:pt x="1186015" y="959633"/>
                    <a:pt x="1194824" y="959633"/>
                  </a:cubicBezTo>
                  <a:cubicBezTo>
                    <a:pt x="1204191" y="959633"/>
                    <a:pt x="1205494" y="957792"/>
                    <a:pt x="1205494" y="944562"/>
                  </a:cubicBezTo>
                  <a:close/>
                  <a:moveTo>
                    <a:pt x="45062" y="937848"/>
                  </a:moveTo>
                  <a:cubicBezTo>
                    <a:pt x="42807" y="932226"/>
                    <a:pt x="40849" y="929870"/>
                    <a:pt x="40701" y="932612"/>
                  </a:cubicBezTo>
                  <a:cubicBezTo>
                    <a:pt x="40336" y="939272"/>
                    <a:pt x="45312" y="951908"/>
                    <a:pt x="47453" y="949768"/>
                  </a:cubicBezTo>
                  <a:cubicBezTo>
                    <a:pt x="48386" y="948834"/>
                    <a:pt x="47305" y="943470"/>
                    <a:pt x="45062" y="937848"/>
                  </a:cubicBezTo>
                  <a:close/>
                  <a:moveTo>
                    <a:pt x="275155" y="932044"/>
                  </a:moveTo>
                  <a:cubicBezTo>
                    <a:pt x="275155" y="917829"/>
                    <a:pt x="277170" y="911910"/>
                    <a:pt x="283091" y="908737"/>
                  </a:cubicBezTo>
                  <a:cubicBezTo>
                    <a:pt x="295410" y="902145"/>
                    <a:pt x="304382" y="911962"/>
                    <a:pt x="306215" y="934028"/>
                  </a:cubicBezTo>
                  <a:cubicBezTo>
                    <a:pt x="307536" y="949991"/>
                    <a:pt x="307923" y="948683"/>
                    <a:pt x="308549" y="926279"/>
                  </a:cubicBezTo>
                  <a:cubicBezTo>
                    <a:pt x="309676" y="885398"/>
                    <a:pt x="320481" y="870388"/>
                    <a:pt x="348957" y="870149"/>
                  </a:cubicBezTo>
                  <a:cubicBezTo>
                    <a:pt x="360593" y="870056"/>
                    <a:pt x="368119" y="872969"/>
                    <a:pt x="375634" y="880488"/>
                  </a:cubicBezTo>
                  <a:cubicBezTo>
                    <a:pt x="384651" y="889509"/>
                    <a:pt x="386211" y="895286"/>
                    <a:pt x="386849" y="922098"/>
                  </a:cubicBezTo>
                  <a:cubicBezTo>
                    <a:pt x="387372" y="943798"/>
                    <a:pt x="388078" y="947413"/>
                    <a:pt x="389183" y="934028"/>
                  </a:cubicBezTo>
                  <a:cubicBezTo>
                    <a:pt x="391016" y="911962"/>
                    <a:pt x="399988" y="902145"/>
                    <a:pt x="412307" y="908737"/>
                  </a:cubicBezTo>
                  <a:cubicBezTo>
                    <a:pt x="418228" y="911910"/>
                    <a:pt x="420254" y="917829"/>
                    <a:pt x="420254" y="932044"/>
                  </a:cubicBezTo>
                  <a:cubicBezTo>
                    <a:pt x="420254" y="946136"/>
                    <a:pt x="421917" y="951099"/>
                    <a:pt x="426653" y="951099"/>
                  </a:cubicBezTo>
                  <a:cubicBezTo>
                    <a:pt x="431606" y="951099"/>
                    <a:pt x="433052" y="945537"/>
                    <a:pt x="433029" y="926559"/>
                  </a:cubicBezTo>
                  <a:lnTo>
                    <a:pt x="433006" y="902021"/>
                  </a:lnTo>
                  <a:lnTo>
                    <a:pt x="390674" y="879499"/>
                  </a:lnTo>
                  <a:lnTo>
                    <a:pt x="348342" y="856977"/>
                  </a:lnTo>
                  <a:lnTo>
                    <a:pt x="307479" y="878812"/>
                  </a:lnTo>
                  <a:lnTo>
                    <a:pt x="266616" y="900648"/>
                  </a:lnTo>
                  <a:lnTo>
                    <a:pt x="266616" y="925873"/>
                  </a:lnTo>
                  <a:cubicBezTo>
                    <a:pt x="266616" y="939844"/>
                    <a:pt x="268517" y="951099"/>
                    <a:pt x="270885" y="951099"/>
                  </a:cubicBezTo>
                  <a:cubicBezTo>
                    <a:pt x="273231" y="951099"/>
                    <a:pt x="275155" y="942524"/>
                    <a:pt x="275155" y="932044"/>
                  </a:cubicBezTo>
                  <a:close/>
                  <a:moveTo>
                    <a:pt x="299930" y="932960"/>
                  </a:moveTo>
                  <a:cubicBezTo>
                    <a:pt x="298860" y="918105"/>
                    <a:pt x="297072" y="914823"/>
                    <a:pt x="290082" y="914823"/>
                  </a:cubicBezTo>
                  <a:cubicBezTo>
                    <a:pt x="283091" y="914823"/>
                    <a:pt x="281315" y="918105"/>
                    <a:pt x="280244" y="932960"/>
                  </a:cubicBezTo>
                  <a:cubicBezTo>
                    <a:pt x="279003" y="950009"/>
                    <a:pt x="279595" y="951098"/>
                    <a:pt x="290082" y="951098"/>
                  </a:cubicBezTo>
                  <a:cubicBezTo>
                    <a:pt x="300579" y="951098"/>
                    <a:pt x="301171" y="950009"/>
                    <a:pt x="299930" y="932960"/>
                  </a:cubicBezTo>
                  <a:close/>
                  <a:moveTo>
                    <a:pt x="373311" y="930037"/>
                  </a:moveTo>
                  <a:cubicBezTo>
                    <a:pt x="373311" y="890928"/>
                    <a:pt x="358783" y="874574"/>
                    <a:pt x="336820" y="888961"/>
                  </a:cubicBezTo>
                  <a:cubicBezTo>
                    <a:pt x="327506" y="895068"/>
                    <a:pt x="326357" y="898829"/>
                    <a:pt x="326357" y="923457"/>
                  </a:cubicBezTo>
                  <a:lnTo>
                    <a:pt x="326357" y="951096"/>
                  </a:lnTo>
                  <a:lnTo>
                    <a:pt x="349834" y="951096"/>
                  </a:lnTo>
                  <a:lnTo>
                    <a:pt x="373311" y="951096"/>
                  </a:lnTo>
                  <a:close/>
                  <a:moveTo>
                    <a:pt x="380666" y="911621"/>
                  </a:moveTo>
                  <a:cubicBezTo>
                    <a:pt x="379710" y="903993"/>
                    <a:pt x="378936" y="910234"/>
                    <a:pt x="378936" y="925491"/>
                  </a:cubicBezTo>
                  <a:cubicBezTo>
                    <a:pt x="378936" y="940748"/>
                    <a:pt x="379710" y="946988"/>
                    <a:pt x="380666" y="939360"/>
                  </a:cubicBezTo>
                  <a:cubicBezTo>
                    <a:pt x="381611" y="931732"/>
                    <a:pt x="381611" y="919250"/>
                    <a:pt x="380666" y="911621"/>
                  </a:cubicBezTo>
                  <a:close/>
                  <a:moveTo>
                    <a:pt x="415985" y="933893"/>
                  </a:moveTo>
                  <a:cubicBezTo>
                    <a:pt x="415985" y="922054"/>
                    <a:pt x="413856" y="915870"/>
                    <a:pt x="409153" y="914066"/>
                  </a:cubicBezTo>
                  <a:cubicBezTo>
                    <a:pt x="400375" y="910700"/>
                    <a:pt x="394796" y="919661"/>
                    <a:pt x="394705" y="937226"/>
                  </a:cubicBezTo>
                  <a:cubicBezTo>
                    <a:pt x="394648" y="949194"/>
                    <a:pt x="396105" y="951096"/>
                    <a:pt x="405316" y="951096"/>
                  </a:cubicBezTo>
                  <a:cubicBezTo>
                    <a:pt x="414926" y="951096"/>
                    <a:pt x="415985" y="949399"/>
                    <a:pt x="415985" y="933893"/>
                  </a:cubicBezTo>
                  <a:close/>
                  <a:moveTo>
                    <a:pt x="1401204" y="912688"/>
                  </a:moveTo>
                  <a:cubicBezTo>
                    <a:pt x="1401204" y="908653"/>
                    <a:pt x="1399848" y="909442"/>
                    <a:pt x="1397537" y="914822"/>
                  </a:cubicBezTo>
                  <a:cubicBezTo>
                    <a:pt x="1395520" y="919516"/>
                    <a:pt x="1393869" y="926238"/>
                    <a:pt x="1393869" y="929759"/>
                  </a:cubicBezTo>
                  <a:cubicBezTo>
                    <a:pt x="1393869" y="933794"/>
                    <a:pt x="1395225" y="933005"/>
                    <a:pt x="1397537" y="927625"/>
                  </a:cubicBezTo>
                  <a:cubicBezTo>
                    <a:pt x="1399555" y="922931"/>
                    <a:pt x="1401204" y="916208"/>
                    <a:pt x="1401204" y="912688"/>
                  </a:cubicBezTo>
                  <a:close/>
                  <a:moveTo>
                    <a:pt x="37991" y="910860"/>
                  </a:moveTo>
                  <a:cubicBezTo>
                    <a:pt x="36420" y="904604"/>
                    <a:pt x="34314" y="900311"/>
                    <a:pt x="33312" y="901317"/>
                  </a:cubicBezTo>
                  <a:cubicBezTo>
                    <a:pt x="32298" y="902323"/>
                    <a:pt x="32765" y="908262"/>
                    <a:pt x="34336" y="914517"/>
                  </a:cubicBezTo>
                  <a:cubicBezTo>
                    <a:pt x="35908" y="920771"/>
                    <a:pt x="38014" y="925065"/>
                    <a:pt x="39016" y="924059"/>
                  </a:cubicBezTo>
                  <a:cubicBezTo>
                    <a:pt x="40018" y="923054"/>
                    <a:pt x="39562" y="917114"/>
                    <a:pt x="37991" y="910860"/>
                  </a:cubicBezTo>
                  <a:close/>
                  <a:moveTo>
                    <a:pt x="240019" y="901103"/>
                  </a:moveTo>
                  <a:cubicBezTo>
                    <a:pt x="233609" y="900130"/>
                    <a:pt x="222086" y="900110"/>
                    <a:pt x="214412" y="901063"/>
                  </a:cubicBezTo>
                  <a:cubicBezTo>
                    <a:pt x="206738" y="902013"/>
                    <a:pt x="211987" y="902810"/>
                    <a:pt x="226071" y="902834"/>
                  </a:cubicBezTo>
                  <a:cubicBezTo>
                    <a:pt x="240155" y="902860"/>
                    <a:pt x="246429" y="902080"/>
                    <a:pt x="240019" y="901106"/>
                  </a:cubicBezTo>
                  <a:close/>
                  <a:moveTo>
                    <a:pt x="547414" y="900984"/>
                  </a:moveTo>
                  <a:cubicBezTo>
                    <a:pt x="529335" y="900185"/>
                    <a:pt x="498611" y="900181"/>
                    <a:pt x="479130" y="900974"/>
                  </a:cubicBezTo>
                  <a:cubicBezTo>
                    <a:pt x="459660" y="901767"/>
                    <a:pt x="474450" y="902420"/>
                    <a:pt x="512000" y="902426"/>
                  </a:cubicBezTo>
                  <a:cubicBezTo>
                    <a:pt x="549559" y="902430"/>
                    <a:pt x="565494" y="901783"/>
                    <a:pt x="547414" y="900985"/>
                  </a:cubicBezTo>
                  <a:close/>
                  <a:moveTo>
                    <a:pt x="905604" y="901574"/>
                  </a:moveTo>
                  <a:cubicBezTo>
                    <a:pt x="904186" y="900156"/>
                    <a:pt x="900505" y="900004"/>
                    <a:pt x="897424" y="901239"/>
                  </a:cubicBezTo>
                  <a:cubicBezTo>
                    <a:pt x="894020" y="902600"/>
                    <a:pt x="895031" y="903611"/>
                    <a:pt x="900003" y="903816"/>
                  </a:cubicBezTo>
                  <a:cubicBezTo>
                    <a:pt x="904501" y="904002"/>
                    <a:pt x="907022" y="902993"/>
                    <a:pt x="905604" y="901574"/>
                  </a:cubicBezTo>
                  <a:close/>
                  <a:moveTo>
                    <a:pt x="1162028" y="900960"/>
                  </a:moveTo>
                  <a:cubicBezTo>
                    <a:pt x="1120518" y="900262"/>
                    <a:pt x="1051381" y="900261"/>
                    <a:pt x="1008394" y="900957"/>
                  </a:cubicBezTo>
                  <a:cubicBezTo>
                    <a:pt x="965405" y="901653"/>
                    <a:pt x="999367" y="902225"/>
                    <a:pt x="1083866" y="902227"/>
                  </a:cubicBezTo>
                  <a:cubicBezTo>
                    <a:pt x="1168365" y="902228"/>
                    <a:pt x="1203537" y="901659"/>
                    <a:pt x="1162028" y="900960"/>
                  </a:cubicBezTo>
                  <a:close/>
                  <a:moveTo>
                    <a:pt x="1404719" y="894817"/>
                  </a:moveTo>
                  <a:cubicBezTo>
                    <a:pt x="1403358" y="891413"/>
                    <a:pt x="1402346" y="892424"/>
                    <a:pt x="1402142" y="897395"/>
                  </a:cubicBezTo>
                  <a:cubicBezTo>
                    <a:pt x="1401956" y="901894"/>
                    <a:pt x="1402965" y="904414"/>
                    <a:pt x="1404383" y="902997"/>
                  </a:cubicBezTo>
                  <a:cubicBezTo>
                    <a:pt x="1405801" y="901579"/>
                    <a:pt x="1405952" y="897898"/>
                    <a:pt x="1404720" y="894817"/>
                  </a:cubicBezTo>
                  <a:close/>
                  <a:moveTo>
                    <a:pt x="328543" y="887082"/>
                  </a:moveTo>
                  <a:lnTo>
                    <a:pt x="337036" y="876412"/>
                  </a:lnTo>
                  <a:lnTo>
                    <a:pt x="327427" y="884543"/>
                  </a:lnTo>
                  <a:cubicBezTo>
                    <a:pt x="322144" y="889014"/>
                    <a:pt x="317829" y="894614"/>
                    <a:pt x="317829" y="896989"/>
                  </a:cubicBezTo>
                  <a:cubicBezTo>
                    <a:pt x="317829" y="899364"/>
                    <a:pt x="318330" y="900507"/>
                    <a:pt x="318944" y="899528"/>
                  </a:cubicBezTo>
                  <a:cubicBezTo>
                    <a:pt x="319548" y="898552"/>
                    <a:pt x="323874" y="892950"/>
                    <a:pt x="328543" y="887082"/>
                  </a:cubicBezTo>
                  <a:close/>
                  <a:moveTo>
                    <a:pt x="441591" y="897900"/>
                  </a:moveTo>
                  <a:cubicBezTo>
                    <a:pt x="441591" y="896810"/>
                    <a:pt x="437265" y="893823"/>
                    <a:pt x="431982" y="891264"/>
                  </a:cubicBezTo>
                  <a:cubicBezTo>
                    <a:pt x="422771" y="886796"/>
                    <a:pt x="422714" y="886874"/>
                    <a:pt x="430672" y="893247"/>
                  </a:cubicBezTo>
                  <a:cubicBezTo>
                    <a:pt x="439371" y="900223"/>
                    <a:pt x="441591" y="901167"/>
                    <a:pt x="441591" y="897900"/>
                  </a:cubicBezTo>
                  <a:close/>
                  <a:moveTo>
                    <a:pt x="846269" y="839171"/>
                  </a:moveTo>
                  <a:cubicBezTo>
                    <a:pt x="849326" y="826283"/>
                    <a:pt x="848643" y="822004"/>
                    <a:pt x="842668" y="816595"/>
                  </a:cubicBezTo>
                  <a:cubicBezTo>
                    <a:pt x="835904" y="810476"/>
                    <a:pt x="835078" y="810732"/>
                    <a:pt x="832677" y="819696"/>
                  </a:cubicBezTo>
                  <a:cubicBezTo>
                    <a:pt x="831237" y="825071"/>
                    <a:pt x="830208" y="845793"/>
                    <a:pt x="830389" y="865744"/>
                  </a:cubicBezTo>
                  <a:lnTo>
                    <a:pt x="830718" y="902018"/>
                  </a:lnTo>
                  <a:lnTo>
                    <a:pt x="836607" y="878546"/>
                  </a:lnTo>
                  <a:cubicBezTo>
                    <a:pt x="839847" y="865637"/>
                    <a:pt x="844194" y="847918"/>
                    <a:pt x="846269" y="839171"/>
                  </a:cubicBezTo>
                  <a:close/>
                  <a:moveTo>
                    <a:pt x="30545" y="886281"/>
                  </a:moveTo>
                  <a:cubicBezTo>
                    <a:pt x="29179" y="882877"/>
                    <a:pt x="28165" y="883888"/>
                    <a:pt x="27960" y="888860"/>
                  </a:cubicBezTo>
                  <a:cubicBezTo>
                    <a:pt x="27778" y="893359"/>
                    <a:pt x="28791" y="895879"/>
                    <a:pt x="30203" y="894461"/>
                  </a:cubicBezTo>
                  <a:cubicBezTo>
                    <a:pt x="31626" y="893043"/>
                    <a:pt x="31774" y="889362"/>
                    <a:pt x="30545" y="886281"/>
                  </a:cubicBezTo>
                  <a:close/>
                  <a:moveTo>
                    <a:pt x="371512" y="883779"/>
                  </a:moveTo>
                  <a:cubicBezTo>
                    <a:pt x="364157" y="876740"/>
                    <a:pt x="364066" y="876831"/>
                    <a:pt x="369463" y="885820"/>
                  </a:cubicBezTo>
                  <a:cubicBezTo>
                    <a:pt x="372571" y="890995"/>
                    <a:pt x="376032" y="894310"/>
                    <a:pt x="377159" y="893187"/>
                  </a:cubicBezTo>
                  <a:cubicBezTo>
                    <a:pt x="378275" y="892064"/>
                    <a:pt x="375736" y="887831"/>
                    <a:pt x="371512" y="883779"/>
                  </a:cubicBezTo>
                  <a:close/>
                  <a:moveTo>
                    <a:pt x="938309" y="886015"/>
                  </a:moveTo>
                  <a:cubicBezTo>
                    <a:pt x="955702" y="870389"/>
                    <a:pt x="954827" y="851826"/>
                    <a:pt x="936164" y="840477"/>
                  </a:cubicBezTo>
                  <a:cubicBezTo>
                    <a:pt x="923580" y="832824"/>
                    <a:pt x="923331" y="832170"/>
                    <a:pt x="931363" y="827872"/>
                  </a:cubicBezTo>
                  <a:cubicBezTo>
                    <a:pt x="936023" y="825378"/>
                    <a:pt x="940855" y="819436"/>
                    <a:pt x="942102" y="814667"/>
                  </a:cubicBezTo>
                  <a:cubicBezTo>
                    <a:pt x="944175" y="806741"/>
                    <a:pt x="942388" y="805996"/>
                    <a:pt x="921296" y="805996"/>
                  </a:cubicBezTo>
                  <a:cubicBezTo>
                    <a:pt x="904565" y="805996"/>
                    <a:pt x="898224" y="807610"/>
                    <a:pt x="898224" y="811865"/>
                  </a:cubicBezTo>
                  <a:cubicBezTo>
                    <a:pt x="898224" y="815092"/>
                    <a:pt x="897049" y="823610"/>
                    <a:pt x="895611" y="830794"/>
                  </a:cubicBezTo>
                  <a:cubicBezTo>
                    <a:pt x="893274" y="842486"/>
                    <a:pt x="893938" y="843611"/>
                    <a:pt x="901945" y="841517"/>
                  </a:cubicBezTo>
                  <a:cubicBezTo>
                    <a:pt x="926880" y="834997"/>
                    <a:pt x="946871" y="853862"/>
                    <a:pt x="934704" y="872431"/>
                  </a:cubicBezTo>
                  <a:cubicBezTo>
                    <a:pt x="928046" y="882592"/>
                    <a:pt x="911028" y="886988"/>
                    <a:pt x="911028" y="878546"/>
                  </a:cubicBezTo>
                  <a:cubicBezTo>
                    <a:pt x="911028" y="876199"/>
                    <a:pt x="913673" y="874278"/>
                    <a:pt x="916906" y="874278"/>
                  </a:cubicBezTo>
                  <a:cubicBezTo>
                    <a:pt x="920140" y="874278"/>
                    <a:pt x="925007" y="871602"/>
                    <a:pt x="927723" y="868329"/>
                  </a:cubicBezTo>
                  <a:cubicBezTo>
                    <a:pt x="933677" y="861154"/>
                    <a:pt x="923399" y="848673"/>
                    <a:pt x="911538" y="848673"/>
                  </a:cubicBezTo>
                  <a:cubicBezTo>
                    <a:pt x="888498" y="848673"/>
                    <a:pt x="881732" y="879671"/>
                    <a:pt x="902492" y="890120"/>
                  </a:cubicBezTo>
                  <a:cubicBezTo>
                    <a:pt x="917850" y="897851"/>
                    <a:pt x="926200" y="896894"/>
                    <a:pt x="938309" y="886015"/>
                  </a:cubicBezTo>
                  <a:close/>
                  <a:moveTo>
                    <a:pt x="296492" y="876194"/>
                  </a:moveTo>
                  <a:cubicBezTo>
                    <a:pt x="296492" y="875020"/>
                    <a:pt x="290731" y="877038"/>
                    <a:pt x="283683" y="880680"/>
                  </a:cubicBezTo>
                  <a:cubicBezTo>
                    <a:pt x="276647" y="884322"/>
                    <a:pt x="270885" y="888261"/>
                    <a:pt x="270885" y="889434"/>
                  </a:cubicBezTo>
                  <a:cubicBezTo>
                    <a:pt x="270885" y="890608"/>
                    <a:pt x="276647" y="888589"/>
                    <a:pt x="283683" y="884948"/>
                  </a:cubicBezTo>
                  <a:cubicBezTo>
                    <a:pt x="290731" y="881307"/>
                    <a:pt x="296492" y="877366"/>
                    <a:pt x="296492" y="876194"/>
                  </a:cubicBezTo>
                  <a:close/>
                  <a:moveTo>
                    <a:pt x="1408988" y="877747"/>
                  </a:moveTo>
                  <a:cubicBezTo>
                    <a:pt x="1407625" y="874342"/>
                    <a:pt x="1406614" y="875353"/>
                    <a:pt x="1406409" y="880324"/>
                  </a:cubicBezTo>
                  <a:cubicBezTo>
                    <a:pt x="1406223" y="884823"/>
                    <a:pt x="1407232" y="887344"/>
                    <a:pt x="1408651" y="885926"/>
                  </a:cubicBezTo>
                  <a:cubicBezTo>
                    <a:pt x="1410068" y="884507"/>
                    <a:pt x="1410220" y="880826"/>
                    <a:pt x="1408988" y="877747"/>
                  </a:cubicBezTo>
                  <a:close/>
                  <a:moveTo>
                    <a:pt x="298780" y="855074"/>
                  </a:moveTo>
                  <a:cubicBezTo>
                    <a:pt x="325651" y="839818"/>
                    <a:pt x="348240" y="827334"/>
                    <a:pt x="348969" y="827334"/>
                  </a:cubicBezTo>
                  <a:cubicBezTo>
                    <a:pt x="349697" y="827334"/>
                    <a:pt x="372172" y="839818"/>
                    <a:pt x="398906" y="855074"/>
                  </a:cubicBezTo>
                  <a:lnTo>
                    <a:pt x="447523" y="882814"/>
                  </a:lnTo>
                  <a:lnTo>
                    <a:pt x="512732" y="882814"/>
                  </a:lnTo>
                  <a:lnTo>
                    <a:pt x="577938" y="882814"/>
                  </a:lnTo>
                  <a:lnTo>
                    <a:pt x="576110" y="871078"/>
                  </a:lnTo>
                  <a:cubicBezTo>
                    <a:pt x="571630" y="842345"/>
                    <a:pt x="570112" y="768194"/>
                    <a:pt x="573688" y="752898"/>
                  </a:cubicBezTo>
                  <a:cubicBezTo>
                    <a:pt x="576259" y="741910"/>
                    <a:pt x="576006" y="729070"/>
                    <a:pt x="572961" y="715879"/>
                  </a:cubicBezTo>
                  <a:cubicBezTo>
                    <a:pt x="568716" y="697487"/>
                    <a:pt x="569311" y="693617"/>
                    <a:pt x="579628" y="672530"/>
                  </a:cubicBezTo>
                  <a:cubicBezTo>
                    <a:pt x="585858" y="659797"/>
                    <a:pt x="591040" y="643808"/>
                    <a:pt x="591142" y="637000"/>
                  </a:cubicBezTo>
                  <a:cubicBezTo>
                    <a:pt x="591249" y="630193"/>
                    <a:pt x="594097" y="616941"/>
                    <a:pt x="597479" y="607552"/>
                  </a:cubicBezTo>
                  <a:cubicBezTo>
                    <a:pt x="606956" y="581250"/>
                    <a:pt x="605128" y="579447"/>
                    <a:pt x="587189" y="597386"/>
                  </a:cubicBezTo>
                  <a:cubicBezTo>
                    <a:pt x="568321" y="616254"/>
                    <a:pt x="564150" y="617095"/>
                    <a:pt x="545572" y="605766"/>
                  </a:cubicBezTo>
                  <a:cubicBezTo>
                    <a:pt x="528442" y="595321"/>
                    <a:pt x="515120" y="577531"/>
                    <a:pt x="492576" y="535003"/>
                  </a:cubicBezTo>
                  <a:cubicBezTo>
                    <a:pt x="477832" y="507182"/>
                    <a:pt x="466548" y="488253"/>
                    <a:pt x="456119" y="473826"/>
                  </a:cubicBezTo>
                  <a:cubicBezTo>
                    <a:pt x="455550" y="473039"/>
                    <a:pt x="440043" y="468942"/>
                    <a:pt x="421666" y="464724"/>
                  </a:cubicBezTo>
                  <a:cubicBezTo>
                    <a:pt x="374962" y="454005"/>
                    <a:pt x="338357" y="440107"/>
                    <a:pt x="329567" y="429754"/>
                  </a:cubicBezTo>
                  <a:cubicBezTo>
                    <a:pt x="313889" y="411306"/>
                    <a:pt x="325002" y="383503"/>
                    <a:pt x="348058" y="383503"/>
                  </a:cubicBezTo>
                  <a:cubicBezTo>
                    <a:pt x="360810" y="383503"/>
                    <a:pt x="373311" y="393157"/>
                    <a:pt x="373311" y="403011"/>
                  </a:cubicBezTo>
                  <a:cubicBezTo>
                    <a:pt x="373311" y="407864"/>
                    <a:pt x="381509" y="409108"/>
                    <a:pt x="413446" y="409108"/>
                  </a:cubicBezTo>
                  <a:cubicBezTo>
                    <a:pt x="449755" y="409108"/>
                    <a:pt x="453398" y="408386"/>
                    <a:pt x="451622" y="401554"/>
                  </a:cubicBezTo>
                  <a:cubicBezTo>
                    <a:pt x="447819" y="387033"/>
                    <a:pt x="457565" y="328506"/>
                    <a:pt x="465023" y="321048"/>
                  </a:cubicBezTo>
                  <a:cubicBezTo>
                    <a:pt x="469998" y="316073"/>
                    <a:pt x="471478" y="309960"/>
                    <a:pt x="469771" y="301415"/>
                  </a:cubicBezTo>
                  <a:cubicBezTo>
                    <a:pt x="467733" y="291264"/>
                    <a:pt x="468621" y="289264"/>
                    <a:pt x="474621" y="290420"/>
                  </a:cubicBezTo>
                  <a:cubicBezTo>
                    <a:pt x="478652" y="291196"/>
                    <a:pt x="483661" y="297574"/>
                    <a:pt x="485745" y="304594"/>
                  </a:cubicBezTo>
                  <a:cubicBezTo>
                    <a:pt x="487828" y="311612"/>
                    <a:pt x="490789" y="320235"/>
                    <a:pt x="492326" y="323756"/>
                  </a:cubicBezTo>
                  <a:cubicBezTo>
                    <a:pt x="493851" y="327277"/>
                    <a:pt x="495070" y="348879"/>
                    <a:pt x="495024" y="371760"/>
                  </a:cubicBezTo>
                  <a:cubicBezTo>
                    <a:pt x="494956" y="402240"/>
                    <a:pt x="496356" y="413365"/>
                    <a:pt x="500273" y="413370"/>
                  </a:cubicBezTo>
                  <a:cubicBezTo>
                    <a:pt x="508459" y="413378"/>
                    <a:pt x="506626" y="422408"/>
                    <a:pt x="496174" y="433525"/>
                  </a:cubicBezTo>
                  <a:cubicBezTo>
                    <a:pt x="486929" y="443368"/>
                    <a:pt x="486895" y="443821"/>
                    <a:pt x="494387" y="457726"/>
                  </a:cubicBezTo>
                  <a:cubicBezTo>
                    <a:pt x="498588" y="465520"/>
                    <a:pt x="515004" y="484782"/>
                    <a:pt x="530874" y="500531"/>
                  </a:cubicBezTo>
                  <a:lnTo>
                    <a:pt x="559730" y="529166"/>
                  </a:lnTo>
                  <a:lnTo>
                    <a:pt x="565983" y="519282"/>
                  </a:lnTo>
                  <a:cubicBezTo>
                    <a:pt x="569422" y="513845"/>
                    <a:pt x="574659" y="501053"/>
                    <a:pt x="577621" y="490855"/>
                  </a:cubicBezTo>
                  <a:cubicBezTo>
                    <a:pt x="581494" y="477517"/>
                    <a:pt x="591747" y="463284"/>
                    <a:pt x="614154" y="440139"/>
                  </a:cubicBezTo>
                  <a:cubicBezTo>
                    <a:pt x="643663" y="409657"/>
                    <a:pt x="646465" y="407852"/>
                    <a:pt x="667424" y="405838"/>
                  </a:cubicBezTo>
                  <a:lnTo>
                    <a:pt x="689546" y="403713"/>
                  </a:lnTo>
                  <a:lnTo>
                    <a:pt x="688262" y="386140"/>
                  </a:lnTo>
                  <a:lnTo>
                    <a:pt x="686978" y="368566"/>
                  </a:lnTo>
                  <a:lnTo>
                    <a:pt x="667871" y="368566"/>
                  </a:lnTo>
                  <a:cubicBezTo>
                    <a:pt x="652122" y="368566"/>
                    <a:pt x="648494" y="367066"/>
                    <a:pt x="647227" y="360030"/>
                  </a:cubicBezTo>
                  <a:cubicBezTo>
                    <a:pt x="646381" y="355336"/>
                    <a:pt x="640098" y="344410"/>
                    <a:pt x="633266" y="335750"/>
                  </a:cubicBezTo>
                  <a:cubicBezTo>
                    <a:pt x="622719" y="322383"/>
                    <a:pt x="621487" y="318316"/>
                    <a:pt x="625105" y="308801"/>
                  </a:cubicBezTo>
                  <a:cubicBezTo>
                    <a:pt x="627448" y="302638"/>
                    <a:pt x="629365" y="292247"/>
                    <a:pt x="629365" y="285711"/>
                  </a:cubicBezTo>
                  <a:cubicBezTo>
                    <a:pt x="629365" y="274494"/>
                    <a:pt x="627764" y="273490"/>
                    <a:pt x="600891" y="267851"/>
                  </a:cubicBezTo>
                  <a:cubicBezTo>
                    <a:pt x="585228" y="264564"/>
                    <a:pt x="571640" y="259518"/>
                    <a:pt x="570692" y="256636"/>
                  </a:cubicBezTo>
                  <a:cubicBezTo>
                    <a:pt x="569720" y="253679"/>
                    <a:pt x="576547" y="248366"/>
                    <a:pt x="586365" y="244436"/>
                  </a:cubicBezTo>
                  <a:cubicBezTo>
                    <a:pt x="595931" y="240609"/>
                    <a:pt x="603759" y="236118"/>
                    <a:pt x="603759" y="234457"/>
                  </a:cubicBezTo>
                  <a:cubicBezTo>
                    <a:pt x="603759" y="232797"/>
                    <a:pt x="615296" y="225923"/>
                    <a:pt x="629397" y="219184"/>
                  </a:cubicBezTo>
                  <a:lnTo>
                    <a:pt x="655034" y="206931"/>
                  </a:lnTo>
                  <a:lnTo>
                    <a:pt x="643536" y="194927"/>
                  </a:lnTo>
                  <a:cubicBezTo>
                    <a:pt x="629260" y="180028"/>
                    <a:pt x="619590" y="179850"/>
                    <a:pt x="572094" y="193614"/>
                  </a:cubicBezTo>
                  <a:cubicBezTo>
                    <a:pt x="497563" y="215213"/>
                    <a:pt x="440885" y="244157"/>
                    <a:pt x="379220" y="292113"/>
                  </a:cubicBezTo>
                  <a:cubicBezTo>
                    <a:pt x="334782" y="326673"/>
                    <a:pt x="298359" y="366536"/>
                    <a:pt x="263701" y="418542"/>
                  </a:cubicBezTo>
                  <a:cubicBezTo>
                    <a:pt x="177910" y="547273"/>
                    <a:pt x="152292" y="695090"/>
                    <a:pt x="188237" y="854007"/>
                  </a:cubicBezTo>
                  <a:lnTo>
                    <a:pt x="194749" y="882814"/>
                  </a:lnTo>
                  <a:lnTo>
                    <a:pt x="222337" y="882814"/>
                  </a:lnTo>
                  <a:cubicBezTo>
                    <a:pt x="248433" y="882814"/>
                    <a:pt x="252566" y="881315"/>
                    <a:pt x="298780" y="855074"/>
                  </a:cubicBezTo>
                  <a:close/>
                  <a:moveTo>
                    <a:pt x="1245718" y="860408"/>
                  </a:moveTo>
                  <a:cubicBezTo>
                    <a:pt x="1258476" y="815193"/>
                    <a:pt x="1262597" y="781146"/>
                    <a:pt x="1262635" y="720644"/>
                  </a:cubicBezTo>
                  <a:cubicBezTo>
                    <a:pt x="1262728" y="572027"/>
                    <a:pt x="1212728" y="447953"/>
                    <a:pt x="1109921" y="341678"/>
                  </a:cubicBezTo>
                  <a:cubicBezTo>
                    <a:pt x="1025345" y="254249"/>
                    <a:pt x="934801" y="205839"/>
                    <a:pt x="808604" y="180580"/>
                  </a:cubicBezTo>
                  <a:cubicBezTo>
                    <a:pt x="794282" y="177714"/>
                    <a:pt x="793953" y="177920"/>
                    <a:pt x="800621" y="185592"/>
                  </a:cubicBezTo>
                  <a:cubicBezTo>
                    <a:pt x="821326" y="209416"/>
                    <a:pt x="829862" y="250102"/>
                    <a:pt x="821484" y="285027"/>
                  </a:cubicBezTo>
                  <a:cubicBezTo>
                    <a:pt x="818623" y="296954"/>
                    <a:pt x="814939" y="307541"/>
                    <a:pt x="813297" y="308556"/>
                  </a:cubicBezTo>
                  <a:cubicBezTo>
                    <a:pt x="811657" y="309570"/>
                    <a:pt x="801807" y="303669"/>
                    <a:pt x="791411" y="295442"/>
                  </a:cubicBezTo>
                  <a:cubicBezTo>
                    <a:pt x="773215" y="281044"/>
                    <a:pt x="772361" y="280809"/>
                    <a:pt x="768620" y="289193"/>
                  </a:cubicBezTo>
                  <a:cubicBezTo>
                    <a:pt x="766013" y="295037"/>
                    <a:pt x="767037" y="306111"/>
                    <a:pt x="771732" y="322846"/>
                  </a:cubicBezTo>
                  <a:cubicBezTo>
                    <a:pt x="775581" y="336563"/>
                    <a:pt x="778731" y="352772"/>
                    <a:pt x="778731" y="358864"/>
                  </a:cubicBezTo>
                  <a:cubicBezTo>
                    <a:pt x="778731" y="375247"/>
                    <a:pt x="800566" y="392038"/>
                    <a:pt x="821871" y="392038"/>
                  </a:cubicBezTo>
                  <a:cubicBezTo>
                    <a:pt x="844268" y="392038"/>
                    <a:pt x="865996" y="401547"/>
                    <a:pt x="875000" y="415288"/>
                  </a:cubicBezTo>
                  <a:cubicBezTo>
                    <a:pt x="886038" y="432136"/>
                    <a:pt x="887593" y="478072"/>
                    <a:pt x="879135" y="537549"/>
                  </a:cubicBezTo>
                  <a:cubicBezTo>
                    <a:pt x="874296" y="571583"/>
                    <a:pt x="872666" y="600099"/>
                    <a:pt x="874427" y="619916"/>
                  </a:cubicBezTo>
                  <a:cubicBezTo>
                    <a:pt x="876159" y="639414"/>
                    <a:pt x="874821" y="663932"/>
                    <a:pt x="870676" y="688638"/>
                  </a:cubicBezTo>
                  <a:cubicBezTo>
                    <a:pt x="861788" y="741612"/>
                    <a:pt x="862409" y="747032"/>
                    <a:pt x="874557" y="722549"/>
                  </a:cubicBezTo>
                  <a:cubicBezTo>
                    <a:pt x="887762" y="695936"/>
                    <a:pt x="963286" y="416009"/>
                    <a:pt x="957780" y="414087"/>
                  </a:cubicBezTo>
                  <a:cubicBezTo>
                    <a:pt x="952351" y="412193"/>
                    <a:pt x="952523" y="396305"/>
                    <a:pt x="957972" y="396305"/>
                  </a:cubicBezTo>
                  <a:cubicBezTo>
                    <a:pt x="960319" y="396305"/>
                    <a:pt x="962239" y="386689"/>
                    <a:pt x="962239" y="374934"/>
                  </a:cubicBezTo>
                  <a:cubicBezTo>
                    <a:pt x="962239" y="357074"/>
                    <a:pt x="965825" y="347256"/>
                    <a:pt x="984058" y="315187"/>
                  </a:cubicBezTo>
                  <a:cubicBezTo>
                    <a:pt x="996058" y="294081"/>
                    <a:pt x="1007870" y="276813"/>
                    <a:pt x="1010305" y="276813"/>
                  </a:cubicBezTo>
                  <a:cubicBezTo>
                    <a:pt x="1013272" y="276813"/>
                    <a:pt x="1013782" y="292488"/>
                    <a:pt x="1011849" y="324318"/>
                  </a:cubicBezTo>
                  <a:cubicBezTo>
                    <a:pt x="1009586" y="361579"/>
                    <a:pt x="1007146" y="374376"/>
                    <a:pt x="1000537" y="383657"/>
                  </a:cubicBezTo>
                  <a:cubicBezTo>
                    <a:pt x="995905" y="390165"/>
                    <a:pt x="992113" y="400473"/>
                    <a:pt x="992113" y="406566"/>
                  </a:cubicBezTo>
                  <a:cubicBezTo>
                    <a:pt x="992113" y="413568"/>
                    <a:pt x="989757" y="417644"/>
                    <a:pt x="985711" y="417644"/>
                  </a:cubicBezTo>
                  <a:cubicBezTo>
                    <a:pt x="982191" y="417644"/>
                    <a:pt x="979310" y="418639"/>
                    <a:pt x="979310" y="419856"/>
                  </a:cubicBezTo>
                  <a:cubicBezTo>
                    <a:pt x="979310" y="422460"/>
                    <a:pt x="971844" y="450352"/>
                    <a:pt x="936495" y="579813"/>
                  </a:cubicBezTo>
                  <a:cubicBezTo>
                    <a:pt x="914289" y="661147"/>
                    <a:pt x="910158" y="681805"/>
                    <a:pt x="909493" y="714869"/>
                  </a:cubicBezTo>
                  <a:cubicBezTo>
                    <a:pt x="908733" y="752732"/>
                    <a:pt x="908959" y="753729"/>
                    <a:pt x="916996" y="748099"/>
                  </a:cubicBezTo>
                  <a:cubicBezTo>
                    <a:pt x="923453" y="743578"/>
                    <a:pt x="925359" y="736967"/>
                    <a:pt x="925624" y="718178"/>
                  </a:cubicBezTo>
                  <a:cubicBezTo>
                    <a:pt x="925943" y="695606"/>
                    <a:pt x="927035" y="693135"/>
                    <a:pt x="942679" y="679612"/>
                  </a:cubicBezTo>
                  <a:cubicBezTo>
                    <a:pt x="969876" y="656105"/>
                    <a:pt x="974851" y="661003"/>
                    <a:pt x="963767" y="700373"/>
                  </a:cubicBezTo>
                  <a:cubicBezTo>
                    <a:pt x="962611" y="704481"/>
                    <a:pt x="963329" y="707842"/>
                    <a:pt x="965366" y="707842"/>
                  </a:cubicBezTo>
                  <a:cubicBezTo>
                    <a:pt x="973695" y="707842"/>
                    <a:pt x="979310" y="696581"/>
                    <a:pt x="979310" y="679880"/>
                  </a:cubicBezTo>
                  <a:cubicBezTo>
                    <a:pt x="979310" y="658869"/>
                    <a:pt x="994289" y="633811"/>
                    <a:pt x="1008038" y="631824"/>
                  </a:cubicBezTo>
                  <a:cubicBezTo>
                    <a:pt x="1016424" y="630612"/>
                    <a:pt x="1017069" y="631978"/>
                    <a:pt x="1015094" y="646761"/>
                  </a:cubicBezTo>
                  <a:cubicBezTo>
                    <a:pt x="1013897" y="655709"/>
                    <a:pt x="1012201" y="666612"/>
                    <a:pt x="1011323" y="670989"/>
                  </a:cubicBezTo>
                  <a:cubicBezTo>
                    <a:pt x="1009919" y="677984"/>
                    <a:pt x="1010997" y="677753"/>
                    <a:pt x="1020239" y="669069"/>
                  </a:cubicBezTo>
                  <a:cubicBezTo>
                    <a:pt x="1029767" y="660119"/>
                    <a:pt x="1030500" y="656968"/>
                    <a:pt x="1028066" y="635452"/>
                  </a:cubicBezTo>
                  <a:cubicBezTo>
                    <a:pt x="1025834" y="615723"/>
                    <a:pt x="1026779" y="609982"/>
                    <a:pt x="1033661" y="601484"/>
                  </a:cubicBezTo>
                  <a:cubicBezTo>
                    <a:pt x="1043949" y="588780"/>
                    <a:pt x="1050645" y="592473"/>
                    <a:pt x="1054491" y="612974"/>
                  </a:cubicBezTo>
                  <a:cubicBezTo>
                    <a:pt x="1057255" y="627708"/>
                    <a:pt x="1057739" y="628125"/>
                    <a:pt x="1061720" y="619206"/>
                  </a:cubicBezTo>
                  <a:cubicBezTo>
                    <a:pt x="1064957" y="611949"/>
                    <a:pt x="1064086" y="606120"/>
                    <a:pt x="1058106" y="595017"/>
                  </a:cubicBezTo>
                  <a:cubicBezTo>
                    <a:pt x="1051607" y="582948"/>
                    <a:pt x="1051101" y="578470"/>
                    <a:pt x="1055220" y="569431"/>
                  </a:cubicBezTo>
                  <a:cubicBezTo>
                    <a:pt x="1061658" y="555300"/>
                    <a:pt x="1067149" y="555547"/>
                    <a:pt x="1072505" y="570211"/>
                  </a:cubicBezTo>
                  <a:cubicBezTo>
                    <a:pt x="1076297" y="580593"/>
                    <a:pt x="1076831" y="579192"/>
                    <a:pt x="1077128" y="558069"/>
                  </a:cubicBezTo>
                  <a:cubicBezTo>
                    <a:pt x="1077386" y="539874"/>
                    <a:pt x="1079503" y="532349"/>
                    <a:pt x="1086027" y="526444"/>
                  </a:cubicBezTo>
                  <a:cubicBezTo>
                    <a:pt x="1096390" y="517066"/>
                    <a:pt x="1098425" y="518695"/>
                    <a:pt x="1101722" y="539013"/>
                  </a:cubicBezTo>
                  <a:cubicBezTo>
                    <a:pt x="1103652" y="550903"/>
                    <a:pt x="1102190" y="557570"/>
                    <a:pt x="1095738" y="566296"/>
                  </a:cubicBezTo>
                  <a:cubicBezTo>
                    <a:pt x="1091042" y="572647"/>
                    <a:pt x="1085874" y="582021"/>
                    <a:pt x="1084254" y="587126"/>
                  </a:cubicBezTo>
                  <a:cubicBezTo>
                    <a:pt x="1081483" y="595860"/>
                    <a:pt x="1082140" y="596171"/>
                    <a:pt x="1095362" y="592379"/>
                  </a:cubicBezTo>
                  <a:cubicBezTo>
                    <a:pt x="1114807" y="586802"/>
                    <a:pt x="1120142" y="587313"/>
                    <a:pt x="1120142" y="594749"/>
                  </a:cubicBezTo>
                  <a:cubicBezTo>
                    <a:pt x="1120142" y="605658"/>
                    <a:pt x="1103997" y="617973"/>
                    <a:pt x="1085905" y="620866"/>
                  </a:cubicBezTo>
                  <a:cubicBezTo>
                    <a:pt x="1075467" y="622535"/>
                    <a:pt x="1066932" y="626785"/>
                    <a:pt x="1064358" y="631594"/>
                  </a:cubicBezTo>
                  <a:cubicBezTo>
                    <a:pt x="1060570" y="638672"/>
                    <a:pt x="1061777" y="639560"/>
                    <a:pt x="1075181" y="639560"/>
                  </a:cubicBezTo>
                  <a:cubicBezTo>
                    <a:pt x="1094690" y="639560"/>
                    <a:pt x="1094997" y="648321"/>
                    <a:pt x="1075995" y="662815"/>
                  </a:cubicBezTo>
                  <a:cubicBezTo>
                    <a:pt x="1066562" y="670010"/>
                    <a:pt x="1056299" y="673701"/>
                    <a:pt x="1045727" y="673701"/>
                  </a:cubicBezTo>
                  <a:cubicBezTo>
                    <a:pt x="1036195" y="673701"/>
                    <a:pt x="1025349" y="677149"/>
                    <a:pt x="1018882" y="682235"/>
                  </a:cubicBezTo>
                  <a:cubicBezTo>
                    <a:pt x="1007041" y="691550"/>
                    <a:pt x="1010773" y="693200"/>
                    <a:pt x="1028468" y="686473"/>
                  </a:cubicBezTo>
                  <a:cubicBezTo>
                    <a:pt x="1042927" y="680975"/>
                    <a:pt x="1048935" y="684554"/>
                    <a:pt x="1043209" y="695254"/>
                  </a:cubicBezTo>
                  <a:cubicBezTo>
                    <a:pt x="1036249" y="708259"/>
                    <a:pt x="1015965" y="716340"/>
                    <a:pt x="989123" y="716806"/>
                  </a:cubicBezTo>
                  <a:lnTo>
                    <a:pt x="964372" y="717234"/>
                  </a:lnTo>
                  <a:lnTo>
                    <a:pt x="981442" y="721297"/>
                  </a:lnTo>
                  <a:cubicBezTo>
                    <a:pt x="990832" y="723532"/>
                    <a:pt x="1002881" y="724557"/>
                    <a:pt x="1008217" y="723574"/>
                  </a:cubicBezTo>
                  <a:cubicBezTo>
                    <a:pt x="1024006" y="720669"/>
                    <a:pt x="1023243" y="727787"/>
                    <a:pt x="1006387" y="740637"/>
                  </a:cubicBezTo>
                  <a:cubicBezTo>
                    <a:pt x="992244" y="751420"/>
                    <a:pt x="987241" y="752651"/>
                    <a:pt x="957586" y="752651"/>
                  </a:cubicBezTo>
                  <a:cubicBezTo>
                    <a:pt x="917508" y="752651"/>
                    <a:pt x="906971" y="758795"/>
                    <a:pt x="945524" y="759685"/>
                  </a:cubicBezTo>
                  <a:cubicBezTo>
                    <a:pt x="970381" y="760258"/>
                    <a:pt x="977514" y="760744"/>
                    <a:pt x="989655" y="762689"/>
                  </a:cubicBezTo>
                  <a:cubicBezTo>
                    <a:pt x="998721" y="764142"/>
                    <a:pt x="971815" y="785367"/>
                    <a:pt x="953913" y="790884"/>
                  </a:cubicBezTo>
                  <a:cubicBezTo>
                    <a:pt x="942087" y="794529"/>
                    <a:pt x="938252" y="796984"/>
                    <a:pt x="944101" y="797165"/>
                  </a:cubicBezTo>
                  <a:cubicBezTo>
                    <a:pt x="955061" y="797504"/>
                    <a:pt x="955521" y="799510"/>
                    <a:pt x="948950" y="818358"/>
                  </a:cubicBezTo>
                  <a:cubicBezTo>
                    <a:pt x="944929" y="829896"/>
                    <a:pt x="945408" y="833329"/>
                    <a:pt x="952070" y="840690"/>
                  </a:cubicBezTo>
                  <a:cubicBezTo>
                    <a:pt x="957132" y="846283"/>
                    <a:pt x="959785" y="855354"/>
                    <a:pt x="959503" y="866101"/>
                  </a:cubicBezTo>
                  <a:lnTo>
                    <a:pt x="959066" y="882814"/>
                  </a:lnTo>
                  <a:lnTo>
                    <a:pt x="1099231" y="882814"/>
                  </a:lnTo>
                  <a:lnTo>
                    <a:pt x="1239397" y="882814"/>
                  </a:lnTo>
                  <a:close/>
                  <a:moveTo>
                    <a:pt x="26184" y="864677"/>
                  </a:moveTo>
                  <a:cubicBezTo>
                    <a:pt x="25000" y="861743"/>
                    <a:pt x="24032" y="864143"/>
                    <a:pt x="24032" y="870011"/>
                  </a:cubicBezTo>
                  <a:cubicBezTo>
                    <a:pt x="24032" y="875879"/>
                    <a:pt x="25000" y="878279"/>
                    <a:pt x="26184" y="875345"/>
                  </a:cubicBezTo>
                  <a:cubicBezTo>
                    <a:pt x="27368" y="872411"/>
                    <a:pt x="27368" y="867610"/>
                    <a:pt x="26184" y="864677"/>
                  </a:cubicBezTo>
                  <a:close/>
                  <a:moveTo>
                    <a:pt x="353033" y="875720"/>
                  </a:moveTo>
                  <a:cubicBezTo>
                    <a:pt x="350096" y="874536"/>
                    <a:pt x="345302" y="874536"/>
                    <a:pt x="342365" y="875720"/>
                  </a:cubicBezTo>
                  <a:cubicBezTo>
                    <a:pt x="339427" y="876904"/>
                    <a:pt x="341830" y="877872"/>
                    <a:pt x="347705" y="877872"/>
                  </a:cubicBezTo>
                  <a:cubicBezTo>
                    <a:pt x="353568" y="877872"/>
                    <a:pt x="355971" y="876904"/>
                    <a:pt x="353033" y="875720"/>
                  </a:cubicBezTo>
                  <a:close/>
                  <a:moveTo>
                    <a:pt x="394648" y="872295"/>
                  </a:moveTo>
                  <a:cubicBezTo>
                    <a:pt x="394648" y="871204"/>
                    <a:pt x="390321" y="868218"/>
                    <a:pt x="385038" y="865658"/>
                  </a:cubicBezTo>
                  <a:cubicBezTo>
                    <a:pt x="375816" y="861190"/>
                    <a:pt x="375770" y="861268"/>
                    <a:pt x="383729" y="867642"/>
                  </a:cubicBezTo>
                  <a:cubicBezTo>
                    <a:pt x="392428" y="874618"/>
                    <a:pt x="394648" y="875561"/>
                    <a:pt x="394648" y="872295"/>
                  </a:cubicBezTo>
                  <a:close/>
                  <a:moveTo>
                    <a:pt x="343435" y="850633"/>
                  </a:moveTo>
                  <a:cubicBezTo>
                    <a:pt x="343435" y="849460"/>
                    <a:pt x="335750" y="852418"/>
                    <a:pt x="326357" y="857208"/>
                  </a:cubicBezTo>
                  <a:cubicBezTo>
                    <a:pt x="316975" y="861998"/>
                    <a:pt x="309289" y="866877"/>
                    <a:pt x="309289" y="868051"/>
                  </a:cubicBezTo>
                  <a:cubicBezTo>
                    <a:pt x="309289" y="869224"/>
                    <a:pt x="316975" y="866265"/>
                    <a:pt x="326357" y="861475"/>
                  </a:cubicBezTo>
                  <a:cubicBezTo>
                    <a:pt x="335750" y="856685"/>
                    <a:pt x="343435" y="851807"/>
                    <a:pt x="343435" y="850633"/>
                  </a:cubicBezTo>
                  <a:close/>
                  <a:moveTo>
                    <a:pt x="1413166" y="856141"/>
                  </a:moveTo>
                  <a:cubicBezTo>
                    <a:pt x="1411982" y="853207"/>
                    <a:pt x="1411013" y="855608"/>
                    <a:pt x="1411013" y="861475"/>
                  </a:cubicBezTo>
                  <a:cubicBezTo>
                    <a:pt x="1411013" y="867343"/>
                    <a:pt x="1411982" y="869745"/>
                    <a:pt x="1413166" y="866811"/>
                  </a:cubicBezTo>
                  <a:cubicBezTo>
                    <a:pt x="1414350" y="863877"/>
                    <a:pt x="1414350" y="859075"/>
                    <a:pt x="1413166" y="856141"/>
                  </a:cubicBezTo>
                  <a:close/>
                  <a:moveTo>
                    <a:pt x="398906" y="863759"/>
                  </a:moveTo>
                  <a:cubicBezTo>
                    <a:pt x="398906" y="862669"/>
                    <a:pt x="394591" y="859682"/>
                    <a:pt x="389308" y="857123"/>
                  </a:cubicBezTo>
                  <a:cubicBezTo>
                    <a:pt x="380086" y="852655"/>
                    <a:pt x="380040" y="852733"/>
                    <a:pt x="387987" y="859107"/>
                  </a:cubicBezTo>
                  <a:cubicBezTo>
                    <a:pt x="396697" y="866082"/>
                    <a:pt x="398917" y="867026"/>
                    <a:pt x="398917" y="863759"/>
                  </a:cubicBezTo>
                  <a:close/>
                  <a:moveTo>
                    <a:pt x="369041" y="857000"/>
                  </a:moveTo>
                  <a:cubicBezTo>
                    <a:pt x="354240" y="846952"/>
                    <a:pt x="345803" y="844028"/>
                    <a:pt x="356233" y="852559"/>
                  </a:cubicBezTo>
                  <a:cubicBezTo>
                    <a:pt x="362108" y="857359"/>
                    <a:pt x="368825" y="861299"/>
                    <a:pt x="371171" y="861316"/>
                  </a:cubicBezTo>
                  <a:cubicBezTo>
                    <a:pt x="373516" y="861330"/>
                    <a:pt x="372560" y="859390"/>
                    <a:pt x="369041" y="857000"/>
                  </a:cubicBezTo>
                  <a:close/>
                  <a:moveTo>
                    <a:pt x="21914" y="843338"/>
                  </a:moveTo>
                  <a:cubicBezTo>
                    <a:pt x="20730" y="840404"/>
                    <a:pt x="19763" y="842805"/>
                    <a:pt x="19763" y="848673"/>
                  </a:cubicBezTo>
                  <a:cubicBezTo>
                    <a:pt x="19763" y="854540"/>
                    <a:pt x="20730" y="856942"/>
                    <a:pt x="21914" y="854007"/>
                  </a:cubicBezTo>
                  <a:cubicBezTo>
                    <a:pt x="23099" y="851073"/>
                    <a:pt x="23099" y="846272"/>
                    <a:pt x="21914" y="843338"/>
                  </a:cubicBezTo>
                  <a:close/>
                  <a:moveTo>
                    <a:pt x="339165" y="842053"/>
                  </a:moveTo>
                  <a:cubicBezTo>
                    <a:pt x="339165" y="840879"/>
                    <a:pt x="333404" y="842898"/>
                    <a:pt x="326357" y="846540"/>
                  </a:cubicBezTo>
                  <a:cubicBezTo>
                    <a:pt x="319320" y="850181"/>
                    <a:pt x="313559" y="854120"/>
                    <a:pt x="313559" y="855294"/>
                  </a:cubicBezTo>
                  <a:cubicBezTo>
                    <a:pt x="313559" y="856468"/>
                    <a:pt x="319320" y="854448"/>
                    <a:pt x="326357" y="850807"/>
                  </a:cubicBezTo>
                  <a:cubicBezTo>
                    <a:pt x="333404" y="847166"/>
                    <a:pt x="339165" y="843226"/>
                    <a:pt x="339165" y="842053"/>
                  </a:cubicBezTo>
                  <a:close/>
                  <a:moveTo>
                    <a:pt x="1417565" y="832750"/>
                  </a:moveTo>
                  <a:cubicBezTo>
                    <a:pt x="1416483" y="828599"/>
                    <a:pt x="1415527" y="830963"/>
                    <a:pt x="1415439" y="838004"/>
                  </a:cubicBezTo>
                  <a:cubicBezTo>
                    <a:pt x="1415346" y="845046"/>
                    <a:pt x="1416238" y="848443"/>
                    <a:pt x="1417406" y="845554"/>
                  </a:cubicBezTo>
                  <a:cubicBezTo>
                    <a:pt x="1418574" y="842664"/>
                    <a:pt x="1418647" y="836903"/>
                    <a:pt x="1417566" y="832750"/>
                  </a:cubicBezTo>
                  <a:close/>
                  <a:moveTo>
                    <a:pt x="17770" y="815591"/>
                  </a:moveTo>
                  <a:cubicBezTo>
                    <a:pt x="16688" y="811484"/>
                    <a:pt x="15812" y="814844"/>
                    <a:pt x="15812" y="823060"/>
                  </a:cubicBezTo>
                  <a:cubicBezTo>
                    <a:pt x="15812" y="831275"/>
                    <a:pt x="16688" y="834636"/>
                    <a:pt x="17770" y="830528"/>
                  </a:cubicBezTo>
                  <a:cubicBezTo>
                    <a:pt x="18840" y="826420"/>
                    <a:pt x="18840" y="819699"/>
                    <a:pt x="17770" y="815591"/>
                  </a:cubicBezTo>
                  <a:close/>
                  <a:moveTo>
                    <a:pt x="868504" y="816822"/>
                  </a:moveTo>
                  <a:cubicBezTo>
                    <a:pt x="860201" y="807983"/>
                    <a:pt x="859111" y="803572"/>
                    <a:pt x="861517" y="788526"/>
                  </a:cubicBezTo>
                  <a:cubicBezTo>
                    <a:pt x="863602" y="775487"/>
                    <a:pt x="862643" y="768796"/>
                    <a:pt x="857946" y="763605"/>
                  </a:cubicBezTo>
                  <a:cubicBezTo>
                    <a:pt x="852221" y="757279"/>
                    <a:pt x="852423" y="750656"/>
                    <a:pt x="859818" y="702483"/>
                  </a:cubicBezTo>
                  <a:cubicBezTo>
                    <a:pt x="865529" y="665280"/>
                    <a:pt x="867334" y="638099"/>
                    <a:pt x="865615" y="615198"/>
                  </a:cubicBezTo>
                  <a:cubicBezTo>
                    <a:pt x="864221" y="596638"/>
                    <a:pt x="865253" y="570624"/>
                    <a:pt x="867948" y="556334"/>
                  </a:cubicBezTo>
                  <a:cubicBezTo>
                    <a:pt x="870604" y="542251"/>
                    <a:pt x="873988" y="511143"/>
                    <a:pt x="875467" y="487205"/>
                  </a:cubicBezTo>
                  <a:cubicBezTo>
                    <a:pt x="877728" y="450622"/>
                    <a:pt x="877019" y="441946"/>
                    <a:pt x="871022" y="432793"/>
                  </a:cubicBezTo>
                  <a:cubicBezTo>
                    <a:pt x="862350" y="419559"/>
                    <a:pt x="851091" y="418861"/>
                    <a:pt x="840205" y="430881"/>
                  </a:cubicBezTo>
                  <a:cubicBezTo>
                    <a:pt x="831255" y="440765"/>
                    <a:pt x="831734" y="418016"/>
                    <a:pt x="834929" y="681467"/>
                  </a:cubicBezTo>
                  <a:lnTo>
                    <a:pt x="836343" y="798065"/>
                  </a:lnTo>
                  <a:lnTo>
                    <a:pt x="854770" y="815254"/>
                  </a:lnTo>
                  <a:cubicBezTo>
                    <a:pt x="874233" y="833409"/>
                    <a:pt x="885271" y="834670"/>
                    <a:pt x="868504" y="816822"/>
                  </a:cubicBezTo>
                  <a:close/>
                  <a:moveTo>
                    <a:pt x="889689" y="812391"/>
                  </a:moveTo>
                  <a:cubicBezTo>
                    <a:pt x="889689" y="806522"/>
                    <a:pt x="888035" y="801722"/>
                    <a:pt x="886013" y="801722"/>
                  </a:cubicBezTo>
                  <a:cubicBezTo>
                    <a:pt x="883991" y="801722"/>
                    <a:pt x="883255" y="806522"/>
                    <a:pt x="884377" y="812391"/>
                  </a:cubicBezTo>
                  <a:cubicBezTo>
                    <a:pt x="885499" y="818259"/>
                    <a:pt x="887153" y="823060"/>
                    <a:pt x="888052" y="823060"/>
                  </a:cubicBezTo>
                  <a:cubicBezTo>
                    <a:pt x="888953" y="823060"/>
                    <a:pt x="889689" y="818259"/>
                    <a:pt x="889689" y="812391"/>
                  </a:cubicBezTo>
                  <a:close/>
                  <a:moveTo>
                    <a:pt x="1421893" y="800704"/>
                  </a:moveTo>
                  <a:cubicBezTo>
                    <a:pt x="1420873" y="795396"/>
                    <a:pt x="1419999" y="798735"/>
                    <a:pt x="1419951" y="808123"/>
                  </a:cubicBezTo>
                  <a:cubicBezTo>
                    <a:pt x="1419898" y="817512"/>
                    <a:pt x="1420739" y="821856"/>
                    <a:pt x="1421807" y="817775"/>
                  </a:cubicBezTo>
                  <a:cubicBezTo>
                    <a:pt x="1422875" y="813695"/>
                    <a:pt x="1422914" y="806013"/>
                    <a:pt x="1421887" y="800704"/>
                  </a:cubicBezTo>
                  <a:close/>
                  <a:moveTo>
                    <a:pt x="13614" y="772973"/>
                  </a:moveTo>
                  <a:cubicBezTo>
                    <a:pt x="12635" y="766487"/>
                    <a:pt x="11815" y="770782"/>
                    <a:pt x="11781" y="782517"/>
                  </a:cubicBezTo>
                  <a:cubicBezTo>
                    <a:pt x="11736" y="794253"/>
                    <a:pt x="12544" y="799561"/>
                    <a:pt x="13557" y="794312"/>
                  </a:cubicBezTo>
                  <a:cubicBezTo>
                    <a:pt x="14571" y="789063"/>
                    <a:pt x="14605" y="779461"/>
                    <a:pt x="13614" y="772973"/>
                  </a:cubicBezTo>
                  <a:close/>
                  <a:moveTo>
                    <a:pt x="777216" y="745385"/>
                  </a:moveTo>
                  <a:cubicBezTo>
                    <a:pt x="782830" y="734945"/>
                    <a:pt x="782540" y="731823"/>
                    <a:pt x="774145" y="712311"/>
                  </a:cubicBezTo>
                  <a:cubicBezTo>
                    <a:pt x="769048" y="700459"/>
                    <a:pt x="763342" y="690763"/>
                    <a:pt x="761465" y="690763"/>
                  </a:cubicBezTo>
                  <a:cubicBezTo>
                    <a:pt x="758086" y="690763"/>
                    <a:pt x="752206" y="706929"/>
                    <a:pt x="746844" y="730960"/>
                  </a:cubicBezTo>
                  <a:cubicBezTo>
                    <a:pt x="745316" y="737812"/>
                    <a:pt x="745357" y="755481"/>
                    <a:pt x="746937" y="770223"/>
                  </a:cubicBezTo>
                  <a:lnTo>
                    <a:pt x="749809" y="797027"/>
                  </a:lnTo>
                  <a:lnTo>
                    <a:pt x="760414" y="776970"/>
                  </a:lnTo>
                  <a:cubicBezTo>
                    <a:pt x="766247" y="765937"/>
                    <a:pt x="773809" y="751724"/>
                    <a:pt x="777219" y="745385"/>
                  </a:cubicBezTo>
                  <a:close/>
                  <a:moveTo>
                    <a:pt x="959038" y="780231"/>
                  </a:moveTo>
                  <a:cubicBezTo>
                    <a:pt x="977599" y="771556"/>
                    <a:pt x="972898" y="767579"/>
                    <a:pt x="944101" y="767597"/>
                  </a:cubicBezTo>
                  <a:cubicBezTo>
                    <a:pt x="925045" y="767610"/>
                    <a:pt x="913469" y="770027"/>
                    <a:pt x="903559" y="776069"/>
                  </a:cubicBezTo>
                  <a:cubicBezTo>
                    <a:pt x="895930" y="780720"/>
                    <a:pt x="889689" y="785772"/>
                    <a:pt x="889689" y="787296"/>
                  </a:cubicBezTo>
                  <a:cubicBezTo>
                    <a:pt x="889689" y="791898"/>
                    <a:pt x="946445" y="786116"/>
                    <a:pt x="959038" y="780231"/>
                  </a:cubicBezTo>
                  <a:close/>
                  <a:moveTo>
                    <a:pt x="1426314" y="687563"/>
                  </a:moveTo>
                  <a:cubicBezTo>
                    <a:pt x="1425515" y="669372"/>
                    <a:pt x="1424861" y="684255"/>
                    <a:pt x="1424861" y="720637"/>
                  </a:cubicBezTo>
                  <a:cubicBezTo>
                    <a:pt x="1424861" y="757019"/>
                    <a:pt x="1425515" y="771902"/>
                    <a:pt x="1426314" y="753711"/>
                  </a:cubicBezTo>
                  <a:cubicBezTo>
                    <a:pt x="1427115" y="735520"/>
                    <a:pt x="1427115" y="705754"/>
                    <a:pt x="1426314" y="687563"/>
                  </a:cubicBezTo>
                  <a:close/>
                  <a:moveTo>
                    <a:pt x="898240" y="746440"/>
                  </a:moveTo>
                  <a:cubicBezTo>
                    <a:pt x="903558" y="727296"/>
                    <a:pt x="903696" y="707834"/>
                    <a:pt x="898515" y="707834"/>
                  </a:cubicBezTo>
                  <a:cubicBezTo>
                    <a:pt x="890052" y="707834"/>
                    <a:pt x="875722" y="734586"/>
                    <a:pt x="875722" y="750385"/>
                  </a:cubicBezTo>
                  <a:cubicBezTo>
                    <a:pt x="875722" y="783116"/>
                    <a:pt x="888682" y="780844"/>
                    <a:pt x="898240" y="746440"/>
                  </a:cubicBezTo>
                  <a:close/>
                  <a:moveTo>
                    <a:pt x="9402" y="704729"/>
                  </a:moveTo>
                  <a:cubicBezTo>
                    <a:pt x="8479" y="695874"/>
                    <a:pt x="7705" y="702073"/>
                    <a:pt x="7694" y="718503"/>
                  </a:cubicBezTo>
                  <a:cubicBezTo>
                    <a:pt x="7682" y="734934"/>
                    <a:pt x="8422" y="742178"/>
                    <a:pt x="9368" y="734602"/>
                  </a:cubicBezTo>
                  <a:cubicBezTo>
                    <a:pt x="10312" y="727025"/>
                    <a:pt x="10324" y="713582"/>
                    <a:pt x="9413" y="704729"/>
                  </a:cubicBezTo>
                  <a:close/>
                  <a:moveTo>
                    <a:pt x="989836" y="740473"/>
                  </a:moveTo>
                  <a:cubicBezTo>
                    <a:pt x="997250" y="735051"/>
                    <a:pt x="997008" y="734523"/>
                    <a:pt x="985836" y="731719"/>
                  </a:cubicBezTo>
                  <a:cubicBezTo>
                    <a:pt x="965463" y="726605"/>
                    <a:pt x="930077" y="737035"/>
                    <a:pt x="949478" y="742434"/>
                  </a:cubicBezTo>
                  <a:cubicBezTo>
                    <a:pt x="966953" y="747298"/>
                    <a:pt x="981466" y="746593"/>
                    <a:pt x="989836" y="740473"/>
                  </a:cubicBezTo>
                  <a:close/>
                  <a:moveTo>
                    <a:pt x="643598" y="634056"/>
                  </a:moveTo>
                  <a:cubicBezTo>
                    <a:pt x="693588" y="533443"/>
                    <a:pt x="736535" y="462480"/>
                    <a:pt x="769968" y="425247"/>
                  </a:cubicBezTo>
                  <a:cubicBezTo>
                    <a:pt x="782159" y="411672"/>
                    <a:pt x="790321" y="400566"/>
                    <a:pt x="788109" y="400566"/>
                  </a:cubicBezTo>
                  <a:cubicBezTo>
                    <a:pt x="779773" y="400566"/>
                    <a:pt x="748804" y="439427"/>
                    <a:pt x="711355" y="496880"/>
                  </a:cubicBezTo>
                  <a:cubicBezTo>
                    <a:pt x="677425" y="548933"/>
                    <a:pt x="635495" y="608812"/>
                    <a:pt x="593089" y="665772"/>
                  </a:cubicBezTo>
                  <a:cubicBezTo>
                    <a:pt x="580234" y="683039"/>
                    <a:pt x="576543" y="707703"/>
                    <a:pt x="583933" y="726961"/>
                  </a:cubicBezTo>
                  <a:cubicBezTo>
                    <a:pt x="589021" y="740219"/>
                    <a:pt x="597106" y="727630"/>
                    <a:pt x="643598" y="634056"/>
                  </a:cubicBezTo>
                  <a:close/>
                  <a:moveTo>
                    <a:pt x="947142" y="719347"/>
                  </a:moveTo>
                  <a:cubicBezTo>
                    <a:pt x="955615" y="706415"/>
                    <a:pt x="960440" y="682229"/>
                    <a:pt x="954546" y="682229"/>
                  </a:cubicBezTo>
                  <a:cubicBezTo>
                    <a:pt x="946527" y="682229"/>
                    <a:pt x="932366" y="704394"/>
                    <a:pt x="932366" y="716945"/>
                  </a:cubicBezTo>
                  <a:cubicBezTo>
                    <a:pt x="932366" y="731704"/>
                    <a:pt x="938402" y="732685"/>
                    <a:pt x="947142" y="719347"/>
                  </a:cubicBezTo>
                  <a:close/>
                  <a:moveTo>
                    <a:pt x="1019852" y="703567"/>
                  </a:moveTo>
                  <a:cubicBezTo>
                    <a:pt x="1023269" y="698038"/>
                    <a:pt x="996400" y="698038"/>
                    <a:pt x="987845" y="703567"/>
                  </a:cubicBezTo>
                  <a:cubicBezTo>
                    <a:pt x="983149" y="706601"/>
                    <a:pt x="986209" y="707721"/>
                    <a:pt x="999328" y="707769"/>
                  </a:cubicBezTo>
                  <a:cubicBezTo>
                    <a:pt x="1009166" y="707803"/>
                    <a:pt x="1018402" y="705914"/>
                    <a:pt x="1019852" y="703567"/>
                  </a:cubicBezTo>
                  <a:close/>
                  <a:moveTo>
                    <a:pt x="787266" y="679182"/>
                  </a:moveTo>
                  <a:cubicBezTo>
                    <a:pt x="787266" y="659838"/>
                    <a:pt x="787146" y="659674"/>
                    <a:pt x="778731" y="667292"/>
                  </a:cubicBezTo>
                  <a:cubicBezTo>
                    <a:pt x="768927" y="676163"/>
                    <a:pt x="768676" y="677674"/>
                    <a:pt x="774455" y="692877"/>
                  </a:cubicBezTo>
                  <a:cubicBezTo>
                    <a:pt x="780610" y="709066"/>
                    <a:pt x="787266" y="701950"/>
                    <a:pt x="787266" y="679182"/>
                  </a:cubicBezTo>
                  <a:close/>
                  <a:moveTo>
                    <a:pt x="1003401" y="660410"/>
                  </a:moveTo>
                  <a:lnTo>
                    <a:pt x="1005502" y="641687"/>
                  </a:lnTo>
                  <a:lnTo>
                    <a:pt x="996673" y="651761"/>
                  </a:lnTo>
                  <a:cubicBezTo>
                    <a:pt x="991244" y="657957"/>
                    <a:pt x="987845" y="667757"/>
                    <a:pt x="987845" y="677214"/>
                  </a:cubicBezTo>
                  <a:cubicBezTo>
                    <a:pt x="987845" y="691216"/>
                    <a:pt x="988446" y="691991"/>
                    <a:pt x="994574" y="685864"/>
                  </a:cubicBezTo>
                  <a:cubicBezTo>
                    <a:pt x="998274" y="682163"/>
                    <a:pt x="1002246" y="670709"/>
                    <a:pt x="1003401" y="660410"/>
                  </a:cubicBezTo>
                  <a:close/>
                  <a:moveTo>
                    <a:pt x="13614" y="644887"/>
                  </a:moveTo>
                  <a:cubicBezTo>
                    <a:pt x="12635" y="638431"/>
                    <a:pt x="11838" y="643713"/>
                    <a:pt x="11838" y="656622"/>
                  </a:cubicBezTo>
                  <a:cubicBezTo>
                    <a:pt x="11838" y="669532"/>
                    <a:pt x="12635" y="674813"/>
                    <a:pt x="13614" y="668359"/>
                  </a:cubicBezTo>
                  <a:cubicBezTo>
                    <a:pt x="14594" y="661904"/>
                    <a:pt x="14594" y="651342"/>
                    <a:pt x="13614" y="644887"/>
                  </a:cubicBezTo>
                  <a:close/>
                  <a:moveTo>
                    <a:pt x="1069523" y="656309"/>
                  </a:moveTo>
                  <a:lnTo>
                    <a:pt x="1079599" y="647461"/>
                  </a:lnTo>
                  <a:lnTo>
                    <a:pt x="1064719" y="650004"/>
                  </a:lnTo>
                  <a:cubicBezTo>
                    <a:pt x="1056536" y="651402"/>
                    <a:pt x="1047001" y="655383"/>
                    <a:pt x="1043533" y="658852"/>
                  </a:cubicBezTo>
                  <a:cubicBezTo>
                    <a:pt x="1037970" y="664415"/>
                    <a:pt x="1038536" y="665158"/>
                    <a:pt x="1048338" y="665158"/>
                  </a:cubicBezTo>
                  <a:cubicBezTo>
                    <a:pt x="1054449" y="665158"/>
                    <a:pt x="1063982" y="661177"/>
                    <a:pt x="1069523" y="656309"/>
                  </a:cubicBezTo>
                  <a:close/>
                  <a:moveTo>
                    <a:pt x="1421893" y="625732"/>
                  </a:moveTo>
                  <a:cubicBezTo>
                    <a:pt x="1420873" y="620424"/>
                    <a:pt x="1419999" y="623762"/>
                    <a:pt x="1419951" y="633151"/>
                  </a:cubicBezTo>
                  <a:cubicBezTo>
                    <a:pt x="1419898" y="642539"/>
                    <a:pt x="1420739" y="646883"/>
                    <a:pt x="1421807" y="642802"/>
                  </a:cubicBezTo>
                  <a:cubicBezTo>
                    <a:pt x="1422875" y="638723"/>
                    <a:pt x="1422914" y="631041"/>
                    <a:pt x="1421887" y="625732"/>
                  </a:cubicBezTo>
                  <a:close/>
                  <a:moveTo>
                    <a:pt x="1045194" y="614047"/>
                  </a:moveTo>
                  <a:cubicBezTo>
                    <a:pt x="1042362" y="603296"/>
                    <a:pt x="1042349" y="603294"/>
                    <a:pt x="1038042" y="612608"/>
                  </a:cubicBezTo>
                  <a:cubicBezTo>
                    <a:pt x="1035668" y="617739"/>
                    <a:pt x="1035133" y="627342"/>
                    <a:pt x="1036851" y="633945"/>
                  </a:cubicBezTo>
                  <a:lnTo>
                    <a:pt x="1039975" y="645954"/>
                  </a:lnTo>
                  <a:lnTo>
                    <a:pt x="1044003" y="635385"/>
                  </a:lnTo>
                  <a:cubicBezTo>
                    <a:pt x="1046218" y="629572"/>
                    <a:pt x="1046754" y="619970"/>
                    <a:pt x="1045194" y="614047"/>
                  </a:cubicBezTo>
                  <a:close/>
                  <a:moveTo>
                    <a:pt x="632995" y="597943"/>
                  </a:moveTo>
                  <a:cubicBezTo>
                    <a:pt x="649288" y="575058"/>
                    <a:pt x="668601" y="545772"/>
                    <a:pt x="675914" y="532861"/>
                  </a:cubicBezTo>
                  <a:lnTo>
                    <a:pt x="689209" y="509390"/>
                  </a:lnTo>
                  <a:lnTo>
                    <a:pt x="654869" y="545664"/>
                  </a:lnTo>
                  <a:cubicBezTo>
                    <a:pt x="622003" y="580382"/>
                    <a:pt x="599490" y="615420"/>
                    <a:pt x="599490" y="631855"/>
                  </a:cubicBezTo>
                  <a:cubicBezTo>
                    <a:pt x="599490" y="636088"/>
                    <a:pt x="600363" y="639552"/>
                    <a:pt x="601430" y="639552"/>
                  </a:cubicBezTo>
                  <a:cubicBezTo>
                    <a:pt x="602498" y="639552"/>
                    <a:pt x="616702" y="620828"/>
                    <a:pt x="632995" y="597943"/>
                  </a:cubicBezTo>
                  <a:close/>
                  <a:moveTo>
                    <a:pt x="17770" y="610746"/>
                  </a:moveTo>
                  <a:cubicBezTo>
                    <a:pt x="16688" y="606638"/>
                    <a:pt x="15812" y="609999"/>
                    <a:pt x="15812" y="618214"/>
                  </a:cubicBezTo>
                  <a:cubicBezTo>
                    <a:pt x="15812" y="626430"/>
                    <a:pt x="16688" y="629790"/>
                    <a:pt x="17770" y="625683"/>
                  </a:cubicBezTo>
                  <a:cubicBezTo>
                    <a:pt x="18840" y="621575"/>
                    <a:pt x="18840" y="614853"/>
                    <a:pt x="17770" y="610746"/>
                  </a:cubicBezTo>
                  <a:close/>
                  <a:moveTo>
                    <a:pt x="1098803" y="607546"/>
                  </a:moveTo>
                  <a:cubicBezTo>
                    <a:pt x="1108556" y="601970"/>
                    <a:pt x="1108717" y="601433"/>
                    <a:pt x="1100686" y="601295"/>
                  </a:cubicBezTo>
                  <a:cubicBezTo>
                    <a:pt x="1095853" y="601212"/>
                    <a:pt x="1088171" y="603964"/>
                    <a:pt x="1083615" y="607409"/>
                  </a:cubicBezTo>
                  <a:cubicBezTo>
                    <a:pt x="1072445" y="615858"/>
                    <a:pt x="1084079" y="615962"/>
                    <a:pt x="1098803" y="607546"/>
                  </a:cubicBezTo>
                  <a:close/>
                  <a:moveTo>
                    <a:pt x="1417565" y="598024"/>
                  </a:moveTo>
                  <a:cubicBezTo>
                    <a:pt x="1416483" y="593871"/>
                    <a:pt x="1415527" y="596236"/>
                    <a:pt x="1415439" y="603277"/>
                  </a:cubicBezTo>
                  <a:cubicBezTo>
                    <a:pt x="1415346" y="610319"/>
                    <a:pt x="1416238" y="613717"/>
                    <a:pt x="1417406" y="610827"/>
                  </a:cubicBezTo>
                  <a:cubicBezTo>
                    <a:pt x="1418574" y="607937"/>
                    <a:pt x="1418647" y="602176"/>
                    <a:pt x="1417566" y="598024"/>
                  </a:cubicBezTo>
                  <a:close/>
                  <a:moveTo>
                    <a:pt x="586311" y="586655"/>
                  </a:moveTo>
                  <a:cubicBezTo>
                    <a:pt x="595141" y="577215"/>
                    <a:pt x="596580" y="571545"/>
                    <a:pt x="596429" y="546787"/>
                  </a:cubicBezTo>
                  <a:cubicBezTo>
                    <a:pt x="596271" y="520976"/>
                    <a:pt x="595322" y="517784"/>
                    <a:pt x="587449" y="516593"/>
                  </a:cubicBezTo>
                  <a:cubicBezTo>
                    <a:pt x="574413" y="514623"/>
                    <a:pt x="563785" y="536182"/>
                    <a:pt x="572152" y="547626"/>
                  </a:cubicBezTo>
                  <a:cubicBezTo>
                    <a:pt x="575452" y="552138"/>
                    <a:pt x="578152" y="558345"/>
                    <a:pt x="578152" y="561417"/>
                  </a:cubicBezTo>
                  <a:cubicBezTo>
                    <a:pt x="578152" y="570302"/>
                    <a:pt x="570474" y="567888"/>
                    <a:pt x="567340" y="558019"/>
                  </a:cubicBezTo>
                  <a:cubicBezTo>
                    <a:pt x="565773" y="553078"/>
                    <a:pt x="547623" y="531330"/>
                    <a:pt x="527008" y="509690"/>
                  </a:cubicBezTo>
                  <a:cubicBezTo>
                    <a:pt x="506387" y="488051"/>
                    <a:pt x="486530" y="464563"/>
                    <a:pt x="482876" y="457496"/>
                  </a:cubicBezTo>
                  <a:lnTo>
                    <a:pt x="476238" y="444645"/>
                  </a:lnTo>
                  <a:lnTo>
                    <a:pt x="427974" y="444380"/>
                  </a:lnTo>
                  <a:cubicBezTo>
                    <a:pt x="377228" y="444101"/>
                    <a:pt x="376146" y="447921"/>
                    <a:pt x="424513" y="456584"/>
                  </a:cubicBezTo>
                  <a:cubicBezTo>
                    <a:pt x="437424" y="458897"/>
                    <a:pt x="451280" y="461746"/>
                    <a:pt x="455288" y="462919"/>
                  </a:cubicBezTo>
                  <a:cubicBezTo>
                    <a:pt x="462586" y="465046"/>
                    <a:pt x="480724" y="492779"/>
                    <a:pt x="503825" y="537130"/>
                  </a:cubicBezTo>
                  <a:cubicBezTo>
                    <a:pt x="520547" y="569216"/>
                    <a:pt x="535196" y="588296"/>
                    <a:pt x="550044" y="597326"/>
                  </a:cubicBezTo>
                  <a:cubicBezTo>
                    <a:pt x="563970" y="605794"/>
                    <a:pt x="570096" y="603992"/>
                    <a:pt x="586311" y="586655"/>
                  </a:cubicBezTo>
                  <a:close/>
                  <a:moveTo>
                    <a:pt x="26696" y="569136"/>
                  </a:moveTo>
                  <a:cubicBezTo>
                    <a:pt x="26765" y="562448"/>
                    <a:pt x="26036" y="562910"/>
                    <a:pt x="23360" y="571271"/>
                  </a:cubicBezTo>
                  <a:cubicBezTo>
                    <a:pt x="21482" y="577138"/>
                    <a:pt x="19979" y="586740"/>
                    <a:pt x="20024" y="592609"/>
                  </a:cubicBezTo>
                  <a:cubicBezTo>
                    <a:pt x="20093" y="602192"/>
                    <a:pt x="20434" y="601975"/>
                    <a:pt x="23360" y="590475"/>
                  </a:cubicBezTo>
                  <a:cubicBezTo>
                    <a:pt x="25148" y="583433"/>
                    <a:pt x="26651" y="573830"/>
                    <a:pt x="26696" y="569136"/>
                  </a:cubicBezTo>
                  <a:close/>
                  <a:moveTo>
                    <a:pt x="1066795" y="579805"/>
                  </a:moveTo>
                  <a:cubicBezTo>
                    <a:pt x="1065193" y="574757"/>
                    <a:pt x="1062922" y="571587"/>
                    <a:pt x="1061749" y="572761"/>
                  </a:cubicBezTo>
                  <a:cubicBezTo>
                    <a:pt x="1060575" y="573935"/>
                    <a:pt x="1060926" y="579024"/>
                    <a:pt x="1062528" y="584073"/>
                  </a:cubicBezTo>
                  <a:cubicBezTo>
                    <a:pt x="1064130" y="589121"/>
                    <a:pt x="1066401" y="592291"/>
                    <a:pt x="1067574" y="591118"/>
                  </a:cubicBezTo>
                  <a:cubicBezTo>
                    <a:pt x="1068748" y="589944"/>
                    <a:pt x="1068397" y="584854"/>
                    <a:pt x="1066795" y="579805"/>
                  </a:cubicBezTo>
                  <a:close/>
                  <a:moveTo>
                    <a:pt x="1413166" y="574471"/>
                  </a:moveTo>
                  <a:cubicBezTo>
                    <a:pt x="1411982" y="571537"/>
                    <a:pt x="1411013" y="573937"/>
                    <a:pt x="1411013" y="579805"/>
                  </a:cubicBezTo>
                  <a:cubicBezTo>
                    <a:pt x="1411013" y="585674"/>
                    <a:pt x="1411982" y="588074"/>
                    <a:pt x="1413166" y="585140"/>
                  </a:cubicBezTo>
                  <a:cubicBezTo>
                    <a:pt x="1414350" y="582206"/>
                    <a:pt x="1414350" y="577405"/>
                    <a:pt x="1413166" y="574471"/>
                  </a:cubicBezTo>
                  <a:close/>
                  <a:moveTo>
                    <a:pt x="670065" y="515791"/>
                  </a:moveTo>
                  <a:cubicBezTo>
                    <a:pt x="699889" y="484104"/>
                    <a:pt x="729229" y="451457"/>
                    <a:pt x="735265" y="443241"/>
                  </a:cubicBezTo>
                  <a:cubicBezTo>
                    <a:pt x="741300" y="435027"/>
                    <a:pt x="751149" y="422695"/>
                    <a:pt x="757150" y="415838"/>
                  </a:cubicBezTo>
                  <a:lnTo>
                    <a:pt x="768062" y="403372"/>
                  </a:lnTo>
                  <a:lnTo>
                    <a:pt x="744589" y="417017"/>
                  </a:lnTo>
                  <a:cubicBezTo>
                    <a:pt x="699698" y="443114"/>
                    <a:pt x="675697" y="452620"/>
                    <a:pt x="638771" y="458925"/>
                  </a:cubicBezTo>
                  <a:cubicBezTo>
                    <a:pt x="618340" y="462414"/>
                    <a:pt x="600284" y="466553"/>
                    <a:pt x="598645" y="468125"/>
                  </a:cubicBezTo>
                  <a:cubicBezTo>
                    <a:pt x="597008" y="469696"/>
                    <a:pt x="592642" y="478228"/>
                    <a:pt x="588945" y="487085"/>
                  </a:cubicBezTo>
                  <a:cubicBezTo>
                    <a:pt x="582390" y="502786"/>
                    <a:pt x="582464" y="503288"/>
                    <a:pt x="591922" y="507122"/>
                  </a:cubicBezTo>
                  <a:cubicBezTo>
                    <a:pt x="600281" y="510510"/>
                    <a:pt x="604118" y="508316"/>
                    <a:pt x="619650" y="491262"/>
                  </a:cubicBezTo>
                  <a:cubicBezTo>
                    <a:pt x="644797" y="463649"/>
                    <a:pt x="647707" y="471932"/>
                    <a:pt x="623628" y="502582"/>
                  </a:cubicBezTo>
                  <a:cubicBezTo>
                    <a:pt x="608936" y="521283"/>
                    <a:pt x="603773" y="531582"/>
                    <a:pt x="603816" y="542103"/>
                  </a:cubicBezTo>
                  <a:cubicBezTo>
                    <a:pt x="603895" y="560273"/>
                    <a:pt x="608141" y="576245"/>
                    <a:pt x="612477" y="574646"/>
                  </a:cubicBezTo>
                  <a:cubicBezTo>
                    <a:pt x="614328" y="573962"/>
                    <a:pt x="640243" y="547478"/>
                    <a:pt x="670065" y="515791"/>
                  </a:cubicBezTo>
                  <a:close/>
                  <a:moveTo>
                    <a:pt x="1406072" y="541397"/>
                  </a:moveTo>
                  <a:cubicBezTo>
                    <a:pt x="1403196" y="529408"/>
                    <a:pt x="1400066" y="520375"/>
                    <a:pt x="1399117" y="521323"/>
                  </a:cubicBezTo>
                  <a:cubicBezTo>
                    <a:pt x="1398169" y="522273"/>
                    <a:pt x="1399673" y="532931"/>
                    <a:pt x="1402461" y="545008"/>
                  </a:cubicBezTo>
                  <a:cubicBezTo>
                    <a:pt x="1405249" y="557085"/>
                    <a:pt x="1408379" y="566119"/>
                    <a:pt x="1409416" y="565082"/>
                  </a:cubicBezTo>
                  <a:cubicBezTo>
                    <a:pt x="1410453" y="564044"/>
                    <a:pt x="1408949" y="553386"/>
                    <a:pt x="1406072" y="541397"/>
                  </a:cubicBezTo>
                  <a:close/>
                  <a:moveTo>
                    <a:pt x="1094535" y="545161"/>
                  </a:moveTo>
                  <a:cubicBezTo>
                    <a:pt x="1094535" y="537713"/>
                    <a:pt x="1092750" y="533461"/>
                    <a:pt x="1090268" y="534996"/>
                  </a:cubicBezTo>
                  <a:cubicBezTo>
                    <a:pt x="1087920" y="536447"/>
                    <a:pt x="1086000" y="543394"/>
                    <a:pt x="1086000" y="550436"/>
                  </a:cubicBezTo>
                  <a:cubicBezTo>
                    <a:pt x="1086000" y="557885"/>
                    <a:pt x="1087785" y="562136"/>
                    <a:pt x="1090268" y="560601"/>
                  </a:cubicBezTo>
                  <a:cubicBezTo>
                    <a:pt x="1092615" y="559151"/>
                    <a:pt x="1094535" y="552202"/>
                    <a:pt x="1094535" y="545161"/>
                  </a:cubicBezTo>
                  <a:close/>
                  <a:moveTo>
                    <a:pt x="30545" y="549133"/>
                  </a:moveTo>
                  <a:cubicBezTo>
                    <a:pt x="29179" y="545727"/>
                    <a:pt x="28165" y="546739"/>
                    <a:pt x="27960" y="551710"/>
                  </a:cubicBezTo>
                  <a:cubicBezTo>
                    <a:pt x="27778" y="556209"/>
                    <a:pt x="28791" y="558730"/>
                    <a:pt x="30203" y="557312"/>
                  </a:cubicBezTo>
                  <a:cubicBezTo>
                    <a:pt x="31626" y="555893"/>
                    <a:pt x="31774" y="552212"/>
                    <a:pt x="30545" y="549133"/>
                  </a:cubicBezTo>
                  <a:close/>
                  <a:moveTo>
                    <a:pt x="34814" y="532062"/>
                  </a:moveTo>
                  <a:cubicBezTo>
                    <a:pt x="33448" y="528658"/>
                    <a:pt x="32435" y="529669"/>
                    <a:pt x="32230" y="534640"/>
                  </a:cubicBezTo>
                  <a:cubicBezTo>
                    <a:pt x="32048" y="539138"/>
                    <a:pt x="33061" y="541659"/>
                    <a:pt x="34473" y="540241"/>
                  </a:cubicBezTo>
                  <a:cubicBezTo>
                    <a:pt x="35896" y="538823"/>
                    <a:pt x="36044" y="535142"/>
                    <a:pt x="34814" y="532062"/>
                  </a:cubicBezTo>
                  <a:close/>
                  <a:moveTo>
                    <a:pt x="52565" y="479516"/>
                  </a:moveTo>
                  <a:cubicBezTo>
                    <a:pt x="52553" y="477169"/>
                    <a:pt x="49901" y="481010"/>
                    <a:pt x="46678" y="488052"/>
                  </a:cubicBezTo>
                  <a:cubicBezTo>
                    <a:pt x="43456" y="495094"/>
                    <a:pt x="40872" y="503736"/>
                    <a:pt x="40951" y="507256"/>
                  </a:cubicBezTo>
                  <a:cubicBezTo>
                    <a:pt x="41020" y="510777"/>
                    <a:pt x="43672" y="506936"/>
                    <a:pt x="46838" y="498721"/>
                  </a:cubicBezTo>
                  <a:cubicBezTo>
                    <a:pt x="49992" y="490506"/>
                    <a:pt x="52576" y="481864"/>
                    <a:pt x="52565" y="479516"/>
                  </a:cubicBezTo>
                  <a:close/>
                  <a:moveTo>
                    <a:pt x="1388982" y="487146"/>
                  </a:moveTo>
                  <a:cubicBezTo>
                    <a:pt x="1384331" y="479894"/>
                    <a:pt x="1384211" y="479903"/>
                    <a:pt x="1386545" y="487333"/>
                  </a:cubicBezTo>
                  <a:cubicBezTo>
                    <a:pt x="1387897" y="491634"/>
                    <a:pt x="1389154" y="497395"/>
                    <a:pt x="1389338" y="500137"/>
                  </a:cubicBezTo>
                  <a:cubicBezTo>
                    <a:pt x="1389581" y="503735"/>
                    <a:pt x="1390261" y="503682"/>
                    <a:pt x="1391775" y="499949"/>
                  </a:cubicBezTo>
                  <a:cubicBezTo>
                    <a:pt x="1392929" y="497103"/>
                    <a:pt x="1391668" y="491341"/>
                    <a:pt x="1388982" y="487146"/>
                  </a:cubicBezTo>
                  <a:close/>
                  <a:moveTo>
                    <a:pt x="1377977" y="456400"/>
                  </a:moveTo>
                  <a:cubicBezTo>
                    <a:pt x="1374064" y="446621"/>
                    <a:pt x="1370164" y="439319"/>
                    <a:pt x="1369309" y="440174"/>
                  </a:cubicBezTo>
                  <a:cubicBezTo>
                    <a:pt x="1368455" y="441028"/>
                    <a:pt x="1370915" y="449771"/>
                    <a:pt x="1374776" y="459601"/>
                  </a:cubicBezTo>
                  <a:cubicBezTo>
                    <a:pt x="1378638" y="469432"/>
                    <a:pt x="1382539" y="476733"/>
                    <a:pt x="1383444" y="475827"/>
                  </a:cubicBezTo>
                  <a:cubicBezTo>
                    <a:pt x="1384349" y="474922"/>
                    <a:pt x="1381890" y="466179"/>
                    <a:pt x="1377977" y="456400"/>
                  </a:cubicBezTo>
                  <a:close/>
                  <a:moveTo>
                    <a:pt x="80084" y="416569"/>
                  </a:moveTo>
                  <a:cubicBezTo>
                    <a:pt x="90843" y="393684"/>
                    <a:pt x="98677" y="374960"/>
                    <a:pt x="97504" y="374960"/>
                  </a:cubicBezTo>
                  <a:cubicBezTo>
                    <a:pt x="95033" y="374960"/>
                    <a:pt x="57506" y="453181"/>
                    <a:pt x="57506" y="458317"/>
                  </a:cubicBezTo>
                  <a:cubicBezTo>
                    <a:pt x="57506" y="464004"/>
                    <a:pt x="59761" y="459836"/>
                    <a:pt x="80084" y="416569"/>
                  </a:cubicBezTo>
                  <a:close/>
                  <a:moveTo>
                    <a:pt x="652836" y="447510"/>
                  </a:moveTo>
                  <a:cubicBezTo>
                    <a:pt x="670582" y="442993"/>
                    <a:pt x="653116" y="442793"/>
                    <a:pt x="631498" y="447264"/>
                  </a:cubicBezTo>
                  <a:cubicBezTo>
                    <a:pt x="617145" y="450233"/>
                    <a:pt x="616465" y="450793"/>
                    <a:pt x="627230" y="450781"/>
                  </a:cubicBezTo>
                  <a:cubicBezTo>
                    <a:pt x="634271" y="450773"/>
                    <a:pt x="645793" y="449301"/>
                    <a:pt x="652836" y="447509"/>
                  </a:cubicBezTo>
                  <a:close/>
                  <a:moveTo>
                    <a:pt x="486109" y="429980"/>
                  </a:moveTo>
                  <a:cubicBezTo>
                    <a:pt x="492906" y="423729"/>
                    <a:pt x="487316" y="422291"/>
                    <a:pt x="444574" y="419286"/>
                  </a:cubicBezTo>
                  <a:cubicBezTo>
                    <a:pt x="414584" y="417178"/>
                    <a:pt x="403176" y="417725"/>
                    <a:pt x="403176" y="421274"/>
                  </a:cubicBezTo>
                  <a:cubicBezTo>
                    <a:pt x="403176" y="428291"/>
                    <a:pt x="355549" y="427596"/>
                    <a:pt x="345758" y="420437"/>
                  </a:cubicBezTo>
                  <a:cubicBezTo>
                    <a:pt x="340304" y="416446"/>
                    <a:pt x="338573" y="411244"/>
                    <a:pt x="340088" y="403329"/>
                  </a:cubicBezTo>
                  <a:cubicBezTo>
                    <a:pt x="341852" y="394087"/>
                    <a:pt x="341169" y="392861"/>
                    <a:pt x="336444" y="396783"/>
                  </a:cubicBezTo>
                  <a:cubicBezTo>
                    <a:pt x="328474" y="403400"/>
                    <a:pt x="329135" y="419612"/>
                    <a:pt x="337662" y="426716"/>
                  </a:cubicBezTo>
                  <a:cubicBezTo>
                    <a:pt x="349777" y="436804"/>
                    <a:pt x="475691" y="439573"/>
                    <a:pt x="486109" y="429980"/>
                  </a:cubicBezTo>
                  <a:close/>
                  <a:moveTo>
                    <a:pt x="682709" y="430019"/>
                  </a:moveTo>
                  <a:cubicBezTo>
                    <a:pt x="708464" y="425101"/>
                    <a:pt x="748858" y="405548"/>
                    <a:pt x="748858" y="397999"/>
                  </a:cubicBezTo>
                  <a:cubicBezTo>
                    <a:pt x="748858" y="395007"/>
                    <a:pt x="742951" y="386199"/>
                    <a:pt x="735732" y="378426"/>
                  </a:cubicBezTo>
                  <a:cubicBezTo>
                    <a:pt x="724079" y="365877"/>
                    <a:pt x="722813" y="362021"/>
                    <a:pt x="724437" y="344021"/>
                  </a:cubicBezTo>
                  <a:cubicBezTo>
                    <a:pt x="726020" y="326472"/>
                    <a:pt x="725204" y="323750"/>
                    <a:pt x="718358" y="323750"/>
                  </a:cubicBezTo>
                  <a:cubicBezTo>
                    <a:pt x="714007" y="323749"/>
                    <a:pt x="710448" y="321764"/>
                    <a:pt x="710448" y="319339"/>
                  </a:cubicBezTo>
                  <a:cubicBezTo>
                    <a:pt x="710448" y="309059"/>
                    <a:pt x="680995" y="285822"/>
                    <a:pt x="664985" y="283471"/>
                  </a:cubicBezTo>
                  <a:cubicBezTo>
                    <a:pt x="649850" y="281248"/>
                    <a:pt x="649485" y="281422"/>
                    <a:pt x="660303" y="285690"/>
                  </a:cubicBezTo>
                  <a:cubicBezTo>
                    <a:pt x="666759" y="288236"/>
                    <a:pt x="672040" y="292080"/>
                    <a:pt x="672040" y="294232"/>
                  </a:cubicBezTo>
                  <a:cubicBezTo>
                    <a:pt x="672040" y="300358"/>
                    <a:pt x="642211" y="298952"/>
                    <a:pt x="641867" y="292808"/>
                  </a:cubicBezTo>
                  <a:cubicBezTo>
                    <a:pt x="641438" y="285197"/>
                    <a:pt x="634292" y="302943"/>
                    <a:pt x="633931" y="312510"/>
                  </a:cubicBezTo>
                  <a:cubicBezTo>
                    <a:pt x="633703" y="318551"/>
                    <a:pt x="635797" y="319911"/>
                    <a:pt x="642588" y="318135"/>
                  </a:cubicBezTo>
                  <a:cubicBezTo>
                    <a:pt x="649826" y="316241"/>
                    <a:pt x="651132" y="317375"/>
                    <a:pt x="649389" y="324038"/>
                  </a:cubicBezTo>
                  <a:cubicBezTo>
                    <a:pt x="648204" y="328573"/>
                    <a:pt x="649058" y="332284"/>
                    <a:pt x="651288" y="332284"/>
                  </a:cubicBezTo>
                  <a:cubicBezTo>
                    <a:pt x="653519" y="332284"/>
                    <a:pt x="655032" y="334685"/>
                    <a:pt x="654650" y="337619"/>
                  </a:cubicBezTo>
                  <a:cubicBezTo>
                    <a:pt x="652401" y="354943"/>
                    <a:pt x="655334" y="362152"/>
                    <a:pt x="664572" y="362006"/>
                  </a:cubicBezTo>
                  <a:cubicBezTo>
                    <a:pt x="669853" y="361923"/>
                    <a:pt x="678975" y="359110"/>
                    <a:pt x="684843" y="355756"/>
                  </a:cubicBezTo>
                  <a:cubicBezTo>
                    <a:pt x="690711" y="352402"/>
                    <a:pt x="699353" y="349650"/>
                    <a:pt x="704047" y="349641"/>
                  </a:cubicBezTo>
                  <a:cubicBezTo>
                    <a:pt x="712370" y="349624"/>
                    <a:pt x="712382" y="349778"/>
                    <a:pt x="704503" y="355741"/>
                  </a:cubicBezTo>
                  <a:cubicBezTo>
                    <a:pt x="698329" y="360415"/>
                    <a:pt x="696316" y="367678"/>
                    <a:pt x="695968" y="386537"/>
                  </a:cubicBezTo>
                  <a:lnTo>
                    <a:pt x="695511" y="411218"/>
                  </a:lnTo>
                  <a:lnTo>
                    <a:pt x="672533" y="414031"/>
                  </a:lnTo>
                  <a:cubicBezTo>
                    <a:pt x="656027" y="416051"/>
                    <a:pt x="646475" y="419924"/>
                    <a:pt x="638622" y="427776"/>
                  </a:cubicBezTo>
                  <a:lnTo>
                    <a:pt x="627688" y="438710"/>
                  </a:lnTo>
                  <a:lnTo>
                    <a:pt x="644530" y="436401"/>
                  </a:lnTo>
                  <a:cubicBezTo>
                    <a:pt x="653792" y="435131"/>
                    <a:pt x="670973" y="432259"/>
                    <a:pt x="682709" y="430017"/>
                  </a:cubicBezTo>
                  <a:close/>
                  <a:moveTo>
                    <a:pt x="1350801" y="397199"/>
                  </a:moveTo>
                  <a:cubicBezTo>
                    <a:pt x="1341103" y="378557"/>
                    <a:pt x="1330335" y="359687"/>
                    <a:pt x="1326873" y="355263"/>
                  </a:cubicBezTo>
                  <a:cubicBezTo>
                    <a:pt x="1323411" y="350841"/>
                    <a:pt x="1330693" y="366729"/>
                    <a:pt x="1343054" y="390569"/>
                  </a:cubicBezTo>
                  <a:cubicBezTo>
                    <a:pt x="1355416" y="414409"/>
                    <a:pt x="1366183" y="433280"/>
                    <a:pt x="1366983" y="432504"/>
                  </a:cubicBezTo>
                  <a:cubicBezTo>
                    <a:pt x="1367781" y="431728"/>
                    <a:pt x="1360499" y="415839"/>
                    <a:pt x="1350801" y="397199"/>
                  </a:cubicBezTo>
                  <a:close/>
                  <a:moveTo>
                    <a:pt x="364772" y="409101"/>
                  </a:moveTo>
                  <a:cubicBezTo>
                    <a:pt x="359534" y="399314"/>
                    <a:pt x="347705" y="397588"/>
                    <a:pt x="347705" y="406611"/>
                  </a:cubicBezTo>
                  <a:cubicBezTo>
                    <a:pt x="347705" y="412698"/>
                    <a:pt x="353716" y="416676"/>
                    <a:pt x="363850" y="417299"/>
                  </a:cubicBezTo>
                  <a:cubicBezTo>
                    <a:pt x="368028" y="417555"/>
                    <a:pt x="368244" y="415592"/>
                    <a:pt x="364772" y="409101"/>
                  </a:cubicBezTo>
                  <a:close/>
                  <a:moveTo>
                    <a:pt x="484993" y="402810"/>
                  </a:moveTo>
                  <a:cubicBezTo>
                    <a:pt x="491312" y="388926"/>
                    <a:pt x="481111" y="310011"/>
                    <a:pt x="474519" y="321800"/>
                  </a:cubicBezTo>
                  <a:cubicBezTo>
                    <a:pt x="472241" y="325857"/>
                    <a:pt x="471456" y="339479"/>
                    <a:pt x="472754" y="352068"/>
                  </a:cubicBezTo>
                  <a:cubicBezTo>
                    <a:pt x="474052" y="364659"/>
                    <a:pt x="473471" y="374960"/>
                    <a:pt x="471467" y="374960"/>
                  </a:cubicBezTo>
                  <a:cubicBezTo>
                    <a:pt x="469463" y="374960"/>
                    <a:pt x="467072" y="371599"/>
                    <a:pt x="466150" y="367491"/>
                  </a:cubicBezTo>
                  <a:cubicBezTo>
                    <a:pt x="465239" y="363385"/>
                    <a:pt x="463030" y="368041"/>
                    <a:pt x="461254" y="377841"/>
                  </a:cubicBezTo>
                  <a:cubicBezTo>
                    <a:pt x="455835" y="407667"/>
                    <a:pt x="474052" y="426824"/>
                    <a:pt x="484993" y="402810"/>
                  </a:cubicBezTo>
                  <a:close/>
                  <a:moveTo>
                    <a:pt x="981444" y="404833"/>
                  </a:moveTo>
                  <a:cubicBezTo>
                    <a:pt x="979992" y="402486"/>
                    <a:pt x="975078" y="400566"/>
                    <a:pt x="970522" y="400566"/>
                  </a:cubicBezTo>
                  <a:cubicBezTo>
                    <a:pt x="965966" y="400566"/>
                    <a:pt x="962238" y="402486"/>
                    <a:pt x="962238" y="404833"/>
                  </a:cubicBezTo>
                  <a:cubicBezTo>
                    <a:pt x="962238" y="407181"/>
                    <a:pt x="967153" y="409101"/>
                    <a:pt x="973159" y="409101"/>
                  </a:cubicBezTo>
                  <a:cubicBezTo>
                    <a:pt x="979353" y="409101"/>
                    <a:pt x="982939" y="407254"/>
                    <a:pt x="981444" y="404833"/>
                  </a:cubicBezTo>
                  <a:close/>
                  <a:moveTo>
                    <a:pt x="751652" y="373313"/>
                  </a:moveTo>
                  <a:cubicBezTo>
                    <a:pt x="744299" y="363673"/>
                    <a:pt x="740390" y="352456"/>
                    <a:pt x="739434" y="338243"/>
                  </a:cubicBezTo>
                  <a:lnTo>
                    <a:pt x="738027" y="317347"/>
                  </a:lnTo>
                  <a:lnTo>
                    <a:pt x="734512" y="337019"/>
                  </a:lnTo>
                  <a:cubicBezTo>
                    <a:pt x="731249" y="355283"/>
                    <a:pt x="732018" y="358052"/>
                    <a:pt x="745262" y="375719"/>
                  </a:cubicBezTo>
                  <a:cubicBezTo>
                    <a:pt x="753107" y="386184"/>
                    <a:pt x="760187" y="393114"/>
                    <a:pt x="760995" y="391118"/>
                  </a:cubicBezTo>
                  <a:cubicBezTo>
                    <a:pt x="761803" y="389121"/>
                    <a:pt x="757599" y="381109"/>
                    <a:pt x="751652" y="373313"/>
                  </a:cubicBezTo>
                  <a:close/>
                  <a:moveTo>
                    <a:pt x="988853" y="345087"/>
                  </a:moveTo>
                  <a:cubicBezTo>
                    <a:pt x="991267" y="345087"/>
                    <a:pt x="991825" y="350053"/>
                    <a:pt x="990173" y="356823"/>
                  </a:cubicBezTo>
                  <a:cubicBezTo>
                    <a:pt x="988597" y="363278"/>
                    <a:pt x="986317" y="373360"/>
                    <a:pt x="985105" y="379228"/>
                  </a:cubicBezTo>
                  <a:lnTo>
                    <a:pt x="982902" y="389896"/>
                  </a:lnTo>
                  <a:lnTo>
                    <a:pt x="991201" y="379664"/>
                  </a:lnTo>
                  <a:cubicBezTo>
                    <a:pt x="996989" y="372530"/>
                    <a:pt x="1000322" y="359717"/>
                    <a:pt x="1002213" y="337349"/>
                  </a:cubicBezTo>
                  <a:cubicBezTo>
                    <a:pt x="1003705" y="319704"/>
                    <a:pt x="1004190" y="304531"/>
                    <a:pt x="1003290" y="303632"/>
                  </a:cubicBezTo>
                  <a:cubicBezTo>
                    <a:pt x="1002391" y="302733"/>
                    <a:pt x="994708" y="314639"/>
                    <a:pt x="986214" y="330091"/>
                  </a:cubicBezTo>
                  <a:cubicBezTo>
                    <a:pt x="975818" y="349006"/>
                    <a:pt x="970886" y="363364"/>
                    <a:pt x="971117" y="374040"/>
                  </a:cubicBezTo>
                  <a:cubicBezTo>
                    <a:pt x="971458" y="389766"/>
                    <a:pt x="971516" y="389713"/>
                    <a:pt x="978065" y="367491"/>
                  </a:cubicBezTo>
                  <a:cubicBezTo>
                    <a:pt x="981698" y="355169"/>
                    <a:pt x="986551" y="345087"/>
                    <a:pt x="988852" y="345087"/>
                  </a:cubicBezTo>
                  <a:close/>
                  <a:moveTo>
                    <a:pt x="126037" y="334369"/>
                  </a:moveTo>
                  <a:cubicBezTo>
                    <a:pt x="178695" y="253514"/>
                    <a:pt x="248330" y="183460"/>
                    <a:pt x="329567" y="129622"/>
                  </a:cubicBezTo>
                  <a:cubicBezTo>
                    <a:pt x="346577" y="118343"/>
                    <a:pt x="360502" y="108324"/>
                    <a:pt x="360502" y="107356"/>
                  </a:cubicBezTo>
                  <a:cubicBezTo>
                    <a:pt x="360502" y="104878"/>
                    <a:pt x="354764" y="108438"/>
                    <a:pt x="312455" y="137175"/>
                  </a:cubicBezTo>
                  <a:cubicBezTo>
                    <a:pt x="236683" y="188640"/>
                    <a:pt x="140007" y="293242"/>
                    <a:pt x="104518" y="362157"/>
                  </a:cubicBezTo>
                  <a:cubicBezTo>
                    <a:pt x="95625" y="379416"/>
                    <a:pt x="102343" y="370740"/>
                    <a:pt x="126037" y="334369"/>
                  </a:cubicBezTo>
                  <a:close/>
                  <a:moveTo>
                    <a:pt x="768885" y="350503"/>
                  </a:moveTo>
                  <a:cubicBezTo>
                    <a:pt x="767804" y="346351"/>
                    <a:pt x="766847" y="348714"/>
                    <a:pt x="766760" y="355756"/>
                  </a:cubicBezTo>
                  <a:cubicBezTo>
                    <a:pt x="766666" y="362797"/>
                    <a:pt x="767559" y="366195"/>
                    <a:pt x="768727" y="363305"/>
                  </a:cubicBezTo>
                  <a:cubicBezTo>
                    <a:pt x="769895" y="360416"/>
                    <a:pt x="769967" y="354654"/>
                    <a:pt x="768885" y="350503"/>
                  </a:cubicBezTo>
                  <a:close/>
                  <a:moveTo>
                    <a:pt x="757393" y="349354"/>
                  </a:moveTo>
                  <a:cubicBezTo>
                    <a:pt x="757393" y="342313"/>
                    <a:pt x="755472" y="336551"/>
                    <a:pt x="753125" y="336551"/>
                  </a:cubicBezTo>
                  <a:cubicBezTo>
                    <a:pt x="748379" y="336551"/>
                    <a:pt x="747234" y="354844"/>
                    <a:pt x="751702" y="359312"/>
                  </a:cubicBezTo>
                  <a:cubicBezTo>
                    <a:pt x="756524" y="364134"/>
                    <a:pt x="757393" y="362613"/>
                    <a:pt x="757393" y="349354"/>
                  </a:cubicBezTo>
                  <a:close/>
                  <a:moveTo>
                    <a:pt x="1314283" y="333350"/>
                  </a:moveTo>
                  <a:cubicBezTo>
                    <a:pt x="1276893" y="274204"/>
                    <a:pt x="1195924" y="188558"/>
                    <a:pt x="1139123" y="148074"/>
                  </a:cubicBezTo>
                  <a:cubicBezTo>
                    <a:pt x="1096169" y="117461"/>
                    <a:pt x="1047411" y="87787"/>
                    <a:pt x="1044631" y="90568"/>
                  </a:cubicBezTo>
                  <a:cubicBezTo>
                    <a:pt x="1043457" y="91741"/>
                    <a:pt x="1050844" y="96933"/>
                    <a:pt x="1061048" y="102104"/>
                  </a:cubicBezTo>
                  <a:cubicBezTo>
                    <a:pt x="1141999" y="143130"/>
                    <a:pt x="1247286" y="239094"/>
                    <a:pt x="1302372" y="322060"/>
                  </a:cubicBezTo>
                  <a:cubicBezTo>
                    <a:pt x="1317867" y="345399"/>
                    <a:pt x="1327924" y="354931"/>
                    <a:pt x="1314283" y="333350"/>
                  </a:cubicBezTo>
                  <a:close/>
                  <a:moveTo>
                    <a:pt x="759099" y="320192"/>
                  </a:moveTo>
                  <a:cubicBezTo>
                    <a:pt x="758865" y="317454"/>
                    <a:pt x="758385" y="310636"/>
                    <a:pt x="758032" y="305042"/>
                  </a:cubicBezTo>
                  <a:cubicBezTo>
                    <a:pt x="757667" y="299242"/>
                    <a:pt x="754125" y="294016"/>
                    <a:pt x="749789" y="292882"/>
                  </a:cubicBezTo>
                  <a:cubicBezTo>
                    <a:pt x="742892" y="291079"/>
                    <a:pt x="742586" y="292620"/>
                    <a:pt x="746499" y="309485"/>
                  </a:cubicBezTo>
                  <a:cubicBezTo>
                    <a:pt x="748870" y="319710"/>
                    <a:pt x="752772" y="327422"/>
                    <a:pt x="755169" y="326624"/>
                  </a:cubicBezTo>
                  <a:cubicBezTo>
                    <a:pt x="757566" y="325824"/>
                    <a:pt x="759334" y="322930"/>
                    <a:pt x="759099" y="320192"/>
                  </a:cubicBezTo>
                  <a:close/>
                  <a:moveTo>
                    <a:pt x="723251" y="296531"/>
                  </a:moveTo>
                  <a:cubicBezTo>
                    <a:pt x="723251" y="295646"/>
                    <a:pt x="719890" y="292285"/>
                    <a:pt x="715784" y="289064"/>
                  </a:cubicBezTo>
                  <a:cubicBezTo>
                    <a:pt x="709015" y="283754"/>
                    <a:pt x="708863" y="283906"/>
                    <a:pt x="714171" y="290675"/>
                  </a:cubicBezTo>
                  <a:cubicBezTo>
                    <a:pt x="719747" y="297783"/>
                    <a:pt x="723251" y="300044"/>
                    <a:pt x="723251" y="296531"/>
                  </a:cubicBezTo>
                  <a:close/>
                  <a:moveTo>
                    <a:pt x="815016" y="272466"/>
                  </a:moveTo>
                  <a:cubicBezTo>
                    <a:pt x="819708" y="238347"/>
                    <a:pt x="810970" y="210933"/>
                    <a:pt x="787762" y="186960"/>
                  </a:cubicBezTo>
                  <a:cubicBezTo>
                    <a:pt x="753753" y="151831"/>
                    <a:pt x="706914" y="145110"/>
                    <a:pt x="653024" y="167627"/>
                  </a:cubicBezTo>
                  <a:lnTo>
                    <a:pt x="636537" y="174516"/>
                  </a:lnTo>
                  <a:lnTo>
                    <a:pt x="646222" y="184826"/>
                  </a:lnTo>
                  <a:cubicBezTo>
                    <a:pt x="655721" y="194936"/>
                    <a:pt x="656199" y="194996"/>
                    <a:pt x="671064" y="187959"/>
                  </a:cubicBezTo>
                  <a:cubicBezTo>
                    <a:pt x="681278" y="183123"/>
                    <a:pt x="686740" y="182321"/>
                    <a:pt x="687815" y="185497"/>
                  </a:cubicBezTo>
                  <a:cubicBezTo>
                    <a:pt x="688690" y="188091"/>
                    <a:pt x="694201" y="189296"/>
                    <a:pt x="700058" y="188176"/>
                  </a:cubicBezTo>
                  <a:cubicBezTo>
                    <a:pt x="706721" y="186902"/>
                    <a:pt x="720841" y="191129"/>
                    <a:pt x="737774" y="199465"/>
                  </a:cubicBezTo>
                  <a:cubicBezTo>
                    <a:pt x="752661" y="206794"/>
                    <a:pt x="766847" y="212791"/>
                    <a:pt x="769300" y="212791"/>
                  </a:cubicBezTo>
                  <a:cubicBezTo>
                    <a:pt x="776432" y="212791"/>
                    <a:pt x="788478" y="249538"/>
                    <a:pt x="786272" y="264567"/>
                  </a:cubicBezTo>
                  <a:cubicBezTo>
                    <a:pt x="784667" y="275504"/>
                    <a:pt x="786512" y="280236"/>
                    <a:pt x="795338" y="287828"/>
                  </a:cubicBezTo>
                  <a:cubicBezTo>
                    <a:pt x="801432" y="293070"/>
                    <a:pt x="807691" y="296574"/>
                    <a:pt x="809245" y="295613"/>
                  </a:cubicBezTo>
                  <a:cubicBezTo>
                    <a:pt x="810801" y="294652"/>
                    <a:pt x="813397" y="284236"/>
                    <a:pt x="815016" y="272466"/>
                  </a:cubicBezTo>
                  <a:close/>
                  <a:moveTo>
                    <a:pt x="644301" y="281072"/>
                  </a:moveTo>
                  <a:cubicBezTo>
                    <a:pt x="645751" y="278725"/>
                    <a:pt x="644904" y="276805"/>
                    <a:pt x="642419" y="276805"/>
                  </a:cubicBezTo>
                  <a:cubicBezTo>
                    <a:pt x="639932" y="276805"/>
                    <a:pt x="637899" y="278725"/>
                    <a:pt x="637899" y="281072"/>
                  </a:cubicBezTo>
                  <a:cubicBezTo>
                    <a:pt x="637899" y="283420"/>
                    <a:pt x="638746" y="285340"/>
                    <a:pt x="639781" y="285340"/>
                  </a:cubicBezTo>
                  <a:cubicBezTo>
                    <a:pt x="640816" y="285340"/>
                    <a:pt x="642850" y="283420"/>
                    <a:pt x="644301" y="281072"/>
                  </a:cubicBezTo>
                  <a:close/>
                  <a:moveTo>
                    <a:pt x="767560" y="267926"/>
                  </a:moveTo>
                  <a:cubicBezTo>
                    <a:pt x="775580" y="235571"/>
                    <a:pt x="741995" y="198565"/>
                    <a:pt x="704608" y="198565"/>
                  </a:cubicBezTo>
                  <a:cubicBezTo>
                    <a:pt x="688082" y="198565"/>
                    <a:pt x="650702" y="214234"/>
                    <a:pt x="650702" y="221161"/>
                  </a:cubicBezTo>
                  <a:cubicBezTo>
                    <a:pt x="650702" y="229842"/>
                    <a:pt x="680151" y="252985"/>
                    <a:pt x="706845" y="265282"/>
                  </a:cubicBezTo>
                  <a:cubicBezTo>
                    <a:pt x="759999" y="289768"/>
                    <a:pt x="762122" y="289861"/>
                    <a:pt x="767560" y="267926"/>
                  </a:cubicBezTo>
                  <a:close/>
                  <a:moveTo>
                    <a:pt x="706181" y="277534"/>
                  </a:moveTo>
                  <a:cubicBezTo>
                    <a:pt x="706181" y="275589"/>
                    <a:pt x="696425" y="269427"/>
                    <a:pt x="684499" y="263841"/>
                  </a:cubicBezTo>
                  <a:cubicBezTo>
                    <a:pt x="672575" y="258256"/>
                    <a:pt x="659086" y="248444"/>
                    <a:pt x="654524" y="242039"/>
                  </a:cubicBezTo>
                  <a:lnTo>
                    <a:pt x="646231" y="230391"/>
                  </a:lnTo>
                  <a:lnTo>
                    <a:pt x="622942" y="238403"/>
                  </a:lnTo>
                  <a:cubicBezTo>
                    <a:pt x="610135" y="242809"/>
                    <a:pt x="596285" y="248302"/>
                    <a:pt x="592165" y="250607"/>
                  </a:cubicBezTo>
                  <a:cubicBezTo>
                    <a:pt x="585480" y="254348"/>
                    <a:pt x="585816" y="255079"/>
                    <a:pt x="595283" y="257398"/>
                  </a:cubicBezTo>
                  <a:cubicBezTo>
                    <a:pt x="601118" y="258828"/>
                    <a:pt x="624136" y="264531"/>
                    <a:pt x="646434" y="270073"/>
                  </a:cubicBezTo>
                  <a:cubicBezTo>
                    <a:pt x="690604" y="281052"/>
                    <a:pt x="706181" y="282996"/>
                    <a:pt x="706181" y="277534"/>
                  </a:cubicBezTo>
                  <a:close/>
                  <a:moveTo>
                    <a:pt x="435466" y="68684"/>
                  </a:moveTo>
                  <a:cubicBezTo>
                    <a:pt x="433576" y="66788"/>
                    <a:pt x="364772" y="101139"/>
                    <a:pt x="364772" y="103983"/>
                  </a:cubicBezTo>
                  <a:cubicBezTo>
                    <a:pt x="364772" y="105113"/>
                    <a:pt x="381019" y="97978"/>
                    <a:pt x="400887" y="88127"/>
                  </a:cubicBezTo>
                  <a:cubicBezTo>
                    <a:pt x="420744" y="78276"/>
                    <a:pt x="436308" y="69527"/>
                    <a:pt x="435466" y="68684"/>
                  </a:cubicBezTo>
                  <a:close/>
                  <a:moveTo>
                    <a:pt x="1036923" y="84762"/>
                  </a:moveTo>
                  <a:cubicBezTo>
                    <a:pt x="1035471" y="82415"/>
                    <a:pt x="1031997" y="80524"/>
                    <a:pt x="1029202" y="80560"/>
                  </a:cubicBezTo>
                  <a:cubicBezTo>
                    <a:pt x="1026148" y="80598"/>
                    <a:pt x="1026674" y="82276"/>
                    <a:pt x="1030521" y="84762"/>
                  </a:cubicBezTo>
                  <a:cubicBezTo>
                    <a:pt x="1038719" y="90060"/>
                    <a:pt x="1040197" y="90060"/>
                    <a:pt x="1036923" y="84762"/>
                  </a:cubicBezTo>
                  <a:close/>
                  <a:moveTo>
                    <a:pt x="1004915" y="70175"/>
                  </a:moveTo>
                  <a:cubicBezTo>
                    <a:pt x="994353" y="64719"/>
                    <a:pt x="980910" y="58999"/>
                    <a:pt x="975041" y="57466"/>
                  </a:cubicBezTo>
                  <a:cubicBezTo>
                    <a:pt x="969173" y="55932"/>
                    <a:pt x="975895" y="60321"/>
                    <a:pt x="989978" y="67219"/>
                  </a:cubicBezTo>
                  <a:cubicBezTo>
                    <a:pt x="1020289" y="82067"/>
                    <a:pt x="1032678" y="84518"/>
                    <a:pt x="1004915" y="70175"/>
                  </a:cubicBezTo>
                  <a:close/>
                  <a:moveTo>
                    <a:pt x="454389" y="63424"/>
                  </a:moveTo>
                  <a:cubicBezTo>
                    <a:pt x="457907" y="61149"/>
                    <a:pt x="458875" y="59287"/>
                    <a:pt x="456529" y="59287"/>
                  </a:cubicBezTo>
                  <a:cubicBezTo>
                    <a:pt x="454172" y="59287"/>
                    <a:pt x="449379" y="61149"/>
                    <a:pt x="445861" y="63424"/>
                  </a:cubicBezTo>
                  <a:cubicBezTo>
                    <a:pt x="442331" y="65699"/>
                    <a:pt x="441375" y="67561"/>
                    <a:pt x="443720" y="67561"/>
                  </a:cubicBezTo>
                  <a:cubicBezTo>
                    <a:pt x="446066" y="67561"/>
                    <a:pt x="450870" y="65699"/>
                    <a:pt x="454389" y="63424"/>
                  </a:cubicBezTo>
                  <a:close/>
                  <a:moveTo>
                    <a:pt x="488534" y="49901"/>
                  </a:moveTo>
                  <a:cubicBezTo>
                    <a:pt x="492986" y="47152"/>
                    <a:pt x="491677" y="46816"/>
                    <a:pt x="484265" y="48800"/>
                  </a:cubicBezTo>
                  <a:cubicBezTo>
                    <a:pt x="478401" y="50369"/>
                    <a:pt x="470716" y="53433"/>
                    <a:pt x="467197" y="55609"/>
                  </a:cubicBezTo>
                  <a:cubicBezTo>
                    <a:pt x="462746" y="58358"/>
                    <a:pt x="464044" y="58693"/>
                    <a:pt x="471456" y="56710"/>
                  </a:cubicBezTo>
                  <a:cubicBezTo>
                    <a:pt x="477331" y="55140"/>
                    <a:pt x="485016" y="52076"/>
                    <a:pt x="488534" y="49901"/>
                  </a:cubicBezTo>
                  <a:close/>
                  <a:moveTo>
                    <a:pt x="957971" y="50621"/>
                  </a:moveTo>
                  <a:cubicBezTo>
                    <a:pt x="954450" y="48346"/>
                    <a:pt x="948689" y="46590"/>
                    <a:pt x="945168" y="46719"/>
                  </a:cubicBezTo>
                  <a:cubicBezTo>
                    <a:pt x="940947" y="46873"/>
                    <a:pt x="941675" y="48203"/>
                    <a:pt x="947302" y="50621"/>
                  </a:cubicBezTo>
                  <a:cubicBezTo>
                    <a:pt x="959034" y="55662"/>
                    <a:pt x="965772" y="55662"/>
                    <a:pt x="957971" y="50621"/>
                  </a:cubicBezTo>
                  <a:close/>
                  <a:moveTo>
                    <a:pt x="516271" y="42086"/>
                  </a:moveTo>
                  <a:cubicBezTo>
                    <a:pt x="521652" y="39774"/>
                    <a:pt x="522440" y="38418"/>
                    <a:pt x="518405" y="38418"/>
                  </a:cubicBezTo>
                  <a:cubicBezTo>
                    <a:pt x="514884" y="38418"/>
                    <a:pt x="508163" y="40069"/>
                    <a:pt x="503472" y="42086"/>
                  </a:cubicBezTo>
                  <a:cubicBezTo>
                    <a:pt x="498087" y="44398"/>
                    <a:pt x="497301" y="45754"/>
                    <a:pt x="501332" y="45754"/>
                  </a:cubicBezTo>
                  <a:cubicBezTo>
                    <a:pt x="504850" y="45754"/>
                    <a:pt x="511579" y="44103"/>
                    <a:pt x="516271" y="42086"/>
                  </a:cubicBezTo>
                  <a:close/>
                  <a:moveTo>
                    <a:pt x="917429" y="37818"/>
                  </a:moveTo>
                  <a:cubicBezTo>
                    <a:pt x="912734" y="35801"/>
                    <a:pt x="906012" y="34151"/>
                    <a:pt x="902492" y="34151"/>
                  </a:cubicBezTo>
                  <a:cubicBezTo>
                    <a:pt x="898457" y="34151"/>
                    <a:pt x="899246" y="35506"/>
                    <a:pt x="904626" y="37818"/>
                  </a:cubicBezTo>
                  <a:cubicBezTo>
                    <a:pt x="909320" y="39835"/>
                    <a:pt x="916042" y="41486"/>
                    <a:pt x="919562" y="41486"/>
                  </a:cubicBezTo>
                  <a:cubicBezTo>
                    <a:pt x="923598" y="41486"/>
                    <a:pt x="922808" y="40130"/>
                    <a:pt x="917429" y="37818"/>
                  </a:cubicBezTo>
                  <a:close/>
                  <a:moveTo>
                    <a:pt x="538588" y="35240"/>
                  </a:moveTo>
                  <a:cubicBezTo>
                    <a:pt x="537169" y="33822"/>
                    <a:pt x="533488" y="33670"/>
                    <a:pt x="530407" y="34903"/>
                  </a:cubicBezTo>
                  <a:cubicBezTo>
                    <a:pt x="527003" y="36265"/>
                    <a:pt x="528014" y="37277"/>
                    <a:pt x="532986" y="37481"/>
                  </a:cubicBezTo>
                  <a:cubicBezTo>
                    <a:pt x="537485" y="37667"/>
                    <a:pt x="540006" y="36658"/>
                    <a:pt x="538588" y="35240"/>
                  </a:cubicBezTo>
                  <a:close/>
                  <a:moveTo>
                    <a:pt x="565349" y="29283"/>
                  </a:moveTo>
                  <a:cubicBezTo>
                    <a:pt x="573926" y="26536"/>
                    <a:pt x="574345" y="25841"/>
                    <a:pt x="567483" y="25741"/>
                  </a:cubicBezTo>
                  <a:cubicBezTo>
                    <a:pt x="562788" y="25671"/>
                    <a:pt x="555106" y="27266"/>
                    <a:pt x="550412" y="29283"/>
                  </a:cubicBezTo>
                  <a:cubicBezTo>
                    <a:pt x="539538" y="33956"/>
                    <a:pt x="550758" y="33956"/>
                    <a:pt x="565349" y="29283"/>
                  </a:cubicBezTo>
                  <a:close/>
                  <a:moveTo>
                    <a:pt x="892800" y="30972"/>
                  </a:moveTo>
                  <a:cubicBezTo>
                    <a:pt x="891383" y="29554"/>
                    <a:pt x="887702" y="29402"/>
                    <a:pt x="884621" y="30635"/>
                  </a:cubicBezTo>
                  <a:cubicBezTo>
                    <a:pt x="881216" y="31998"/>
                    <a:pt x="882228" y="33009"/>
                    <a:pt x="887200" y="33214"/>
                  </a:cubicBezTo>
                  <a:cubicBezTo>
                    <a:pt x="891698" y="33399"/>
                    <a:pt x="894219" y="32390"/>
                    <a:pt x="892800" y="30972"/>
                  </a:cubicBezTo>
                  <a:close/>
                  <a:moveTo>
                    <a:pt x="873686" y="26457"/>
                  </a:moveTo>
                  <a:cubicBezTo>
                    <a:pt x="870752" y="25273"/>
                    <a:pt x="865951" y="25273"/>
                    <a:pt x="863017" y="26457"/>
                  </a:cubicBezTo>
                  <a:cubicBezTo>
                    <a:pt x="860082" y="27640"/>
                    <a:pt x="862483" y="28609"/>
                    <a:pt x="868351" y="28609"/>
                  </a:cubicBezTo>
                  <a:cubicBezTo>
                    <a:pt x="874219" y="28609"/>
                    <a:pt x="876619" y="27641"/>
                    <a:pt x="873686" y="26457"/>
                  </a:cubicBezTo>
                  <a:close/>
                  <a:moveTo>
                    <a:pt x="596370" y="22216"/>
                  </a:moveTo>
                  <a:cubicBezTo>
                    <a:pt x="593481" y="21047"/>
                    <a:pt x="587720" y="20976"/>
                    <a:pt x="583567" y="22058"/>
                  </a:cubicBezTo>
                  <a:cubicBezTo>
                    <a:pt x="579415" y="23140"/>
                    <a:pt x="581780" y="24096"/>
                    <a:pt x="588821" y="24183"/>
                  </a:cubicBezTo>
                  <a:cubicBezTo>
                    <a:pt x="595863" y="24270"/>
                    <a:pt x="599260" y="23385"/>
                    <a:pt x="596370" y="22216"/>
                  </a:cubicBezTo>
                  <a:close/>
                  <a:moveTo>
                    <a:pt x="852347" y="22189"/>
                  </a:moveTo>
                  <a:cubicBezTo>
                    <a:pt x="849413" y="21006"/>
                    <a:pt x="844613" y="21006"/>
                    <a:pt x="841679" y="22189"/>
                  </a:cubicBezTo>
                  <a:cubicBezTo>
                    <a:pt x="838745" y="23373"/>
                    <a:pt x="841145" y="24342"/>
                    <a:pt x="847013" y="24342"/>
                  </a:cubicBezTo>
                  <a:cubicBezTo>
                    <a:pt x="852881" y="24342"/>
                    <a:pt x="855281" y="23373"/>
                    <a:pt x="852347" y="22189"/>
                  </a:cubicBezTo>
                  <a:close/>
                  <a:moveTo>
                    <a:pt x="624029" y="17806"/>
                  </a:moveTo>
                  <a:cubicBezTo>
                    <a:pt x="619922" y="16733"/>
                    <a:pt x="613200" y="16733"/>
                    <a:pt x="609093" y="17806"/>
                  </a:cubicBezTo>
                  <a:cubicBezTo>
                    <a:pt x="604985" y="18880"/>
                    <a:pt x="608346" y="19758"/>
                    <a:pt x="616561" y="19758"/>
                  </a:cubicBezTo>
                  <a:cubicBezTo>
                    <a:pt x="624775" y="19758"/>
                    <a:pt x="628137" y="18880"/>
                    <a:pt x="624029" y="17806"/>
                  </a:cubicBezTo>
                  <a:close/>
                  <a:moveTo>
                    <a:pt x="828875" y="17806"/>
                  </a:moveTo>
                  <a:cubicBezTo>
                    <a:pt x="824767" y="16733"/>
                    <a:pt x="818046" y="16733"/>
                    <a:pt x="813938" y="17806"/>
                  </a:cubicBezTo>
                  <a:cubicBezTo>
                    <a:pt x="809831" y="18880"/>
                    <a:pt x="813192" y="19758"/>
                    <a:pt x="821407" y="19758"/>
                  </a:cubicBezTo>
                  <a:cubicBezTo>
                    <a:pt x="829622" y="19758"/>
                    <a:pt x="832983" y="18880"/>
                    <a:pt x="828875" y="17806"/>
                  </a:cubicBezTo>
                  <a:close/>
                  <a:moveTo>
                    <a:pt x="664630" y="13476"/>
                  </a:moveTo>
                  <a:cubicBezTo>
                    <a:pt x="659381" y="12463"/>
                    <a:pt x="649780" y="12437"/>
                    <a:pt x="643292" y="13418"/>
                  </a:cubicBezTo>
                  <a:cubicBezTo>
                    <a:pt x="636806" y="14398"/>
                    <a:pt x="641099" y="15227"/>
                    <a:pt x="652836" y="15259"/>
                  </a:cubicBezTo>
                  <a:cubicBezTo>
                    <a:pt x="664572" y="15291"/>
                    <a:pt x="669879" y="14489"/>
                    <a:pt x="664630" y="13476"/>
                  </a:cubicBezTo>
                  <a:close/>
                  <a:moveTo>
                    <a:pt x="796927" y="13476"/>
                  </a:moveTo>
                  <a:cubicBezTo>
                    <a:pt x="791678" y="12463"/>
                    <a:pt x="782076" y="12437"/>
                    <a:pt x="775589" y="13418"/>
                  </a:cubicBezTo>
                  <a:cubicBezTo>
                    <a:pt x="769102" y="14398"/>
                    <a:pt x="773396" y="15227"/>
                    <a:pt x="785133" y="15259"/>
                  </a:cubicBezTo>
                  <a:cubicBezTo>
                    <a:pt x="796868" y="15291"/>
                    <a:pt x="802176" y="14489"/>
                    <a:pt x="796927" y="13476"/>
                  </a:cubicBezTo>
                  <a:close/>
                  <a:moveTo>
                    <a:pt x="735101" y="9111"/>
                  </a:moveTo>
                  <a:cubicBezTo>
                    <a:pt x="726361" y="8194"/>
                    <a:pt x="710997" y="8181"/>
                    <a:pt x="700959" y="9083"/>
                  </a:cubicBezTo>
                  <a:cubicBezTo>
                    <a:pt x="690922" y="9984"/>
                    <a:pt x="698072" y="10734"/>
                    <a:pt x="716850" y="10750"/>
                  </a:cubicBezTo>
                  <a:cubicBezTo>
                    <a:pt x="735628" y="10766"/>
                    <a:pt x="743840" y="10028"/>
                    <a:pt x="735101" y="9111"/>
                  </a:cubicBezTo>
                  <a:close/>
                </a:path>
              </a:pathLst>
            </a:custGeom>
            <a:solidFill>
              <a:srgbClr val="0E2F74"/>
            </a:solidFill>
            <a:ln w="86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it-CH">
                <a:solidFill>
                  <a:schemeClr val="tx1"/>
                </a:solidFill>
              </a:endParaRPr>
            </a:p>
          </p:txBody>
        </p:sp>
        <p:pic>
          <p:nvPicPr>
            <p:cNvPr id="11" name="Immagine 10">
              <a:extLst>
                <a:ext uri="{FF2B5EF4-FFF2-40B4-BE49-F238E27FC236}">
                  <a16:creationId xmlns:a16="http://schemas.microsoft.com/office/drawing/2014/main" id="{5585D829-F740-0C37-3476-26217B47F09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-11415" y="6216084"/>
              <a:ext cx="1094592" cy="640198"/>
            </a:xfrm>
            <a:prstGeom prst="rect">
              <a:avLst/>
            </a:prstGeom>
          </p:spPr>
        </p:pic>
      </p:grpSp>
      <p:cxnSp>
        <p:nvCxnSpPr>
          <p:cNvPr id="19" name="Connettore diritto 18">
            <a:extLst>
              <a:ext uri="{FF2B5EF4-FFF2-40B4-BE49-F238E27FC236}">
                <a16:creationId xmlns:a16="http://schemas.microsoft.com/office/drawing/2014/main" id="{CC708506-4270-CE88-B0CA-5F3BCCE89907}"/>
              </a:ext>
            </a:extLst>
          </p:cNvPr>
          <p:cNvCxnSpPr>
            <a:cxnSpLocks/>
          </p:cNvCxnSpPr>
          <p:nvPr userDrawn="1"/>
        </p:nvCxnSpPr>
        <p:spPr>
          <a:xfrm>
            <a:off x="1537363" y="6235200"/>
            <a:ext cx="0" cy="622800"/>
          </a:xfrm>
          <a:prstGeom prst="line">
            <a:avLst/>
          </a:prstGeom>
          <a:ln w="15875">
            <a:solidFill>
              <a:srgbClr val="162D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egnaposto numero diapositiva 5">
            <a:extLst>
              <a:ext uri="{FF2B5EF4-FFF2-40B4-BE49-F238E27FC236}">
                <a16:creationId xmlns:a16="http://schemas.microsoft.com/office/drawing/2014/main" id="{A8A59D69-32C9-A97A-D618-118FE5191F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49339" y="6394760"/>
            <a:ext cx="4654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1648D"/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defRPr>
            </a:lvl1pPr>
          </a:lstStyle>
          <a:p>
            <a:fld id="{97672CED-E27C-4372-964F-447ACAE2F905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975562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7A9E38E8-571F-D1A9-4C22-1FDDA356A9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E74E09B2-1B95-9D7D-2C69-D3A8D667B2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FC13723-2EC7-C77C-CA39-53B1D21470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6916EF4-9807-73B5-1790-BDF084A981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S. Mariotto - A 3 T HTS Solenoid for the IDEA detector project, FCC2025, Vienna</a:t>
            </a:r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D3BA57B-343D-AB7E-EC81-CF2B1A4C97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054B89F-3129-4273-9785-12F2C2ACCFD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618488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60" r:id="rId2"/>
    <p:sldLayoutId id="2147483661" r:id="rId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51.png"/><Relationship Id="rId7" Type="http://schemas.openxmlformats.org/officeDocument/2006/relationships/image" Target="../media/image55.sv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58.png"/><Relationship Id="rId7" Type="http://schemas.openxmlformats.org/officeDocument/2006/relationships/image" Target="../media/image61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0.png"/><Relationship Id="rId11" Type="http://schemas.openxmlformats.org/officeDocument/2006/relationships/image" Target="../media/image65.png"/><Relationship Id="rId5" Type="http://schemas.openxmlformats.org/officeDocument/2006/relationships/image" Target="../media/image59.png"/><Relationship Id="rId10" Type="http://schemas.openxmlformats.org/officeDocument/2006/relationships/image" Target="../media/image64.png"/><Relationship Id="rId4" Type="http://schemas.openxmlformats.org/officeDocument/2006/relationships/image" Target="../media/image540.png"/><Relationship Id="rId9" Type="http://schemas.openxmlformats.org/officeDocument/2006/relationships/image" Target="../media/image6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key4hep/k4geo/blob/main/FCCee/IDEA/compact/IDEA_o2_v01/DectDimensions_IDEA_o2_v01.xml" TargetMode="External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6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13" Type="http://schemas.openxmlformats.org/officeDocument/2006/relationships/image" Target="../media/image78.png"/><Relationship Id="rId18" Type="http://schemas.openxmlformats.org/officeDocument/2006/relationships/image" Target="../media/image83.jpeg"/><Relationship Id="rId3" Type="http://schemas.openxmlformats.org/officeDocument/2006/relationships/image" Target="../media/image68.png"/><Relationship Id="rId7" Type="http://schemas.openxmlformats.org/officeDocument/2006/relationships/image" Target="../media/image72.png"/><Relationship Id="rId12" Type="http://schemas.openxmlformats.org/officeDocument/2006/relationships/image" Target="../media/image77.png"/><Relationship Id="rId17" Type="http://schemas.openxmlformats.org/officeDocument/2006/relationships/image" Target="../media/image82.png"/><Relationship Id="rId2" Type="http://schemas.openxmlformats.org/officeDocument/2006/relationships/image" Target="../media/image67.png"/><Relationship Id="rId16" Type="http://schemas.openxmlformats.org/officeDocument/2006/relationships/image" Target="../media/image8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1.png"/><Relationship Id="rId11" Type="http://schemas.openxmlformats.org/officeDocument/2006/relationships/image" Target="../media/image76.png"/><Relationship Id="rId5" Type="http://schemas.openxmlformats.org/officeDocument/2006/relationships/image" Target="../media/image70.png"/><Relationship Id="rId15" Type="http://schemas.openxmlformats.org/officeDocument/2006/relationships/image" Target="../media/image80.png"/><Relationship Id="rId10" Type="http://schemas.openxmlformats.org/officeDocument/2006/relationships/image" Target="../media/image75.png"/><Relationship Id="rId4" Type="http://schemas.openxmlformats.org/officeDocument/2006/relationships/image" Target="../media/image69.png"/><Relationship Id="rId9" Type="http://schemas.openxmlformats.org/officeDocument/2006/relationships/image" Target="../media/image74.png"/><Relationship Id="rId14" Type="http://schemas.openxmlformats.org/officeDocument/2006/relationships/image" Target="../media/image7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tif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png"/><Relationship Id="rId7" Type="http://schemas.openxmlformats.org/officeDocument/2006/relationships/image" Target="../media/image16.jpeg"/><Relationship Id="rId12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11" Type="http://schemas.openxmlformats.org/officeDocument/2006/relationships/image" Target="../media/image20.jpeg"/><Relationship Id="rId5" Type="http://schemas.openxmlformats.org/officeDocument/2006/relationships/image" Target="../media/image14.png"/><Relationship Id="rId10" Type="http://schemas.openxmlformats.org/officeDocument/2006/relationships/image" Target="../media/image19.jpeg"/><Relationship Id="rId4" Type="http://schemas.openxmlformats.org/officeDocument/2006/relationships/image" Target="../media/image13.png"/><Relationship Id="rId9" Type="http://schemas.openxmlformats.org/officeDocument/2006/relationships/image" Target="../media/image18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sv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5.png"/><Relationship Id="rId5" Type="http://schemas.openxmlformats.org/officeDocument/2006/relationships/image" Target="../media/image24.jpg"/><Relationship Id="rId10" Type="http://schemas.openxmlformats.org/officeDocument/2006/relationships/image" Target="../media/image29.jpg"/><Relationship Id="rId4" Type="http://schemas.openxmlformats.org/officeDocument/2006/relationships/image" Target="../media/image23.png"/><Relationship Id="rId9" Type="http://schemas.openxmlformats.org/officeDocument/2006/relationships/image" Target="../media/image28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0.png"/><Relationship Id="rId3" Type="http://schemas.openxmlformats.org/officeDocument/2006/relationships/image" Target="../media/image30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2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7.sv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49.sv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>
            <a:extLst>
              <a:ext uri="{FF2B5EF4-FFF2-40B4-BE49-F238E27FC236}">
                <a16:creationId xmlns:a16="http://schemas.microsoft.com/office/drawing/2014/main" id="{DE4D8C2C-FDD4-E2D9-EA65-F27B3A3F44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9632"/>
            <a:ext cx="12192000" cy="2932970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</p:pic>
      <p:sp>
        <p:nvSpPr>
          <p:cNvPr id="27" name="Figura a mano libera: forma 26">
            <a:extLst>
              <a:ext uri="{FF2B5EF4-FFF2-40B4-BE49-F238E27FC236}">
                <a16:creationId xmlns:a16="http://schemas.microsoft.com/office/drawing/2014/main" id="{EA1D2F55-D107-43B5-C568-02EDCF061B45}"/>
              </a:ext>
            </a:extLst>
          </p:cNvPr>
          <p:cNvSpPr/>
          <p:nvPr/>
        </p:nvSpPr>
        <p:spPr>
          <a:xfrm>
            <a:off x="4378961" y="-9632"/>
            <a:ext cx="7813040" cy="2932970"/>
          </a:xfrm>
          <a:custGeom>
            <a:avLst/>
            <a:gdLst>
              <a:gd name="connsiteX0" fmla="*/ 1523616 w 6677320"/>
              <a:gd name="connsiteY0" fmla="*/ 0 h 2638981"/>
              <a:gd name="connsiteX1" fmla="*/ 6677320 w 6677320"/>
              <a:gd name="connsiteY1" fmla="*/ 0 h 2638981"/>
              <a:gd name="connsiteX2" fmla="*/ 6677320 w 6677320"/>
              <a:gd name="connsiteY2" fmla="*/ 2638981 h 2638981"/>
              <a:gd name="connsiteX3" fmla="*/ 0 w 6677320"/>
              <a:gd name="connsiteY3" fmla="*/ 2638981 h 26389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77320" h="2638981">
                <a:moveTo>
                  <a:pt x="1523616" y="0"/>
                </a:moveTo>
                <a:lnTo>
                  <a:pt x="6677320" y="0"/>
                </a:lnTo>
                <a:lnTo>
                  <a:pt x="6677320" y="2638981"/>
                </a:lnTo>
                <a:lnTo>
                  <a:pt x="0" y="2638981"/>
                </a:lnTo>
                <a:close/>
              </a:path>
            </a:pathLst>
          </a:custGeom>
          <a:gradFill flip="none" rotWithShape="1">
            <a:gsLst>
              <a:gs pos="45000">
                <a:srgbClr val="82888F">
                  <a:alpha val="0"/>
                </a:srgbClr>
              </a:gs>
              <a:gs pos="69000">
                <a:srgbClr val="727379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it-IT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C7ACAD92-096A-80FF-686D-8864E418F4D7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1364269" y="3261213"/>
            <a:ext cx="9463462" cy="1285875"/>
          </a:xfrm>
          <a:noFill/>
        </p:spPr>
        <p:txBody>
          <a:bodyPr anchor="ctr">
            <a:noAutofit/>
          </a:bodyPr>
          <a:lstStyle/>
          <a:p>
            <a:pPr algn="ctr"/>
            <a:r>
              <a:rPr lang="en-US" sz="4000" b="1" dirty="0">
                <a:solidFill>
                  <a:srgbClr val="01648D"/>
                </a:solidFill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A 3 T High Temperature Solenoid Design for the IDEA detector project</a:t>
            </a:r>
            <a:endParaRPr lang="it-IT" sz="3200" b="1" dirty="0">
              <a:solidFill>
                <a:srgbClr val="01648D"/>
              </a:solidFill>
              <a:latin typeface="Segoe UI" panose="020B0502040204020203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B2D2A36B-AC78-F371-412F-CAF49EF83F2E}"/>
              </a:ext>
            </a:extLst>
          </p:cNvPr>
          <p:cNvSpPr txBox="1"/>
          <p:nvPr/>
        </p:nvSpPr>
        <p:spPr>
          <a:xfrm>
            <a:off x="6698732" y="5824510"/>
            <a:ext cx="5256173" cy="646331"/>
          </a:xfrm>
          <a:prstGeom prst="rect">
            <a:avLst/>
          </a:prstGeom>
          <a:noFill/>
        </p:spPr>
        <p:txBody>
          <a:bodyPr wrap="square" anchor="b">
            <a:spAutoFit/>
          </a:bodyPr>
          <a:lstStyle/>
          <a:p>
            <a:pPr algn="r"/>
            <a:r>
              <a:rPr lang="en-US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Future Circular Collider Week 2025</a:t>
            </a:r>
          </a:p>
          <a:p>
            <a:pPr algn="r"/>
            <a:r>
              <a:rPr lang="en-US" b="0" i="0" dirty="0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Vienna, 2025 May 20</a:t>
            </a:r>
            <a:r>
              <a:rPr lang="en-US" b="0" i="0" baseline="30000" dirty="0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th</a:t>
            </a:r>
            <a:endParaRPr lang="it-IT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16" name="Gruppo 15">
            <a:extLst>
              <a:ext uri="{FF2B5EF4-FFF2-40B4-BE49-F238E27FC236}">
                <a16:creationId xmlns:a16="http://schemas.microsoft.com/office/drawing/2014/main" id="{35FBEA36-EA47-B984-93EC-1A21217E5CCA}"/>
              </a:ext>
            </a:extLst>
          </p:cNvPr>
          <p:cNvGrpSpPr/>
          <p:nvPr/>
        </p:nvGrpSpPr>
        <p:grpSpPr>
          <a:xfrm>
            <a:off x="7160962" y="710324"/>
            <a:ext cx="1130994" cy="569781"/>
            <a:chOff x="1683780" y="884176"/>
            <a:chExt cx="643969" cy="324425"/>
          </a:xfrm>
        </p:grpSpPr>
        <p:sp>
          <p:nvSpPr>
            <p:cNvPr id="17" name="Figura a mano libera: forma 16">
              <a:extLst>
                <a:ext uri="{FF2B5EF4-FFF2-40B4-BE49-F238E27FC236}">
                  <a16:creationId xmlns:a16="http://schemas.microsoft.com/office/drawing/2014/main" id="{AEF5F799-18D8-447A-5BD5-C000A8247FC0}"/>
                </a:ext>
              </a:extLst>
            </p:cNvPr>
            <p:cNvSpPr/>
            <p:nvPr/>
          </p:nvSpPr>
          <p:spPr>
            <a:xfrm>
              <a:off x="1922338" y="1001743"/>
              <a:ext cx="22414" cy="127754"/>
            </a:xfrm>
            <a:custGeom>
              <a:avLst/>
              <a:gdLst>
                <a:gd name="connsiteX0" fmla="*/ -30 w 351995"/>
                <a:gd name="connsiteY0" fmla="*/ -13 h 2006315"/>
                <a:gd name="connsiteX1" fmla="*/ 351966 w 351995"/>
                <a:gd name="connsiteY1" fmla="*/ -13 h 2006315"/>
                <a:gd name="connsiteX2" fmla="*/ 351966 w 351995"/>
                <a:gd name="connsiteY2" fmla="*/ 2006302 h 2006315"/>
                <a:gd name="connsiteX3" fmla="*/ -30 w 351995"/>
                <a:gd name="connsiteY3" fmla="*/ 2006302 h 20063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1995" h="2006315">
                  <a:moveTo>
                    <a:pt x="-30" y="-13"/>
                  </a:moveTo>
                  <a:lnTo>
                    <a:pt x="351966" y="-13"/>
                  </a:lnTo>
                  <a:lnTo>
                    <a:pt x="351966" y="2006302"/>
                  </a:lnTo>
                  <a:lnTo>
                    <a:pt x="-30" y="2006302"/>
                  </a:lnTo>
                  <a:close/>
                </a:path>
              </a:pathLst>
            </a:custGeom>
            <a:solidFill>
              <a:schemeClr val="bg1"/>
            </a:solidFill>
            <a:ln w="231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8" name="Figura a mano libera: forma 17">
              <a:extLst>
                <a:ext uri="{FF2B5EF4-FFF2-40B4-BE49-F238E27FC236}">
                  <a16:creationId xmlns:a16="http://schemas.microsoft.com/office/drawing/2014/main" id="{CB573B52-2476-E0D6-FC30-7F7AEA4B4217}"/>
                </a:ext>
              </a:extLst>
            </p:cNvPr>
            <p:cNvSpPr/>
            <p:nvPr/>
          </p:nvSpPr>
          <p:spPr>
            <a:xfrm>
              <a:off x="1977013" y="1001737"/>
              <a:ext cx="103798" cy="127760"/>
            </a:xfrm>
            <a:custGeom>
              <a:avLst/>
              <a:gdLst>
                <a:gd name="connsiteX0" fmla="*/ -30 w 1630089"/>
                <a:gd name="connsiteY0" fmla="*/ -13 h 2006407"/>
                <a:gd name="connsiteX1" fmla="*/ 371624 w 1630089"/>
                <a:gd name="connsiteY1" fmla="*/ -13 h 2006407"/>
                <a:gd name="connsiteX2" fmla="*/ 1289377 w 1630089"/>
                <a:gd name="connsiteY2" fmla="*/ 1478109 h 2006407"/>
                <a:gd name="connsiteX3" fmla="*/ 1295010 w 1630089"/>
                <a:gd name="connsiteY3" fmla="*/ 1478109 h 2006407"/>
                <a:gd name="connsiteX4" fmla="*/ 1295010 w 1630089"/>
                <a:gd name="connsiteY4" fmla="*/ -13 h 2006407"/>
                <a:gd name="connsiteX5" fmla="*/ 1630060 w 1630089"/>
                <a:gd name="connsiteY5" fmla="*/ -13 h 2006407"/>
                <a:gd name="connsiteX6" fmla="*/ 1630060 w 1630089"/>
                <a:gd name="connsiteY6" fmla="*/ 2006395 h 2006407"/>
                <a:gd name="connsiteX7" fmla="*/ 1258429 w 1630089"/>
                <a:gd name="connsiteY7" fmla="*/ 2006395 h 2006407"/>
                <a:gd name="connsiteX8" fmla="*/ 343458 w 1630089"/>
                <a:gd name="connsiteY8" fmla="*/ 531165 h 2006407"/>
                <a:gd name="connsiteX9" fmla="*/ 335043 w 1630089"/>
                <a:gd name="connsiteY9" fmla="*/ 531165 h 2006407"/>
                <a:gd name="connsiteX10" fmla="*/ 335043 w 1630089"/>
                <a:gd name="connsiteY10" fmla="*/ 2006395 h 2006407"/>
                <a:gd name="connsiteX11" fmla="*/ -30 w 1630089"/>
                <a:gd name="connsiteY11" fmla="*/ 2006395 h 2006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30089" h="2006407">
                  <a:moveTo>
                    <a:pt x="-30" y="-13"/>
                  </a:moveTo>
                  <a:lnTo>
                    <a:pt x="371624" y="-13"/>
                  </a:lnTo>
                  <a:lnTo>
                    <a:pt x="1289377" y="1478109"/>
                  </a:lnTo>
                  <a:lnTo>
                    <a:pt x="1295010" y="1478109"/>
                  </a:lnTo>
                  <a:lnTo>
                    <a:pt x="1295010" y="-13"/>
                  </a:lnTo>
                  <a:lnTo>
                    <a:pt x="1630060" y="-13"/>
                  </a:lnTo>
                  <a:lnTo>
                    <a:pt x="1630060" y="2006395"/>
                  </a:lnTo>
                  <a:lnTo>
                    <a:pt x="1258429" y="2006395"/>
                  </a:lnTo>
                  <a:lnTo>
                    <a:pt x="343458" y="531165"/>
                  </a:lnTo>
                  <a:lnTo>
                    <a:pt x="335043" y="531165"/>
                  </a:lnTo>
                  <a:lnTo>
                    <a:pt x="335043" y="2006395"/>
                  </a:lnTo>
                  <a:lnTo>
                    <a:pt x="-30" y="2006395"/>
                  </a:lnTo>
                  <a:close/>
                </a:path>
              </a:pathLst>
            </a:custGeom>
            <a:solidFill>
              <a:schemeClr val="bg1"/>
            </a:solidFill>
            <a:ln w="231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9" name="Figura a mano libera: forma 18">
              <a:extLst>
                <a:ext uri="{FF2B5EF4-FFF2-40B4-BE49-F238E27FC236}">
                  <a16:creationId xmlns:a16="http://schemas.microsoft.com/office/drawing/2014/main" id="{EAFBFB63-487C-A7CD-04AE-CF93EE26BB31}"/>
                </a:ext>
              </a:extLst>
            </p:cNvPr>
            <p:cNvSpPr/>
            <p:nvPr/>
          </p:nvSpPr>
          <p:spPr>
            <a:xfrm>
              <a:off x="2113188" y="1001737"/>
              <a:ext cx="88378" cy="127760"/>
            </a:xfrm>
            <a:custGeom>
              <a:avLst/>
              <a:gdLst>
                <a:gd name="connsiteX0" fmla="*/ -30 w 1387930"/>
                <a:gd name="connsiteY0" fmla="*/ -13 h 2006407"/>
                <a:gd name="connsiteX1" fmla="*/ 1387901 w 1387930"/>
                <a:gd name="connsiteY1" fmla="*/ -13 h 2006407"/>
                <a:gd name="connsiteX2" fmla="*/ 1387901 w 1387930"/>
                <a:gd name="connsiteY2" fmla="*/ 303488 h 2006407"/>
                <a:gd name="connsiteX3" fmla="*/ 351873 w 1387930"/>
                <a:gd name="connsiteY3" fmla="*/ 303488 h 2006407"/>
                <a:gd name="connsiteX4" fmla="*/ 351873 w 1387930"/>
                <a:gd name="connsiteY4" fmla="*/ 828974 h 2006407"/>
                <a:gd name="connsiteX5" fmla="*/ 1261234 w 1387930"/>
                <a:gd name="connsiteY5" fmla="*/ 828974 h 2006407"/>
                <a:gd name="connsiteX6" fmla="*/ 1261234 w 1387930"/>
                <a:gd name="connsiteY6" fmla="*/ 1115584 h 2006407"/>
                <a:gd name="connsiteX7" fmla="*/ 351873 w 1387930"/>
                <a:gd name="connsiteY7" fmla="*/ 1115584 h 2006407"/>
                <a:gd name="connsiteX8" fmla="*/ 351873 w 1387930"/>
                <a:gd name="connsiteY8" fmla="*/ 2006395 h 2006407"/>
                <a:gd name="connsiteX9" fmla="*/ -30 w 1387930"/>
                <a:gd name="connsiteY9" fmla="*/ 2006395 h 2006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87930" h="2006407">
                  <a:moveTo>
                    <a:pt x="-30" y="-13"/>
                  </a:moveTo>
                  <a:lnTo>
                    <a:pt x="1387901" y="-13"/>
                  </a:lnTo>
                  <a:lnTo>
                    <a:pt x="1387901" y="303488"/>
                  </a:lnTo>
                  <a:lnTo>
                    <a:pt x="351873" y="303488"/>
                  </a:lnTo>
                  <a:lnTo>
                    <a:pt x="351873" y="828974"/>
                  </a:lnTo>
                  <a:lnTo>
                    <a:pt x="1261234" y="828974"/>
                  </a:lnTo>
                  <a:lnTo>
                    <a:pt x="1261234" y="1115584"/>
                  </a:lnTo>
                  <a:lnTo>
                    <a:pt x="351873" y="1115584"/>
                  </a:lnTo>
                  <a:lnTo>
                    <a:pt x="351873" y="2006395"/>
                  </a:lnTo>
                  <a:lnTo>
                    <a:pt x="-30" y="2006395"/>
                  </a:lnTo>
                  <a:close/>
                </a:path>
              </a:pathLst>
            </a:custGeom>
            <a:solidFill>
              <a:schemeClr val="bg1"/>
            </a:solidFill>
            <a:ln w="231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0" name="Figura a mano libera: forma 19">
              <a:extLst>
                <a:ext uri="{FF2B5EF4-FFF2-40B4-BE49-F238E27FC236}">
                  <a16:creationId xmlns:a16="http://schemas.microsoft.com/office/drawing/2014/main" id="{43B751AF-E110-FFFE-0BBE-FBF02BD09DD0}"/>
                </a:ext>
              </a:extLst>
            </p:cNvPr>
            <p:cNvSpPr/>
            <p:nvPr/>
          </p:nvSpPr>
          <p:spPr>
            <a:xfrm>
              <a:off x="2223952" y="1001737"/>
              <a:ext cx="103797" cy="127760"/>
            </a:xfrm>
            <a:custGeom>
              <a:avLst/>
              <a:gdLst>
                <a:gd name="connsiteX0" fmla="*/ -30 w 1630067"/>
                <a:gd name="connsiteY0" fmla="*/ -13 h 2006407"/>
                <a:gd name="connsiteX1" fmla="*/ 371601 w 1630067"/>
                <a:gd name="connsiteY1" fmla="*/ -13 h 2006407"/>
                <a:gd name="connsiteX2" fmla="*/ 1289377 w 1630067"/>
                <a:gd name="connsiteY2" fmla="*/ 1478109 h 2006407"/>
                <a:gd name="connsiteX3" fmla="*/ 1295080 w 1630067"/>
                <a:gd name="connsiteY3" fmla="*/ 1478109 h 2006407"/>
                <a:gd name="connsiteX4" fmla="*/ 1295080 w 1630067"/>
                <a:gd name="connsiteY4" fmla="*/ -13 h 2006407"/>
                <a:gd name="connsiteX5" fmla="*/ 1630037 w 1630067"/>
                <a:gd name="connsiteY5" fmla="*/ -13 h 2006407"/>
                <a:gd name="connsiteX6" fmla="*/ 1630037 w 1630067"/>
                <a:gd name="connsiteY6" fmla="*/ 2006395 h 2006407"/>
                <a:gd name="connsiteX7" fmla="*/ 1258406 w 1630067"/>
                <a:gd name="connsiteY7" fmla="*/ 2006395 h 2006407"/>
                <a:gd name="connsiteX8" fmla="*/ 343435 w 1630067"/>
                <a:gd name="connsiteY8" fmla="*/ 531165 h 2006407"/>
                <a:gd name="connsiteX9" fmla="*/ 335020 w 1630067"/>
                <a:gd name="connsiteY9" fmla="*/ 531165 h 2006407"/>
                <a:gd name="connsiteX10" fmla="*/ 335020 w 1630067"/>
                <a:gd name="connsiteY10" fmla="*/ 2006395 h 2006407"/>
                <a:gd name="connsiteX11" fmla="*/ -30 w 1630067"/>
                <a:gd name="connsiteY11" fmla="*/ 2006395 h 2006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30067" h="2006407">
                  <a:moveTo>
                    <a:pt x="-30" y="-13"/>
                  </a:moveTo>
                  <a:lnTo>
                    <a:pt x="371601" y="-13"/>
                  </a:lnTo>
                  <a:lnTo>
                    <a:pt x="1289377" y="1478109"/>
                  </a:lnTo>
                  <a:lnTo>
                    <a:pt x="1295080" y="1478109"/>
                  </a:lnTo>
                  <a:lnTo>
                    <a:pt x="1295080" y="-13"/>
                  </a:lnTo>
                  <a:lnTo>
                    <a:pt x="1630037" y="-13"/>
                  </a:lnTo>
                  <a:lnTo>
                    <a:pt x="1630037" y="2006395"/>
                  </a:lnTo>
                  <a:lnTo>
                    <a:pt x="1258406" y="2006395"/>
                  </a:lnTo>
                  <a:lnTo>
                    <a:pt x="343435" y="531165"/>
                  </a:lnTo>
                  <a:lnTo>
                    <a:pt x="335020" y="531165"/>
                  </a:lnTo>
                  <a:lnTo>
                    <a:pt x="335020" y="2006395"/>
                  </a:lnTo>
                  <a:lnTo>
                    <a:pt x="-30" y="2006395"/>
                  </a:lnTo>
                  <a:close/>
                </a:path>
              </a:pathLst>
            </a:custGeom>
            <a:solidFill>
              <a:schemeClr val="bg1"/>
            </a:solidFill>
            <a:ln w="231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1" name="Figura a mano libera: forma 20">
              <a:extLst>
                <a:ext uri="{FF2B5EF4-FFF2-40B4-BE49-F238E27FC236}">
                  <a16:creationId xmlns:a16="http://schemas.microsoft.com/office/drawing/2014/main" id="{D3A16DAA-24B4-51BF-FC4A-7A13F5009722}"/>
                </a:ext>
              </a:extLst>
            </p:cNvPr>
            <p:cNvSpPr/>
            <p:nvPr/>
          </p:nvSpPr>
          <p:spPr>
            <a:xfrm>
              <a:off x="1683780" y="884176"/>
              <a:ext cx="607784" cy="324425"/>
            </a:xfrm>
            <a:custGeom>
              <a:avLst/>
              <a:gdLst>
                <a:gd name="connsiteX0" fmla="*/ 9369574 w 9544880"/>
                <a:gd name="connsiteY0" fmla="*/ 1822816 h 5094952"/>
                <a:gd name="connsiteX1" fmla="*/ 9502778 w 9544880"/>
                <a:gd name="connsiteY1" fmla="*/ 938340 h 5094952"/>
                <a:gd name="connsiteX2" fmla="*/ 7198416 w 9544880"/>
                <a:gd name="connsiteY2" fmla="*/ -13 h 5094952"/>
                <a:gd name="connsiteX3" fmla="*/ 7198602 w 9544880"/>
                <a:gd name="connsiteY3" fmla="*/ 348 h 5094952"/>
                <a:gd name="connsiteX4" fmla="*/ 7170714 w 9544880"/>
                <a:gd name="connsiteY4" fmla="*/ -13 h 5094952"/>
                <a:gd name="connsiteX5" fmla="*/ 4129720 w 9544880"/>
                <a:gd name="connsiteY5" fmla="*/ 544090 h 5094952"/>
                <a:gd name="connsiteX6" fmla="*/ 42064 w 9544880"/>
                <a:gd name="connsiteY6" fmla="*/ 4124695 h 5094952"/>
                <a:gd name="connsiteX7" fmla="*/ 2346582 w 9544880"/>
                <a:gd name="connsiteY7" fmla="*/ 5094940 h 5094952"/>
                <a:gd name="connsiteX8" fmla="*/ 2346767 w 9544880"/>
                <a:gd name="connsiteY8" fmla="*/ 5094940 h 5094952"/>
                <a:gd name="connsiteX9" fmla="*/ 5387599 w 9544880"/>
                <a:gd name="connsiteY9" fmla="*/ 4550851 h 5094952"/>
                <a:gd name="connsiteX10" fmla="*/ 6119826 w 9544880"/>
                <a:gd name="connsiteY10" fmla="*/ 4278424 h 5094952"/>
                <a:gd name="connsiteX11" fmla="*/ 5721211 w 9544880"/>
                <a:gd name="connsiteY11" fmla="*/ 4412370 h 5094952"/>
                <a:gd name="connsiteX12" fmla="*/ 953134 w 9544880"/>
                <a:gd name="connsiteY12" fmla="*/ 3935705 h 5094952"/>
                <a:gd name="connsiteX13" fmla="*/ 4656647 w 9544880"/>
                <a:gd name="connsiteY13" fmla="*/ 799963 h 5094952"/>
                <a:gd name="connsiteX14" fmla="*/ 7012149 w 9544880"/>
                <a:gd name="connsiteY14" fmla="*/ 368385 h 5094952"/>
                <a:gd name="connsiteX15" fmla="*/ 7356263 w 9544880"/>
                <a:gd name="connsiteY15" fmla="*/ 358352 h 5094952"/>
                <a:gd name="connsiteX16" fmla="*/ 9078987 w 9544880"/>
                <a:gd name="connsiteY16" fmla="*/ 801590 h 5094952"/>
                <a:gd name="connsiteX17" fmla="*/ 9424724 w 9544880"/>
                <a:gd name="connsiteY17" fmla="*/ 1276640 h 5094952"/>
                <a:gd name="connsiteX18" fmla="*/ 9439492 w 9544880"/>
                <a:gd name="connsiteY18" fmla="*/ 1335931 h 5094952"/>
                <a:gd name="connsiteX19" fmla="*/ 9369574 w 9544880"/>
                <a:gd name="connsiteY19" fmla="*/ 1822816 h 5094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9544880" h="5094952">
                  <a:moveTo>
                    <a:pt x="9369574" y="1822816"/>
                  </a:moveTo>
                  <a:cubicBezTo>
                    <a:pt x="9541794" y="1504135"/>
                    <a:pt x="9588992" y="1203792"/>
                    <a:pt x="9502778" y="938340"/>
                  </a:cubicBezTo>
                  <a:cubicBezTo>
                    <a:pt x="9309347" y="342084"/>
                    <a:pt x="8469370" y="-13"/>
                    <a:pt x="7198416" y="-13"/>
                  </a:cubicBezTo>
                  <a:lnTo>
                    <a:pt x="7198602" y="348"/>
                  </a:lnTo>
                  <a:cubicBezTo>
                    <a:pt x="7189190" y="258"/>
                    <a:pt x="7180148" y="-13"/>
                    <a:pt x="7170714" y="-13"/>
                  </a:cubicBezTo>
                  <a:cubicBezTo>
                    <a:pt x="6245797" y="-13"/>
                    <a:pt x="5194191" y="188164"/>
                    <a:pt x="4129720" y="544090"/>
                  </a:cubicBezTo>
                  <a:cubicBezTo>
                    <a:pt x="1528975" y="1413661"/>
                    <a:pt x="-304669" y="3019951"/>
                    <a:pt x="42064" y="4124695"/>
                  </a:cubicBezTo>
                  <a:cubicBezTo>
                    <a:pt x="235761" y="4741091"/>
                    <a:pt x="1075651" y="5094940"/>
                    <a:pt x="2346582" y="5094940"/>
                  </a:cubicBezTo>
                  <a:lnTo>
                    <a:pt x="2346767" y="5094940"/>
                  </a:lnTo>
                  <a:cubicBezTo>
                    <a:pt x="3271706" y="5094940"/>
                    <a:pt x="4323127" y="4906851"/>
                    <a:pt x="5387599" y="4550851"/>
                  </a:cubicBezTo>
                  <a:cubicBezTo>
                    <a:pt x="5637895" y="4467068"/>
                    <a:pt x="5882211" y="4375766"/>
                    <a:pt x="6119826" y="4278424"/>
                  </a:cubicBezTo>
                  <a:cubicBezTo>
                    <a:pt x="5989428" y="4325070"/>
                    <a:pt x="5856502" y="4369888"/>
                    <a:pt x="5721211" y="4412370"/>
                  </a:cubicBezTo>
                  <a:cubicBezTo>
                    <a:pt x="3381821" y="5146745"/>
                    <a:pt x="1247082" y="4933159"/>
                    <a:pt x="953134" y="3935705"/>
                  </a:cubicBezTo>
                  <a:cubicBezTo>
                    <a:pt x="659209" y="2938066"/>
                    <a:pt x="2317349" y="1534240"/>
                    <a:pt x="4656647" y="799963"/>
                  </a:cubicBezTo>
                  <a:cubicBezTo>
                    <a:pt x="5492915" y="537491"/>
                    <a:pt x="6302941" y="396134"/>
                    <a:pt x="7012149" y="368385"/>
                  </a:cubicBezTo>
                  <a:cubicBezTo>
                    <a:pt x="7128800" y="361969"/>
                    <a:pt x="7243714" y="358352"/>
                    <a:pt x="7356263" y="358352"/>
                  </a:cubicBezTo>
                  <a:cubicBezTo>
                    <a:pt x="8137033" y="358352"/>
                    <a:pt x="8732787" y="515619"/>
                    <a:pt x="9078987" y="801590"/>
                  </a:cubicBezTo>
                  <a:cubicBezTo>
                    <a:pt x="9251138" y="931921"/>
                    <a:pt x="9369946" y="1090634"/>
                    <a:pt x="9424724" y="1276640"/>
                  </a:cubicBezTo>
                  <a:cubicBezTo>
                    <a:pt x="9430520" y="1296254"/>
                    <a:pt x="9435226" y="1315958"/>
                    <a:pt x="9439492" y="1335931"/>
                  </a:cubicBezTo>
                  <a:cubicBezTo>
                    <a:pt x="9459126" y="1489583"/>
                    <a:pt x="9435411" y="1652984"/>
                    <a:pt x="9369574" y="1822816"/>
                  </a:cubicBezTo>
                </a:path>
              </a:pathLst>
            </a:custGeom>
            <a:solidFill>
              <a:schemeClr val="bg1"/>
            </a:solidFill>
            <a:ln w="231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pic>
        <p:nvPicPr>
          <p:cNvPr id="29" name="Elemento grafico 28">
            <a:extLst>
              <a:ext uri="{FF2B5EF4-FFF2-40B4-BE49-F238E27FC236}">
                <a16:creationId xmlns:a16="http://schemas.microsoft.com/office/drawing/2014/main" id="{C7A49A94-ED3E-DD8C-EC96-6DC709224BC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447791" y="707574"/>
            <a:ext cx="3625266" cy="605103"/>
          </a:xfrm>
          <a:prstGeom prst="rect">
            <a:avLst/>
          </a:prstGeom>
        </p:spPr>
      </p:pic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050FC520-2933-4E6B-FED6-8A6D440A6785}"/>
              </a:ext>
            </a:extLst>
          </p:cNvPr>
          <p:cNvSpPr txBox="1"/>
          <p:nvPr/>
        </p:nvSpPr>
        <p:spPr>
          <a:xfrm>
            <a:off x="1344805" y="4658606"/>
            <a:ext cx="9482926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spcAft>
                <a:spcPts val="1200"/>
              </a:spcAft>
              <a:buNone/>
            </a:pPr>
            <a:r>
              <a:rPr lang="it-IT" sz="2400" u="sng" dirty="0">
                <a:latin typeface="Segoe UI" panose="020B0502040204020203" pitchFamily="34" charset="0"/>
                <a:ea typeface="Open Sans" pitchFamily="2" charset="0"/>
                <a:cs typeface="Segoe UI" panose="020B0502040204020203" pitchFamily="34" charset="0"/>
              </a:rPr>
              <a:t>S. Mariotto</a:t>
            </a:r>
            <a:r>
              <a:rPr lang="it-IT" sz="2400" baseline="30000" dirty="0">
                <a:latin typeface="Segoe UI" panose="020B0502040204020203" pitchFamily="34" charset="0"/>
                <a:ea typeface="Open Sans" pitchFamily="2" charset="0"/>
                <a:cs typeface="Segoe UI" panose="020B0502040204020203" pitchFamily="34" charset="0"/>
              </a:rPr>
              <a:t>1,2</a:t>
            </a:r>
            <a:r>
              <a:rPr lang="it-IT" sz="2400" dirty="0">
                <a:latin typeface="Segoe UI" panose="020B0502040204020203" pitchFamily="34" charset="0"/>
                <a:ea typeface="Open Sans" pitchFamily="2" charset="0"/>
                <a:cs typeface="Segoe UI" panose="020B0502040204020203" pitchFamily="34" charset="0"/>
              </a:rPr>
              <a:t>, S. Busatto</a:t>
            </a:r>
            <a:r>
              <a:rPr lang="it-IT" sz="2400" baseline="30000" dirty="0">
                <a:latin typeface="Segoe UI" panose="020B0502040204020203" pitchFamily="34" charset="0"/>
                <a:ea typeface="Open Sans" pitchFamily="2" charset="0"/>
                <a:cs typeface="Segoe UI" panose="020B0502040204020203" pitchFamily="34" charset="0"/>
              </a:rPr>
              <a:t>1,3</a:t>
            </a:r>
            <a:r>
              <a:rPr lang="it-IT" sz="2400" dirty="0">
                <a:latin typeface="Segoe UI" panose="020B0502040204020203" pitchFamily="34" charset="0"/>
                <a:ea typeface="Open Sans" pitchFamily="2" charset="0"/>
                <a:cs typeface="Segoe UI" panose="020B0502040204020203" pitchFamily="34" charset="0"/>
              </a:rPr>
              <a:t>, L. Rossi</a:t>
            </a:r>
            <a:r>
              <a:rPr lang="it-IT" sz="2400" baseline="30000" dirty="0">
                <a:latin typeface="Segoe UI" panose="020B0502040204020203" pitchFamily="34" charset="0"/>
                <a:ea typeface="Open Sans" pitchFamily="2" charset="0"/>
                <a:cs typeface="Segoe UI" panose="020B0502040204020203" pitchFamily="34" charset="0"/>
              </a:rPr>
              <a:t>1,2</a:t>
            </a:r>
            <a:r>
              <a:rPr lang="it-IT" sz="2400" dirty="0">
                <a:latin typeface="Segoe UI" panose="020B0502040204020203" pitchFamily="34" charset="0"/>
                <a:ea typeface="Open Sans" pitchFamily="2" charset="0"/>
                <a:cs typeface="Segoe UI" panose="020B0502040204020203" pitchFamily="34" charset="0"/>
              </a:rPr>
              <a:t>, M. Sorbi</a:t>
            </a:r>
            <a:r>
              <a:rPr lang="it-IT" sz="2400" baseline="30000" dirty="0">
                <a:latin typeface="Segoe UI" panose="020B0502040204020203" pitchFamily="34" charset="0"/>
                <a:ea typeface="Open Sans" pitchFamily="2" charset="0"/>
                <a:cs typeface="Segoe UI" panose="020B0502040204020203" pitchFamily="34" charset="0"/>
              </a:rPr>
              <a:t>1,2</a:t>
            </a:r>
            <a:r>
              <a:rPr lang="it-IT" sz="2400" dirty="0">
                <a:latin typeface="Segoe UI" panose="020B0502040204020203" pitchFamily="34" charset="0"/>
                <a:ea typeface="Open Sans" pitchFamily="2" charset="0"/>
                <a:cs typeface="Segoe UI" panose="020B0502040204020203" pitchFamily="34" charset="0"/>
              </a:rPr>
              <a:t>, M. Statera</a:t>
            </a:r>
            <a:r>
              <a:rPr lang="it-IT" sz="2400" baseline="30000" dirty="0">
                <a:latin typeface="Segoe UI" panose="020B0502040204020203" pitchFamily="34" charset="0"/>
                <a:ea typeface="Open Sans" pitchFamily="2" charset="0"/>
                <a:cs typeface="Segoe UI" panose="020B0502040204020203" pitchFamily="34" charset="0"/>
              </a:rPr>
              <a:t>2</a:t>
            </a:r>
          </a:p>
          <a:p>
            <a:pPr marL="0" indent="0" algn="ctr">
              <a:buNone/>
            </a:pPr>
            <a:r>
              <a:rPr lang="it-IT" baseline="30000" dirty="0">
                <a:latin typeface="Segoe UI" panose="020B0502040204020203" pitchFamily="34" charset="0"/>
                <a:ea typeface="Open Sans" pitchFamily="2" charset="0"/>
                <a:cs typeface="Segoe UI" panose="020B0502040204020203" pitchFamily="34" charset="0"/>
              </a:rPr>
              <a:t>1</a:t>
            </a:r>
            <a:r>
              <a:rPr lang="it-IT" dirty="0">
                <a:latin typeface="Segoe UI" panose="020B0502040204020203" pitchFamily="34" charset="0"/>
                <a:ea typeface="Open Sans" pitchFamily="2" charset="0"/>
                <a:cs typeface="Segoe UI" panose="020B0502040204020203" pitchFamily="34" charset="0"/>
              </a:rPr>
              <a:t>Università di Milano, </a:t>
            </a:r>
            <a:r>
              <a:rPr lang="it-IT" baseline="30000" dirty="0">
                <a:latin typeface="Segoe UI" panose="020B0502040204020203" pitchFamily="34" charset="0"/>
                <a:ea typeface="Open Sans" pitchFamily="2" charset="0"/>
                <a:cs typeface="Segoe UI" panose="020B0502040204020203" pitchFamily="34" charset="0"/>
              </a:rPr>
              <a:t>2</a:t>
            </a:r>
            <a:r>
              <a:rPr lang="it-IT" dirty="0">
                <a:latin typeface="Segoe UI" panose="020B0502040204020203" pitchFamily="34" charset="0"/>
                <a:ea typeface="Open Sans" pitchFamily="2" charset="0"/>
                <a:cs typeface="Segoe UI" panose="020B0502040204020203" pitchFamily="34" charset="0"/>
              </a:rPr>
              <a:t>INFN- Sez. di Milano – LASA, </a:t>
            </a:r>
            <a:r>
              <a:rPr lang="it-IT" baseline="30000" dirty="0">
                <a:latin typeface="Segoe UI" panose="020B0502040204020203" pitchFamily="34" charset="0"/>
                <a:ea typeface="Open Sans" pitchFamily="2" charset="0"/>
                <a:cs typeface="Segoe UI" panose="020B0502040204020203" pitchFamily="34" charset="0"/>
              </a:rPr>
              <a:t>3</a:t>
            </a:r>
            <a:r>
              <a:rPr lang="it-IT" dirty="0">
                <a:latin typeface="Segoe UI" panose="020B0502040204020203" pitchFamily="34" charset="0"/>
                <a:ea typeface="Open Sans" pitchFamily="2" charset="0"/>
                <a:cs typeface="Segoe UI" panose="020B0502040204020203" pitchFamily="34" charset="0"/>
              </a:rPr>
              <a:t>Università di Roma La Sapienza</a:t>
            </a:r>
            <a:endParaRPr lang="it-IT" sz="2000" dirty="0">
              <a:latin typeface="Segoe UI" panose="020B0502040204020203" pitchFamily="34" charset="0"/>
              <a:ea typeface="Open Sans" pitchFamily="2" charset="0"/>
              <a:cs typeface="Segoe UI" panose="020B0502040204020203" pitchFamily="34" charset="0"/>
            </a:endParaRPr>
          </a:p>
        </p:txBody>
      </p:sp>
      <p:pic>
        <p:nvPicPr>
          <p:cNvPr id="4" name="Immagine 3" descr="Immagine che contiene testo, Carattere, Elementi grafici, cerchio&#10;&#10;Il contenuto generato dall'IA potrebbe non essere corretto.">
            <a:extLst>
              <a:ext uri="{FF2B5EF4-FFF2-40B4-BE49-F238E27FC236}">
                <a16:creationId xmlns:a16="http://schemas.microsoft.com/office/drawing/2014/main" id="{9994CC77-3AE5-9239-87D9-C7357C16DFC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2649" y="1848537"/>
            <a:ext cx="1832256" cy="619420"/>
          </a:xfrm>
          <a:prstGeom prst="rect">
            <a:avLst/>
          </a:prstGeom>
        </p:spPr>
      </p:pic>
      <p:pic>
        <p:nvPicPr>
          <p:cNvPr id="9" name="Immagine 8" descr="Immagine che contiene testo, Carattere, Elementi grafici, logo&#10;&#10;Il contenuto generato dall'IA potrebbe non essere corretto.">
            <a:extLst>
              <a:ext uri="{FF2B5EF4-FFF2-40B4-BE49-F238E27FC236}">
                <a16:creationId xmlns:a16="http://schemas.microsoft.com/office/drawing/2014/main" id="{440BC3E0-9D62-4A51-69DA-EF9B9765FEF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8458" y="1683574"/>
            <a:ext cx="1007096" cy="1166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42739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Elemento grafico 5">
            <a:extLst>
              <a:ext uri="{FF2B5EF4-FFF2-40B4-BE49-F238E27FC236}">
                <a16:creationId xmlns:a16="http://schemas.microsoft.com/office/drawing/2014/main" id="{547CEE29-F353-8903-DD1A-E42C07208CA3}"/>
              </a:ext>
            </a:extLst>
          </p:cNvPr>
          <p:cNvGrpSpPr/>
          <p:nvPr/>
        </p:nvGrpSpPr>
        <p:grpSpPr>
          <a:xfrm>
            <a:off x="241235" y="2379183"/>
            <a:ext cx="7709863" cy="3055317"/>
            <a:chOff x="0" y="1003271"/>
            <a:chExt cx="12231285" cy="4847099"/>
          </a:xfrm>
        </p:grpSpPr>
        <p:pic>
          <p:nvPicPr>
            <p:cNvPr id="22" name="Immagine 21">
              <a:extLst>
                <a:ext uri="{FF2B5EF4-FFF2-40B4-BE49-F238E27FC236}">
                  <a16:creationId xmlns:a16="http://schemas.microsoft.com/office/drawing/2014/main" id="{994E7FFA-4B24-D2F2-1170-B611162C2B1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1003271"/>
              <a:ext cx="4308220" cy="4847094"/>
            </a:xfrm>
            <a:custGeom>
              <a:avLst/>
              <a:gdLst>
                <a:gd name="connsiteX0" fmla="*/ 8663 w 4308220"/>
                <a:gd name="connsiteY0" fmla="*/ -2290 h 4847094"/>
                <a:gd name="connsiteX1" fmla="*/ 4316883 w 4308220"/>
                <a:gd name="connsiteY1" fmla="*/ -2290 h 4847094"/>
                <a:gd name="connsiteX2" fmla="*/ 4316883 w 4308220"/>
                <a:gd name="connsiteY2" fmla="*/ 4844805 h 4847094"/>
                <a:gd name="connsiteX3" fmla="*/ 8663 w 4308220"/>
                <a:gd name="connsiteY3" fmla="*/ 4844805 h 4847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08220" h="4847094">
                  <a:moveTo>
                    <a:pt x="8663" y="-2290"/>
                  </a:moveTo>
                  <a:lnTo>
                    <a:pt x="4316883" y="-2290"/>
                  </a:lnTo>
                  <a:lnTo>
                    <a:pt x="4316883" y="4844805"/>
                  </a:lnTo>
                  <a:lnTo>
                    <a:pt x="8663" y="4844805"/>
                  </a:lnTo>
                  <a:close/>
                </a:path>
              </a:pathLst>
            </a:custGeom>
          </p:spPr>
        </p:pic>
        <p:pic>
          <p:nvPicPr>
            <p:cNvPr id="24" name="Immagine 23">
              <a:extLst>
                <a:ext uri="{FF2B5EF4-FFF2-40B4-BE49-F238E27FC236}">
                  <a16:creationId xmlns:a16="http://schemas.microsoft.com/office/drawing/2014/main" id="{D47D242A-C545-FC87-711E-99DC510029E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923065" y="1003279"/>
              <a:ext cx="4308219" cy="4847091"/>
            </a:xfrm>
            <a:custGeom>
              <a:avLst/>
              <a:gdLst>
                <a:gd name="connsiteX0" fmla="*/ 8634 w 4308219"/>
                <a:gd name="connsiteY0" fmla="*/ -2290 h 4847091"/>
                <a:gd name="connsiteX1" fmla="*/ 4316851 w 4308219"/>
                <a:gd name="connsiteY1" fmla="*/ -2290 h 4847091"/>
                <a:gd name="connsiteX2" fmla="*/ 4316851 w 4308219"/>
                <a:gd name="connsiteY2" fmla="*/ 4844801 h 4847091"/>
                <a:gd name="connsiteX3" fmla="*/ 8634 w 4308219"/>
                <a:gd name="connsiteY3" fmla="*/ 4844801 h 4847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08219" h="4847091">
                  <a:moveTo>
                    <a:pt x="8634" y="-2290"/>
                  </a:moveTo>
                  <a:lnTo>
                    <a:pt x="4316851" y="-2290"/>
                  </a:lnTo>
                  <a:lnTo>
                    <a:pt x="4316851" y="4844801"/>
                  </a:lnTo>
                  <a:lnTo>
                    <a:pt x="8634" y="4844801"/>
                  </a:lnTo>
                  <a:close/>
                </a:path>
              </a:pathLst>
            </a:custGeom>
          </p:spPr>
        </p:pic>
        <p:pic>
          <p:nvPicPr>
            <p:cNvPr id="25" name="Immagine 24">
              <a:extLst>
                <a:ext uri="{FF2B5EF4-FFF2-40B4-BE49-F238E27FC236}">
                  <a16:creationId xmlns:a16="http://schemas.microsoft.com/office/drawing/2014/main" id="{5AD593CC-F32E-8C14-0AED-C9F36A057DA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921636" y="1003272"/>
              <a:ext cx="4308202" cy="4847074"/>
            </a:xfrm>
            <a:custGeom>
              <a:avLst/>
              <a:gdLst>
                <a:gd name="connsiteX0" fmla="*/ 8527 w 4308202"/>
                <a:gd name="connsiteY0" fmla="*/ -2290 h 4847074"/>
                <a:gd name="connsiteX1" fmla="*/ 4316730 w 4308202"/>
                <a:gd name="connsiteY1" fmla="*/ -2290 h 4847074"/>
                <a:gd name="connsiteX2" fmla="*/ 4316730 w 4308202"/>
                <a:gd name="connsiteY2" fmla="*/ 4844786 h 4847074"/>
                <a:gd name="connsiteX3" fmla="*/ 8527 w 4308202"/>
                <a:gd name="connsiteY3" fmla="*/ 4844786 h 4847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08202" h="4847074">
                  <a:moveTo>
                    <a:pt x="8527" y="-2290"/>
                  </a:moveTo>
                  <a:lnTo>
                    <a:pt x="4316730" y="-2290"/>
                  </a:lnTo>
                  <a:lnTo>
                    <a:pt x="4316730" y="4844786"/>
                  </a:lnTo>
                  <a:lnTo>
                    <a:pt x="8527" y="4844786"/>
                  </a:lnTo>
                  <a:close/>
                </a:path>
              </a:pathLst>
            </a:custGeom>
          </p:spPr>
        </p:pic>
      </p:grpSp>
      <p:sp>
        <p:nvSpPr>
          <p:cNvPr id="9" name="Titolo 1">
            <a:extLst>
              <a:ext uri="{FF2B5EF4-FFF2-40B4-BE49-F238E27FC236}">
                <a16:creationId xmlns:a16="http://schemas.microsoft.com/office/drawing/2014/main" id="{68A8E733-A80E-D1A5-40CE-524F75BE8431}"/>
              </a:ext>
            </a:extLst>
          </p:cNvPr>
          <p:cNvSpPr txBox="1">
            <a:spLocks/>
          </p:cNvSpPr>
          <p:nvPr/>
        </p:nvSpPr>
        <p:spPr>
          <a:xfrm>
            <a:off x="831715" y="304800"/>
            <a:ext cx="10156325" cy="931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rgbClr val="01648D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Preliminary Mechanical Performances 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9C34EEA8-D907-2D06-6B5C-F52022B6AE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054B89F-3129-4273-9785-12F2C2ACCFD9}" type="slidenum">
              <a:rPr lang="it-IT" smtClean="0">
                <a:latin typeface="Segoe UI" panose="020B0502040204020203" pitchFamily="34" charset="0"/>
                <a:cs typeface="Segoe UI" panose="020B0502040204020203" pitchFamily="34" charset="0"/>
              </a:rPr>
              <a:t>10</a:t>
            </a:fld>
            <a:endParaRPr lang="it-IT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3" name="Tabella 12">
                <a:extLst>
                  <a:ext uri="{FF2B5EF4-FFF2-40B4-BE49-F238E27FC236}">
                    <a16:creationId xmlns:a16="http://schemas.microsoft.com/office/drawing/2014/main" id="{B5FE183B-CA57-8AE6-3064-4F86D93F08B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1478053"/>
                  </p:ext>
                </p:extLst>
              </p:nvPr>
            </p:nvGraphicFramePr>
            <p:xfrm>
              <a:off x="7972068" y="4428126"/>
              <a:ext cx="3377819" cy="184802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655382">
                      <a:extLst>
                        <a:ext uri="{9D8B030D-6E8A-4147-A177-3AD203B41FA5}">
                          <a16:colId xmlns:a16="http://schemas.microsoft.com/office/drawing/2014/main" val="3821050551"/>
                        </a:ext>
                      </a:extLst>
                    </a:gridCol>
                    <a:gridCol w="1722437">
                      <a:extLst>
                        <a:ext uri="{9D8B030D-6E8A-4147-A177-3AD203B41FA5}">
                          <a16:colId xmlns:a16="http://schemas.microsoft.com/office/drawing/2014/main" val="937181976"/>
                        </a:ext>
                      </a:extLst>
                    </a:gridCol>
                  </a:tblGrid>
                  <a:tr h="428070">
                    <a:tc>
                      <a:txBody>
                        <a:bodyPr/>
                        <a:lstStyle/>
                        <a:p>
                          <a:r>
                            <a:rPr lang="it-IT" sz="1400" dirty="0" err="1">
                              <a:latin typeface="Segoe UI" panose="020B0502040204020203" pitchFamily="34" charset="0"/>
                              <a:cs typeface="Segoe UI" panose="020B0502040204020203" pitchFamily="34" charset="0"/>
                            </a:rPr>
                            <a:t>Parameter</a:t>
                          </a:r>
                          <a:endParaRPr lang="it-IT" sz="1400" dirty="0">
                            <a:latin typeface="Segoe UI" panose="020B0502040204020203" pitchFamily="34" charset="0"/>
                            <a:cs typeface="Segoe UI" panose="020B05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it-IT" sz="1400" dirty="0">
                              <a:latin typeface="Segoe UI" panose="020B0502040204020203" pitchFamily="34" charset="0"/>
                              <a:cs typeface="Segoe UI" panose="020B0502040204020203" pitchFamily="34" charset="0"/>
                            </a:rPr>
                            <a:t>Value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72457701"/>
                      </a:ext>
                    </a:extLst>
                  </a:tr>
                  <a:tr h="454736">
                    <a:tc>
                      <a:txBody>
                        <a:bodyPr/>
                        <a:lstStyle/>
                        <a:p>
                          <a:r>
                            <a:rPr lang="it-IT" sz="1400" dirty="0">
                              <a:latin typeface="Segoe UI" panose="020B0502040204020203" pitchFamily="34" charset="0"/>
                              <a:cs typeface="Segoe UI" panose="020B0502040204020203" pitchFamily="34" charset="0"/>
                            </a:rPr>
                            <a:t>HTS Tape </a:t>
                          </a:r>
                          <a14:m>
                            <m:oMath xmlns:m="http://schemas.openxmlformats.org/officeDocument/2006/math">
                              <m:r>
                                <a:rPr lang="it-IT" sz="1400" b="0" i="0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it-IT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400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it-IT" sz="1400" b="0" i="0" smtClean="0">
                                      <a:latin typeface="Cambria Math" panose="02040503050406030204" pitchFamily="18" charset="0"/>
                                    </a:rPr>
                                    <m:t>r</m:t>
                                  </m:r>
                                </m:sub>
                              </m:sSub>
                              <m:r>
                                <a:rPr lang="it-IT" sz="1400" b="0" i="0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it-IT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400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it-IT" sz="1400" b="0" i="1" smtClean="0">
                                      <a:latin typeface="Cambria Math" panose="02040503050406030204" pitchFamily="18" charset="0"/>
                                    </a:rPr>
                                    <m:t>𝜙</m:t>
                                  </m:r>
                                </m:sub>
                              </m:sSub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it-IT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400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it-IT" sz="1400" b="0" i="1" smtClean="0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sub>
                              </m:sSub>
                              <m:r>
                                <a:rPr lang="it-IT" sz="1400" b="0" i="0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it-IT" sz="1400" dirty="0">
                            <a:latin typeface="Segoe UI" panose="020B0502040204020203" pitchFamily="34" charset="0"/>
                            <a:cs typeface="Segoe UI" panose="020B05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it-IT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it-IT" sz="1400" b="0" i="1" smtClean="0">
                                        <a:latin typeface="Cambria Math" panose="02040503050406030204" pitchFamily="18" charset="0"/>
                                      </a:rPr>
                                      <m:t>70,180, 180</m:t>
                                    </m:r>
                                  </m:e>
                                </m:d>
                                <m:r>
                                  <a:rPr lang="it-IT" sz="1400" b="0" i="1" smtClean="0">
                                    <a:latin typeface="Cambria Math" panose="02040503050406030204" pitchFamily="18" charset="0"/>
                                  </a:rPr>
                                  <m:t> [</m:t>
                                </m:r>
                                <m:r>
                                  <a:rPr lang="it-IT" sz="1400" b="0" i="1" smtClean="0">
                                    <a:latin typeface="Cambria Math" panose="02040503050406030204" pitchFamily="18" charset="0"/>
                                  </a:rPr>
                                  <m:t>𝐺𝑃𝑎</m:t>
                                </m:r>
                                <m:r>
                                  <a:rPr lang="it-IT" sz="1400" b="0" i="1" smtClean="0"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it-IT" sz="1400" dirty="0">
                            <a:latin typeface="Segoe UI" panose="020B0502040204020203" pitchFamily="34" charset="0"/>
                            <a:cs typeface="Segoe UI" panose="020B05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63448304"/>
                      </a:ext>
                    </a:extLst>
                  </a:tr>
                  <a:tr h="454736">
                    <a:tc>
                      <a:txBody>
                        <a:bodyPr/>
                        <a:lstStyle/>
                        <a:p>
                          <a:r>
                            <a:rPr lang="it-IT" sz="1400" dirty="0">
                              <a:latin typeface="Segoe UI" panose="020B0502040204020203" pitchFamily="34" charset="0"/>
                              <a:cs typeface="Segoe UI" panose="020B0502040204020203" pitchFamily="34" charset="0"/>
                            </a:rPr>
                            <a:t>Cable </a:t>
                          </a:r>
                          <a14:m>
                            <m:oMath xmlns:m="http://schemas.openxmlformats.org/officeDocument/2006/math">
                              <m:r>
                                <a:rPr lang="it-IT" sz="1400" b="0" i="0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it-IT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400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it-IT" sz="1400" b="0" i="0" smtClean="0">
                                      <a:latin typeface="Cambria Math" panose="02040503050406030204" pitchFamily="18" charset="0"/>
                                    </a:rPr>
                                    <m:t>r</m:t>
                                  </m:r>
                                </m:sub>
                              </m:sSub>
                              <m:r>
                                <a:rPr lang="it-IT" sz="1400" b="0" i="0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it-IT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400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it-IT" sz="1400" b="0" i="1" smtClean="0">
                                      <a:latin typeface="Cambria Math" panose="02040503050406030204" pitchFamily="18" charset="0"/>
                                    </a:rPr>
                                    <m:t>𝜙</m:t>
                                  </m:r>
                                </m:sub>
                              </m:sSub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it-IT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400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it-IT" sz="1400" b="0" i="1" smtClean="0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sub>
                              </m:sSub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it-IT" sz="1400" dirty="0">
                            <a:latin typeface="Segoe UI" panose="020B0502040204020203" pitchFamily="34" charset="0"/>
                            <a:cs typeface="Segoe UI" panose="020B05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it-IT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it-IT" sz="1400" b="0" i="1" smtClean="0">
                                        <a:latin typeface="Cambria Math" panose="02040503050406030204" pitchFamily="18" charset="0"/>
                                      </a:rPr>
                                      <m:t>51,61, 54</m:t>
                                    </m:r>
                                  </m:e>
                                </m:d>
                                <m:r>
                                  <a:rPr lang="it-IT" sz="1400" b="0" i="1" smtClean="0">
                                    <a:latin typeface="Cambria Math" panose="02040503050406030204" pitchFamily="18" charset="0"/>
                                  </a:rPr>
                                  <m:t> [</m:t>
                                </m:r>
                                <m:r>
                                  <a:rPr lang="it-IT" sz="1400" b="0" i="1" smtClean="0">
                                    <a:latin typeface="Cambria Math" panose="02040503050406030204" pitchFamily="18" charset="0"/>
                                  </a:rPr>
                                  <m:t>𝐺𝑃𝑎</m:t>
                                </m:r>
                                <m:r>
                                  <a:rPr lang="it-IT" sz="1400" b="0" i="1" smtClean="0"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it-IT" sz="1400" dirty="0">
                            <a:latin typeface="Segoe UI" panose="020B0502040204020203" pitchFamily="34" charset="0"/>
                            <a:cs typeface="Segoe UI" panose="020B05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1213607"/>
                      </a:ext>
                    </a:extLst>
                  </a:tr>
                  <a:tr h="428070">
                    <a:tc>
                      <a:txBody>
                        <a:bodyPr/>
                        <a:lstStyle/>
                        <a:p>
                          <a:r>
                            <a:rPr lang="it-IT" sz="1400" dirty="0">
                              <a:latin typeface="Segoe UI" panose="020B0502040204020203" pitchFamily="34" charset="0"/>
                              <a:cs typeface="Segoe UI" panose="020B0502040204020203" pitchFamily="34" charset="0"/>
                            </a:rPr>
                            <a:t>Poisson Ratio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1400" b="0" i="1" smtClean="0">
                                    <a:latin typeface="Cambria Math" panose="02040503050406030204" pitchFamily="18" charset="0"/>
                                  </a:rPr>
                                  <m:t>0.33</m:t>
                                </m:r>
                              </m:oMath>
                            </m:oMathPara>
                          </a14:m>
                          <a:endParaRPr lang="it-IT" sz="1400" dirty="0">
                            <a:latin typeface="Segoe UI" panose="020B0502040204020203" pitchFamily="34" charset="0"/>
                            <a:cs typeface="Segoe UI" panose="020B05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7069656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3" name="Tabella 12">
                <a:extLst>
                  <a:ext uri="{FF2B5EF4-FFF2-40B4-BE49-F238E27FC236}">
                    <a16:creationId xmlns:a16="http://schemas.microsoft.com/office/drawing/2014/main" id="{B5FE183B-CA57-8AE6-3064-4F86D93F08B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1478053"/>
                  </p:ext>
                </p:extLst>
              </p:nvPr>
            </p:nvGraphicFramePr>
            <p:xfrm>
              <a:off x="7972068" y="4428126"/>
              <a:ext cx="3377819" cy="184802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655382">
                      <a:extLst>
                        <a:ext uri="{9D8B030D-6E8A-4147-A177-3AD203B41FA5}">
                          <a16:colId xmlns:a16="http://schemas.microsoft.com/office/drawing/2014/main" val="3821050551"/>
                        </a:ext>
                      </a:extLst>
                    </a:gridCol>
                    <a:gridCol w="1722437">
                      <a:extLst>
                        <a:ext uri="{9D8B030D-6E8A-4147-A177-3AD203B41FA5}">
                          <a16:colId xmlns:a16="http://schemas.microsoft.com/office/drawing/2014/main" val="937181976"/>
                        </a:ext>
                      </a:extLst>
                    </a:gridCol>
                  </a:tblGrid>
                  <a:tr h="428070">
                    <a:tc>
                      <a:txBody>
                        <a:bodyPr/>
                        <a:lstStyle/>
                        <a:p>
                          <a:r>
                            <a:rPr lang="it-IT" sz="1400" dirty="0" err="1">
                              <a:latin typeface="Segoe UI" panose="020B0502040204020203" pitchFamily="34" charset="0"/>
                              <a:cs typeface="Segoe UI" panose="020B0502040204020203" pitchFamily="34" charset="0"/>
                            </a:rPr>
                            <a:t>Parameter</a:t>
                          </a:r>
                          <a:endParaRPr lang="it-IT" sz="1400" dirty="0">
                            <a:latin typeface="Segoe UI" panose="020B0502040204020203" pitchFamily="34" charset="0"/>
                            <a:cs typeface="Segoe UI" panose="020B05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it-IT" sz="1400" dirty="0">
                              <a:latin typeface="Segoe UI" panose="020B0502040204020203" pitchFamily="34" charset="0"/>
                              <a:cs typeface="Segoe UI" panose="020B0502040204020203" pitchFamily="34" charset="0"/>
                            </a:rPr>
                            <a:t>Value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72457701"/>
                      </a:ext>
                    </a:extLst>
                  </a:tr>
                  <a:tr h="537147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5"/>
                          <a:stretch>
                            <a:fillRect l="-368" t="-80899" r="-105882" b="-16516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5"/>
                          <a:stretch>
                            <a:fillRect l="-96466" t="-80899" r="-1767" b="-16516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63448304"/>
                      </a:ext>
                    </a:extLst>
                  </a:tr>
                  <a:tr h="454736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5"/>
                          <a:stretch>
                            <a:fillRect l="-368" t="-214667" r="-105882" b="-96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5"/>
                          <a:stretch>
                            <a:fillRect l="-96466" t="-214667" r="-1767" b="-96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71213607"/>
                      </a:ext>
                    </a:extLst>
                  </a:tr>
                  <a:tr h="428070">
                    <a:tc>
                      <a:txBody>
                        <a:bodyPr/>
                        <a:lstStyle/>
                        <a:p>
                          <a:r>
                            <a:rPr lang="it-IT" sz="1400" dirty="0">
                              <a:latin typeface="Segoe UI" panose="020B0502040204020203" pitchFamily="34" charset="0"/>
                              <a:cs typeface="Segoe UI" panose="020B0502040204020203" pitchFamily="34" charset="0"/>
                            </a:rPr>
                            <a:t>Poisson Ratio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5"/>
                          <a:stretch>
                            <a:fillRect l="-96466" t="-337143" r="-1767" b="-285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70696566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145BD823-B1BE-9DB9-C52B-68CEBF65D471}"/>
              </a:ext>
            </a:extLst>
          </p:cNvPr>
          <p:cNvSpPr txBox="1"/>
          <p:nvPr/>
        </p:nvSpPr>
        <p:spPr>
          <a:xfrm>
            <a:off x="831714" y="1247149"/>
            <a:ext cx="7336926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Coil simulated as an </a:t>
            </a:r>
            <a:r>
              <a:rPr lang="en-GB" sz="1600" b="1" dirty="0" err="1">
                <a:latin typeface="Segoe UI" panose="020B0502040204020203" pitchFamily="34" charset="0"/>
                <a:cs typeface="Segoe UI" panose="020B0502040204020203" pitchFamily="34" charset="0"/>
              </a:rPr>
              <a:t>ortotropic</a:t>
            </a:r>
            <a:r>
              <a:rPr lang="en-GB" sz="1600" b="1" dirty="0">
                <a:latin typeface="Segoe UI" panose="020B0502040204020203" pitchFamily="34" charset="0"/>
                <a:cs typeface="Segoe UI" panose="020B0502040204020203" pitchFamily="34" charset="0"/>
              </a:rPr>
              <a:t> material </a:t>
            </a: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with averaged properties on the material fraction and cable geometry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Maximum stress (only Lorentz Forces): </a:t>
            </a:r>
            <a:r>
              <a:rPr lang="en-GB" sz="1600" b="1" dirty="0">
                <a:latin typeface="Segoe UI" panose="020B0502040204020203" pitchFamily="34" charset="0"/>
                <a:cs typeface="Segoe UI" panose="020B0502040204020203" pitchFamily="34" charset="0"/>
              </a:rPr>
              <a:t>97 MPa (well below 500 MPa limit)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Longitudinal Strain on the cable: 0.18% (no HTS degradation)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28" name="Elemento grafico 27">
            <a:extLst>
              <a:ext uri="{FF2B5EF4-FFF2-40B4-BE49-F238E27FC236}">
                <a16:creationId xmlns:a16="http://schemas.microsoft.com/office/drawing/2014/main" id="{89554010-4F66-C10F-8A07-834A4920ABE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5400000">
            <a:off x="9067951" y="1387530"/>
            <a:ext cx="1875500" cy="2751146"/>
          </a:xfrm>
          <a:prstGeom prst="rect">
            <a:avLst/>
          </a:prstGeom>
        </p:spPr>
      </p:pic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1063A14E-574F-CB3D-D125-74BA01819C2D}"/>
              </a:ext>
            </a:extLst>
          </p:cNvPr>
          <p:cNvSpPr txBox="1"/>
          <p:nvPr/>
        </p:nvSpPr>
        <p:spPr>
          <a:xfrm>
            <a:off x="9271177" y="1517576"/>
            <a:ext cx="126474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latin typeface="Segoe UI" panose="020B0502040204020203" pitchFamily="34" charset="0"/>
                <a:cs typeface="Segoe UI" panose="020B0502040204020203" pitchFamily="34" charset="0"/>
              </a:rPr>
              <a:t>HTS Cables</a:t>
            </a:r>
            <a:endParaRPr lang="it-IT" sz="14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AD492182-778E-AF54-0ED0-4AB7B800F564}"/>
              </a:ext>
            </a:extLst>
          </p:cNvPr>
          <p:cNvSpPr txBox="1"/>
          <p:nvPr/>
        </p:nvSpPr>
        <p:spPr>
          <a:xfrm>
            <a:off x="10246047" y="1053738"/>
            <a:ext cx="163599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latin typeface="Segoe UI" panose="020B0502040204020203" pitchFamily="34" charset="0"/>
                <a:cs typeface="Segoe UI" panose="020B0502040204020203" pitchFamily="34" charset="0"/>
              </a:rPr>
              <a:t>Support Shell</a:t>
            </a:r>
            <a:endParaRPr lang="it-IT" sz="14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FAC21710-A43E-1E99-AA7D-14288815B838}"/>
              </a:ext>
            </a:extLst>
          </p:cNvPr>
          <p:cNvSpPr txBox="1"/>
          <p:nvPr/>
        </p:nvSpPr>
        <p:spPr>
          <a:xfrm>
            <a:off x="8517652" y="3678170"/>
            <a:ext cx="46979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it-IT" sz="14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6" name="CasellaDiTesto 35">
            <a:extLst>
              <a:ext uri="{FF2B5EF4-FFF2-40B4-BE49-F238E27FC236}">
                <a16:creationId xmlns:a16="http://schemas.microsoft.com/office/drawing/2014/main" id="{75D91C05-6266-8054-3BCD-0F41A8550F1F}"/>
              </a:ext>
            </a:extLst>
          </p:cNvPr>
          <p:cNvSpPr txBox="1"/>
          <p:nvPr/>
        </p:nvSpPr>
        <p:spPr>
          <a:xfrm>
            <a:off x="8801381" y="3678170"/>
            <a:ext cx="46979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latin typeface="Segoe UI" panose="020B0502040204020203" pitchFamily="34" charset="0"/>
                <a:cs typeface="Segoe UI" panose="020B0502040204020203" pitchFamily="34" charset="0"/>
              </a:rPr>
              <a:t>2</a:t>
            </a:r>
            <a:endParaRPr lang="it-IT" sz="14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7" name="CasellaDiTesto 36">
            <a:extLst>
              <a:ext uri="{FF2B5EF4-FFF2-40B4-BE49-F238E27FC236}">
                <a16:creationId xmlns:a16="http://schemas.microsoft.com/office/drawing/2014/main" id="{335AF50D-FD62-06A3-7FC4-1D62F6443911}"/>
              </a:ext>
            </a:extLst>
          </p:cNvPr>
          <p:cNvSpPr txBox="1"/>
          <p:nvPr/>
        </p:nvSpPr>
        <p:spPr>
          <a:xfrm>
            <a:off x="9091709" y="3678170"/>
            <a:ext cx="469796" cy="307777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/>
            <a:r>
              <a:rPr lang="en-GB" sz="1400" dirty="0">
                <a:latin typeface="Segoe UI" panose="020B0502040204020203" pitchFamily="34" charset="0"/>
                <a:cs typeface="Segoe UI" panose="020B0502040204020203" pitchFamily="34" charset="0"/>
              </a:rPr>
              <a:t>…</a:t>
            </a:r>
            <a:endParaRPr lang="it-IT" sz="14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8" name="CasellaDiTesto 37">
            <a:extLst>
              <a:ext uri="{FF2B5EF4-FFF2-40B4-BE49-F238E27FC236}">
                <a16:creationId xmlns:a16="http://schemas.microsoft.com/office/drawing/2014/main" id="{39BC8C74-50E3-F6C0-D25B-F8C4D8F7B9A8}"/>
              </a:ext>
            </a:extLst>
          </p:cNvPr>
          <p:cNvSpPr txBox="1"/>
          <p:nvPr/>
        </p:nvSpPr>
        <p:spPr>
          <a:xfrm>
            <a:off x="10426797" y="3678170"/>
            <a:ext cx="46979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latin typeface="Segoe UI" panose="020B0502040204020203" pitchFamily="34" charset="0"/>
                <a:cs typeface="Segoe UI" panose="020B0502040204020203" pitchFamily="34" charset="0"/>
              </a:rPr>
              <a:t>8</a:t>
            </a:r>
            <a:endParaRPr lang="it-IT" sz="14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4541DFD1-D917-0DFF-65CE-2520D1D1A23D}"/>
              </a:ext>
            </a:extLst>
          </p:cNvPr>
          <p:cNvSpPr txBox="1"/>
          <p:nvPr/>
        </p:nvSpPr>
        <p:spPr>
          <a:xfrm rot="16200000">
            <a:off x="11052519" y="2483059"/>
            <a:ext cx="136497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latin typeface="Segoe UI" panose="020B0502040204020203" pitchFamily="34" charset="0"/>
                <a:cs typeface="Segoe UI" panose="020B0502040204020203" pitchFamily="34" charset="0"/>
              </a:rPr>
              <a:t>Outer Side</a:t>
            </a:r>
            <a:endParaRPr lang="it-IT" sz="14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0" name="CasellaDiTesto 39">
            <a:extLst>
              <a:ext uri="{FF2B5EF4-FFF2-40B4-BE49-F238E27FC236}">
                <a16:creationId xmlns:a16="http://schemas.microsoft.com/office/drawing/2014/main" id="{4DDD7416-A7CA-457D-7157-C1B62345EB5F}"/>
              </a:ext>
            </a:extLst>
          </p:cNvPr>
          <p:cNvSpPr txBox="1"/>
          <p:nvPr/>
        </p:nvSpPr>
        <p:spPr>
          <a:xfrm rot="16200000">
            <a:off x="7796222" y="2522028"/>
            <a:ext cx="14568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latin typeface="Segoe UI" panose="020B0502040204020203" pitchFamily="34" charset="0"/>
                <a:cs typeface="Segoe UI" panose="020B0502040204020203" pitchFamily="34" charset="0"/>
              </a:rPr>
              <a:t>Internal Side</a:t>
            </a:r>
            <a:endParaRPr lang="it-IT" sz="14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6" name="CasellaDiTesto 45">
            <a:extLst>
              <a:ext uri="{FF2B5EF4-FFF2-40B4-BE49-F238E27FC236}">
                <a16:creationId xmlns:a16="http://schemas.microsoft.com/office/drawing/2014/main" id="{DE764AD0-901D-E46C-62A0-3DD04A46F7FD}"/>
              </a:ext>
            </a:extLst>
          </p:cNvPr>
          <p:cNvSpPr txBox="1"/>
          <p:nvPr/>
        </p:nvSpPr>
        <p:spPr>
          <a:xfrm>
            <a:off x="895720" y="5623679"/>
            <a:ext cx="705993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dirty="0" err="1">
                <a:latin typeface="Segoe UI" panose="020B0502040204020203" pitchFamily="34" charset="0"/>
                <a:cs typeface="Segoe UI" panose="020B0502040204020203" pitchFamily="34" charset="0"/>
              </a:rPr>
              <a:t>Aluminum</a:t>
            </a:r>
            <a:r>
              <a:rPr lang="en-GB" sz="1600" b="1" dirty="0">
                <a:latin typeface="Segoe UI" panose="020B0502040204020203" pitchFamily="34" charset="0"/>
                <a:cs typeface="Segoe UI" panose="020B0502040204020203" pitchFamily="34" charset="0"/>
              </a:rPr>
              <a:t> alloy 5083 (25 mm) shell as support for the coil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Maximum hoop stress of 120 [MPa] (Tensile Strength 400 [MPa])</a:t>
            </a:r>
          </a:p>
        </p:txBody>
      </p:sp>
      <p:sp>
        <p:nvSpPr>
          <p:cNvPr id="7" name="Segnaposto piè di pagina 6">
            <a:extLst>
              <a:ext uri="{FF2B5EF4-FFF2-40B4-BE49-F238E27FC236}">
                <a16:creationId xmlns:a16="http://schemas.microsoft.com/office/drawing/2014/main" id="{097D8C72-7CA3-9EE4-75E2-96A50211D0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S. Mariotto - A 3 T HTS Solenoid for the IDEA detector project, FCC2025, Vienna</a:t>
            </a:r>
            <a:endParaRPr lang="it-IT" dirty="0"/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C172E7F4-55EC-31DC-D77D-27970E8AF7E7}"/>
              </a:ext>
            </a:extLst>
          </p:cNvPr>
          <p:cNvSpPr txBox="1"/>
          <p:nvPr/>
        </p:nvSpPr>
        <p:spPr>
          <a:xfrm>
            <a:off x="9561505" y="3689512"/>
            <a:ext cx="136497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latin typeface="Segoe UI" panose="020B0502040204020203" pitchFamily="34" charset="0"/>
                <a:cs typeface="Segoe UI" panose="020B0502040204020203" pitchFamily="34" charset="0"/>
              </a:rPr>
              <a:t>N layers</a:t>
            </a:r>
            <a:endParaRPr lang="it-IT" sz="14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16" name="Connettore 2 15">
            <a:extLst>
              <a:ext uri="{FF2B5EF4-FFF2-40B4-BE49-F238E27FC236}">
                <a16:creationId xmlns:a16="http://schemas.microsoft.com/office/drawing/2014/main" id="{570AF3AD-7A54-88D2-C1F5-D354062A3E70}"/>
              </a:ext>
            </a:extLst>
          </p:cNvPr>
          <p:cNvCxnSpPr/>
          <p:nvPr/>
        </p:nvCxnSpPr>
        <p:spPr>
          <a:xfrm>
            <a:off x="11067237" y="1347826"/>
            <a:ext cx="0" cy="40228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2 17">
            <a:extLst>
              <a:ext uri="{FF2B5EF4-FFF2-40B4-BE49-F238E27FC236}">
                <a16:creationId xmlns:a16="http://schemas.microsoft.com/office/drawing/2014/main" id="{6DF464FE-0E87-046F-B04B-8C70DFB479AC}"/>
              </a:ext>
            </a:extLst>
          </p:cNvPr>
          <p:cNvCxnSpPr/>
          <p:nvPr/>
        </p:nvCxnSpPr>
        <p:spPr>
          <a:xfrm flipV="1">
            <a:off x="8379801" y="1301552"/>
            <a:ext cx="0" cy="273785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B22F0C00-1BD1-7434-DE10-75EAEDD36B69}"/>
              </a:ext>
            </a:extLst>
          </p:cNvPr>
          <p:cNvSpPr txBox="1"/>
          <p:nvPr/>
        </p:nvSpPr>
        <p:spPr>
          <a:xfrm rot="16200000">
            <a:off x="7116765" y="2516593"/>
            <a:ext cx="21957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 err="1">
                <a:solidFill>
                  <a:srgbClr val="1406E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Rotational</a:t>
            </a:r>
            <a:r>
              <a:rPr lang="it-IT" sz="1400" dirty="0">
                <a:solidFill>
                  <a:srgbClr val="1406E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it-IT" sz="1400" dirty="0" err="1">
                <a:solidFill>
                  <a:srgbClr val="1406E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Axis</a:t>
            </a:r>
            <a:r>
              <a:rPr lang="it-IT" sz="1400" dirty="0">
                <a:solidFill>
                  <a:srgbClr val="1406E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z </a:t>
            </a:r>
          </a:p>
        </p:txBody>
      </p:sp>
      <p:cxnSp>
        <p:nvCxnSpPr>
          <p:cNvPr id="20" name="Connettore 2 19">
            <a:extLst>
              <a:ext uri="{FF2B5EF4-FFF2-40B4-BE49-F238E27FC236}">
                <a16:creationId xmlns:a16="http://schemas.microsoft.com/office/drawing/2014/main" id="{DECD8877-1B29-3E7E-3BE7-BFBB149BEB81}"/>
              </a:ext>
            </a:extLst>
          </p:cNvPr>
          <p:cNvCxnSpPr>
            <a:cxnSpLocks/>
          </p:cNvCxnSpPr>
          <p:nvPr/>
        </p:nvCxnSpPr>
        <p:spPr>
          <a:xfrm rot="5400000" flipV="1">
            <a:off x="9780688" y="2697912"/>
            <a:ext cx="0" cy="273785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783B1FA1-8B87-AA6E-89F4-ECCBCFC4C796}"/>
              </a:ext>
            </a:extLst>
          </p:cNvPr>
          <p:cNvSpPr txBox="1"/>
          <p:nvPr/>
        </p:nvSpPr>
        <p:spPr>
          <a:xfrm>
            <a:off x="8678533" y="4010802"/>
            <a:ext cx="21957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 err="1">
                <a:solidFill>
                  <a:srgbClr val="1406E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Radial</a:t>
            </a:r>
            <a:r>
              <a:rPr lang="it-IT" sz="1400" dirty="0">
                <a:solidFill>
                  <a:srgbClr val="1406E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it-IT" sz="1400" dirty="0" err="1">
                <a:solidFill>
                  <a:srgbClr val="1406E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Direction</a:t>
            </a:r>
            <a:r>
              <a:rPr lang="it-IT" sz="1400" dirty="0">
                <a:solidFill>
                  <a:srgbClr val="1406E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r </a:t>
            </a:r>
          </a:p>
        </p:txBody>
      </p:sp>
      <p:grpSp>
        <p:nvGrpSpPr>
          <p:cNvPr id="26" name="Gruppo 25">
            <a:extLst>
              <a:ext uri="{FF2B5EF4-FFF2-40B4-BE49-F238E27FC236}">
                <a16:creationId xmlns:a16="http://schemas.microsoft.com/office/drawing/2014/main" id="{EB248C95-DABB-B89B-B9CE-32F72E7FC83B}"/>
              </a:ext>
            </a:extLst>
          </p:cNvPr>
          <p:cNvGrpSpPr/>
          <p:nvPr/>
        </p:nvGrpSpPr>
        <p:grpSpPr>
          <a:xfrm>
            <a:off x="6992097" y="4883511"/>
            <a:ext cx="1068639" cy="1420339"/>
            <a:chOff x="7398156" y="2096543"/>
            <a:chExt cx="1068639" cy="1420339"/>
          </a:xfrm>
        </p:grpSpPr>
        <p:pic>
          <p:nvPicPr>
            <p:cNvPr id="29" name="Immagine 28" descr="Immagine che contiene schermata, design, arte&#10;&#10;Descrizione generata automaticamente">
              <a:extLst>
                <a:ext uri="{FF2B5EF4-FFF2-40B4-BE49-F238E27FC236}">
                  <a16:creationId xmlns:a16="http://schemas.microsoft.com/office/drawing/2014/main" id="{89D37F4C-6307-B448-2FB8-552044A77FB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117" b="17482"/>
            <a:stretch/>
          </p:blipFill>
          <p:spPr>
            <a:xfrm>
              <a:off x="7496442" y="2309278"/>
              <a:ext cx="970353" cy="1207604"/>
            </a:xfrm>
            <a:prstGeom prst="rect">
              <a:avLst/>
            </a:prstGeom>
          </p:spPr>
        </p:pic>
        <p:pic>
          <p:nvPicPr>
            <p:cNvPr id="30" name="Immagine 29" descr="Immagine che contiene schermata, design, arte&#10;&#10;Descrizione generata automaticamente">
              <a:extLst>
                <a:ext uri="{FF2B5EF4-FFF2-40B4-BE49-F238E27FC236}">
                  <a16:creationId xmlns:a16="http://schemas.microsoft.com/office/drawing/2014/main" id="{BEA353B2-EAEC-D022-35CC-04A5B171CC2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8520" r="76752"/>
            <a:stretch/>
          </p:blipFill>
          <p:spPr>
            <a:xfrm>
              <a:off x="7789785" y="2824130"/>
              <a:ext cx="272175" cy="314352"/>
            </a:xfrm>
            <a:prstGeom prst="rect">
              <a:avLst/>
            </a:prstGeom>
          </p:spPr>
        </p:pic>
        <p:cxnSp>
          <p:nvCxnSpPr>
            <p:cNvPr id="31" name="Connettore 2 30">
              <a:extLst>
                <a:ext uri="{FF2B5EF4-FFF2-40B4-BE49-F238E27FC236}">
                  <a16:creationId xmlns:a16="http://schemas.microsoft.com/office/drawing/2014/main" id="{4B36508E-B44E-7543-D2A4-AEF76F1C7DC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398156" y="2096543"/>
              <a:ext cx="715309" cy="725409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4" name="Rettangolo 20">
              <a:extLst>
                <a:ext uri="{FF2B5EF4-FFF2-40B4-BE49-F238E27FC236}">
                  <a16:creationId xmlns:a16="http://schemas.microsoft.com/office/drawing/2014/main" id="{694F9C13-96D9-B4CE-229B-50C84C56CD38}"/>
                </a:ext>
              </a:extLst>
            </p:cNvPr>
            <p:cNvSpPr/>
            <p:nvPr/>
          </p:nvSpPr>
          <p:spPr>
            <a:xfrm>
              <a:off x="8105238" y="2662291"/>
              <a:ext cx="83820" cy="402854"/>
            </a:xfrm>
            <a:custGeom>
              <a:avLst/>
              <a:gdLst>
                <a:gd name="connsiteX0" fmla="*/ 0 w 453390"/>
                <a:gd name="connsiteY0" fmla="*/ 0 h 170444"/>
                <a:gd name="connsiteX1" fmla="*/ 453390 w 453390"/>
                <a:gd name="connsiteY1" fmla="*/ 0 h 170444"/>
                <a:gd name="connsiteX2" fmla="*/ 453390 w 453390"/>
                <a:gd name="connsiteY2" fmla="*/ 170444 h 170444"/>
                <a:gd name="connsiteX3" fmla="*/ 0 w 453390"/>
                <a:gd name="connsiteY3" fmla="*/ 170444 h 170444"/>
                <a:gd name="connsiteX4" fmla="*/ 0 w 453390"/>
                <a:gd name="connsiteY4" fmla="*/ 0 h 170444"/>
                <a:gd name="connsiteX0" fmla="*/ 0 w 480060"/>
                <a:gd name="connsiteY0" fmla="*/ 32385 h 202829"/>
                <a:gd name="connsiteX1" fmla="*/ 480060 w 480060"/>
                <a:gd name="connsiteY1" fmla="*/ 0 h 202829"/>
                <a:gd name="connsiteX2" fmla="*/ 453390 w 480060"/>
                <a:gd name="connsiteY2" fmla="*/ 202829 h 202829"/>
                <a:gd name="connsiteX3" fmla="*/ 0 w 480060"/>
                <a:gd name="connsiteY3" fmla="*/ 202829 h 202829"/>
                <a:gd name="connsiteX4" fmla="*/ 0 w 480060"/>
                <a:gd name="connsiteY4" fmla="*/ 32385 h 202829"/>
                <a:gd name="connsiteX0" fmla="*/ 0 w 859155"/>
                <a:gd name="connsiteY0" fmla="*/ 32385 h 858149"/>
                <a:gd name="connsiteX1" fmla="*/ 480060 w 859155"/>
                <a:gd name="connsiteY1" fmla="*/ 0 h 858149"/>
                <a:gd name="connsiteX2" fmla="*/ 859155 w 859155"/>
                <a:gd name="connsiteY2" fmla="*/ 858149 h 858149"/>
                <a:gd name="connsiteX3" fmla="*/ 0 w 859155"/>
                <a:gd name="connsiteY3" fmla="*/ 202829 h 858149"/>
                <a:gd name="connsiteX4" fmla="*/ 0 w 859155"/>
                <a:gd name="connsiteY4" fmla="*/ 32385 h 858149"/>
                <a:gd name="connsiteX0" fmla="*/ 0 w 859155"/>
                <a:gd name="connsiteY0" fmla="*/ 32385 h 858149"/>
                <a:gd name="connsiteX1" fmla="*/ 480060 w 859155"/>
                <a:gd name="connsiteY1" fmla="*/ 0 h 858149"/>
                <a:gd name="connsiteX2" fmla="*/ 859155 w 859155"/>
                <a:gd name="connsiteY2" fmla="*/ 858149 h 858149"/>
                <a:gd name="connsiteX3" fmla="*/ 786765 w 859155"/>
                <a:gd name="connsiteY3" fmla="*/ 835289 h 858149"/>
                <a:gd name="connsiteX4" fmla="*/ 0 w 859155"/>
                <a:gd name="connsiteY4" fmla="*/ 32385 h 858149"/>
                <a:gd name="connsiteX0" fmla="*/ 339090 w 379095"/>
                <a:gd name="connsiteY0" fmla="*/ 449580 h 858149"/>
                <a:gd name="connsiteX1" fmla="*/ 0 w 379095"/>
                <a:gd name="connsiteY1" fmla="*/ 0 h 858149"/>
                <a:gd name="connsiteX2" fmla="*/ 379095 w 379095"/>
                <a:gd name="connsiteY2" fmla="*/ 858149 h 858149"/>
                <a:gd name="connsiteX3" fmla="*/ 306705 w 379095"/>
                <a:gd name="connsiteY3" fmla="*/ 835289 h 858149"/>
                <a:gd name="connsiteX4" fmla="*/ 339090 w 379095"/>
                <a:gd name="connsiteY4" fmla="*/ 449580 h 858149"/>
                <a:gd name="connsiteX0" fmla="*/ 32385 w 106680"/>
                <a:gd name="connsiteY0" fmla="*/ 0 h 408569"/>
                <a:gd name="connsiteX1" fmla="*/ 106680 w 106680"/>
                <a:gd name="connsiteY1" fmla="*/ 13335 h 408569"/>
                <a:gd name="connsiteX2" fmla="*/ 72390 w 106680"/>
                <a:gd name="connsiteY2" fmla="*/ 408569 h 408569"/>
                <a:gd name="connsiteX3" fmla="*/ 0 w 106680"/>
                <a:gd name="connsiteY3" fmla="*/ 385709 h 408569"/>
                <a:gd name="connsiteX4" fmla="*/ 32385 w 106680"/>
                <a:gd name="connsiteY4" fmla="*/ 0 h 408569"/>
                <a:gd name="connsiteX0" fmla="*/ 15240 w 89535"/>
                <a:gd name="connsiteY0" fmla="*/ 0 h 408569"/>
                <a:gd name="connsiteX1" fmla="*/ 89535 w 89535"/>
                <a:gd name="connsiteY1" fmla="*/ 13335 h 408569"/>
                <a:gd name="connsiteX2" fmla="*/ 55245 w 89535"/>
                <a:gd name="connsiteY2" fmla="*/ 408569 h 408569"/>
                <a:gd name="connsiteX3" fmla="*/ 0 w 89535"/>
                <a:gd name="connsiteY3" fmla="*/ 393329 h 408569"/>
                <a:gd name="connsiteX4" fmla="*/ 15240 w 89535"/>
                <a:gd name="connsiteY4" fmla="*/ 0 h 408569"/>
                <a:gd name="connsiteX0" fmla="*/ 15240 w 83820"/>
                <a:gd name="connsiteY0" fmla="*/ 0 h 408569"/>
                <a:gd name="connsiteX1" fmla="*/ 83820 w 83820"/>
                <a:gd name="connsiteY1" fmla="*/ 24765 h 408569"/>
                <a:gd name="connsiteX2" fmla="*/ 55245 w 83820"/>
                <a:gd name="connsiteY2" fmla="*/ 408569 h 408569"/>
                <a:gd name="connsiteX3" fmla="*/ 0 w 83820"/>
                <a:gd name="connsiteY3" fmla="*/ 393329 h 408569"/>
                <a:gd name="connsiteX4" fmla="*/ 15240 w 83820"/>
                <a:gd name="connsiteY4" fmla="*/ 0 h 408569"/>
                <a:gd name="connsiteX0" fmla="*/ 22860 w 83820"/>
                <a:gd name="connsiteY0" fmla="*/ 0 h 402854"/>
                <a:gd name="connsiteX1" fmla="*/ 83820 w 83820"/>
                <a:gd name="connsiteY1" fmla="*/ 19050 h 402854"/>
                <a:gd name="connsiteX2" fmla="*/ 55245 w 83820"/>
                <a:gd name="connsiteY2" fmla="*/ 402854 h 402854"/>
                <a:gd name="connsiteX3" fmla="*/ 0 w 83820"/>
                <a:gd name="connsiteY3" fmla="*/ 387614 h 402854"/>
                <a:gd name="connsiteX4" fmla="*/ 22860 w 83820"/>
                <a:gd name="connsiteY4" fmla="*/ 0 h 402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820" h="402854">
                  <a:moveTo>
                    <a:pt x="22860" y="0"/>
                  </a:moveTo>
                  <a:lnTo>
                    <a:pt x="83820" y="19050"/>
                  </a:lnTo>
                  <a:lnTo>
                    <a:pt x="55245" y="402854"/>
                  </a:lnTo>
                  <a:lnTo>
                    <a:pt x="0" y="387614"/>
                  </a:lnTo>
                  <a:lnTo>
                    <a:pt x="22860" y="0"/>
                  </a:lnTo>
                  <a:close/>
                </a:path>
              </a:pathLst>
            </a:custGeom>
            <a:noFill/>
            <a:ln w="952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648497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7EF112-7A01-8F08-0864-B85737C30F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1">
            <a:extLst>
              <a:ext uri="{FF2B5EF4-FFF2-40B4-BE49-F238E27FC236}">
                <a16:creationId xmlns:a16="http://schemas.microsoft.com/office/drawing/2014/main" id="{2FC62C90-C7C6-43C8-C068-A5233A9FA288}"/>
              </a:ext>
            </a:extLst>
          </p:cNvPr>
          <p:cNvSpPr txBox="1">
            <a:spLocks/>
          </p:cNvSpPr>
          <p:nvPr/>
        </p:nvSpPr>
        <p:spPr>
          <a:xfrm>
            <a:off x="831715" y="304800"/>
            <a:ext cx="10156325" cy="931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rgbClr val="01648D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Coil Transparency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4997330E-19A8-CBEC-DA24-15FA40985A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054B89F-3129-4273-9785-12F2C2ACCFD9}" type="slidenum">
              <a:rPr lang="it-IT" smtClean="0">
                <a:latin typeface="Segoe UI" panose="020B0502040204020203" pitchFamily="34" charset="0"/>
                <a:cs typeface="Segoe UI" panose="020B0502040204020203" pitchFamily="34" charset="0"/>
              </a:rPr>
              <a:t>11</a:t>
            </a:fld>
            <a:endParaRPr lang="it-IT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Segnaposto piè di pagina 6">
            <a:extLst>
              <a:ext uri="{FF2B5EF4-FFF2-40B4-BE49-F238E27FC236}">
                <a16:creationId xmlns:a16="http://schemas.microsoft.com/office/drawing/2014/main" id="{9F56927C-F582-9321-5F14-DA3500A0BE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S. Mariotto - A 3 T HTS Solenoid for the IDEA detector project, FCC2025, Vienna</a:t>
            </a:r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6DB8B8FC-C064-AED2-C475-7C96CF5DA9BA}"/>
                  </a:ext>
                </a:extLst>
              </p:cNvPr>
              <p:cNvSpPr txBox="1"/>
              <p:nvPr/>
            </p:nvSpPr>
            <p:spPr>
              <a:xfrm>
                <a:off x="831713" y="2062759"/>
                <a:ext cx="6894965" cy="86177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l"/>
                <a:r>
                  <a:rPr lang="en-US" sz="1600" b="1" i="0" u="none" strike="noStrike" baseline="0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Pure HTS tapes within the Coil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sz="1600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Thickness dominated by Hastelloy material (</a:t>
                </a:r>
                <a14:m>
                  <m:oMath xmlns:m="http://schemas.openxmlformats.org/officeDocument/2006/math">
                    <m:r>
                      <a:rPr 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𝜌</m:t>
                    </m:r>
                    <m:r>
                      <a:rPr lang="it-IT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=8.61 </m:t>
                    </m:r>
                    <m:r>
                      <a:rPr lang="it-IT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𝑔</m:t>
                    </m:r>
                    <m:r>
                      <a:rPr lang="it-IT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it-IT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</m:t>
                    </m:r>
                    <m:sSup>
                      <m:sSupPr>
                        <m:ctrlPr>
                          <a:rPr lang="it-IT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it-IT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sz="1600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)</a:t>
                </a:r>
              </a:p>
              <a:p>
                <a:pPr lvl="2"/>
                <a:endParaRPr lang="en-US" sz="1600" b="0" i="0" u="none" strike="noStrike" baseline="0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mc:Choice>
        <mc:Fallback xmlns="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6DB8B8FC-C064-AED2-C475-7C96CF5DA9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1713" y="2062759"/>
                <a:ext cx="6894965" cy="861774"/>
              </a:xfrm>
              <a:prstGeom prst="rect">
                <a:avLst/>
              </a:prstGeom>
              <a:blipFill>
                <a:blip r:embed="rId2"/>
                <a:stretch>
                  <a:fillRect l="-442" t="-281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39DDAC88-CAF9-6750-277A-3A5E95DBBE27}"/>
                  </a:ext>
                </a:extLst>
              </p:cNvPr>
              <p:cNvSpPr txBox="1"/>
              <p:nvPr/>
            </p:nvSpPr>
            <p:spPr>
              <a:xfrm>
                <a:off x="1751586" y="2741040"/>
                <a:ext cx="6512361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u="none" strike="noStrike" baseline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u="none" strike="noStrike" baseline="0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it-IT" b="0" i="1" u="none" strike="noStrike" baseline="0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it-IT" b="0" i="1" u="none" strike="noStrike" baseline="0" smtClean="0"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lang="it-IT" b="0" i="1" u="none" strike="noStrike" baseline="0" smtClean="0">
                          <a:latin typeface="Cambria Math" panose="02040503050406030204" pitchFamily="18" charset="0"/>
                        </a:rPr>
                        <m:t>𝑐𝑚</m:t>
                      </m:r>
                      <m:r>
                        <a:rPr lang="it-IT" b="0" i="1" u="none" strike="noStrike" baseline="0" smtClean="0">
                          <a:latin typeface="Cambria Math" panose="02040503050406030204" pitchFamily="18" charset="0"/>
                        </a:rPr>
                        <m:t>]=1.40 </m:t>
                      </m:r>
                      <m:r>
                        <a:rPr lang="it-IT" b="0" i="1" u="none" strike="noStrike" baseline="0" smtClean="0">
                          <a:latin typeface="Cambria Math" panose="02040503050406030204" pitchFamily="18" charset="0"/>
                        </a:rPr>
                        <m:t>𝑐𝑚</m:t>
                      </m:r>
                    </m:oMath>
                  </m:oMathPara>
                </a14:m>
                <a:endParaRPr lang="en-US" b="0" i="0" u="none" strike="noStrike" baseline="0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mc:Choice>
        <mc:Fallback xmlns=""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39DDAC88-CAF9-6750-277A-3A5E95DBBE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1586" y="2741040"/>
                <a:ext cx="6512361" cy="369332"/>
              </a:xfrm>
              <a:prstGeom prst="rect">
                <a:avLst/>
              </a:prstGeom>
              <a:blipFill>
                <a:blip r:embed="rId3"/>
                <a:stretch>
                  <a:fillRect b="-2000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2" name="Tabella 21">
                <a:extLst>
                  <a:ext uri="{FF2B5EF4-FFF2-40B4-BE49-F238E27FC236}">
                    <a16:creationId xmlns:a16="http://schemas.microsoft.com/office/drawing/2014/main" id="{C75983C4-F72E-AC69-0B07-0B2004FFBD5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38840081"/>
                  </p:ext>
                </p:extLst>
              </p:nvPr>
            </p:nvGraphicFramePr>
            <p:xfrm>
              <a:off x="7959081" y="1176078"/>
              <a:ext cx="3380296" cy="20116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88632">
                      <a:extLst>
                        <a:ext uri="{9D8B030D-6E8A-4147-A177-3AD203B41FA5}">
                          <a16:colId xmlns:a16="http://schemas.microsoft.com/office/drawing/2014/main" val="1581756253"/>
                        </a:ext>
                      </a:extLst>
                    </a:gridCol>
                    <a:gridCol w="608330">
                      <a:extLst>
                        <a:ext uri="{9D8B030D-6E8A-4147-A177-3AD203B41FA5}">
                          <a16:colId xmlns:a16="http://schemas.microsoft.com/office/drawing/2014/main" val="1836712047"/>
                        </a:ext>
                      </a:extLst>
                    </a:gridCol>
                    <a:gridCol w="1783334">
                      <a:extLst>
                        <a:ext uri="{9D8B030D-6E8A-4147-A177-3AD203B41FA5}">
                          <a16:colId xmlns:a16="http://schemas.microsoft.com/office/drawing/2014/main" val="1353074897"/>
                        </a:ext>
                      </a:extLst>
                    </a:gridCol>
                  </a:tblGrid>
                  <a:tr h="191480">
                    <a:tc>
                      <a:txBody>
                        <a:bodyPr/>
                        <a:lstStyle/>
                        <a:p>
                          <a:r>
                            <a:rPr lang="it-IT" sz="1600" dirty="0" err="1"/>
                            <a:t>Material</a:t>
                          </a:r>
                          <a:endParaRPr lang="it-IT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it-IT" sz="16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sz="1600" b="1" i="1" smtClean="0">
                                        <a:latin typeface="Cambria Math" panose="02040503050406030204" pitchFamily="18" charset="0"/>
                                      </a:rPr>
                                      <m:t>𝒇</m:t>
                                    </m:r>
                                  </m:e>
                                  <m:sub>
                                    <m:r>
                                      <a:rPr lang="it-IT" sz="1600" b="1" i="1" smtClean="0">
                                        <a:latin typeface="Cambria Math" panose="02040503050406030204" pitchFamily="18" charset="0"/>
                                      </a:rPr>
                                      <m:t>𝒊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it-IT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it-IT" sz="1600" dirty="0" err="1"/>
                            <a:t>Radiation</a:t>
                          </a:r>
                          <a:r>
                            <a:rPr lang="it-IT" sz="1600" dirty="0"/>
                            <a:t> </a:t>
                          </a:r>
                          <a:r>
                            <a:rPr lang="it-IT" sz="1600" dirty="0" err="1"/>
                            <a:t>Lenght</a:t>
                          </a:r>
                          <a:endParaRPr lang="it-IT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05658524"/>
                      </a:ext>
                    </a:extLst>
                  </a:tr>
                  <a:tr h="191480">
                    <a:tc>
                      <a:txBody>
                        <a:bodyPr/>
                        <a:lstStyle/>
                        <a:p>
                          <a:r>
                            <a:rPr lang="it-IT" sz="1600" dirty="0"/>
                            <a:t>Ni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it-IT" sz="1600" dirty="0"/>
                            <a:t>59%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it-IT" sz="1600" dirty="0"/>
                            <a:t>12.68 [g/cm</a:t>
                          </a:r>
                          <a:r>
                            <a:rPr lang="it-IT" sz="1600" baseline="30000" dirty="0"/>
                            <a:t>2</a:t>
                          </a:r>
                          <a:r>
                            <a:rPr lang="it-IT" sz="1600" baseline="0" dirty="0"/>
                            <a:t>]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51166462"/>
                      </a:ext>
                    </a:extLst>
                  </a:tr>
                  <a:tr h="191480">
                    <a:tc>
                      <a:txBody>
                        <a:bodyPr/>
                        <a:lstStyle/>
                        <a:p>
                          <a:r>
                            <a:rPr lang="it-IT" sz="1600" dirty="0"/>
                            <a:t>Cr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it-IT" sz="1600" dirty="0"/>
                            <a:t>22%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it-IT" sz="1600" dirty="0"/>
                            <a:t>14.94 [g/cm</a:t>
                          </a:r>
                          <a:r>
                            <a:rPr lang="it-IT" sz="1600" baseline="30000" dirty="0"/>
                            <a:t>2</a:t>
                          </a:r>
                          <a:r>
                            <a:rPr lang="it-IT" sz="1600" baseline="0" dirty="0"/>
                            <a:t>]</a:t>
                          </a:r>
                          <a:endParaRPr lang="it-IT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74918461"/>
                      </a:ext>
                    </a:extLst>
                  </a:tr>
                  <a:tr h="191480">
                    <a:tc>
                      <a:txBody>
                        <a:bodyPr/>
                        <a:lstStyle/>
                        <a:p>
                          <a:r>
                            <a:rPr lang="it-IT" sz="1600" dirty="0"/>
                            <a:t>Mo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it-IT" sz="1600" dirty="0"/>
                            <a:t>13%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it-IT" sz="1600" dirty="0"/>
                            <a:t>9.80 [g/cm</a:t>
                          </a:r>
                          <a:r>
                            <a:rPr lang="it-IT" sz="1600" baseline="30000" dirty="0"/>
                            <a:t>2</a:t>
                          </a:r>
                          <a:r>
                            <a:rPr lang="it-IT" sz="1600" baseline="0" dirty="0"/>
                            <a:t>]</a:t>
                          </a:r>
                          <a:endParaRPr lang="it-IT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49691609"/>
                      </a:ext>
                    </a:extLst>
                  </a:tr>
                  <a:tr h="191480">
                    <a:tc>
                      <a:txBody>
                        <a:bodyPr/>
                        <a:lstStyle/>
                        <a:p>
                          <a:r>
                            <a:rPr lang="it-IT" sz="1600" dirty="0"/>
                            <a:t>Fe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it-IT" sz="1600" dirty="0"/>
                            <a:t>4%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it-IT" sz="1600" dirty="0"/>
                            <a:t>13.84 [g/cm</a:t>
                          </a:r>
                          <a:r>
                            <a:rPr lang="it-IT" sz="1600" baseline="30000" dirty="0"/>
                            <a:t>2</a:t>
                          </a:r>
                          <a:r>
                            <a:rPr lang="it-IT" sz="1600" baseline="0" dirty="0"/>
                            <a:t>]</a:t>
                          </a:r>
                          <a:endParaRPr lang="it-IT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57516420"/>
                      </a:ext>
                    </a:extLst>
                  </a:tr>
                  <a:tr h="191480">
                    <a:tc>
                      <a:txBody>
                        <a:bodyPr/>
                        <a:lstStyle/>
                        <a:p>
                          <a:r>
                            <a:rPr lang="it-IT" sz="1600" dirty="0"/>
                            <a:t>W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it-IT" sz="1600" dirty="0"/>
                            <a:t>2%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it-IT" sz="1600" dirty="0"/>
                            <a:t>6.76 [g/cm</a:t>
                          </a:r>
                          <a:r>
                            <a:rPr lang="it-IT" sz="1600" baseline="30000" dirty="0"/>
                            <a:t>2</a:t>
                          </a:r>
                          <a:r>
                            <a:rPr lang="it-IT" sz="1600" baseline="0" dirty="0"/>
                            <a:t>]</a:t>
                          </a:r>
                          <a:endParaRPr lang="it-IT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1274664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2" name="Tabella 21">
                <a:extLst>
                  <a:ext uri="{FF2B5EF4-FFF2-40B4-BE49-F238E27FC236}">
                    <a16:creationId xmlns:a16="http://schemas.microsoft.com/office/drawing/2014/main" id="{C75983C4-F72E-AC69-0B07-0B2004FFBD5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38840081"/>
                  </p:ext>
                </p:extLst>
              </p:nvPr>
            </p:nvGraphicFramePr>
            <p:xfrm>
              <a:off x="7959081" y="1176078"/>
              <a:ext cx="3380296" cy="20116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88632">
                      <a:extLst>
                        <a:ext uri="{9D8B030D-6E8A-4147-A177-3AD203B41FA5}">
                          <a16:colId xmlns:a16="http://schemas.microsoft.com/office/drawing/2014/main" val="1581756253"/>
                        </a:ext>
                      </a:extLst>
                    </a:gridCol>
                    <a:gridCol w="608330">
                      <a:extLst>
                        <a:ext uri="{9D8B030D-6E8A-4147-A177-3AD203B41FA5}">
                          <a16:colId xmlns:a16="http://schemas.microsoft.com/office/drawing/2014/main" val="1836712047"/>
                        </a:ext>
                      </a:extLst>
                    </a:gridCol>
                    <a:gridCol w="1783334">
                      <a:extLst>
                        <a:ext uri="{9D8B030D-6E8A-4147-A177-3AD203B41FA5}">
                          <a16:colId xmlns:a16="http://schemas.microsoft.com/office/drawing/2014/main" val="1353074897"/>
                        </a:ext>
                      </a:extLst>
                    </a:gridCol>
                  </a:tblGrid>
                  <a:tr h="335280">
                    <a:tc>
                      <a:txBody>
                        <a:bodyPr/>
                        <a:lstStyle/>
                        <a:p>
                          <a:r>
                            <a:rPr lang="it-IT" sz="1600" dirty="0" err="1"/>
                            <a:t>Material</a:t>
                          </a:r>
                          <a:endParaRPr lang="it-IT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4"/>
                          <a:stretch>
                            <a:fillRect l="-164000" t="-3636" r="-297000" b="-5254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it-IT" sz="1600" dirty="0" err="1"/>
                            <a:t>Radiation</a:t>
                          </a:r>
                          <a:r>
                            <a:rPr lang="it-IT" sz="1600" dirty="0"/>
                            <a:t> </a:t>
                          </a:r>
                          <a:r>
                            <a:rPr lang="it-IT" sz="1600" dirty="0" err="1"/>
                            <a:t>Lenght</a:t>
                          </a:r>
                          <a:endParaRPr lang="it-IT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05658524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r>
                            <a:rPr lang="it-IT" sz="1600" dirty="0"/>
                            <a:t>Ni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it-IT" sz="1600" dirty="0"/>
                            <a:t>59%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it-IT" sz="1600" dirty="0"/>
                            <a:t>12.68 [g/cm</a:t>
                          </a:r>
                          <a:r>
                            <a:rPr lang="it-IT" sz="1600" baseline="30000" dirty="0"/>
                            <a:t>2</a:t>
                          </a:r>
                          <a:r>
                            <a:rPr lang="it-IT" sz="1600" baseline="0" dirty="0"/>
                            <a:t>]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51166462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r>
                            <a:rPr lang="it-IT" sz="1600" dirty="0"/>
                            <a:t>Cr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it-IT" sz="1600" dirty="0"/>
                            <a:t>22%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it-IT" sz="1600" dirty="0"/>
                            <a:t>14.94 [g/cm</a:t>
                          </a:r>
                          <a:r>
                            <a:rPr lang="it-IT" sz="1600" baseline="30000" dirty="0"/>
                            <a:t>2</a:t>
                          </a:r>
                          <a:r>
                            <a:rPr lang="it-IT" sz="1600" baseline="0" dirty="0"/>
                            <a:t>]</a:t>
                          </a:r>
                          <a:endParaRPr lang="it-IT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74918461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r>
                            <a:rPr lang="it-IT" sz="1600" dirty="0"/>
                            <a:t>Mo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it-IT" sz="1600" dirty="0"/>
                            <a:t>13%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it-IT" sz="1600" dirty="0"/>
                            <a:t>9.80 [g/cm</a:t>
                          </a:r>
                          <a:r>
                            <a:rPr lang="it-IT" sz="1600" baseline="30000" dirty="0"/>
                            <a:t>2</a:t>
                          </a:r>
                          <a:r>
                            <a:rPr lang="it-IT" sz="1600" baseline="0" dirty="0"/>
                            <a:t>]</a:t>
                          </a:r>
                          <a:endParaRPr lang="it-IT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49691609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r>
                            <a:rPr lang="it-IT" sz="1600" dirty="0"/>
                            <a:t>Fe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it-IT" sz="1600" dirty="0"/>
                            <a:t>4%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it-IT" sz="1600" dirty="0"/>
                            <a:t>13.84 [g/cm</a:t>
                          </a:r>
                          <a:r>
                            <a:rPr lang="it-IT" sz="1600" baseline="30000" dirty="0"/>
                            <a:t>2</a:t>
                          </a:r>
                          <a:r>
                            <a:rPr lang="it-IT" sz="1600" baseline="0" dirty="0"/>
                            <a:t>]</a:t>
                          </a:r>
                          <a:endParaRPr lang="it-IT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57516420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r>
                            <a:rPr lang="it-IT" sz="1600" dirty="0"/>
                            <a:t>W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it-IT" sz="1600" dirty="0"/>
                            <a:t>2%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it-IT" sz="1600" dirty="0"/>
                            <a:t>6.76 [g/cm</a:t>
                          </a:r>
                          <a:r>
                            <a:rPr lang="it-IT" sz="1600" baseline="30000" dirty="0"/>
                            <a:t>2</a:t>
                          </a:r>
                          <a:r>
                            <a:rPr lang="it-IT" sz="1600" baseline="0" dirty="0"/>
                            <a:t>]</a:t>
                          </a:r>
                          <a:endParaRPr lang="it-IT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12746642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CasellaDiTesto 23">
                <a:extLst>
                  <a:ext uri="{FF2B5EF4-FFF2-40B4-BE49-F238E27FC236}">
                    <a16:creationId xmlns:a16="http://schemas.microsoft.com/office/drawing/2014/main" id="{F6EF4A4A-ED1F-E355-D75F-1D91186F59D2}"/>
                  </a:ext>
                </a:extLst>
              </p:cNvPr>
              <p:cNvSpPr txBox="1"/>
              <p:nvPr/>
            </p:nvSpPr>
            <p:spPr>
              <a:xfrm>
                <a:off x="-762446" y="2619706"/>
                <a:ext cx="6094476" cy="76309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it-IT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dirty="0" smtClean="0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it-IT" b="0" i="1" dirty="0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it-IT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it-IT" b="0" i="1" dirty="0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it-IT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it-IT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b="0" i="1" dirty="0" smtClean="0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it-IT" b="0" i="1" dirty="0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it-IT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b="0" i="1" dirty="0" smtClean="0"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it-IT" b="0" i="1" dirty="0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den>
                          </m:f>
                        </m:e>
                      </m:nary>
                      <m:r>
                        <a:rPr lang="it-IT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b="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it-IT" b="0" i="1" dirty="0" smtClean="0">
                              <a:latin typeface="Cambria Math" panose="02040503050406030204" pitchFamily="18" charset="0"/>
                            </a:rPr>
                            <m:t>12.44 </m:t>
                          </m:r>
                          <m:r>
                            <a:rPr lang="it-IT" b="0" i="1" dirty="0" smtClean="0">
                              <a:latin typeface="Cambria Math" panose="02040503050406030204" pitchFamily="18" charset="0"/>
                            </a:rPr>
                            <m:t>𝑔</m:t>
                          </m:r>
                          <m:r>
                            <a:rPr lang="it-IT" b="0" i="1" dirty="0" smtClean="0"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it-IT" b="0" i="1" dirty="0" smtClean="0">
                              <a:latin typeface="Cambria Math" panose="02040503050406030204" pitchFamily="18" charset="0"/>
                            </a:rPr>
                            <m:t>𝑐</m:t>
                          </m:r>
                          <m:sSup>
                            <m:sSupPr>
                              <m:ctrlPr>
                                <a:rPr lang="it-IT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b="0" i="1" dirty="0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it-IT" b="0" i="1" dirty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it-IT" b="0" i="1" dirty="0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it-IT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mc:Choice>
        <mc:Fallback xmlns="">
          <p:sp>
            <p:nvSpPr>
              <p:cNvPr id="24" name="CasellaDiTesto 23">
                <a:extLst>
                  <a:ext uri="{FF2B5EF4-FFF2-40B4-BE49-F238E27FC236}">
                    <a16:creationId xmlns:a16="http://schemas.microsoft.com/office/drawing/2014/main" id="{F6EF4A4A-ED1F-E355-D75F-1D91186F59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762446" y="2619706"/>
                <a:ext cx="6094476" cy="76309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asellaDiTesto 3">
            <a:extLst>
              <a:ext uri="{FF2B5EF4-FFF2-40B4-BE49-F238E27FC236}">
                <a16:creationId xmlns:a16="http://schemas.microsoft.com/office/drawing/2014/main" id="{5BE40A14-0D34-BDF1-0C94-6D6F4ECB94B4}"/>
              </a:ext>
            </a:extLst>
          </p:cNvPr>
          <p:cNvSpPr txBox="1"/>
          <p:nvPr/>
        </p:nvSpPr>
        <p:spPr>
          <a:xfrm>
            <a:off x="6767377" y="792016"/>
            <a:ext cx="4572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600" dirty="0">
                <a:latin typeface="Segoe UI" panose="020B0502040204020203" pitchFamily="34" charset="0"/>
                <a:cs typeface="Segoe UI" panose="020B0502040204020203" pitchFamily="34" charset="0"/>
              </a:rPr>
              <a:t>Hastelloy C276</a:t>
            </a:r>
            <a:endParaRPr lang="it-IT" sz="16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E0848464-C32F-0856-3EF3-4A5F2877F586}"/>
              </a:ext>
            </a:extLst>
          </p:cNvPr>
          <p:cNvSpPr txBox="1"/>
          <p:nvPr/>
        </p:nvSpPr>
        <p:spPr>
          <a:xfrm>
            <a:off x="831713" y="1326474"/>
            <a:ext cx="705459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800" b="1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Coil Transparency dominated by HTS tape, Cable Stabilizer (Al2.0%wtNi for currently considered configuration) and Shell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asellaDiTesto 11">
                <a:extLst>
                  <a:ext uri="{FF2B5EF4-FFF2-40B4-BE49-F238E27FC236}">
                    <a16:creationId xmlns:a16="http://schemas.microsoft.com/office/drawing/2014/main" id="{CA013851-2F84-F7AE-301D-2EABBB59DF89}"/>
                  </a:ext>
                </a:extLst>
              </p:cNvPr>
              <p:cNvSpPr txBox="1"/>
              <p:nvPr/>
            </p:nvSpPr>
            <p:spPr>
              <a:xfrm>
                <a:off x="831713" y="3434856"/>
                <a:ext cx="6894965" cy="86177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l"/>
                <a:r>
                  <a:rPr lang="en-US" sz="1600" b="1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Stabilizer: Al2.0%wtNi</a:t>
                </a:r>
                <a:endParaRPr lang="en-US" sz="1600" b="1" i="0" u="none" strike="noStrike" baseline="0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sz="1600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Material density (</a:t>
                </a:r>
                <a14:m>
                  <m:oMath xmlns:m="http://schemas.openxmlformats.org/officeDocument/2006/math">
                    <m:r>
                      <a:rPr 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𝜌</m:t>
                    </m:r>
                    <m:r>
                      <a:rPr lang="it-IT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=2.82 </m:t>
                    </m:r>
                    <m:r>
                      <a:rPr lang="it-IT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𝑔</m:t>
                    </m:r>
                    <m:r>
                      <a:rPr lang="it-IT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it-IT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</m:t>
                    </m:r>
                    <m:sSup>
                      <m:sSupPr>
                        <m:ctrlPr>
                          <a:rPr lang="it-IT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it-IT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sz="1600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)</a:t>
                </a:r>
              </a:p>
              <a:p>
                <a:pPr lvl="2"/>
                <a:endParaRPr lang="en-US" sz="1600" b="0" i="0" u="none" strike="noStrike" baseline="0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mc:Choice>
        <mc:Fallback xmlns="">
          <p:sp>
            <p:nvSpPr>
              <p:cNvPr id="12" name="CasellaDiTesto 11">
                <a:extLst>
                  <a:ext uri="{FF2B5EF4-FFF2-40B4-BE49-F238E27FC236}">
                    <a16:creationId xmlns:a16="http://schemas.microsoft.com/office/drawing/2014/main" id="{CA013851-2F84-F7AE-301D-2EABBB59DF8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1713" y="3434856"/>
                <a:ext cx="6894965" cy="861774"/>
              </a:xfrm>
              <a:prstGeom prst="rect">
                <a:avLst/>
              </a:prstGeom>
              <a:blipFill>
                <a:blip r:embed="rId6"/>
                <a:stretch>
                  <a:fillRect l="-442" t="-281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54676AEB-40FC-C7E5-3804-DA1D6864D21C}"/>
                  </a:ext>
                </a:extLst>
              </p:cNvPr>
              <p:cNvSpPr txBox="1"/>
              <p:nvPr/>
            </p:nvSpPr>
            <p:spPr>
              <a:xfrm>
                <a:off x="1751586" y="4113137"/>
                <a:ext cx="6512361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u="none" strike="noStrike" baseline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u="none" strike="noStrike" baseline="0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it-IT" b="0" i="1" u="none" strike="noStrike" baseline="0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it-IT" b="0" i="1" u="none" strike="noStrike" baseline="0" smtClean="0"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lang="it-IT" b="0" i="1" u="none" strike="noStrike" baseline="0" smtClean="0">
                          <a:latin typeface="Cambria Math" panose="02040503050406030204" pitchFamily="18" charset="0"/>
                        </a:rPr>
                        <m:t>𝑐𝑚</m:t>
                      </m:r>
                      <m:r>
                        <a:rPr lang="it-IT" b="0" i="1" u="none" strike="noStrike" baseline="0" smtClean="0">
                          <a:latin typeface="Cambria Math" panose="02040503050406030204" pitchFamily="18" charset="0"/>
                        </a:rPr>
                        <m:t>]=8.35 </m:t>
                      </m:r>
                      <m:r>
                        <a:rPr lang="it-IT" b="0" i="1" u="none" strike="noStrike" baseline="0" smtClean="0">
                          <a:latin typeface="Cambria Math" panose="02040503050406030204" pitchFamily="18" charset="0"/>
                        </a:rPr>
                        <m:t>𝑐𝑚</m:t>
                      </m:r>
                    </m:oMath>
                  </m:oMathPara>
                </a14:m>
                <a:endParaRPr lang="en-US" b="0" i="0" u="none" strike="noStrike" baseline="0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mc:Choice>
        <mc:Fallback xmlns=""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54676AEB-40FC-C7E5-3804-DA1D6864D2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1586" y="4113137"/>
                <a:ext cx="6512361" cy="369332"/>
              </a:xfrm>
              <a:prstGeom prst="rect">
                <a:avLst/>
              </a:prstGeom>
              <a:blipFill>
                <a:blip r:embed="rId7"/>
                <a:stretch>
                  <a:fillRect b="-2000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asellaDiTesto 13">
                <a:extLst>
                  <a:ext uri="{FF2B5EF4-FFF2-40B4-BE49-F238E27FC236}">
                    <a16:creationId xmlns:a16="http://schemas.microsoft.com/office/drawing/2014/main" id="{811A8841-BE3B-2CDA-B1FB-EBEEF341C26A}"/>
                  </a:ext>
                </a:extLst>
              </p:cNvPr>
              <p:cNvSpPr txBox="1"/>
              <p:nvPr/>
            </p:nvSpPr>
            <p:spPr>
              <a:xfrm>
                <a:off x="-762446" y="3991803"/>
                <a:ext cx="6094476" cy="76309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it-IT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dirty="0" smtClean="0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it-IT" b="0" i="1" dirty="0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it-IT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it-IT" b="0" i="1" dirty="0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it-IT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it-IT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b="0" i="1" dirty="0" smtClean="0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it-IT" b="0" i="1" dirty="0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it-IT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b="0" i="1" dirty="0" smtClean="0"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it-IT" b="0" i="1" dirty="0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den>
                          </m:f>
                        </m:e>
                      </m:nary>
                      <m:r>
                        <a:rPr lang="it-IT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b="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it-IT" b="0" i="1" dirty="0" smtClean="0">
                              <a:latin typeface="Cambria Math" panose="02040503050406030204" pitchFamily="18" charset="0"/>
                            </a:rPr>
                            <m:t>23.59 </m:t>
                          </m:r>
                          <m:r>
                            <a:rPr lang="it-IT" b="0" i="1" dirty="0" smtClean="0">
                              <a:latin typeface="Cambria Math" panose="02040503050406030204" pitchFamily="18" charset="0"/>
                            </a:rPr>
                            <m:t>𝑔</m:t>
                          </m:r>
                          <m:r>
                            <a:rPr lang="it-IT" b="0" i="1" dirty="0" smtClean="0"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it-IT" b="0" i="1" dirty="0" smtClean="0">
                              <a:latin typeface="Cambria Math" panose="02040503050406030204" pitchFamily="18" charset="0"/>
                            </a:rPr>
                            <m:t>𝑐</m:t>
                          </m:r>
                          <m:sSup>
                            <m:sSupPr>
                              <m:ctrlPr>
                                <a:rPr lang="it-IT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b="0" i="1" dirty="0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it-IT" b="0" i="1" dirty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it-IT" b="0" i="1" dirty="0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it-IT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mc:Choice>
        <mc:Fallback xmlns="">
          <p:sp>
            <p:nvSpPr>
              <p:cNvPr id="14" name="CasellaDiTesto 13">
                <a:extLst>
                  <a:ext uri="{FF2B5EF4-FFF2-40B4-BE49-F238E27FC236}">
                    <a16:creationId xmlns:a16="http://schemas.microsoft.com/office/drawing/2014/main" id="{811A8841-BE3B-2CDA-B1FB-EBEEF341C2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762446" y="3991803"/>
                <a:ext cx="6094476" cy="76309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asellaDiTesto 14">
                <a:extLst>
                  <a:ext uri="{FF2B5EF4-FFF2-40B4-BE49-F238E27FC236}">
                    <a16:creationId xmlns:a16="http://schemas.microsoft.com/office/drawing/2014/main" id="{C734FD36-D076-8445-5C67-2961271C82F8}"/>
                  </a:ext>
                </a:extLst>
              </p:cNvPr>
              <p:cNvSpPr txBox="1"/>
              <p:nvPr/>
            </p:nvSpPr>
            <p:spPr>
              <a:xfrm>
                <a:off x="831713" y="4787244"/>
                <a:ext cx="6894965" cy="86177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l"/>
                <a:r>
                  <a:rPr lang="en-US" sz="1600" b="1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External Support Shell Al5083</a:t>
                </a:r>
                <a:endParaRPr lang="en-US" sz="1600" b="1" i="0" u="none" strike="noStrike" baseline="0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sz="1600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Material density (</a:t>
                </a:r>
                <a14:m>
                  <m:oMath xmlns:m="http://schemas.openxmlformats.org/officeDocument/2006/math">
                    <m:r>
                      <a:rPr 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𝜌</m:t>
                    </m:r>
                    <m:r>
                      <a:rPr lang="it-IT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=2.65 </m:t>
                    </m:r>
                    <m:r>
                      <a:rPr lang="it-IT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𝑔</m:t>
                    </m:r>
                    <m:r>
                      <a:rPr lang="it-IT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it-IT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</m:t>
                    </m:r>
                    <m:sSup>
                      <m:sSupPr>
                        <m:ctrlPr>
                          <a:rPr lang="it-IT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it-IT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sz="1600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)</a:t>
                </a:r>
              </a:p>
              <a:p>
                <a:pPr lvl="2"/>
                <a:endParaRPr lang="en-US" sz="1600" b="0" i="0" u="none" strike="noStrike" baseline="0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mc:Choice>
        <mc:Fallback xmlns="">
          <p:sp>
            <p:nvSpPr>
              <p:cNvPr id="15" name="CasellaDiTesto 14">
                <a:extLst>
                  <a:ext uri="{FF2B5EF4-FFF2-40B4-BE49-F238E27FC236}">
                    <a16:creationId xmlns:a16="http://schemas.microsoft.com/office/drawing/2014/main" id="{C734FD36-D076-8445-5C67-2961271C82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1713" y="4787244"/>
                <a:ext cx="6894965" cy="861774"/>
              </a:xfrm>
              <a:prstGeom prst="rect">
                <a:avLst/>
              </a:prstGeom>
              <a:blipFill>
                <a:blip r:embed="rId9"/>
                <a:stretch>
                  <a:fillRect l="-442" t="-281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B6675F94-FD3C-DF93-BA9A-0C492F566CD9}"/>
                  </a:ext>
                </a:extLst>
              </p:cNvPr>
              <p:cNvSpPr txBox="1"/>
              <p:nvPr/>
            </p:nvSpPr>
            <p:spPr>
              <a:xfrm>
                <a:off x="1751586" y="5465525"/>
                <a:ext cx="6512361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u="none" strike="noStrike" baseline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u="none" strike="noStrike" baseline="0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it-IT" b="0" i="1" u="none" strike="noStrike" baseline="0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it-IT" b="0" i="1" u="none" strike="noStrike" baseline="0" smtClean="0"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lang="it-IT" b="0" i="1" u="none" strike="noStrike" baseline="0" smtClean="0">
                          <a:latin typeface="Cambria Math" panose="02040503050406030204" pitchFamily="18" charset="0"/>
                        </a:rPr>
                        <m:t>𝑐𝑚</m:t>
                      </m:r>
                      <m:r>
                        <a:rPr lang="it-IT" b="0" i="1" u="none" strike="noStrike" baseline="0" smtClean="0">
                          <a:latin typeface="Cambria Math" panose="02040503050406030204" pitchFamily="18" charset="0"/>
                        </a:rPr>
                        <m:t>]=8.99 </m:t>
                      </m:r>
                      <m:r>
                        <a:rPr lang="it-IT" b="0" i="1" u="none" strike="noStrike" baseline="0" smtClean="0">
                          <a:latin typeface="Cambria Math" panose="02040503050406030204" pitchFamily="18" charset="0"/>
                        </a:rPr>
                        <m:t>𝑐𝑚</m:t>
                      </m:r>
                    </m:oMath>
                  </m:oMathPara>
                </a14:m>
                <a:endParaRPr lang="en-US" b="0" i="0" u="none" strike="noStrike" baseline="0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mc:Choice>
        <mc:Fallback xmlns=""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B6675F94-FD3C-DF93-BA9A-0C492F566C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1586" y="5465525"/>
                <a:ext cx="6512361" cy="369332"/>
              </a:xfrm>
              <a:prstGeom prst="rect">
                <a:avLst/>
              </a:prstGeom>
              <a:blipFill>
                <a:blip r:embed="rId10"/>
                <a:stretch>
                  <a:fillRect b="-2000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asellaDiTesto 16">
                <a:extLst>
                  <a:ext uri="{FF2B5EF4-FFF2-40B4-BE49-F238E27FC236}">
                    <a16:creationId xmlns:a16="http://schemas.microsoft.com/office/drawing/2014/main" id="{55ABA687-C69F-27E8-1579-BE2A2CA3DED9}"/>
                  </a:ext>
                </a:extLst>
              </p:cNvPr>
              <p:cNvSpPr txBox="1"/>
              <p:nvPr/>
            </p:nvSpPr>
            <p:spPr>
              <a:xfrm>
                <a:off x="-762446" y="5344191"/>
                <a:ext cx="6094476" cy="76309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it-IT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dirty="0" smtClean="0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it-IT" b="0" i="1" dirty="0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it-IT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it-IT" b="0" i="1" dirty="0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it-IT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it-IT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b="0" i="1" dirty="0" smtClean="0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it-IT" b="0" i="1" dirty="0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it-IT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b="0" i="1" dirty="0" smtClean="0"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it-IT" b="0" i="1" dirty="0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den>
                          </m:f>
                        </m:e>
                      </m:nary>
                      <m:r>
                        <a:rPr lang="it-IT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b="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it-IT" b="0" i="1" dirty="0" smtClean="0">
                              <a:latin typeface="Cambria Math" panose="02040503050406030204" pitchFamily="18" charset="0"/>
                            </a:rPr>
                            <m:t>23.81 </m:t>
                          </m:r>
                          <m:r>
                            <a:rPr lang="it-IT" b="0" i="1" dirty="0" smtClean="0">
                              <a:latin typeface="Cambria Math" panose="02040503050406030204" pitchFamily="18" charset="0"/>
                            </a:rPr>
                            <m:t>𝑔</m:t>
                          </m:r>
                          <m:r>
                            <a:rPr lang="it-IT" b="0" i="1" dirty="0" smtClean="0"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it-IT" b="0" i="1" dirty="0" smtClean="0">
                              <a:latin typeface="Cambria Math" panose="02040503050406030204" pitchFamily="18" charset="0"/>
                            </a:rPr>
                            <m:t>𝑐</m:t>
                          </m:r>
                          <m:sSup>
                            <m:sSupPr>
                              <m:ctrlPr>
                                <a:rPr lang="it-IT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b="0" i="1" dirty="0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it-IT" b="0" i="1" dirty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it-IT" b="0" i="1" dirty="0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it-IT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mc:Choice>
        <mc:Fallback xmlns="">
          <p:sp>
            <p:nvSpPr>
              <p:cNvPr id="17" name="CasellaDiTesto 16">
                <a:extLst>
                  <a:ext uri="{FF2B5EF4-FFF2-40B4-BE49-F238E27FC236}">
                    <a16:creationId xmlns:a16="http://schemas.microsoft.com/office/drawing/2014/main" id="{55ABA687-C69F-27E8-1579-BE2A2CA3DE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762446" y="5344191"/>
                <a:ext cx="6094476" cy="763094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AAEE6526-6CCA-A6B6-E0BA-941EB6CEE72A}"/>
              </a:ext>
            </a:extLst>
          </p:cNvPr>
          <p:cNvSpPr txBox="1"/>
          <p:nvPr/>
        </p:nvSpPr>
        <p:spPr>
          <a:xfrm>
            <a:off x="6767377" y="3315969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800" b="1" dirty="0">
                <a:latin typeface="Segoe UI" panose="020B0502040204020203" pitchFamily="34" charset="0"/>
                <a:cs typeface="Segoe UI" panose="020B0502040204020203" pitchFamily="34" charset="0"/>
              </a:rPr>
              <a:t>Coil Total Normalized Radiation Length</a:t>
            </a:r>
            <a:endParaRPr lang="en-US" sz="1800" b="1" i="0" u="none" strike="noStrike" baseline="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aphicFrame>
        <p:nvGraphicFramePr>
          <p:cNvPr id="20" name="Tabella 19">
            <a:extLst>
              <a:ext uri="{FF2B5EF4-FFF2-40B4-BE49-F238E27FC236}">
                <a16:creationId xmlns:a16="http://schemas.microsoft.com/office/drawing/2014/main" id="{9809EF82-76F9-8E0B-C6FE-28479366D9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6671650"/>
              </p:ext>
            </p:extLst>
          </p:nvPr>
        </p:nvGraphicFramePr>
        <p:xfrm>
          <a:off x="7349037" y="3685301"/>
          <a:ext cx="399034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7823">
                  <a:extLst>
                    <a:ext uri="{9D8B030D-6E8A-4147-A177-3AD203B41FA5}">
                      <a16:colId xmlns:a16="http://schemas.microsoft.com/office/drawing/2014/main" val="2601696465"/>
                    </a:ext>
                  </a:extLst>
                </a:gridCol>
                <a:gridCol w="1829562">
                  <a:extLst>
                    <a:ext uri="{9D8B030D-6E8A-4147-A177-3AD203B41FA5}">
                      <a16:colId xmlns:a16="http://schemas.microsoft.com/office/drawing/2014/main" val="3770980794"/>
                    </a:ext>
                  </a:extLst>
                </a:gridCol>
                <a:gridCol w="782955">
                  <a:extLst>
                    <a:ext uri="{9D8B030D-6E8A-4147-A177-3AD203B41FA5}">
                      <a16:colId xmlns:a16="http://schemas.microsoft.com/office/drawing/2014/main" val="31394532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it-IT" dirty="0" err="1"/>
                        <a:t>Material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Total </a:t>
                      </a:r>
                      <a:r>
                        <a:rPr lang="it-IT" dirty="0" err="1"/>
                        <a:t>Thickness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X/X</a:t>
                      </a:r>
                      <a:r>
                        <a:rPr lang="it-IT" sz="1200" dirty="0"/>
                        <a:t>0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48194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HTS Tape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4.0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0.296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14811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Al2.0%wtNi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72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0.862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7365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err="1"/>
                        <a:t>Insulation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16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0.056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68956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Shell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25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0.278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57400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b="1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b="1" dirty="0"/>
                        <a:t>117.3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b="1" dirty="0"/>
                        <a:t>1.492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839464"/>
                  </a:ext>
                </a:extLst>
              </a:tr>
            </a:tbl>
          </a:graphicData>
        </a:graphic>
      </p:graphicFrame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B4F6A2E0-660C-F2D2-3FE1-3C03DAE41EA6}"/>
              </a:ext>
            </a:extLst>
          </p:cNvPr>
          <p:cNvSpPr txBox="1"/>
          <p:nvPr/>
        </p:nvSpPr>
        <p:spPr>
          <a:xfrm>
            <a:off x="5399377" y="5928510"/>
            <a:ext cx="5940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8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If we want to use Cu as stabilizer: </a:t>
            </a:r>
            <a:r>
              <a:rPr lang="it-IT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X/X</a:t>
            </a:r>
            <a:r>
              <a:rPr lang="it-IT" sz="12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 </a:t>
            </a:r>
            <a:r>
              <a:rPr lang="en-US" sz="18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= 5.646</a:t>
            </a:r>
            <a:endParaRPr lang="it-IT" b="1" dirty="0">
              <a:solidFill>
                <a:schemeClr val="accent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36954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E88271-DAA9-F04D-9947-9743EAE1C9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1">
            <a:extLst>
              <a:ext uri="{FF2B5EF4-FFF2-40B4-BE49-F238E27FC236}">
                <a16:creationId xmlns:a16="http://schemas.microsoft.com/office/drawing/2014/main" id="{DB586921-4A63-99D8-8E5D-0EC16266A620}"/>
              </a:ext>
            </a:extLst>
          </p:cNvPr>
          <p:cNvSpPr txBox="1">
            <a:spLocks/>
          </p:cNvSpPr>
          <p:nvPr/>
        </p:nvSpPr>
        <p:spPr>
          <a:xfrm>
            <a:off x="831715" y="304800"/>
            <a:ext cx="10156325" cy="931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rgbClr val="01648D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Field Maps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BB63A1B0-4A96-5E21-1434-7360D433B2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054B89F-3129-4273-9785-12F2C2ACCFD9}" type="slidenum">
              <a:rPr lang="it-IT" smtClean="0"/>
              <a:t>12</a:t>
            </a:fld>
            <a:endParaRPr lang="it-IT"/>
          </a:p>
        </p:txBody>
      </p:sp>
      <p:sp>
        <p:nvSpPr>
          <p:cNvPr id="7" name="Segnaposto piè di pagina 6">
            <a:extLst>
              <a:ext uri="{FF2B5EF4-FFF2-40B4-BE49-F238E27FC236}">
                <a16:creationId xmlns:a16="http://schemas.microsoft.com/office/drawing/2014/main" id="{266B994D-41EA-2A60-92B8-0081A2180F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S. Mariotto - A 3 T HTS Solenoid for the IDEA detector project, FCC2025, Vienna</a:t>
            </a:r>
            <a:endParaRPr lang="it-IT" dirty="0"/>
          </a:p>
        </p:txBody>
      </p:sp>
      <p:sp>
        <p:nvSpPr>
          <p:cNvPr id="3" name="Content Placeholder 4">
            <a:extLst>
              <a:ext uri="{FF2B5EF4-FFF2-40B4-BE49-F238E27FC236}">
                <a16:creationId xmlns:a16="http://schemas.microsoft.com/office/drawing/2014/main" id="{F8C1C8D4-2FC1-D981-339F-DE4BBD355386}"/>
              </a:ext>
            </a:extLst>
          </p:cNvPr>
          <p:cNvSpPr txBox="1">
            <a:spLocks/>
          </p:cNvSpPr>
          <p:nvPr/>
        </p:nvSpPr>
        <p:spPr>
          <a:xfrm>
            <a:off x="831715" y="1113441"/>
            <a:ext cx="7205862" cy="60789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it-IT" sz="1800" b="1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Generation of </a:t>
            </a:r>
            <a:r>
              <a:rPr lang="it-IT" sz="1800" b="1" dirty="0" err="1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detailed</a:t>
            </a:r>
            <a:r>
              <a:rPr lang="it-IT" sz="1800" b="1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it-IT" sz="1800" b="1" dirty="0" err="1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magnetic</a:t>
            </a:r>
            <a:r>
              <a:rPr lang="it-IT" sz="1800" b="1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 field </a:t>
            </a:r>
            <a:r>
              <a:rPr lang="it-IT" sz="1800" b="1" dirty="0" err="1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maps</a:t>
            </a:r>
            <a:r>
              <a:rPr lang="it-IT" sz="1800" b="1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it-IT" sz="18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for </a:t>
            </a:r>
            <a:r>
              <a:rPr lang="it-IT" sz="1800" dirty="0" err="1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subdetectors</a:t>
            </a:r>
            <a:r>
              <a:rPr lang="it-IT" sz="18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 and </a:t>
            </a:r>
            <a:r>
              <a:rPr lang="it-IT" sz="1800" dirty="0" err="1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particle</a:t>
            </a:r>
            <a:r>
              <a:rPr lang="it-IT" sz="18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it-IT" sz="1800" dirty="0" err="1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simulations</a:t>
            </a:r>
            <a:r>
              <a:rPr lang="it-IT" sz="18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 for </a:t>
            </a:r>
            <a:r>
              <a:rPr lang="it-IT" sz="1800" dirty="0" err="1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other</a:t>
            </a:r>
            <a:r>
              <a:rPr lang="it-IT" sz="18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 WP or </a:t>
            </a:r>
            <a:r>
              <a:rPr lang="it-IT" sz="1800" dirty="0" err="1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collaborators</a:t>
            </a:r>
            <a:endParaRPr lang="en-GB" sz="1800" b="1" dirty="0">
              <a:latin typeface="Segoe UI" panose="020B0502040204020203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  <a:p>
            <a:pPr lvl="1"/>
            <a:endParaRPr lang="en-GB" sz="1600" dirty="0">
              <a:latin typeface="Segoe UI" panose="020B0502040204020203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endParaRPr lang="en-GB" sz="1800" dirty="0">
              <a:latin typeface="Segoe UI" panose="020B0502040204020203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4262EC21-DA94-9107-43BB-F5458371BE68}"/>
              </a:ext>
            </a:extLst>
          </p:cNvPr>
          <p:cNvSpPr txBox="1"/>
          <p:nvPr/>
        </p:nvSpPr>
        <p:spPr>
          <a:xfrm>
            <a:off x="831714" y="1721338"/>
            <a:ext cx="8796918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Implementation of </a:t>
            </a:r>
            <a:r>
              <a:rPr lang="en-GB" sz="1600" b="1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different magnetic components </a:t>
            </a:r>
            <a:r>
              <a:rPr lang="en-GB" sz="16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for unified magnetic field simulation of IDEA Detector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Main Solenoid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Muon Chambers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HAD Calo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b="1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Local/Non local correction scheme					    of </a:t>
            </a:r>
            <a:r>
              <a:rPr lang="en-GB" sz="1600" b="1" dirty="0" err="1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antisolenoids</a:t>
            </a:r>
            <a:endParaRPr lang="en-GB" sz="1600" b="1" dirty="0">
              <a:latin typeface="Segoe UI" panose="020B0502040204020203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b="1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Main focusing magnet of MDI region</a:t>
            </a:r>
          </a:p>
        </p:txBody>
      </p:sp>
      <p:pic>
        <p:nvPicPr>
          <p:cNvPr id="8" name="Immagine 7" descr="Immagine che contiene schermata, Policromia, luce, linea&#10;&#10;Il contenuto generato dall'IA potrebbe non essere corretto.">
            <a:extLst>
              <a:ext uri="{FF2B5EF4-FFF2-40B4-BE49-F238E27FC236}">
                <a16:creationId xmlns:a16="http://schemas.microsoft.com/office/drawing/2014/main" id="{0641B102-D604-E431-8BAE-393FEE340E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778" y="2897856"/>
            <a:ext cx="6791222" cy="3241756"/>
          </a:xfrm>
          <a:prstGeom prst="rect">
            <a:avLst/>
          </a:prstGeom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87E2871A-86B4-EC9F-4CF9-1150A79C65C1}"/>
              </a:ext>
            </a:extLst>
          </p:cNvPr>
          <p:cNvSpPr txBox="1"/>
          <p:nvPr/>
        </p:nvSpPr>
        <p:spPr>
          <a:xfrm>
            <a:off x="831714" y="4045536"/>
            <a:ext cx="4490094" cy="26314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Field Map Example: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Radial Grid </a:t>
            </a:r>
          </a:p>
          <a:p>
            <a:pPr lvl="1"/>
            <a:r>
              <a:rPr lang="en-GB" sz="16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( 0&lt; r &lt;6.5 [m], -6.5 [m]&lt; z &lt; 6.5 [m])</a:t>
            </a:r>
          </a:p>
          <a:p>
            <a:pPr lvl="1"/>
            <a:r>
              <a:rPr lang="en-GB" sz="16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Binning distance: 1 cm</a:t>
            </a:r>
          </a:p>
          <a:p>
            <a:pPr lvl="1"/>
            <a:r>
              <a:rPr lang="en-GB" sz="1600" b="1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Dimensions: 845k points (80 </a:t>
            </a:r>
            <a:r>
              <a:rPr lang="en-GB" sz="1600" b="1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MB)</a:t>
            </a:r>
            <a:endParaRPr lang="en-GB" sz="1600" b="1" dirty="0">
              <a:latin typeface="Segoe UI" panose="020B0502040204020203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b="1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3D Grid (X,Y,Z)</a:t>
            </a:r>
          </a:p>
          <a:p>
            <a:pPr lvl="1"/>
            <a:r>
              <a:rPr lang="en-GB" sz="1600" b="1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Work in progress</a:t>
            </a:r>
          </a:p>
          <a:p>
            <a:pPr lvl="1"/>
            <a:endParaRPr lang="en-GB" sz="1600" b="1" dirty="0">
              <a:latin typeface="Segoe UI" panose="020B0502040204020203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  <a:p>
            <a:pPr lvl="1"/>
            <a:endParaRPr lang="en-GB" sz="1600" dirty="0">
              <a:latin typeface="Segoe UI" panose="020B0502040204020203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  <a:p>
            <a:pPr lvl="1"/>
            <a:endParaRPr lang="en-GB" sz="1600" dirty="0">
              <a:latin typeface="Segoe UI" panose="020B0502040204020203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F9FE3696-9165-FECA-264F-90538C068F5F}"/>
              </a:ext>
            </a:extLst>
          </p:cNvPr>
          <p:cNvSpPr txBox="1"/>
          <p:nvPr/>
        </p:nvSpPr>
        <p:spPr>
          <a:xfrm>
            <a:off x="5909877" y="2381098"/>
            <a:ext cx="609447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b="1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Common </a:t>
            </a:r>
            <a:r>
              <a:rPr lang="it-IT" sz="1400" b="1" dirty="0" err="1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geometry</a:t>
            </a:r>
            <a:r>
              <a:rPr lang="it-IT" sz="1400" b="1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it-IT" sz="1400" b="1" dirty="0" err="1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Implemented</a:t>
            </a:r>
            <a:r>
              <a:rPr lang="it-IT" sz="1400" b="1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: </a:t>
            </a:r>
            <a:r>
              <a:rPr lang="pl-PL" sz="1400" b="1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  <a:hlinkClick r:id="rId3"/>
              </a:rPr>
              <a:t>GitHub k4geo IDEA_o2_v01</a:t>
            </a:r>
            <a:endParaRPr lang="it-IT" sz="1400" b="1" dirty="0">
              <a:latin typeface="Segoe UI" panose="020B0502040204020203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  <a:p>
            <a:endParaRPr lang="it-IT" sz="1400" dirty="0"/>
          </a:p>
        </p:txBody>
      </p:sp>
      <p:pic>
        <p:nvPicPr>
          <p:cNvPr id="17" name="Immagine 16" descr="Immagine che contiene clipart, simbolo, silhouette&#10;&#10;Il contenuto generato dall'IA potrebbe non essere corretto.">
            <a:extLst>
              <a:ext uri="{FF2B5EF4-FFF2-40B4-BE49-F238E27FC236}">
                <a16:creationId xmlns:a16="http://schemas.microsoft.com/office/drawing/2014/main" id="{29252B37-300E-E617-C960-212E7100092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3220" y="2130749"/>
            <a:ext cx="774192" cy="728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98412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0A3CF5-7E03-1830-472B-A060137496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magine 22" descr="Immagine che contiene pixel, Software per videogiochi, Minecraft, Modellazione 3D&#10;&#10;Il contenuto generato dall'IA potrebbe non essere corretto.">
            <a:extLst>
              <a:ext uri="{FF2B5EF4-FFF2-40B4-BE49-F238E27FC236}">
                <a16:creationId xmlns:a16="http://schemas.microsoft.com/office/drawing/2014/main" id="{80172B60-78FE-8D02-9025-5CD394EF25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5449" y="3850899"/>
            <a:ext cx="2258810" cy="1232425"/>
          </a:xfrm>
          <a:prstGeom prst="rect">
            <a:avLst/>
          </a:prstGeom>
        </p:spPr>
      </p:pic>
      <p:pic>
        <p:nvPicPr>
          <p:cNvPr id="18" name="Picture 8">
            <a:extLst>
              <a:ext uri="{FF2B5EF4-FFF2-40B4-BE49-F238E27FC236}">
                <a16:creationId xmlns:a16="http://schemas.microsoft.com/office/drawing/2014/main" id="{CC830E49-E651-E27B-9F4A-2106494CD1B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3495" y="3709840"/>
            <a:ext cx="2311304" cy="1997982"/>
          </a:xfrm>
          <a:prstGeom prst="rect">
            <a:avLst/>
          </a:prstGeom>
          <a:effectLst>
            <a:outerShdw blurRad="152400" dist="863600" dir="1440000" sx="92000" sy="92000" algn="l" rotWithShape="0">
              <a:prstClr val="black">
                <a:alpha val="15000"/>
              </a:prstClr>
            </a:outerShdw>
          </a:effectLst>
        </p:spPr>
      </p:pic>
      <p:sp>
        <p:nvSpPr>
          <p:cNvPr id="9" name="Titolo 1">
            <a:extLst>
              <a:ext uri="{FF2B5EF4-FFF2-40B4-BE49-F238E27FC236}">
                <a16:creationId xmlns:a16="http://schemas.microsoft.com/office/drawing/2014/main" id="{C4221426-3BC6-58DD-D390-E71E949BC235}"/>
              </a:ext>
            </a:extLst>
          </p:cNvPr>
          <p:cNvSpPr txBox="1">
            <a:spLocks/>
          </p:cNvSpPr>
          <p:nvPr/>
        </p:nvSpPr>
        <p:spPr>
          <a:xfrm>
            <a:off x="831715" y="304800"/>
            <a:ext cx="10156325" cy="931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rgbClr val="01648D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Synergies with LASA activity</a:t>
            </a:r>
          </a:p>
        </p:txBody>
      </p:sp>
      <p:sp>
        <p:nvSpPr>
          <p:cNvPr id="16" name="Segnaposto piè di pagina 15">
            <a:extLst>
              <a:ext uri="{FF2B5EF4-FFF2-40B4-BE49-F238E27FC236}">
                <a16:creationId xmlns:a16="http://schemas.microsoft.com/office/drawing/2014/main" id="{E3A7FE40-CCAB-DFD9-FA9A-0982F2712A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S. Mariotto - A 3 T HTS Solenoid for the IDEA detector project, FCC2025, Vienna</a:t>
            </a:r>
            <a:endParaRPr lang="it-IT" dirty="0"/>
          </a:p>
        </p:txBody>
      </p:sp>
      <p:grpSp>
        <p:nvGrpSpPr>
          <p:cNvPr id="3" name="Gruppo 2">
            <a:extLst>
              <a:ext uri="{FF2B5EF4-FFF2-40B4-BE49-F238E27FC236}">
                <a16:creationId xmlns:a16="http://schemas.microsoft.com/office/drawing/2014/main" id="{FDBF90B1-D64A-9823-F099-EE3B4291E3B9}"/>
              </a:ext>
            </a:extLst>
          </p:cNvPr>
          <p:cNvGrpSpPr/>
          <p:nvPr/>
        </p:nvGrpSpPr>
        <p:grpSpPr>
          <a:xfrm>
            <a:off x="8945770" y="2340885"/>
            <a:ext cx="3147419" cy="2526601"/>
            <a:chOff x="5734768" y="1216874"/>
            <a:chExt cx="5729784" cy="4599605"/>
          </a:xfrm>
        </p:grpSpPr>
        <p:pic>
          <p:nvPicPr>
            <p:cNvPr id="4" name="Picture 8" descr="A picture containing LEGO&#10;&#10;Description automatically generated">
              <a:extLst>
                <a:ext uri="{FF2B5EF4-FFF2-40B4-BE49-F238E27FC236}">
                  <a16:creationId xmlns:a16="http://schemas.microsoft.com/office/drawing/2014/main" id="{673D8FA0-A1A3-45F1-F526-4BA3BD1AAAA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3299" t="12532" r="18337" b="13339"/>
            <a:stretch/>
          </p:blipFill>
          <p:spPr>
            <a:xfrm>
              <a:off x="6770748" y="2163847"/>
              <a:ext cx="4023336" cy="3490076"/>
            </a:xfrm>
            <a:prstGeom prst="rect">
              <a:avLst/>
            </a:prstGeom>
          </p:spPr>
        </p:pic>
        <p:sp>
          <p:nvSpPr>
            <p:cNvPr id="5" name="TextBox 23">
              <a:extLst>
                <a:ext uri="{FF2B5EF4-FFF2-40B4-BE49-F238E27FC236}">
                  <a16:creationId xmlns:a16="http://schemas.microsoft.com/office/drawing/2014/main" id="{E9DF8BE6-68F7-3A6D-3FFA-4B1E24285FA0}"/>
                </a:ext>
              </a:extLst>
            </p:cNvPr>
            <p:cNvSpPr txBox="1"/>
            <p:nvPr/>
          </p:nvSpPr>
          <p:spPr>
            <a:xfrm>
              <a:off x="7280240" y="5256180"/>
              <a:ext cx="1649377" cy="5602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400" dirty="0">
                  <a:solidFill>
                    <a:srgbClr val="C83964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HTS coils</a:t>
              </a:r>
            </a:p>
          </p:txBody>
        </p:sp>
        <p:cxnSp>
          <p:nvCxnSpPr>
            <p:cNvPr id="6" name="Straight Arrow Connector 24">
              <a:extLst>
                <a:ext uri="{FF2B5EF4-FFF2-40B4-BE49-F238E27FC236}">
                  <a16:creationId xmlns:a16="http://schemas.microsoft.com/office/drawing/2014/main" id="{CC295738-C534-F784-58D3-283F63E1DD6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015584" y="4493915"/>
              <a:ext cx="387216" cy="726433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28">
              <a:extLst>
                <a:ext uri="{FF2B5EF4-FFF2-40B4-BE49-F238E27FC236}">
                  <a16:creationId xmlns:a16="http://schemas.microsoft.com/office/drawing/2014/main" id="{008B168A-3111-4513-5052-A6258F52AFEE}"/>
                </a:ext>
              </a:extLst>
            </p:cNvPr>
            <p:cNvSpPr txBox="1"/>
            <p:nvPr/>
          </p:nvSpPr>
          <p:spPr>
            <a:xfrm>
              <a:off x="9621599" y="1216874"/>
              <a:ext cx="1561831" cy="7844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100" dirty="0">
                  <a:solidFill>
                    <a:schemeClr val="tx2">
                      <a:lumMod val="7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Two stage </a:t>
              </a:r>
            </a:p>
            <a:p>
              <a:pPr algn="l"/>
              <a:r>
                <a:rPr lang="en-US" sz="1100" dirty="0">
                  <a:solidFill>
                    <a:schemeClr val="tx2">
                      <a:lumMod val="7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cryocooler</a:t>
              </a:r>
            </a:p>
          </p:txBody>
        </p:sp>
        <p:cxnSp>
          <p:nvCxnSpPr>
            <p:cNvPr id="8" name="Straight Arrow Connector 29">
              <a:extLst>
                <a:ext uri="{FF2B5EF4-FFF2-40B4-BE49-F238E27FC236}">
                  <a16:creationId xmlns:a16="http://schemas.microsoft.com/office/drawing/2014/main" id="{DE2A8397-B605-523E-B5A9-A2DEBF02E6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513948" y="2073720"/>
              <a:ext cx="427305" cy="480776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TextBox 31">
              <a:extLst>
                <a:ext uri="{FF2B5EF4-FFF2-40B4-BE49-F238E27FC236}">
                  <a16:creationId xmlns:a16="http://schemas.microsoft.com/office/drawing/2014/main" id="{F63084F0-6D59-99A0-D88C-D205F4B24E2A}"/>
                </a:ext>
              </a:extLst>
            </p:cNvPr>
            <p:cNvSpPr txBox="1"/>
            <p:nvPr/>
          </p:nvSpPr>
          <p:spPr>
            <a:xfrm>
              <a:off x="10139979" y="2116953"/>
              <a:ext cx="1324573" cy="7844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100" dirty="0">
                  <a:solidFill>
                    <a:schemeClr val="tx2">
                      <a:lumMod val="7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Thermal shield</a:t>
              </a:r>
            </a:p>
          </p:txBody>
        </p:sp>
        <p:cxnSp>
          <p:nvCxnSpPr>
            <p:cNvPr id="11" name="Straight Arrow Connector 33">
              <a:extLst>
                <a:ext uri="{FF2B5EF4-FFF2-40B4-BE49-F238E27FC236}">
                  <a16:creationId xmlns:a16="http://schemas.microsoft.com/office/drawing/2014/main" id="{DD0F8BAF-6248-636F-A35E-FD94C824495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93650" y="2868106"/>
              <a:ext cx="488115" cy="51335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2" name="TextBox 35">
              <a:extLst>
                <a:ext uri="{FF2B5EF4-FFF2-40B4-BE49-F238E27FC236}">
                  <a16:creationId xmlns:a16="http://schemas.microsoft.com/office/drawing/2014/main" id="{3E516956-272D-31C4-B036-847701E53731}"/>
                </a:ext>
              </a:extLst>
            </p:cNvPr>
            <p:cNvSpPr txBox="1"/>
            <p:nvPr/>
          </p:nvSpPr>
          <p:spPr>
            <a:xfrm>
              <a:off x="9931772" y="4985803"/>
              <a:ext cx="1371803" cy="7844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100" dirty="0">
                  <a:solidFill>
                    <a:schemeClr val="tx2">
                      <a:lumMod val="7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Vacuum vessel</a:t>
              </a:r>
            </a:p>
          </p:txBody>
        </p:sp>
        <p:cxnSp>
          <p:nvCxnSpPr>
            <p:cNvPr id="13" name="Straight Arrow Connector 36">
              <a:extLst>
                <a:ext uri="{FF2B5EF4-FFF2-40B4-BE49-F238E27FC236}">
                  <a16:creationId xmlns:a16="http://schemas.microsoft.com/office/drawing/2014/main" id="{73211675-67B2-9BC0-6BE0-11D8A15BDE5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472097" y="4988780"/>
              <a:ext cx="321553" cy="231568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4" name="TextBox 37">
              <a:extLst>
                <a:ext uri="{FF2B5EF4-FFF2-40B4-BE49-F238E27FC236}">
                  <a16:creationId xmlns:a16="http://schemas.microsoft.com/office/drawing/2014/main" id="{AFF04BF0-F19A-1992-5A45-D0027381C6A8}"/>
                </a:ext>
              </a:extLst>
            </p:cNvPr>
            <p:cNvSpPr txBox="1"/>
            <p:nvPr/>
          </p:nvSpPr>
          <p:spPr>
            <a:xfrm>
              <a:off x="5734768" y="2577003"/>
              <a:ext cx="1610681" cy="10925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100" dirty="0">
                  <a:solidFill>
                    <a:srgbClr val="C83964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Coil support structure</a:t>
              </a:r>
            </a:p>
          </p:txBody>
        </p:sp>
        <p:cxnSp>
          <p:nvCxnSpPr>
            <p:cNvPr id="15" name="Straight Arrow Connector 39">
              <a:extLst>
                <a:ext uri="{FF2B5EF4-FFF2-40B4-BE49-F238E27FC236}">
                  <a16:creationId xmlns:a16="http://schemas.microsoft.com/office/drawing/2014/main" id="{CC97986D-AB75-A61A-B8CB-CE4AAF843577}"/>
                </a:ext>
              </a:extLst>
            </p:cNvPr>
            <p:cNvCxnSpPr>
              <a:cxnSpLocks/>
              <a:stCxn id="14" idx="2"/>
            </p:cNvCxnSpPr>
            <p:nvPr/>
          </p:nvCxnSpPr>
          <p:spPr>
            <a:xfrm>
              <a:off x="6540110" y="3669584"/>
              <a:ext cx="781233" cy="5709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B5133F57-6A98-7774-A179-915C066E25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054B89F-3129-4273-9785-12F2C2ACCFD9}" type="slidenum">
              <a:rPr lang="it-IT" smtClean="0"/>
              <a:t>13</a:t>
            </a:fld>
            <a:endParaRPr lang="it-IT"/>
          </a:p>
        </p:txBody>
      </p: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A1EE7771-D7D8-7413-9537-57C6FA812C42}"/>
              </a:ext>
            </a:extLst>
          </p:cNvPr>
          <p:cNvSpPr txBox="1"/>
          <p:nvPr/>
        </p:nvSpPr>
        <p:spPr>
          <a:xfrm>
            <a:off x="831715" y="1253784"/>
            <a:ext cx="1052208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800" b="1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LASA</a:t>
            </a:r>
            <a:r>
              <a:rPr lang="en-US" sz="180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 Superconducting Magnet research group involved in several </a:t>
            </a:r>
            <a:r>
              <a:rPr lang="en-US" sz="1800" b="1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R&amp;D projects on HTS and major international collaboration for collider magnet design: HFM program, FCC, </a:t>
            </a:r>
            <a:r>
              <a:rPr lang="en-US" sz="1800" b="1" i="0" u="none" strike="noStrike" baseline="0" dirty="0" err="1">
                <a:latin typeface="Segoe UI" panose="020B0502040204020203" pitchFamily="34" charset="0"/>
                <a:cs typeface="Segoe UI" panose="020B0502040204020203" pitchFamily="34" charset="0"/>
              </a:rPr>
              <a:t>MuonCollider</a:t>
            </a:r>
            <a:endParaRPr lang="en-US" sz="1800" b="1" i="0" u="none" strike="noStrike" baseline="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983FEAA0-B96B-E595-F0D9-1F687F9E8929}"/>
              </a:ext>
            </a:extLst>
          </p:cNvPr>
          <p:cNvSpPr txBox="1"/>
          <p:nvPr/>
        </p:nvSpPr>
        <p:spPr>
          <a:xfrm>
            <a:off x="385839" y="2120959"/>
            <a:ext cx="609482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i="0" u="none" strike="noStrike" baseline="0" dirty="0">
                <a:solidFill>
                  <a:srgbClr val="117BC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10 T HTS Dipole Magnet: ESMA</a:t>
            </a:r>
            <a:endParaRPr lang="it-IT" sz="2000" dirty="0">
              <a:solidFill>
                <a:srgbClr val="117BC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2" name="CasellaDiTesto 41">
            <a:extLst>
              <a:ext uri="{FF2B5EF4-FFF2-40B4-BE49-F238E27FC236}">
                <a16:creationId xmlns:a16="http://schemas.microsoft.com/office/drawing/2014/main" id="{9B0BD007-84D2-C2F2-04E6-17FBC0FE8AC4}"/>
              </a:ext>
            </a:extLst>
          </p:cNvPr>
          <p:cNvSpPr txBox="1"/>
          <p:nvPr/>
        </p:nvSpPr>
        <p:spPr>
          <a:xfrm>
            <a:off x="332406" y="5701589"/>
            <a:ext cx="271052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" i="1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Courtesy of S. Sorti and L. Balconi, </a:t>
            </a:r>
          </a:p>
          <a:p>
            <a:pPr algn="ctr"/>
            <a:r>
              <a:rPr lang="en-US" sz="1000" i="1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University of Milano and INFN-Milano, LASA</a:t>
            </a:r>
            <a:endParaRPr lang="it-IT" sz="10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43" name="Immagine 42" descr="Immagine che contiene fiore, arte&#10;&#10;Descrizione generata automaticamente">
            <a:extLst>
              <a:ext uri="{FF2B5EF4-FFF2-40B4-BE49-F238E27FC236}">
                <a16:creationId xmlns:a16="http://schemas.microsoft.com/office/drawing/2014/main" id="{0CE39F1D-2C7B-9660-D64E-A9E9012CF22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0517" y="1978471"/>
            <a:ext cx="810279" cy="805103"/>
          </a:xfrm>
          <a:prstGeom prst="rect">
            <a:avLst/>
          </a:prstGeom>
        </p:spPr>
      </p:pic>
      <p:pic>
        <p:nvPicPr>
          <p:cNvPr id="47" name="Picture 14" descr="Logo&#10;&#10;Description automatically generated">
            <a:extLst>
              <a:ext uri="{FF2B5EF4-FFF2-40B4-BE49-F238E27FC236}">
                <a16:creationId xmlns:a16="http://schemas.microsoft.com/office/drawing/2014/main" id="{E9A40BD2-02AE-4F25-808E-E72A1347A896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7998" y="3446139"/>
            <a:ext cx="982638" cy="545364"/>
          </a:xfrm>
          <a:prstGeom prst="rect">
            <a:avLst/>
          </a:prstGeom>
        </p:spPr>
      </p:pic>
      <p:grpSp>
        <p:nvGrpSpPr>
          <p:cNvPr id="51" name="Gruppo 50">
            <a:extLst>
              <a:ext uri="{FF2B5EF4-FFF2-40B4-BE49-F238E27FC236}">
                <a16:creationId xmlns:a16="http://schemas.microsoft.com/office/drawing/2014/main" id="{1B715B00-9CFD-4530-3478-8B33733816B9}"/>
              </a:ext>
            </a:extLst>
          </p:cNvPr>
          <p:cNvGrpSpPr/>
          <p:nvPr/>
        </p:nvGrpSpPr>
        <p:grpSpPr>
          <a:xfrm>
            <a:off x="3133392" y="5739136"/>
            <a:ext cx="3133885" cy="509777"/>
            <a:chOff x="613313" y="5911270"/>
            <a:chExt cx="4352637" cy="698629"/>
          </a:xfrm>
        </p:grpSpPr>
        <p:pic>
          <p:nvPicPr>
            <p:cNvPr id="44" name="Picture 9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38F964FB-4741-E976-1F4E-2E312A1D557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06636" y="5930935"/>
              <a:ext cx="659314" cy="659316"/>
            </a:xfrm>
            <a:prstGeom prst="rect">
              <a:avLst/>
            </a:prstGeom>
          </p:spPr>
        </p:pic>
        <p:pic>
          <p:nvPicPr>
            <p:cNvPr id="45" name="Picture 11">
              <a:extLst>
                <a:ext uri="{FF2B5EF4-FFF2-40B4-BE49-F238E27FC236}">
                  <a16:creationId xmlns:a16="http://schemas.microsoft.com/office/drawing/2014/main" id="{9A73FD22-B9E9-3DAB-A7CC-8A9129D7B5B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13313" y="5982937"/>
              <a:ext cx="832949" cy="555299"/>
            </a:xfrm>
            <a:prstGeom prst="rect">
              <a:avLst/>
            </a:prstGeom>
          </p:spPr>
        </p:pic>
        <p:pic>
          <p:nvPicPr>
            <p:cNvPr id="46" name="Picture 13">
              <a:extLst>
                <a:ext uri="{FF2B5EF4-FFF2-40B4-BE49-F238E27FC236}">
                  <a16:creationId xmlns:a16="http://schemas.microsoft.com/office/drawing/2014/main" id="{A3B40D89-E0A4-AD5E-14B9-35DAE0EB39BB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571907" y="5915857"/>
              <a:ext cx="521131" cy="689457"/>
            </a:xfrm>
            <a:prstGeom prst="rect">
              <a:avLst/>
            </a:prstGeom>
          </p:spPr>
        </p:pic>
        <p:pic>
          <p:nvPicPr>
            <p:cNvPr id="48" name="Picture 18" descr="Logo&#10;&#10;Description automatically generated">
              <a:extLst>
                <a:ext uri="{FF2B5EF4-FFF2-40B4-BE49-F238E27FC236}">
                  <a16:creationId xmlns:a16="http://schemas.microsoft.com/office/drawing/2014/main" id="{1E8D22FC-3903-5569-F1CE-7CD7C389B147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14444" y="5911270"/>
              <a:ext cx="659314" cy="698629"/>
            </a:xfrm>
            <a:prstGeom prst="rect">
              <a:avLst/>
            </a:prstGeom>
          </p:spPr>
        </p:pic>
        <p:pic>
          <p:nvPicPr>
            <p:cNvPr id="49" name="Picture 19">
              <a:extLst>
                <a:ext uri="{FF2B5EF4-FFF2-40B4-BE49-F238E27FC236}">
                  <a16:creationId xmlns:a16="http://schemas.microsoft.com/office/drawing/2014/main" id="{EEC0E4E2-BBDE-4A6C-9E25-B6CF4980D7BF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2803896" y="5955171"/>
              <a:ext cx="870432" cy="610829"/>
            </a:xfrm>
            <a:prstGeom prst="rect">
              <a:avLst/>
            </a:prstGeom>
          </p:spPr>
        </p:pic>
        <p:pic>
          <p:nvPicPr>
            <p:cNvPr id="50" name="Picture 20" descr="A picture containing logo&#10;&#10;Description automatically generated">
              <a:extLst>
                <a:ext uri="{FF2B5EF4-FFF2-40B4-BE49-F238E27FC236}">
                  <a16:creationId xmlns:a16="http://schemas.microsoft.com/office/drawing/2014/main" id="{31D3892C-DE32-2B19-3CE2-652909468789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71336" y="5930928"/>
              <a:ext cx="659314" cy="659312"/>
            </a:xfrm>
            <a:prstGeom prst="rect">
              <a:avLst/>
            </a:prstGeom>
          </p:spPr>
        </p:pic>
      </p:grpSp>
      <p:sp>
        <p:nvSpPr>
          <p:cNvPr id="53" name="CasellaDiTesto 52">
            <a:extLst>
              <a:ext uri="{FF2B5EF4-FFF2-40B4-BE49-F238E27FC236}">
                <a16:creationId xmlns:a16="http://schemas.microsoft.com/office/drawing/2014/main" id="{538472C3-E6D2-BF94-0AC6-F18FF7CE9341}"/>
              </a:ext>
            </a:extLst>
          </p:cNvPr>
          <p:cNvSpPr txBox="1"/>
          <p:nvPr/>
        </p:nvSpPr>
        <p:spPr>
          <a:xfrm>
            <a:off x="410343" y="2509061"/>
            <a:ext cx="609600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60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New Development project (PNRR-IRIS) 2022-2025</a:t>
            </a:r>
          </a:p>
          <a:p>
            <a:pPr algn="l"/>
            <a:r>
              <a:rPr lang="en-US" sz="1600" dirty="0">
                <a:latin typeface="Segoe UI" panose="020B0502040204020203" pitchFamily="34" charset="0"/>
                <a:cs typeface="Segoe UI" panose="020B0502040204020203" pitchFamily="34" charset="0"/>
              </a:rPr>
              <a:t>“Innovative Research Infrastructure on Applied Superconductivity”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20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Improvement of 6 National research infrastructures and university laboratories to perform cutting-edge technology research activity on superconductivity</a:t>
            </a:r>
          </a:p>
        </p:txBody>
      </p:sp>
      <p:pic>
        <p:nvPicPr>
          <p:cNvPr id="56" name="Immagine 30" descr="Immagine che contiene arte, Elementi grafici, Policromia, grafica&#10;&#10;Descrizione generata automaticamente">
            <a:extLst>
              <a:ext uri="{FF2B5EF4-FFF2-40B4-BE49-F238E27FC236}">
                <a16:creationId xmlns:a16="http://schemas.microsoft.com/office/drawing/2014/main" id="{029E013F-9948-5905-E4AD-05DECBAC595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554314" y="2027006"/>
            <a:ext cx="574426" cy="591282"/>
          </a:xfrm>
          <a:prstGeom prst="rect">
            <a:avLst/>
          </a:prstGeom>
        </p:spPr>
      </p:pic>
      <p:pic>
        <p:nvPicPr>
          <p:cNvPr id="58" name="Picture 2" descr=" ">
            <a:extLst>
              <a:ext uri="{FF2B5EF4-FFF2-40B4-BE49-F238E27FC236}">
                <a16:creationId xmlns:a16="http://schemas.microsoft.com/office/drawing/2014/main" id="{1184EC2C-BA55-F3AC-91C4-C0FE16632B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6161" y="5227764"/>
            <a:ext cx="858373" cy="1086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" name="CasellaDiTesto 59">
            <a:extLst>
              <a:ext uri="{FF2B5EF4-FFF2-40B4-BE49-F238E27FC236}">
                <a16:creationId xmlns:a16="http://schemas.microsoft.com/office/drawing/2014/main" id="{9F6BFB66-6D34-F28A-5FCD-935E6A1FE4C4}"/>
              </a:ext>
            </a:extLst>
          </p:cNvPr>
          <p:cNvSpPr txBox="1"/>
          <p:nvPr/>
        </p:nvSpPr>
        <p:spPr>
          <a:xfrm>
            <a:off x="6636286" y="2098738"/>
            <a:ext cx="280862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i="0" u="none" strike="noStrike" baseline="0" dirty="0">
                <a:solidFill>
                  <a:srgbClr val="117BC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Split Coil – RFMTF</a:t>
            </a:r>
            <a:endParaRPr lang="it-IT" sz="2000" dirty="0">
              <a:solidFill>
                <a:srgbClr val="117BC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62" name="Immagine 61" descr="Immagine che contiene testo, Elementi grafici, Carattere, design&#10;&#10;Descrizione generata automaticamente">
            <a:extLst>
              <a:ext uri="{FF2B5EF4-FFF2-40B4-BE49-F238E27FC236}">
                <a16:creationId xmlns:a16="http://schemas.microsoft.com/office/drawing/2014/main" id="{61BD6F4E-3AFF-F408-0C91-8F861A0CA7D4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4107" y="2021005"/>
            <a:ext cx="562920" cy="646674"/>
          </a:xfrm>
          <a:prstGeom prst="rect">
            <a:avLst/>
          </a:prstGeom>
        </p:spPr>
      </p:pic>
      <p:sp>
        <p:nvSpPr>
          <p:cNvPr id="64" name="CasellaDiTesto 63">
            <a:extLst>
              <a:ext uri="{FF2B5EF4-FFF2-40B4-BE49-F238E27FC236}">
                <a16:creationId xmlns:a16="http://schemas.microsoft.com/office/drawing/2014/main" id="{598CDCD9-BC07-B07E-4E2F-1ABEF2FC0F5C}"/>
              </a:ext>
            </a:extLst>
          </p:cNvPr>
          <p:cNvSpPr txBox="1"/>
          <p:nvPr/>
        </p:nvSpPr>
        <p:spPr>
          <a:xfrm>
            <a:off x="6661964" y="2804537"/>
            <a:ext cx="2495143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it-IT" sz="1400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10 T </a:t>
            </a:r>
            <a:r>
              <a:rPr lang="it-IT" sz="1400" dirty="0" err="1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gradient</a:t>
            </a:r>
            <a:r>
              <a:rPr lang="it-IT" sz="1400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split coil design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(300 mm </a:t>
            </a:r>
            <a:r>
              <a:rPr lang="it-IT" sz="1400" dirty="0" err="1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warm</a:t>
            </a:r>
            <a:r>
              <a:rPr lang="it-IT" sz="1400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bore)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it-IT" sz="1400" dirty="0" err="1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Operation</a:t>
            </a:r>
            <a:r>
              <a:rPr lang="it-IT" sz="1400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@ 20 K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it-IT" sz="1400" dirty="0" err="1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Conduction</a:t>
            </a:r>
            <a:r>
              <a:rPr lang="it-IT" sz="1400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it-IT" sz="1400" dirty="0" err="1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cooled</a:t>
            </a:r>
            <a:r>
              <a:rPr lang="it-IT" sz="1400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it-IT" sz="1400" dirty="0" err="1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cryogenic</a:t>
            </a:r>
            <a:r>
              <a:rPr lang="it-IT" sz="1400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system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it-IT" sz="1400" dirty="0">
              <a:solidFill>
                <a:schemeClr val="tx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6" name="CasellaDiTesto 65">
            <a:extLst>
              <a:ext uri="{FF2B5EF4-FFF2-40B4-BE49-F238E27FC236}">
                <a16:creationId xmlns:a16="http://schemas.microsoft.com/office/drawing/2014/main" id="{D9513203-7FF3-F008-30F1-F301FC259DDD}"/>
              </a:ext>
            </a:extLst>
          </p:cNvPr>
          <p:cNvSpPr txBox="1"/>
          <p:nvPr/>
        </p:nvSpPr>
        <p:spPr>
          <a:xfrm>
            <a:off x="6661964" y="2394536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0" u="none" strike="noStrike" baseline="0" dirty="0">
                <a:solidFill>
                  <a:srgbClr val="117BC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Magnet Test Facility for RF</a:t>
            </a:r>
            <a:endParaRPr lang="it-IT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9" name="CasellaDiTesto 68">
            <a:extLst>
              <a:ext uri="{FF2B5EF4-FFF2-40B4-BE49-F238E27FC236}">
                <a16:creationId xmlns:a16="http://schemas.microsoft.com/office/drawing/2014/main" id="{BE26C30D-83CA-857B-ECFE-B17AFD570378}"/>
              </a:ext>
            </a:extLst>
          </p:cNvPr>
          <p:cNvSpPr txBox="1"/>
          <p:nvPr/>
        </p:nvSpPr>
        <p:spPr>
          <a:xfrm>
            <a:off x="6710423" y="5435804"/>
            <a:ext cx="3917496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it-IT" sz="1400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Common </a:t>
            </a:r>
            <a:r>
              <a:rPr lang="it-IT" sz="1400" b="1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R&amp;D </a:t>
            </a:r>
            <a:r>
              <a:rPr lang="it-IT" sz="1400" b="1" dirty="0" err="1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program</a:t>
            </a:r>
            <a:r>
              <a:rPr lang="it-IT" sz="1400" b="1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it-IT" sz="1400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 </a:t>
            </a:r>
            <a:r>
              <a:rPr lang="it-IT" sz="1400" dirty="0" err="1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increase</a:t>
            </a:r>
            <a:r>
              <a:rPr lang="it-IT" sz="1400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the TRL of HTS </a:t>
            </a:r>
            <a:r>
              <a:rPr lang="it-IT" sz="1400" dirty="0" err="1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magnet</a:t>
            </a:r>
            <a:r>
              <a:rPr lang="it-IT" sz="1400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it-IT" sz="1400" dirty="0" err="1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technology</a:t>
            </a:r>
            <a:r>
              <a:rPr lang="it-IT" sz="1400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for </a:t>
            </a:r>
            <a:r>
              <a:rPr lang="it-IT" sz="1400" dirty="0" err="1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next</a:t>
            </a:r>
            <a:r>
              <a:rPr lang="it-IT" sz="1400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generation future </a:t>
            </a:r>
            <a:r>
              <a:rPr lang="it-IT" sz="1400" dirty="0" err="1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colliders</a:t>
            </a:r>
            <a:r>
              <a:rPr lang="it-IT" sz="1400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and </a:t>
            </a:r>
            <a:r>
              <a:rPr lang="it-IT" sz="1400" dirty="0" err="1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accelerator</a:t>
            </a:r>
            <a:r>
              <a:rPr lang="it-IT" sz="1400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it-IT" sz="1400" dirty="0" err="1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sustainability</a:t>
            </a:r>
            <a:r>
              <a:rPr lang="it-IT" sz="1400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</a:p>
        </p:txBody>
      </p:sp>
      <p:sp>
        <p:nvSpPr>
          <p:cNvPr id="71" name="CasellaDiTesto 70">
            <a:extLst>
              <a:ext uri="{FF2B5EF4-FFF2-40B4-BE49-F238E27FC236}">
                <a16:creationId xmlns:a16="http://schemas.microsoft.com/office/drawing/2014/main" id="{1D1C18CC-9570-7790-2782-1EE6769F359D}"/>
              </a:ext>
            </a:extLst>
          </p:cNvPr>
          <p:cNvSpPr txBox="1"/>
          <p:nvPr/>
        </p:nvSpPr>
        <p:spPr>
          <a:xfrm>
            <a:off x="6792506" y="5097832"/>
            <a:ext cx="66724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0" u="none" strike="noStrike" baseline="0" dirty="0">
                <a:solidFill>
                  <a:srgbClr val="117BC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HFM Program for HTS Magnets</a:t>
            </a:r>
            <a:endParaRPr lang="it-IT" sz="1800" dirty="0">
              <a:solidFill>
                <a:srgbClr val="117BC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9" name="Table 1">
                <a:extLst>
                  <a:ext uri="{FF2B5EF4-FFF2-40B4-BE49-F238E27FC236}">
                    <a16:creationId xmlns:a16="http://schemas.microsoft.com/office/drawing/2014/main" id="{CA603237-382E-C0F1-A75F-04A856032E0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85109128"/>
                  </p:ext>
                </p:extLst>
              </p:nvPr>
            </p:nvGraphicFramePr>
            <p:xfrm>
              <a:off x="3240637" y="3589020"/>
              <a:ext cx="2798017" cy="1709219"/>
            </p:xfrm>
            <a:graphic>
              <a:graphicData uri="http://schemas.openxmlformats.org/drawingml/2006/table">
                <a:tbl>
                  <a:tblPr>
                    <a:tableStyleId>{2D5ABB26-0587-4C30-8999-92F81FD0307C}</a:tableStyleId>
                  </a:tblPr>
                  <a:tblGrid>
                    <a:gridCol w="1582937">
                      <a:extLst>
                        <a:ext uri="{9D8B030D-6E8A-4147-A177-3AD203B41FA5}">
                          <a16:colId xmlns:a16="http://schemas.microsoft.com/office/drawing/2014/main" val="113922037"/>
                        </a:ext>
                      </a:extLst>
                    </a:gridCol>
                    <a:gridCol w="340917">
                      <a:extLst>
                        <a:ext uri="{9D8B030D-6E8A-4147-A177-3AD203B41FA5}">
                          <a16:colId xmlns:a16="http://schemas.microsoft.com/office/drawing/2014/main" val="1490116165"/>
                        </a:ext>
                      </a:extLst>
                    </a:gridCol>
                    <a:gridCol w="874163">
                      <a:extLst>
                        <a:ext uri="{9D8B030D-6E8A-4147-A177-3AD203B41FA5}">
                          <a16:colId xmlns:a16="http://schemas.microsoft.com/office/drawing/2014/main" val="198259223"/>
                        </a:ext>
                      </a:extLst>
                    </a:gridCol>
                  </a:tblGrid>
                  <a:tr h="403366">
                    <a:tc>
                      <a:txBody>
                        <a:bodyPr/>
                        <a:lstStyle/>
                        <a:p>
                          <a:pPr marL="0" algn="l" defTabSz="914400" rtl="0" eaLnBrk="1" fontAlgn="ctr" latinLnBrk="0" hangingPunct="1"/>
                          <a:r>
                            <a:rPr lang="en-GB" sz="1100" b="1" kern="1200" noProof="0" dirty="0">
                              <a:solidFill>
                                <a:schemeClr val="tx1"/>
                              </a:solidFill>
                            </a:rPr>
                            <a:t>Central field B0 </a:t>
                          </a:r>
                        </a:p>
                        <a:p>
                          <a:pPr marL="0" algn="l" defTabSz="914400" rtl="0" eaLnBrk="1" fontAlgn="ctr" latinLnBrk="0" hangingPunct="1"/>
                          <a:r>
                            <a:rPr lang="en-GB" sz="1100" b="1" kern="1200" noProof="0" dirty="0">
                              <a:solidFill>
                                <a:schemeClr val="tx1"/>
                              </a:solidFill>
                            </a:rPr>
                            <a:t>(min. accept)</a:t>
                          </a:r>
                          <a:endParaRPr lang="en-GB" sz="1100" b="1" kern="1200" noProof="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234" marR="5234" marT="5234" marB="0" anchor="ctr"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100" kern="1200" noProof="0" dirty="0">
                              <a:solidFill>
                                <a:schemeClr val="tx1"/>
                              </a:solidFill>
                            </a:rPr>
                            <a:t>tesla</a:t>
                          </a:r>
                          <a:endParaRPr lang="en-GB" sz="1100" kern="1200" noProof="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234" marR="5234" marT="5234" marB="0" anchor="ctr"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100" kern="1200" noProof="0" dirty="0">
                              <a:solidFill>
                                <a:schemeClr val="tx1"/>
                              </a:solidFill>
                            </a:rPr>
                            <a:t>10 (8)</a:t>
                          </a:r>
                          <a:endParaRPr lang="en-GB" sz="1100" kern="1200" noProof="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234" marR="5234" marT="5234" marB="0" anchor="ctr"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684971173"/>
                      </a:ext>
                    </a:extLst>
                  </a:tr>
                  <a:tr h="208275">
                    <a:tc>
                      <a:txBody>
                        <a:bodyPr/>
                        <a:lstStyle/>
                        <a:p>
                          <a:pPr marL="0" algn="l" defTabSz="914400" rtl="0" eaLnBrk="1" fontAlgn="ctr" latinLnBrk="0" hangingPunct="1"/>
                          <a:r>
                            <a:rPr lang="en-GB" sz="1100" b="1" kern="1200" noProof="0" dirty="0">
                              <a:solidFill>
                                <a:schemeClr val="tx1"/>
                              </a:solidFill>
                            </a:rPr>
                            <a:t>Free aperture</a:t>
                          </a:r>
                          <a:endParaRPr lang="en-GB" sz="1100" b="1" kern="1200" noProof="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234" marR="5234" marT="5234" marB="0" anchor="ctr"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AE3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100" kern="1200" noProof="0" dirty="0">
                              <a:solidFill>
                                <a:schemeClr val="tx1"/>
                              </a:solidFill>
                            </a:rPr>
                            <a:t>mm</a:t>
                          </a:r>
                          <a:endParaRPr lang="en-GB" sz="1100" kern="1200" noProof="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234" marR="5234" marT="5234" marB="0" anchor="ctr"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AE3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14:m>
                            <m:oMath xmlns:m="http://schemas.openxmlformats.org/officeDocument/2006/math">
                              <m:r>
                                <a:rPr lang="en-GB" sz="1100" kern="1200" noProof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GB" sz="1100" kern="1200" noProof="0" dirty="0">
                              <a:solidFill>
                                <a:schemeClr val="tx1"/>
                              </a:solidFill>
                            </a:rPr>
                            <a:t>70</a:t>
                          </a:r>
                          <a:endParaRPr lang="en-GB" sz="1100" kern="1200" noProof="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234" marR="5234" marT="5234" marB="0" anchor="ctr"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AE3F3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90920697"/>
                      </a:ext>
                    </a:extLst>
                  </a:tr>
                  <a:tr h="257029">
                    <a:tc>
                      <a:txBody>
                        <a:bodyPr/>
                        <a:lstStyle/>
                        <a:p>
                          <a:pPr marL="0" algn="l" defTabSz="914400" rtl="0" eaLnBrk="1" fontAlgn="ctr" latinLnBrk="0" hangingPunct="1"/>
                          <a:r>
                            <a:rPr lang="en-GB" sz="1100" b="1" kern="1200" noProof="0" dirty="0">
                              <a:solidFill>
                                <a:schemeClr val="tx1"/>
                              </a:solidFill>
                            </a:rPr>
                            <a:t>Good field region uniformity</a:t>
                          </a:r>
                          <a:endParaRPr lang="en-GB" sz="1100" b="1" kern="1200" noProof="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234" marR="5234" marT="5234" marB="0" anchor="ctr"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100" kern="1200" noProof="0" dirty="0">
                              <a:solidFill>
                                <a:schemeClr val="tx1"/>
                              </a:solidFill>
                            </a:rPr>
                            <a:t>N/A</a:t>
                          </a:r>
                          <a:endParaRPr lang="en-GB" sz="1100" kern="1200" noProof="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234" marR="5234" marT="5234" marB="0" anchor="ctr"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100" kern="1200" noProof="0" dirty="0">
                              <a:solidFill>
                                <a:schemeClr val="tx1"/>
                              </a:solidFill>
                            </a:rPr>
                            <a:t>±1.5%</a:t>
                          </a:r>
                          <a:endParaRPr lang="en-GB" sz="1100" kern="1200" noProof="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234" marR="5234" marT="5234" marB="0" anchor="ctr"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534289640"/>
                      </a:ext>
                    </a:extLst>
                  </a:tr>
                  <a:tr h="208275">
                    <a:tc>
                      <a:txBody>
                        <a:bodyPr/>
                        <a:lstStyle/>
                        <a:p>
                          <a:pPr marL="0" algn="l" defTabSz="914400" rtl="0" eaLnBrk="1" fontAlgn="ctr" latinLnBrk="0" hangingPunct="1"/>
                          <a:r>
                            <a:rPr lang="en-GB" sz="1100" b="1" kern="1200" noProof="0" dirty="0">
                              <a:solidFill>
                                <a:schemeClr val="tx1"/>
                              </a:solidFill>
                            </a:rPr>
                            <a:t>Good field region</a:t>
                          </a:r>
                          <a:endParaRPr lang="en-GB" sz="1100" b="1" kern="1200" noProof="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234" marR="5234" marT="5234" marB="0" anchor="ctr"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AE3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100" kern="1200" noProof="0" dirty="0">
                              <a:solidFill>
                                <a:schemeClr val="tx1"/>
                              </a:solidFill>
                            </a:rPr>
                            <a:t>mm</a:t>
                          </a:r>
                          <a:endParaRPr lang="en-GB" sz="1100" kern="1200" noProof="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234" marR="5234" marT="5234" marB="0" anchor="ctr"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AE3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100" kern="1200" noProof="0" dirty="0">
                              <a:solidFill>
                                <a:schemeClr val="tx1"/>
                              </a:solidFill>
                            </a:rPr>
                            <a:t>H50xV30xL350</a:t>
                          </a:r>
                          <a:endParaRPr lang="en-GB" sz="1100" kern="1200" noProof="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234" marR="5234" marT="5234" marB="0" anchor="ctr"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AE3F3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42734058"/>
                      </a:ext>
                    </a:extLst>
                  </a:tr>
                  <a:tr h="208275">
                    <a:tc>
                      <a:txBody>
                        <a:bodyPr/>
                        <a:lstStyle/>
                        <a:p>
                          <a:pPr marL="0" algn="l" defTabSz="914400" rtl="0" eaLnBrk="1" fontAlgn="ctr" latinLnBrk="0" hangingPunct="1"/>
                          <a:r>
                            <a:rPr lang="en-GB" sz="1100" b="1" kern="1200" noProof="0" dirty="0">
                              <a:solidFill>
                                <a:schemeClr val="tx1"/>
                              </a:solidFill>
                            </a:rPr>
                            <a:t>Operating temperature</a:t>
                          </a:r>
                          <a:endParaRPr lang="en-GB" sz="1100" b="1" kern="1200" noProof="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234" marR="5234" marT="5234" marB="0" anchor="ctr"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100" kern="1200" noProof="0" dirty="0">
                              <a:solidFill>
                                <a:schemeClr val="tx1"/>
                              </a:solidFill>
                            </a:rPr>
                            <a:t>K</a:t>
                          </a:r>
                          <a:endParaRPr lang="en-GB" sz="1100" kern="1200" noProof="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234" marR="5234" marT="5234" marB="0" anchor="ctr"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100" kern="1200" noProof="0" dirty="0">
                              <a:solidFill>
                                <a:schemeClr val="tx1"/>
                              </a:solidFill>
                            </a:rPr>
                            <a:t>20</a:t>
                          </a:r>
                          <a:endParaRPr lang="en-GB" sz="1100" kern="1200" noProof="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234" marR="5234" marT="5234" marB="0" anchor="ctr"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312734506"/>
                      </a:ext>
                    </a:extLst>
                  </a:tr>
                  <a:tr h="208275">
                    <a:tc>
                      <a:txBody>
                        <a:bodyPr/>
                        <a:lstStyle/>
                        <a:p>
                          <a:pPr marL="0" algn="l" defTabSz="914400" rtl="0" eaLnBrk="1" fontAlgn="ctr" latinLnBrk="0" hangingPunct="1"/>
                          <a:r>
                            <a:rPr lang="en-GB" sz="1100" b="1" kern="1200" noProof="0" dirty="0">
                              <a:solidFill>
                                <a:schemeClr val="tx1"/>
                              </a:solidFill>
                            </a:rPr>
                            <a:t>Critical current margin</a:t>
                          </a:r>
                          <a:endParaRPr lang="en-GB" sz="1100" b="1" kern="1200" noProof="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234" marR="5234" marT="5234" marB="0" anchor="ctr"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AE3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100" kern="1200" noProof="0" dirty="0">
                              <a:solidFill>
                                <a:schemeClr val="tx1"/>
                              </a:solidFill>
                            </a:rPr>
                            <a:t>N/A</a:t>
                          </a:r>
                          <a:endParaRPr lang="en-GB" sz="1100" kern="1200" noProof="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234" marR="5234" marT="5234" marB="0" anchor="ctr"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AE3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100" kern="1200" noProof="0" dirty="0">
                              <a:solidFill>
                                <a:schemeClr val="tx1"/>
                              </a:solidFill>
                            </a:rPr>
                            <a:t>&gt;20%</a:t>
                          </a:r>
                          <a:endParaRPr lang="en-GB" sz="1100" kern="1200" noProof="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234" marR="5234" marT="5234" marB="0" anchor="ctr"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AE3F3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2083833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9" name="Table 1">
                <a:extLst>
                  <a:ext uri="{FF2B5EF4-FFF2-40B4-BE49-F238E27FC236}">
                    <a16:creationId xmlns:a16="http://schemas.microsoft.com/office/drawing/2014/main" id="{CA603237-382E-C0F1-A75F-04A856032E0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85109128"/>
                  </p:ext>
                </p:extLst>
              </p:nvPr>
            </p:nvGraphicFramePr>
            <p:xfrm>
              <a:off x="3240637" y="3589020"/>
              <a:ext cx="2798017" cy="1709219"/>
            </p:xfrm>
            <a:graphic>
              <a:graphicData uri="http://schemas.openxmlformats.org/drawingml/2006/table">
                <a:tbl>
                  <a:tblPr>
                    <a:tableStyleId>{2D5ABB26-0587-4C30-8999-92F81FD0307C}</a:tableStyleId>
                  </a:tblPr>
                  <a:tblGrid>
                    <a:gridCol w="1582937">
                      <a:extLst>
                        <a:ext uri="{9D8B030D-6E8A-4147-A177-3AD203B41FA5}">
                          <a16:colId xmlns:a16="http://schemas.microsoft.com/office/drawing/2014/main" val="113922037"/>
                        </a:ext>
                      </a:extLst>
                    </a:gridCol>
                    <a:gridCol w="340917">
                      <a:extLst>
                        <a:ext uri="{9D8B030D-6E8A-4147-A177-3AD203B41FA5}">
                          <a16:colId xmlns:a16="http://schemas.microsoft.com/office/drawing/2014/main" val="1490116165"/>
                        </a:ext>
                      </a:extLst>
                    </a:gridCol>
                    <a:gridCol w="874163">
                      <a:extLst>
                        <a:ext uri="{9D8B030D-6E8A-4147-A177-3AD203B41FA5}">
                          <a16:colId xmlns:a16="http://schemas.microsoft.com/office/drawing/2014/main" val="198259223"/>
                        </a:ext>
                      </a:extLst>
                    </a:gridCol>
                  </a:tblGrid>
                  <a:tr h="403366">
                    <a:tc>
                      <a:txBody>
                        <a:bodyPr/>
                        <a:lstStyle/>
                        <a:p>
                          <a:pPr marL="0" algn="l" defTabSz="914400" rtl="0" eaLnBrk="1" fontAlgn="ctr" latinLnBrk="0" hangingPunct="1"/>
                          <a:r>
                            <a:rPr lang="en-GB" sz="1100" b="1" kern="1200" noProof="0" dirty="0">
                              <a:solidFill>
                                <a:schemeClr val="tx1"/>
                              </a:solidFill>
                            </a:rPr>
                            <a:t>Central field B0 </a:t>
                          </a:r>
                        </a:p>
                        <a:p>
                          <a:pPr marL="0" algn="l" defTabSz="914400" rtl="0" eaLnBrk="1" fontAlgn="ctr" latinLnBrk="0" hangingPunct="1"/>
                          <a:r>
                            <a:rPr lang="en-GB" sz="1100" b="1" kern="1200" noProof="0" dirty="0">
                              <a:solidFill>
                                <a:schemeClr val="tx1"/>
                              </a:solidFill>
                            </a:rPr>
                            <a:t>(min. accept)</a:t>
                          </a:r>
                          <a:endParaRPr lang="en-GB" sz="1100" b="1" kern="1200" noProof="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234" marR="5234" marT="5234" marB="0" anchor="ctr"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100" kern="1200" noProof="0" dirty="0">
                              <a:solidFill>
                                <a:schemeClr val="tx1"/>
                              </a:solidFill>
                            </a:rPr>
                            <a:t>tesla</a:t>
                          </a:r>
                          <a:endParaRPr lang="en-GB" sz="1100" kern="1200" noProof="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234" marR="5234" marT="5234" marB="0" anchor="ctr"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100" kern="1200" noProof="0" dirty="0">
                              <a:solidFill>
                                <a:schemeClr val="tx1"/>
                              </a:solidFill>
                            </a:rPr>
                            <a:t>10 (8)</a:t>
                          </a:r>
                          <a:endParaRPr lang="en-GB" sz="1100" kern="1200" noProof="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234" marR="5234" marT="5234" marB="0" anchor="ctr"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684971173"/>
                      </a:ext>
                    </a:extLst>
                  </a:tr>
                  <a:tr h="208275">
                    <a:tc>
                      <a:txBody>
                        <a:bodyPr/>
                        <a:lstStyle/>
                        <a:p>
                          <a:pPr marL="0" algn="l" defTabSz="914400" rtl="0" eaLnBrk="1" fontAlgn="ctr" latinLnBrk="0" hangingPunct="1"/>
                          <a:r>
                            <a:rPr lang="en-GB" sz="1100" b="1" kern="1200" noProof="0" dirty="0">
                              <a:solidFill>
                                <a:schemeClr val="tx1"/>
                              </a:solidFill>
                            </a:rPr>
                            <a:t>Free aperture</a:t>
                          </a:r>
                          <a:endParaRPr lang="en-GB" sz="1100" b="1" kern="1200" noProof="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234" marR="5234" marT="5234" marB="0" anchor="ctr"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AE3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100" kern="1200" noProof="0" dirty="0">
                              <a:solidFill>
                                <a:schemeClr val="tx1"/>
                              </a:solidFill>
                            </a:rPr>
                            <a:t>mm</a:t>
                          </a:r>
                          <a:endParaRPr lang="en-GB" sz="1100" kern="1200" noProof="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234" marR="5234" marT="5234" marB="0" anchor="ctr"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AE3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marL="5234" marR="5234" marT="5234" marB="0" anchor="ctr"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6"/>
                          <a:stretch>
                            <a:fillRect l="-219444" t="-200000" r="-694" b="-56470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90920697"/>
                      </a:ext>
                    </a:extLst>
                  </a:tr>
                  <a:tr h="340514">
                    <a:tc>
                      <a:txBody>
                        <a:bodyPr/>
                        <a:lstStyle/>
                        <a:p>
                          <a:pPr marL="0" algn="l" defTabSz="914400" rtl="0" eaLnBrk="1" fontAlgn="ctr" latinLnBrk="0" hangingPunct="1"/>
                          <a:r>
                            <a:rPr lang="en-GB" sz="1100" b="1" kern="1200" noProof="0" dirty="0">
                              <a:solidFill>
                                <a:schemeClr val="tx1"/>
                              </a:solidFill>
                            </a:rPr>
                            <a:t>Good field region uniformity</a:t>
                          </a:r>
                          <a:endParaRPr lang="en-GB" sz="1100" b="1" kern="1200" noProof="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234" marR="5234" marT="5234" marB="0" anchor="ctr"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100" kern="1200" noProof="0" dirty="0">
                              <a:solidFill>
                                <a:schemeClr val="tx1"/>
                              </a:solidFill>
                            </a:rPr>
                            <a:t>N/A</a:t>
                          </a:r>
                          <a:endParaRPr lang="en-GB" sz="1100" kern="1200" noProof="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234" marR="5234" marT="5234" marB="0" anchor="ctr"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100" kern="1200" noProof="0" dirty="0">
                              <a:solidFill>
                                <a:schemeClr val="tx1"/>
                              </a:solidFill>
                            </a:rPr>
                            <a:t>±1.5%</a:t>
                          </a:r>
                          <a:endParaRPr lang="en-GB" sz="1100" kern="1200" noProof="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234" marR="5234" marT="5234" marB="0" anchor="ctr"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534289640"/>
                      </a:ext>
                    </a:extLst>
                  </a:tr>
                  <a:tr h="340514">
                    <a:tc>
                      <a:txBody>
                        <a:bodyPr/>
                        <a:lstStyle/>
                        <a:p>
                          <a:pPr marL="0" algn="l" defTabSz="914400" rtl="0" eaLnBrk="1" fontAlgn="ctr" latinLnBrk="0" hangingPunct="1"/>
                          <a:r>
                            <a:rPr lang="en-GB" sz="1100" b="1" kern="1200" noProof="0" dirty="0">
                              <a:solidFill>
                                <a:schemeClr val="tx1"/>
                              </a:solidFill>
                            </a:rPr>
                            <a:t>Good field region</a:t>
                          </a:r>
                          <a:endParaRPr lang="en-GB" sz="1100" b="1" kern="1200" noProof="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234" marR="5234" marT="5234" marB="0" anchor="ctr"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AE3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100" kern="1200" noProof="0" dirty="0">
                              <a:solidFill>
                                <a:schemeClr val="tx1"/>
                              </a:solidFill>
                            </a:rPr>
                            <a:t>mm</a:t>
                          </a:r>
                          <a:endParaRPr lang="en-GB" sz="1100" kern="1200" noProof="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234" marR="5234" marT="5234" marB="0" anchor="ctr"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AE3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100" kern="1200" noProof="0" dirty="0">
                              <a:solidFill>
                                <a:schemeClr val="tx1"/>
                              </a:solidFill>
                            </a:rPr>
                            <a:t>H50xV30xL350</a:t>
                          </a:r>
                          <a:endParaRPr lang="en-GB" sz="1100" kern="1200" noProof="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234" marR="5234" marT="5234" marB="0" anchor="ctr"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AE3F3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42734058"/>
                      </a:ext>
                    </a:extLst>
                  </a:tr>
                  <a:tr h="208275">
                    <a:tc>
                      <a:txBody>
                        <a:bodyPr/>
                        <a:lstStyle/>
                        <a:p>
                          <a:pPr marL="0" algn="l" defTabSz="914400" rtl="0" eaLnBrk="1" fontAlgn="ctr" latinLnBrk="0" hangingPunct="1"/>
                          <a:r>
                            <a:rPr lang="en-GB" sz="1100" b="1" kern="1200" noProof="0" dirty="0">
                              <a:solidFill>
                                <a:schemeClr val="tx1"/>
                              </a:solidFill>
                            </a:rPr>
                            <a:t>Operating temperature</a:t>
                          </a:r>
                          <a:endParaRPr lang="en-GB" sz="1100" b="1" kern="1200" noProof="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234" marR="5234" marT="5234" marB="0" anchor="ctr"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100" kern="1200" noProof="0" dirty="0">
                              <a:solidFill>
                                <a:schemeClr val="tx1"/>
                              </a:solidFill>
                            </a:rPr>
                            <a:t>K</a:t>
                          </a:r>
                          <a:endParaRPr lang="en-GB" sz="1100" kern="1200" noProof="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234" marR="5234" marT="5234" marB="0" anchor="ctr"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100" kern="1200" noProof="0" dirty="0">
                              <a:solidFill>
                                <a:schemeClr val="tx1"/>
                              </a:solidFill>
                            </a:rPr>
                            <a:t>20</a:t>
                          </a:r>
                          <a:endParaRPr lang="en-GB" sz="1100" kern="1200" noProof="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234" marR="5234" marT="5234" marB="0" anchor="ctr"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312734506"/>
                      </a:ext>
                    </a:extLst>
                  </a:tr>
                  <a:tr h="208275">
                    <a:tc>
                      <a:txBody>
                        <a:bodyPr/>
                        <a:lstStyle/>
                        <a:p>
                          <a:pPr marL="0" algn="l" defTabSz="914400" rtl="0" eaLnBrk="1" fontAlgn="ctr" latinLnBrk="0" hangingPunct="1"/>
                          <a:r>
                            <a:rPr lang="en-GB" sz="1100" b="1" kern="1200" noProof="0" dirty="0">
                              <a:solidFill>
                                <a:schemeClr val="tx1"/>
                              </a:solidFill>
                            </a:rPr>
                            <a:t>Critical current margin</a:t>
                          </a:r>
                          <a:endParaRPr lang="en-GB" sz="1100" b="1" kern="1200" noProof="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234" marR="5234" marT="5234" marB="0" anchor="ctr"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AE3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100" kern="1200" noProof="0" dirty="0">
                              <a:solidFill>
                                <a:schemeClr val="tx1"/>
                              </a:solidFill>
                            </a:rPr>
                            <a:t>N/A</a:t>
                          </a:r>
                          <a:endParaRPr lang="en-GB" sz="1100" kern="1200" noProof="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234" marR="5234" marT="5234" marB="0" anchor="ctr"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AE3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100" kern="1200" noProof="0" dirty="0">
                              <a:solidFill>
                                <a:schemeClr val="tx1"/>
                              </a:solidFill>
                            </a:rPr>
                            <a:t>&gt;20%</a:t>
                          </a:r>
                          <a:endParaRPr lang="en-GB" sz="1100" kern="1200" noProof="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234" marR="5234" marT="5234" marB="0" anchor="ctr"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AE3F3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20838332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20" name="Immagine 19">
            <a:extLst>
              <a:ext uri="{FF2B5EF4-FFF2-40B4-BE49-F238E27FC236}">
                <a16:creationId xmlns:a16="http://schemas.microsoft.com/office/drawing/2014/main" id="{41B84682-3A2B-6E50-D8B5-2339D7017EB7}"/>
              </a:ext>
            </a:extLst>
          </p:cNvPr>
          <p:cNvPicPr>
            <a:picLocks noChangeAspect="1"/>
          </p:cNvPicPr>
          <p:nvPr/>
        </p:nvPicPr>
        <p:blipFill>
          <a:blip r:embed="rId17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3520" y="5446115"/>
            <a:ext cx="3271462" cy="240548"/>
          </a:xfrm>
          <a:prstGeom prst="rect">
            <a:avLst/>
          </a:prstGeom>
        </p:spPr>
      </p:pic>
      <p:pic>
        <p:nvPicPr>
          <p:cNvPr id="21" name="Picture 2">
            <a:extLst>
              <a:ext uri="{FF2B5EF4-FFF2-40B4-BE49-F238E27FC236}">
                <a16:creationId xmlns:a16="http://schemas.microsoft.com/office/drawing/2014/main" id="{E85B1463-62A5-9972-4299-917C133716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47025" y="3521316"/>
            <a:ext cx="950916" cy="282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015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  <p:bldP spid="64" grpId="0"/>
      <p:bldP spid="66" grpId="0"/>
      <p:bldP spid="69" grpId="0"/>
      <p:bldP spid="7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1">
            <a:extLst>
              <a:ext uri="{FF2B5EF4-FFF2-40B4-BE49-F238E27FC236}">
                <a16:creationId xmlns:a16="http://schemas.microsoft.com/office/drawing/2014/main" id="{68A8E733-A80E-D1A5-40CE-524F75BE8431}"/>
              </a:ext>
            </a:extLst>
          </p:cNvPr>
          <p:cNvSpPr txBox="1">
            <a:spLocks/>
          </p:cNvSpPr>
          <p:nvPr/>
        </p:nvSpPr>
        <p:spPr>
          <a:xfrm>
            <a:off x="831715" y="304800"/>
            <a:ext cx="10156325" cy="931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rgbClr val="01648D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Conclusions and Next Steps 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9C34EEA8-D907-2D06-6B5C-F52022B6AE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054B89F-3129-4273-9785-12F2C2ACCFD9}" type="slidenum">
              <a:rPr lang="it-IT" smtClean="0">
                <a:latin typeface="Segoe UI" panose="020B0502040204020203" pitchFamily="34" charset="0"/>
                <a:cs typeface="Segoe UI" panose="020B0502040204020203" pitchFamily="34" charset="0"/>
              </a:rPr>
              <a:t>14</a:t>
            </a:fld>
            <a:endParaRPr lang="it-IT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A270AA00-F49A-4B4F-542C-2EDE59D55222}"/>
              </a:ext>
            </a:extLst>
          </p:cNvPr>
          <p:cNvSpPr txBox="1"/>
          <p:nvPr/>
        </p:nvSpPr>
        <p:spPr>
          <a:xfrm>
            <a:off x="841930" y="1316094"/>
            <a:ext cx="1098431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600" b="1" i="0" u="none" strike="noStrike" baseline="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Preliminary design evaluations </a:t>
            </a:r>
            <a:r>
              <a:rPr lang="en-US" sz="1600" b="1" i="0" u="sng" strike="noStrike" baseline="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did</a:t>
            </a:r>
            <a:r>
              <a:rPr lang="en-US" sz="1600" b="1" i="0" u="sng" strike="noStrike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 not identified any showstopper </a:t>
            </a:r>
            <a:r>
              <a:rPr lang="en-US" sz="1600" b="1" i="0" u="none" strike="noStrike" baseline="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for the feasibility of</a:t>
            </a:r>
            <a:r>
              <a:rPr lang="en-US" sz="1600" b="1" i="0" u="none" strike="noStrike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 an </a:t>
            </a:r>
            <a:r>
              <a:rPr lang="en-US" sz="1600" b="1" i="0" u="none" strike="noStrike" baseline="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HTS compact solenoid design operating @ 3T and 20K 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3678D165-6B43-F8F3-D629-4B3A82BC44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S. Mariotto - A 3 T HTS Solenoid for the IDEA detector project, FCC2025, Vienna</a:t>
            </a:r>
            <a:endParaRPr lang="it-IT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3694A5C2-659A-6831-0FAC-0A5D44987A7F}"/>
              </a:ext>
            </a:extLst>
          </p:cNvPr>
          <p:cNvSpPr txBox="1"/>
          <p:nvPr/>
        </p:nvSpPr>
        <p:spPr>
          <a:xfrm>
            <a:off x="1629039" y="2135416"/>
            <a:ext cx="10020300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600" b="1" i="0" u="none" strike="noStrike" baseline="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Magnetic Design and Quench Protection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Field quality enhancement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b="0" i="0" u="none" strike="noStrike" baseline="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Margin optimization with coil grading </a:t>
            </a:r>
          </a:p>
          <a:p>
            <a:pPr marL="800100" lvl="1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Detailed quench analysis and failure estimation</a:t>
            </a:r>
            <a:endParaRPr lang="en-US" sz="1600" b="1" i="0" u="none" strike="noStrike" baseline="0" dirty="0">
              <a:latin typeface="Segoe UI" panose="020B0502040204020203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600" b="1" i="0" u="none" strike="noStrike" baseline="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Detailed Mechanical Assembly and Cool-down</a:t>
            </a:r>
            <a:r>
              <a:rPr lang="en-US" sz="1600" b="0" i="0" u="none" strike="noStrike" baseline="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/energization stresses on conductor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Optimization of coil/cryostat thermal and mechanical supports</a:t>
            </a:r>
          </a:p>
          <a:p>
            <a:pPr marL="800100" lvl="1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600" b="0" i="0" u="none" strike="noStrike" baseline="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Cryostat losses and cooling technologies evaluation</a:t>
            </a:r>
            <a:endParaRPr lang="en-US" sz="1600" dirty="0">
              <a:latin typeface="Segoe UI" panose="020B0502040204020203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600" b="1" i="0" u="none" strike="noStrike" baseline="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Cable manufacturing and characterization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Properties of HTS aluminum stabilized cables at cryogenic temperatures</a:t>
            </a:r>
          </a:p>
          <a:p>
            <a:pPr marL="800100" lvl="1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Joints: LASA facility equipped with necessary infrastructure for cable testing (ATLAS Cable joints)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b="1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Field Maps for subdetector and MDI working groups under development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IR region magnetic elements and beam pipe</a:t>
            </a:r>
          </a:p>
          <a:p>
            <a:pPr marL="800100" lvl="1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Fringe field analysis for Booster accelerator beamline</a:t>
            </a:r>
            <a:endParaRPr lang="en-US" sz="1600" b="1" dirty="0">
              <a:latin typeface="Segoe UI" panose="020B0502040204020203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600" b="0" i="0" u="none" strike="noStrike" baseline="0" dirty="0">
              <a:latin typeface="Segoe UI" panose="020B0502040204020203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30381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7CCD6A-C78E-E5D2-F94F-0959ACF37C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olo 1">
            <a:extLst>
              <a:ext uri="{FF2B5EF4-FFF2-40B4-BE49-F238E27FC236}">
                <a16:creationId xmlns:a16="http://schemas.microsoft.com/office/drawing/2014/main" id="{2C743219-C71A-066E-29B7-A123C84EA81A}"/>
              </a:ext>
            </a:extLst>
          </p:cNvPr>
          <p:cNvSpPr txBox="1">
            <a:spLocks/>
          </p:cNvSpPr>
          <p:nvPr/>
        </p:nvSpPr>
        <p:spPr>
          <a:xfrm>
            <a:off x="1562100" y="2468562"/>
            <a:ext cx="9067800" cy="96043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4000" b="1" dirty="0">
                <a:solidFill>
                  <a:srgbClr val="01648D"/>
                </a:solidFill>
                <a:effectLst/>
                <a:latin typeface="Arial" panose="020B0604020202020204" pitchFamily="34" charset="0"/>
                <a:ea typeface="Open Sans SemiBold" pitchFamily="2" charset="0"/>
                <a:cs typeface="Arial" panose="020B0604020202020204" pitchFamily="34" charset="0"/>
              </a:rPr>
              <a:t>Thank </a:t>
            </a:r>
            <a:r>
              <a:rPr lang="it-IT" sz="4000" b="1" dirty="0" err="1">
                <a:solidFill>
                  <a:srgbClr val="01648D"/>
                </a:solidFill>
                <a:effectLst/>
                <a:latin typeface="Arial" panose="020B0604020202020204" pitchFamily="34" charset="0"/>
                <a:ea typeface="Open Sans SemiBold" pitchFamily="2" charset="0"/>
                <a:cs typeface="Arial" panose="020B0604020202020204" pitchFamily="34" charset="0"/>
              </a:rPr>
              <a:t>you</a:t>
            </a:r>
            <a:r>
              <a:rPr lang="it-IT" sz="4000" b="1" dirty="0">
                <a:solidFill>
                  <a:srgbClr val="01648D"/>
                </a:solidFill>
                <a:effectLst/>
                <a:latin typeface="Arial" panose="020B0604020202020204" pitchFamily="34" charset="0"/>
                <a:ea typeface="Open Sans SemiBold" pitchFamily="2" charset="0"/>
                <a:cs typeface="Arial" panose="020B0604020202020204" pitchFamily="34" charset="0"/>
              </a:rPr>
              <a:t> for the </a:t>
            </a:r>
            <a:r>
              <a:rPr lang="it-IT" sz="4000" b="1" dirty="0" err="1">
                <a:solidFill>
                  <a:srgbClr val="01648D"/>
                </a:solidFill>
                <a:effectLst/>
                <a:latin typeface="Arial" panose="020B0604020202020204" pitchFamily="34" charset="0"/>
                <a:ea typeface="Open Sans SemiBold" pitchFamily="2" charset="0"/>
                <a:cs typeface="Arial" panose="020B0604020202020204" pitchFamily="34" charset="0"/>
              </a:rPr>
              <a:t>attention</a:t>
            </a:r>
            <a:endParaRPr lang="it-IT" sz="4000" b="1" dirty="0">
              <a:solidFill>
                <a:srgbClr val="01648D"/>
              </a:solidFill>
              <a:effectLst/>
              <a:latin typeface="Arial" panose="020B0604020202020204" pitchFamily="34" charset="0"/>
              <a:ea typeface="Open Sans SemiBold" pitchFamily="2" charset="0"/>
              <a:cs typeface="Arial" panose="020B0604020202020204" pitchFamily="34" charset="0"/>
            </a:endParaRPr>
          </a:p>
        </p:txBody>
      </p:sp>
      <p:grpSp>
        <p:nvGrpSpPr>
          <p:cNvPr id="3" name="Gruppo 2">
            <a:extLst>
              <a:ext uri="{FF2B5EF4-FFF2-40B4-BE49-F238E27FC236}">
                <a16:creationId xmlns:a16="http://schemas.microsoft.com/office/drawing/2014/main" id="{CDF46E03-6EC4-8771-C5D5-53CDF502972B}"/>
              </a:ext>
            </a:extLst>
          </p:cNvPr>
          <p:cNvGrpSpPr>
            <a:grpSpLocks noChangeAspect="1"/>
          </p:cNvGrpSpPr>
          <p:nvPr/>
        </p:nvGrpSpPr>
        <p:grpSpPr>
          <a:xfrm>
            <a:off x="3422015" y="3429000"/>
            <a:ext cx="5347970" cy="1066830"/>
            <a:chOff x="4453450" y="3418039"/>
            <a:chExt cx="4207422" cy="839310"/>
          </a:xfrm>
        </p:grpSpPr>
        <p:grpSp>
          <p:nvGrpSpPr>
            <p:cNvPr id="6" name="Gruppo 5">
              <a:extLst>
                <a:ext uri="{FF2B5EF4-FFF2-40B4-BE49-F238E27FC236}">
                  <a16:creationId xmlns:a16="http://schemas.microsoft.com/office/drawing/2014/main" id="{70EA0EAA-E75C-5722-4D1F-A10D86BD0D9A}"/>
                </a:ext>
              </a:extLst>
            </p:cNvPr>
            <p:cNvGrpSpPr/>
            <p:nvPr/>
          </p:nvGrpSpPr>
          <p:grpSpPr>
            <a:xfrm>
              <a:off x="5470403" y="3571865"/>
              <a:ext cx="1055319" cy="531659"/>
              <a:chOff x="4070112" y="6070865"/>
              <a:chExt cx="1055319" cy="531659"/>
            </a:xfrm>
          </p:grpSpPr>
          <p:sp>
            <p:nvSpPr>
              <p:cNvPr id="22" name="Figura a mano libera: forma 21">
                <a:extLst>
                  <a:ext uri="{FF2B5EF4-FFF2-40B4-BE49-F238E27FC236}">
                    <a16:creationId xmlns:a16="http://schemas.microsoft.com/office/drawing/2014/main" id="{07BC4B72-95F2-9FBC-5162-59DF9E60BB0D}"/>
                  </a:ext>
                </a:extLst>
              </p:cNvPr>
              <p:cNvSpPr/>
              <p:nvPr/>
            </p:nvSpPr>
            <p:spPr>
              <a:xfrm>
                <a:off x="4461055" y="6263530"/>
                <a:ext cx="36731" cy="209359"/>
              </a:xfrm>
              <a:custGeom>
                <a:avLst/>
                <a:gdLst>
                  <a:gd name="connsiteX0" fmla="*/ -30 w 351995"/>
                  <a:gd name="connsiteY0" fmla="*/ -13 h 2006315"/>
                  <a:gd name="connsiteX1" fmla="*/ 351966 w 351995"/>
                  <a:gd name="connsiteY1" fmla="*/ -13 h 2006315"/>
                  <a:gd name="connsiteX2" fmla="*/ 351966 w 351995"/>
                  <a:gd name="connsiteY2" fmla="*/ 2006302 h 2006315"/>
                  <a:gd name="connsiteX3" fmla="*/ -30 w 351995"/>
                  <a:gd name="connsiteY3" fmla="*/ 2006302 h 20063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1995" h="2006315">
                    <a:moveTo>
                      <a:pt x="-30" y="-13"/>
                    </a:moveTo>
                    <a:lnTo>
                      <a:pt x="351966" y="-13"/>
                    </a:lnTo>
                    <a:lnTo>
                      <a:pt x="351966" y="2006302"/>
                    </a:lnTo>
                    <a:lnTo>
                      <a:pt x="-30" y="2006302"/>
                    </a:lnTo>
                    <a:close/>
                  </a:path>
                </a:pathLst>
              </a:custGeom>
              <a:solidFill>
                <a:srgbClr val="172B4A"/>
              </a:solidFill>
              <a:ln w="231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3" name="Figura a mano libera: forma 22">
                <a:extLst>
                  <a:ext uri="{FF2B5EF4-FFF2-40B4-BE49-F238E27FC236}">
                    <a16:creationId xmlns:a16="http://schemas.microsoft.com/office/drawing/2014/main" id="{989CC692-4EC5-D0FB-24EC-68CDBAB5E661}"/>
                  </a:ext>
                </a:extLst>
              </p:cNvPr>
              <p:cNvSpPr/>
              <p:nvPr/>
            </p:nvSpPr>
            <p:spPr>
              <a:xfrm>
                <a:off x="4550654" y="6263521"/>
                <a:ext cx="170102" cy="209369"/>
              </a:xfrm>
              <a:custGeom>
                <a:avLst/>
                <a:gdLst>
                  <a:gd name="connsiteX0" fmla="*/ -30 w 1630089"/>
                  <a:gd name="connsiteY0" fmla="*/ -13 h 2006407"/>
                  <a:gd name="connsiteX1" fmla="*/ 371624 w 1630089"/>
                  <a:gd name="connsiteY1" fmla="*/ -13 h 2006407"/>
                  <a:gd name="connsiteX2" fmla="*/ 1289377 w 1630089"/>
                  <a:gd name="connsiteY2" fmla="*/ 1478109 h 2006407"/>
                  <a:gd name="connsiteX3" fmla="*/ 1295010 w 1630089"/>
                  <a:gd name="connsiteY3" fmla="*/ 1478109 h 2006407"/>
                  <a:gd name="connsiteX4" fmla="*/ 1295010 w 1630089"/>
                  <a:gd name="connsiteY4" fmla="*/ -13 h 2006407"/>
                  <a:gd name="connsiteX5" fmla="*/ 1630060 w 1630089"/>
                  <a:gd name="connsiteY5" fmla="*/ -13 h 2006407"/>
                  <a:gd name="connsiteX6" fmla="*/ 1630060 w 1630089"/>
                  <a:gd name="connsiteY6" fmla="*/ 2006395 h 2006407"/>
                  <a:gd name="connsiteX7" fmla="*/ 1258429 w 1630089"/>
                  <a:gd name="connsiteY7" fmla="*/ 2006395 h 2006407"/>
                  <a:gd name="connsiteX8" fmla="*/ 343458 w 1630089"/>
                  <a:gd name="connsiteY8" fmla="*/ 531165 h 2006407"/>
                  <a:gd name="connsiteX9" fmla="*/ 335043 w 1630089"/>
                  <a:gd name="connsiteY9" fmla="*/ 531165 h 2006407"/>
                  <a:gd name="connsiteX10" fmla="*/ 335043 w 1630089"/>
                  <a:gd name="connsiteY10" fmla="*/ 2006395 h 2006407"/>
                  <a:gd name="connsiteX11" fmla="*/ -30 w 1630089"/>
                  <a:gd name="connsiteY11" fmla="*/ 2006395 h 2006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630089" h="2006407">
                    <a:moveTo>
                      <a:pt x="-30" y="-13"/>
                    </a:moveTo>
                    <a:lnTo>
                      <a:pt x="371624" y="-13"/>
                    </a:lnTo>
                    <a:lnTo>
                      <a:pt x="1289377" y="1478109"/>
                    </a:lnTo>
                    <a:lnTo>
                      <a:pt x="1295010" y="1478109"/>
                    </a:lnTo>
                    <a:lnTo>
                      <a:pt x="1295010" y="-13"/>
                    </a:lnTo>
                    <a:lnTo>
                      <a:pt x="1630060" y="-13"/>
                    </a:lnTo>
                    <a:lnTo>
                      <a:pt x="1630060" y="2006395"/>
                    </a:lnTo>
                    <a:lnTo>
                      <a:pt x="1258429" y="2006395"/>
                    </a:lnTo>
                    <a:lnTo>
                      <a:pt x="343458" y="531165"/>
                    </a:lnTo>
                    <a:lnTo>
                      <a:pt x="335043" y="531165"/>
                    </a:lnTo>
                    <a:lnTo>
                      <a:pt x="335043" y="2006395"/>
                    </a:lnTo>
                    <a:lnTo>
                      <a:pt x="-30" y="2006395"/>
                    </a:lnTo>
                    <a:close/>
                  </a:path>
                </a:pathLst>
              </a:custGeom>
              <a:solidFill>
                <a:srgbClr val="172B4A"/>
              </a:solidFill>
              <a:ln w="231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4" name="Figura a mano libera: forma 23">
                <a:extLst>
                  <a:ext uri="{FF2B5EF4-FFF2-40B4-BE49-F238E27FC236}">
                    <a16:creationId xmlns:a16="http://schemas.microsoft.com/office/drawing/2014/main" id="{9634CBED-2248-9DE0-F8A7-361048E4BDB1}"/>
                  </a:ext>
                </a:extLst>
              </p:cNvPr>
              <p:cNvSpPr/>
              <p:nvPr/>
            </p:nvSpPr>
            <p:spPr>
              <a:xfrm>
                <a:off x="4773814" y="6263521"/>
                <a:ext cx="144832" cy="209369"/>
              </a:xfrm>
              <a:custGeom>
                <a:avLst/>
                <a:gdLst>
                  <a:gd name="connsiteX0" fmla="*/ -30 w 1387930"/>
                  <a:gd name="connsiteY0" fmla="*/ -13 h 2006407"/>
                  <a:gd name="connsiteX1" fmla="*/ 1387901 w 1387930"/>
                  <a:gd name="connsiteY1" fmla="*/ -13 h 2006407"/>
                  <a:gd name="connsiteX2" fmla="*/ 1387901 w 1387930"/>
                  <a:gd name="connsiteY2" fmla="*/ 303488 h 2006407"/>
                  <a:gd name="connsiteX3" fmla="*/ 351873 w 1387930"/>
                  <a:gd name="connsiteY3" fmla="*/ 303488 h 2006407"/>
                  <a:gd name="connsiteX4" fmla="*/ 351873 w 1387930"/>
                  <a:gd name="connsiteY4" fmla="*/ 828974 h 2006407"/>
                  <a:gd name="connsiteX5" fmla="*/ 1261234 w 1387930"/>
                  <a:gd name="connsiteY5" fmla="*/ 828974 h 2006407"/>
                  <a:gd name="connsiteX6" fmla="*/ 1261234 w 1387930"/>
                  <a:gd name="connsiteY6" fmla="*/ 1115584 h 2006407"/>
                  <a:gd name="connsiteX7" fmla="*/ 351873 w 1387930"/>
                  <a:gd name="connsiteY7" fmla="*/ 1115584 h 2006407"/>
                  <a:gd name="connsiteX8" fmla="*/ 351873 w 1387930"/>
                  <a:gd name="connsiteY8" fmla="*/ 2006395 h 2006407"/>
                  <a:gd name="connsiteX9" fmla="*/ -30 w 1387930"/>
                  <a:gd name="connsiteY9" fmla="*/ 2006395 h 2006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87930" h="2006407">
                    <a:moveTo>
                      <a:pt x="-30" y="-13"/>
                    </a:moveTo>
                    <a:lnTo>
                      <a:pt x="1387901" y="-13"/>
                    </a:lnTo>
                    <a:lnTo>
                      <a:pt x="1387901" y="303488"/>
                    </a:lnTo>
                    <a:lnTo>
                      <a:pt x="351873" y="303488"/>
                    </a:lnTo>
                    <a:lnTo>
                      <a:pt x="351873" y="828974"/>
                    </a:lnTo>
                    <a:lnTo>
                      <a:pt x="1261234" y="828974"/>
                    </a:lnTo>
                    <a:lnTo>
                      <a:pt x="1261234" y="1115584"/>
                    </a:lnTo>
                    <a:lnTo>
                      <a:pt x="351873" y="1115584"/>
                    </a:lnTo>
                    <a:lnTo>
                      <a:pt x="351873" y="2006395"/>
                    </a:lnTo>
                    <a:lnTo>
                      <a:pt x="-30" y="2006395"/>
                    </a:lnTo>
                    <a:close/>
                  </a:path>
                </a:pathLst>
              </a:custGeom>
              <a:solidFill>
                <a:srgbClr val="4F97B8"/>
              </a:solidFill>
              <a:ln w="231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5" name="Figura a mano libera: forma 24">
                <a:extLst>
                  <a:ext uri="{FF2B5EF4-FFF2-40B4-BE49-F238E27FC236}">
                    <a16:creationId xmlns:a16="http://schemas.microsoft.com/office/drawing/2014/main" id="{A99F80C0-9311-F531-0AFB-AC3181E96E1E}"/>
                  </a:ext>
                </a:extLst>
              </p:cNvPr>
              <p:cNvSpPr/>
              <p:nvPr/>
            </p:nvSpPr>
            <p:spPr>
              <a:xfrm>
                <a:off x="4955331" y="6263521"/>
                <a:ext cx="170100" cy="209369"/>
              </a:xfrm>
              <a:custGeom>
                <a:avLst/>
                <a:gdLst>
                  <a:gd name="connsiteX0" fmla="*/ -30 w 1630067"/>
                  <a:gd name="connsiteY0" fmla="*/ -13 h 2006407"/>
                  <a:gd name="connsiteX1" fmla="*/ 371601 w 1630067"/>
                  <a:gd name="connsiteY1" fmla="*/ -13 h 2006407"/>
                  <a:gd name="connsiteX2" fmla="*/ 1289377 w 1630067"/>
                  <a:gd name="connsiteY2" fmla="*/ 1478109 h 2006407"/>
                  <a:gd name="connsiteX3" fmla="*/ 1295080 w 1630067"/>
                  <a:gd name="connsiteY3" fmla="*/ 1478109 h 2006407"/>
                  <a:gd name="connsiteX4" fmla="*/ 1295080 w 1630067"/>
                  <a:gd name="connsiteY4" fmla="*/ -13 h 2006407"/>
                  <a:gd name="connsiteX5" fmla="*/ 1630037 w 1630067"/>
                  <a:gd name="connsiteY5" fmla="*/ -13 h 2006407"/>
                  <a:gd name="connsiteX6" fmla="*/ 1630037 w 1630067"/>
                  <a:gd name="connsiteY6" fmla="*/ 2006395 h 2006407"/>
                  <a:gd name="connsiteX7" fmla="*/ 1258406 w 1630067"/>
                  <a:gd name="connsiteY7" fmla="*/ 2006395 h 2006407"/>
                  <a:gd name="connsiteX8" fmla="*/ 343435 w 1630067"/>
                  <a:gd name="connsiteY8" fmla="*/ 531165 h 2006407"/>
                  <a:gd name="connsiteX9" fmla="*/ 335020 w 1630067"/>
                  <a:gd name="connsiteY9" fmla="*/ 531165 h 2006407"/>
                  <a:gd name="connsiteX10" fmla="*/ 335020 w 1630067"/>
                  <a:gd name="connsiteY10" fmla="*/ 2006395 h 2006407"/>
                  <a:gd name="connsiteX11" fmla="*/ -30 w 1630067"/>
                  <a:gd name="connsiteY11" fmla="*/ 2006395 h 2006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630067" h="2006407">
                    <a:moveTo>
                      <a:pt x="-30" y="-13"/>
                    </a:moveTo>
                    <a:lnTo>
                      <a:pt x="371601" y="-13"/>
                    </a:lnTo>
                    <a:lnTo>
                      <a:pt x="1289377" y="1478109"/>
                    </a:lnTo>
                    <a:lnTo>
                      <a:pt x="1295080" y="1478109"/>
                    </a:lnTo>
                    <a:lnTo>
                      <a:pt x="1295080" y="-13"/>
                    </a:lnTo>
                    <a:lnTo>
                      <a:pt x="1630037" y="-13"/>
                    </a:lnTo>
                    <a:lnTo>
                      <a:pt x="1630037" y="2006395"/>
                    </a:lnTo>
                    <a:lnTo>
                      <a:pt x="1258406" y="2006395"/>
                    </a:lnTo>
                    <a:lnTo>
                      <a:pt x="343435" y="531165"/>
                    </a:lnTo>
                    <a:lnTo>
                      <a:pt x="335020" y="531165"/>
                    </a:lnTo>
                    <a:lnTo>
                      <a:pt x="335020" y="2006395"/>
                    </a:lnTo>
                    <a:lnTo>
                      <a:pt x="-30" y="2006395"/>
                    </a:lnTo>
                    <a:close/>
                  </a:path>
                </a:pathLst>
              </a:custGeom>
              <a:solidFill>
                <a:srgbClr val="172B4A"/>
              </a:solidFill>
              <a:ln w="231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6" name="Figura a mano libera: forma 25">
                <a:extLst>
                  <a:ext uri="{FF2B5EF4-FFF2-40B4-BE49-F238E27FC236}">
                    <a16:creationId xmlns:a16="http://schemas.microsoft.com/office/drawing/2014/main" id="{D5AC8083-B0F6-9FC2-61B7-A4823F6FC830}"/>
                  </a:ext>
                </a:extLst>
              </p:cNvPr>
              <p:cNvSpPr/>
              <p:nvPr/>
            </p:nvSpPr>
            <p:spPr>
              <a:xfrm>
                <a:off x="4070112" y="6070865"/>
                <a:ext cx="996020" cy="531659"/>
              </a:xfrm>
              <a:custGeom>
                <a:avLst/>
                <a:gdLst>
                  <a:gd name="connsiteX0" fmla="*/ 9369574 w 9544880"/>
                  <a:gd name="connsiteY0" fmla="*/ 1822816 h 5094952"/>
                  <a:gd name="connsiteX1" fmla="*/ 9502778 w 9544880"/>
                  <a:gd name="connsiteY1" fmla="*/ 938340 h 5094952"/>
                  <a:gd name="connsiteX2" fmla="*/ 7198416 w 9544880"/>
                  <a:gd name="connsiteY2" fmla="*/ -13 h 5094952"/>
                  <a:gd name="connsiteX3" fmla="*/ 7198602 w 9544880"/>
                  <a:gd name="connsiteY3" fmla="*/ 348 h 5094952"/>
                  <a:gd name="connsiteX4" fmla="*/ 7170714 w 9544880"/>
                  <a:gd name="connsiteY4" fmla="*/ -13 h 5094952"/>
                  <a:gd name="connsiteX5" fmla="*/ 4129720 w 9544880"/>
                  <a:gd name="connsiteY5" fmla="*/ 544090 h 5094952"/>
                  <a:gd name="connsiteX6" fmla="*/ 42064 w 9544880"/>
                  <a:gd name="connsiteY6" fmla="*/ 4124695 h 5094952"/>
                  <a:gd name="connsiteX7" fmla="*/ 2346582 w 9544880"/>
                  <a:gd name="connsiteY7" fmla="*/ 5094940 h 5094952"/>
                  <a:gd name="connsiteX8" fmla="*/ 2346767 w 9544880"/>
                  <a:gd name="connsiteY8" fmla="*/ 5094940 h 5094952"/>
                  <a:gd name="connsiteX9" fmla="*/ 5387599 w 9544880"/>
                  <a:gd name="connsiteY9" fmla="*/ 4550851 h 5094952"/>
                  <a:gd name="connsiteX10" fmla="*/ 6119826 w 9544880"/>
                  <a:gd name="connsiteY10" fmla="*/ 4278424 h 5094952"/>
                  <a:gd name="connsiteX11" fmla="*/ 5721211 w 9544880"/>
                  <a:gd name="connsiteY11" fmla="*/ 4412370 h 5094952"/>
                  <a:gd name="connsiteX12" fmla="*/ 953134 w 9544880"/>
                  <a:gd name="connsiteY12" fmla="*/ 3935705 h 5094952"/>
                  <a:gd name="connsiteX13" fmla="*/ 4656647 w 9544880"/>
                  <a:gd name="connsiteY13" fmla="*/ 799963 h 5094952"/>
                  <a:gd name="connsiteX14" fmla="*/ 7012149 w 9544880"/>
                  <a:gd name="connsiteY14" fmla="*/ 368385 h 5094952"/>
                  <a:gd name="connsiteX15" fmla="*/ 7356263 w 9544880"/>
                  <a:gd name="connsiteY15" fmla="*/ 358352 h 5094952"/>
                  <a:gd name="connsiteX16" fmla="*/ 9078987 w 9544880"/>
                  <a:gd name="connsiteY16" fmla="*/ 801590 h 5094952"/>
                  <a:gd name="connsiteX17" fmla="*/ 9424724 w 9544880"/>
                  <a:gd name="connsiteY17" fmla="*/ 1276640 h 5094952"/>
                  <a:gd name="connsiteX18" fmla="*/ 9439492 w 9544880"/>
                  <a:gd name="connsiteY18" fmla="*/ 1335931 h 5094952"/>
                  <a:gd name="connsiteX19" fmla="*/ 9369574 w 9544880"/>
                  <a:gd name="connsiteY19" fmla="*/ 1822816 h 5094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544880" h="5094952">
                    <a:moveTo>
                      <a:pt x="9369574" y="1822816"/>
                    </a:moveTo>
                    <a:cubicBezTo>
                      <a:pt x="9541794" y="1504135"/>
                      <a:pt x="9588992" y="1203792"/>
                      <a:pt x="9502778" y="938340"/>
                    </a:cubicBezTo>
                    <a:cubicBezTo>
                      <a:pt x="9309347" y="342084"/>
                      <a:pt x="8469370" y="-13"/>
                      <a:pt x="7198416" y="-13"/>
                    </a:cubicBezTo>
                    <a:lnTo>
                      <a:pt x="7198602" y="348"/>
                    </a:lnTo>
                    <a:cubicBezTo>
                      <a:pt x="7189190" y="258"/>
                      <a:pt x="7180148" y="-13"/>
                      <a:pt x="7170714" y="-13"/>
                    </a:cubicBezTo>
                    <a:cubicBezTo>
                      <a:pt x="6245797" y="-13"/>
                      <a:pt x="5194191" y="188164"/>
                      <a:pt x="4129720" y="544090"/>
                    </a:cubicBezTo>
                    <a:cubicBezTo>
                      <a:pt x="1528975" y="1413661"/>
                      <a:pt x="-304669" y="3019951"/>
                      <a:pt x="42064" y="4124695"/>
                    </a:cubicBezTo>
                    <a:cubicBezTo>
                      <a:pt x="235761" y="4741091"/>
                      <a:pt x="1075651" y="5094940"/>
                      <a:pt x="2346582" y="5094940"/>
                    </a:cubicBezTo>
                    <a:lnTo>
                      <a:pt x="2346767" y="5094940"/>
                    </a:lnTo>
                    <a:cubicBezTo>
                      <a:pt x="3271706" y="5094940"/>
                      <a:pt x="4323127" y="4906851"/>
                      <a:pt x="5387599" y="4550851"/>
                    </a:cubicBezTo>
                    <a:cubicBezTo>
                      <a:pt x="5637895" y="4467068"/>
                      <a:pt x="5882211" y="4375766"/>
                      <a:pt x="6119826" y="4278424"/>
                    </a:cubicBezTo>
                    <a:cubicBezTo>
                      <a:pt x="5989428" y="4325070"/>
                      <a:pt x="5856502" y="4369888"/>
                      <a:pt x="5721211" y="4412370"/>
                    </a:cubicBezTo>
                    <a:cubicBezTo>
                      <a:pt x="3381821" y="5146745"/>
                      <a:pt x="1247082" y="4933159"/>
                      <a:pt x="953134" y="3935705"/>
                    </a:cubicBezTo>
                    <a:cubicBezTo>
                      <a:pt x="659209" y="2938066"/>
                      <a:pt x="2317349" y="1534240"/>
                      <a:pt x="4656647" y="799963"/>
                    </a:cubicBezTo>
                    <a:cubicBezTo>
                      <a:pt x="5492915" y="537491"/>
                      <a:pt x="6302941" y="396134"/>
                      <a:pt x="7012149" y="368385"/>
                    </a:cubicBezTo>
                    <a:cubicBezTo>
                      <a:pt x="7128800" y="361969"/>
                      <a:pt x="7243714" y="358352"/>
                      <a:pt x="7356263" y="358352"/>
                    </a:cubicBezTo>
                    <a:cubicBezTo>
                      <a:pt x="8137033" y="358352"/>
                      <a:pt x="8732787" y="515619"/>
                      <a:pt x="9078987" y="801590"/>
                    </a:cubicBezTo>
                    <a:cubicBezTo>
                      <a:pt x="9251138" y="931921"/>
                      <a:pt x="9369946" y="1090634"/>
                      <a:pt x="9424724" y="1276640"/>
                    </a:cubicBezTo>
                    <a:cubicBezTo>
                      <a:pt x="9430520" y="1296254"/>
                      <a:pt x="9435226" y="1315958"/>
                      <a:pt x="9439492" y="1335931"/>
                    </a:cubicBezTo>
                    <a:cubicBezTo>
                      <a:pt x="9459126" y="1489583"/>
                      <a:pt x="9435411" y="1652984"/>
                      <a:pt x="9369574" y="1822816"/>
                    </a:cubicBezTo>
                  </a:path>
                </a:pathLst>
              </a:custGeom>
              <a:solidFill>
                <a:srgbClr val="172B4A"/>
              </a:solidFill>
              <a:ln w="231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</p:grpSp>
        <p:sp>
          <p:nvSpPr>
            <p:cNvPr id="10" name="Figura a mano libera: forma 9">
              <a:extLst>
                <a:ext uri="{FF2B5EF4-FFF2-40B4-BE49-F238E27FC236}">
                  <a16:creationId xmlns:a16="http://schemas.microsoft.com/office/drawing/2014/main" id="{4AD85DF9-A003-06FC-E44D-2979168CF872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4453450" y="3474436"/>
              <a:ext cx="726002" cy="726516"/>
            </a:xfrm>
            <a:custGeom>
              <a:avLst/>
              <a:gdLst>
                <a:gd name="connsiteX0" fmla="*/ 635765 w 1439146"/>
                <a:gd name="connsiteY0" fmla="*/ 1439230 h 1440164"/>
                <a:gd name="connsiteX1" fmla="*/ 487555 w 1439146"/>
                <a:gd name="connsiteY1" fmla="*/ 1405301 h 1440164"/>
                <a:gd name="connsiteX2" fmla="*/ 300761 w 1439146"/>
                <a:gd name="connsiteY2" fmla="*/ 1310641 h 1440164"/>
                <a:gd name="connsiteX3" fmla="*/ 128963 w 1439146"/>
                <a:gd name="connsiteY3" fmla="*/ 1138863 h 1440164"/>
                <a:gd name="connsiteX4" fmla="*/ 9527 w 1439146"/>
                <a:gd name="connsiteY4" fmla="*/ 863831 h 1440164"/>
                <a:gd name="connsiteX5" fmla="*/ 145 w 1439146"/>
                <a:gd name="connsiteY5" fmla="*/ 720637 h 1440164"/>
                <a:gd name="connsiteX6" fmla="*/ 32105 w 1439146"/>
                <a:gd name="connsiteY6" fmla="*/ 493752 h 1440164"/>
                <a:gd name="connsiteX7" fmla="*/ 433052 w 1439146"/>
                <a:gd name="connsiteY7" fmla="*/ 56192 h 1440164"/>
                <a:gd name="connsiteX8" fmla="*/ 691341 w 1439146"/>
                <a:gd name="connsiteY8" fmla="*/ 641 h 1440164"/>
                <a:gd name="connsiteX9" fmla="*/ 810834 w 1439146"/>
                <a:gd name="connsiteY9" fmla="*/ 3273 h 1440164"/>
                <a:gd name="connsiteX10" fmla="*/ 1438695 w 1439146"/>
                <a:gd name="connsiteY10" fmla="*/ 748376 h 1440164"/>
                <a:gd name="connsiteX11" fmla="*/ 861950 w 1439146"/>
                <a:gd name="connsiteY11" fmla="*/ 1429143 h 1440164"/>
                <a:gd name="connsiteX12" fmla="*/ 733921 w 1439146"/>
                <a:gd name="connsiteY12" fmla="*/ 1439674 h 1440164"/>
                <a:gd name="connsiteX13" fmla="*/ 635765 w 1439146"/>
                <a:gd name="connsiteY13" fmla="*/ 1439230 h 1440164"/>
                <a:gd name="connsiteX14" fmla="*/ 679585 w 1439146"/>
                <a:gd name="connsiteY14" fmla="*/ 1426012 h 1440164"/>
                <a:gd name="connsiteX15" fmla="*/ 653979 w 1439146"/>
                <a:gd name="connsiteY15" fmla="*/ 1425966 h 1440164"/>
                <a:gd name="connsiteX16" fmla="*/ 665639 w 1439146"/>
                <a:gd name="connsiteY16" fmla="*/ 1427742 h 1440164"/>
                <a:gd name="connsiteX17" fmla="*/ 679585 w 1439146"/>
                <a:gd name="connsiteY17" fmla="*/ 1426012 h 1440164"/>
                <a:gd name="connsiteX18" fmla="*/ 786276 w 1439146"/>
                <a:gd name="connsiteY18" fmla="*/ 1426012 h 1440164"/>
                <a:gd name="connsiteX19" fmla="*/ 760669 w 1439146"/>
                <a:gd name="connsiteY19" fmla="*/ 1425966 h 1440164"/>
                <a:gd name="connsiteX20" fmla="*/ 772329 w 1439146"/>
                <a:gd name="connsiteY20" fmla="*/ 1427742 h 1440164"/>
                <a:gd name="connsiteX21" fmla="*/ 786276 w 1439146"/>
                <a:gd name="connsiteY21" fmla="*/ 1426012 h 1440164"/>
                <a:gd name="connsiteX22" fmla="*/ 628297 w 1439146"/>
                <a:gd name="connsiteY22" fmla="*/ 1421856 h 1440164"/>
                <a:gd name="connsiteX23" fmla="*/ 613360 w 1439146"/>
                <a:gd name="connsiteY23" fmla="*/ 1421856 h 1440164"/>
                <a:gd name="connsiteX24" fmla="*/ 620828 w 1439146"/>
                <a:gd name="connsiteY24" fmla="*/ 1423803 h 1440164"/>
                <a:gd name="connsiteX25" fmla="*/ 628297 w 1439146"/>
                <a:gd name="connsiteY25" fmla="*/ 1421856 h 1440164"/>
                <a:gd name="connsiteX26" fmla="*/ 820340 w 1439146"/>
                <a:gd name="connsiteY26" fmla="*/ 1421856 h 1440164"/>
                <a:gd name="connsiteX27" fmla="*/ 805404 w 1439146"/>
                <a:gd name="connsiteY27" fmla="*/ 1421856 h 1440164"/>
                <a:gd name="connsiteX28" fmla="*/ 812872 w 1439146"/>
                <a:gd name="connsiteY28" fmla="*/ 1423803 h 1440164"/>
                <a:gd name="connsiteX29" fmla="*/ 820340 w 1439146"/>
                <a:gd name="connsiteY29" fmla="*/ 1421856 h 1440164"/>
                <a:gd name="connsiteX30" fmla="*/ 600638 w 1439146"/>
                <a:gd name="connsiteY30" fmla="*/ 1417723 h 1440164"/>
                <a:gd name="connsiteX31" fmla="*/ 587836 w 1439146"/>
                <a:gd name="connsiteY31" fmla="*/ 1417563 h 1440164"/>
                <a:gd name="connsiteX32" fmla="*/ 593089 w 1439146"/>
                <a:gd name="connsiteY32" fmla="*/ 1419693 h 1440164"/>
                <a:gd name="connsiteX33" fmla="*/ 600638 w 1439146"/>
                <a:gd name="connsiteY33" fmla="*/ 1417723 h 1440164"/>
                <a:gd name="connsiteX34" fmla="*/ 794734 w 1439146"/>
                <a:gd name="connsiteY34" fmla="*/ 1413726 h 1440164"/>
                <a:gd name="connsiteX35" fmla="*/ 812872 w 1439146"/>
                <a:gd name="connsiteY35" fmla="*/ 1394656 h 1440164"/>
                <a:gd name="connsiteX36" fmla="*/ 812872 w 1439146"/>
                <a:gd name="connsiteY36" fmla="*/ 1377850 h 1440164"/>
                <a:gd name="connsiteX37" fmla="*/ 704047 w 1439146"/>
                <a:gd name="connsiteY37" fmla="*/ 1377850 h 1440164"/>
                <a:gd name="connsiteX38" fmla="*/ 595223 w 1439146"/>
                <a:gd name="connsiteY38" fmla="*/ 1377850 h 1440164"/>
                <a:gd name="connsiteX39" fmla="*/ 595223 w 1439146"/>
                <a:gd name="connsiteY39" fmla="*/ 1392447 h 1440164"/>
                <a:gd name="connsiteX40" fmla="*/ 608949 w 1439146"/>
                <a:gd name="connsiteY40" fmla="*/ 1410060 h 1440164"/>
                <a:gd name="connsiteX41" fmla="*/ 794734 w 1439146"/>
                <a:gd name="connsiteY41" fmla="*/ 1413726 h 1440164"/>
                <a:gd name="connsiteX42" fmla="*/ 848080 w 1439146"/>
                <a:gd name="connsiteY42" fmla="*/ 1417700 h 1440164"/>
                <a:gd name="connsiteX43" fmla="*/ 837410 w 1439146"/>
                <a:gd name="connsiteY43" fmla="*/ 1417700 h 1440164"/>
                <a:gd name="connsiteX44" fmla="*/ 842745 w 1439146"/>
                <a:gd name="connsiteY44" fmla="*/ 1419852 h 1440164"/>
                <a:gd name="connsiteX45" fmla="*/ 848080 w 1439146"/>
                <a:gd name="connsiteY45" fmla="*/ 1417700 h 1440164"/>
                <a:gd name="connsiteX46" fmla="*/ 576997 w 1439146"/>
                <a:gd name="connsiteY46" fmla="*/ 1413681 h 1440164"/>
                <a:gd name="connsiteX47" fmla="*/ 568817 w 1439146"/>
                <a:gd name="connsiteY47" fmla="*/ 1413339 h 1440164"/>
                <a:gd name="connsiteX48" fmla="*/ 571395 w 1439146"/>
                <a:gd name="connsiteY48" fmla="*/ 1415924 h 1440164"/>
                <a:gd name="connsiteX49" fmla="*/ 576997 w 1439146"/>
                <a:gd name="connsiteY49" fmla="*/ 1413681 h 1440164"/>
                <a:gd name="connsiteX50" fmla="*/ 869418 w 1439146"/>
                <a:gd name="connsiteY50" fmla="*/ 1413430 h 1440164"/>
                <a:gd name="connsiteX51" fmla="*/ 858749 w 1439146"/>
                <a:gd name="connsiteY51" fmla="*/ 1413430 h 1440164"/>
                <a:gd name="connsiteX52" fmla="*/ 864083 w 1439146"/>
                <a:gd name="connsiteY52" fmla="*/ 1415582 h 1440164"/>
                <a:gd name="connsiteX53" fmla="*/ 869418 w 1439146"/>
                <a:gd name="connsiteY53" fmla="*/ 1413430 h 1440164"/>
                <a:gd name="connsiteX54" fmla="*/ 557881 w 1439146"/>
                <a:gd name="connsiteY54" fmla="*/ 1409161 h 1440164"/>
                <a:gd name="connsiteX55" fmla="*/ 547212 w 1439146"/>
                <a:gd name="connsiteY55" fmla="*/ 1409161 h 1440164"/>
                <a:gd name="connsiteX56" fmla="*/ 552546 w 1439146"/>
                <a:gd name="connsiteY56" fmla="*/ 1411313 h 1440164"/>
                <a:gd name="connsiteX57" fmla="*/ 557881 w 1439146"/>
                <a:gd name="connsiteY57" fmla="*/ 1409161 h 1440164"/>
                <a:gd name="connsiteX58" fmla="*/ 851977 w 1439146"/>
                <a:gd name="connsiteY58" fmla="*/ 1405028 h 1440164"/>
                <a:gd name="connsiteX59" fmla="*/ 860512 w 1439146"/>
                <a:gd name="connsiteY59" fmla="*/ 1377668 h 1440164"/>
                <a:gd name="connsiteX60" fmla="*/ 861950 w 1439146"/>
                <a:gd name="connsiteY60" fmla="*/ 1352232 h 1440164"/>
                <a:gd name="connsiteX61" fmla="*/ 706698 w 1439146"/>
                <a:gd name="connsiteY61" fmla="*/ 1352232 h 1440164"/>
                <a:gd name="connsiteX62" fmla="*/ 551447 w 1439146"/>
                <a:gd name="connsiteY62" fmla="*/ 1352244 h 1440164"/>
                <a:gd name="connsiteX63" fmla="*/ 554408 w 1439146"/>
                <a:gd name="connsiteY63" fmla="*/ 1374571 h 1440164"/>
                <a:gd name="connsiteX64" fmla="*/ 558646 w 1439146"/>
                <a:gd name="connsiteY64" fmla="*/ 1398174 h 1440164"/>
                <a:gd name="connsiteX65" fmla="*/ 573305 w 1439146"/>
                <a:gd name="connsiteY65" fmla="*/ 1403286 h 1440164"/>
                <a:gd name="connsiteX66" fmla="*/ 586687 w 1439146"/>
                <a:gd name="connsiteY66" fmla="*/ 1407134 h 1440164"/>
                <a:gd name="connsiteX67" fmla="*/ 586687 w 1439146"/>
                <a:gd name="connsiteY67" fmla="*/ 1388154 h 1440164"/>
                <a:gd name="connsiteX68" fmla="*/ 586687 w 1439146"/>
                <a:gd name="connsiteY68" fmla="*/ 1369174 h 1440164"/>
                <a:gd name="connsiteX69" fmla="*/ 702980 w 1439146"/>
                <a:gd name="connsiteY69" fmla="*/ 1370313 h 1440164"/>
                <a:gd name="connsiteX70" fmla="*/ 819273 w 1439146"/>
                <a:gd name="connsiteY70" fmla="*/ 1371452 h 1440164"/>
                <a:gd name="connsiteX71" fmla="*/ 820575 w 1439146"/>
                <a:gd name="connsiteY71" fmla="*/ 1391741 h 1440164"/>
                <a:gd name="connsiteX72" fmla="*/ 851977 w 1439146"/>
                <a:gd name="connsiteY72" fmla="*/ 1405028 h 1440164"/>
                <a:gd name="connsiteX73" fmla="*/ 888533 w 1439146"/>
                <a:gd name="connsiteY73" fmla="*/ 1409411 h 1440164"/>
                <a:gd name="connsiteX74" fmla="*/ 880353 w 1439146"/>
                <a:gd name="connsiteY74" fmla="*/ 1409081 h 1440164"/>
                <a:gd name="connsiteX75" fmla="*/ 882932 w 1439146"/>
                <a:gd name="connsiteY75" fmla="*/ 1411654 h 1440164"/>
                <a:gd name="connsiteX76" fmla="*/ 888533 w 1439146"/>
                <a:gd name="connsiteY76" fmla="*/ 1409411 h 1440164"/>
                <a:gd name="connsiteX77" fmla="*/ 526940 w 1439146"/>
                <a:gd name="connsiteY77" fmla="*/ 1401316 h 1440164"/>
                <a:gd name="connsiteX78" fmla="*/ 505601 w 1439146"/>
                <a:gd name="connsiteY78" fmla="*/ 1395566 h 1440164"/>
                <a:gd name="connsiteX79" fmla="*/ 514137 w 1439146"/>
                <a:gd name="connsiteY79" fmla="*/ 1401316 h 1440164"/>
                <a:gd name="connsiteX80" fmla="*/ 535475 w 1439146"/>
                <a:gd name="connsiteY80" fmla="*/ 1407077 h 1440164"/>
                <a:gd name="connsiteX81" fmla="*/ 526940 w 1439146"/>
                <a:gd name="connsiteY81" fmla="*/ 1401316 h 1440164"/>
                <a:gd name="connsiteX82" fmla="*/ 905604 w 1439146"/>
                <a:gd name="connsiteY82" fmla="*/ 1405142 h 1440164"/>
                <a:gd name="connsiteX83" fmla="*/ 897424 w 1439146"/>
                <a:gd name="connsiteY83" fmla="*/ 1404812 h 1440164"/>
                <a:gd name="connsiteX84" fmla="*/ 900003 w 1439146"/>
                <a:gd name="connsiteY84" fmla="*/ 1407385 h 1440164"/>
                <a:gd name="connsiteX85" fmla="*/ 905604 w 1439146"/>
                <a:gd name="connsiteY85" fmla="*/ 1405142 h 1440164"/>
                <a:gd name="connsiteX86" fmla="*/ 955837 w 1439146"/>
                <a:gd name="connsiteY86" fmla="*/ 1377110 h 1440164"/>
                <a:gd name="connsiteX87" fmla="*/ 1096236 w 1439146"/>
                <a:gd name="connsiteY87" fmla="*/ 1306587 h 1440164"/>
                <a:gd name="connsiteX88" fmla="*/ 1378350 w 1439146"/>
                <a:gd name="connsiteY88" fmla="*/ 945333 h 1440164"/>
                <a:gd name="connsiteX89" fmla="*/ 1412161 w 1439146"/>
                <a:gd name="connsiteY89" fmla="*/ 720637 h 1440164"/>
                <a:gd name="connsiteX90" fmla="*/ 1378024 w 1439146"/>
                <a:gd name="connsiteY90" fmla="*/ 494965 h 1440164"/>
                <a:gd name="connsiteX91" fmla="*/ 873425 w 1439146"/>
                <a:gd name="connsiteY91" fmla="*/ 39749 h 1440164"/>
                <a:gd name="connsiteX92" fmla="*/ 126868 w 1439146"/>
                <a:gd name="connsiteY92" fmla="*/ 349354 h 1440164"/>
                <a:gd name="connsiteX93" fmla="*/ 57369 w 1439146"/>
                <a:gd name="connsiteY93" fmla="*/ 494453 h 1440164"/>
                <a:gd name="connsiteX94" fmla="*/ 89568 w 1439146"/>
                <a:gd name="connsiteY94" fmla="*/ 1021504 h 1440164"/>
                <a:gd name="connsiteX95" fmla="*/ 426653 w 1439146"/>
                <a:gd name="connsiteY95" fmla="*/ 1354624 h 1440164"/>
                <a:gd name="connsiteX96" fmla="*/ 539963 w 1439146"/>
                <a:gd name="connsiteY96" fmla="*/ 1394917 h 1440164"/>
                <a:gd name="connsiteX97" fmla="*/ 540254 w 1439146"/>
                <a:gd name="connsiteY97" fmla="*/ 1344388 h 1440164"/>
                <a:gd name="connsiteX98" fmla="*/ 526450 w 1439146"/>
                <a:gd name="connsiteY98" fmla="*/ 1333503 h 1440164"/>
                <a:gd name="connsiteX99" fmla="*/ 533759 w 1439146"/>
                <a:gd name="connsiteY99" fmla="*/ 1271440 h 1440164"/>
                <a:gd name="connsiteX100" fmla="*/ 545145 w 1439146"/>
                <a:gd name="connsiteY100" fmla="*/ 1249545 h 1440164"/>
                <a:gd name="connsiteX101" fmla="*/ 524807 w 1439146"/>
                <a:gd name="connsiteY101" fmla="*/ 1241268 h 1440164"/>
                <a:gd name="connsiteX102" fmla="*/ 391414 w 1439146"/>
                <a:gd name="connsiteY102" fmla="*/ 1169741 h 1440164"/>
                <a:gd name="connsiteX103" fmla="*/ 170782 w 1439146"/>
                <a:gd name="connsiteY103" fmla="*/ 814407 h 1440164"/>
                <a:gd name="connsiteX104" fmla="*/ 339689 w 1439146"/>
                <a:gd name="connsiteY104" fmla="*/ 313477 h 1440164"/>
                <a:gd name="connsiteX105" fmla="*/ 471410 w 1439146"/>
                <a:gd name="connsiteY105" fmla="*/ 221350 h 1440164"/>
                <a:gd name="connsiteX106" fmla="*/ 601624 w 1439146"/>
                <a:gd name="connsiteY106" fmla="*/ 176447 h 1440164"/>
                <a:gd name="connsiteX107" fmla="*/ 641165 w 1439146"/>
                <a:gd name="connsiteY107" fmla="*/ 163102 h 1440164"/>
                <a:gd name="connsiteX108" fmla="*/ 768087 w 1439146"/>
                <a:gd name="connsiteY108" fmla="*/ 159677 h 1440164"/>
                <a:gd name="connsiteX109" fmla="*/ 797705 w 1439146"/>
                <a:gd name="connsiteY109" fmla="*/ 170114 h 1440164"/>
                <a:gd name="connsiteX110" fmla="*/ 857386 w 1439146"/>
                <a:gd name="connsiteY110" fmla="*/ 182665 h 1440164"/>
                <a:gd name="connsiteX111" fmla="*/ 1182763 w 1439146"/>
                <a:gd name="connsiteY111" fmla="*/ 416436 h 1440164"/>
                <a:gd name="connsiteX112" fmla="*/ 1265776 w 1439146"/>
                <a:gd name="connsiteY112" fmla="*/ 626750 h 1440164"/>
                <a:gd name="connsiteX113" fmla="*/ 1263737 w 1439146"/>
                <a:gd name="connsiteY113" fmla="*/ 824507 h 1440164"/>
                <a:gd name="connsiteX114" fmla="*/ 1047909 w 1439146"/>
                <a:gd name="connsiteY114" fmla="*/ 1167012 h 1440164"/>
                <a:gd name="connsiteX115" fmla="*/ 899291 w 1439146"/>
                <a:gd name="connsiteY115" fmla="*/ 1245811 h 1440164"/>
                <a:gd name="connsiteX116" fmla="*/ 891197 w 1439146"/>
                <a:gd name="connsiteY116" fmla="*/ 1277156 h 1440164"/>
                <a:gd name="connsiteX117" fmla="*/ 904216 w 1439146"/>
                <a:gd name="connsiteY117" fmla="*/ 1310333 h 1440164"/>
                <a:gd name="connsiteX118" fmla="*/ 892630 w 1439146"/>
                <a:gd name="connsiteY118" fmla="*/ 1337215 h 1440164"/>
                <a:gd name="connsiteX119" fmla="*/ 868351 w 1439146"/>
                <a:gd name="connsiteY119" fmla="*/ 1384181 h 1440164"/>
                <a:gd name="connsiteX120" fmla="*/ 868351 w 1439146"/>
                <a:gd name="connsiteY120" fmla="*/ 1402910 h 1440164"/>
                <a:gd name="connsiteX121" fmla="*/ 899291 w 1439146"/>
                <a:gd name="connsiteY121" fmla="*/ 1394553 h 1440164"/>
                <a:gd name="connsiteX122" fmla="*/ 955837 w 1439146"/>
                <a:gd name="connsiteY122" fmla="*/ 1377110 h 1440164"/>
                <a:gd name="connsiteX123" fmla="*/ 237480 w 1439146"/>
                <a:gd name="connsiteY123" fmla="*/ 1194106 h 1440164"/>
                <a:gd name="connsiteX124" fmla="*/ 236512 w 1439146"/>
                <a:gd name="connsiteY124" fmla="*/ 1181540 h 1440164"/>
                <a:gd name="connsiteX125" fmla="*/ 286256 w 1439146"/>
                <a:gd name="connsiteY125" fmla="*/ 1136518 h 1440164"/>
                <a:gd name="connsiteX126" fmla="*/ 252907 w 1439146"/>
                <a:gd name="connsiteY126" fmla="*/ 1109258 h 1440164"/>
                <a:gd name="connsiteX127" fmla="*/ 211133 w 1439146"/>
                <a:gd name="connsiteY127" fmla="*/ 1152533 h 1440164"/>
                <a:gd name="connsiteX128" fmla="*/ 194374 w 1439146"/>
                <a:gd name="connsiteY128" fmla="*/ 1146633 h 1440164"/>
                <a:gd name="connsiteX129" fmla="*/ 192336 w 1439146"/>
                <a:gd name="connsiteY129" fmla="*/ 1136179 h 1440164"/>
                <a:gd name="connsiteX130" fmla="*/ 223065 w 1439146"/>
                <a:gd name="connsiteY130" fmla="*/ 1119219 h 1440164"/>
                <a:gd name="connsiteX131" fmla="*/ 289729 w 1439146"/>
                <a:gd name="connsiteY131" fmla="*/ 1108526 h 1440164"/>
                <a:gd name="connsiteX132" fmla="*/ 277478 w 1439146"/>
                <a:gd name="connsiteY132" fmla="*/ 1172805 h 1440164"/>
                <a:gd name="connsiteX133" fmla="*/ 255686 w 1439146"/>
                <a:gd name="connsiteY133" fmla="*/ 1202454 h 1440164"/>
                <a:gd name="connsiteX134" fmla="*/ 237480 w 1439146"/>
                <a:gd name="connsiteY134" fmla="*/ 1194106 h 1440164"/>
                <a:gd name="connsiteX135" fmla="*/ 1180955 w 1439146"/>
                <a:gd name="connsiteY135" fmla="*/ 1195783 h 1440164"/>
                <a:gd name="connsiteX136" fmla="*/ 1185767 w 1439146"/>
                <a:gd name="connsiteY136" fmla="*/ 1185807 h 1440164"/>
                <a:gd name="connsiteX137" fmla="*/ 1203782 w 1439146"/>
                <a:gd name="connsiteY137" fmla="*/ 1166166 h 1440164"/>
                <a:gd name="connsiteX138" fmla="*/ 1173739 w 1439146"/>
                <a:gd name="connsiteY138" fmla="*/ 1162151 h 1440164"/>
                <a:gd name="connsiteX139" fmla="*/ 1137519 w 1439146"/>
                <a:gd name="connsiteY139" fmla="*/ 1156241 h 1440164"/>
                <a:gd name="connsiteX140" fmla="*/ 1135155 w 1439146"/>
                <a:gd name="connsiteY140" fmla="*/ 1121643 h 1440164"/>
                <a:gd name="connsiteX141" fmla="*/ 1171321 w 1439146"/>
                <a:gd name="connsiteY141" fmla="*/ 1108973 h 1440164"/>
                <a:gd name="connsiteX142" fmla="*/ 1159566 w 1439146"/>
                <a:gd name="connsiteY142" fmla="*/ 1119354 h 1440164"/>
                <a:gd name="connsiteX143" fmla="*/ 1143613 w 1439146"/>
                <a:gd name="connsiteY143" fmla="*/ 1132462 h 1440164"/>
                <a:gd name="connsiteX144" fmla="*/ 1143613 w 1439146"/>
                <a:gd name="connsiteY144" fmla="*/ 1145265 h 1440164"/>
                <a:gd name="connsiteX145" fmla="*/ 1170256 w 1439146"/>
                <a:gd name="connsiteY145" fmla="*/ 1144031 h 1440164"/>
                <a:gd name="connsiteX146" fmla="*/ 1214029 w 1439146"/>
                <a:gd name="connsiteY146" fmla="*/ 1166009 h 1440164"/>
                <a:gd name="connsiteX147" fmla="*/ 1180955 w 1439146"/>
                <a:gd name="connsiteY147" fmla="*/ 1195783 h 1440164"/>
                <a:gd name="connsiteX148" fmla="*/ 1239143 w 1439146"/>
                <a:gd name="connsiteY148" fmla="*/ 1145027 h 1440164"/>
                <a:gd name="connsiteX149" fmla="*/ 1238076 w 1439146"/>
                <a:gd name="connsiteY149" fmla="*/ 1136307 h 1440164"/>
                <a:gd name="connsiteX150" fmla="*/ 1210071 w 1439146"/>
                <a:gd name="connsiteY150" fmla="*/ 1109587 h 1440164"/>
                <a:gd name="connsiteX151" fmla="*/ 1174863 w 1439146"/>
                <a:gd name="connsiteY151" fmla="*/ 1090027 h 1440164"/>
                <a:gd name="connsiteX152" fmla="*/ 1179888 w 1439146"/>
                <a:gd name="connsiteY152" fmla="*/ 1070582 h 1440164"/>
                <a:gd name="connsiteX153" fmla="*/ 1192770 w 1439146"/>
                <a:gd name="connsiteY153" fmla="*/ 1066314 h 1440164"/>
                <a:gd name="connsiteX154" fmla="*/ 1220611 w 1439146"/>
                <a:gd name="connsiteY154" fmla="*/ 1097715 h 1440164"/>
                <a:gd name="connsiteX155" fmla="*/ 1254558 w 1439146"/>
                <a:gd name="connsiteY155" fmla="*/ 1115987 h 1440164"/>
                <a:gd name="connsiteX156" fmla="*/ 1260973 w 1439146"/>
                <a:gd name="connsiteY156" fmla="*/ 1116831 h 1440164"/>
                <a:gd name="connsiteX157" fmla="*/ 1239143 w 1439146"/>
                <a:gd name="connsiteY157" fmla="*/ 1145027 h 1440164"/>
                <a:gd name="connsiteX158" fmla="*/ 172832 w 1439146"/>
                <a:gd name="connsiteY158" fmla="*/ 1117782 h 1440164"/>
                <a:gd name="connsiteX159" fmla="*/ 170498 w 1439146"/>
                <a:gd name="connsiteY159" fmla="*/ 1100615 h 1440164"/>
                <a:gd name="connsiteX160" fmla="*/ 183113 w 1439146"/>
                <a:gd name="connsiteY160" fmla="*/ 1060516 h 1440164"/>
                <a:gd name="connsiteX161" fmla="*/ 192871 w 1439146"/>
                <a:gd name="connsiteY161" fmla="*/ 1025041 h 1440164"/>
                <a:gd name="connsiteX162" fmla="*/ 169997 w 1439146"/>
                <a:gd name="connsiteY162" fmla="*/ 1039887 h 1440164"/>
                <a:gd name="connsiteX163" fmla="*/ 147123 w 1439146"/>
                <a:gd name="connsiteY163" fmla="*/ 1062658 h 1440164"/>
                <a:gd name="connsiteX164" fmla="*/ 133107 w 1439146"/>
                <a:gd name="connsiteY164" fmla="*/ 1058188 h 1440164"/>
                <a:gd name="connsiteX165" fmla="*/ 134576 w 1439146"/>
                <a:gd name="connsiteY165" fmla="*/ 1042924 h 1440164"/>
                <a:gd name="connsiteX166" fmla="*/ 177352 w 1439146"/>
                <a:gd name="connsiteY166" fmla="*/ 1023400 h 1440164"/>
                <a:gd name="connsiteX167" fmla="*/ 213160 w 1439146"/>
                <a:gd name="connsiteY167" fmla="*/ 1002907 h 1440164"/>
                <a:gd name="connsiteX168" fmla="*/ 202127 w 1439146"/>
                <a:gd name="connsiteY168" fmla="*/ 1048769 h 1440164"/>
                <a:gd name="connsiteX169" fmla="*/ 190605 w 1439146"/>
                <a:gd name="connsiteY169" fmla="*/ 1093914 h 1440164"/>
                <a:gd name="connsiteX170" fmla="*/ 214333 w 1439146"/>
                <a:gd name="connsiteY170" fmla="*/ 1080540 h 1440164"/>
                <a:gd name="connsiteX171" fmla="*/ 236899 w 1439146"/>
                <a:gd name="connsiteY171" fmla="*/ 1056587 h 1440164"/>
                <a:gd name="connsiteX172" fmla="*/ 247545 w 1439146"/>
                <a:gd name="connsiteY172" fmla="*/ 1059913 h 1440164"/>
                <a:gd name="connsiteX173" fmla="*/ 250403 w 1439146"/>
                <a:gd name="connsiteY173" fmla="*/ 1077255 h 1440164"/>
                <a:gd name="connsiteX174" fmla="*/ 185527 w 1439146"/>
                <a:gd name="connsiteY174" fmla="*/ 1120715 h 1440164"/>
                <a:gd name="connsiteX175" fmla="*/ 172832 w 1439146"/>
                <a:gd name="connsiteY175" fmla="*/ 1117782 h 1440164"/>
                <a:gd name="connsiteX176" fmla="*/ 1264173 w 1439146"/>
                <a:gd name="connsiteY176" fmla="*/ 1097513 h 1440164"/>
                <a:gd name="connsiteX177" fmla="*/ 1264387 w 1439146"/>
                <a:gd name="connsiteY177" fmla="*/ 1087651 h 1440164"/>
                <a:gd name="connsiteX178" fmla="*/ 1282311 w 1439146"/>
                <a:gd name="connsiteY178" fmla="*/ 1069594 h 1440164"/>
                <a:gd name="connsiteX179" fmla="*/ 1254039 w 1439146"/>
                <a:gd name="connsiteY179" fmla="*/ 1063574 h 1440164"/>
                <a:gd name="connsiteX180" fmla="*/ 1207870 w 1439146"/>
                <a:gd name="connsiteY180" fmla="*/ 1061097 h 1440164"/>
                <a:gd name="connsiteX181" fmla="*/ 1211164 w 1439146"/>
                <a:gd name="connsiteY181" fmla="*/ 1021095 h 1440164"/>
                <a:gd name="connsiteX182" fmla="*/ 1232502 w 1439146"/>
                <a:gd name="connsiteY182" fmla="*/ 1012404 h 1440164"/>
                <a:gd name="connsiteX183" fmla="*/ 1233538 w 1439146"/>
                <a:gd name="connsiteY183" fmla="*/ 1023638 h 1440164"/>
                <a:gd name="connsiteX184" fmla="*/ 1210892 w 1439146"/>
                <a:gd name="connsiteY184" fmla="*/ 1041965 h 1440164"/>
                <a:gd name="connsiteX185" fmla="*/ 1248418 w 1439146"/>
                <a:gd name="connsiteY185" fmla="*/ 1047836 h 1440164"/>
                <a:gd name="connsiteX186" fmla="*/ 1280841 w 1439146"/>
                <a:gd name="connsiteY186" fmla="*/ 1047152 h 1440164"/>
                <a:gd name="connsiteX187" fmla="*/ 1290846 w 1439146"/>
                <a:gd name="connsiteY187" fmla="*/ 1066563 h 1440164"/>
                <a:gd name="connsiteX188" fmla="*/ 1274352 w 1439146"/>
                <a:gd name="connsiteY188" fmla="*/ 1099960 h 1440164"/>
                <a:gd name="connsiteX189" fmla="*/ 1264173 w 1439146"/>
                <a:gd name="connsiteY189" fmla="*/ 1097513 h 1440164"/>
                <a:gd name="connsiteX190" fmla="*/ 1305727 w 1439146"/>
                <a:gd name="connsiteY190" fmla="*/ 1031730 h 1440164"/>
                <a:gd name="connsiteX191" fmla="*/ 1266307 w 1439146"/>
                <a:gd name="connsiteY191" fmla="*/ 1007739 h 1440164"/>
                <a:gd name="connsiteX192" fmla="*/ 1231099 w 1439146"/>
                <a:gd name="connsiteY192" fmla="*/ 989702 h 1440164"/>
                <a:gd name="connsiteX193" fmla="*/ 1276800 w 1439146"/>
                <a:gd name="connsiteY193" fmla="*/ 972752 h 1440164"/>
                <a:gd name="connsiteX194" fmla="*/ 1287655 w 1439146"/>
                <a:gd name="connsiteY194" fmla="*/ 942977 h 1440164"/>
                <a:gd name="connsiteX195" fmla="*/ 1263027 w 1439146"/>
                <a:gd name="connsiteY195" fmla="*/ 938415 h 1440164"/>
                <a:gd name="connsiteX196" fmla="*/ 1256522 w 1439146"/>
                <a:gd name="connsiteY196" fmla="*/ 942553 h 1440164"/>
                <a:gd name="connsiteX197" fmla="*/ 1259699 w 1439146"/>
                <a:gd name="connsiteY197" fmla="*/ 927617 h 1440164"/>
                <a:gd name="connsiteX198" fmla="*/ 1274766 w 1439146"/>
                <a:gd name="connsiteY198" fmla="*/ 920277 h 1440164"/>
                <a:gd name="connsiteX199" fmla="*/ 1345829 w 1439146"/>
                <a:gd name="connsiteY199" fmla="*/ 949112 h 1440164"/>
                <a:gd name="connsiteX200" fmla="*/ 1350108 w 1439146"/>
                <a:gd name="connsiteY200" fmla="*/ 956850 h 1440164"/>
                <a:gd name="connsiteX201" fmla="*/ 1308452 w 1439146"/>
                <a:gd name="connsiteY201" fmla="*/ 978869 h 1440164"/>
                <a:gd name="connsiteX202" fmla="*/ 1268212 w 1439146"/>
                <a:gd name="connsiteY202" fmla="*/ 993519 h 1440164"/>
                <a:gd name="connsiteX203" fmla="*/ 1287210 w 1439146"/>
                <a:gd name="connsiteY203" fmla="*/ 1006432 h 1440164"/>
                <a:gd name="connsiteX204" fmla="*/ 1317312 w 1439146"/>
                <a:gd name="connsiteY204" fmla="*/ 1011288 h 1440164"/>
                <a:gd name="connsiteX205" fmla="*/ 1324988 w 1439146"/>
                <a:gd name="connsiteY205" fmla="*/ 1011010 h 1440164"/>
                <a:gd name="connsiteX206" fmla="*/ 1310952 w 1439146"/>
                <a:gd name="connsiteY206" fmla="*/ 1040708 h 1440164"/>
                <a:gd name="connsiteX207" fmla="*/ 1305727 w 1439146"/>
                <a:gd name="connsiteY207" fmla="*/ 1031730 h 1440164"/>
                <a:gd name="connsiteX208" fmla="*/ 117031 w 1439146"/>
                <a:gd name="connsiteY208" fmla="*/ 1023502 h 1440164"/>
                <a:gd name="connsiteX209" fmla="*/ 87371 w 1439146"/>
                <a:gd name="connsiteY209" fmla="*/ 957501 h 1440164"/>
                <a:gd name="connsiteX210" fmla="*/ 93235 w 1439146"/>
                <a:gd name="connsiteY210" fmla="*/ 959173 h 1440164"/>
                <a:gd name="connsiteX211" fmla="*/ 121722 w 1439146"/>
                <a:gd name="connsiteY211" fmla="*/ 943692 h 1440164"/>
                <a:gd name="connsiteX212" fmla="*/ 144356 w 1439146"/>
                <a:gd name="connsiteY212" fmla="*/ 923348 h 1440164"/>
                <a:gd name="connsiteX213" fmla="*/ 131866 w 1439146"/>
                <a:gd name="connsiteY213" fmla="*/ 920653 h 1440164"/>
                <a:gd name="connsiteX214" fmla="*/ 83113 w 1439146"/>
                <a:gd name="connsiteY214" fmla="*/ 921215 h 1440164"/>
                <a:gd name="connsiteX215" fmla="*/ 70702 w 1439146"/>
                <a:gd name="connsiteY215" fmla="*/ 911987 h 1440164"/>
                <a:gd name="connsiteX216" fmla="*/ 74357 w 1439146"/>
                <a:gd name="connsiteY216" fmla="*/ 899526 h 1440164"/>
                <a:gd name="connsiteX217" fmla="*/ 160991 w 1439146"/>
                <a:gd name="connsiteY217" fmla="*/ 912410 h 1440164"/>
                <a:gd name="connsiteX218" fmla="*/ 172729 w 1439146"/>
                <a:gd name="connsiteY218" fmla="*/ 916005 h 1440164"/>
                <a:gd name="connsiteX219" fmla="*/ 138732 w 1439146"/>
                <a:gd name="connsiteY219" fmla="*/ 949079 h 1440164"/>
                <a:gd name="connsiteX220" fmla="*/ 111099 w 1439146"/>
                <a:gd name="connsiteY220" fmla="*/ 998241 h 1440164"/>
                <a:gd name="connsiteX221" fmla="*/ 151746 w 1439146"/>
                <a:gd name="connsiteY221" fmla="*/ 987187 h 1440164"/>
                <a:gd name="connsiteX222" fmla="*/ 183694 w 1439146"/>
                <a:gd name="connsiteY222" fmla="*/ 965253 h 1440164"/>
                <a:gd name="connsiteX223" fmla="*/ 185014 w 1439146"/>
                <a:gd name="connsiteY223" fmla="*/ 957808 h 1440164"/>
                <a:gd name="connsiteX224" fmla="*/ 195501 w 1439146"/>
                <a:gd name="connsiteY224" fmla="*/ 970619 h 1440164"/>
                <a:gd name="connsiteX225" fmla="*/ 196617 w 1439146"/>
                <a:gd name="connsiteY225" fmla="*/ 989845 h 1440164"/>
                <a:gd name="connsiteX226" fmla="*/ 124898 w 1439146"/>
                <a:gd name="connsiteY226" fmla="*/ 1025413 h 1440164"/>
                <a:gd name="connsiteX227" fmla="*/ 117031 w 1439146"/>
                <a:gd name="connsiteY227" fmla="*/ 1023502 h 1440164"/>
                <a:gd name="connsiteX228" fmla="*/ 1342058 w 1439146"/>
                <a:gd name="connsiteY228" fmla="*/ 913137 h 1440164"/>
                <a:gd name="connsiteX229" fmla="*/ 1348523 w 1439146"/>
                <a:gd name="connsiteY229" fmla="*/ 906844 h 1440164"/>
                <a:gd name="connsiteX230" fmla="*/ 1360354 w 1439146"/>
                <a:gd name="connsiteY230" fmla="*/ 878394 h 1440164"/>
                <a:gd name="connsiteX231" fmla="*/ 1345549 w 1439146"/>
                <a:gd name="connsiteY231" fmla="*/ 872680 h 1440164"/>
                <a:gd name="connsiteX232" fmla="*/ 1331326 w 1439146"/>
                <a:gd name="connsiteY232" fmla="*/ 878735 h 1440164"/>
                <a:gd name="connsiteX233" fmla="*/ 1333778 w 1439146"/>
                <a:gd name="connsiteY233" fmla="*/ 893783 h 1440164"/>
                <a:gd name="connsiteX234" fmla="*/ 1322916 w 1439146"/>
                <a:gd name="connsiteY234" fmla="*/ 900570 h 1440164"/>
                <a:gd name="connsiteX235" fmla="*/ 1313465 w 1439146"/>
                <a:gd name="connsiteY235" fmla="*/ 887074 h 1440164"/>
                <a:gd name="connsiteX236" fmla="*/ 1321697 w 1439146"/>
                <a:gd name="connsiteY236" fmla="*/ 876756 h 1440164"/>
                <a:gd name="connsiteX237" fmla="*/ 1309319 w 1439146"/>
                <a:gd name="connsiteY237" fmla="*/ 863747 h 1440164"/>
                <a:gd name="connsiteX238" fmla="*/ 1284371 w 1439146"/>
                <a:gd name="connsiteY238" fmla="*/ 878874 h 1440164"/>
                <a:gd name="connsiteX239" fmla="*/ 1288972 w 1439146"/>
                <a:gd name="connsiteY239" fmla="*/ 900164 h 1440164"/>
                <a:gd name="connsiteX240" fmla="*/ 1290189 w 1439146"/>
                <a:gd name="connsiteY240" fmla="*/ 908412 h 1440164"/>
                <a:gd name="connsiteX241" fmla="*/ 1276729 w 1439146"/>
                <a:gd name="connsiteY241" fmla="*/ 903077 h 1440164"/>
                <a:gd name="connsiteX242" fmla="*/ 1278536 w 1439146"/>
                <a:gd name="connsiteY242" fmla="*/ 864669 h 1440164"/>
                <a:gd name="connsiteX243" fmla="*/ 1291336 w 1439146"/>
                <a:gd name="connsiteY243" fmla="*/ 831595 h 1440164"/>
                <a:gd name="connsiteX244" fmla="*/ 1295114 w 1439146"/>
                <a:gd name="connsiteY244" fmla="*/ 837832 h 1440164"/>
                <a:gd name="connsiteX245" fmla="*/ 1311117 w 1439146"/>
                <a:gd name="connsiteY245" fmla="*/ 848213 h 1440164"/>
                <a:gd name="connsiteX246" fmla="*/ 1345584 w 1439146"/>
                <a:gd name="connsiteY246" fmla="*/ 857166 h 1440164"/>
                <a:gd name="connsiteX247" fmla="*/ 1370821 w 1439146"/>
                <a:gd name="connsiteY247" fmla="*/ 856386 h 1440164"/>
                <a:gd name="connsiteX248" fmla="*/ 1374801 w 1439146"/>
                <a:gd name="connsiteY248" fmla="*/ 867870 h 1440164"/>
                <a:gd name="connsiteX249" fmla="*/ 1352526 w 1439146"/>
                <a:gd name="connsiteY249" fmla="*/ 916946 h 1440164"/>
                <a:gd name="connsiteX250" fmla="*/ 1342058 w 1439146"/>
                <a:gd name="connsiteY250" fmla="*/ 913135 h 1440164"/>
                <a:gd name="connsiteX251" fmla="*/ 64201 w 1439146"/>
                <a:gd name="connsiteY251" fmla="*/ 886104 h 1440164"/>
                <a:gd name="connsiteX252" fmla="*/ 55662 w 1439146"/>
                <a:gd name="connsiteY252" fmla="*/ 826845 h 1440164"/>
                <a:gd name="connsiteX253" fmla="*/ 74573 w 1439146"/>
                <a:gd name="connsiteY253" fmla="*/ 827327 h 1440164"/>
                <a:gd name="connsiteX254" fmla="*/ 70304 w 1439146"/>
                <a:gd name="connsiteY254" fmla="*/ 831596 h 1440164"/>
                <a:gd name="connsiteX255" fmla="*/ 66034 w 1439146"/>
                <a:gd name="connsiteY255" fmla="*/ 846533 h 1440164"/>
                <a:gd name="connsiteX256" fmla="*/ 77773 w 1439146"/>
                <a:gd name="connsiteY256" fmla="*/ 861404 h 1440164"/>
                <a:gd name="connsiteX257" fmla="*/ 94680 w 1439146"/>
                <a:gd name="connsiteY257" fmla="*/ 858050 h 1440164"/>
                <a:gd name="connsiteX258" fmla="*/ 89010 w 1439146"/>
                <a:gd name="connsiteY258" fmla="*/ 835863 h 1440164"/>
                <a:gd name="connsiteX259" fmla="*/ 96593 w 1439146"/>
                <a:gd name="connsiteY259" fmla="*/ 825698 h 1440164"/>
                <a:gd name="connsiteX260" fmla="*/ 109812 w 1439146"/>
                <a:gd name="connsiteY260" fmla="*/ 830914 h 1440164"/>
                <a:gd name="connsiteX261" fmla="*/ 116678 w 1439146"/>
                <a:gd name="connsiteY261" fmla="*/ 852876 h 1440164"/>
                <a:gd name="connsiteX262" fmla="*/ 133665 w 1439146"/>
                <a:gd name="connsiteY262" fmla="*/ 850136 h 1440164"/>
                <a:gd name="connsiteX263" fmla="*/ 141123 w 1439146"/>
                <a:gd name="connsiteY263" fmla="*/ 834191 h 1440164"/>
                <a:gd name="connsiteX264" fmla="*/ 130033 w 1439146"/>
                <a:gd name="connsiteY264" fmla="*/ 813841 h 1440164"/>
                <a:gd name="connsiteX265" fmla="*/ 133096 w 1439146"/>
                <a:gd name="connsiteY265" fmla="*/ 802506 h 1440164"/>
                <a:gd name="connsiteX266" fmla="*/ 151689 w 1439146"/>
                <a:gd name="connsiteY266" fmla="*/ 839064 h 1440164"/>
                <a:gd name="connsiteX267" fmla="*/ 148375 w 1439146"/>
                <a:gd name="connsiteY267" fmla="*/ 869545 h 1440164"/>
                <a:gd name="connsiteX268" fmla="*/ 73640 w 1439146"/>
                <a:gd name="connsiteY268" fmla="*/ 883735 h 1440164"/>
                <a:gd name="connsiteX269" fmla="*/ 64201 w 1439146"/>
                <a:gd name="connsiteY269" fmla="*/ 886105 h 1440164"/>
                <a:gd name="connsiteX270" fmla="*/ 1375323 w 1439146"/>
                <a:gd name="connsiteY270" fmla="*/ 835369 h 1440164"/>
                <a:gd name="connsiteX271" fmla="*/ 1332626 w 1439146"/>
                <a:gd name="connsiteY271" fmla="*/ 825766 h 1440164"/>
                <a:gd name="connsiteX272" fmla="*/ 1289326 w 1439146"/>
                <a:gd name="connsiteY272" fmla="*/ 818715 h 1440164"/>
                <a:gd name="connsiteX273" fmla="*/ 1328062 w 1439146"/>
                <a:gd name="connsiteY273" fmla="*/ 787775 h 1440164"/>
                <a:gd name="connsiteX274" fmla="*/ 1356118 w 1439146"/>
                <a:gd name="connsiteY274" fmla="*/ 759045 h 1440164"/>
                <a:gd name="connsiteX275" fmla="*/ 1323449 w 1439146"/>
                <a:gd name="connsiteY275" fmla="*/ 756332 h 1440164"/>
                <a:gd name="connsiteX276" fmla="*/ 1303650 w 1439146"/>
                <a:gd name="connsiteY276" fmla="*/ 760600 h 1440164"/>
                <a:gd name="connsiteX277" fmla="*/ 1298823 w 1439146"/>
                <a:gd name="connsiteY277" fmla="*/ 767581 h 1440164"/>
                <a:gd name="connsiteX278" fmla="*/ 1296506 w 1439146"/>
                <a:gd name="connsiteY278" fmla="*/ 752115 h 1440164"/>
                <a:gd name="connsiteX279" fmla="*/ 1309028 w 1439146"/>
                <a:gd name="connsiteY279" fmla="*/ 738763 h 1440164"/>
                <a:gd name="connsiteX280" fmla="*/ 1347335 w 1439146"/>
                <a:gd name="connsiteY280" fmla="*/ 748549 h 1440164"/>
                <a:gd name="connsiteX281" fmla="*/ 1383000 w 1439146"/>
                <a:gd name="connsiteY281" fmla="*/ 744605 h 1440164"/>
                <a:gd name="connsiteX282" fmla="*/ 1393204 w 1439146"/>
                <a:gd name="connsiteY282" fmla="*/ 747309 h 1440164"/>
                <a:gd name="connsiteX283" fmla="*/ 1353354 w 1439146"/>
                <a:gd name="connsiteY283" fmla="*/ 789179 h 1440164"/>
                <a:gd name="connsiteX284" fmla="*/ 1332016 w 1439146"/>
                <a:gd name="connsiteY284" fmla="*/ 815087 h 1440164"/>
                <a:gd name="connsiteX285" fmla="*/ 1378793 w 1439146"/>
                <a:gd name="connsiteY285" fmla="*/ 811324 h 1440164"/>
                <a:gd name="connsiteX286" fmla="*/ 1384598 w 1439146"/>
                <a:gd name="connsiteY286" fmla="*/ 821993 h 1440164"/>
                <a:gd name="connsiteX287" fmla="*/ 1375323 w 1439146"/>
                <a:gd name="connsiteY287" fmla="*/ 835369 h 1440164"/>
                <a:gd name="connsiteX288" fmla="*/ 46644 w 1439146"/>
                <a:gd name="connsiteY288" fmla="*/ 778251 h 1440164"/>
                <a:gd name="connsiteX289" fmla="*/ 50709 w 1439146"/>
                <a:gd name="connsiteY289" fmla="*/ 744110 h 1440164"/>
                <a:gd name="connsiteX290" fmla="*/ 87929 w 1439146"/>
                <a:gd name="connsiteY290" fmla="*/ 740341 h 1440164"/>
                <a:gd name="connsiteX291" fmla="*/ 112806 w 1439146"/>
                <a:gd name="connsiteY291" fmla="*/ 733581 h 1440164"/>
                <a:gd name="connsiteX292" fmla="*/ 130056 w 1439146"/>
                <a:gd name="connsiteY292" fmla="*/ 713877 h 1440164"/>
                <a:gd name="connsiteX293" fmla="*/ 134314 w 1439146"/>
                <a:gd name="connsiteY293" fmla="*/ 707834 h 1440164"/>
                <a:gd name="connsiteX294" fmla="*/ 138584 w 1439146"/>
                <a:gd name="connsiteY294" fmla="*/ 720351 h 1440164"/>
                <a:gd name="connsiteX295" fmla="*/ 119387 w 1439146"/>
                <a:gd name="connsiteY295" fmla="*/ 748605 h 1440164"/>
                <a:gd name="connsiteX296" fmla="*/ 100180 w 1439146"/>
                <a:gd name="connsiteY296" fmla="*/ 768095 h 1440164"/>
                <a:gd name="connsiteX297" fmla="*/ 132766 w 1439146"/>
                <a:gd name="connsiteY297" fmla="*/ 765471 h 1440164"/>
                <a:gd name="connsiteX298" fmla="*/ 139028 w 1439146"/>
                <a:gd name="connsiteY298" fmla="*/ 761456 h 1440164"/>
                <a:gd name="connsiteX299" fmla="*/ 138584 w 1439146"/>
                <a:gd name="connsiteY299" fmla="*/ 797454 h 1440164"/>
                <a:gd name="connsiteX300" fmla="*/ 134314 w 1439146"/>
                <a:gd name="connsiteY300" fmla="*/ 793186 h 1440164"/>
                <a:gd name="connsiteX301" fmla="*/ 60250 w 1439146"/>
                <a:gd name="connsiteY301" fmla="*/ 795320 h 1440164"/>
                <a:gd name="connsiteX302" fmla="*/ 51711 w 1439146"/>
                <a:gd name="connsiteY302" fmla="*/ 801721 h 1440164"/>
                <a:gd name="connsiteX303" fmla="*/ 46644 w 1439146"/>
                <a:gd name="connsiteY303" fmla="*/ 778251 h 1440164"/>
                <a:gd name="connsiteX304" fmla="*/ 90832 w 1439146"/>
                <a:gd name="connsiteY304" fmla="*/ 764669 h 1440164"/>
                <a:gd name="connsiteX305" fmla="*/ 84160 w 1439146"/>
                <a:gd name="connsiteY305" fmla="*/ 751075 h 1440164"/>
                <a:gd name="connsiteX306" fmla="*/ 53965 w 1439146"/>
                <a:gd name="connsiteY306" fmla="*/ 766882 h 1440164"/>
                <a:gd name="connsiteX307" fmla="*/ 71044 w 1439146"/>
                <a:gd name="connsiteY307" fmla="*/ 775311 h 1440164"/>
                <a:gd name="connsiteX308" fmla="*/ 90832 w 1439146"/>
                <a:gd name="connsiteY308" fmla="*/ 764669 h 1440164"/>
                <a:gd name="connsiteX309" fmla="*/ 1297789 w 1439146"/>
                <a:gd name="connsiteY309" fmla="*/ 712393 h 1440164"/>
                <a:gd name="connsiteX310" fmla="*/ 1302352 w 1439146"/>
                <a:gd name="connsiteY310" fmla="*/ 693654 h 1440164"/>
                <a:gd name="connsiteX311" fmla="*/ 1316704 w 1439146"/>
                <a:gd name="connsiteY311" fmla="*/ 694303 h 1440164"/>
                <a:gd name="connsiteX312" fmla="*/ 1329255 w 1439146"/>
                <a:gd name="connsiteY312" fmla="*/ 675872 h 1440164"/>
                <a:gd name="connsiteX313" fmla="*/ 1318178 w 1439146"/>
                <a:gd name="connsiteY313" fmla="*/ 659035 h 1440164"/>
                <a:gd name="connsiteX314" fmla="*/ 1301654 w 1439146"/>
                <a:gd name="connsiteY314" fmla="*/ 660775 h 1440164"/>
                <a:gd name="connsiteX315" fmla="*/ 1293546 w 1439146"/>
                <a:gd name="connsiteY315" fmla="*/ 651985 h 1440164"/>
                <a:gd name="connsiteX316" fmla="*/ 1301641 w 1439146"/>
                <a:gd name="connsiteY316" fmla="*/ 638437 h 1440164"/>
                <a:gd name="connsiteX317" fmla="*/ 1348140 w 1439146"/>
                <a:gd name="connsiteY317" fmla="*/ 658551 h 1440164"/>
                <a:gd name="connsiteX318" fmla="*/ 1389001 w 1439146"/>
                <a:gd name="connsiteY318" fmla="*/ 675839 h 1440164"/>
                <a:gd name="connsiteX319" fmla="*/ 1350776 w 1439146"/>
                <a:gd name="connsiteY319" fmla="*/ 697088 h 1440164"/>
                <a:gd name="connsiteX320" fmla="*/ 1306650 w 1439146"/>
                <a:gd name="connsiteY320" fmla="*/ 722006 h 1440164"/>
                <a:gd name="connsiteX321" fmla="*/ 1297789 w 1439146"/>
                <a:gd name="connsiteY321" fmla="*/ 712393 h 1440164"/>
                <a:gd name="connsiteX322" fmla="*/ 1356995 w 1439146"/>
                <a:gd name="connsiteY322" fmla="*/ 678131 h 1440164"/>
                <a:gd name="connsiteX323" fmla="*/ 1353202 w 1439146"/>
                <a:gd name="connsiteY323" fmla="*/ 669776 h 1440164"/>
                <a:gd name="connsiteX324" fmla="*/ 1340280 w 1439146"/>
                <a:gd name="connsiteY324" fmla="*/ 675216 h 1440164"/>
                <a:gd name="connsiteX325" fmla="*/ 1356995 w 1439146"/>
                <a:gd name="connsiteY325" fmla="*/ 678131 h 1440164"/>
                <a:gd name="connsiteX326" fmla="*/ 123065 w 1439146"/>
                <a:gd name="connsiteY326" fmla="*/ 693749 h 1440164"/>
                <a:gd name="connsiteX327" fmla="*/ 124602 w 1439146"/>
                <a:gd name="connsiteY327" fmla="*/ 663481 h 1440164"/>
                <a:gd name="connsiteX328" fmla="*/ 100237 w 1439146"/>
                <a:gd name="connsiteY328" fmla="*/ 676893 h 1440164"/>
                <a:gd name="connsiteX329" fmla="*/ 70782 w 1439146"/>
                <a:gd name="connsiteY329" fmla="*/ 695031 h 1440164"/>
                <a:gd name="connsiteX330" fmla="*/ 44697 w 1439146"/>
                <a:gd name="connsiteY330" fmla="*/ 669470 h 1440164"/>
                <a:gd name="connsiteX331" fmla="*/ 60091 w 1439146"/>
                <a:gd name="connsiteY331" fmla="*/ 643820 h 1440164"/>
                <a:gd name="connsiteX332" fmla="*/ 61503 w 1439146"/>
                <a:gd name="connsiteY332" fmla="*/ 655801 h 1440164"/>
                <a:gd name="connsiteX333" fmla="*/ 64429 w 1439146"/>
                <a:gd name="connsiteY333" fmla="*/ 681388 h 1440164"/>
                <a:gd name="connsiteX334" fmla="*/ 87371 w 1439146"/>
                <a:gd name="connsiteY334" fmla="*/ 665158 h 1440164"/>
                <a:gd name="connsiteX335" fmla="*/ 116587 w 1439146"/>
                <a:gd name="connsiteY335" fmla="*/ 648929 h 1440164"/>
                <a:gd name="connsiteX336" fmla="*/ 141157 w 1439146"/>
                <a:gd name="connsiteY336" fmla="*/ 687810 h 1440164"/>
                <a:gd name="connsiteX337" fmla="*/ 124522 w 1439146"/>
                <a:gd name="connsiteY337" fmla="*/ 703545 h 1440164"/>
                <a:gd name="connsiteX338" fmla="*/ 110848 w 1439146"/>
                <a:gd name="connsiteY338" fmla="*/ 703523 h 1440164"/>
                <a:gd name="connsiteX339" fmla="*/ 123065 w 1439146"/>
                <a:gd name="connsiteY339" fmla="*/ 693748 h 1440164"/>
                <a:gd name="connsiteX340" fmla="*/ 138584 w 1439146"/>
                <a:gd name="connsiteY340" fmla="*/ 638353 h 1440164"/>
                <a:gd name="connsiteX341" fmla="*/ 92380 w 1439146"/>
                <a:gd name="connsiteY341" fmla="*/ 622331 h 1440164"/>
                <a:gd name="connsiteX342" fmla="*/ 59305 w 1439146"/>
                <a:gd name="connsiteY342" fmla="*/ 622757 h 1440164"/>
                <a:gd name="connsiteX343" fmla="*/ 53533 w 1439146"/>
                <a:gd name="connsiteY343" fmla="*/ 615536 h 1440164"/>
                <a:gd name="connsiteX344" fmla="*/ 57130 w 1439146"/>
                <a:gd name="connsiteY344" fmla="*/ 594837 h 1440164"/>
                <a:gd name="connsiteX345" fmla="*/ 65100 w 1439146"/>
                <a:gd name="connsiteY345" fmla="*/ 595125 h 1440164"/>
                <a:gd name="connsiteX346" fmla="*/ 105121 w 1439146"/>
                <a:gd name="connsiteY346" fmla="*/ 609265 h 1440164"/>
                <a:gd name="connsiteX347" fmla="*/ 142022 w 1439146"/>
                <a:gd name="connsiteY347" fmla="*/ 610044 h 1440164"/>
                <a:gd name="connsiteX348" fmla="*/ 148432 w 1439146"/>
                <a:gd name="connsiteY348" fmla="*/ 621414 h 1440164"/>
                <a:gd name="connsiteX349" fmla="*/ 138584 w 1439146"/>
                <a:gd name="connsiteY349" fmla="*/ 638353 h 1440164"/>
                <a:gd name="connsiteX350" fmla="*/ 1288968 w 1439146"/>
                <a:gd name="connsiteY350" fmla="*/ 621414 h 1440164"/>
                <a:gd name="connsiteX351" fmla="*/ 1276044 w 1439146"/>
                <a:gd name="connsiteY351" fmla="*/ 559045 h 1440164"/>
                <a:gd name="connsiteX352" fmla="*/ 1283646 w 1439146"/>
                <a:gd name="connsiteY352" fmla="*/ 562072 h 1440164"/>
                <a:gd name="connsiteX353" fmla="*/ 1358123 w 1439146"/>
                <a:gd name="connsiteY353" fmla="*/ 544778 h 1440164"/>
                <a:gd name="connsiteX354" fmla="*/ 1371194 w 1439146"/>
                <a:gd name="connsiteY354" fmla="*/ 555129 h 1440164"/>
                <a:gd name="connsiteX355" fmla="*/ 1367990 w 1439146"/>
                <a:gd name="connsiteY355" fmla="*/ 571798 h 1440164"/>
                <a:gd name="connsiteX356" fmla="*/ 1330880 w 1439146"/>
                <a:gd name="connsiteY356" fmla="*/ 573499 h 1440164"/>
                <a:gd name="connsiteX357" fmla="*/ 1293615 w 1439146"/>
                <a:gd name="connsiteY357" fmla="*/ 584162 h 1440164"/>
                <a:gd name="connsiteX358" fmla="*/ 1303946 w 1439146"/>
                <a:gd name="connsiteY358" fmla="*/ 616175 h 1440164"/>
                <a:gd name="connsiteX359" fmla="*/ 1312184 w 1439146"/>
                <a:gd name="connsiteY359" fmla="*/ 622769 h 1440164"/>
                <a:gd name="connsiteX360" fmla="*/ 1288968 w 1439146"/>
                <a:gd name="connsiteY360" fmla="*/ 621414 h 1440164"/>
                <a:gd name="connsiteX361" fmla="*/ 65419 w 1439146"/>
                <a:gd name="connsiteY361" fmla="*/ 578460 h 1440164"/>
                <a:gd name="connsiteX362" fmla="*/ 68619 w 1439146"/>
                <a:gd name="connsiteY362" fmla="*/ 541761 h 1440164"/>
                <a:gd name="connsiteX363" fmla="*/ 78843 w 1439146"/>
                <a:gd name="connsiteY363" fmla="*/ 500296 h 1440164"/>
                <a:gd name="connsiteX364" fmla="*/ 93758 w 1439146"/>
                <a:gd name="connsiteY364" fmla="*/ 494445 h 1440164"/>
                <a:gd name="connsiteX365" fmla="*/ 102275 w 1439146"/>
                <a:gd name="connsiteY365" fmla="*/ 503050 h 1440164"/>
                <a:gd name="connsiteX366" fmla="*/ 95830 w 1439146"/>
                <a:gd name="connsiteY366" fmla="*/ 505072 h 1440164"/>
                <a:gd name="connsiteX367" fmla="*/ 84490 w 1439146"/>
                <a:gd name="connsiteY367" fmla="*/ 526047 h 1440164"/>
                <a:gd name="connsiteX368" fmla="*/ 156903 w 1439146"/>
                <a:gd name="connsiteY368" fmla="*/ 546126 h 1440164"/>
                <a:gd name="connsiteX369" fmla="*/ 163598 w 1439146"/>
                <a:gd name="connsiteY369" fmla="*/ 555267 h 1440164"/>
                <a:gd name="connsiteX370" fmla="*/ 151393 w 1439146"/>
                <a:gd name="connsiteY370" fmla="*/ 573124 h 1440164"/>
                <a:gd name="connsiteX371" fmla="*/ 112966 w 1439146"/>
                <a:gd name="connsiteY371" fmla="*/ 554715 h 1440164"/>
                <a:gd name="connsiteX372" fmla="*/ 76281 w 1439146"/>
                <a:gd name="connsiteY372" fmla="*/ 546803 h 1440164"/>
                <a:gd name="connsiteX373" fmla="*/ 76589 w 1439146"/>
                <a:gd name="connsiteY373" fmla="*/ 576605 h 1440164"/>
                <a:gd name="connsiteX374" fmla="*/ 65419 w 1439146"/>
                <a:gd name="connsiteY374" fmla="*/ 578460 h 1440164"/>
                <a:gd name="connsiteX375" fmla="*/ 1277500 w 1439146"/>
                <a:gd name="connsiteY375" fmla="*/ 538479 h 1440164"/>
                <a:gd name="connsiteX376" fmla="*/ 1271295 w 1439146"/>
                <a:gd name="connsiteY376" fmla="*/ 454530 h 1440164"/>
                <a:gd name="connsiteX377" fmla="*/ 1350593 w 1439146"/>
                <a:gd name="connsiteY377" fmla="*/ 497363 h 1440164"/>
                <a:gd name="connsiteX378" fmla="*/ 1322433 w 1439146"/>
                <a:gd name="connsiteY378" fmla="*/ 539714 h 1440164"/>
                <a:gd name="connsiteX379" fmla="*/ 1277500 w 1439146"/>
                <a:gd name="connsiteY379" fmla="*/ 538479 h 1440164"/>
                <a:gd name="connsiteX380" fmla="*/ 1330183 w 1439146"/>
                <a:gd name="connsiteY380" fmla="*/ 511876 h 1440164"/>
                <a:gd name="connsiteX381" fmla="*/ 1332779 w 1439146"/>
                <a:gd name="connsiteY381" fmla="*/ 470189 h 1440164"/>
                <a:gd name="connsiteX382" fmla="*/ 1283272 w 1439146"/>
                <a:gd name="connsiteY382" fmla="*/ 468866 h 1440164"/>
                <a:gd name="connsiteX383" fmla="*/ 1272694 w 1439146"/>
                <a:gd name="connsiteY383" fmla="*/ 522636 h 1440164"/>
                <a:gd name="connsiteX384" fmla="*/ 1330183 w 1439146"/>
                <a:gd name="connsiteY384" fmla="*/ 511876 h 1440164"/>
                <a:gd name="connsiteX385" fmla="*/ 162323 w 1439146"/>
                <a:gd name="connsiteY385" fmla="*/ 527309 h 1440164"/>
                <a:gd name="connsiteX386" fmla="*/ 132310 w 1439146"/>
                <a:gd name="connsiteY386" fmla="*/ 490593 h 1440164"/>
                <a:gd name="connsiteX387" fmla="*/ 116177 w 1439146"/>
                <a:gd name="connsiteY387" fmla="*/ 449427 h 1440164"/>
                <a:gd name="connsiteX388" fmla="*/ 196628 w 1439146"/>
                <a:gd name="connsiteY388" fmla="*/ 451417 h 1440164"/>
                <a:gd name="connsiteX389" fmla="*/ 197482 w 1439146"/>
                <a:gd name="connsiteY389" fmla="*/ 467478 h 1440164"/>
                <a:gd name="connsiteX390" fmla="*/ 185527 w 1439146"/>
                <a:gd name="connsiteY390" fmla="*/ 475249 h 1440164"/>
                <a:gd name="connsiteX391" fmla="*/ 171010 w 1439146"/>
                <a:gd name="connsiteY391" fmla="*/ 468848 h 1440164"/>
                <a:gd name="connsiteX392" fmla="*/ 152019 w 1439146"/>
                <a:gd name="connsiteY392" fmla="*/ 481688 h 1440164"/>
                <a:gd name="connsiteX393" fmla="*/ 157814 w 1439146"/>
                <a:gd name="connsiteY393" fmla="*/ 501260 h 1440164"/>
                <a:gd name="connsiteX394" fmla="*/ 172536 w 1439146"/>
                <a:gd name="connsiteY394" fmla="*/ 505239 h 1440164"/>
                <a:gd name="connsiteX395" fmla="*/ 172581 w 1439146"/>
                <a:gd name="connsiteY395" fmla="*/ 524607 h 1440164"/>
                <a:gd name="connsiteX396" fmla="*/ 162334 w 1439146"/>
                <a:gd name="connsiteY396" fmla="*/ 527309 h 1440164"/>
                <a:gd name="connsiteX397" fmla="*/ 141202 w 1439146"/>
                <a:gd name="connsiteY397" fmla="*/ 467846 h 1440164"/>
                <a:gd name="connsiteX398" fmla="*/ 128245 w 1439146"/>
                <a:gd name="connsiteY398" fmla="*/ 464645 h 1440164"/>
                <a:gd name="connsiteX399" fmla="*/ 130249 w 1439146"/>
                <a:gd name="connsiteY399" fmla="*/ 475456 h 1440164"/>
                <a:gd name="connsiteX400" fmla="*/ 143206 w 1439146"/>
                <a:gd name="connsiteY400" fmla="*/ 478656 h 1440164"/>
                <a:gd name="connsiteX401" fmla="*/ 141202 w 1439146"/>
                <a:gd name="connsiteY401" fmla="*/ 467846 h 1440164"/>
                <a:gd name="connsiteX402" fmla="*/ 1230032 w 1439146"/>
                <a:gd name="connsiteY402" fmla="*/ 451404 h 1440164"/>
                <a:gd name="connsiteX403" fmla="*/ 1231114 w 1439146"/>
                <a:gd name="connsiteY403" fmla="*/ 432578 h 1440164"/>
                <a:gd name="connsiteX404" fmla="*/ 1300392 w 1439146"/>
                <a:gd name="connsiteY404" fmla="*/ 394437 h 1440164"/>
                <a:gd name="connsiteX405" fmla="*/ 1311651 w 1439146"/>
                <a:gd name="connsiteY405" fmla="*/ 404375 h 1440164"/>
                <a:gd name="connsiteX406" fmla="*/ 1313832 w 1439146"/>
                <a:gd name="connsiteY406" fmla="*/ 420174 h 1440164"/>
                <a:gd name="connsiteX407" fmla="*/ 1243909 w 1439146"/>
                <a:gd name="connsiteY407" fmla="*/ 457111 h 1440164"/>
                <a:gd name="connsiteX408" fmla="*/ 1230032 w 1439146"/>
                <a:gd name="connsiteY408" fmla="*/ 451404 h 1440164"/>
                <a:gd name="connsiteX409" fmla="*/ 190867 w 1439146"/>
                <a:gd name="connsiteY409" fmla="*/ 440494 h 1440164"/>
                <a:gd name="connsiteX410" fmla="*/ 199395 w 1439146"/>
                <a:gd name="connsiteY410" fmla="*/ 429642 h 1440164"/>
                <a:gd name="connsiteX411" fmla="*/ 213274 w 1439146"/>
                <a:gd name="connsiteY411" fmla="*/ 415561 h 1440164"/>
                <a:gd name="connsiteX412" fmla="*/ 181007 w 1439146"/>
                <a:gd name="connsiteY412" fmla="*/ 407083 h 1440164"/>
                <a:gd name="connsiteX413" fmla="*/ 139916 w 1439146"/>
                <a:gd name="connsiteY413" fmla="*/ 372713 h 1440164"/>
                <a:gd name="connsiteX414" fmla="*/ 168334 w 1439146"/>
                <a:gd name="connsiteY414" fmla="*/ 361993 h 1440164"/>
                <a:gd name="connsiteX415" fmla="*/ 166205 w 1439146"/>
                <a:gd name="connsiteY415" fmla="*/ 368637 h 1440164"/>
                <a:gd name="connsiteX416" fmla="*/ 144982 w 1439146"/>
                <a:gd name="connsiteY416" fmla="*/ 386094 h 1440164"/>
                <a:gd name="connsiteX417" fmla="*/ 183705 w 1439146"/>
                <a:gd name="connsiteY417" fmla="*/ 387707 h 1440164"/>
                <a:gd name="connsiteX418" fmla="*/ 221141 w 1439146"/>
                <a:gd name="connsiteY418" fmla="*/ 426171 h 1440164"/>
                <a:gd name="connsiteX419" fmla="*/ 190867 w 1439146"/>
                <a:gd name="connsiteY419" fmla="*/ 440494 h 1440164"/>
                <a:gd name="connsiteX420" fmla="*/ 1210640 w 1439146"/>
                <a:gd name="connsiteY420" fmla="*/ 407632 h 1440164"/>
                <a:gd name="connsiteX421" fmla="*/ 1167085 w 1439146"/>
                <a:gd name="connsiteY421" fmla="*/ 351155 h 1440164"/>
                <a:gd name="connsiteX422" fmla="*/ 1175786 w 1439146"/>
                <a:gd name="connsiteY422" fmla="*/ 351541 h 1440164"/>
                <a:gd name="connsiteX423" fmla="*/ 1240977 w 1439146"/>
                <a:gd name="connsiteY423" fmla="*/ 308287 h 1440164"/>
                <a:gd name="connsiteX424" fmla="*/ 1243539 w 1439146"/>
                <a:gd name="connsiteY424" fmla="*/ 302410 h 1440164"/>
                <a:gd name="connsiteX425" fmla="*/ 1282311 w 1439146"/>
                <a:gd name="connsiteY425" fmla="*/ 367367 h 1440164"/>
                <a:gd name="connsiteX426" fmla="*/ 1237501 w 1439146"/>
                <a:gd name="connsiteY426" fmla="*/ 413123 h 1440164"/>
                <a:gd name="connsiteX427" fmla="*/ 1210640 w 1439146"/>
                <a:gd name="connsiteY427" fmla="*/ 407632 h 1440164"/>
                <a:gd name="connsiteX428" fmla="*/ 1245250 w 1439146"/>
                <a:gd name="connsiteY428" fmla="*/ 395798 h 1440164"/>
                <a:gd name="connsiteX429" fmla="*/ 1269413 w 1439146"/>
                <a:gd name="connsiteY429" fmla="*/ 363012 h 1440164"/>
                <a:gd name="connsiteX430" fmla="*/ 1254411 w 1439146"/>
                <a:gd name="connsiteY430" fmla="*/ 328016 h 1440164"/>
                <a:gd name="connsiteX431" fmla="*/ 1192690 w 1439146"/>
                <a:gd name="connsiteY431" fmla="*/ 372829 h 1440164"/>
                <a:gd name="connsiteX432" fmla="*/ 1203156 w 1439146"/>
                <a:gd name="connsiteY432" fmla="*/ 389273 h 1440164"/>
                <a:gd name="connsiteX433" fmla="*/ 1245250 w 1439146"/>
                <a:gd name="connsiteY433" fmla="*/ 395798 h 1440164"/>
                <a:gd name="connsiteX434" fmla="*/ 257382 w 1439146"/>
                <a:gd name="connsiteY434" fmla="*/ 340413 h 1440164"/>
                <a:gd name="connsiteX435" fmla="*/ 247408 w 1439146"/>
                <a:gd name="connsiteY435" fmla="*/ 331636 h 1440164"/>
                <a:gd name="connsiteX436" fmla="*/ 257439 w 1439146"/>
                <a:gd name="connsiteY436" fmla="*/ 333806 h 1440164"/>
                <a:gd name="connsiteX437" fmla="*/ 281565 w 1439146"/>
                <a:gd name="connsiteY437" fmla="*/ 306690 h 1440164"/>
                <a:gd name="connsiteX438" fmla="*/ 255845 w 1439146"/>
                <a:gd name="connsiteY438" fmla="*/ 306257 h 1440164"/>
                <a:gd name="connsiteX439" fmla="*/ 215266 w 1439146"/>
                <a:gd name="connsiteY439" fmla="*/ 293616 h 1440164"/>
                <a:gd name="connsiteX440" fmla="*/ 225741 w 1439146"/>
                <a:gd name="connsiteY440" fmla="*/ 260044 h 1440164"/>
                <a:gd name="connsiteX441" fmla="*/ 244994 w 1439146"/>
                <a:gd name="connsiteY441" fmla="*/ 255315 h 1440164"/>
                <a:gd name="connsiteX442" fmla="*/ 242956 w 1439146"/>
                <a:gd name="connsiteY442" fmla="*/ 265471 h 1440164"/>
                <a:gd name="connsiteX443" fmla="*/ 223942 w 1439146"/>
                <a:gd name="connsiteY443" fmla="*/ 281138 h 1440164"/>
                <a:gd name="connsiteX444" fmla="*/ 254274 w 1439146"/>
                <a:gd name="connsiteY444" fmla="*/ 288966 h 1440164"/>
                <a:gd name="connsiteX445" fmla="*/ 281690 w 1439146"/>
                <a:gd name="connsiteY445" fmla="*/ 288894 h 1440164"/>
                <a:gd name="connsiteX446" fmla="*/ 279322 w 1439146"/>
                <a:gd name="connsiteY446" fmla="*/ 343001 h 1440164"/>
                <a:gd name="connsiteX447" fmla="*/ 257382 w 1439146"/>
                <a:gd name="connsiteY447" fmla="*/ 340413 h 1440164"/>
                <a:gd name="connsiteX448" fmla="*/ 1138278 w 1439146"/>
                <a:gd name="connsiteY448" fmla="*/ 323503 h 1440164"/>
                <a:gd name="connsiteX449" fmla="*/ 1123059 w 1439146"/>
                <a:gd name="connsiteY449" fmla="*/ 295720 h 1440164"/>
                <a:gd name="connsiteX450" fmla="*/ 1180982 w 1439146"/>
                <a:gd name="connsiteY450" fmla="*/ 239361 h 1440164"/>
                <a:gd name="connsiteX451" fmla="*/ 1207195 w 1439146"/>
                <a:gd name="connsiteY451" fmla="*/ 258632 h 1440164"/>
                <a:gd name="connsiteX452" fmla="*/ 1222593 w 1439146"/>
                <a:gd name="connsiteY452" fmla="*/ 287439 h 1440164"/>
                <a:gd name="connsiteX453" fmla="*/ 1211648 w 1439146"/>
                <a:gd name="connsiteY453" fmla="*/ 286122 h 1440164"/>
                <a:gd name="connsiteX454" fmla="*/ 1204093 w 1439146"/>
                <a:gd name="connsiteY454" fmla="*/ 268958 h 1440164"/>
                <a:gd name="connsiteX455" fmla="*/ 1194077 w 1439146"/>
                <a:gd name="connsiteY455" fmla="*/ 259549 h 1440164"/>
                <a:gd name="connsiteX456" fmla="*/ 1182492 w 1439146"/>
                <a:gd name="connsiteY456" fmla="*/ 268662 h 1440164"/>
                <a:gd name="connsiteX457" fmla="*/ 1178328 w 1439146"/>
                <a:gd name="connsiteY457" fmla="*/ 285976 h 1440164"/>
                <a:gd name="connsiteX458" fmla="*/ 1190937 w 1439146"/>
                <a:gd name="connsiteY458" fmla="*/ 292186 h 1440164"/>
                <a:gd name="connsiteX459" fmla="*/ 1191986 w 1439146"/>
                <a:gd name="connsiteY459" fmla="*/ 305295 h 1440164"/>
                <a:gd name="connsiteX460" fmla="*/ 1177527 w 1439146"/>
                <a:gd name="connsiteY460" fmla="*/ 307394 h 1440164"/>
                <a:gd name="connsiteX461" fmla="*/ 1172180 w 1439146"/>
                <a:gd name="connsiteY461" fmla="*/ 292491 h 1440164"/>
                <a:gd name="connsiteX462" fmla="*/ 1152144 w 1439146"/>
                <a:gd name="connsiteY462" fmla="*/ 298147 h 1440164"/>
                <a:gd name="connsiteX463" fmla="*/ 1139937 w 1439146"/>
                <a:gd name="connsiteY463" fmla="*/ 310888 h 1440164"/>
                <a:gd name="connsiteX464" fmla="*/ 1149987 w 1439146"/>
                <a:gd name="connsiteY464" fmla="*/ 321586 h 1440164"/>
                <a:gd name="connsiteX465" fmla="*/ 1172619 w 1439146"/>
                <a:gd name="connsiteY465" fmla="*/ 332284 h 1440164"/>
                <a:gd name="connsiteX466" fmla="*/ 1180271 w 1439146"/>
                <a:gd name="connsiteY466" fmla="*/ 338223 h 1440164"/>
                <a:gd name="connsiteX467" fmla="*/ 1138278 w 1439146"/>
                <a:gd name="connsiteY467" fmla="*/ 323503 h 1440164"/>
                <a:gd name="connsiteX468" fmla="*/ 324262 w 1439146"/>
                <a:gd name="connsiteY468" fmla="*/ 285227 h 1440164"/>
                <a:gd name="connsiteX469" fmla="*/ 304462 w 1439146"/>
                <a:gd name="connsiteY469" fmla="*/ 250019 h 1440164"/>
                <a:gd name="connsiteX470" fmla="*/ 280689 w 1439146"/>
                <a:gd name="connsiteY470" fmla="*/ 221707 h 1440164"/>
                <a:gd name="connsiteX471" fmla="*/ 262210 w 1439146"/>
                <a:gd name="connsiteY471" fmla="*/ 246526 h 1440164"/>
                <a:gd name="connsiteX472" fmla="*/ 255811 w 1439146"/>
                <a:gd name="connsiteY472" fmla="*/ 249316 h 1440164"/>
                <a:gd name="connsiteX473" fmla="*/ 263439 w 1439146"/>
                <a:gd name="connsiteY473" fmla="*/ 222427 h 1440164"/>
                <a:gd name="connsiteX474" fmla="*/ 295854 w 1439146"/>
                <a:gd name="connsiteY474" fmla="*/ 195527 h 1440164"/>
                <a:gd name="connsiteX475" fmla="*/ 320254 w 1439146"/>
                <a:gd name="connsiteY475" fmla="*/ 185891 h 1440164"/>
                <a:gd name="connsiteX476" fmla="*/ 318421 w 1439146"/>
                <a:gd name="connsiteY476" fmla="*/ 198042 h 1440164"/>
                <a:gd name="connsiteX477" fmla="*/ 300898 w 1439146"/>
                <a:gd name="connsiteY477" fmla="*/ 203283 h 1440164"/>
                <a:gd name="connsiteX478" fmla="*/ 291311 w 1439146"/>
                <a:gd name="connsiteY478" fmla="*/ 211044 h 1440164"/>
                <a:gd name="connsiteX479" fmla="*/ 315825 w 1439146"/>
                <a:gd name="connsiteY479" fmla="*/ 239758 h 1440164"/>
                <a:gd name="connsiteX480" fmla="*/ 348285 w 1439146"/>
                <a:gd name="connsiteY480" fmla="*/ 265950 h 1440164"/>
                <a:gd name="connsiteX481" fmla="*/ 342365 w 1439146"/>
                <a:gd name="connsiteY481" fmla="*/ 281007 h 1440164"/>
                <a:gd name="connsiteX482" fmla="*/ 324262 w 1439146"/>
                <a:gd name="connsiteY482" fmla="*/ 285227 h 1440164"/>
                <a:gd name="connsiteX483" fmla="*/ 1092402 w 1439146"/>
                <a:gd name="connsiteY483" fmla="*/ 278806 h 1440164"/>
                <a:gd name="connsiteX484" fmla="*/ 1083866 w 1439146"/>
                <a:gd name="connsiteY484" fmla="*/ 267799 h 1440164"/>
                <a:gd name="connsiteX485" fmla="*/ 1093108 w 1439146"/>
                <a:gd name="connsiteY485" fmla="*/ 266710 h 1440164"/>
                <a:gd name="connsiteX486" fmla="*/ 1127078 w 1439146"/>
                <a:gd name="connsiteY486" fmla="*/ 225593 h 1440164"/>
                <a:gd name="connsiteX487" fmla="*/ 1094677 w 1439146"/>
                <a:gd name="connsiteY487" fmla="*/ 241043 h 1440164"/>
                <a:gd name="connsiteX488" fmla="*/ 1062246 w 1439146"/>
                <a:gd name="connsiteY488" fmla="*/ 254473 h 1440164"/>
                <a:gd name="connsiteX489" fmla="*/ 1066913 w 1439146"/>
                <a:gd name="connsiteY489" fmla="*/ 223622 h 1440164"/>
                <a:gd name="connsiteX490" fmla="*/ 1072292 w 1439146"/>
                <a:gd name="connsiteY490" fmla="*/ 190870 h 1440164"/>
                <a:gd name="connsiteX491" fmla="*/ 1055320 w 1439146"/>
                <a:gd name="connsiteY491" fmla="*/ 207262 h 1440164"/>
                <a:gd name="connsiteX492" fmla="*/ 1044146 w 1439146"/>
                <a:gd name="connsiteY492" fmla="*/ 232986 h 1440164"/>
                <a:gd name="connsiteX493" fmla="*/ 1027320 w 1439146"/>
                <a:gd name="connsiteY493" fmla="*/ 230102 h 1440164"/>
                <a:gd name="connsiteX494" fmla="*/ 1025884 w 1439146"/>
                <a:gd name="connsiteY494" fmla="*/ 217058 h 1440164"/>
                <a:gd name="connsiteX495" fmla="*/ 1075166 w 1439146"/>
                <a:gd name="connsiteY495" fmla="*/ 156791 h 1440164"/>
                <a:gd name="connsiteX496" fmla="*/ 1087417 w 1439146"/>
                <a:gd name="connsiteY496" fmla="*/ 154973 h 1440164"/>
                <a:gd name="connsiteX497" fmla="*/ 1088131 w 1439146"/>
                <a:gd name="connsiteY497" fmla="*/ 195738 h 1440164"/>
                <a:gd name="connsiteX498" fmla="*/ 1083234 w 1439146"/>
                <a:gd name="connsiteY498" fmla="*/ 232784 h 1440164"/>
                <a:gd name="connsiteX499" fmla="*/ 1116288 w 1439146"/>
                <a:gd name="connsiteY499" fmla="*/ 219274 h 1440164"/>
                <a:gd name="connsiteX500" fmla="*/ 1157109 w 1439146"/>
                <a:gd name="connsiteY500" fmla="*/ 208894 h 1440164"/>
                <a:gd name="connsiteX501" fmla="*/ 1161138 w 1439146"/>
                <a:gd name="connsiteY501" fmla="*/ 219957 h 1440164"/>
                <a:gd name="connsiteX502" fmla="*/ 1113240 w 1439146"/>
                <a:gd name="connsiteY502" fmla="*/ 283441 h 1440164"/>
                <a:gd name="connsiteX503" fmla="*/ 1092402 w 1439146"/>
                <a:gd name="connsiteY503" fmla="*/ 278806 h 1440164"/>
                <a:gd name="connsiteX504" fmla="*/ 376704 w 1439146"/>
                <a:gd name="connsiteY504" fmla="*/ 233899 h 1440164"/>
                <a:gd name="connsiteX505" fmla="*/ 353694 w 1439146"/>
                <a:gd name="connsiteY505" fmla="*/ 204155 h 1440164"/>
                <a:gd name="connsiteX506" fmla="*/ 330023 w 1439146"/>
                <a:gd name="connsiteY506" fmla="*/ 178650 h 1440164"/>
                <a:gd name="connsiteX507" fmla="*/ 339598 w 1439146"/>
                <a:gd name="connsiteY507" fmla="*/ 162288 h 1440164"/>
                <a:gd name="connsiteX508" fmla="*/ 354195 w 1439146"/>
                <a:gd name="connsiteY508" fmla="*/ 161285 h 1440164"/>
                <a:gd name="connsiteX509" fmla="*/ 397768 w 1439146"/>
                <a:gd name="connsiteY509" fmla="*/ 225593 h 1440164"/>
                <a:gd name="connsiteX510" fmla="*/ 414311 w 1439146"/>
                <a:gd name="connsiteY510" fmla="*/ 214853 h 1440164"/>
                <a:gd name="connsiteX511" fmla="*/ 406546 w 1439146"/>
                <a:gd name="connsiteY511" fmla="*/ 164780 h 1440164"/>
                <a:gd name="connsiteX512" fmla="*/ 385665 w 1439146"/>
                <a:gd name="connsiteY512" fmla="*/ 144509 h 1440164"/>
                <a:gd name="connsiteX513" fmla="*/ 404929 w 1439146"/>
                <a:gd name="connsiteY513" fmla="*/ 123792 h 1440164"/>
                <a:gd name="connsiteX514" fmla="*/ 405988 w 1439146"/>
                <a:gd name="connsiteY514" fmla="*/ 129353 h 1440164"/>
                <a:gd name="connsiteX515" fmla="*/ 418114 w 1439146"/>
                <a:gd name="connsiteY515" fmla="*/ 163420 h 1440164"/>
                <a:gd name="connsiteX516" fmla="*/ 411795 w 1439146"/>
                <a:gd name="connsiteY516" fmla="*/ 231951 h 1440164"/>
                <a:gd name="connsiteX517" fmla="*/ 376704 w 1439146"/>
                <a:gd name="connsiteY517" fmla="*/ 233899 h 1440164"/>
                <a:gd name="connsiteX518" fmla="*/ 450119 w 1439146"/>
                <a:gd name="connsiteY518" fmla="*/ 197860 h 1440164"/>
                <a:gd name="connsiteX519" fmla="*/ 441329 w 1439146"/>
                <a:gd name="connsiteY519" fmla="*/ 157317 h 1440164"/>
                <a:gd name="connsiteX520" fmla="*/ 421609 w 1439146"/>
                <a:gd name="connsiteY520" fmla="*/ 123171 h 1440164"/>
                <a:gd name="connsiteX521" fmla="*/ 446578 w 1439146"/>
                <a:gd name="connsiteY521" fmla="*/ 104281 h 1440164"/>
                <a:gd name="connsiteX522" fmla="*/ 511169 w 1439146"/>
                <a:gd name="connsiteY522" fmla="*/ 108565 h 1440164"/>
                <a:gd name="connsiteX523" fmla="*/ 519501 w 1439146"/>
                <a:gd name="connsiteY523" fmla="*/ 161188 h 1440164"/>
                <a:gd name="connsiteX524" fmla="*/ 484265 w 1439146"/>
                <a:gd name="connsiteY524" fmla="*/ 190285 h 1440164"/>
                <a:gd name="connsiteX525" fmla="*/ 450119 w 1439146"/>
                <a:gd name="connsiteY525" fmla="*/ 197860 h 1440164"/>
                <a:gd name="connsiteX526" fmla="*/ 499396 w 1439146"/>
                <a:gd name="connsiteY526" fmla="*/ 172443 h 1440164"/>
                <a:gd name="connsiteX527" fmla="*/ 502596 w 1439146"/>
                <a:gd name="connsiteY527" fmla="*/ 127321 h 1440164"/>
                <a:gd name="connsiteX528" fmla="*/ 472731 w 1439146"/>
                <a:gd name="connsiteY528" fmla="*/ 106236 h 1440164"/>
                <a:gd name="connsiteX529" fmla="*/ 442547 w 1439146"/>
                <a:gd name="connsiteY529" fmla="*/ 118633 h 1440164"/>
                <a:gd name="connsiteX530" fmla="*/ 456131 w 1439146"/>
                <a:gd name="connsiteY530" fmla="*/ 152039 h 1440164"/>
                <a:gd name="connsiteX531" fmla="*/ 478731 w 1439146"/>
                <a:gd name="connsiteY531" fmla="*/ 182917 h 1440164"/>
                <a:gd name="connsiteX532" fmla="*/ 499396 w 1439146"/>
                <a:gd name="connsiteY532" fmla="*/ 172443 h 1440164"/>
                <a:gd name="connsiteX533" fmla="*/ 939833 w 1439146"/>
                <a:gd name="connsiteY533" fmla="*/ 185907 h 1440164"/>
                <a:gd name="connsiteX534" fmla="*/ 933823 w 1439146"/>
                <a:gd name="connsiteY534" fmla="*/ 174382 h 1440164"/>
                <a:gd name="connsiteX535" fmla="*/ 944798 w 1439146"/>
                <a:gd name="connsiteY535" fmla="*/ 156867 h 1440164"/>
                <a:gd name="connsiteX536" fmla="*/ 952475 w 1439146"/>
                <a:gd name="connsiteY536" fmla="*/ 132328 h 1440164"/>
                <a:gd name="connsiteX537" fmla="*/ 928699 w 1439146"/>
                <a:gd name="connsiteY537" fmla="*/ 150776 h 1440164"/>
                <a:gd name="connsiteX538" fmla="*/ 901915 w 1439146"/>
                <a:gd name="connsiteY538" fmla="*/ 174248 h 1440164"/>
                <a:gd name="connsiteX539" fmla="*/ 896580 w 1439146"/>
                <a:gd name="connsiteY539" fmla="*/ 135973 h 1440164"/>
                <a:gd name="connsiteX540" fmla="*/ 891823 w 1439146"/>
                <a:gd name="connsiteY540" fmla="*/ 99699 h 1440164"/>
                <a:gd name="connsiteX541" fmla="*/ 882155 w 1439146"/>
                <a:gd name="connsiteY541" fmla="*/ 124788 h 1440164"/>
                <a:gd name="connsiteX542" fmla="*/ 877804 w 1439146"/>
                <a:gd name="connsiteY542" fmla="*/ 156283 h 1440164"/>
                <a:gd name="connsiteX543" fmla="*/ 868268 w 1439146"/>
                <a:gd name="connsiteY543" fmla="*/ 159498 h 1440164"/>
                <a:gd name="connsiteX544" fmla="*/ 854049 w 1439146"/>
                <a:gd name="connsiteY544" fmla="*/ 148495 h 1440164"/>
                <a:gd name="connsiteX545" fmla="*/ 885703 w 1439146"/>
                <a:gd name="connsiteY545" fmla="*/ 74801 h 1440164"/>
                <a:gd name="connsiteX546" fmla="*/ 893424 w 1439146"/>
                <a:gd name="connsiteY546" fmla="*/ 68145 h 1440164"/>
                <a:gd name="connsiteX547" fmla="*/ 908728 w 1439146"/>
                <a:gd name="connsiteY547" fmla="*/ 111188 h 1440164"/>
                <a:gd name="connsiteX548" fmla="*/ 911760 w 1439146"/>
                <a:gd name="connsiteY548" fmla="*/ 149954 h 1440164"/>
                <a:gd name="connsiteX549" fmla="*/ 940200 w 1439146"/>
                <a:gd name="connsiteY549" fmla="*/ 122120 h 1440164"/>
                <a:gd name="connsiteX550" fmla="*/ 975041 w 1439146"/>
                <a:gd name="connsiteY550" fmla="*/ 96263 h 1440164"/>
                <a:gd name="connsiteX551" fmla="*/ 984904 w 1439146"/>
                <a:gd name="connsiteY551" fmla="*/ 106294 h 1440164"/>
                <a:gd name="connsiteX552" fmla="*/ 964390 w 1439146"/>
                <a:gd name="connsiteY552" fmla="*/ 145261 h 1440164"/>
                <a:gd name="connsiteX553" fmla="*/ 957730 w 1439146"/>
                <a:gd name="connsiteY553" fmla="*/ 182125 h 1440164"/>
                <a:gd name="connsiteX554" fmla="*/ 956905 w 1439146"/>
                <a:gd name="connsiteY554" fmla="*/ 190999 h 1440164"/>
                <a:gd name="connsiteX555" fmla="*/ 939835 w 1439146"/>
                <a:gd name="connsiteY555" fmla="*/ 185907 h 1440164"/>
                <a:gd name="connsiteX556" fmla="*/ 543157 w 1439146"/>
                <a:gd name="connsiteY556" fmla="*/ 160726 h 1440164"/>
                <a:gd name="connsiteX557" fmla="*/ 539563 w 1439146"/>
                <a:gd name="connsiteY557" fmla="*/ 114028 h 1440164"/>
                <a:gd name="connsiteX558" fmla="*/ 524626 w 1439146"/>
                <a:gd name="connsiteY558" fmla="*/ 84762 h 1440164"/>
                <a:gd name="connsiteX559" fmla="*/ 534408 w 1439146"/>
                <a:gd name="connsiteY559" fmla="*/ 72184 h 1440164"/>
                <a:gd name="connsiteX560" fmla="*/ 552127 w 1439146"/>
                <a:gd name="connsiteY560" fmla="*/ 75313 h 1440164"/>
                <a:gd name="connsiteX561" fmla="*/ 572218 w 1439146"/>
                <a:gd name="connsiteY561" fmla="*/ 153044 h 1440164"/>
                <a:gd name="connsiteX562" fmla="*/ 564816 w 1439146"/>
                <a:gd name="connsiteY562" fmla="*/ 163179 h 1440164"/>
                <a:gd name="connsiteX563" fmla="*/ 543157 w 1439146"/>
                <a:gd name="connsiteY563" fmla="*/ 160726 h 1440164"/>
                <a:gd name="connsiteX564" fmla="*/ 609924 w 1439146"/>
                <a:gd name="connsiteY564" fmla="*/ 148127 h 1440164"/>
                <a:gd name="connsiteX565" fmla="*/ 576019 w 1439146"/>
                <a:gd name="connsiteY565" fmla="*/ 101832 h 1440164"/>
                <a:gd name="connsiteX566" fmla="*/ 610802 w 1439146"/>
                <a:gd name="connsiteY566" fmla="*/ 54677 h 1440164"/>
                <a:gd name="connsiteX567" fmla="*/ 671809 w 1439146"/>
                <a:gd name="connsiteY567" fmla="*/ 86245 h 1440164"/>
                <a:gd name="connsiteX568" fmla="*/ 659567 w 1439146"/>
                <a:gd name="connsiteY568" fmla="*/ 137809 h 1440164"/>
                <a:gd name="connsiteX569" fmla="*/ 609924 w 1439146"/>
                <a:gd name="connsiteY569" fmla="*/ 148127 h 1440164"/>
                <a:gd name="connsiteX570" fmla="*/ 647258 w 1439146"/>
                <a:gd name="connsiteY570" fmla="*/ 132773 h 1440164"/>
                <a:gd name="connsiteX571" fmla="*/ 654245 w 1439146"/>
                <a:gd name="connsiteY571" fmla="*/ 92561 h 1440164"/>
                <a:gd name="connsiteX572" fmla="*/ 598423 w 1439146"/>
                <a:gd name="connsiteY572" fmla="*/ 72614 h 1440164"/>
                <a:gd name="connsiteX573" fmla="*/ 627230 w 1439146"/>
                <a:gd name="connsiteY573" fmla="*/ 140241 h 1440164"/>
                <a:gd name="connsiteX574" fmla="*/ 647258 w 1439146"/>
                <a:gd name="connsiteY574" fmla="*/ 132773 h 1440164"/>
                <a:gd name="connsiteX575" fmla="*/ 800453 w 1439146"/>
                <a:gd name="connsiteY575" fmla="*/ 149400 h 1440164"/>
                <a:gd name="connsiteX576" fmla="*/ 781748 w 1439146"/>
                <a:gd name="connsiteY576" fmla="*/ 135160 h 1440164"/>
                <a:gd name="connsiteX577" fmla="*/ 777969 w 1439146"/>
                <a:gd name="connsiteY577" fmla="*/ 92605 h 1440164"/>
                <a:gd name="connsiteX578" fmla="*/ 778537 w 1439146"/>
                <a:gd name="connsiteY578" fmla="*/ 57255 h 1440164"/>
                <a:gd name="connsiteX579" fmla="*/ 791534 w 1439146"/>
                <a:gd name="connsiteY579" fmla="*/ 49890 h 1440164"/>
                <a:gd name="connsiteX580" fmla="*/ 802546 w 1439146"/>
                <a:gd name="connsiteY580" fmla="*/ 61556 h 1440164"/>
                <a:gd name="connsiteX581" fmla="*/ 795512 w 1439146"/>
                <a:gd name="connsiteY581" fmla="*/ 131165 h 1440164"/>
                <a:gd name="connsiteX582" fmla="*/ 833934 w 1439146"/>
                <a:gd name="connsiteY582" fmla="*/ 134172 h 1440164"/>
                <a:gd name="connsiteX583" fmla="*/ 843643 w 1439146"/>
                <a:gd name="connsiteY583" fmla="*/ 99910 h 1440164"/>
                <a:gd name="connsiteX584" fmla="*/ 840195 w 1439146"/>
                <a:gd name="connsiteY584" fmla="*/ 65573 h 1440164"/>
                <a:gd name="connsiteX585" fmla="*/ 844879 w 1439146"/>
                <a:gd name="connsiteY585" fmla="*/ 59592 h 1440164"/>
                <a:gd name="connsiteX586" fmla="*/ 867740 w 1439146"/>
                <a:gd name="connsiteY586" fmla="*/ 67392 h 1440164"/>
                <a:gd name="connsiteX587" fmla="*/ 853265 w 1439146"/>
                <a:gd name="connsiteY587" fmla="*/ 103688 h 1440164"/>
                <a:gd name="connsiteX588" fmla="*/ 800453 w 1439146"/>
                <a:gd name="connsiteY588" fmla="*/ 149400 h 1440164"/>
                <a:gd name="connsiteX589" fmla="*/ 743747 w 1439146"/>
                <a:gd name="connsiteY589" fmla="*/ 140025 h 1440164"/>
                <a:gd name="connsiteX590" fmla="*/ 726957 w 1439146"/>
                <a:gd name="connsiteY590" fmla="*/ 118816 h 1440164"/>
                <a:gd name="connsiteX591" fmla="*/ 711796 w 1439146"/>
                <a:gd name="connsiteY591" fmla="*/ 101832 h 1440164"/>
                <a:gd name="connsiteX592" fmla="*/ 711302 w 1439146"/>
                <a:gd name="connsiteY592" fmla="*/ 135120 h 1440164"/>
                <a:gd name="connsiteX593" fmla="*/ 695298 w 1439146"/>
                <a:gd name="connsiteY593" fmla="*/ 140105 h 1440164"/>
                <a:gd name="connsiteX594" fmla="*/ 681641 w 1439146"/>
                <a:gd name="connsiteY594" fmla="*/ 134300 h 1440164"/>
                <a:gd name="connsiteX595" fmla="*/ 689110 w 1439146"/>
                <a:gd name="connsiteY595" fmla="*/ 91760 h 1440164"/>
                <a:gd name="connsiteX596" fmla="*/ 684843 w 1439146"/>
                <a:gd name="connsiteY596" fmla="*/ 54889 h 1440164"/>
                <a:gd name="connsiteX597" fmla="*/ 680574 w 1439146"/>
                <a:gd name="connsiteY597" fmla="*/ 50621 h 1440164"/>
                <a:gd name="connsiteX598" fmla="*/ 739372 w 1439146"/>
                <a:gd name="connsiteY598" fmla="*/ 52997 h 1440164"/>
                <a:gd name="connsiteX599" fmla="*/ 740477 w 1439146"/>
                <a:gd name="connsiteY599" fmla="*/ 91024 h 1440164"/>
                <a:gd name="connsiteX600" fmla="*/ 744949 w 1439146"/>
                <a:gd name="connsiteY600" fmla="*/ 117291 h 1440164"/>
                <a:gd name="connsiteX601" fmla="*/ 761865 w 1439146"/>
                <a:gd name="connsiteY601" fmla="*/ 135973 h 1440164"/>
                <a:gd name="connsiteX602" fmla="*/ 765928 w 1439146"/>
                <a:gd name="connsiteY602" fmla="*/ 140241 h 1440164"/>
                <a:gd name="connsiteX603" fmla="*/ 743748 w 1439146"/>
                <a:gd name="connsiteY603" fmla="*/ 140025 h 1440164"/>
                <a:gd name="connsiteX604" fmla="*/ 726666 w 1439146"/>
                <a:gd name="connsiteY604" fmla="*/ 88176 h 1440164"/>
                <a:gd name="connsiteX605" fmla="*/ 713863 w 1439146"/>
                <a:gd name="connsiteY605" fmla="*/ 54889 h 1440164"/>
                <a:gd name="connsiteX606" fmla="*/ 706181 w 1439146"/>
                <a:gd name="connsiteY606" fmla="*/ 74093 h 1440164"/>
                <a:gd name="connsiteX607" fmla="*/ 713863 w 1439146"/>
                <a:gd name="connsiteY607" fmla="*/ 93297 h 1440164"/>
                <a:gd name="connsiteX608" fmla="*/ 726666 w 1439146"/>
                <a:gd name="connsiteY608" fmla="*/ 88176 h 1440164"/>
                <a:gd name="connsiteX609" fmla="*/ 944578 w 1439146"/>
                <a:gd name="connsiteY609" fmla="*/ 1394451 h 1440164"/>
                <a:gd name="connsiteX610" fmla="*/ 969621 w 1439146"/>
                <a:gd name="connsiteY610" fmla="*/ 1383805 h 1440164"/>
                <a:gd name="connsiteX611" fmla="*/ 938441 w 1439146"/>
                <a:gd name="connsiteY611" fmla="*/ 1392504 h 1440164"/>
                <a:gd name="connsiteX612" fmla="*/ 913399 w 1439146"/>
                <a:gd name="connsiteY612" fmla="*/ 1403138 h 1440164"/>
                <a:gd name="connsiteX613" fmla="*/ 944578 w 1439146"/>
                <a:gd name="connsiteY613" fmla="*/ 1394451 h 1440164"/>
                <a:gd name="connsiteX614" fmla="*/ 467197 w 1439146"/>
                <a:gd name="connsiteY614" fmla="*/ 1382120 h 1440164"/>
                <a:gd name="connsiteX615" fmla="*/ 456529 w 1439146"/>
                <a:gd name="connsiteY615" fmla="*/ 1377975 h 1440164"/>
                <a:gd name="connsiteX616" fmla="*/ 458658 w 1439146"/>
                <a:gd name="connsiteY616" fmla="*/ 1382120 h 1440164"/>
                <a:gd name="connsiteX617" fmla="*/ 469327 w 1439146"/>
                <a:gd name="connsiteY617" fmla="*/ 1386253 h 1440164"/>
                <a:gd name="connsiteX618" fmla="*/ 467197 w 1439146"/>
                <a:gd name="connsiteY618" fmla="*/ 1382120 h 1440164"/>
                <a:gd name="connsiteX619" fmla="*/ 987845 w 1439146"/>
                <a:gd name="connsiteY619" fmla="*/ 1377850 h 1440164"/>
                <a:gd name="connsiteX620" fmla="*/ 989978 w 1439146"/>
                <a:gd name="connsiteY620" fmla="*/ 1373717 h 1440164"/>
                <a:gd name="connsiteX621" fmla="*/ 979309 w 1439146"/>
                <a:gd name="connsiteY621" fmla="*/ 1377850 h 1440164"/>
                <a:gd name="connsiteX622" fmla="*/ 977175 w 1439146"/>
                <a:gd name="connsiteY622" fmla="*/ 1381983 h 1440164"/>
                <a:gd name="connsiteX623" fmla="*/ 987845 w 1439146"/>
                <a:gd name="connsiteY623" fmla="*/ 1377850 h 1440164"/>
                <a:gd name="connsiteX624" fmla="*/ 441591 w 1439146"/>
                <a:gd name="connsiteY624" fmla="*/ 1371452 h 1440164"/>
                <a:gd name="connsiteX625" fmla="*/ 426653 w 1439146"/>
                <a:gd name="connsiteY625" fmla="*/ 1365349 h 1440164"/>
                <a:gd name="connsiteX626" fmla="*/ 433052 w 1439146"/>
                <a:gd name="connsiteY626" fmla="*/ 1371452 h 1440164"/>
                <a:gd name="connsiteX627" fmla="*/ 447990 w 1439146"/>
                <a:gd name="connsiteY627" fmla="*/ 1377543 h 1440164"/>
                <a:gd name="connsiteX628" fmla="*/ 441591 w 1439146"/>
                <a:gd name="connsiteY628" fmla="*/ 1371452 h 1440164"/>
                <a:gd name="connsiteX629" fmla="*/ 1034883 w 1439146"/>
                <a:gd name="connsiteY629" fmla="*/ 1356468 h 1440164"/>
                <a:gd name="connsiteX630" fmla="*/ 1068929 w 1439146"/>
                <a:gd name="connsiteY630" fmla="*/ 1337215 h 1440164"/>
                <a:gd name="connsiteX631" fmla="*/ 996736 w 1439146"/>
                <a:gd name="connsiteY631" fmla="*/ 1371941 h 1440164"/>
                <a:gd name="connsiteX632" fmla="*/ 1034883 w 1439146"/>
                <a:gd name="connsiteY632" fmla="*/ 1356468 h 1440164"/>
                <a:gd name="connsiteX633" fmla="*/ 420254 w 1439146"/>
                <a:gd name="connsiteY633" fmla="*/ 1363368 h 1440164"/>
                <a:gd name="connsiteX634" fmla="*/ 413628 w 1439146"/>
                <a:gd name="connsiteY634" fmla="*/ 1359155 h 1440164"/>
                <a:gd name="connsiteX635" fmla="*/ 409609 w 1439146"/>
                <a:gd name="connsiteY635" fmla="*/ 1360829 h 1440164"/>
                <a:gd name="connsiteX636" fmla="*/ 420254 w 1439146"/>
                <a:gd name="connsiteY636" fmla="*/ 1363368 h 1440164"/>
                <a:gd name="connsiteX637" fmla="*/ 402823 w 1439146"/>
                <a:gd name="connsiteY637" fmla="*/ 1355045 h 1440164"/>
                <a:gd name="connsiteX638" fmla="*/ 329408 w 1439146"/>
                <a:gd name="connsiteY638" fmla="*/ 1314204 h 1440164"/>
                <a:gd name="connsiteX639" fmla="*/ 400694 w 1439146"/>
                <a:gd name="connsiteY639" fmla="*/ 1356320 h 1440164"/>
                <a:gd name="connsiteX640" fmla="*/ 402823 w 1439146"/>
                <a:gd name="connsiteY640" fmla="*/ 1355045 h 1440164"/>
                <a:gd name="connsiteX641" fmla="*/ 870484 w 1439146"/>
                <a:gd name="connsiteY641" fmla="*/ 1339446 h 1440164"/>
                <a:gd name="connsiteX642" fmla="*/ 710700 w 1439146"/>
                <a:gd name="connsiteY642" fmla="*/ 1335177 h 1440164"/>
                <a:gd name="connsiteX643" fmla="*/ 548278 w 1439146"/>
                <a:gd name="connsiteY643" fmla="*/ 1339446 h 1440164"/>
                <a:gd name="connsiteX644" fmla="*/ 708063 w 1439146"/>
                <a:gd name="connsiteY644" fmla="*/ 1343705 h 1440164"/>
                <a:gd name="connsiteX645" fmla="*/ 870484 w 1439146"/>
                <a:gd name="connsiteY645" fmla="*/ 1339446 h 1440164"/>
                <a:gd name="connsiteX646" fmla="*/ 1090268 w 1439146"/>
                <a:gd name="connsiteY646" fmla="*/ 1324201 h 1440164"/>
                <a:gd name="connsiteX647" fmla="*/ 1081732 w 1439146"/>
                <a:gd name="connsiteY647" fmla="*/ 1326638 h 1440164"/>
                <a:gd name="connsiteX648" fmla="*/ 1073198 w 1439146"/>
                <a:gd name="connsiteY648" fmla="*/ 1333344 h 1440164"/>
                <a:gd name="connsiteX649" fmla="*/ 1081732 w 1439146"/>
                <a:gd name="connsiteY649" fmla="*/ 1330907 h 1440164"/>
                <a:gd name="connsiteX650" fmla="*/ 1090268 w 1439146"/>
                <a:gd name="connsiteY650" fmla="*/ 1324201 h 1440164"/>
                <a:gd name="connsiteX651" fmla="*/ 896547 w 1439146"/>
                <a:gd name="connsiteY651" fmla="*/ 1319886 h 1440164"/>
                <a:gd name="connsiteX652" fmla="*/ 893957 w 1439146"/>
                <a:gd name="connsiteY652" fmla="*/ 1304948 h 1440164"/>
                <a:gd name="connsiteX653" fmla="*/ 870446 w 1439146"/>
                <a:gd name="connsiteY653" fmla="*/ 1296762 h 1440164"/>
                <a:gd name="connsiteX654" fmla="*/ 833538 w 1439146"/>
                <a:gd name="connsiteY654" fmla="*/ 1309571 h 1440164"/>
                <a:gd name="connsiteX655" fmla="*/ 816856 w 1439146"/>
                <a:gd name="connsiteY655" fmla="*/ 1322368 h 1440164"/>
                <a:gd name="connsiteX656" fmla="*/ 795580 w 1439146"/>
                <a:gd name="connsiteY656" fmla="*/ 1306849 h 1440164"/>
                <a:gd name="connsiteX657" fmla="*/ 791744 w 1439146"/>
                <a:gd name="connsiteY657" fmla="*/ 1296762 h 1440164"/>
                <a:gd name="connsiteX658" fmla="*/ 659827 w 1439146"/>
                <a:gd name="connsiteY658" fmla="*/ 1296762 h 1440164"/>
                <a:gd name="connsiteX659" fmla="*/ 527909 w 1439146"/>
                <a:gd name="connsiteY659" fmla="*/ 1296762 h 1440164"/>
                <a:gd name="connsiteX660" fmla="*/ 526026 w 1439146"/>
                <a:gd name="connsiteY660" fmla="*/ 1309593 h 1440164"/>
                <a:gd name="connsiteX661" fmla="*/ 526253 w 1439146"/>
                <a:gd name="connsiteY661" fmla="*/ 1324531 h 1440164"/>
                <a:gd name="connsiteX662" fmla="*/ 713750 w 1439146"/>
                <a:gd name="connsiteY662" fmla="*/ 1326638 h 1440164"/>
                <a:gd name="connsiteX663" fmla="*/ 896547 w 1439146"/>
                <a:gd name="connsiteY663" fmla="*/ 1319886 h 1440164"/>
                <a:gd name="connsiteX664" fmla="*/ 1125804 w 1439146"/>
                <a:gd name="connsiteY664" fmla="*/ 1301373 h 1440164"/>
                <a:gd name="connsiteX665" fmla="*/ 1112673 w 1439146"/>
                <a:gd name="connsiteY665" fmla="*/ 1307271 h 1440164"/>
                <a:gd name="connsiteX666" fmla="*/ 1094535 w 1439146"/>
                <a:gd name="connsiteY666" fmla="*/ 1321047 h 1440164"/>
                <a:gd name="connsiteX667" fmla="*/ 1125804 w 1439146"/>
                <a:gd name="connsiteY667" fmla="*/ 1301373 h 1440164"/>
                <a:gd name="connsiteX668" fmla="*/ 820982 w 1439146"/>
                <a:gd name="connsiteY668" fmla="*/ 1297980 h 1440164"/>
                <a:gd name="connsiteX669" fmla="*/ 829942 w 1439146"/>
                <a:gd name="connsiteY669" fmla="*/ 1296762 h 1440164"/>
                <a:gd name="connsiteX670" fmla="*/ 829520 w 1439146"/>
                <a:gd name="connsiteY670" fmla="*/ 1262878 h 1440164"/>
                <a:gd name="connsiteX671" fmla="*/ 809390 w 1439146"/>
                <a:gd name="connsiteY671" fmla="*/ 1259382 h 1440164"/>
                <a:gd name="connsiteX672" fmla="*/ 801108 w 1439146"/>
                <a:gd name="connsiteY672" fmla="*/ 1298902 h 1440164"/>
                <a:gd name="connsiteX673" fmla="*/ 817780 w 1439146"/>
                <a:gd name="connsiteY673" fmla="*/ 1304105 h 1440164"/>
                <a:gd name="connsiteX674" fmla="*/ 820981 w 1439146"/>
                <a:gd name="connsiteY674" fmla="*/ 1297980 h 1440164"/>
                <a:gd name="connsiteX675" fmla="*/ 322098 w 1439146"/>
                <a:gd name="connsiteY675" fmla="*/ 1308022 h 1440164"/>
                <a:gd name="connsiteX676" fmla="*/ 293292 w 1439146"/>
                <a:gd name="connsiteY676" fmla="*/ 1285012 h 1440164"/>
                <a:gd name="connsiteX677" fmla="*/ 178604 w 1439146"/>
                <a:gd name="connsiteY677" fmla="*/ 1176033 h 1440164"/>
                <a:gd name="connsiteX678" fmla="*/ 141259 w 1439146"/>
                <a:gd name="connsiteY678" fmla="*/ 1134596 h 1440164"/>
                <a:gd name="connsiteX679" fmla="*/ 291311 w 1439146"/>
                <a:gd name="connsiteY679" fmla="*/ 1288302 h 1440164"/>
                <a:gd name="connsiteX680" fmla="*/ 322098 w 1439146"/>
                <a:gd name="connsiteY680" fmla="*/ 1308022 h 1440164"/>
                <a:gd name="connsiteX681" fmla="*/ 1177383 w 1439146"/>
                <a:gd name="connsiteY681" fmla="*/ 1261728 h 1440164"/>
                <a:gd name="connsiteX682" fmla="*/ 1350813 w 1439146"/>
                <a:gd name="connsiteY682" fmla="*/ 1044542 h 1440164"/>
                <a:gd name="connsiteX683" fmla="*/ 1344332 w 1439146"/>
                <a:gd name="connsiteY683" fmla="*/ 1048210 h 1440164"/>
                <a:gd name="connsiteX684" fmla="*/ 1220492 w 1439146"/>
                <a:gd name="connsiteY684" fmla="*/ 1213851 h 1440164"/>
                <a:gd name="connsiteX685" fmla="*/ 1150014 w 1439146"/>
                <a:gd name="connsiteY685" fmla="*/ 1281334 h 1440164"/>
                <a:gd name="connsiteX686" fmla="*/ 1136841 w 1439146"/>
                <a:gd name="connsiteY686" fmla="*/ 1294223 h 1440164"/>
                <a:gd name="connsiteX687" fmla="*/ 1177383 w 1439146"/>
                <a:gd name="connsiteY687" fmla="*/ 1261728 h 1440164"/>
                <a:gd name="connsiteX688" fmla="*/ 586927 w 1439146"/>
                <a:gd name="connsiteY688" fmla="*/ 1280139 h 1440164"/>
                <a:gd name="connsiteX689" fmla="*/ 609119 w 1439146"/>
                <a:gd name="connsiteY689" fmla="*/ 1258244 h 1440164"/>
                <a:gd name="connsiteX690" fmla="*/ 590179 w 1439146"/>
                <a:gd name="connsiteY690" fmla="*/ 1254521 h 1440164"/>
                <a:gd name="connsiteX691" fmla="*/ 549269 w 1439146"/>
                <a:gd name="connsiteY691" fmla="*/ 1265827 h 1440164"/>
                <a:gd name="connsiteX692" fmla="*/ 563114 w 1439146"/>
                <a:gd name="connsiteY692" fmla="*/ 1288234 h 1440164"/>
                <a:gd name="connsiteX693" fmla="*/ 586927 w 1439146"/>
                <a:gd name="connsiteY693" fmla="*/ 1280139 h 1440164"/>
                <a:gd name="connsiteX694" fmla="*/ 662551 w 1439146"/>
                <a:gd name="connsiteY694" fmla="*/ 1285125 h 1440164"/>
                <a:gd name="connsiteX695" fmla="*/ 628410 w 1439146"/>
                <a:gd name="connsiteY695" fmla="*/ 1285103 h 1440164"/>
                <a:gd name="connsiteX696" fmla="*/ 644301 w 1439146"/>
                <a:gd name="connsiteY696" fmla="*/ 1286776 h 1440164"/>
                <a:gd name="connsiteX697" fmla="*/ 662551 w 1439146"/>
                <a:gd name="connsiteY697" fmla="*/ 1285137 h 1440164"/>
                <a:gd name="connsiteX698" fmla="*/ 759926 w 1439146"/>
                <a:gd name="connsiteY698" fmla="*/ 1281937 h 1440164"/>
                <a:gd name="connsiteX699" fmla="*/ 792564 w 1439146"/>
                <a:gd name="connsiteY699" fmla="*/ 1260601 h 1440164"/>
                <a:gd name="connsiteX700" fmla="*/ 816129 w 1439146"/>
                <a:gd name="connsiteY700" fmla="*/ 1245549 h 1440164"/>
                <a:gd name="connsiteX701" fmla="*/ 820429 w 1439146"/>
                <a:gd name="connsiteY701" fmla="*/ 1240482 h 1440164"/>
                <a:gd name="connsiteX702" fmla="*/ 797862 w 1439146"/>
                <a:gd name="connsiteY702" fmla="*/ 1243101 h 1440164"/>
                <a:gd name="connsiteX703" fmla="*/ 782654 w 1439146"/>
                <a:gd name="connsiteY703" fmla="*/ 1254088 h 1440164"/>
                <a:gd name="connsiteX704" fmla="*/ 797562 w 1439146"/>
                <a:gd name="connsiteY704" fmla="*/ 1232148 h 1440164"/>
                <a:gd name="connsiteX705" fmla="*/ 802032 w 1439146"/>
                <a:gd name="connsiteY705" fmla="*/ 1212086 h 1440164"/>
                <a:gd name="connsiteX706" fmla="*/ 791781 w 1439146"/>
                <a:gd name="connsiteY706" fmla="*/ 1149533 h 1440164"/>
                <a:gd name="connsiteX707" fmla="*/ 769415 w 1439146"/>
                <a:gd name="connsiteY707" fmla="*/ 1040708 h 1440164"/>
                <a:gd name="connsiteX708" fmla="*/ 765924 w 1439146"/>
                <a:gd name="connsiteY708" fmla="*/ 1046043 h 1440164"/>
                <a:gd name="connsiteX709" fmla="*/ 732774 w 1439146"/>
                <a:gd name="connsiteY709" fmla="*/ 1108461 h 1440164"/>
                <a:gd name="connsiteX710" fmla="*/ 697645 w 1439146"/>
                <a:gd name="connsiteY710" fmla="*/ 1117195 h 1440164"/>
                <a:gd name="connsiteX711" fmla="*/ 640333 w 1439146"/>
                <a:gd name="connsiteY711" fmla="*/ 1167033 h 1440164"/>
                <a:gd name="connsiteX712" fmla="*/ 635403 w 1439146"/>
                <a:gd name="connsiteY712" fmla="*/ 1249819 h 1440164"/>
                <a:gd name="connsiteX713" fmla="*/ 655207 w 1439146"/>
                <a:gd name="connsiteY713" fmla="*/ 1260954 h 1440164"/>
                <a:gd name="connsiteX714" fmla="*/ 759926 w 1439146"/>
                <a:gd name="connsiteY714" fmla="*/ 1281937 h 1440164"/>
                <a:gd name="connsiteX715" fmla="*/ 880112 w 1439146"/>
                <a:gd name="connsiteY715" fmla="*/ 1278624 h 1440164"/>
                <a:gd name="connsiteX716" fmla="*/ 862686 w 1439146"/>
                <a:gd name="connsiteY716" fmla="*/ 1271964 h 1440164"/>
                <a:gd name="connsiteX717" fmla="*/ 847013 w 1439146"/>
                <a:gd name="connsiteY717" fmla="*/ 1277304 h 1440164"/>
                <a:gd name="connsiteX718" fmla="*/ 864439 w 1439146"/>
                <a:gd name="connsiteY718" fmla="*/ 1283964 h 1440164"/>
                <a:gd name="connsiteX719" fmla="*/ 880112 w 1439146"/>
                <a:gd name="connsiteY719" fmla="*/ 1278624 h 1440164"/>
                <a:gd name="connsiteX720" fmla="*/ 654272 w 1439146"/>
                <a:gd name="connsiteY720" fmla="*/ 1273068 h 1440164"/>
                <a:gd name="connsiteX721" fmla="*/ 645023 w 1439146"/>
                <a:gd name="connsiteY721" fmla="*/ 1264836 h 1440164"/>
                <a:gd name="connsiteX722" fmla="*/ 613712 w 1439146"/>
                <a:gd name="connsiteY722" fmla="*/ 1268343 h 1440164"/>
                <a:gd name="connsiteX723" fmla="*/ 593089 w 1439146"/>
                <a:gd name="connsiteY723" fmla="*/ 1278841 h 1440164"/>
                <a:gd name="connsiteX724" fmla="*/ 622962 w 1439146"/>
                <a:gd name="connsiteY724" fmla="*/ 1276575 h 1440164"/>
                <a:gd name="connsiteX725" fmla="*/ 654272 w 1439146"/>
                <a:gd name="connsiteY725" fmla="*/ 1273068 h 1440164"/>
                <a:gd name="connsiteX726" fmla="*/ 872618 w 1439146"/>
                <a:gd name="connsiteY726" fmla="*/ 1219943 h 1440164"/>
                <a:gd name="connsiteX727" fmla="*/ 872618 w 1439146"/>
                <a:gd name="connsiteY727" fmla="*/ 1177273 h 1440164"/>
                <a:gd name="connsiteX728" fmla="*/ 838478 w 1439146"/>
                <a:gd name="connsiteY728" fmla="*/ 1177273 h 1440164"/>
                <a:gd name="connsiteX729" fmla="*/ 804360 w 1439146"/>
                <a:gd name="connsiteY729" fmla="*/ 1184740 h 1440164"/>
                <a:gd name="connsiteX730" fmla="*/ 817492 w 1439146"/>
                <a:gd name="connsiteY730" fmla="*/ 1224212 h 1440164"/>
                <a:gd name="connsiteX731" fmla="*/ 829942 w 1439146"/>
                <a:gd name="connsiteY731" fmla="*/ 1243420 h 1440164"/>
                <a:gd name="connsiteX732" fmla="*/ 855396 w 1439146"/>
                <a:gd name="connsiteY732" fmla="*/ 1262627 h 1440164"/>
                <a:gd name="connsiteX733" fmla="*/ 872618 w 1439146"/>
                <a:gd name="connsiteY733" fmla="*/ 1262627 h 1440164"/>
                <a:gd name="connsiteX734" fmla="*/ 620828 w 1439146"/>
                <a:gd name="connsiteY734" fmla="*/ 1221696 h 1440164"/>
                <a:gd name="connsiteX735" fmla="*/ 611226 w 1439146"/>
                <a:gd name="connsiteY735" fmla="*/ 1190048 h 1440164"/>
                <a:gd name="connsiteX736" fmla="*/ 602373 w 1439146"/>
                <a:gd name="connsiteY736" fmla="*/ 1139219 h 1440164"/>
                <a:gd name="connsiteX737" fmla="*/ 603121 w 1439146"/>
                <a:gd name="connsiteY737" fmla="*/ 1096187 h 1440164"/>
                <a:gd name="connsiteX738" fmla="*/ 461539 w 1439146"/>
                <a:gd name="connsiteY738" fmla="*/ 1096357 h 1440164"/>
                <a:gd name="connsiteX739" fmla="*/ 319958 w 1439146"/>
                <a:gd name="connsiteY739" fmla="*/ 1096527 h 1440164"/>
                <a:gd name="connsiteX740" fmla="*/ 341295 w 1439146"/>
                <a:gd name="connsiteY740" fmla="*/ 1116270 h 1440164"/>
                <a:gd name="connsiteX741" fmla="*/ 466446 w 1439146"/>
                <a:gd name="connsiteY741" fmla="*/ 1204401 h 1440164"/>
                <a:gd name="connsiteX742" fmla="*/ 589887 w 1439146"/>
                <a:gd name="connsiteY742" fmla="*/ 1245344 h 1440164"/>
                <a:gd name="connsiteX743" fmla="*/ 620828 w 1439146"/>
                <a:gd name="connsiteY743" fmla="*/ 1245549 h 1440164"/>
                <a:gd name="connsiteX744" fmla="*/ 939701 w 1439146"/>
                <a:gd name="connsiteY744" fmla="*/ 1219111 h 1440164"/>
                <a:gd name="connsiteX745" fmla="*/ 1083968 w 1439146"/>
                <a:gd name="connsiteY745" fmla="*/ 1124555 h 1440164"/>
                <a:gd name="connsiteX746" fmla="*/ 1113740 w 1439146"/>
                <a:gd name="connsiteY746" fmla="*/ 1096556 h 1440164"/>
                <a:gd name="connsiteX747" fmla="*/ 995313 w 1439146"/>
                <a:gd name="connsiteY747" fmla="*/ 1096372 h 1440164"/>
                <a:gd name="connsiteX748" fmla="*/ 876887 w 1439146"/>
                <a:gd name="connsiteY748" fmla="*/ 1096188 h 1440164"/>
                <a:gd name="connsiteX749" fmla="*/ 876900 w 1439146"/>
                <a:gd name="connsiteY749" fmla="*/ 1114326 h 1440164"/>
                <a:gd name="connsiteX750" fmla="*/ 879697 w 1439146"/>
                <a:gd name="connsiteY750" fmla="*/ 1186953 h 1440164"/>
                <a:gd name="connsiteX751" fmla="*/ 939698 w 1439146"/>
                <a:gd name="connsiteY751" fmla="*/ 1219111 h 1440164"/>
                <a:gd name="connsiteX752" fmla="*/ 631036 w 1439146"/>
                <a:gd name="connsiteY752" fmla="*/ 1166017 h 1440164"/>
                <a:gd name="connsiteX753" fmla="*/ 703515 w 1439146"/>
                <a:gd name="connsiteY753" fmla="*/ 1106824 h 1440164"/>
                <a:gd name="connsiteX754" fmla="*/ 777354 w 1439146"/>
                <a:gd name="connsiteY754" fmla="*/ 974560 h 1440164"/>
                <a:gd name="connsiteX755" fmla="*/ 771346 w 1439146"/>
                <a:gd name="connsiteY755" fmla="*/ 869979 h 1440164"/>
                <a:gd name="connsiteX756" fmla="*/ 738394 w 1439146"/>
                <a:gd name="connsiteY756" fmla="*/ 752644 h 1440164"/>
                <a:gd name="connsiteX757" fmla="*/ 749349 w 1439146"/>
                <a:gd name="connsiteY757" fmla="*/ 692897 h 1440164"/>
                <a:gd name="connsiteX758" fmla="*/ 773806 w 1439146"/>
                <a:gd name="connsiteY758" fmla="*/ 657238 h 1440164"/>
                <a:gd name="connsiteX759" fmla="*/ 774767 w 1439146"/>
                <a:gd name="connsiteY759" fmla="*/ 608680 h 1440164"/>
                <a:gd name="connsiteX760" fmla="*/ 748767 w 1439146"/>
                <a:gd name="connsiteY760" fmla="*/ 652231 h 1440164"/>
                <a:gd name="connsiteX761" fmla="*/ 680535 w 1439146"/>
                <a:gd name="connsiteY761" fmla="*/ 830115 h 1440164"/>
                <a:gd name="connsiteX762" fmla="*/ 637899 w 1439146"/>
                <a:gd name="connsiteY762" fmla="*/ 936688 h 1440164"/>
                <a:gd name="connsiteX763" fmla="*/ 633134 w 1439146"/>
                <a:gd name="connsiteY763" fmla="*/ 955356 h 1440164"/>
                <a:gd name="connsiteX764" fmla="*/ 630127 w 1439146"/>
                <a:gd name="connsiteY764" fmla="*/ 928684 h 1440164"/>
                <a:gd name="connsiteX765" fmla="*/ 676315 w 1439146"/>
                <a:gd name="connsiteY765" fmla="*/ 818829 h 1440164"/>
                <a:gd name="connsiteX766" fmla="*/ 714431 w 1439146"/>
                <a:gd name="connsiteY766" fmla="*/ 739879 h 1440164"/>
                <a:gd name="connsiteX767" fmla="*/ 748751 w 1439146"/>
                <a:gd name="connsiteY767" fmla="*/ 586528 h 1440164"/>
                <a:gd name="connsiteX768" fmla="*/ 744589 w 1439146"/>
                <a:gd name="connsiteY768" fmla="*/ 571221 h 1440164"/>
                <a:gd name="connsiteX769" fmla="*/ 791932 w 1439146"/>
                <a:gd name="connsiteY769" fmla="*/ 430439 h 1440164"/>
                <a:gd name="connsiteX770" fmla="*/ 787758 w 1439146"/>
                <a:gd name="connsiteY770" fmla="*/ 455147 h 1440164"/>
                <a:gd name="connsiteX771" fmla="*/ 755894 w 1439146"/>
                <a:gd name="connsiteY771" fmla="*/ 558468 h 1440164"/>
                <a:gd name="connsiteX772" fmla="*/ 774684 w 1439146"/>
                <a:gd name="connsiteY772" fmla="*/ 596413 h 1440164"/>
                <a:gd name="connsiteX773" fmla="*/ 795801 w 1439146"/>
                <a:gd name="connsiteY773" fmla="*/ 615152 h 1440164"/>
                <a:gd name="connsiteX774" fmla="*/ 795881 w 1439146"/>
                <a:gd name="connsiteY774" fmla="*/ 583609 h 1440164"/>
                <a:gd name="connsiteX775" fmla="*/ 812735 w 1439146"/>
                <a:gd name="connsiteY775" fmla="*/ 447082 h 1440164"/>
                <a:gd name="connsiteX776" fmla="*/ 847901 w 1439146"/>
                <a:gd name="connsiteY776" fmla="*/ 413475 h 1440164"/>
                <a:gd name="connsiteX777" fmla="*/ 861945 w 1439146"/>
                <a:gd name="connsiteY777" fmla="*/ 410321 h 1440164"/>
                <a:gd name="connsiteX778" fmla="*/ 849932 w 1439146"/>
                <a:gd name="connsiteY778" fmla="*/ 405443 h 1440164"/>
                <a:gd name="connsiteX779" fmla="*/ 801742 w 1439146"/>
                <a:gd name="connsiteY779" fmla="*/ 408682 h 1440164"/>
                <a:gd name="connsiteX780" fmla="*/ 648290 w 1439146"/>
                <a:gd name="connsiteY780" fmla="*/ 644284 h 1440164"/>
                <a:gd name="connsiteX781" fmla="*/ 593452 w 1439146"/>
                <a:gd name="connsiteY781" fmla="*/ 740306 h 1440164"/>
                <a:gd name="connsiteX782" fmla="*/ 579763 w 1439146"/>
                <a:gd name="connsiteY782" fmla="*/ 768410 h 1440164"/>
                <a:gd name="connsiteX783" fmla="*/ 579901 w 1439146"/>
                <a:gd name="connsiteY783" fmla="*/ 795868 h 1440164"/>
                <a:gd name="connsiteX784" fmla="*/ 585091 w 1439146"/>
                <a:gd name="connsiteY784" fmla="*/ 882524 h 1440164"/>
                <a:gd name="connsiteX785" fmla="*/ 599956 w 1439146"/>
                <a:gd name="connsiteY785" fmla="*/ 1021033 h 1440164"/>
                <a:gd name="connsiteX786" fmla="*/ 611316 w 1439146"/>
                <a:gd name="connsiteY786" fmla="*/ 1127723 h 1440164"/>
                <a:gd name="connsiteX787" fmla="*/ 620674 w 1439146"/>
                <a:gd name="connsiteY787" fmla="*/ 1185807 h 1440164"/>
                <a:gd name="connsiteX788" fmla="*/ 631033 w 1439146"/>
                <a:gd name="connsiteY788" fmla="*/ 1166017 h 1440164"/>
                <a:gd name="connsiteX789" fmla="*/ 868351 w 1439146"/>
                <a:gd name="connsiteY789" fmla="*/ 1055400 h 1440164"/>
                <a:gd name="connsiteX790" fmla="*/ 883346 w 1439146"/>
                <a:gd name="connsiteY790" fmla="*/ 899828 h 1440164"/>
                <a:gd name="connsiteX791" fmla="*/ 882659 w 1439146"/>
                <a:gd name="connsiteY791" fmla="*/ 882828 h 1440164"/>
                <a:gd name="connsiteX792" fmla="*/ 882905 w 1439146"/>
                <a:gd name="connsiteY792" fmla="*/ 857941 h 1440164"/>
                <a:gd name="connsiteX793" fmla="*/ 874303 w 1439146"/>
                <a:gd name="connsiteY793" fmla="*/ 840131 h 1440164"/>
                <a:gd name="connsiteX794" fmla="*/ 861774 w 1439146"/>
                <a:gd name="connsiteY794" fmla="*/ 859015 h 1440164"/>
                <a:gd name="connsiteX795" fmla="*/ 863950 w 1439146"/>
                <a:gd name="connsiteY795" fmla="*/ 893072 h 1440164"/>
                <a:gd name="connsiteX796" fmla="*/ 857440 w 1439146"/>
                <a:gd name="connsiteY796" fmla="*/ 910937 h 1440164"/>
                <a:gd name="connsiteX797" fmla="*/ 836191 w 1439146"/>
                <a:gd name="connsiteY797" fmla="*/ 951671 h 1440164"/>
                <a:gd name="connsiteX798" fmla="*/ 802618 w 1439146"/>
                <a:gd name="connsiteY798" fmla="*/ 1165140 h 1440164"/>
                <a:gd name="connsiteX799" fmla="*/ 836596 w 1439146"/>
                <a:gd name="connsiteY799" fmla="*/ 1168737 h 1440164"/>
                <a:gd name="connsiteX800" fmla="*/ 868351 w 1439146"/>
                <a:gd name="connsiteY800" fmla="*/ 1168737 h 1440164"/>
                <a:gd name="connsiteX801" fmla="*/ 131798 w 1439146"/>
                <a:gd name="connsiteY801" fmla="*/ 1115391 h 1440164"/>
                <a:gd name="connsiteX802" fmla="*/ 122906 w 1439146"/>
                <a:gd name="connsiteY802" fmla="*/ 1104722 h 1440164"/>
                <a:gd name="connsiteX803" fmla="*/ 131240 w 1439146"/>
                <a:gd name="connsiteY803" fmla="*/ 1120726 h 1440164"/>
                <a:gd name="connsiteX804" fmla="*/ 131798 w 1439146"/>
                <a:gd name="connsiteY804" fmla="*/ 1115391 h 1440164"/>
                <a:gd name="connsiteX805" fmla="*/ 821680 w 1439146"/>
                <a:gd name="connsiteY805" fmla="*/ 865736 h 1440164"/>
                <a:gd name="connsiteX806" fmla="*/ 823844 w 1439146"/>
                <a:gd name="connsiteY806" fmla="*/ 534996 h 1440164"/>
                <a:gd name="connsiteX807" fmla="*/ 808279 w 1439146"/>
                <a:gd name="connsiteY807" fmla="*/ 537130 h 1440164"/>
                <a:gd name="connsiteX808" fmla="*/ 796094 w 1439146"/>
                <a:gd name="connsiteY808" fmla="*/ 672728 h 1440164"/>
                <a:gd name="connsiteX809" fmla="*/ 774675 w 1439146"/>
                <a:gd name="connsiteY809" fmla="*/ 770058 h 1440164"/>
                <a:gd name="connsiteX810" fmla="*/ 776506 w 1439146"/>
                <a:gd name="connsiteY810" fmla="*/ 860484 h 1440164"/>
                <a:gd name="connsiteX811" fmla="*/ 798545 w 1439146"/>
                <a:gd name="connsiteY811" fmla="*/ 913829 h 1440164"/>
                <a:gd name="connsiteX812" fmla="*/ 789356 w 1439146"/>
                <a:gd name="connsiteY812" fmla="*/ 963415 h 1440164"/>
                <a:gd name="connsiteX813" fmla="*/ 789772 w 1439146"/>
                <a:gd name="connsiteY813" fmla="*/ 1077958 h 1440164"/>
                <a:gd name="connsiteX814" fmla="*/ 797935 w 1439146"/>
                <a:gd name="connsiteY814" fmla="*/ 1117341 h 1440164"/>
                <a:gd name="connsiteX815" fmla="*/ 807285 w 1439146"/>
                <a:gd name="connsiteY815" fmla="*/ 1054486 h 1440164"/>
                <a:gd name="connsiteX816" fmla="*/ 821680 w 1439146"/>
                <a:gd name="connsiteY816" fmla="*/ 865736 h 1440164"/>
                <a:gd name="connsiteX817" fmla="*/ 112647 w 1439146"/>
                <a:gd name="connsiteY817" fmla="*/ 1084451 h 1440164"/>
                <a:gd name="connsiteX818" fmla="*/ 98973 w 1439146"/>
                <a:gd name="connsiteY818" fmla="*/ 1064180 h 1440164"/>
                <a:gd name="connsiteX819" fmla="*/ 111998 w 1439146"/>
                <a:gd name="connsiteY819" fmla="*/ 1090853 h 1440164"/>
                <a:gd name="connsiteX820" fmla="*/ 112647 w 1439146"/>
                <a:gd name="connsiteY820" fmla="*/ 1084451 h 1440164"/>
                <a:gd name="connsiteX821" fmla="*/ 433052 w 1439146"/>
                <a:gd name="connsiteY821" fmla="*/ 1081250 h 1440164"/>
                <a:gd name="connsiteX822" fmla="*/ 368518 w 1439146"/>
                <a:gd name="connsiteY822" fmla="*/ 1074849 h 1440164"/>
                <a:gd name="connsiteX823" fmla="*/ 309289 w 1439146"/>
                <a:gd name="connsiteY823" fmla="*/ 1081250 h 1440164"/>
                <a:gd name="connsiteX824" fmla="*/ 373823 w 1439146"/>
                <a:gd name="connsiteY824" fmla="*/ 1087651 h 1440164"/>
                <a:gd name="connsiteX825" fmla="*/ 433052 w 1439146"/>
                <a:gd name="connsiteY825" fmla="*/ 1081250 h 1440164"/>
                <a:gd name="connsiteX826" fmla="*/ 603758 w 1439146"/>
                <a:gd name="connsiteY826" fmla="*/ 1081250 h 1440164"/>
                <a:gd name="connsiteX827" fmla="*/ 520539 w 1439146"/>
                <a:gd name="connsiteY827" fmla="*/ 1074849 h 1440164"/>
                <a:gd name="connsiteX828" fmla="*/ 437321 w 1439146"/>
                <a:gd name="connsiteY828" fmla="*/ 1081250 h 1440164"/>
                <a:gd name="connsiteX829" fmla="*/ 520539 w 1439146"/>
                <a:gd name="connsiteY829" fmla="*/ 1087651 h 1440164"/>
                <a:gd name="connsiteX830" fmla="*/ 603758 w 1439146"/>
                <a:gd name="connsiteY830" fmla="*/ 1081250 h 1440164"/>
                <a:gd name="connsiteX831" fmla="*/ 1128677 w 1439146"/>
                <a:gd name="connsiteY831" fmla="*/ 1081250 h 1440164"/>
                <a:gd name="connsiteX832" fmla="*/ 1005438 w 1439146"/>
                <a:gd name="connsiteY832" fmla="*/ 1074849 h 1440164"/>
                <a:gd name="connsiteX833" fmla="*/ 876887 w 1439146"/>
                <a:gd name="connsiteY833" fmla="*/ 1081250 h 1440164"/>
                <a:gd name="connsiteX834" fmla="*/ 1000125 w 1439146"/>
                <a:gd name="connsiteY834" fmla="*/ 1087651 h 1440164"/>
                <a:gd name="connsiteX835" fmla="*/ 1128677 w 1439146"/>
                <a:gd name="connsiteY835" fmla="*/ 1081250 h 1440164"/>
                <a:gd name="connsiteX836" fmla="*/ 309289 w 1439146"/>
                <a:gd name="connsiteY836" fmla="*/ 1057779 h 1440164"/>
                <a:gd name="connsiteX837" fmla="*/ 296344 w 1439146"/>
                <a:gd name="connsiteY837" fmla="*/ 1049243 h 1440164"/>
                <a:gd name="connsiteX838" fmla="*/ 287953 w 1439146"/>
                <a:gd name="connsiteY838" fmla="*/ 1057779 h 1440164"/>
                <a:gd name="connsiteX839" fmla="*/ 300910 w 1439146"/>
                <a:gd name="connsiteY839" fmla="*/ 1066314 h 1440164"/>
                <a:gd name="connsiteX840" fmla="*/ 309289 w 1439146"/>
                <a:gd name="connsiteY840" fmla="*/ 1057779 h 1440164"/>
                <a:gd name="connsiteX841" fmla="*/ 316713 w 1439146"/>
                <a:gd name="connsiteY841" fmla="*/ 999254 h 1440164"/>
                <a:gd name="connsiteX842" fmla="*/ 315153 w 1439146"/>
                <a:gd name="connsiteY842" fmla="*/ 1021504 h 1440164"/>
                <a:gd name="connsiteX843" fmla="*/ 316701 w 1439146"/>
                <a:gd name="connsiteY843" fmla="*/ 1046198 h 1440164"/>
                <a:gd name="connsiteX844" fmla="*/ 316713 w 1439146"/>
                <a:gd name="connsiteY844" fmla="*/ 999254 h 1440164"/>
                <a:gd name="connsiteX845" fmla="*/ 373311 w 1439146"/>
                <a:gd name="connsiteY845" fmla="*/ 1034584 h 1440164"/>
                <a:gd name="connsiteX846" fmla="*/ 369281 w 1439146"/>
                <a:gd name="connsiteY846" fmla="*/ 992274 h 1440164"/>
                <a:gd name="connsiteX847" fmla="*/ 336820 w 1439146"/>
                <a:gd name="connsiteY847" fmla="*/ 982840 h 1440164"/>
                <a:gd name="connsiteX848" fmla="*/ 326357 w 1439146"/>
                <a:gd name="connsiteY848" fmla="*/ 1028004 h 1440164"/>
                <a:gd name="connsiteX849" fmla="*/ 326357 w 1439146"/>
                <a:gd name="connsiteY849" fmla="*/ 1066314 h 1440164"/>
                <a:gd name="connsiteX850" fmla="*/ 349834 w 1439146"/>
                <a:gd name="connsiteY850" fmla="*/ 1066314 h 1440164"/>
                <a:gd name="connsiteX851" fmla="*/ 373311 w 1439146"/>
                <a:gd name="connsiteY851" fmla="*/ 1066314 h 1440164"/>
                <a:gd name="connsiteX852" fmla="*/ 380735 w 1439146"/>
                <a:gd name="connsiteY852" fmla="*/ 999254 h 1440164"/>
                <a:gd name="connsiteX853" fmla="*/ 379175 w 1439146"/>
                <a:gd name="connsiteY853" fmla="*/ 1021504 h 1440164"/>
                <a:gd name="connsiteX854" fmla="*/ 380712 w 1439146"/>
                <a:gd name="connsiteY854" fmla="*/ 1046198 h 1440164"/>
                <a:gd name="connsiteX855" fmla="*/ 380723 w 1439146"/>
                <a:gd name="connsiteY855" fmla="*/ 999254 h 1440164"/>
                <a:gd name="connsiteX856" fmla="*/ 420254 w 1439146"/>
                <a:gd name="connsiteY856" fmla="*/ 1057779 h 1440164"/>
                <a:gd name="connsiteX857" fmla="*/ 405316 w 1439146"/>
                <a:gd name="connsiteY857" fmla="*/ 1049243 h 1440164"/>
                <a:gd name="connsiteX858" fmla="*/ 390378 w 1439146"/>
                <a:gd name="connsiteY858" fmla="*/ 1057779 h 1440164"/>
                <a:gd name="connsiteX859" fmla="*/ 405316 w 1439146"/>
                <a:gd name="connsiteY859" fmla="*/ 1066314 h 1440164"/>
                <a:gd name="connsiteX860" fmla="*/ 420254 w 1439146"/>
                <a:gd name="connsiteY860" fmla="*/ 1057779 h 1440164"/>
                <a:gd name="connsiteX861" fmla="*/ 431947 w 1439146"/>
                <a:gd name="connsiteY861" fmla="*/ 999254 h 1440164"/>
                <a:gd name="connsiteX862" fmla="*/ 430376 w 1439146"/>
                <a:gd name="connsiteY862" fmla="*/ 1021504 h 1440164"/>
                <a:gd name="connsiteX863" fmla="*/ 431925 w 1439146"/>
                <a:gd name="connsiteY863" fmla="*/ 1046198 h 1440164"/>
                <a:gd name="connsiteX864" fmla="*/ 431936 w 1439146"/>
                <a:gd name="connsiteY864" fmla="*/ 999254 h 1440164"/>
                <a:gd name="connsiteX865" fmla="*/ 450119 w 1439146"/>
                <a:gd name="connsiteY865" fmla="*/ 1057779 h 1440164"/>
                <a:gd name="connsiteX866" fmla="*/ 443720 w 1439146"/>
                <a:gd name="connsiteY866" fmla="*/ 1049243 h 1440164"/>
                <a:gd name="connsiteX867" fmla="*/ 437321 w 1439146"/>
                <a:gd name="connsiteY867" fmla="*/ 1057779 h 1440164"/>
                <a:gd name="connsiteX868" fmla="*/ 443720 w 1439146"/>
                <a:gd name="connsiteY868" fmla="*/ 1066314 h 1440164"/>
                <a:gd name="connsiteX869" fmla="*/ 450119 w 1439146"/>
                <a:gd name="connsiteY869" fmla="*/ 1057779 h 1440164"/>
                <a:gd name="connsiteX870" fmla="*/ 475725 w 1439146"/>
                <a:gd name="connsiteY870" fmla="*/ 1057779 h 1440164"/>
                <a:gd name="connsiteX871" fmla="*/ 465057 w 1439146"/>
                <a:gd name="connsiteY871" fmla="*/ 1049243 h 1440164"/>
                <a:gd name="connsiteX872" fmla="*/ 454389 w 1439146"/>
                <a:gd name="connsiteY872" fmla="*/ 1057779 h 1440164"/>
                <a:gd name="connsiteX873" fmla="*/ 465057 w 1439146"/>
                <a:gd name="connsiteY873" fmla="*/ 1066314 h 1440164"/>
                <a:gd name="connsiteX874" fmla="*/ 475725 w 1439146"/>
                <a:gd name="connsiteY874" fmla="*/ 1057779 h 1440164"/>
                <a:gd name="connsiteX875" fmla="*/ 492804 w 1439146"/>
                <a:gd name="connsiteY875" fmla="*/ 1057779 h 1440164"/>
                <a:gd name="connsiteX876" fmla="*/ 486394 w 1439146"/>
                <a:gd name="connsiteY876" fmla="*/ 1049243 h 1440164"/>
                <a:gd name="connsiteX877" fmla="*/ 479995 w 1439146"/>
                <a:gd name="connsiteY877" fmla="*/ 1057779 h 1440164"/>
                <a:gd name="connsiteX878" fmla="*/ 486394 w 1439146"/>
                <a:gd name="connsiteY878" fmla="*/ 1066314 h 1440164"/>
                <a:gd name="connsiteX879" fmla="*/ 492804 w 1439146"/>
                <a:gd name="connsiteY879" fmla="*/ 1057779 h 1440164"/>
                <a:gd name="connsiteX880" fmla="*/ 518405 w 1439146"/>
                <a:gd name="connsiteY880" fmla="*/ 1057779 h 1440164"/>
                <a:gd name="connsiteX881" fmla="*/ 509871 w 1439146"/>
                <a:gd name="connsiteY881" fmla="*/ 1049243 h 1440164"/>
                <a:gd name="connsiteX882" fmla="*/ 501332 w 1439146"/>
                <a:gd name="connsiteY882" fmla="*/ 1057779 h 1440164"/>
                <a:gd name="connsiteX883" fmla="*/ 509871 w 1439146"/>
                <a:gd name="connsiteY883" fmla="*/ 1066314 h 1440164"/>
                <a:gd name="connsiteX884" fmla="*/ 518405 w 1439146"/>
                <a:gd name="connsiteY884" fmla="*/ 1057779 h 1440164"/>
                <a:gd name="connsiteX885" fmla="*/ 539744 w 1439146"/>
                <a:gd name="connsiteY885" fmla="*/ 1057779 h 1440164"/>
                <a:gd name="connsiteX886" fmla="*/ 533342 w 1439146"/>
                <a:gd name="connsiteY886" fmla="*/ 1049243 h 1440164"/>
                <a:gd name="connsiteX887" fmla="*/ 526940 w 1439146"/>
                <a:gd name="connsiteY887" fmla="*/ 1057779 h 1440164"/>
                <a:gd name="connsiteX888" fmla="*/ 533342 w 1439146"/>
                <a:gd name="connsiteY888" fmla="*/ 1066314 h 1440164"/>
                <a:gd name="connsiteX889" fmla="*/ 539744 w 1439146"/>
                <a:gd name="connsiteY889" fmla="*/ 1057779 h 1440164"/>
                <a:gd name="connsiteX890" fmla="*/ 561082 w 1439146"/>
                <a:gd name="connsiteY890" fmla="*/ 1057779 h 1440164"/>
                <a:gd name="connsiteX891" fmla="*/ 552546 w 1439146"/>
                <a:gd name="connsiteY891" fmla="*/ 1049243 h 1440164"/>
                <a:gd name="connsiteX892" fmla="*/ 544011 w 1439146"/>
                <a:gd name="connsiteY892" fmla="*/ 1057779 h 1440164"/>
                <a:gd name="connsiteX893" fmla="*/ 552546 w 1439146"/>
                <a:gd name="connsiteY893" fmla="*/ 1066314 h 1440164"/>
                <a:gd name="connsiteX894" fmla="*/ 561082 w 1439146"/>
                <a:gd name="connsiteY894" fmla="*/ 1057779 h 1440164"/>
                <a:gd name="connsiteX895" fmla="*/ 582420 w 1439146"/>
                <a:gd name="connsiteY895" fmla="*/ 1057779 h 1440164"/>
                <a:gd name="connsiteX896" fmla="*/ 576019 w 1439146"/>
                <a:gd name="connsiteY896" fmla="*/ 1049243 h 1440164"/>
                <a:gd name="connsiteX897" fmla="*/ 569616 w 1439146"/>
                <a:gd name="connsiteY897" fmla="*/ 1057779 h 1440164"/>
                <a:gd name="connsiteX898" fmla="*/ 576019 w 1439146"/>
                <a:gd name="connsiteY898" fmla="*/ 1066314 h 1440164"/>
                <a:gd name="connsiteX899" fmla="*/ 582420 w 1439146"/>
                <a:gd name="connsiteY899" fmla="*/ 1057779 h 1440164"/>
                <a:gd name="connsiteX900" fmla="*/ 598736 w 1439146"/>
                <a:gd name="connsiteY900" fmla="*/ 1059200 h 1440164"/>
                <a:gd name="connsiteX901" fmla="*/ 586687 w 1439146"/>
                <a:gd name="connsiteY901" fmla="*/ 1057423 h 1440164"/>
                <a:gd name="connsiteX902" fmla="*/ 593402 w 1439146"/>
                <a:gd name="connsiteY902" fmla="*/ 1066314 h 1440164"/>
                <a:gd name="connsiteX903" fmla="*/ 598736 w 1439146"/>
                <a:gd name="connsiteY903" fmla="*/ 1059200 h 1440164"/>
                <a:gd name="connsiteX904" fmla="*/ 889689 w 1439146"/>
                <a:gd name="connsiteY904" fmla="*/ 1057779 h 1440164"/>
                <a:gd name="connsiteX905" fmla="*/ 883288 w 1439146"/>
                <a:gd name="connsiteY905" fmla="*/ 1049243 h 1440164"/>
                <a:gd name="connsiteX906" fmla="*/ 876887 w 1439146"/>
                <a:gd name="connsiteY906" fmla="*/ 1057779 h 1440164"/>
                <a:gd name="connsiteX907" fmla="*/ 883288 w 1439146"/>
                <a:gd name="connsiteY907" fmla="*/ 1066314 h 1440164"/>
                <a:gd name="connsiteX908" fmla="*/ 889689 w 1439146"/>
                <a:gd name="connsiteY908" fmla="*/ 1057779 h 1440164"/>
                <a:gd name="connsiteX909" fmla="*/ 911028 w 1439146"/>
                <a:gd name="connsiteY909" fmla="*/ 1057779 h 1440164"/>
                <a:gd name="connsiteX910" fmla="*/ 902492 w 1439146"/>
                <a:gd name="connsiteY910" fmla="*/ 1049243 h 1440164"/>
                <a:gd name="connsiteX911" fmla="*/ 893957 w 1439146"/>
                <a:gd name="connsiteY911" fmla="*/ 1057779 h 1440164"/>
                <a:gd name="connsiteX912" fmla="*/ 902492 w 1439146"/>
                <a:gd name="connsiteY912" fmla="*/ 1066314 h 1440164"/>
                <a:gd name="connsiteX913" fmla="*/ 911028 w 1439146"/>
                <a:gd name="connsiteY913" fmla="*/ 1057779 h 1440164"/>
                <a:gd name="connsiteX914" fmla="*/ 932366 w 1439146"/>
                <a:gd name="connsiteY914" fmla="*/ 1057779 h 1440164"/>
                <a:gd name="connsiteX915" fmla="*/ 923830 w 1439146"/>
                <a:gd name="connsiteY915" fmla="*/ 1049243 h 1440164"/>
                <a:gd name="connsiteX916" fmla="*/ 915295 w 1439146"/>
                <a:gd name="connsiteY916" fmla="*/ 1057779 h 1440164"/>
                <a:gd name="connsiteX917" fmla="*/ 923830 w 1439146"/>
                <a:gd name="connsiteY917" fmla="*/ 1066314 h 1440164"/>
                <a:gd name="connsiteX918" fmla="*/ 932366 w 1439146"/>
                <a:gd name="connsiteY918" fmla="*/ 1057779 h 1440164"/>
                <a:gd name="connsiteX919" fmla="*/ 953704 w 1439146"/>
                <a:gd name="connsiteY919" fmla="*/ 1057779 h 1440164"/>
                <a:gd name="connsiteX920" fmla="*/ 947302 w 1439146"/>
                <a:gd name="connsiteY920" fmla="*/ 1049243 h 1440164"/>
                <a:gd name="connsiteX921" fmla="*/ 940900 w 1439146"/>
                <a:gd name="connsiteY921" fmla="*/ 1057779 h 1440164"/>
                <a:gd name="connsiteX922" fmla="*/ 947302 w 1439146"/>
                <a:gd name="connsiteY922" fmla="*/ 1066314 h 1440164"/>
                <a:gd name="connsiteX923" fmla="*/ 953704 w 1439146"/>
                <a:gd name="connsiteY923" fmla="*/ 1057779 h 1440164"/>
                <a:gd name="connsiteX924" fmla="*/ 979309 w 1439146"/>
                <a:gd name="connsiteY924" fmla="*/ 1057779 h 1440164"/>
                <a:gd name="connsiteX925" fmla="*/ 970774 w 1439146"/>
                <a:gd name="connsiteY925" fmla="*/ 1049243 h 1440164"/>
                <a:gd name="connsiteX926" fmla="*/ 962238 w 1439146"/>
                <a:gd name="connsiteY926" fmla="*/ 1057779 h 1440164"/>
                <a:gd name="connsiteX927" fmla="*/ 970774 w 1439146"/>
                <a:gd name="connsiteY927" fmla="*/ 1066314 h 1440164"/>
                <a:gd name="connsiteX928" fmla="*/ 979309 w 1439146"/>
                <a:gd name="connsiteY928" fmla="*/ 1057779 h 1440164"/>
                <a:gd name="connsiteX929" fmla="*/ 996379 w 1439146"/>
                <a:gd name="connsiteY929" fmla="*/ 1057779 h 1440164"/>
                <a:gd name="connsiteX930" fmla="*/ 989978 w 1439146"/>
                <a:gd name="connsiteY930" fmla="*/ 1049243 h 1440164"/>
                <a:gd name="connsiteX931" fmla="*/ 983577 w 1439146"/>
                <a:gd name="connsiteY931" fmla="*/ 1057779 h 1440164"/>
                <a:gd name="connsiteX932" fmla="*/ 989978 w 1439146"/>
                <a:gd name="connsiteY932" fmla="*/ 1066314 h 1440164"/>
                <a:gd name="connsiteX933" fmla="*/ 996379 w 1439146"/>
                <a:gd name="connsiteY933" fmla="*/ 1057779 h 1440164"/>
                <a:gd name="connsiteX934" fmla="*/ 1021986 w 1439146"/>
                <a:gd name="connsiteY934" fmla="*/ 1057779 h 1440164"/>
                <a:gd name="connsiteX935" fmla="*/ 1013450 w 1439146"/>
                <a:gd name="connsiteY935" fmla="*/ 1049243 h 1440164"/>
                <a:gd name="connsiteX936" fmla="*/ 1004915 w 1439146"/>
                <a:gd name="connsiteY936" fmla="*/ 1057779 h 1440164"/>
                <a:gd name="connsiteX937" fmla="*/ 1013450 w 1439146"/>
                <a:gd name="connsiteY937" fmla="*/ 1066314 h 1440164"/>
                <a:gd name="connsiteX938" fmla="*/ 1021986 w 1439146"/>
                <a:gd name="connsiteY938" fmla="*/ 1057779 h 1440164"/>
                <a:gd name="connsiteX939" fmla="*/ 1043324 w 1439146"/>
                <a:gd name="connsiteY939" fmla="*/ 1057779 h 1440164"/>
                <a:gd name="connsiteX940" fmla="*/ 1036923 w 1439146"/>
                <a:gd name="connsiteY940" fmla="*/ 1049243 h 1440164"/>
                <a:gd name="connsiteX941" fmla="*/ 1030521 w 1439146"/>
                <a:gd name="connsiteY941" fmla="*/ 1057779 h 1440164"/>
                <a:gd name="connsiteX942" fmla="*/ 1036923 w 1439146"/>
                <a:gd name="connsiteY942" fmla="*/ 1066314 h 1440164"/>
                <a:gd name="connsiteX943" fmla="*/ 1043324 w 1439146"/>
                <a:gd name="connsiteY943" fmla="*/ 1057779 h 1440164"/>
                <a:gd name="connsiteX944" fmla="*/ 1064662 w 1439146"/>
                <a:gd name="connsiteY944" fmla="*/ 1057779 h 1440164"/>
                <a:gd name="connsiteX945" fmla="*/ 1056127 w 1439146"/>
                <a:gd name="connsiteY945" fmla="*/ 1049243 h 1440164"/>
                <a:gd name="connsiteX946" fmla="*/ 1047591 w 1439146"/>
                <a:gd name="connsiteY946" fmla="*/ 1057779 h 1440164"/>
                <a:gd name="connsiteX947" fmla="*/ 1056127 w 1439146"/>
                <a:gd name="connsiteY947" fmla="*/ 1066314 h 1440164"/>
                <a:gd name="connsiteX948" fmla="*/ 1064662 w 1439146"/>
                <a:gd name="connsiteY948" fmla="*/ 1057779 h 1440164"/>
                <a:gd name="connsiteX949" fmla="*/ 1086000 w 1439146"/>
                <a:gd name="connsiteY949" fmla="*/ 1057779 h 1440164"/>
                <a:gd name="connsiteX950" fmla="*/ 1079599 w 1439146"/>
                <a:gd name="connsiteY950" fmla="*/ 1049243 h 1440164"/>
                <a:gd name="connsiteX951" fmla="*/ 1073198 w 1439146"/>
                <a:gd name="connsiteY951" fmla="*/ 1057779 h 1440164"/>
                <a:gd name="connsiteX952" fmla="*/ 1079599 w 1439146"/>
                <a:gd name="connsiteY952" fmla="*/ 1066314 h 1440164"/>
                <a:gd name="connsiteX953" fmla="*/ 1086000 w 1439146"/>
                <a:gd name="connsiteY953" fmla="*/ 1057779 h 1440164"/>
                <a:gd name="connsiteX954" fmla="*/ 1111606 w 1439146"/>
                <a:gd name="connsiteY954" fmla="*/ 1057779 h 1440164"/>
                <a:gd name="connsiteX955" fmla="*/ 1103070 w 1439146"/>
                <a:gd name="connsiteY955" fmla="*/ 1049243 h 1440164"/>
                <a:gd name="connsiteX956" fmla="*/ 1094535 w 1439146"/>
                <a:gd name="connsiteY956" fmla="*/ 1057779 h 1440164"/>
                <a:gd name="connsiteX957" fmla="*/ 1103070 w 1439146"/>
                <a:gd name="connsiteY957" fmla="*/ 1066314 h 1440164"/>
                <a:gd name="connsiteX958" fmla="*/ 1111606 w 1439146"/>
                <a:gd name="connsiteY958" fmla="*/ 1057779 h 1440164"/>
                <a:gd name="connsiteX959" fmla="*/ 1132944 w 1439146"/>
                <a:gd name="connsiteY959" fmla="*/ 1057779 h 1440164"/>
                <a:gd name="connsiteX960" fmla="*/ 1124409 w 1439146"/>
                <a:gd name="connsiteY960" fmla="*/ 1049243 h 1440164"/>
                <a:gd name="connsiteX961" fmla="*/ 1115873 w 1439146"/>
                <a:gd name="connsiteY961" fmla="*/ 1057779 h 1440164"/>
                <a:gd name="connsiteX962" fmla="*/ 1124409 w 1439146"/>
                <a:gd name="connsiteY962" fmla="*/ 1066314 h 1440164"/>
                <a:gd name="connsiteX963" fmla="*/ 1132944 w 1439146"/>
                <a:gd name="connsiteY963" fmla="*/ 1057779 h 1440164"/>
                <a:gd name="connsiteX964" fmla="*/ 1147881 w 1439146"/>
                <a:gd name="connsiteY964" fmla="*/ 1057779 h 1440164"/>
                <a:gd name="connsiteX965" fmla="*/ 1146409 w 1439146"/>
                <a:gd name="connsiteY965" fmla="*/ 1049243 h 1440164"/>
                <a:gd name="connsiteX966" fmla="*/ 1137211 w 1439146"/>
                <a:gd name="connsiteY966" fmla="*/ 1057779 h 1440164"/>
                <a:gd name="connsiteX967" fmla="*/ 1138683 w 1439146"/>
                <a:gd name="connsiteY967" fmla="*/ 1066314 h 1440164"/>
                <a:gd name="connsiteX968" fmla="*/ 1147881 w 1439146"/>
                <a:gd name="connsiteY968" fmla="*/ 1057779 h 1440164"/>
                <a:gd name="connsiteX969" fmla="*/ 86517 w 1439146"/>
                <a:gd name="connsiteY969" fmla="*/ 1038668 h 1440164"/>
                <a:gd name="connsiteX970" fmla="*/ 75598 w 1439146"/>
                <a:gd name="connsiteY970" fmla="*/ 1021184 h 1440164"/>
                <a:gd name="connsiteX971" fmla="*/ 93804 w 1439146"/>
                <a:gd name="connsiteY971" fmla="*/ 1057779 h 1440164"/>
                <a:gd name="connsiteX972" fmla="*/ 86517 w 1439146"/>
                <a:gd name="connsiteY972" fmla="*/ 1038668 h 1440164"/>
                <a:gd name="connsiteX973" fmla="*/ 300761 w 1439146"/>
                <a:gd name="connsiteY973" fmla="*/ 1021504 h 1440164"/>
                <a:gd name="connsiteX974" fmla="*/ 292222 w 1439146"/>
                <a:gd name="connsiteY974" fmla="*/ 998031 h 1440164"/>
                <a:gd name="connsiteX975" fmla="*/ 283683 w 1439146"/>
                <a:gd name="connsiteY975" fmla="*/ 1021504 h 1440164"/>
                <a:gd name="connsiteX976" fmla="*/ 292222 w 1439146"/>
                <a:gd name="connsiteY976" fmla="*/ 1044976 h 1440164"/>
                <a:gd name="connsiteX977" fmla="*/ 300761 w 1439146"/>
                <a:gd name="connsiteY977" fmla="*/ 1021504 h 1440164"/>
                <a:gd name="connsiteX978" fmla="*/ 415142 w 1439146"/>
                <a:gd name="connsiteY978" fmla="*/ 1022571 h 1440164"/>
                <a:gd name="connsiteX979" fmla="*/ 405316 w 1439146"/>
                <a:gd name="connsiteY979" fmla="*/ 1000166 h 1440164"/>
                <a:gd name="connsiteX980" fmla="*/ 395490 w 1439146"/>
                <a:gd name="connsiteY980" fmla="*/ 1022571 h 1440164"/>
                <a:gd name="connsiteX981" fmla="*/ 405316 w 1439146"/>
                <a:gd name="connsiteY981" fmla="*/ 1044976 h 1440164"/>
                <a:gd name="connsiteX982" fmla="*/ 415142 w 1439146"/>
                <a:gd name="connsiteY982" fmla="*/ 1022571 h 1440164"/>
                <a:gd name="connsiteX983" fmla="*/ 445861 w 1439146"/>
                <a:gd name="connsiteY983" fmla="*/ 1021654 h 1440164"/>
                <a:gd name="connsiteX984" fmla="*/ 454434 w 1439146"/>
                <a:gd name="connsiteY984" fmla="*/ 993739 h 1440164"/>
                <a:gd name="connsiteX985" fmla="*/ 469998 w 1439146"/>
                <a:gd name="connsiteY985" fmla="*/ 990388 h 1440164"/>
                <a:gd name="connsiteX986" fmla="*/ 478845 w 1439146"/>
                <a:gd name="connsiteY986" fmla="*/ 986296 h 1440164"/>
                <a:gd name="connsiteX987" fmla="*/ 459011 w 1439146"/>
                <a:gd name="connsiteY987" fmla="*/ 980962 h 1440164"/>
                <a:gd name="connsiteX988" fmla="*/ 437321 w 1439146"/>
                <a:gd name="connsiteY988" fmla="*/ 980962 h 1440164"/>
                <a:gd name="connsiteX989" fmla="*/ 437321 w 1439146"/>
                <a:gd name="connsiteY989" fmla="*/ 1012970 h 1440164"/>
                <a:gd name="connsiteX990" fmla="*/ 441591 w 1439146"/>
                <a:gd name="connsiteY990" fmla="*/ 1044977 h 1440164"/>
                <a:gd name="connsiteX991" fmla="*/ 445861 w 1439146"/>
                <a:gd name="connsiteY991" fmla="*/ 1021654 h 1440164"/>
                <a:gd name="connsiteX992" fmla="*/ 479152 w 1439146"/>
                <a:gd name="connsiteY992" fmla="*/ 1022571 h 1440164"/>
                <a:gd name="connsiteX993" fmla="*/ 465057 w 1439146"/>
                <a:gd name="connsiteY993" fmla="*/ 1000166 h 1440164"/>
                <a:gd name="connsiteX994" fmla="*/ 450962 w 1439146"/>
                <a:gd name="connsiteY994" fmla="*/ 1022571 h 1440164"/>
                <a:gd name="connsiteX995" fmla="*/ 449675 w 1439146"/>
                <a:gd name="connsiteY995" fmla="*/ 1044976 h 1440164"/>
                <a:gd name="connsiteX996" fmla="*/ 465057 w 1439146"/>
                <a:gd name="connsiteY996" fmla="*/ 1044976 h 1440164"/>
                <a:gd name="connsiteX997" fmla="*/ 480439 w 1439146"/>
                <a:gd name="connsiteY997" fmla="*/ 1044976 h 1440164"/>
                <a:gd name="connsiteX998" fmla="*/ 489491 w 1439146"/>
                <a:gd name="connsiteY998" fmla="*/ 1016170 h 1440164"/>
                <a:gd name="connsiteX999" fmla="*/ 487578 w 1439146"/>
                <a:gd name="connsiteY999" fmla="*/ 998033 h 1440164"/>
                <a:gd name="connsiteX1000" fmla="*/ 484754 w 1439146"/>
                <a:gd name="connsiteY1000" fmla="*/ 1022571 h 1440164"/>
                <a:gd name="connsiteX1001" fmla="*/ 489491 w 1439146"/>
                <a:gd name="connsiteY1001" fmla="*/ 1016170 h 1440164"/>
                <a:gd name="connsiteX1002" fmla="*/ 521829 w 1439146"/>
                <a:gd name="connsiteY1002" fmla="*/ 1022571 h 1440164"/>
                <a:gd name="connsiteX1003" fmla="*/ 509871 w 1439146"/>
                <a:gd name="connsiteY1003" fmla="*/ 1000166 h 1440164"/>
                <a:gd name="connsiteX1004" fmla="*/ 497916 w 1439146"/>
                <a:gd name="connsiteY1004" fmla="*/ 1022571 h 1440164"/>
                <a:gd name="connsiteX1005" fmla="*/ 496618 w 1439146"/>
                <a:gd name="connsiteY1005" fmla="*/ 1044976 h 1440164"/>
                <a:gd name="connsiteX1006" fmla="*/ 509871 w 1439146"/>
                <a:gd name="connsiteY1006" fmla="*/ 1044976 h 1440164"/>
                <a:gd name="connsiteX1007" fmla="*/ 523119 w 1439146"/>
                <a:gd name="connsiteY1007" fmla="*/ 1044976 h 1440164"/>
                <a:gd name="connsiteX1008" fmla="*/ 569551 w 1439146"/>
                <a:gd name="connsiteY1008" fmla="*/ 1026838 h 1440164"/>
                <a:gd name="connsiteX1009" fmla="*/ 552064 w 1439146"/>
                <a:gd name="connsiteY1009" fmla="*/ 998726 h 1440164"/>
                <a:gd name="connsiteX1010" fmla="*/ 540587 w 1439146"/>
                <a:gd name="connsiteY1010" fmla="*/ 1022571 h 1440164"/>
                <a:gd name="connsiteX1011" fmla="*/ 539297 w 1439146"/>
                <a:gd name="connsiteY1011" fmla="*/ 1044976 h 1440164"/>
                <a:gd name="connsiteX1012" fmla="*/ 554457 w 1439146"/>
                <a:gd name="connsiteY1012" fmla="*/ 1044976 h 1440164"/>
                <a:gd name="connsiteX1013" fmla="*/ 569551 w 1439146"/>
                <a:gd name="connsiteY1013" fmla="*/ 1026838 h 1440164"/>
                <a:gd name="connsiteX1014" fmla="*/ 578152 w 1439146"/>
                <a:gd name="connsiteY1014" fmla="*/ 1021504 h 1440164"/>
                <a:gd name="connsiteX1015" fmla="*/ 574952 w 1439146"/>
                <a:gd name="connsiteY1015" fmla="*/ 998026 h 1440164"/>
                <a:gd name="connsiteX1016" fmla="*/ 573212 w 1439146"/>
                <a:gd name="connsiteY1016" fmla="*/ 1021499 h 1440164"/>
                <a:gd name="connsiteX1017" fmla="*/ 578152 w 1439146"/>
                <a:gd name="connsiteY1017" fmla="*/ 1021502 h 1440164"/>
                <a:gd name="connsiteX1018" fmla="*/ 592874 w 1439146"/>
                <a:gd name="connsiteY1018" fmla="*/ 1031106 h 1440164"/>
                <a:gd name="connsiteX1019" fmla="*/ 582691 w 1439146"/>
                <a:gd name="connsiteY1019" fmla="*/ 1022571 h 1440164"/>
                <a:gd name="connsiteX1020" fmla="*/ 589160 w 1439146"/>
                <a:gd name="connsiteY1020" fmla="*/ 1044976 h 1440164"/>
                <a:gd name="connsiteX1021" fmla="*/ 592874 w 1439146"/>
                <a:gd name="connsiteY1021" fmla="*/ 1031106 h 1440164"/>
                <a:gd name="connsiteX1022" fmla="*/ 893112 w 1439146"/>
                <a:gd name="connsiteY1022" fmla="*/ 1022611 h 1440164"/>
                <a:gd name="connsiteX1023" fmla="*/ 884354 w 1439146"/>
                <a:gd name="connsiteY1023" fmla="*/ 998826 h 1440164"/>
                <a:gd name="connsiteX1024" fmla="*/ 876887 w 1439146"/>
                <a:gd name="connsiteY1024" fmla="*/ 1021191 h 1440164"/>
                <a:gd name="connsiteX1025" fmla="*/ 885644 w 1439146"/>
                <a:gd name="connsiteY1025" fmla="*/ 1044976 h 1440164"/>
                <a:gd name="connsiteX1026" fmla="*/ 893112 w 1439146"/>
                <a:gd name="connsiteY1026" fmla="*/ 1022611 h 1440164"/>
                <a:gd name="connsiteX1027" fmla="*/ 935789 w 1439146"/>
                <a:gd name="connsiteY1027" fmla="*/ 1022571 h 1440164"/>
                <a:gd name="connsiteX1028" fmla="*/ 923830 w 1439146"/>
                <a:gd name="connsiteY1028" fmla="*/ 1000166 h 1440164"/>
                <a:gd name="connsiteX1029" fmla="*/ 911871 w 1439146"/>
                <a:gd name="connsiteY1029" fmla="*/ 1022571 h 1440164"/>
                <a:gd name="connsiteX1030" fmla="*/ 910581 w 1439146"/>
                <a:gd name="connsiteY1030" fmla="*/ 1044976 h 1440164"/>
                <a:gd name="connsiteX1031" fmla="*/ 923831 w 1439146"/>
                <a:gd name="connsiteY1031" fmla="*/ 1044976 h 1440164"/>
                <a:gd name="connsiteX1032" fmla="*/ 937079 w 1439146"/>
                <a:gd name="connsiteY1032" fmla="*/ 1044976 h 1440164"/>
                <a:gd name="connsiteX1033" fmla="*/ 949436 w 1439146"/>
                <a:gd name="connsiteY1033" fmla="*/ 1021503 h 1440164"/>
                <a:gd name="connsiteX1034" fmla="*/ 946236 w 1439146"/>
                <a:gd name="connsiteY1034" fmla="*/ 998025 h 1440164"/>
                <a:gd name="connsiteX1035" fmla="*/ 944496 w 1439146"/>
                <a:gd name="connsiteY1035" fmla="*/ 1021497 h 1440164"/>
                <a:gd name="connsiteX1036" fmla="*/ 949436 w 1439146"/>
                <a:gd name="connsiteY1036" fmla="*/ 1021501 h 1440164"/>
                <a:gd name="connsiteX1037" fmla="*/ 982732 w 1439146"/>
                <a:gd name="connsiteY1037" fmla="*/ 1022570 h 1440164"/>
                <a:gd name="connsiteX1038" fmla="*/ 968640 w 1439146"/>
                <a:gd name="connsiteY1038" fmla="*/ 1000165 h 1440164"/>
                <a:gd name="connsiteX1039" fmla="*/ 954547 w 1439146"/>
                <a:gd name="connsiteY1039" fmla="*/ 1022570 h 1440164"/>
                <a:gd name="connsiteX1040" fmla="*/ 953257 w 1439146"/>
                <a:gd name="connsiteY1040" fmla="*/ 1044975 h 1440164"/>
                <a:gd name="connsiteX1041" fmla="*/ 968640 w 1439146"/>
                <a:gd name="connsiteY1041" fmla="*/ 1044975 h 1440164"/>
                <a:gd name="connsiteX1042" fmla="*/ 984024 w 1439146"/>
                <a:gd name="connsiteY1042" fmla="*/ 1044975 h 1440164"/>
                <a:gd name="connsiteX1043" fmla="*/ 993066 w 1439146"/>
                <a:gd name="connsiteY1043" fmla="*/ 1016168 h 1440164"/>
                <a:gd name="connsiteX1044" fmla="*/ 991158 w 1439146"/>
                <a:gd name="connsiteY1044" fmla="*/ 998030 h 1440164"/>
                <a:gd name="connsiteX1045" fmla="*/ 988340 w 1439146"/>
                <a:gd name="connsiteY1045" fmla="*/ 1022570 h 1440164"/>
                <a:gd name="connsiteX1046" fmla="*/ 993066 w 1439146"/>
                <a:gd name="connsiteY1046" fmla="*/ 1016168 h 1440164"/>
                <a:gd name="connsiteX1047" fmla="*/ 1025409 w 1439146"/>
                <a:gd name="connsiteY1047" fmla="*/ 1022570 h 1440164"/>
                <a:gd name="connsiteX1048" fmla="*/ 1013450 w 1439146"/>
                <a:gd name="connsiteY1048" fmla="*/ 1000165 h 1440164"/>
                <a:gd name="connsiteX1049" fmla="*/ 1001492 w 1439146"/>
                <a:gd name="connsiteY1049" fmla="*/ 1022570 h 1440164"/>
                <a:gd name="connsiteX1050" fmla="*/ 1000202 w 1439146"/>
                <a:gd name="connsiteY1050" fmla="*/ 1044975 h 1440164"/>
                <a:gd name="connsiteX1051" fmla="*/ 1013451 w 1439146"/>
                <a:gd name="connsiteY1051" fmla="*/ 1044975 h 1440164"/>
                <a:gd name="connsiteX1052" fmla="*/ 1026699 w 1439146"/>
                <a:gd name="connsiteY1052" fmla="*/ 1044975 h 1440164"/>
                <a:gd name="connsiteX1053" fmla="*/ 1073131 w 1439146"/>
                <a:gd name="connsiteY1053" fmla="*/ 1026837 h 1440164"/>
                <a:gd name="connsiteX1054" fmla="*/ 1055644 w 1439146"/>
                <a:gd name="connsiteY1054" fmla="*/ 998725 h 1440164"/>
                <a:gd name="connsiteX1055" fmla="*/ 1044167 w 1439146"/>
                <a:gd name="connsiteY1055" fmla="*/ 1022570 h 1440164"/>
                <a:gd name="connsiteX1056" fmla="*/ 1042877 w 1439146"/>
                <a:gd name="connsiteY1056" fmla="*/ 1044975 h 1440164"/>
                <a:gd name="connsiteX1057" fmla="*/ 1058037 w 1439146"/>
                <a:gd name="connsiteY1057" fmla="*/ 1044975 h 1440164"/>
                <a:gd name="connsiteX1058" fmla="*/ 1073133 w 1439146"/>
                <a:gd name="connsiteY1058" fmla="*/ 1026837 h 1440164"/>
                <a:gd name="connsiteX1059" fmla="*/ 1082686 w 1439146"/>
                <a:gd name="connsiteY1059" fmla="*/ 1016168 h 1440164"/>
                <a:gd name="connsiteX1060" fmla="*/ 1080778 w 1439146"/>
                <a:gd name="connsiteY1060" fmla="*/ 998030 h 1440164"/>
                <a:gd name="connsiteX1061" fmla="*/ 1077960 w 1439146"/>
                <a:gd name="connsiteY1061" fmla="*/ 1022570 h 1440164"/>
                <a:gd name="connsiteX1062" fmla="*/ 1082686 w 1439146"/>
                <a:gd name="connsiteY1062" fmla="*/ 1016168 h 1440164"/>
                <a:gd name="connsiteX1063" fmla="*/ 1115030 w 1439146"/>
                <a:gd name="connsiteY1063" fmla="*/ 1022610 h 1440164"/>
                <a:gd name="connsiteX1064" fmla="*/ 1105486 w 1439146"/>
                <a:gd name="connsiteY1064" fmla="*/ 998674 h 1440164"/>
                <a:gd name="connsiteX1065" fmla="*/ 1086000 w 1439146"/>
                <a:gd name="connsiteY1065" fmla="*/ 1028719 h 1440164"/>
                <a:gd name="connsiteX1066" fmla="*/ 1101160 w 1439146"/>
                <a:gd name="connsiteY1066" fmla="*/ 1044975 h 1440164"/>
                <a:gd name="connsiteX1067" fmla="*/ 1116320 w 1439146"/>
                <a:gd name="connsiteY1067" fmla="*/ 1044975 h 1440164"/>
                <a:gd name="connsiteX1068" fmla="*/ 1160684 w 1439146"/>
                <a:gd name="connsiteY1068" fmla="*/ 1024101 h 1440164"/>
                <a:gd name="connsiteX1069" fmla="*/ 1139926 w 1439146"/>
                <a:gd name="connsiteY1069" fmla="*/ 999351 h 1440164"/>
                <a:gd name="connsiteX1070" fmla="*/ 1132944 w 1439146"/>
                <a:gd name="connsiteY1070" fmla="*/ 1023773 h 1440164"/>
                <a:gd name="connsiteX1071" fmla="*/ 1132944 w 1439146"/>
                <a:gd name="connsiteY1071" fmla="*/ 1045515 h 1440164"/>
                <a:gd name="connsiteX1072" fmla="*/ 1146814 w 1439146"/>
                <a:gd name="connsiteY1072" fmla="*/ 1044178 h 1440164"/>
                <a:gd name="connsiteX1073" fmla="*/ 1160684 w 1439146"/>
                <a:gd name="connsiteY1073" fmla="*/ 1024101 h 1440164"/>
                <a:gd name="connsiteX1074" fmla="*/ 269701 w 1439146"/>
                <a:gd name="connsiteY1074" fmla="*/ 988429 h 1440164"/>
                <a:gd name="connsiteX1075" fmla="*/ 267982 w 1439146"/>
                <a:gd name="connsiteY1075" fmla="*/ 1002299 h 1440164"/>
                <a:gd name="connsiteX1076" fmla="*/ 269701 w 1439146"/>
                <a:gd name="connsiteY1076" fmla="*/ 1016168 h 1440164"/>
                <a:gd name="connsiteX1077" fmla="*/ 269701 w 1439146"/>
                <a:gd name="connsiteY1077" fmla="*/ 988429 h 1440164"/>
                <a:gd name="connsiteX1078" fmla="*/ 1171352 w 1439146"/>
                <a:gd name="connsiteY1078" fmla="*/ 1012967 h 1440164"/>
                <a:gd name="connsiteX1079" fmla="*/ 1167941 w 1439146"/>
                <a:gd name="connsiteY1079" fmla="*/ 998030 h 1440164"/>
                <a:gd name="connsiteX1080" fmla="*/ 1166274 w 1439146"/>
                <a:gd name="connsiteY1080" fmla="*/ 1012967 h 1440164"/>
                <a:gd name="connsiteX1081" fmla="*/ 1169686 w 1439146"/>
                <a:gd name="connsiteY1081" fmla="*/ 1027904 h 1440164"/>
                <a:gd name="connsiteX1082" fmla="*/ 1171352 w 1439146"/>
                <a:gd name="connsiteY1082" fmla="*/ 1012967 h 1440164"/>
                <a:gd name="connsiteX1083" fmla="*/ 1186013 w 1439146"/>
                <a:gd name="connsiteY1083" fmla="*/ 998466 h 1440164"/>
                <a:gd name="connsiteX1084" fmla="*/ 1175821 w 1439146"/>
                <a:gd name="connsiteY1084" fmla="*/ 1012967 h 1440164"/>
                <a:gd name="connsiteX1085" fmla="*/ 1182113 w 1439146"/>
                <a:gd name="connsiteY1085" fmla="*/ 1009012 h 1440164"/>
                <a:gd name="connsiteX1086" fmla="*/ 1186013 w 1439146"/>
                <a:gd name="connsiteY1086" fmla="*/ 998466 h 1440164"/>
                <a:gd name="connsiteX1087" fmla="*/ 258077 w 1439146"/>
                <a:gd name="connsiteY1087" fmla="*/ 995897 h 1440164"/>
                <a:gd name="connsiteX1088" fmla="*/ 249549 w 1439146"/>
                <a:gd name="connsiteY1088" fmla="*/ 980960 h 1440164"/>
                <a:gd name="connsiteX1089" fmla="*/ 247522 w 1439146"/>
                <a:gd name="connsiteY1089" fmla="*/ 998243 h 1440164"/>
                <a:gd name="connsiteX1090" fmla="*/ 258077 w 1439146"/>
                <a:gd name="connsiteY1090" fmla="*/ 995897 h 1440164"/>
                <a:gd name="connsiteX1091" fmla="*/ 1039056 w 1439146"/>
                <a:gd name="connsiteY1091" fmla="*/ 1004433 h 1440164"/>
                <a:gd name="connsiteX1092" fmla="*/ 1034922 w 1439146"/>
                <a:gd name="connsiteY1092" fmla="*/ 998030 h 1440164"/>
                <a:gd name="connsiteX1093" fmla="*/ 1033245 w 1439146"/>
                <a:gd name="connsiteY1093" fmla="*/ 1004433 h 1440164"/>
                <a:gd name="connsiteX1094" fmla="*/ 1037379 w 1439146"/>
                <a:gd name="connsiteY1094" fmla="*/ 1010834 h 1440164"/>
                <a:gd name="connsiteX1095" fmla="*/ 1039056 w 1439146"/>
                <a:gd name="connsiteY1095" fmla="*/ 1004433 h 1440164"/>
                <a:gd name="connsiteX1096" fmla="*/ 1375896 w 1439146"/>
                <a:gd name="connsiteY1096" fmla="*/ 987362 h 1440164"/>
                <a:gd name="connsiteX1097" fmla="*/ 1369797 w 1439146"/>
                <a:gd name="connsiteY1097" fmla="*/ 993763 h 1440164"/>
                <a:gd name="connsiteX1098" fmla="*/ 1363699 w 1439146"/>
                <a:gd name="connsiteY1098" fmla="*/ 1008700 h 1440164"/>
                <a:gd name="connsiteX1099" fmla="*/ 1369797 w 1439146"/>
                <a:gd name="connsiteY1099" fmla="*/ 1002299 h 1440164"/>
                <a:gd name="connsiteX1100" fmla="*/ 1375896 w 1439146"/>
                <a:gd name="connsiteY1100" fmla="*/ 987362 h 1440164"/>
                <a:gd name="connsiteX1101" fmla="*/ 62163 w 1439146"/>
                <a:gd name="connsiteY1101" fmla="*/ 984783 h 1440164"/>
                <a:gd name="connsiteX1102" fmla="*/ 53533 w 1439146"/>
                <a:gd name="connsiteY1102" fmla="*/ 969138 h 1440164"/>
                <a:gd name="connsiteX1103" fmla="*/ 68789 w 1439146"/>
                <a:gd name="connsiteY1103" fmla="*/ 1005232 h 1440164"/>
                <a:gd name="connsiteX1104" fmla="*/ 62163 w 1439146"/>
                <a:gd name="connsiteY1104" fmla="*/ 984783 h 1440164"/>
                <a:gd name="connsiteX1105" fmla="*/ 535475 w 1439146"/>
                <a:gd name="connsiteY1105" fmla="*/ 1002299 h 1440164"/>
                <a:gd name="connsiteX1106" fmla="*/ 530956 w 1439146"/>
                <a:gd name="connsiteY1106" fmla="*/ 998030 h 1440164"/>
                <a:gd name="connsiteX1107" fmla="*/ 529074 w 1439146"/>
                <a:gd name="connsiteY1107" fmla="*/ 1002299 h 1440164"/>
                <a:gd name="connsiteX1108" fmla="*/ 533594 w 1439146"/>
                <a:gd name="connsiteY1108" fmla="*/ 1006566 h 1440164"/>
                <a:gd name="connsiteX1109" fmla="*/ 535475 w 1439146"/>
                <a:gd name="connsiteY1109" fmla="*/ 1002299 h 1440164"/>
                <a:gd name="connsiteX1110" fmla="*/ 904626 w 1439146"/>
                <a:gd name="connsiteY1110" fmla="*/ 1002299 h 1440164"/>
                <a:gd name="connsiteX1111" fmla="*/ 902743 w 1439146"/>
                <a:gd name="connsiteY1111" fmla="*/ 998030 h 1440164"/>
                <a:gd name="connsiteX1112" fmla="*/ 898224 w 1439146"/>
                <a:gd name="connsiteY1112" fmla="*/ 1002299 h 1440164"/>
                <a:gd name="connsiteX1113" fmla="*/ 900107 w 1439146"/>
                <a:gd name="connsiteY1113" fmla="*/ 1006566 h 1440164"/>
                <a:gd name="connsiteX1114" fmla="*/ 904626 w 1439146"/>
                <a:gd name="connsiteY1114" fmla="*/ 1002299 h 1440164"/>
                <a:gd name="connsiteX1115" fmla="*/ 309289 w 1439146"/>
                <a:gd name="connsiteY1115" fmla="*/ 995897 h 1440164"/>
                <a:gd name="connsiteX1116" fmla="*/ 305156 w 1439146"/>
                <a:gd name="connsiteY1116" fmla="*/ 989496 h 1440164"/>
                <a:gd name="connsiteX1117" fmla="*/ 303483 w 1439146"/>
                <a:gd name="connsiteY1117" fmla="*/ 995897 h 1440164"/>
                <a:gd name="connsiteX1118" fmla="*/ 307616 w 1439146"/>
                <a:gd name="connsiteY1118" fmla="*/ 1002299 h 1440164"/>
                <a:gd name="connsiteX1119" fmla="*/ 309289 w 1439146"/>
                <a:gd name="connsiteY1119" fmla="*/ 995897 h 1440164"/>
                <a:gd name="connsiteX1120" fmla="*/ 281554 w 1439146"/>
                <a:gd name="connsiteY1120" fmla="*/ 993763 h 1440164"/>
                <a:gd name="connsiteX1121" fmla="*/ 279675 w 1439146"/>
                <a:gd name="connsiteY1121" fmla="*/ 989496 h 1440164"/>
                <a:gd name="connsiteX1122" fmla="*/ 275155 w 1439146"/>
                <a:gd name="connsiteY1122" fmla="*/ 993763 h 1440164"/>
                <a:gd name="connsiteX1123" fmla="*/ 277034 w 1439146"/>
                <a:gd name="connsiteY1123" fmla="*/ 998030 h 1440164"/>
                <a:gd name="connsiteX1124" fmla="*/ 281554 w 1439146"/>
                <a:gd name="connsiteY1124" fmla="*/ 993763 h 1440164"/>
                <a:gd name="connsiteX1125" fmla="*/ 396777 w 1439146"/>
                <a:gd name="connsiteY1125" fmla="*/ 993763 h 1440164"/>
                <a:gd name="connsiteX1126" fmla="*/ 394898 w 1439146"/>
                <a:gd name="connsiteY1126" fmla="*/ 989496 h 1440164"/>
                <a:gd name="connsiteX1127" fmla="*/ 390378 w 1439146"/>
                <a:gd name="connsiteY1127" fmla="*/ 993763 h 1440164"/>
                <a:gd name="connsiteX1128" fmla="*/ 392257 w 1439146"/>
                <a:gd name="connsiteY1128" fmla="*/ 998030 h 1440164"/>
                <a:gd name="connsiteX1129" fmla="*/ 396777 w 1439146"/>
                <a:gd name="connsiteY1129" fmla="*/ 993763 h 1440164"/>
                <a:gd name="connsiteX1130" fmla="*/ 522673 w 1439146"/>
                <a:gd name="connsiteY1130" fmla="*/ 986295 h 1440164"/>
                <a:gd name="connsiteX1131" fmla="*/ 507867 w 1439146"/>
                <a:gd name="connsiteY1131" fmla="*/ 980960 h 1440164"/>
                <a:gd name="connsiteX1132" fmla="*/ 495115 w 1439146"/>
                <a:gd name="connsiteY1132" fmla="*/ 986295 h 1440164"/>
                <a:gd name="connsiteX1133" fmla="*/ 509917 w 1439146"/>
                <a:gd name="connsiteY1133" fmla="*/ 991629 h 1440164"/>
                <a:gd name="connsiteX1134" fmla="*/ 522673 w 1439146"/>
                <a:gd name="connsiteY1134" fmla="*/ 986295 h 1440164"/>
                <a:gd name="connsiteX1135" fmla="*/ 567302 w 1439146"/>
                <a:gd name="connsiteY1135" fmla="*/ 986295 h 1440164"/>
                <a:gd name="connsiteX1136" fmla="*/ 554546 w 1439146"/>
                <a:gd name="connsiteY1136" fmla="*/ 980960 h 1440164"/>
                <a:gd name="connsiteX1137" fmla="*/ 539744 w 1439146"/>
                <a:gd name="connsiteY1137" fmla="*/ 986295 h 1440164"/>
                <a:gd name="connsiteX1138" fmla="*/ 552499 w 1439146"/>
                <a:gd name="connsiteY1138" fmla="*/ 991629 h 1440164"/>
                <a:gd name="connsiteX1139" fmla="*/ 567302 w 1439146"/>
                <a:gd name="connsiteY1139" fmla="*/ 986295 h 1440164"/>
                <a:gd name="connsiteX1140" fmla="*/ 893957 w 1439146"/>
                <a:gd name="connsiteY1140" fmla="*/ 987362 h 1440164"/>
                <a:gd name="connsiteX1141" fmla="*/ 885421 w 1439146"/>
                <a:gd name="connsiteY1141" fmla="*/ 980960 h 1440164"/>
                <a:gd name="connsiteX1142" fmla="*/ 884354 w 1439146"/>
                <a:gd name="connsiteY1142" fmla="*/ 990821 h 1440164"/>
                <a:gd name="connsiteX1143" fmla="*/ 892889 w 1439146"/>
                <a:gd name="connsiteY1143" fmla="*/ 993268 h 1440164"/>
                <a:gd name="connsiteX1144" fmla="*/ 893957 w 1439146"/>
                <a:gd name="connsiteY1144" fmla="*/ 987362 h 1440164"/>
                <a:gd name="connsiteX1145" fmla="*/ 938586 w 1439146"/>
                <a:gd name="connsiteY1145" fmla="*/ 986295 h 1440164"/>
                <a:gd name="connsiteX1146" fmla="*/ 925830 w 1439146"/>
                <a:gd name="connsiteY1146" fmla="*/ 980960 h 1440164"/>
                <a:gd name="connsiteX1147" fmla="*/ 911028 w 1439146"/>
                <a:gd name="connsiteY1147" fmla="*/ 986295 h 1440164"/>
                <a:gd name="connsiteX1148" fmla="*/ 923783 w 1439146"/>
                <a:gd name="connsiteY1148" fmla="*/ 991629 h 1440164"/>
                <a:gd name="connsiteX1149" fmla="*/ 938586 w 1439146"/>
                <a:gd name="connsiteY1149" fmla="*/ 986295 h 1440164"/>
                <a:gd name="connsiteX1150" fmla="*/ 983577 w 1439146"/>
                <a:gd name="connsiteY1150" fmla="*/ 986295 h 1440164"/>
                <a:gd name="connsiteX1151" fmla="*/ 968774 w 1439146"/>
                <a:gd name="connsiteY1151" fmla="*/ 980960 h 1440164"/>
                <a:gd name="connsiteX1152" fmla="*/ 956018 w 1439146"/>
                <a:gd name="connsiteY1152" fmla="*/ 986295 h 1440164"/>
                <a:gd name="connsiteX1153" fmla="*/ 970821 w 1439146"/>
                <a:gd name="connsiteY1153" fmla="*/ 991629 h 1440164"/>
                <a:gd name="connsiteX1154" fmla="*/ 983577 w 1439146"/>
                <a:gd name="connsiteY1154" fmla="*/ 986295 h 1440164"/>
                <a:gd name="connsiteX1155" fmla="*/ 1028206 w 1439146"/>
                <a:gd name="connsiteY1155" fmla="*/ 986295 h 1440164"/>
                <a:gd name="connsiteX1156" fmla="*/ 1013450 w 1439146"/>
                <a:gd name="connsiteY1156" fmla="*/ 980960 h 1440164"/>
                <a:gd name="connsiteX1157" fmla="*/ 998695 w 1439146"/>
                <a:gd name="connsiteY1157" fmla="*/ 986295 h 1440164"/>
                <a:gd name="connsiteX1158" fmla="*/ 1013450 w 1439146"/>
                <a:gd name="connsiteY1158" fmla="*/ 991629 h 1440164"/>
                <a:gd name="connsiteX1159" fmla="*/ 1028206 w 1439146"/>
                <a:gd name="connsiteY1159" fmla="*/ 986295 h 1440164"/>
                <a:gd name="connsiteX1160" fmla="*/ 1071368 w 1439146"/>
                <a:gd name="connsiteY1160" fmla="*/ 984735 h 1440164"/>
                <a:gd name="connsiteX1161" fmla="*/ 1058512 w 1439146"/>
                <a:gd name="connsiteY1161" fmla="*/ 980960 h 1440164"/>
                <a:gd name="connsiteX1162" fmla="*/ 1043324 w 1439146"/>
                <a:gd name="connsiteY1162" fmla="*/ 986623 h 1440164"/>
                <a:gd name="connsiteX1163" fmla="*/ 1071368 w 1439146"/>
                <a:gd name="connsiteY1163" fmla="*/ 984735 h 1440164"/>
                <a:gd name="connsiteX1164" fmla="*/ 1115873 w 1439146"/>
                <a:gd name="connsiteY1164" fmla="*/ 986295 h 1440164"/>
                <a:gd name="connsiteX1165" fmla="*/ 1101071 w 1439146"/>
                <a:gd name="connsiteY1165" fmla="*/ 980960 h 1440164"/>
                <a:gd name="connsiteX1166" fmla="*/ 1088315 w 1439146"/>
                <a:gd name="connsiteY1166" fmla="*/ 986295 h 1440164"/>
                <a:gd name="connsiteX1167" fmla="*/ 1103118 w 1439146"/>
                <a:gd name="connsiteY1167" fmla="*/ 991629 h 1440164"/>
                <a:gd name="connsiteX1168" fmla="*/ 1115873 w 1439146"/>
                <a:gd name="connsiteY1168" fmla="*/ 986295 h 1440164"/>
                <a:gd name="connsiteX1169" fmla="*/ 1160502 w 1439146"/>
                <a:gd name="connsiteY1169" fmla="*/ 986295 h 1440164"/>
                <a:gd name="connsiteX1170" fmla="*/ 1147746 w 1439146"/>
                <a:gd name="connsiteY1170" fmla="*/ 980960 h 1440164"/>
                <a:gd name="connsiteX1171" fmla="*/ 1132944 w 1439146"/>
                <a:gd name="connsiteY1171" fmla="*/ 986295 h 1440164"/>
                <a:gd name="connsiteX1172" fmla="*/ 1145699 w 1439146"/>
                <a:gd name="connsiteY1172" fmla="*/ 991629 h 1440164"/>
                <a:gd name="connsiteX1173" fmla="*/ 1160502 w 1439146"/>
                <a:gd name="connsiteY1173" fmla="*/ 986295 h 1440164"/>
                <a:gd name="connsiteX1174" fmla="*/ 1196959 w 1439146"/>
                <a:gd name="connsiteY1174" fmla="*/ 984730 h 1440164"/>
                <a:gd name="connsiteX1175" fmla="*/ 1186424 w 1439146"/>
                <a:gd name="connsiteY1175" fmla="*/ 980960 h 1440164"/>
                <a:gd name="connsiteX1176" fmla="*/ 1178163 w 1439146"/>
                <a:gd name="connsiteY1176" fmla="*/ 986891 h 1440164"/>
                <a:gd name="connsiteX1177" fmla="*/ 1196959 w 1439146"/>
                <a:gd name="connsiteY1177" fmla="*/ 984730 h 1440164"/>
                <a:gd name="connsiteX1178" fmla="*/ 309289 w 1439146"/>
                <a:gd name="connsiteY1178" fmla="*/ 983443 h 1440164"/>
                <a:gd name="connsiteX1179" fmla="*/ 291767 w 1439146"/>
                <a:gd name="connsiteY1179" fmla="*/ 968158 h 1440164"/>
                <a:gd name="connsiteX1180" fmla="*/ 279413 w 1439146"/>
                <a:gd name="connsiteY1180" fmla="*/ 969942 h 1440164"/>
                <a:gd name="connsiteX1181" fmla="*/ 276829 w 1439146"/>
                <a:gd name="connsiteY1181" fmla="*/ 978478 h 1440164"/>
                <a:gd name="connsiteX1182" fmla="*/ 291767 w 1439146"/>
                <a:gd name="connsiteY1182" fmla="*/ 985228 h 1440164"/>
                <a:gd name="connsiteX1183" fmla="*/ 309289 w 1439146"/>
                <a:gd name="connsiteY1183" fmla="*/ 983443 h 1440164"/>
                <a:gd name="connsiteX1184" fmla="*/ 420254 w 1439146"/>
                <a:gd name="connsiteY1184" fmla="*/ 976692 h 1440164"/>
                <a:gd name="connsiteX1185" fmla="*/ 407445 w 1439146"/>
                <a:gd name="connsiteY1185" fmla="*/ 968158 h 1440164"/>
                <a:gd name="connsiteX1186" fmla="*/ 394648 w 1439146"/>
                <a:gd name="connsiteY1186" fmla="*/ 969942 h 1440164"/>
                <a:gd name="connsiteX1187" fmla="*/ 392052 w 1439146"/>
                <a:gd name="connsiteY1187" fmla="*/ 978478 h 1440164"/>
                <a:gd name="connsiteX1188" fmla="*/ 404861 w 1439146"/>
                <a:gd name="connsiteY1188" fmla="*/ 985228 h 1440164"/>
                <a:gd name="connsiteX1189" fmla="*/ 420254 w 1439146"/>
                <a:gd name="connsiteY1189" fmla="*/ 976692 h 1440164"/>
                <a:gd name="connsiteX1190" fmla="*/ 346703 w 1439146"/>
                <a:gd name="connsiteY1190" fmla="*/ 972425 h 1440164"/>
                <a:gd name="connsiteX1191" fmla="*/ 364954 w 1439146"/>
                <a:gd name="connsiteY1191" fmla="*/ 976792 h 1440164"/>
                <a:gd name="connsiteX1192" fmla="*/ 370624 w 1439146"/>
                <a:gd name="connsiteY1192" fmla="*/ 974658 h 1440164"/>
                <a:gd name="connsiteX1193" fmla="*/ 328702 w 1439146"/>
                <a:gd name="connsiteY1193" fmla="*/ 975626 h 1440164"/>
                <a:gd name="connsiteX1194" fmla="*/ 331230 w 1439146"/>
                <a:gd name="connsiteY1194" fmla="*/ 977759 h 1440164"/>
                <a:gd name="connsiteX1195" fmla="*/ 346703 w 1439146"/>
                <a:gd name="connsiteY1195" fmla="*/ 972425 h 1440164"/>
                <a:gd name="connsiteX1196" fmla="*/ 1384603 w 1439146"/>
                <a:gd name="connsiteY1196" fmla="*/ 966023 h 1440164"/>
                <a:gd name="connsiteX1197" fmla="*/ 1380467 w 1439146"/>
                <a:gd name="connsiteY1197" fmla="*/ 968158 h 1440164"/>
                <a:gd name="connsiteX1198" fmla="*/ 1376329 w 1439146"/>
                <a:gd name="connsiteY1198" fmla="*/ 978826 h 1440164"/>
                <a:gd name="connsiteX1199" fmla="*/ 1380467 w 1439146"/>
                <a:gd name="connsiteY1199" fmla="*/ 976692 h 1440164"/>
                <a:gd name="connsiteX1200" fmla="*/ 1384603 w 1439146"/>
                <a:gd name="connsiteY1200" fmla="*/ 966023 h 1440164"/>
                <a:gd name="connsiteX1201" fmla="*/ 258077 w 1439146"/>
                <a:gd name="connsiteY1201" fmla="*/ 972425 h 1440164"/>
                <a:gd name="connsiteX1202" fmla="*/ 245279 w 1439146"/>
                <a:gd name="connsiteY1202" fmla="*/ 968158 h 1440164"/>
                <a:gd name="connsiteX1203" fmla="*/ 232470 w 1439146"/>
                <a:gd name="connsiteY1203" fmla="*/ 972425 h 1440164"/>
                <a:gd name="connsiteX1204" fmla="*/ 245279 w 1439146"/>
                <a:gd name="connsiteY1204" fmla="*/ 976692 h 1440164"/>
                <a:gd name="connsiteX1205" fmla="*/ 258077 w 1439146"/>
                <a:gd name="connsiteY1205" fmla="*/ 972425 h 1440164"/>
                <a:gd name="connsiteX1206" fmla="*/ 582420 w 1439146"/>
                <a:gd name="connsiteY1206" fmla="*/ 972425 h 1440164"/>
                <a:gd name="connsiteX1207" fmla="*/ 509871 w 1439146"/>
                <a:gd name="connsiteY1207" fmla="*/ 968158 h 1440164"/>
                <a:gd name="connsiteX1208" fmla="*/ 437321 w 1439146"/>
                <a:gd name="connsiteY1208" fmla="*/ 972425 h 1440164"/>
                <a:gd name="connsiteX1209" fmla="*/ 509871 w 1439146"/>
                <a:gd name="connsiteY1209" fmla="*/ 976692 h 1440164"/>
                <a:gd name="connsiteX1210" fmla="*/ 582420 w 1439146"/>
                <a:gd name="connsiteY1210" fmla="*/ 972425 h 1440164"/>
                <a:gd name="connsiteX1211" fmla="*/ 1203360 w 1439146"/>
                <a:gd name="connsiteY1211" fmla="*/ 972425 h 1440164"/>
                <a:gd name="connsiteX1212" fmla="*/ 1041442 w 1439146"/>
                <a:gd name="connsiteY1212" fmla="*/ 968158 h 1440164"/>
                <a:gd name="connsiteX1213" fmla="*/ 876887 w 1439146"/>
                <a:gd name="connsiteY1213" fmla="*/ 972425 h 1440164"/>
                <a:gd name="connsiteX1214" fmla="*/ 1038804 w 1439146"/>
                <a:gd name="connsiteY1214" fmla="*/ 976692 h 1440164"/>
                <a:gd name="connsiteX1215" fmla="*/ 1203360 w 1439146"/>
                <a:gd name="connsiteY1215" fmla="*/ 972425 h 1440164"/>
                <a:gd name="connsiteX1216" fmla="*/ 320937 w 1439146"/>
                <a:gd name="connsiteY1216" fmla="*/ 969846 h 1440164"/>
                <a:gd name="connsiteX1217" fmla="*/ 312762 w 1439146"/>
                <a:gd name="connsiteY1217" fmla="*/ 969510 h 1440164"/>
                <a:gd name="connsiteX1218" fmla="*/ 315335 w 1439146"/>
                <a:gd name="connsiteY1218" fmla="*/ 972089 h 1440164"/>
                <a:gd name="connsiteX1219" fmla="*/ 320937 w 1439146"/>
                <a:gd name="connsiteY1219" fmla="*/ 969847 h 1440164"/>
                <a:gd name="connsiteX1220" fmla="*/ 384959 w 1439146"/>
                <a:gd name="connsiteY1220" fmla="*/ 969846 h 1440164"/>
                <a:gd name="connsiteX1221" fmla="*/ 376772 w 1439146"/>
                <a:gd name="connsiteY1221" fmla="*/ 969510 h 1440164"/>
                <a:gd name="connsiteX1222" fmla="*/ 379357 w 1439146"/>
                <a:gd name="connsiteY1222" fmla="*/ 972089 h 1440164"/>
                <a:gd name="connsiteX1223" fmla="*/ 384959 w 1439146"/>
                <a:gd name="connsiteY1223" fmla="*/ 969847 h 1440164"/>
                <a:gd name="connsiteX1224" fmla="*/ 244471 w 1439146"/>
                <a:gd name="connsiteY1224" fmla="*/ 943655 h 1440164"/>
                <a:gd name="connsiteX1225" fmla="*/ 235669 w 1439146"/>
                <a:gd name="connsiteY1225" fmla="*/ 926271 h 1440164"/>
                <a:gd name="connsiteX1226" fmla="*/ 228212 w 1439146"/>
                <a:gd name="connsiteY1226" fmla="*/ 942238 h 1440164"/>
                <a:gd name="connsiteX1227" fmla="*/ 237002 w 1439146"/>
                <a:gd name="connsiteY1227" fmla="*/ 959622 h 1440164"/>
                <a:gd name="connsiteX1228" fmla="*/ 244471 w 1439146"/>
                <a:gd name="connsiteY1228" fmla="*/ 943655 h 1440164"/>
                <a:gd name="connsiteX1229" fmla="*/ 258077 w 1439146"/>
                <a:gd name="connsiteY1229" fmla="*/ 934017 h 1440164"/>
                <a:gd name="connsiteX1230" fmla="*/ 258077 w 1439146"/>
                <a:gd name="connsiteY1230" fmla="*/ 908410 h 1440164"/>
                <a:gd name="connsiteX1231" fmla="*/ 232470 w 1439146"/>
                <a:gd name="connsiteY1231" fmla="*/ 908410 h 1440164"/>
                <a:gd name="connsiteX1232" fmla="*/ 206864 w 1439146"/>
                <a:gd name="connsiteY1232" fmla="*/ 912188 h 1440164"/>
                <a:gd name="connsiteX1233" fmla="*/ 213103 w 1439146"/>
                <a:gd name="connsiteY1233" fmla="*/ 930325 h 1440164"/>
                <a:gd name="connsiteX1234" fmla="*/ 219502 w 1439146"/>
                <a:gd name="connsiteY1234" fmla="*/ 935234 h 1440164"/>
                <a:gd name="connsiteX1235" fmla="*/ 238288 w 1439146"/>
                <a:gd name="connsiteY1235" fmla="*/ 916946 h 1440164"/>
                <a:gd name="connsiteX1236" fmla="*/ 253807 w 1439146"/>
                <a:gd name="connsiteY1236" fmla="*/ 944990 h 1440164"/>
                <a:gd name="connsiteX1237" fmla="*/ 255947 w 1439146"/>
                <a:gd name="connsiteY1237" fmla="*/ 959622 h 1440164"/>
                <a:gd name="connsiteX1238" fmla="*/ 258077 w 1439146"/>
                <a:gd name="connsiteY1238" fmla="*/ 934017 h 1440164"/>
                <a:gd name="connsiteX1239" fmla="*/ 393805 w 1439146"/>
                <a:gd name="connsiteY1239" fmla="*/ 956443 h 1440164"/>
                <a:gd name="connsiteX1240" fmla="*/ 308447 w 1439146"/>
                <a:gd name="connsiteY1240" fmla="*/ 956435 h 1440164"/>
                <a:gd name="connsiteX1241" fmla="*/ 349834 w 1439146"/>
                <a:gd name="connsiteY1241" fmla="*/ 957828 h 1440164"/>
                <a:gd name="connsiteX1242" fmla="*/ 393805 w 1439146"/>
                <a:gd name="connsiteY1242" fmla="*/ 956442 h 1440164"/>
                <a:gd name="connsiteX1243" fmla="*/ 445861 w 1439146"/>
                <a:gd name="connsiteY1243" fmla="*/ 942702 h 1440164"/>
                <a:gd name="connsiteX1244" fmla="*/ 476932 w 1439146"/>
                <a:gd name="connsiteY1244" fmla="*/ 944685 h 1440164"/>
                <a:gd name="connsiteX1245" fmla="*/ 478560 w 1439146"/>
                <a:gd name="connsiteY1245" fmla="*/ 961756 h 1440164"/>
                <a:gd name="connsiteX1246" fmla="*/ 479278 w 1439146"/>
                <a:gd name="connsiteY1246" fmla="*/ 943769 h 1440164"/>
                <a:gd name="connsiteX1247" fmla="*/ 503700 w 1439146"/>
                <a:gd name="connsiteY1247" fmla="*/ 922992 h 1440164"/>
                <a:gd name="connsiteX1248" fmla="*/ 517402 w 1439146"/>
                <a:gd name="connsiteY1248" fmla="*/ 922827 h 1440164"/>
                <a:gd name="connsiteX1249" fmla="*/ 537305 w 1439146"/>
                <a:gd name="connsiteY1249" fmla="*/ 923652 h 1440164"/>
                <a:gd name="connsiteX1250" fmla="*/ 550717 w 1439146"/>
                <a:gd name="connsiteY1250" fmla="*/ 923652 h 1440164"/>
                <a:gd name="connsiteX1251" fmla="*/ 571446 w 1439146"/>
                <a:gd name="connsiteY1251" fmla="*/ 923652 h 1440164"/>
                <a:gd name="connsiteX1252" fmla="*/ 578152 w 1439146"/>
                <a:gd name="connsiteY1252" fmla="*/ 919584 h 1440164"/>
                <a:gd name="connsiteX1253" fmla="*/ 578152 w 1439146"/>
                <a:gd name="connsiteY1253" fmla="*/ 908809 h 1440164"/>
                <a:gd name="connsiteX1254" fmla="*/ 507731 w 1439146"/>
                <a:gd name="connsiteY1254" fmla="*/ 907544 h 1440164"/>
                <a:gd name="connsiteX1255" fmla="*/ 437310 w 1439146"/>
                <a:gd name="connsiteY1255" fmla="*/ 906278 h 1440164"/>
                <a:gd name="connsiteX1256" fmla="*/ 437310 w 1439146"/>
                <a:gd name="connsiteY1256" fmla="*/ 932950 h 1440164"/>
                <a:gd name="connsiteX1257" fmla="*/ 441591 w 1439146"/>
                <a:gd name="connsiteY1257" fmla="*/ 959623 h 1440164"/>
                <a:gd name="connsiteX1258" fmla="*/ 445849 w 1439146"/>
                <a:gd name="connsiteY1258" fmla="*/ 942703 h 1440164"/>
                <a:gd name="connsiteX1259" fmla="*/ 470647 w 1439146"/>
                <a:gd name="connsiteY1259" fmla="*/ 943618 h 1440164"/>
                <a:gd name="connsiteX1260" fmla="*/ 460787 w 1439146"/>
                <a:gd name="connsiteY1260" fmla="*/ 927615 h 1440164"/>
                <a:gd name="connsiteX1261" fmla="*/ 450927 w 1439146"/>
                <a:gd name="connsiteY1261" fmla="*/ 943618 h 1440164"/>
                <a:gd name="connsiteX1262" fmla="*/ 460787 w 1439146"/>
                <a:gd name="connsiteY1262" fmla="*/ 959622 h 1440164"/>
                <a:gd name="connsiteX1263" fmla="*/ 470647 w 1439146"/>
                <a:gd name="connsiteY1263" fmla="*/ 943618 h 1440164"/>
                <a:gd name="connsiteX1264" fmla="*/ 505533 w 1439146"/>
                <a:gd name="connsiteY1264" fmla="*/ 947886 h 1440164"/>
                <a:gd name="connsiteX1265" fmla="*/ 491096 w 1439146"/>
                <a:gd name="connsiteY1265" fmla="*/ 926859 h 1440164"/>
                <a:gd name="connsiteX1266" fmla="*/ 484265 w 1439146"/>
                <a:gd name="connsiteY1266" fmla="*/ 944551 h 1440164"/>
                <a:gd name="connsiteX1267" fmla="*/ 494933 w 1439146"/>
                <a:gd name="connsiteY1267" fmla="*/ 959622 h 1440164"/>
                <a:gd name="connsiteX1268" fmla="*/ 505533 w 1439146"/>
                <a:gd name="connsiteY1268" fmla="*/ 947886 h 1440164"/>
                <a:gd name="connsiteX1269" fmla="*/ 534667 w 1439146"/>
                <a:gd name="connsiteY1269" fmla="*/ 943618 h 1440164"/>
                <a:gd name="connsiteX1270" fmla="*/ 526940 w 1439146"/>
                <a:gd name="connsiteY1270" fmla="*/ 927615 h 1440164"/>
                <a:gd name="connsiteX1271" fmla="*/ 519214 w 1439146"/>
                <a:gd name="connsiteY1271" fmla="*/ 943618 h 1440164"/>
                <a:gd name="connsiteX1272" fmla="*/ 526940 w 1439146"/>
                <a:gd name="connsiteY1272" fmla="*/ 959622 h 1440164"/>
                <a:gd name="connsiteX1273" fmla="*/ 534667 w 1439146"/>
                <a:gd name="connsiteY1273" fmla="*/ 943618 h 1440164"/>
                <a:gd name="connsiteX1274" fmla="*/ 568808 w 1439146"/>
                <a:gd name="connsiteY1274" fmla="*/ 943618 h 1440164"/>
                <a:gd name="connsiteX1275" fmla="*/ 561082 w 1439146"/>
                <a:gd name="connsiteY1275" fmla="*/ 927615 h 1440164"/>
                <a:gd name="connsiteX1276" fmla="*/ 553355 w 1439146"/>
                <a:gd name="connsiteY1276" fmla="*/ 943618 h 1440164"/>
                <a:gd name="connsiteX1277" fmla="*/ 561082 w 1439146"/>
                <a:gd name="connsiteY1277" fmla="*/ 959622 h 1440164"/>
                <a:gd name="connsiteX1278" fmla="*/ 568808 w 1439146"/>
                <a:gd name="connsiteY1278" fmla="*/ 943618 h 1440164"/>
                <a:gd name="connsiteX1279" fmla="*/ 901682 w 1439146"/>
                <a:gd name="connsiteY1279" fmla="*/ 943618 h 1440164"/>
                <a:gd name="connsiteX1280" fmla="*/ 893957 w 1439146"/>
                <a:gd name="connsiteY1280" fmla="*/ 927615 h 1440164"/>
                <a:gd name="connsiteX1281" fmla="*/ 886231 w 1439146"/>
                <a:gd name="connsiteY1281" fmla="*/ 943618 h 1440164"/>
                <a:gd name="connsiteX1282" fmla="*/ 893957 w 1439146"/>
                <a:gd name="connsiteY1282" fmla="*/ 959622 h 1440164"/>
                <a:gd name="connsiteX1283" fmla="*/ 901682 w 1439146"/>
                <a:gd name="connsiteY1283" fmla="*/ 943618 h 1440164"/>
                <a:gd name="connsiteX1284" fmla="*/ 935823 w 1439146"/>
                <a:gd name="connsiteY1284" fmla="*/ 943618 h 1440164"/>
                <a:gd name="connsiteX1285" fmla="*/ 928098 w 1439146"/>
                <a:gd name="connsiteY1285" fmla="*/ 927615 h 1440164"/>
                <a:gd name="connsiteX1286" fmla="*/ 920372 w 1439146"/>
                <a:gd name="connsiteY1286" fmla="*/ 943618 h 1440164"/>
                <a:gd name="connsiteX1287" fmla="*/ 928098 w 1439146"/>
                <a:gd name="connsiteY1287" fmla="*/ 959622 h 1440164"/>
                <a:gd name="connsiteX1288" fmla="*/ 935823 w 1439146"/>
                <a:gd name="connsiteY1288" fmla="*/ 943618 h 1440164"/>
                <a:gd name="connsiteX1289" fmla="*/ 969965 w 1439146"/>
                <a:gd name="connsiteY1289" fmla="*/ 943658 h 1440164"/>
                <a:gd name="connsiteX1290" fmla="*/ 961171 w 1439146"/>
                <a:gd name="connsiteY1290" fmla="*/ 926275 h 1440164"/>
                <a:gd name="connsiteX1291" fmla="*/ 953704 w 1439146"/>
                <a:gd name="connsiteY1291" fmla="*/ 942243 h 1440164"/>
                <a:gd name="connsiteX1292" fmla="*/ 962497 w 1439146"/>
                <a:gd name="connsiteY1292" fmla="*/ 959627 h 1440164"/>
                <a:gd name="connsiteX1293" fmla="*/ 969965 w 1439146"/>
                <a:gd name="connsiteY1293" fmla="*/ 943658 h 1440164"/>
                <a:gd name="connsiteX1294" fmla="*/ 1004915 w 1439146"/>
                <a:gd name="connsiteY1294" fmla="*/ 944556 h 1440164"/>
                <a:gd name="connsiteX1295" fmla="*/ 998083 w 1439146"/>
                <a:gd name="connsiteY1295" fmla="*/ 926864 h 1440164"/>
                <a:gd name="connsiteX1296" fmla="*/ 983642 w 1439146"/>
                <a:gd name="connsiteY1296" fmla="*/ 947891 h 1440164"/>
                <a:gd name="connsiteX1297" fmla="*/ 994246 w 1439146"/>
                <a:gd name="connsiteY1297" fmla="*/ 959628 h 1440164"/>
                <a:gd name="connsiteX1298" fmla="*/ 1004915 w 1439146"/>
                <a:gd name="connsiteY1298" fmla="*/ 944556 h 1440164"/>
                <a:gd name="connsiteX1299" fmla="*/ 1021641 w 1439146"/>
                <a:gd name="connsiteY1299" fmla="*/ 921404 h 1440164"/>
                <a:gd name="connsiteX1300" fmla="*/ 1044523 w 1439146"/>
                <a:gd name="connsiteY1300" fmla="*/ 944691 h 1440164"/>
                <a:gd name="connsiteX1301" fmla="*/ 1046156 w 1439146"/>
                <a:gd name="connsiteY1301" fmla="*/ 961761 h 1440164"/>
                <a:gd name="connsiteX1302" fmla="*/ 1046874 w 1439146"/>
                <a:gd name="connsiteY1302" fmla="*/ 944147 h 1440164"/>
                <a:gd name="connsiteX1303" fmla="*/ 1070028 w 1439146"/>
                <a:gd name="connsiteY1303" fmla="*/ 922282 h 1440164"/>
                <a:gd name="connsiteX1304" fmla="*/ 1085154 w 1439146"/>
                <a:gd name="connsiteY1304" fmla="*/ 922786 h 1440164"/>
                <a:gd name="connsiteX1305" fmla="*/ 1104900 w 1439146"/>
                <a:gd name="connsiteY1305" fmla="*/ 923656 h 1440164"/>
                <a:gd name="connsiteX1306" fmla="*/ 1118312 w 1439146"/>
                <a:gd name="connsiteY1306" fmla="*/ 923656 h 1440164"/>
                <a:gd name="connsiteX1307" fmla="*/ 1138058 w 1439146"/>
                <a:gd name="connsiteY1307" fmla="*/ 922786 h 1440164"/>
                <a:gd name="connsiteX1308" fmla="*/ 1153714 w 1439146"/>
                <a:gd name="connsiteY1308" fmla="*/ 921933 h 1440164"/>
                <a:gd name="connsiteX1309" fmla="*/ 1170837 w 1439146"/>
                <a:gd name="connsiteY1309" fmla="*/ 923665 h 1440164"/>
                <a:gd name="connsiteX1310" fmla="*/ 1185320 w 1439146"/>
                <a:gd name="connsiteY1310" fmla="*/ 924420 h 1440164"/>
                <a:gd name="connsiteX1311" fmla="*/ 1210444 w 1439146"/>
                <a:gd name="connsiteY1311" fmla="*/ 941639 h 1440164"/>
                <a:gd name="connsiteX1312" fmla="*/ 1211127 w 1439146"/>
                <a:gd name="connsiteY1312" fmla="*/ 957493 h 1440164"/>
                <a:gd name="connsiteX1313" fmla="*/ 1212925 w 1439146"/>
                <a:gd name="connsiteY1313" fmla="*/ 942557 h 1440164"/>
                <a:gd name="connsiteX1314" fmla="*/ 1222911 w 1439146"/>
                <a:gd name="connsiteY1314" fmla="*/ 919985 h 1440164"/>
                <a:gd name="connsiteX1315" fmla="*/ 1231099 w 1439146"/>
                <a:gd name="connsiteY1315" fmla="*/ 910384 h 1440164"/>
                <a:gd name="connsiteX1316" fmla="*/ 1058717 w 1439146"/>
                <a:gd name="connsiteY1316" fmla="*/ 908416 h 1440164"/>
                <a:gd name="connsiteX1317" fmla="*/ 883771 w 1439146"/>
                <a:gd name="connsiteY1317" fmla="*/ 915096 h 1440164"/>
                <a:gd name="connsiteX1318" fmla="*/ 888873 w 1439146"/>
                <a:gd name="connsiteY1318" fmla="*/ 919344 h 1440164"/>
                <a:gd name="connsiteX1319" fmla="*/ 904608 w 1439146"/>
                <a:gd name="connsiteY1319" fmla="*/ 922812 h 1440164"/>
                <a:gd name="connsiteX1320" fmla="*/ 918559 w 1439146"/>
                <a:gd name="connsiteY1320" fmla="*/ 922838 h 1440164"/>
                <a:gd name="connsiteX1321" fmla="*/ 938462 w 1439146"/>
                <a:gd name="connsiteY1321" fmla="*/ 923664 h 1440164"/>
                <a:gd name="connsiteX1322" fmla="*/ 951874 w 1439146"/>
                <a:gd name="connsiteY1322" fmla="*/ 923664 h 1440164"/>
                <a:gd name="connsiteX1323" fmla="*/ 971370 w 1439146"/>
                <a:gd name="connsiteY1323" fmla="*/ 924862 h 1440164"/>
                <a:gd name="connsiteX1324" fmla="*/ 984306 w 1439146"/>
                <a:gd name="connsiteY1324" fmla="*/ 924768 h 1440164"/>
                <a:gd name="connsiteX1325" fmla="*/ 1009928 w 1439146"/>
                <a:gd name="connsiteY1325" fmla="*/ 943785 h 1440164"/>
                <a:gd name="connsiteX1326" fmla="*/ 1010674 w 1439146"/>
                <a:gd name="connsiteY1326" fmla="*/ 961773 h 1440164"/>
                <a:gd name="connsiteX1327" fmla="*/ 1012307 w 1439146"/>
                <a:gd name="connsiteY1327" fmla="*/ 943655 h 1440164"/>
                <a:gd name="connsiteX1328" fmla="*/ 1021641 w 1439146"/>
                <a:gd name="connsiteY1328" fmla="*/ 921415 h 1440164"/>
                <a:gd name="connsiteX1329" fmla="*/ 1038247 w 1439146"/>
                <a:gd name="connsiteY1329" fmla="*/ 943624 h 1440164"/>
                <a:gd name="connsiteX1330" fmla="*/ 1028387 w 1439146"/>
                <a:gd name="connsiteY1330" fmla="*/ 927620 h 1440164"/>
                <a:gd name="connsiteX1331" fmla="*/ 1018527 w 1439146"/>
                <a:gd name="connsiteY1331" fmla="*/ 943624 h 1440164"/>
                <a:gd name="connsiteX1332" fmla="*/ 1028387 w 1439146"/>
                <a:gd name="connsiteY1332" fmla="*/ 959628 h 1440164"/>
                <a:gd name="connsiteX1333" fmla="*/ 1038247 w 1439146"/>
                <a:gd name="connsiteY1333" fmla="*/ 943624 h 1440164"/>
                <a:gd name="connsiteX1334" fmla="*/ 1073131 w 1439146"/>
                <a:gd name="connsiteY1334" fmla="*/ 947891 h 1440164"/>
                <a:gd name="connsiteX1335" fmla="*/ 1058691 w 1439146"/>
                <a:gd name="connsiteY1335" fmla="*/ 926864 h 1440164"/>
                <a:gd name="connsiteX1336" fmla="*/ 1051858 w 1439146"/>
                <a:gd name="connsiteY1336" fmla="*/ 944556 h 1440164"/>
                <a:gd name="connsiteX1337" fmla="*/ 1062528 w 1439146"/>
                <a:gd name="connsiteY1337" fmla="*/ 959628 h 1440164"/>
                <a:gd name="connsiteX1338" fmla="*/ 1073131 w 1439146"/>
                <a:gd name="connsiteY1338" fmla="*/ 947891 h 1440164"/>
                <a:gd name="connsiteX1339" fmla="*/ 1102262 w 1439146"/>
                <a:gd name="connsiteY1339" fmla="*/ 943624 h 1440164"/>
                <a:gd name="connsiteX1340" fmla="*/ 1094535 w 1439146"/>
                <a:gd name="connsiteY1340" fmla="*/ 927620 h 1440164"/>
                <a:gd name="connsiteX1341" fmla="*/ 1086809 w 1439146"/>
                <a:gd name="connsiteY1341" fmla="*/ 943624 h 1440164"/>
                <a:gd name="connsiteX1342" fmla="*/ 1094535 w 1439146"/>
                <a:gd name="connsiteY1342" fmla="*/ 959628 h 1440164"/>
                <a:gd name="connsiteX1343" fmla="*/ 1102262 w 1439146"/>
                <a:gd name="connsiteY1343" fmla="*/ 943624 h 1440164"/>
                <a:gd name="connsiteX1344" fmla="*/ 1136402 w 1439146"/>
                <a:gd name="connsiteY1344" fmla="*/ 943664 h 1440164"/>
                <a:gd name="connsiteX1345" fmla="*/ 1127610 w 1439146"/>
                <a:gd name="connsiteY1345" fmla="*/ 926280 h 1440164"/>
                <a:gd name="connsiteX1346" fmla="*/ 1120141 w 1439146"/>
                <a:gd name="connsiteY1346" fmla="*/ 942249 h 1440164"/>
                <a:gd name="connsiteX1347" fmla="*/ 1128934 w 1439146"/>
                <a:gd name="connsiteY1347" fmla="*/ 959632 h 1440164"/>
                <a:gd name="connsiteX1348" fmla="*/ 1136402 w 1439146"/>
                <a:gd name="connsiteY1348" fmla="*/ 943664 h 1440164"/>
                <a:gd name="connsiteX1349" fmla="*/ 1170543 w 1439146"/>
                <a:gd name="connsiteY1349" fmla="*/ 943664 h 1440164"/>
                <a:gd name="connsiteX1350" fmla="*/ 1161751 w 1439146"/>
                <a:gd name="connsiteY1350" fmla="*/ 926280 h 1440164"/>
                <a:gd name="connsiteX1351" fmla="*/ 1154282 w 1439146"/>
                <a:gd name="connsiteY1351" fmla="*/ 942249 h 1440164"/>
                <a:gd name="connsiteX1352" fmla="*/ 1163075 w 1439146"/>
                <a:gd name="connsiteY1352" fmla="*/ 959632 h 1440164"/>
                <a:gd name="connsiteX1353" fmla="*/ 1170543 w 1439146"/>
                <a:gd name="connsiteY1353" fmla="*/ 943664 h 1440164"/>
                <a:gd name="connsiteX1354" fmla="*/ 1205494 w 1439146"/>
                <a:gd name="connsiteY1354" fmla="*/ 944562 h 1440164"/>
                <a:gd name="connsiteX1355" fmla="*/ 1198661 w 1439146"/>
                <a:gd name="connsiteY1355" fmla="*/ 926870 h 1440164"/>
                <a:gd name="connsiteX1356" fmla="*/ 1184221 w 1439146"/>
                <a:gd name="connsiteY1356" fmla="*/ 947897 h 1440164"/>
                <a:gd name="connsiteX1357" fmla="*/ 1194824 w 1439146"/>
                <a:gd name="connsiteY1357" fmla="*/ 959633 h 1440164"/>
                <a:gd name="connsiteX1358" fmla="*/ 1205494 w 1439146"/>
                <a:gd name="connsiteY1358" fmla="*/ 944562 h 1440164"/>
                <a:gd name="connsiteX1359" fmla="*/ 45062 w 1439146"/>
                <a:gd name="connsiteY1359" fmla="*/ 937848 h 1440164"/>
                <a:gd name="connsiteX1360" fmla="*/ 40701 w 1439146"/>
                <a:gd name="connsiteY1360" fmla="*/ 932612 h 1440164"/>
                <a:gd name="connsiteX1361" fmla="*/ 47453 w 1439146"/>
                <a:gd name="connsiteY1361" fmla="*/ 949768 h 1440164"/>
                <a:gd name="connsiteX1362" fmla="*/ 45062 w 1439146"/>
                <a:gd name="connsiteY1362" fmla="*/ 937848 h 1440164"/>
                <a:gd name="connsiteX1363" fmla="*/ 275155 w 1439146"/>
                <a:gd name="connsiteY1363" fmla="*/ 932044 h 1440164"/>
                <a:gd name="connsiteX1364" fmla="*/ 283091 w 1439146"/>
                <a:gd name="connsiteY1364" fmla="*/ 908737 h 1440164"/>
                <a:gd name="connsiteX1365" fmla="*/ 306215 w 1439146"/>
                <a:gd name="connsiteY1365" fmla="*/ 934028 h 1440164"/>
                <a:gd name="connsiteX1366" fmla="*/ 308549 w 1439146"/>
                <a:gd name="connsiteY1366" fmla="*/ 926279 h 1440164"/>
                <a:gd name="connsiteX1367" fmla="*/ 348957 w 1439146"/>
                <a:gd name="connsiteY1367" fmla="*/ 870149 h 1440164"/>
                <a:gd name="connsiteX1368" fmla="*/ 375634 w 1439146"/>
                <a:gd name="connsiteY1368" fmla="*/ 880488 h 1440164"/>
                <a:gd name="connsiteX1369" fmla="*/ 386849 w 1439146"/>
                <a:gd name="connsiteY1369" fmla="*/ 922098 h 1440164"/>
                <a:gd name="connsiteX1370" fmla="*/ 389183 w 1439146"/>
                <a:gd name="connsiteY1370" fmla="*/ 934028 h 1440164"/>
                <a:gd name="connsiteX1371" fmla="*/ 412307 w 1439146"/>
                <a:gd name="connsiteY1371" fmla="*/ 908737 h 1440164"/>
                <a:gd name="connsiteX1372" fmla="*/ 420254 w 1439146"/>
                <a:gd name="connsiteY1372" fmla="*/ 932044 h 1440164"/>
                <a:gd name="connsiteX1373" fmla="*/ 426653 w 1439146"/>
                <a:gd name="connsiteY1373" fmla="*/ 951099 h 1440164"/>
                <a:gd name="connsiteX1374" fmla="*/ 433029 w 1439146"/>
                <a:gd name="connsiteY1374" fmla="*/ 926559 h 1440164"/>
                <a:gd name="connsiteX1375" fmla="*/ 433006 w 1439146"/>
                <a:gd name="connsiteY1375" fmla="*/ 902021 h 1440164"/>
                <a:gd name="connsiteX1376" fmla="*/ 390674 w 1439146"/>
                <a:gd name="connsiteY1376" fmla="*/ 879499 h 1440164"/>
                <a:gd name="connsiteX1377" fmla="*/ 348342 w 1439146"/>
                <a:gd name="connsiteY1377" fmla="*/ 856977 h 1440164"/>
                <a:gd name="connsiteX1378" fmla="*/ 307479 w 1439146"/>
                <a:gd name="connsiteY1378" fmla="*/ 878812 h 1440164"/>
                <a:gd name="connsiteX1379" fmla="*/ 266616 w 1439146"/>
                <a:gd name="connsiteY1379" fmla="*/ 900648 h 1440164"/>
                <a:gd name="connsiteX1380" fmla="*/ 266616 w 1439146"/>
                <a:gd name="connsiteY1380" fmla="*/ 925873 h 1440164"/>
                <a:gd name="connsiteX1381" fmla="*/ 270885 w 1439146"/>
                <a:gd name="connsiteY1381" fmla="*/ 951099 h 1440164"/>
                <a:gd name="connsiteX1382" fmla="*/ 275155 w 1439146"/>
                <a:gd name="connsiteY1382" fmla="*/ 932044 h 1440164"/>
                <a:gd name="connsiteX1383" fmla="*/ 299930 w 1439146"/>
                <a:gd name="connsiteY1383" fmla="*/ 932960 h 1440164"/>
                <a:gd name="connsiteX1384" fmla="*/ 290082 w 1439146"/>
                <a:gd name="connsiteY1384" fmla="*/ 914823 h 1440164"/>
                <a:gd name="connsiteX1385" fmla="*/ 280244 w 1439146"/>
                <a:gd name="connsiteY1385" fmla="*/ 932960 h 1440164"/>
                <a:gd name="connsiteX1386" fmla="*/ 290082 w 1439146"/>
                <a:gd name="connsiteY1386" fmla="*/ 951098 h 1440164"/>
                <a:gd name="connsiteX1387" fmla="*/ 299930 w 1439146"/>
                <a:gd name="connsiteY1387" fmla="*/ 932960 h 1440164"/>
                <a:gd name="connsiteX1388" fmla="*/ 373311 w 1439146"/>
                <a:gd name="connsiteY1388" fmla="*/ 930037 h 1440164"/>
                <a:gd name="connsiteX1389" fmla="*/ 336820 w 1439146"/>
                <a:gd name="connsiteY1389" fmla="*/ 888961 h 1440164"/>
                <a:gd name="connsiteX1390" fmla="*/ 326357 w 1439146"/>
                <a:gd name="connsiteY1390" fmla="*/ 923457 h 1440164"/>
                <a:gd name="connsiteX1391" fmla="*/ 326357 w 1439146"/>
                <a:gd name="connsiteY1391" fmla="*/ 951096 h 1440164"/>
                <a:gd name="connsiteX1392" fmla="*/ 349834 w 1439146"/>
                <a:gd name="connsiteY1392" fmla="*/ 951096 h 1440164"/>
                <a:gd name="connsiteX1393" fmla="*/ 373311 w 1439146"/>
                <a:gd name="connsiteY1393" fmla="*/ 951096 h 1440164"/>
                <a:gd name="connsiteX1394" fmla="*/ 380666 w 1439146"/>
                <a:gd name="connsiteY1394" fmla="*/ 911621 h 1440164"/>
                <a:gd name="connsiteX1395" fmla="*/ 378936 w 1439146"/>
                <a:gd name="connsiteY1395" fmla="*/ 925491 h 1440164"/>
                <a:gd name="connsiteX1396" fmla="*/ 380666 w 1439146"/>
                <a:gd name="connsiteY1396" fmla="*/ 939360 h 1440164"/>
                <a:gd name="connsiteX1397" fmla="*/ 380666 w 1439146"/>
                <a:gd name="connsiteY1397" fmla="*/ 911621 h 1440164"/>
                <a:gd name="connsiteX1398" fmla="*/ 415985 w 1439146"/>
                <a:gd name="connsiteY1398" fmla="*/ 933893 h 1440164"/>
                <a:gd name="connsiteX1399" fmla="*/ 409153 w 1439146"/>
                <a:gd name="connsiteY1399" fmla="*/ 914066 h 1440164"/>
                <a:gd name="connsiteX1400" fmla="*/ 394705 w 1439146"/>
                <a:gd name="connsiteY1400" fmla="*/ 937226 h 1440164"/>
                <a:gd name="connsiteX1401" fmla="*/ 405316 w 1439146"/>
                <a:gd name="connsiteY1401" fmla="*/ 951096 h 1440164"/>
                <a:gd name="connsiteX1402" fmla="*/ 415985 w 1439146"/>
                <a:gd name="connsiteY1402" fmla="*/ 933893 h 1440164"/>
                <a:gd name="connsiteX1403" fmla="*/ 1401204 w 1439146"/>
                <a:gd name="connsiteY1403" fmla="*/ 912688 h 1440164"/>
                <a:gd name="connsiteX1404" fmla="*/ 1397537 w 1439146"/>
                <a:gd name="connsiteY1404" fmla="*/ 914822 h 1440164"/>
                <a:gd name="connsiteX1405" fmla="*/ 1393869 w 1439146"/>
                <a:gd name="connsiteY1405" fmla="*/ 929759 h 1440164"/>
                <a:gd name="connsiteX1406" fmla="*/ 1397537 w 1439146"/>
                <a:gd name="connsiteY1406" fmla="*/ 927625 h 1440164"/>
                <a:gd name="connsiteX1407" fmla="*/ 1401204 w 1439146"/>
                <a:gd name="connsiteY1407" fmla="*/ 912688 h 1440164"/>
                <a:gd name="connsiteX1408" fmla="*/ 37991 w 1439146"/>
                <a:gd name="connsiteY1408" fmla="*/ 910860 h 1440164"/>
                <a:gd name="connsiteX1409" fmla="*/ 33312 w 1439146"/>
                <a:gd name="connsiteY1409" fmla="*/ 901317 h 1440164"/>
                <a:gd name="connsiteX1410" fmla="*/ 34336 w 1439146"/>
                <a:gd name="connsiteY1410" fmla="*/ 914517 h 1440164"/>
                <a:gd name="connsiteX1411" fmla="*/ 39016 w 1439146"/>
                <a:gd name="connsiteY1411" fmla="*/ 924059 h 1440164"/>
                <a:gd name="connsiteX1412" fmla="*/ 37991 w 1439146"/>
                <a:gd name="connsiteY1412" fmla="*/ 910860 h 1440164"/>
                <a:gd name="connsiteX1413" fmla="*/ 240019 w 1439146"/>
                <a:gd name="connsiteY1413" fmla="*/ 901103 h 1440164"/>
                <a:gd name="connsiteX1414" fmla="*/ 214412 w 1439146"/>
                <a:gd name="connsiteY1414" fmla="*/ 901063 h 1440164"/>
                <a:gd name="connsiteX1415" fmla="*/ 226071 w 1439146"/>
                <a:gd name="connsiteY1415" fmla="*/ 902834 h 1440164"/>
                <a:gd name="connsiteX1416" fmla="*/ 240019 w 1439146"/>
                <a:gd name="connsiteY1416" fmla="*/ 901106 h 1440164"/>
                <a:gd name="connsiteX1417" fmla="*/ 547414 w 1439146"/>
                <a:gd name="connsiteY1417" fmla="*/ 900984 h 1440164"/>
                <a:gd name="connsiteX1418" fmla="*/ 479130 w 1439146"/>
                <a:gd name="connsiteY1418" fmla="*/ 900974 h 1440164"/>
                <a:gd name="connsiteX1419" fmla="*/ 512000 w 1439146"/>
                <a:gd name="connsiteY1419" fmla="*/ 902426 h 1440164"/>
                <a:gd name="connsiteX1420" fmla="*/ 547414 w 1439146"/>
                <a:gd name="connsiteY1420" fmla="*/ 900985 h 1440164"/>
                <a:gd name="connsiteX1421" fmla="*/ 905604 w 1439146"/>
                <a:gd name="connsiteY1421" fmla="*/ 901574 h 1440164"/>
                <a:gd name="connsiteX1422" fmla="*/ 897424 w 1439146"/>
                <a:gd name="connsiteY1422" fmla="*/ 901239 h 1440164"/>
                <a:gd name="connsiteX1423" fmla="*/ 900003 w 1439146"/>
                <a:gd name="connsiteY1423" fmla="*/ 903816 h 1440164"/>
                <a:gd name="connsiteX1424" fmla="*/ 905604 w 1439146"/>
                <a:gd name="connsiteY1424" fmla="*/ 901574 h 1440164"/>
                <a:gd name="connsiteX1425" fmla="*/ 1162028 w 1439146"/>
                <a:gd name="connsiteY1425" fmla="*/ 900960 h 1440164"/>
                <a:gd name="connsiteX1426" fmla="*/ 1008394 w 1439146"/>
                <a:gd name="connsiteY1426" fmla="*/ 900957 h 1440164"/>
                <a:gd name="connsiteX1427" fmla="*/ 1083866 w 1439146"/>
                <a:gd name="connsiteY1427" fmla="*/ 902227 h 1440164"/>
                <a:gd name="connsiteX1428" fmla="*/ 1162028 w 1439146"/>
                <a:gd name="connsiteY1428" fmla="*/ 900960 h 1440164"/>
                <a:gd name="connsiteX1429" fmla="*/ 1404719 w 1439146"/>
                <a:gd name="connsiteY1429" fmla="*/ 894817 h 1440164"/>
                <a:gd name="connsiteX1430" fmla="*/ 1402142 w 1439146"/>
                <a:gd name="connsiteY1430" fmla="*/ 897395 h 1440164"/>
                <a:gd name="connsiteX1431" fmla="*/ 1404383 w 1439146"/>
                <a:gd name="connsiteY1431" fmla="*/ 902997 h 1440164"/>
                <a:gd name="connsiteX1432" fmla="*/ 1404720 w 1439146"/>
                <a:gd name="connsiteY1432" fmla="*/ 894817 h 1440164"/>
                <a:gd name="connsiteX1433" fmla="*/ 328543 w 1439146"/>
                <a:gd name="connsiteY1433" fmla="*/ 887082 h 1440164"/>
                <a:gd name="connsiteX1434" fmla="*/ 337036 w 1439146"/>
                <a:gd name="connsiteY1434" fmla="*/ 876412 h 1440164"/>
                <a:gd name="connsiteX1435" fmla="*/ 327427 w 1439146"/>
                <a:gd name="connsiteY1435" fmla="*/ 884543 h 1440164"/>
                <a:gd name="connsiteX1436" fmla="*/ 317829 w 1439146"/>
                <a:gd name="connsiteY1436" fmla="*/ 896989 h 1440164"/>
                <a:gd name="connsiteX1437" fmla="*/ 318944 w 1439146"/>
                <a:gd name="connsiteY1437" fmla="*/ 899528 h 1440164"/>
                <a:gd name="connsiteX1438" fmla="*/ 328543 w 1439146"/>
                <a:gd name="connsiteY1438" fmla="*/ 887082 h 1440164"/>
                <a:gd name="connsiteX1439" fmla="*/ 441591 w 1439146"/>
                <a:gd name="connsiteY1439" fmla="*/ 897900 h 1440164"/>
                <a:gd name="connsiteX1440" fmla="*/ 431982 w 1439146"/>
                <a:gd name="connsiteY1440" fmla="*/ 891264 h 1440164"/>
                <a:gd name="connsiteX1441" fmla="*/ 430672 w 1439146"/>
                <a:gd name="connsiteY1441" fmla="*/ 893247 h 1440164"/>
                <a:gd name="connsiteX1442" fmla="*/ 441591 w 1439146"/>
                <a:gd name="connsiteY1442" fmla="*/ 897900 h 1440164"/>
                <a:gd name="connsiteX1443" fmla="*/ 846269 w 1439146"/>
                <a:gd name="connsiteY1443" fmla="*/ 839171 h 1440164"/>
                <a:gd name="connsiteX1444" fmla="*/ 842668 w 1439146"/>
                <a:gd name="connsiteY1444" fmla="*/ 816595 h 1440164"/>
                <a:gd name="connsiteX1445" fmla="*/ 832677 w 1439146"/>
                <a:gd name="connsiteY1445" fmla="*/ 819696 h 1440164"/>
                <a:gd name="connsiteX1446" fmla="*/ 830389 w 1439146"/>
                <a:gd name="connsiteY1446" fmla="*/ 865744 h 1440164"/>
                <a:gd name="connsiteX1447" fmla="*/ 830718 w 1439146"/>
                <a:gd name="connsiteY1447" fmla="*/ 902018 h 1440164"/>
                <a:gd name="connsiteX1448" fmla="*/ 836607 w 1439146"/>
                <a:gd name="connsiteY1448" fmla="*/ 878546 h 1440164"/>
                <a:gd name="connsiteX1449" fmla="*/ 846269 w 1439146"/>
                <a:gd name="connsiteY1449" fmla="*/ 839171 h 1440164"/>
                <a:gd name="connsiteX1450" fmla="*/ 30545 w 1439146"/>
                <a:gd name="connsiteY1450" fmla="*/ 886281 h 1440164"/>
                <a:gd name="connsiteX1451" fmla="*/ 27960 w 1439146"/>
                <a:gd name="connsiteY1451" fmla="*/ 888860 h 1440164"/>
                <a:gd name="connsiteX1452" fmla="*/ 30203 w 1439146"/>
                <a:gd name="connsiteY1452" fmla="*/ 894461 h 1440164"/>
                <a:gd name="connsiteX1453" fmla="*/ 30545 w 1439146"/>
                <a:gd name="connsiteY1453" fmla="*/ 886281 h 1440164"/>
                <a:gd name="connsiteX1454" fmla="*/ 371512 w 1439146"/>
                <a:gd name="connsiteY1454" fmla="*/ 883779 h 1440164"/>
                <a:gd name="connsiteX1455" fmla="*/ 369463 w 1439146"/>
                <a:gd name="connsiteY1455" fmla="*/ 885820 h 1440164"/>
                <a:gd name="connsiteX1456" fmla="*/ 377159 w 1439146"/>
                <a:gd name="connsiteY1456" fmla="*/ 893187 h 1440164"/>
                <a:gd name="connsiteX1457" fmla="*/ 371512 w 1439146"/>
                <a:gd name="connsiteY1457" fmla="*/ 883779 h 1440164"/>
                <a:gd name="connsiteX1458" fmla="*/ 938309 w 1439146"/>
                <a:gd name="connsiteY1458" fmla="*/ 886015 h 1440164"/>
                <a:gd name="connsiteX1459" fmla="*/ 936164 w 1439146"/>
                <a:gd name="connsiteY1459" fmla="*/ 840477 h 1440164"/>
                <a:gd name="connsiteX1460" fmla="*/ 931363 w 1439146"/>
                <a:gd name="connsiteY1460" fmla="*/ 827872 h 1440164"/>
                <a:gd name="connsiteX1461" fmla="*/ 942102 w 1439146"/>
                <a:gd name="connsiteY1461" fmla="*/ 814667 h 1440164"/>
                <a:gd name="connsiteX1462" fmla="*/ 921296 w 1439146"/>
                <a:gd name="connsiteY1462" fmla="*/ 805996 h 1440164"/>
                <a:gd name="connsiteX1463" fmla="*/ 898224 w 1439146"/>
                <a:gd name="connsiteY1463" fmla="*/ 811865 h 1440164"/>
                <a:gd name="connsiteX1464" fmla="*/ 895611 w 1439146"/>
                <a:gd name="connsiteY1464" fmla="*/ 830794 h 1440164"/>
                <a:gd name="connsiteX1465" fmla="*/ 901945 w 1439146"/>
                <a:gd name="connsiteY1465" fmla="*/ 841517 h 1440164"/>
                <a:gd name="connsiteX1466" fmla="*/ 934704 w 1439146"/>
                <a:gd name="connsiteY1466" fmla="*/ 872431 h 1440164"/>
                <a:gd name="connsiteX1467" fmla="*/ 911028 w 1439146"/>
                <a:gd name="connsiteY1467" fmla="*/ 878546 h 1440164"/>
                <a:gd name="connsiteX1468" fmla="*/ 916906 w 1439146"/>
                <a:gd name="connsiteY1468" fmla="*/ 874278 h 1440164"/>
                <a:gd name="connsiteX1469" fmla="*/ 927723 w 1439146"/>
                <a:gd name="connsiteY1469" fmla="*/ 868329 h 1440164"/>
                <a:gd name="connsiteX1470" fmla="*/ 911538 w 1439146"/>
                <a:gd name="connsiteY1470" fmla="*/ 848673 h 1440164"/>
                <a:gd name="connsiteX1471" fmla="*/ 902492 w 1439146"/>
                <a:gd name="connsiteY1471" fmla="*/ 890120 h 1440164"/>
                <a:gd name="connsiteX1472" fmla="*/ 938309 w 1439146"/>
                <a:gd name="connsiteY1472" fmla="*/ 886015 h 1440164"/>
                <a:gd name="connsiteX1473" fmla="*/ 296492 w 1439146"/>
                <a:gd name="connsiteY1473" fmla="*/ 876194 h 1440164"/>
                <a:gd name="connsiteX1474" fmla="*/ 283683 w 1439146"/>
                <a:gd name="connsiteY1474" fmla="*/ 880680 h 1440164"/>
                <a:gd name="connsiteX1475" fmla="*/ 270885 w 1439146"/>
                <a:gd name="connsiteY1475" fmla="*/ 889434 h 1440164"/>
                <a:gd name="connsiteX1476" fmla="*/ 283683 w 1439146"/>
                <a:gd name="connsiteY1476" fmla="*/ 884948 h 1440164"/>
                <a:gd name="connsiteX1477" fmla="*/ 296492 w 1439146"/>
                <a:gd name="connsiteY1477" fmla="*/ 876194 h 1440164"/>
                <a:gd name="connsiteX1478" fmla="*/ 1408988 w 1439146"/>
                <a:gd name="connsiteY1478" fmla="*/ 877747 h 1440164"/>
                <a:gd name="connsiteX1479" fmla="*/ 1406409 w 1439146"/>
                <a:gd name="connsiteY1479" fmla="*/ 880324 h 1440164"/>
                <a:gd name="connsiteX1480" fmla="*/ 1408651 w 1439146"/>
                <a:gd name="connsiteY1480" fmla="*/ 885926 h 1440164"/>
                <a:gd name="connsiteX1481" fmla="*/ 1408988 w 1439146"/>
                <a:gd name="connsiteY1481" fmla="*/ 877747 h 1440164"/>
                <a:gd name="connsiteX1482" fmla="*/ 298780 w 1439146"/>
                <a:gd name="connsiteY1482" fmla="*/ 855074 h 1440164"/>
                <a:gd name="connsiteX1483" fmla="*/ 348969 w 1439146"/>
                <a:gd name="connsiteY1483" fmla="*/ 827334 h 1440164"/>
                <a:gd name="connsiteX1484" fmla="*/ 398906 w 1439146"/>
                <a:gd name="connsiteY1484" fmla="*/ 855074 h 1440164"/>
                <a:gd name="connsiteX1485" fmla="*/ 447523 w 1439146"/>
                <a:gd name="connsiteY1485" fmla="*/ 882814 h 1440164"/>
                <a:gd name="connsiteX1486" fmla="*/ 512732 w 1439146"/>
                <a:gd name="connsiteY1486" fmla="*/ 882814 h 1440164"/>
                <a:gd name="connsiteX1487" fmla="*/ 577938 w 1439146"/>
                <a:gd name="connsiteY1487" fmla="*/ 882814 h 1440164"/>
                <a:gd name="connsiteX1488" fmla="*/ 576110 w 1439146"/>
                <a:gd name="connsiteY1488" fmla="*/ 871078 h 1440164"/>
                <a:gd name="connsiteX1489" fmla="*/ 573688 w 1439146"/>
                <a:gd name="connsiteY1489" fmla="*/ 752898 h 1440164"/>
                <a:gd name="connsiteX1490" fmla="*/ 572961 w 1439146"/>
                <a:gd name="connsiteY1490" fmla="*/ 715879 h 1440164"/>
                <a:gd name="connsiteX1491" fmla="*/ 579628 w 1439146"/>
                <a:gd name="connsiteY1491" fmla="*/ 672530 h 1440164"/>
                <a:gd name="connsiteX1492" fmla="*/ 591142 w 1439146"/>
                <a:gd name="connsiteY1492" fmla="*/ 637000 h 1440164"/>
                <a:gd name="connsiteX1493" fmla="*/ 597479 w 1439146"/>
                <a:gd name="connsiteY1493" fmla="*/ 607552 h 1440164"/>
                <a:gd name="connsiteX1494" fmla="*/ 587189 w 1439146"/>
                <a:gd name="connsiteY1494" fmla="*/ 597386 h 1440164"/>
                <a:gd name="connsiteX1495" fmla="*/ 545572 w 1439146"/>
                <a:gd name="connsiteY1495" fmla="*/ 605766 h 1440164"/>
                <a:gd name="connsiteX1496" fmla="*/ 492576 w 1439146"/>
                <a:gd name="connsiteY1496" fmla="*/ 535003 h 1440164"/>
                <a:gd name="connsiteX1497" fmla="*/ 456119 w 1439146"/>
                <a:gd name="connsiteY1497" fmla="*/ 473826 h 1440164"/>
                <a:gd name="connsiteX1498" fmla="*/ 421666 w 1439146"/>
                <a:gd name="connsiteY1498" fmla="*/ 464724 h 1440164"/>
                <a:gd name="connsiteX1499" fmla="*/ 329567 w 1439146"/>
                <a:gd name="connsiteY1499" fmla="*/ 429754 h 1440164"/>
                <a:gd name="connsiteX1500" fmla="*/ 348058 w 1439146"/>
                <a:gd name="connsiteY1500" fmla="*/ 383503 h 1440164"/>
                <a:gd name="connsiteX1501" fmla="*/ 373311 w 1439146"/>
                <a:gd name="connsiteY1501" fmla="*/ 403011 h 1440164"/>
                <a:gd name="connsiteX1502" fmla="*/ 413446 w 1439146"/>
                <a:gd name="connsiteY1502" fmla="*/ 409108 h 1440164"/>
                <a:gd name="connsiteX1503" fmla="*/ 451622 w 1439146"/>
                <a:gd name="connsiteY1503" fmla="*/ 401554 h 1440164"/>
                <a:gd name="connsiteX1504" fmla="*/ 465023 w 1439146"/>
                <a:gd name="connsiteY1504" fmla="*/ 321048 h 1440164"/>
                <a:gd name="connsiteX1505" fmla="*/ 469771 w 1439146"/>
                <a:gd name="connsiteY1505" fmla="*/ 301415 h 1440164"/>
                <a:gd name="connsiteX1506" fmla="*/ 474621 w 1439146"/>
                <a:gd name="connsiteY1506" fmla="*/ 290420 h 1440164"/>
                <a:gd name="connsiteX1507" fmla="*/ 485745 w 1439146"/>
                <a:gd name="connsiteY1507" fmla="*/ 304594 h 1440164"/>
                <a:gd name="connsiteX1508" fmla="*/ 492326 w 1439146"/>
                <a:gd name="connsiteY1508" fmla="*/ 323756 h 1440164"/>
                <a:gd name="connsiteX1509" fmla="*/ 495024 w 1439146"/>
                <a:gd name="connsiteY1509" fmla="*/ 371760 h 1440164"/>
                <a:gd name="connsiteX1510" fmla="*/ 500273 w 1439146"/>
                <a:gd name="connsiteY1510" fmla="*/ 413370 h 1440164"/>
                <a:gd name="connsiteX1511" fmla="*/ 496174 w 1439146"/>
                <a:gd name="connsiteY1511" fmla="*/ 433525 h 1440164"/>
                <a:gd name="connsiteX1512" fmla="*/ 494387 w 1439146"/>
                <a:gd name="connsiteY1512" fmla="*/ 457726 h 1440164"/>
                <a:gd name="connsiteX1513" fmla="*/ 530874 w 1439146"/>
                <a:gd name="connsiteY1513" fmla="*/ 500531 h 1440164"/>
                <a:gd name="connsiteX1514" fmla="*/ 559730 w 1439146"/>
                <a:gd name="connsiteY1514" fmla="*/ 529166 h 1440164"/>
                <a:gd name="connsiteX1515" fmla="*/ 565983 w 1439146"/>
                <a:gd name="connsiteY1515" fmla="*/ 519282 h 1440164"/>
                <a:gd name="connsiteX1516" fmla="*/ 577621 w 1439146"/>
                <a:gd name="connsiteY1516" fmla="*/ 490855 h 1440164"/>
                <a:gd name="connsiteX1517" fmla="*/ 614154 w 1439146"/>
                <a:gd name="connsiteY1517" fmla="*/ 440139 h 1440164"/>
                <a:gd name="connsiteX1518" fmla="*/ 667424 w 1439146"/>
                <a:gd name="connsiteY1518" fmla="*/ 405838 h 1440164"/>
                <a:gd name="connsiteX1519" fmla="*/ 689546 w 1439146"/>
                <a:gd name="connsiteY1519" fmla="*/ 403713 h 1440164"/>
                <a:gd name="connsiteX1520" fmla="*/ 688262 w 1439146"/>
                <a:gd name="connsiteY1520" fmla="*/ 386140 h 1440164"/>
                <a:gd name="connsiteX1521" fmla="*/ 686978 w 1439146"/>
                <a:gd name="connsiteY1521" fmla="*/ 368566 h 1440164"/>
                <a:gd name="connsiteX1522" fmla="*/ 667871 w 1439146"/>
                <a:gd name="connsiteY1522" fmla="*/ 368566 h 1440164"/>
                <a:gd name="connsiteX1523" fmla="*/ 647227 w 1439146"/>
                <a:gd name="connsiteY1523" fmla="*/ 360030 h 1440164"/>
                <a:gd name="connsiteX1524" fmla="*/ 633266 w 1439146"/>
                <a:gd name="connsiteY1524" fmla="*/ 335750 h 1440164"/>
                <a:gd name="connsiteX1525" fmla="*/ 625105 w 1439146"/>
                <a:gd name="connsiteY1525" fmla="*/ 308801 h 1440164"/>
                <a:gd name="connsiteX1526" fmla="*/ 629365 w 1439146"/>
                <a:gd name="connsiteY1526" fmla="*/ 285711 h 1440164"/>
                <a:gd name="connsiteX1527" fmla="*/ 600891 w 1439146"/>
                <a:gd name="connsiteY1527" fmla="*/ 267851 h 1440164"/>
                <a:gd name="connsiteX1528" fmla="*/ 570692 w 1439146"/>
                <a:gd name="connsiteY1528" fmla="*/ 256636 h 1440164"/>
                <a:gd name="connsiteX1529" fmla="*/ 586365 w 1439146"/>
                <a:gd name="connsiteY1529" fmla="*/ 244436 h 1440164"/>
                <a:gd name="connsiteX1530" fmla="*/ 603759 w 1439146"/>
                <a:gd name="connsiteY1530" fmla="*/ 234457 h 1440164"/>
                <a:gd name="connsiteX1531" fmla="*/ 629397 w 1439146"/>
                <a:gd name="connsiteY1531" fmla="*/ 219184 h 1440164"/>
                <a:gd name="connsiteX1532" fmla="*/ 655034 w 1439146"/>
                <a:gd name="connsiteY1532" fmla="*/ 206931 h 1440164"/>
                <a:gd name="connsiteX1533" fmla="*/ 643536 w 1439146"/>
                <a:gd name="connsiteY1533" fmla="*/ 194927 h 1440164"/>
                <a:gd name="connsiteX1534" fmla="*/ 572094 w 1439146"/>
                <a:gd name="connsiteY1534" fmla="*/ 193614 h 1440164"/>
                <a:gd name="connsiteX1535" fmla="*/ 379220 w 1439146"/>
                <a:gd name="connsiteY1535" fmla="*/ 292113 h 1440164"/>
                <a:gd name="connsiteX1536" fmla="*/ 263701 w 1439146"/>
                <a:gd name="connsiteY1536" fmla="*/ 418542 h 1440164"/>
                <a:gd name="connsiteX1537" fmla="*/ 188237 w 1439146"/>
                <a:gd name="connsiteY1537" fmla="*/ 854007 h 1440164"/>
                <a:gd name="connsiteX1538" fmla="*/ 194749 w 1439146"/>
                <a:gd name="connsiteY1538" fmla="*/ 882814 h 1440164"/>
                <a:gd name="connsiteX1539" fmla="*/ 222337 w 1439146"/>
                <a:gd name="connsiteY1539" fmla="*/ 882814 h 1440164"/>
                <a:gd name="connsiteX1540" fmla="*/ 298780 w 1439146"/>
                <a:gd name="connsiteY1540" fmla="*/ 855074 h 1440164"/>
                <a:gd name="connsiteX1541" fmla="*/ 1245718 w 1439146"/>
                <a:gd name="connsiteY1541" fmla="*/ 860408 h 1440164"/>
                <a:gd name="connsiteX1542" fmla="*/ 1262635 w 1439146"/>
                <a:gd name="connsiteY1542" fmla="*/ 720644 h 1440164"/>
                <a:gd name="connsiteX1543" fmla="*/ 1109921 w 1439146"/>
                <a:gd name="connsiteY1543" fmla="*/ 341678 h 1440164"/>
                <a:gd name="connsiteX1544" fmla="*/ 808604 w 1439146"/>
                <a:gd name="connsiteY1544" fmla="*/ 180580 h 1440164"/>
                <a:gd name="connsiteX1545" fmla="*/ 800621 w 1439146"/>
                <a:gd name="connsiteY1545" fmla="*/ 185592 h 1440164"/>
                <a:gd name="connsiteX1546" fmla="*/ 821484 w 1439146"/>
                <a:gd name="connsiteY1546" fmla="*/ 285027 h 1440164"/>
                <a:gd name="connsiteX1547" fmla="*/ 813297 w 1439146"/>
                <a:gd name="connsiteY1547" fmla="*/ 308556 h 1440164"/>
                <a:gd name="connsiteX1548" fmla="*/ 791411 w 1439146"/>
                <a:gd name="connsiteY1548" fmla="*/ 295442 h 1440164"/>
                <a:gd name="connsiteX1549" fmla="*/ 768620 w 1439146"/>
                <a:gd name="connsiteY1549" fmla="*/ 289193 h 1440164"/>
                <a:gd name="connsiteX1550" fmla="*/ 771732 w 1439146"/>
                <a:gd name="connsiteY1550" fmla="*/ 322846 h 1440164"/>
                <a:gd name="connsiteX1551" fmla="*/ 778731 w 1439146"/>
                <a:gd name="connsiteY1551" fmla="*/ 358864 h 1440164"/>
                <a:gd name="connsiteX1552" fmla="*/ 821871 w 1439146"/>
                <a:gd name="connsiteY1552" fmla="*/ 392038 h 1440164"/>
                <a:gd name="connsiteX1553" fmla="*/ 875000 w 1439146"/>
                <a:gd name="connsiteY1553" fmla="*/ 415288 h 1440164"/>
                <a:gd name="connsiteX1554" fmla="*/ 879135 w 1439146"/>
                <a:gd name="connsiteY1554" fmla="*/ 537549 h 1440164"/>
                <a:gd name="connsiteX1555" fmla="*/ 874427 w 1439146"/>
                <a:gd name="connsiteY1555" fmla="*/ 619916 h 1440164"/>
                <a:gd name="connsiteX1556" fmla="*/ 870676 w 1439146"/>
                <a:gd name="connsiteY1556" fmla="*/ 688638 h 1440164"/>
                <a:gd name="connsiteX1557" fmla="*/ 874557 w 1439146"/>
                <a:gd name="connsiteY1557" fmla="*/ 722549 h 1440164"/>
                <a:gd name="connsiteX1558" fmla="*/ 957780 w 1439146"/>
                <a:gd name="connsiteY1558" fmla="*/ 414087 h 1440164"/>
                <a:gd name="connsiteX1559" fmla="*/ 957972 w 1439146"/>
                <a:gd name="connsiteY1559" fmla="*/ 396305 h 1440164"/>
                <a:gd name="connsiteX1560" fmla="*/ 962239 w 1439146"/>
                <a:gd name="connsiteY1560" fmla="*/ 374934 h 1440164"/>
                <a:gd name="connsiteX1561" fmla="*/ 984058 w 1439146"/>
                <a:gd name="connsiteY1561" fmla="*/ 315187 h 1440164"/>
                <a:gd name="connsiteX1562" fmla="*/ 1010305 w 1439146"/>
                <a:gd name="connsiteY1562" fmla="*/ 276813 h 1440164"/>
                <a:gd name="connsiteX1563" fmla="*/ 1011849 w 1439146"/>
                <a:gd name="connsiteY1563" fmla="*/ 324318 h 1440164"/>
                <a:gd name="connsiteX1564" fmla="*/ 1000537 w 1439146"/>
                <a:gd name="connsiteY1564" fmla="*/ 383657 h 1440164"/>
                <a:gd name="connsiteX1565" fmla="*/ 992113 w 1439146"/>
                <a:gd name="connsiteY1565" fmla="*/ 406566 h 1440164"/>
                <a:gd name="connsiteX1566" fmla="*/ 985711 w 1439146"/>
                <a:gd name="connsiteY1566" fmla="*/ 417644 h 1440164"/>
                <a:gd name="connsiteX1567" fmla="*/ 979310 w 1439146"/>
                <a:gd name="connsiteY1567" fmla="*/ 419856 h 1440164"/>
                <a:gd name="connsiteX1568" fmla="*/ 936495 w 1439146"/>
                <a:gd name="connsiteY1568" fmla="*/ 579813 h 1440164"/>
                <a:gd name="connsiteX1569" fmla="*/ 909493 w 1439146"/>
                <a:gd name="connsiteY1569" fmla="*/ 714869 h 1440164"/>
                <a:gd name="connsiteX1570" fmla="*/ 916996 w 1439146"/>
                <a:gd name="connsiteY1570" fmla="*/ 748099 h 1440164"/>
                <a:gd name="connsiteX1571" fmla="*/ 925624 w 1439146"/>
                <a:gd name="connsiteY1571" fmla="*/ 718178 h 1440164"/>
                <a:gd name="connsiteX1572" fmla="*/ 942679 w 1439146"/>
                <a:gd name="connsiteY1572" fmla="*/ 679612 h 1440164"/>
                <a:gd name="connsiteX1573" fmla="*/ 963767 w 1439146"/>
                <a:gd name="connsiteY1573" fmla="*/ 700373 h 1440164"/>
                <a:gd name="connsiteX1574" fmla="*/ 965366 w 1439146"/>
                <a:gd name="connsiteY1574" fmla="*/ 707842 h 1440164"/>
                <a:gd name="connsiteX1575" fmla="*/ 979310 w 1439146"/>
                <a:gd name="connsiteY1575" fmla="*/ 679880 h 1440164"/>
                <a:gd name="connsiteX1576" fmla="*/ 1008038 w 1439146"/>
                <a:gd name="connsiteY1576" fmla="*/ 631824 h 1440164"/>
                <a:gd name="connsiteX1577" fmla="*/ 1015094 w 1439146"/>
                <a:gd name="connsiteY1577" fmla="*/ 646761 h 1440164"/>
                <a:gd name="connsiteX1578" fmla="*/ 1011323 w 1439146"/>
                <a:gd name="connsiteY1578" fmla="*/ 670989 h 1440164"/>
                <a:gd name="connsiteX1579" fmla="*/ 1020239 w 1439146"/>
                <a:gd name="connsiteY1579" fmla="*/ 669069 h 1440164"/>
                <a:gd name="connsiteX1580" fmla="*/ 1028066 w 1439146"/>
                <a:gd name="connsiteY1580" fmla="*/ 635452 h 1440164"/>
                <a:gd name="connsiteX1581" fmla="*/ 1033661 w 1439146"/>
                <a:gd name="connsiteY1581" fmla="*/ 601484 h 1440164"/>
                <a:gd name="connsiteX1582" fmla="*/ 1054491 w 1439146"/>
                <a:gd name="connsiteY1582" fmla="*/ 612974 h 1440164"/>
                <a:gd name="connsiteX1583" fmla="*/ 1061720 w 1439146"/>
                <a:gd name="connsiteY1583" fmla="*/ 619206 h 1440164"/>
                <a:gd name="connsiteX1584" fmla="*/ 1058106 w 1439146"/>
                <a:gd name="connsiteY1584" fmla="*/ 595017 h 1440164"/>
                <a:gd name="connsiteX1585" fmla="*/ 1055220 w 1439146"/>
                <a:gd name="connsiteY1585" fmla="*/ 569431 h 1440164"/>
                <a:gd name="connsiteX1586" fmla="*/ 1072505 w 1439146"/>
                <a:gd name="connsiteY1586" fmla="*/ 570211 h 1440164"/>
                <a:gd name="connsiteX1587" fmla="*/ 1077128 w 1439146"/>
                <a:gd name="connsiteY1587" fmla="*/ 558069 h 1440164"/>
                <a:gd name="connsiteX1588" fmla="*/ 1086027 w 1439146"/>
                <a:gd name="connsiteY1588" fmla="*/ 526444 h 1440164"/>
                <a:gd name="connsiteX1589" fmla="*/ 1101722 w 1439146"/>
                <a:gd name="connsiteY1589" fmla="*/ 539013 h 1440164"/>
                <a:gd name="connsiteX1590" fmla="*/ 1095738 w 1439146"/>
                <a:gd name="connsiteY1590" fmla="*/ 566296 h 1440164"/>
                <a:gd name="connsiteX1591" fmla="*/ 1084254 w 1439146"/>
                <a:gd name="connsiteY1591" fmla="*/ 587126 h 1440164"/>
                <a:gd name="connsiteX1592" fmla="*/ 1095362 w 1439146"/>
                <a:gd name="connsiteY1592" fmla="*/ 592379 h 1440164"/>
                <a:gd name="connsiteX1593" fmla="*/ 1120142 w 1439146"/>
                <a:gd name="connsiteY1593" fmla="*/ 594749 h 1440164"/>
                <a:gd name="connsiteX1594" fmla="*/ 1085905 w 1439146"/>
                <a:gd name="connsiteY1594" fmla="*/ 620866 h 1440164"/>
                <a:gd name="connsiteX1595" fmla="*/ 1064358 w 1439146"/>
                <a:gd name="connsiteY1595" fmla="*/ 631594 h 1440164"/>
                <a:gd name="connsiteX1596" fmla="*/ 1075181 w 1439146"/>
                <a:gd name="connsiteY1596" fmla="*/ 639560 h 1440164"/>
                <a:gd name="connsiteX1597" fmla="*/ 1075995 w 1439146"/>
                <a:gd name="connsiteY1597" fmla="*/ 662815 h 1440164"/>
                <a:gd name="connsiteX1598" fmla="*/ 1045727 w 1439146"/>
                <a:gd name="connsiteY1598" fmla="*/ 673701 h 1440164"/>
                <a:gd name="connsiteX1599" fmla="*/ 1018882 w 1439146"/>
                <a:gd name="connsiteY1599" fmla="*/ 682235 h 1440164"/>
                <a:gd name="connsiteX1600" fmla="*/ 1028468 w 1439146"/>
                <a:gd name="connsiteY1600" fmla="*/ 686473 h 1440164"/>
                <a:gd name="connsiteX1601" fmla="*/ 1043209 w 1439146"/>
                <a:gd name="connsiteY1601" fmla="*/ 695254 h 1440164"/>
                <a:gd name="connsiteX1602" fmla="*/ 989123 w 1439146"/>
                <a:gd name="connsiteY1602" fmla="*/ 716806 h 1440164"/>
                <a:gd name="connsiteX1603" fmla="*/ 964372 w 1439146"/>
                <a:gd name="connsiteY1603" fmla="*/ 717234 h 1440164"/>
                <a:gd name="connsiteX1604" fmla="*/ 981442 w 1439146"/>
                <a:gd name="connsiteY1604" fmla="*/ 721297 h 1440164"/>
                <a:gd name="connsiteX1605" fmla="*/ 1008217 w 1439146"/>
                <a:gd name="connsiteY1605" fmla="*/ 723574 h 1440164"/>
                <a:gd name="connsiteX1606" fmla="*/ 1006387 w 1439146"/>
                <a:gd name="connsiteY1606" fmla="*/ 740637 h 1440164"/>
                <a:gd name="connsiteX1607" fmla="*/ 957586 w 1439146"/>
                <a:gd name="connsiteY1607" fmla="*/ 752651 h 1440164"/>
                <a:gd name="connsiteX1608" fmla="*/ 945524 w 1439146"/>
                <a:gd name="connsiteY1608" fmla="*/ 759685 h 1440164"/>
                <a:gd name="connsiteX1609" fmla="*/ 989655 w 1439146"/>
                <a:gd name="connsiteY1609" fmla="*/ 762689 h 1440164"/>
                <a:gd name="connsiteX1610" fmla="*/ 953913 w 1439146"/>
                <a:gd name="connsiteY1610" fmla="*/ 790884 h 1440164"/>
                <a:gd name="connsiteX1611" fmla="*/ 944101 w 1439146"/>
                <a:gd name="connsiteY1611" fmla="*/ 797165 h 1440164"/>
                <a:gd name="connsiteX1612" fmla="*/ 948950 w 1439146"/>
                <a:gd name="connsiteY1612" fmla="*/ 818358 h 1440164"/>
                <a:gd name="connsiteX1613" fmla="*/ 952070 w 1439146"/>
                <a:gd name="connsiteY1613" fmla="*/ 840690 h 1440164"/>
                <a:gd name="connsiteX1614" fmla="*/ 959503 w 1439146"/>
                <a:gd name="connsiteY1614" fmla="*/ 866101 h 1440164"/>
                <a:gd name="connsiteX1615" fmla="*/ 959066 w 1439146"/>
                <a:gd name="connsiteY1615" fmla="*/ 882814 h 1440164"/>
                <a:gd name="connsiteX1616" fmla="*/ 1099231 w 1439146"/>
                <a:gd name="connsiteY1616" fmla="*/ 882814 h 1440164"/>
                <a:gd name="connsiteX1617" fmla="*/ 1239397 w 1439146"/>
                <a:gd name="connsiteY1617" fmla="*/ 882814 h 1440164"/>
                <a:gd name="connsiteX1618" fmla="*/ 26184 w 1439146"/>
                <a:gd name="connsiteY1618" fmla="*/ 864677 h 1440164"/>
                <a:gd name="connsiteX1619" fmla="*/ 24032 w 1439146"/>
                <a:gd name="connsiteY1619" fmla="*/ 870011 h 1440164"/>
                <a:gd name="connsiteX1620" fmla="*/ 26184 w 1439146"/>
                <a:gd name="connsiteY1620" fmla="*/ 875345 h 1440164"/>
                <a:gd name="connsiteX1621" fmla="*/ 26184 w 1439146"/>
                <a:gd name="connsiteY1621" fmla="*/ 864677 h 1440164"/>
                <a:gd name="connsiteX1622" fmla="*/ 353033 w 1439146"/>
                <a:gd name="connsiteY1622" fmla="*/ 875720 h 1440164"/>
                <a:gd name="connsiteX1623" fmla="*/ 342365 w 1439146"/>
                <a:gd name="connsiteY1623" fmla="*/ 875720 h 1440164"/>
                <a:gd name="connsiteX1624" fmla="*/ 347705 w 1439146"/>
                <a:gd name="connsiteY1624" fmla="*/ 877872 h 1440164"/>
                <a:gd name="connsiteX1625" fmla="*/ 353033 w 1439146"/>
                <a:gd name="connsiteY1625" fmla="*/ 875720 h 1440164"/>
                <a:gd name="connsiteX1626" fmla="*/ 394648 w 1439146"/>
                <a:gd name="connsiteY1626" fmla="*/ 872295 h 1440164"/>
                <a:gd name="connsiteX1627" fmla="*/ 385038 w 1439146"/>
                <a:gd name="connsiteY1627" fmla="*/ 865658 h 1440164"/>
                <a:gd name="connsiteX1628" fmla="*/ 383729 w 1439146"/>
                <a:gd name="connsiteY1628" fmla="*/ 867642 h 1440164"/>
                <a:gd name="connsiteX1629" fmla="*/ 394648 w 1439146"/>
                <a:gd name="connsiteY1629" fmla="*/ 872295 h 1440164"/>
                <a:gd name="connsiteX1630" fmla="*/ 343435 w 1439146"/>
                <a:gd name="connsiteY1630" fmla="*/ 850633 h 1440164"/>
                <a:gd name="connsiteX1631" fmla="*/ 326357 w 1439146"/>
                <a:gd name="connsiteY1631" fmla="*/ 857208 h 1440164"/>
                <a:gd name="connsiteX1632" fmla="*/ 309289 w 1439146"/>
                <a:gd name="connsiteY1632" fmla="*/ 868051 h 1440164"/>
                <a:gd name="connsiteX1633" fmla="*/ 326357 w 1439146"/>
                <a:gd name="connsiteY1633" fmla="*/ 861475 h 1440164"/>
                <a:gd name="connsiteX1634" fmla="*/ 343435 w 1439146"/>
                <a:gd name="connsiteY1634" fmla="*/ 850633 h 1440164"/>
                <a:gd name="connsiteX1635" fmla="*/ 1413166 w 1439146"/>
                <a:gd name="connsiteY1635" fmla="*/ 856141 h 1440164"/>
                <a:gd name="connsiteX1636" fmla="*/ 1411013 w 1439146"/>
                <a:gd name="connsiteY1636" fmla="*/ 861475 h 1440164"/>
                <a:gd name="connsiteX1637" fmla="*/ 1413166 w 1439146"/>
                <a:gd name="connsiteY1637" fmla="*/ 866811 h 1440164"/>
                <a:gd name="connsiteX1638" fmla="*/ 1413166 w 1439146"/>
                <a:gd name="connsiteY1638" fmla="*/ 856141 h 1440164"/>
                <a:gd name="connsiteX1639" fmla="*/ 398906 w 1439146"/>
                <a:gd name="connsiteY1639" fmla="*/ 863759 h 1440164"/>
                <a:gd name="connsiteX1640" fmla="*/ 389308 w 1439146"/>
                <a:gd name="connsiteY1640" fmla="*/ 857123 h 1440164"/>
                <a:gd name="connsiteX1641" fmla="*/ 387987 w 1439146"/>
                <a:gd name="connsiteY1641" fmla="*/ 859107 h 1440164"/>
                <a:gd name="connsiteX1642" fmla="*/ 398917 w 1439146"/>
                <a:gd name="connsiteY1642" fmla="*/ 863759 h 1440164"/>
                <a:gd name="connsiteX1643" fmla="*/ 369041 w 1439146"/>
                <a:gd name="connsiteY1643" fmla="*/ 857000 h 1440164"/>
                <a:gd name="connsiteX1644" fmla="*/ 356233 w 1439146"/>
                <a:gd name="connsiteY1644" fmla="*/ 852559 h 1440164"/>
                <a:gd name="connsiteX1645" fmla="*/ 371171 w 1439146"/>
                <a:gd name="connsiteY1645" fmla="*/ 861316 h 1440164"/>
                <a:gd name="connsiteX1646" fmla="*/ 369041 w 1439146"/>
                <a:gd name="connsiteY1646" fmla="*/ 857000 h 1440164"/>
                <a:gd name="connsiteX1647" fmla="*/ 21914 w 1439146"/>
                <a:gd name="connsiteY1647" fmla="*/ 843338 h 1440164"/>
                <a:gd name="connsiteX1648" fmla="*/ 19763 w 1439146"/>
                <a:gd name="connsiteY1648" fmla="*/ 848673 h 1440164"/>
                <a:gd name="connsiteX1649" fmla="*/ 21914 w 1439146"/>
                <a:gd name="connsiteY1649" fmla="*/ 854007 h 1440164"/>
                <a:gd name="connsiteX1650" fmla="*/ 21914 w 1439146"/>
                <a:gd name="connsiteY1650" fmla="*/ 843338 h 1440164"/>
                <a:gd name="connsiteX1651" fmla="*/ 339165 w 1439146"/>
                <a:gd name="connsiteY1651" fmla="*/ 842053 h 1440164"/>
                <a:gd name="connsiteX1652" fmla="*/ 326357 w 1439146"/>
                <a:gd name="connsiteY1652" fmla="*/ 846540 h 1440164"/>
                <a:gd name="connsiteX1653" fmla="*/ 313559 w 1439146"/>
                <a:gd name="connsiteY1653" fmla="*/ 855294 h 1440164"/>
                <a:gd name="connsiteX1654" fmla="*/ 326357 w 1439146"/>
                <a:gd name="connsiteY1654" fmla="*/ 850807 h 1440164"/>
                <a:gd name="connsiteX1655" fmla="*/ 339165 w 1439146"/>
                <a:gd name="connsiteY1655" fmla="*/ 842053 h 1440164"/>
                <a:gd name="connsiteX1656" fmla="*/ 1417565 w 1439146"/>
                <a:gd name="connsiteY1656" fmla="*/ 832750 h 1440164"/>
                <a:gd name="connsiteX1657" fmla="*/ 1415439 w 1439146"/>
                <a:gd name="connsiteY1657" fmla="*/ 838004 h 1440164"/>
                <a:gd name="connsiteX1658" fmla="*/ 1417406 w 1439146"/>
                <a:gd name="connsiteY1658" fmla="*/ 845554 h 1440164"/>
                <a:gd name="connsiteX1659" fmla="*/ 1417566 w 1439146"/>
                <a:gd name="connsiteY1659" fmla="*/ 832750 h 1440164"/>
                <a:gd name="connsiteX1660" fmla="*/ 17770 w 1439146"/>
                <a:gd name="connsiteY1660" fmla="*/ 815591 h 1440164"/>
                <a:gd name="connsiteX1661" fmla="*/ 15812 w 1439146"/>
                <a:gd name="connsiteY1661" fmla="*/ 823060 h 1440164"/>
                <a:gd name="connsiteX1662" fmla="*/ 17770 w 1439146"/>
                <a:gd name="connsiteY1662" fmla="*/ 830528 h 1440164"/>
                <a:gd name="connsiteX1663" fmla="*/ 17770 w 1439146"/>
                <a:gd name="connsiteY1663" fmla="*/ 815591 h 1440164"/>
                <a:gd name="connsiteX1664" fmla="*/ 868504 w 1439146"/>
                <a:gd name="connsiteY1664" fmla="*/ 816822 h 1440164"/>
                <a:gd name="connsiteX1665" fmla="*/ 861517 w 1439146"/>
                <a:gd name="connsiteY1665" fmla="*/ 788526 h 1440164"/>
                <a:gd name="connsiteX1666" fmla="*/ 857946 w 1439146"/>
                <a:gd name="connsiteY1666" fmla="*/ 763605 h 1440164"/>
                <a:gd name="connsiteX1667" fmla="*/ 859818 w 1439146"/>
                <a:gd name="connsiteY1667" fmla="*/ 702483 h 1440164"/>
                <a:gd name="connsiteX1668" fmla="*/ 865615 w 1439146"/>
                <a:gd name="connsiteY1668" fmla="*/ 615198 h 1440164"/>
                <a:gd name="connsiteX1669" fmla="*/ 867948 w 1439146"/>
                <a:gd name="connsiteY1669" fmla="*/ 556334 h 1440164"/>
                <a:gd name="connsiteX1670" fmla="*/ 875467 w 1439146"/>
                <a:gd name="connsiteY1670" fmla="*/ 487205 h 1440164"/>
                <a:gd name="connsiteX1671" fmla="*/ 871022 w 1439146"/>
                <a:gd name="connsiteY1671" fmla="*/ 432793 h 1440164"/>
                <a:gd name="connsiteX1672" fmla="*/ 840205 w 1439146"/>
                <a:gd name="connsiteY1672" fmla="*/ 430881 h 1440164"/>
                <a:gd name="connsiteX1673" fmla="*/ 834929 w 1439146"/>
                <a:gd name="connsiteY1673" fmla="*/ 681467 h 1440164"/>
                <a:gd name="connsiteX1674" fmla="*/ 836343 w 1439146"/>
                <a:gd name="connsiteY1674" fmla="*/ 798065 h 1440164"/>
                <a:gd name="connsiteX1675" fmla="*/ 854770 w 1439146"/>
                <a:gd name="connsiteY1675" fmla="*/ 815254 h 1440164"/>
                <a:gd name="connsiteX1676" fmla="*/ 868504 w 1439146"/>
                <a:gd name="connsiteY1676" fmla="*/ 816822 h 1440164"/>
                <a:gd name="connsiteX1677" fmla="*/ 889689 w 1439146"/>
                <a:gd name="connsiteY1677" fmla="*/ 812391 h 1440164"/>
                <a:gd name="connsiteX1678" fmla="*/ 886013 w 1439146"/>
                <a:gd name="connsiteY1678" fmla="*/ 801722 h 1440164"/>
                <a:gd name="connsiteX1679" fmla="*/ 884377 w 1439146"/>
                <a:gd name="connsiteY1679" fmla="*/ 812391 h 1440164"/>
                <a:gd name="connsiteX1680" fmla="*/ 888052 w 1439146"/>
                <a:gd name="connsiteY1680" fmla="*/ 823060 h 1440164"/>
                <a:gd name="connsiteX1681" fmla="*/ 889689 w 1439146"/>
                <a:gd name="connsiteY1681" fmla="*/ 812391 h 1440164"/>
                <a:gd name="connsiteX1682" fmla="*/ 1421893 w 1439146"/>
                <a:gd name="connsiteY1682" fmla="*/ 800704 h 1440164"/>
                <a:gd name="connsiteX1683" fmla="*/ 1419951 w 1439146"/>
                <a:gd name="connsiteY1683" fmla="*/ 808123 h 1440164"/>
                <a:gd name="connsiteX1684" fmla="*/ 1421807 w 1439146"/>
                <a:gd name="connsiteY1684" fmla="*/ 817775 h 1440164"/>
                <a:gd name="connsiteX1685" fmla="*/ 1421887 w 1439146"/>
                <a:gd name="connsiteY1685" fmla="*/ 800704 h 1440164"/>
                <a:gd name="connsiteX1686" fmla="*/ 13614 w 1439146"/>
                <a:gd name="connsiteY1686" fmla="*/ 772973 h 1440164"/>
                <a:gd name="connsiteX1687" fmla="*/ 11781 w 1439146"/>
                <a:gd name="connsiteY1687" fmla="*/ 782517 h 1440164"/>
                <a:gd name="connsiteX1688" fmla="*/ 13557 w 1439146"/>
                <a:gd name="connsiteY1688" fmla="*/ 794312 h 1440164"/>
                <a:gd name="connsiteX1689" fmla="*/ 13614 w 1439146"/>
                <a:gd name="connsiteY1689" fmla="*/ 772973 h 1440164"/>
                <a:gd name="connsiteX1690" fmla="*/ 777216 w 1439146"/>
                <a:gd name="connsiteY1690" fmla="*/ 745385 h 1440164"/>
                <a:gd name="connsiteX1691" fmla="*/ 774145 w 1439146"/>
                <a:gd name="connsiteY1691" fmla="*/ 712311 h 1440164"/>
                <a:gd name="connsiteX1692" fmla="*/ 761465 w 1439146"/>
                <a:gd name="connsiteY1692" fmla="*/ 690763 h 1440164"/>
                <a:gd name="connsiteX1693" fmla="*/ 746844 w 1439146"/>
                <a:gd name="connsiteY1693" fmla="*/ 730960 h 1440164"/>
                <a:gd name="connsiteX1694" fmla="*/ 746937 w 1439146"/>
                <a:gd name="connsiteY1694" fmla="*/ 770223 h 1440164"/>
                <a:gd name="connsiteX1695" fmla="*/ 749809 w 1439146"/>
                <a:gd name="connsiteY1695" fmla="*/ 797027 h 1440164"/>
                <a:gd name="connsiteX1696" fmla="*/ 760414 w 1439146"/>
                <a:gd name="connsiteY1696" fmla="*/ 776970 h 1440164"/>
                <a:gd name="connsiteX1697" fmla="*/ 777219 w 1439146"/>
                <a:gd name="connsiteY1697" fmla="*/ 745385 h 1440164"/>
                <a:gd name="connsiteX1698" fmla="*/ 959038 w 1439146"/>
                <a:gd name="connsiteY1698" fmla="*/ 780231 h 1440164"/>
                <a:gd name="connsiteX1699" fmla="*/ 944101 w 1439146"/>
                <a:gd name="connsiteY1699" fmla="*/ 767597 h 1440164"/>
                <a:gd name="connsiteX1700" fmla="*/ 903559 w 1439146"/>
                <a:gd name="connsiteY1700" fmla="*/ 776069 h 1440164"/>
                <a:gd name="connsiteX1701" fmla="*/ 889689 w 1439146"/>
                <a:gd name="connsiteY1701" fmla="*/ 787296 h 1440164"/>
                <a:gd name="connsiteX1702" fmla="*/ 959038 w 1439146"/>
                <a:gd name="connsiteY1702" fmla="*/ 780231 h 1440164"/>
                <a:gd name="connsiteX1703" fmla="*/ 1426314 w 1439146"/>
                <a:gd name="connsiteY1703" fmla="*/ 687563 h 1440164"/>
                <a:gd name="connsiteX1704" fmla="*/ 1424861 w 1439146"/>
                <a:gd name="connsiteY1704" fmla="*/ 720637 h 1440164"/>
                <a:gd name="connsiteX1705" fmla="*/ 1426314 w 1439146"/>
                <a:gd name="connsiteY1705" fmla="*/ 753711 h 1440164"/>
                <a:gd name="connsiteX1706" fmla="*/ 1426314 w 1439146"/>
                <a:gd name="connsiteY1706" fmla="*/ 687563 h 1440164"/>
                <a:gd name="connsiteX1707" fmla="*/ 898240 w 1439146"/>
                <a:gd name="connsiteY1707" fmla="*/ 746440 h 1440164"/>
                <a:gd name="connsiteX1708" fmla="*/ 898515 w 1439146"/>
                <a:gd name="connsiteY1708" fmla="*/ 707834 h 1440164"/>
                <a:gd name="connsiteX1709" fmla="*/ 875722 w 1439146"/>
                <a:gd name="connsiteY1709" fmla="*/ 750385 h 1440164"/>
                <a:gd name="connsiteX1710" fmla="*/ 898240 w 1439146"/>
                <a:gd name="connsiteY1710" fmla="*/ 746440 h 1440164"/>
                <a:gd name="connsiteX1711" fmla="*/ 9402 w 1439146"/>
                <a:gd name="connsiteY1711" fmla="*/ 704729 h 1440164"/>
                <a:gd name="connsiteX1712" fmla="*/ 7694 w 1439146"/>
                <a:gd name="connsiteY1712" fmla="*/ 718503 h 1440164"/>
                <a:gd name="connsiteX1713" fmla="*/ 9368 w 1439146"/>
                <a:gd name="connsiteY1713" fmla="*/ 734602 h 1440164"/>
                <a:gd name="connsiteX1714" fmla="*/ 9413 w 1439146"/>
                <a:gd name="connsiteY1714" fmla="*/ 704729 h 1440164"/>
                <a:gd name="connsiteX1715" fmla="*/ 989836 w 1439146"/>
                <a:gd name="connsiteY1715" fmla="*/ 740473 h 1440164"/>
                <a:gd name="connsiteX1716" fmla="*/ 985836 w 1439146"/>
                <a:gd name="connsiteY1716" fmla="*/ 731719 h 1440164"/>
                <a:gd name="connsiteX1717" fmla="*/ 949478 w 1439146"/>
                <a:gd name="connsiteY1717" fmla="*/ 742434 h 1440164"/>
                <a:gd name="connsiteX1718" fmla="*/ 989836 w 1439146"/>
                <a:gd name="connsiteY1718" fmla="*/ 740473 h 1440164"/>
                <a:gd name="connsiteX1719" fmla="*/ 643598 w 1439146"/>
                <a:gd name="connsiteY1719" fmla="*/ 634056 h 1440164"/>
                <a:gd name="connsiteX1720" fmla="*/ 769968 w 1439146"/>
                <a:gd name="connsiteY1720" fmla="*/ 425247 h 1440164"/>
                <a:gd name="connsiteX1721" fmla="*/ 788109 w 1439146"/>
                <a:gd name="connsiteY1721" fmla="*/ 400566 h 1440164"/>
                <a:gd name="connsiteX1722" fmla="*/ 711355 w 1439146"/>
                <a:gd name="connsiteY1722" fmla="*/ 496880 h 1440164"/>
                <a:gd name="connsiteX1723" fmla="*/ 593089 w 1439146"/>
                <a:gd name="connsiteY1723" fmla="*/ 665772 h 1440164"/>
                <a:gd name="connsiteX1724" fmla="*/ 583933 w 1439146"/>
                <a:gd name="connsiteY1724" fmla="*/ 726961 h 1440164"/>
                <a:gd name="connsiteX1725" fmla="*/ 643598 w 1439146"/>
                <a:gd name="connsiteY1725" fmla="*/ 634056 h 1440164"/>
                <a:gd name="connsiteX1726" fmla="*/ 947142 w 1439146"/>
                <a:gd name="connsiteY1726" fmla="*/ 719347 h 1440164"/>
                <a:gd name="connsiteX1727" fmla="*/ 954546 w 1439146"/>
                <a:gd name="connsiteY1727" fmla="*/ 682229 h 1440164"/>
                <a:gd name="connsiteX1728" fmla="*/ 932366 w 1439146"/>
                <a:gd name="connsiteY1728" fmla="*/ 716945 h 1440164"/>
                <a:gd name="connsiteX1729" fmla="*/ 947142 w 1439146"/>
                <a:gd name="connsiteY1729" fmla="*/ 719347 h 1440164"/>
                <a:gd name="connsiteX1730" fmla="*/ 1019852 w 1439146"/>
                <a:gd name="connsiteY1730" fmla="*/ 703567 h 1440164"/>
                <a:gd name="connsiteX1731" fmla="*/ 987845 w 1439146"/>
                <a:gd name="connsiteY1731" fmla="*/ 703567 h 1440164"/>
                <a:gd name="connsiteX1732" fmla="*/ 999328 w 1439146"/>
                <a:gd name="connsiteY1732" fmla="*/ 707769 h 1440164"/>
                <a:gd name="connsiteX1733" fmla="*/ 1019852 w 1439146"/>
                <a:gd name="connsiteY1733" fmla="*/ 703567 h 1440164"/>
                <a:gd name="connsiteX1734" fmla="*/ 787266 w 1439146"/>
                <a:gd name="connsiteY1734" fmla="*/ 679182 h 1440164"/>
                <a:gd name="connsiteX1735" fmla="*/ 778731 w 1439146"/>
                <a:gd name="connsiteY1735" fmla="*/ 667292 h 1440164"/>
                <a:gd name="connsiteX1736" fmla="*/ 774455 w 1439146"/>
                <a:gd name="connsiteY1736" fmla="*/ 692877 h 1440164"/>
                <a:gd name="connsiteX1737" fmla="*/ 787266 w 1439146"/>
                <a:gd name="connsiteY1737" fmla="*/ 679182 h 1440164"/>
                <a:gd name="connsiteX1738" fmla="*/ 1003401 w 1439146"/>
                <a:gd name="connsiteY1738" fmla="*/ 660410 h 1440164"/>
                <a:gd name="connsiteX1739" fmla="*/ 1005502 w 1439146"/>
                <a:gd name="connsiteY1739" fmla="*/ 641687 h 1440164"/>
                <a:gd name="connsiteX1740" fmla="*/ 996673 w 1439146"/>
                <a:gd name="connsiteY1740" fmla="*/ 651761 h 1440164"/>
                <a:gd name="connsiteX1741" fmla="*/ 987845 w 1439146"/>
                <a:gd name="connsiteY1741" fmla="*/ 677214 h 1440164"/>
                <a:gd name="connsiteX1742" fmla="*/ 994574 w 1439146"/>
                <a:gd name="connsiteY1742" fmla="*/ 685864 h 1440164"/>
                <a:gd name="connsiteX1743" fmla="*/ 1003401 w 1439146"/>
                <a:gd name="connsiteY1743" fmla="*/ 660410 h 1440164"/>
                <a:gd name="connsiteX1744" fmla="*/ 13614 w 1439146"/>
                <a:gd name="connsiteY1744" fmla="*/ 644887 h 1440164"/>
                <a:gd name="connsiteX1745" fmla="*/ 11838 w 1439146"/>
                <a:gd name="connsiteY1745" fmla="*/ 656622 h 1440164"/>
                <a:gd name="connsiteX1746" fmla="*/ 13614 w 1439146"/>
                <a:gd name="connsiteY1746" fmla="*/ 668359 h 1440164"/>
                <a:gd name="connsiteX1747" fmla="*/ 13614 w 1439146"/>
                <a:gd name="connsiteY1747" fmla="*/ 644887 h 1440164"/>
                <a:gd name="connsiteX1748" fmla="*/ 1069523 w 1439146"/>
                <a:gd name="connsiteY1748" fmla="*/ 656309 h 1440164"/>
                <a:gd name="connsiteX1749" fmla="*/ 1079599 w 1439146"/>
                <a:gd name="connsiteY1749" fmla="*/ 647461 h 1440164"/>
                <a:gd name="connsiteX1750" fmla="*/ 1064719 w 1439146"/>
                <a:gd name="connsiteY1750" fmla="*/ 650004 h 1440164"/>
                <a:gd name="connsiteX1751" fmla="*/ 1043533 w 1439146"/>
                <a:gd name="connsiteY1751" fmla="*/ 658852 h 1440164"/>
                <a:gd name="connsiteX1752" fmla="*/ 1048338 w 1439146"/>
                <a:gd name="connsiteY1752" fmla="*/ 665158 h 1440164"/>
                <a:gd name="connsiteX1753" fmla="*/ 1069523 w 1439146"/>
                <a:gd name="connsiteY1753" fmla="*/ 656309 h 1440164"/>
                <a:gd name="connsiteX1754" fmla="*/ 1421893 w 1439146"/>
                <a:gd name="connsiteY1754" fmla="*/ 625732 h 1440164"/>
                <a:gd name="connsiteX1755" fmla="*/ 1419951 w 1439146"/>
                <a:gd name="connsiteY1755" fmla="*/ 633151 h 1440164"/>
                <a:gd name="connsiteX1756" fmla="*/ 1421807 w 1439146"/>
                <a:gd name="connsiteY1756" fmla="*/ 642802 h 1440164"/>
                <a:gd name="connsiteX1757" fmla="*/ 1421887 w 1439146"/>
                <a:gd name="connsiteY1757" fmla="*/ 625732 h 1440164"/>
                <a:gd name="connsiteX1758" fmla="*/ 1045194 w 1439146"/>
                <a:gd name="connsiteY1758" fmla="*/ 614047 h 1440164"/>
                <a:gd name="connsiteX1759" fmla="*/ 1038042 w 1439146"/>
                <a:gd name="connsiteY1759" fmla="*/ 612608 h 1440164"/>
                <a:gd name="connsiteX1760" fmla="*/ 1036851 w 1439146"/>
                <a:gd name="connsiteY1760" fmla="*/ 633945 h 1440164"/>
                <a:gd name="connsiteX1761" fmla="*/ 1039975 w 1439146"/>
                <a:gd name="connsiteY1761" fmla="*/ 645954 h 1440164"/>
                <a:gd name="connsiteX1762" fmla="*/ 1044003 w 1439146"/>
                <a:gd name="connsiteY1762" fmla="*/ 635385 h 1440164"/>
                <a:gd name="connsiteX1763" fmla="*/ 1045194 w 1439146"/>
                <a:gd name="connsiteY1763" fmla="*/ 614047 h 1440164"/>
                <a:gd name="connsiteX1764" fmla="*/ 632995 w 1439146"/>
                <a:gd name="connsiteY1764" fmla="*/ 597943 h 1440164"/>
                <a:gd name="connsiteX1765" fmla="*/ 675914 w 1439146"/>
                <a:gd name="connsiteY1765" fmla="*/ 532861 h 1440164"/>
                <a:gd name="connsiteX1766" fmla="*/ 689209 w 1439146"/>
                <a:gd name="connsiteY1766" fmla="*/ 509390 h 1440164"/>
                <a:gd name="connsiteX1767" fmla="*/ 654869 w 1439146"/>
                <a:gd name="connsiteY1767" fmla="*/ 545664 h 1440164"/>
                <a:gd name="connsiteX1768" fmla="*/ 599490 w 1439146"/>
                <a:gd name="connsiteY1768" fmla="*/ 631855 h 1440164"/>
                <a:gd name="connsiteX1769" fmla="*/ 601430 w 1439146"/>
                <a:gd name="connsiteY1769" fmla="*/ 639552 h 1440164"/>
                <a:gd name="connsiteX1770" fmla="*/ 632995 w 1439146"/>
                <a:gd name="connsiteY1770" fmla="*/ 597943 h 1440164"/>
                <a:gd name="connsiteX1771" fmla="*/ 17770 w 1439146"/>
                <a:gd name="connsiteY1771" fmla="*/ 610746 h 1440164"/>
                <a:gd name="connsiteX1772" fmla="*/ 15812 w 1439146"/>
                <a:gd name="connsiteY1772" fmla="*/ 618214 h 1440164"/>
                <a:gd name="connsiteX1773" fmla="*/ 17770 w 1439146"/>
                <a:gd name="connsiteY1773" fmla="*/ 625683 h 1440164"/>
                <a:gd name="connsiteX1774" fmla="*/ 17770 w 1439146"/>
                <a:gd name="connsiteY1774" fmla="*/ 610746 h 1440164"/>
                <a:gd name="connsiteX1775" fmla="*/ 1098803 w 1439146"/>
                <a:gd name="connsiteY1775" fmla="*/ 607546 h 1440164"/>
                <a:gd name="connsiteX1776" fmla="*/ 1100686 w 1439146"/>
                <a:gd name="connsiteY1776" fmla="*/ 601295 h 1440164"/>
                <a:gd name="connsiteX1777" fmla="*/ 1083615 w 1439146"/>
                <a:gd name="connsiteY1777" fmla="*/ 607409 h 1440164"/>
                <a:gd name="connsiteX1778" fmla="*/ 1098803 w 1439146"/>
                <a:gd name="connsiteY1778" fmla="*/ 607546 h 1440164"/>
                <a:gd name="connsiteX1779" fmla="*/ 1417565 w 1439146"/>
                <a:gd name="connsiteY1779" fmla="*/ 598024 h 1440164"/>
                <a:gd name="connsiteX1780" fmla="*/ 1415439 w 1439146"/>
                <a:gd name="connsiteY1780" fmla="*/ 603277 h 1440164"/>
                <a:gd name="connsiteX1781" fmla="*/ 1417406 w 1439146"/>
                <a:gd name="connsiteY1781" fmla="*/ 610827 h 1440164"/>
                <a:gd name="connsiteX1782" fmla="*/ 1417566 w 1439146"/>
                <a:gd name="connsiteY1782" fmla="*/ 598024 h 1440164"/>
                <a:gd name="connsiteX1783" fmla="*/ 586311 w 1439146"/>
                <a:gd name="connsiteY1783" fmla="*/ 586655 h 1440164"/>
                <a:gd name="connsiteX1784" fmla="*/ 596429 w 1439146"/>
                <a:gd name="connsiteY1784" fmla="*/ 546787 h 1440164"/>
                <a:gd name="connsiteX1785" fmla="*/ 587449 w 1439146"/>
                <a:gd name="connsiteY1785" fmla="*/ 516593 h 1440164"/>
                <a:gd name="connsiteX1786" fmla="*/ 572152 w 1439146"/>
                <a:gd name="connsiteY1786" fmla="*/ 547626 h 1440164"/>
                <a:gd name="connsiteX1787" fmla="*/ 578152 w 1439146"/>
                <a:gd name="connsiteY1787" fmla="*/ 561417 h 1440164"/>
                <a:gd name="connsiteX1788" fmla="*/ 567340 w 1439146"/>
                <a:gd name="connsiteY1788" fmla="*/ 558019 h 1440164"/>
                <a:gd name="connsiteX1789" fmla="*/ 527008 w 1439146"/>
                <a:gd name="connsiteY1789" fmla="*/ 509690 h 1440164"/>
                <a:gd name="connsiteX1790" fmla="*/ 482876 w 1439146"/>
                <a:gd name="connsiteY1790" fmla="*/ 457496 h 1440164"/>
                <a:gd name="connsiteX1791" fmla="*/ 476238 w 1439146"/>
                <a:gd name="connsiteY1791" fmla="*/ 444645 h 1440164"/>
                <a:gd name="connsiteX1792" fmla="*/ 427974 w 1439146"/>
                <a:gd name="connsiteY1792" fmla="*/ 444380 h 1440164"/>
                <a:gd name="connsiteX1793" fmla="*/ 424513 w 1439146"/>
                <a:gd name="connsiteY1793" fmla="*/ 456584 h 1440164"/>
                <a:gd name="connsiteX1794" fmla="*/ 455288 w 1439146"/>
                <a:gd name="connsiteY1794" fmla="*/ 462919 h 1440164"/>
                <a:gd name="connsiteX1795" fmla="*/ 503825 w 1439146"/>
                <a:gd name="connsiteY1795" fmla="*/ 537130 h 1440164"/>
                <a:gd name="connsiteX1796" fmla="*/ 550044 w 1439146"/>
                <a:gd name="connsiteY1796" fmla="*/ 597326 h 1440164"/>
                <a:gd name="connsiteX1797" fmla="*/ 586311 w 1439146"/>
                <a:gd name="connsiteY1797" fmla="*/ 586655 h 1440164"/>
                <a:gd name="connsiteX1798" fmla="*/ 26696 w 1439146"/>
                <a:gd name="connsiteY1798" fmla="*/ 569136 h 1440164"/>
                <a:gd name="connsiteX1799" fmla="*/ 23360 w 1439146"/>
                <a:gd name="connsiteY1799" fmla="*/ 571271 h 1440164"/>
                <a:gd name="connsiteX1800" fmla="*/ 20024 w 1439146"/>
                <a:gd name="connsiteY1800" fmla="*/ 592609 h 1440164"/>
                <a:gd name="connsiteX1801" fmla="*/ 23360 w 1439146"/>
                <a:gd name="connsiteY1801" fmla="*/ 590475 h 1440164"/>
                <a:gd name="connsiteX1802" fmla="*/ 26696 w 1439146"/>
                <a:gd name="connsiteY1802" fmla="*/ 569136 h 1440164"/>
                <a:gd name="connsiteX1803" fmla="*/ 1066795 w 1439146"/>
                <a:gd name="connsiteY1803" fmla="*/ 579805 h 1440164"/>
                <a:gd name="connsiteX1804" fmla="*/ 1061749 w 1439146"/>
                <a:gd name="connsiteY1804" fmla="*/ 572761 h 1440164"/>
                <a:gd name="connsiteX1805" fmla="*/ 1062528 w 1439146"/>
                <a:gd name="connsiteY1805" fmla="*/ 584073 h 1440164"/>
                <a:gd name="connsiteX1806" fmla="*/ 1067574 w 1439146"/>
                <a:gd name="connsiteY1806" fmla="*/ 591118 h 1440164"/>
                <a:gd name="connsiteX1807" fmla="*/ 1066795 w 1439146"/>
                <a:gd name="connsiteY1807" fmla="*/ 579805 h 1440164"/>
                <a:gd name="connsiteX1808" fmla="*/ 1413166 w 1439146"/>
                <a:gd name="connsiteY1808" fmla="*/ 574471 h 1440164"/>
                <a:gd name="connsiteX1809" fmla="*/ 1411013 w 1439146"/>
                <a:gd name="connsiteY1809" fmla="*/ 579805 h 1440164"/>
                <a:gd name="connsiteX1810" fmla="*/ 1413166 w 1439146"/>
                <a:gd name="connsiteY1810" fmla="*/ 585140 h 1440164"/>
                <a:gd name="connsiteX1811" fmla="*/ 1413166 w 1439146"/>
                <a:gd name="connsiteY1811" fmla="*/ 574471 h 1440164"/>
                <a:gd name="connsiteX1812" fmla="*/ 670065 w 1439146"/>
                <a:gd name="connsiteY1812" fmla="*/ 515791 h 1440164"/>
                <a:gd name="connsiteX1813" fmla="*/ 735265 w 1439146"/>
                <a:gd name="connsiteY1813" fmla="*/ 443241 h 1440164"/>
                <a:gd name="connsiteX1814" fmla="*/ 757150 w 1439146"/>
                <a:gd name="connsiteY1814" fmla="*/ 415838 h 1440164"/>
                <a:gd name="connsiteX1815" fmla="*/ 768062 w 1439146"/>
                <a:gd name="connsiteY1815" fmla="*/ 403372 h 1440164"/>
                <a:gd name="connsiteX1816" fmla="*/ 744589 w 1439146"/>
                <a:gd name="connsiteY1816" fmla="*/ 417017 h 1440164"/>
                <a:gd name="connsiteX1817" fmla="*/ 638771 w 1439146"/>
                <a:gd name="connsiteY1817" fmla="*/ 458925 h 1440164"/>
                <a:gd name="connsiteX1818" fmla="*/ 598645 w 1439146"/>
                <a:gd name="connsiteY1818" fmla="*/ 468125 h 1440164"/>
                <a:gd name="connsiteX1819" fmla="*/ 588945 w 1439146"/>
                <a:gd name="connsiteY1819" fmla="*/ 487085 h 1440164"/>
                <a:gd name="connsiteX1820" fmla="*/ 591922 w 1439146"/>
                <a:gd name="connsiteY1820" fmla="*/ 507122 h 1440164"/>
                <a:gd name="connsiteX1821" fmla="*/ 619650 w 1439146"/>
                <a:gd name="connsiteY1821" fmla="*/ 491262 h 1440164"/>
                <a:gd name="connsiteX1822" fmla="*/ 623628 w 1439146"/>
                <a:gd name="connsiteY1822" fmla="*/ 502582 h 1440164"/>
                <a:gd name="connsiteX1823" fmla="*/ 603816 w 1439146"/>
                <a:gd name="connsiteY1823" fmla="*/ 542103 h 1440164"/>
                <a:gd name="connsiteX1824" fmla="*/ 612477 w 1439146"/>
                <a:gd name="connsiteY1824" fmla="*/ 574646 h 1440164"/>
                <a:gd name="connsiteX1825" fmla="*/ 670065 w 1439146"/>
                <a:gd name="connsiteY1825" fmla="*/ 515791 h 1440164"/>
                <a:gd name="connsiteX1826" fmla="*/ 1406072 w 1439146"/>
                <a:gd name="connsiteY1826" fmla="*/ 541397 h 1440164"/>
                <a:gd name="connsiteX1827" fmla="*/ 1399117 w 1439146"/>
                <a:gd name="connsiteY1827" fmla="*/ 521323 h 1440164"/>
                <a:gd name="connsiteX1828" fmla="*/ 1402461 w 1439146"/>
                <a:gd name="connsiteY1828" fmla="*/ 545008 h 1440164"/>
                <a:gd name="connsiteX1829" fmla="*/ 1409416 w 1439146"/>
                <a:gd name="connsiteY1829" fmla="*/ 565082 h 1440164"/>
                <a:gd name="connsiteX1830" fmla="*/ 1406072 w 1439146"/>
                <a:gd name="connsiteY1830" fmla="*/ 541397 h 1440164"/>
                <a:gd name="connsiteX1831" fmla="*/ 1094535 w 1439146"/>
                <a:gd name="connsiteY1831" fmla="*/ 545161 h 1440164"/>
                <a:gd name="connsiteX1832" fmla="*/ 1090268 w 1439146"/>
                <a:gd name="connsiteY1832" fmla="*/ 534996 h 1440164"/>
                <a:gd name="connsiteX1833" fmla="*/ 1086000 w 1439146"/>
                <a:gd name="connsiteY1833" fmla="*/ 550436 h 1440164"/>
                <a:gd name="connsiteX1834" fmla="*/ 1090268 w 1439146"/>
                <a:gd name="connsiteY1834" fmla="*/ 560601 h 1440164"/>
                <a:gd name="connsiteX1835" fmla="*/ 1094535 w 1439146"/>
                <a:gd name="connsiteY1835" fmla="*/ 545161 h 1440164"/>
                <a:gd name="connsiteX1836" fmla="*/ 30545 w 1439146"/>
                <a:gd name="connsiteY1836" fmla="*/ 549133 h 1440164"/>
                <a:gd name="connsiteX1837" fmla="*/ 27960 w 1439146"/>
                <a:gd name="connsiteY1837" fmla="*/ 551710 h 1440164"/>
                <a:gd name="connsiteX1838" fmla="*/ 30203 w 1439146"/>
                <a:gd name="connsiteY1838" fmla="*/ 557312 h 1440164"/>
                <a:gd name="connsiteX1839" fmla="*/ 30545 w 1439146"/>
                <a:gd name="connsiteY1839" fmla="*/ 549133 h 1440164"/>
                <a:gd name="connsiteX1840" fmla="*/ 34814 w 1439146"/>
                <a:gd name="connsiteY1840" fmla="*/ 532062 h 1440164"/>
                <a:gd name="connsiteX1841" fmla="*/ 32230 w 1439146"/>
                <a:gd name="connsiteY1841" fmla="*/ 534640 h 1440164"/>
                <a:gd name="connsiteX1842" fmla="*/ 34473 w 1439146"/>
                <a:gd name="connsiteY1842" fmla="*/ 540241 h 1440164"/>
                <a:gd name="connsiteX1843" fmla="*/ 34814 w 1439146"/>
                <a:gd name="connsiteY1843" fmla="*/ 532062 h 1440164"/>
                <a:gd name="connsiteX1844" fmla="*/ 52565 w 1439146"/>
                <a:gd name="connsiteY1844" fmla="*/ 479516 h 1440164"/>
                <a:gd name="connsiteX1845" fmla="*/ 46678 w 1439146"/>
                <a:gd name="connsiteY1845" fmla="*/ 488052 h 1440164"/>
                <a:gd name="connsiteX1846" fmla="*/ 40951 w 1439146"/>
                <a:gd name="connsiteY1846" fmla="*/ 507256 h 1440164"/>
                <a:gd name="connsiteX1847" fmla="*/ 46838 w 1439146"/>
                <a:gd name="connsiteY1847" fmla="*/ 498721 h 1440164"/>
                <a:gd name="connsiteX1848" fmla="*/ 52565 w 1439146"/>
                <a:gd name="connsiteY1848" fmla="*/ 479516 h 1440164"/>
                <a:gd name="connsiteX1849" fmla="*/ 1388982 w 1439146"/>
                <a:gd name="connsiteY1849" fmla="*/ 487146 h 1440164"/>
                <a:gd name="connsiteX1850" fmla="*/ 1386545 w 1439146"/>
                <a:gd name="connsiteY1850" fmla="*/ 487333 h 1440164"/>
                <a:gd name="connsiteX1851" fmla="*/ 1389338 w 1439146"/>
                <a:gd name="connsiteY1851" fmla="*/ 500137 h 1440164"/>
                <a:gd name="connsiteX1852" fmla="*/ 1391775 w 1439146"/>
                <a:gd name="connsiteY1852" fmla="*/ 499949 h 1440164"/>
                <a:gd name="connsiteX1853" fmla="*/ 1388982 w 1439146"/>
                <a:gd name="connsiteY1853" fmla="*/ 487146 h 1440164"/>
                <a:gd name="connsiteX1854" fmla="*/ 1377977 w 1439146"/>
                <a:gd name="connsiteY1854" fmla="*/ 456400 h 1440164"/>
                <a:gd name="connsiteX1855" fmla="*/ 1369309 w 1439146"/>
                <a:gd name="connsiteY1855" fmla="*/ 440174 h 1440164"/>
                <a:gd name="connsiteX1856" fmla="*/ 1374776 w 1439146"/>
                <a:gd name="connsiteY1856" fmla="*/ 459601 h 1440164"/>
                <a:gd name="connsiteX1857" fmla="*/ 1383444 w 1439146"/>
                <a:gd name="connsiteY1857" fmla="*/ 475827 h 1440164"/>
                <a:gd name="connsiteX1858" fmla="*/ 1377977 w 1439146"/>
                <a:gd name="connsiteY1858" fmla="*/ 456400 h 1440164"/>
                <a:gd name="connsiteX1859" fmla="*/ 80084 w 1439146"/>
                <a:gd name="connsiteY1859" fmla="*/ 416569 h 1440164"/>
                <a:gd name="connsiteX1860" fmla="*/ 97504 w 1439146"/>
                <a:gd name="connsiteY1860" fmla="*/ 374960 h 1440164"/>
                <a:gd name="connsiteX1861" fmla="*/ 57506 w 1439146"/>
                <a:gd name="connsiteY1861" fmla="*/ 458317 h 1440164"/>
                <a:gd name="connsiteX1862" fmla="*/ 80084 w 1439146"/>
                <a:gd name="connsiteY1862" fmla="*/ 416569 h 1440164"/>
                <a:gd name="connsiteX1863" fmla="*/ 652836 w 1439146"/>
                <a:gd name="connsiteY1863" fmla="*/ 447510 h 1440164"/>
                <a:gd name="connsiteX1864" fmla="*/ 631498 w 1439146"/>
                <a:gd name="connsiteY1864" fmla="*/ 447264 h 1440164"/>
                <a:gd name="connsiteX1865" fmla="*/ 627230 w 1439146"/>
                <a:gd name="connsiteY1865" fmla="*/ 450781 h 1440164"/>
                <a:gd name="connsiteX1866" fmla="*/ 652836 w 1439146"/>
                <a:gd name="connsiteY1866" fmla="*/ 447509 h 1440164"/>
                <a:gd name="connsiteX1867" fmla="*/ 486109 w 1439146"/>
                <a:gd name="connsiteY1867" fmla="*/ 429980 h 1440164"/>
                <a:gd name="connsiteX1868" fmla="*/ 444574 w 1439146"/>
                <a:gd name="connsiteY1868" fmla="*/ 419286 h 1440164"/>
                <a:gd name="connsiteX1869" fmla="*/ 403176 w 1439146"/>
                <a:gd name="connsiteY1869" fmla="*/ 421274 h 1440164"/>
                <a:gd name="connsiteX1870" fmla="*/ 345758 w 1439146"/>
                <a:gd name="connsiteY1870" fmla="*/ 420437 h 1440164"/>
                <a:gd name="connsiteX1871" fmla="*/ 340088 w 1439146"/>
                <a:gd name="connsiteY1871" fmla="*/ 403329 h 1440164"/>
                <a:gd name="connsiteX1872" fmla="*/ 336444 w 1439146"/>
                <a:gd name="connsiteY1872" fmla="*/ 396783 h 1440164"/>
                <a:gd name="connsiteX1873" fmla="*/ 337662 w 1439146"/>
                <a:gd name="connsiteY1873" fmla="*/ 426716 h 1440164"/>
                <a:gd name="connsiteX1874" fmla="*/ 486109 w 1439146"/>
                <a:gd name="connsiteY1874" fmla="*/ 429980 h 1440164"/>
                <a:gd name="connsiteX1875" fmla="*/ 682709 w 1439146"/>
                <a:gd name="connsiteY1875" fmla="*/ 430019 h 1440164"/>
                <a:gd name="connsiteX1876" fmla="*/ 748858 w 1439146"/>
                <a:gd name="connsiteY1876" fmla="*/ 397999 h 1440164"/>
                <a:gd name="connsiteX1877" fmla="*/ 735732 w 1439146"/>
                <a:gd name="connsiteY1877" fmla="*/ 378426 h 1440164"/>
                <a:gd name="connsiteX1878" fmla="*/ 724437 w 1439146"/>
                <a:gd name="connsiteY1878" fmla="*/ 344021 h 1440164"/>
                <a:gd name="connsiteX1879" fmla="*/ 718358 w 1439146"/>
                <a:gd name="connsiteY1879" fmla="*/ 323750 h 1440164"/>
                <a:gd name="connsiteX1880" fmla="*/ 710448 w 1439146"/>
                <a:gd name="connsiteY1880" fmla="*/ 319339 h 1440164"/>
                <a:gd name="connsiteX1881" fmla="*/ 664985 w 1439146"/>
                <a:gd name="connsiteY1881" fmla="*/ 283471 h 1440164"/>
                <a:gd name="connsiteX1882" fmla="*/ 660303 w 1439146"/>
                <a:gd name="connsiteY1882" fmla="*/ 285690 h 1440164"/>
                <a:gd name="connsiteX1883" fmla="*/ 672040 w 1439146"/>
                <a:gd name="connsiteY1883" fmla="*/ 294232 h 1440164"/>
                <a:gd name="connsiteX1884" fmla="*/ 641867 w 1439146"/>
                <a:gd name="connsiteY1884" fmla="*/ 292808 h 1440164"/>
                <a:gd name="connsiteX1885" fmla="*/ 633931 w 1439146"/>
                <a:gd name="connsiteY1885" fmla="*/ 312510 h 1440164"/>
                <a:gd name="connsiteX1886" fmla="*/ 642588 w 1439146"/>
                <a:gd name="connsiteY1886" fmla="*/ 318135 h 1440164"/>
                <a:gd name="connsiteX1887" fmla="*/ 649389 w 1439146"/>
                <a:gd name="connsiteY1887" fmla="*/ 324038 h 1440164"/>
                <a:gd name="connsiteX1888" fmla="*/ 651288 w 1439146"/>
                <a:gd name="connsiteY1888" fmla="*/ 332284 h 1440164"/>
                <a:gd name="connsiteX1889" fmla="*/ 654650 w 1439146"/>
                <a:gd name="connsiteY1889" fmla="*/ 337619 h 1440164"/>
                <a:gd name="connsiteX1890" fmla="*/ 664572 w 1439146"/>
                <a:gd name="connsiteY1890" fmla="*/ 362006 h 1440164"/>
                <a:gd name="connsiteX1891" fmla="*/ 684843 w 1439146"/>
                <a:gd name="connsiteY1891" fmla="*/ 355756 h 1440164"/>
                <a:gd name="connsiteX1892" fmla="*/ 704047 w 1439146"/>
                <a:gd name="connsiteY1892" fmla="*/ 349641 h 1440164"/>
                <a:gd name="connsiteX1893" fmla="*/ 704503 w 1439146"/>
                <a:gd name="connsiteY1893" fmla="*/ 355741 h 1440164"/>
                <a:gd name="connsiteX1894" fmla="*/ 695968 w 1439146"/>
                <a:gd name="connsiteY1894" fmla="*/ 386537 h 1440164"/>
                <a:gd name="connsiteX1895" fmla="*/ 695511 w 1439146"/>
                <a:gd name="connsiteY1895" fmla="*/ 411218 h 1440164"/>
                <a:gd name="connsiteX1896" fmla="*/ 672533 w 1439146"/>
                <a:gd name="connsiteY1896" fmla="*/ 414031 h 1440164"/>
                <a:gd name="connsiteX1897" fmla="*/ 638622 w 1439146"/>
                <a:gd name="connsiteY1897" fmla="*/ 427776 h 1440164"/>
                <a:gd name="connsiteX1898" fmla="*/ 627688 w 1439146"/>
                <a:gd name="connsiteY1898" fmla="*/ 438710 h 1440164"/>
                <a:gd name="connsiteX1899" fmla="*/ 644530 w 1439146"/>
                <a:gd name="connsiteY1899" fmla="*/ 436401 h 1440164"/>
                <a:gd name="connsiteX1900" fmla="*/ 682709 w 1439146"/>
                <a:gd name="connsiteY1900" fmla="*/ 430017 h 1440164"/>
                <a:gd name="connsiteX1901" fmla="*/ 1350801 w 1439146"/>
                <a:gd name="connsiteY1901" fmla="*/ 397199 h 1440164"/>
                <a:gd name="connsiteX1902" fmla="*/ 1326873 w 1439146"/>
                <a:gd name="connsiteY1902" fmla="*/ 355263 h 1440164"/>
                <a:gd name="connsiteX1903" fmla="*/ 1343054 w 1439146"/>
                <a:gd name="connsiteY1903" fmla="*/ 390569 h 1440164"/>
                <a:gd name="connsiteX1904" fmla="*/ 1366983 w 1439146"/>
                <a:gd name="connsiteY1904" fmla="*/ 432504 h 1440164"/>
                <a:gd name="connsiteX1905" fmla="*/ 1350801 w 1439146"/>
                <a:gd name="connsiteY1905" fmla="*/ 397199 h 1440164"/>
                <a:gd name="connsiteX1906" fmla="*/ 364772 w 1439146"/>
                <a:gd name="connsiteY1906" fmla="*/ 409101 h 1440164"/>
                <a:gd name="connsiteX1907" fmla="*/ 347705 w 1439146"/>
                <a:gd name="connsiteY1907" fmla="*/ 406611 h 1440164"/>
                <a:gd name="connsiteX1908" fmla="*/ 363850 w 1439146"/>
                <a:gd name="connsiteY1908" fmla="*/ 417299 h 1440164"/>
                <a:gd name="connsiteX1909" fmla="*/ 364772 w 1439146"/>
                <a:gd name="connsiteY1909" fmla="*/ 409101 h 1440164"/>
                <a:gd name="connsiteX1910" fmla="*/ 484993 w 1439146"/>
                <a:gd name="connsiteY1910" fmla="*/ 402810 h 1440164"/>
                <a:gd name="connsiteX1911" fmla="*/ 474519 w 1439146"/>
                <a:gd name="connsiteY1911" fmla="*/ 321800 h 1440164"/>
                <a:gd name="connsiteX1912" fmla="*/ 472754 w 1439146"/>
                <a:gd name="connsiteY1912" fmla="*/ 352068 h 1440164"/>
                <a:gd name="connsiteX1913" fmla="*/ 471467 w 1439146"/>
                <a:gd name="connsiteY1913" fmla="*/ 374960 h 1440164"/>
                <a:gd name="connsiteX1914" fmla="*/ 466150 w 1439146"/>
                <a:gd name="connsiteY1914" fmla="*/ 367491 h 1440164"/>
                <a:gd name="connsiteX1915" fmla="*/ 461254 w 1439146"/>
                <a:gd name="connsiteY1915" fmla="*/ 377841 h 1440164"/>
                <a:gd name="connsiteX1916" fmla="*/ 484993 w 1439146"/>
                <a:gd name="connsiteY1916" fmla="*/ 402810 h 1440164"/>
                <a:gd name="connsiteX1917" fmla="*/ 981444 w 1439146"/>
                <a:gd name="connsiteY1917" fmla="*/ 404833 h 1440164"/>
                <a:gd name="connsiteX1918" fmla="*/ 970522 w 1439146"/>
                <a:gd name="connsiteY1918" fmla="*/ 400566 h 1440164"/>
                <a:gd name="connsiteX1919" fmla="*/ 962238 w 1439146"/>
                <a:gd name="connsiteY1919" fmla="*/ 404833 h 1440164"/>
                <a:gd name="connsiteX1920" fmla="*/ 973159 w 1439146"/>
                <a:gd name="connsiteY1920" fmla="*/ 409101 h 1440164"/>
                <a:gd name="connsiteX1921" fmla="*/ 981444 w 1439146"/>
                <a:gd name="connsiteY1921" fmla="*/ 404833 h 1440164"/>
                <a:gd name="connsiteX1922" fmla="*/ 751652 w 1439146"/>
                <a:gd name="connsiteY1922" fmla="*/ 373313 h 1440164"/>
                <a:gd name="connsiteX1923" fmla="*/ 739434 w 1439146"/>
                <a:gd name="connsiteY1923" fmla="*/ 338243 h 1440164"/>
                <a:gd name="connsiteX1924" fmla="*/ 738027 w 1439146"/>
                <a:gd name="connsiteY1924" fmla="*/ 317347 h 1440164"/>
                <a:gd name="connsiteX1925" fmla="*/ 734512 w 1439146"/>
                <a:gd name="connsiteY1925" fmla="*/ 337019 h 1440164"/>
                <a:gd name="connsiteX1926" fmla="*/ 745262 w 1439146"/>
                <a:gd name="connsiteY1926" fmla="*/ 375719 h 1440164"/>
                <a:gd name="connsiteX1927" fmla="*/ 760995 w 1439146"/>
                <a:gd name="connsiteY1927" fmla="*/ 391118 h 1440164"/>
                <a:gd name="connsiteX1928" fmla="*/ 751652 w 1439146"/>
                <a:gd name="connsiteY1928" fmla="*/ 373313 h 1440164"/>
                <a:gd name="connsiteX1929" fmla="*/ 988853 w 1439146"/>
                <a:gd name="connsiteY1929" fmla="*/ 345087 h 1440164"/>
                <a:gd name="connsiteX1930" fmla="*/ 990173 w 1439146"/>
                <a:gd name="connsiteY1930" fmla="*/ 356823 h 1440164"/>
                <a:gd name="connsiteX1931" fmla="*/ 985105 w 1439146"/>
                <a:gd name="connsiteY1931" fmla="*/ 379228 h 1440164"/>
                <a:gd name="connsiteX1932" fmla="*/ 982902 w 1439146"/>
                <a:gd name="connsiteY1932" fmla="*/ 389896 h 1440164"/>
                <a:gd name="connsiteX1933" fmla="*/ 991201 w 1439146"/>
                <a:gd name="connsiteY1933" fmla="*/ 379664 h 1440164"/>
                <a:gd name="connsiteX1934" fmla="*/ 1002213 w 1439146"/>
                <a:gd name="connsiteY1934" fmla="*/ 337349 h 1440164"/>
                <a:gd name="connsiteX1935" fmla="*/ 1003290 w 1439146"/>
                <a:gd name="connsiteY1935" fmla="*/ 303632 h 1440164"/>
                <a:gd name="connsiteX1936" fmla="*/ 986214 w 1439146"/>
                <a:gd name="connsiteY1936" fmla="*/ 330091 h 1440164"/>
                <a:gd name="connsiteX1937" fmla="*/ 971117 w 1439146"/>
                <a:gd name="connsiteY1937" fmla="*/ 374040 h 1440164"/>
                <a:gd name="connsiteX1938" fmla="*/ 978065 w 1439146"/>
                <a:gd name="connsiteY1938" fmla="*/ 367491 h 1440164"/>
                <a:gd name="connsiteX1939" fmla="*/ 988852 w 1439146"/>
                <a:gd name="connsiteY1939" fmla="*/ 345087 h 1440164"/>
                <a:gd name="connsiteX1940" fmla="*/ 126037 w 1439146"/>
                <a:gd name="connsiteY1940" fmla="*/ 334369 h 1440164"/>
                <a:gd name="connsiteX1941" fmla="*/ 329567 w 1439146"/>
                <a:gd name="connsiteY1941" fmla="*/ 129622 h 1440164"/>
                <a:gd name="connsiteX1942" fmla="*/ 360502 w 1439146"/>
                <a:gd name="connsiteY1942" fmla="*/ 107356 h 1440164"/>
                <a:gd name="connsiteX1943" fmla="*/ 312455 w 1439146"/>
                <a:gd name="connsiteY1943" fmla="*/ 137175 h 1440164"/>
                <a:gd name="connsiteX1944" fmla="*/ 104518 w 1439146"/>
                <a:gd name="connsiteY1944" fmla="*/ 362157 h 1440164"/>
                <a:gd name="connsiteX1945" fmla="*/ 126037 w 1439146"/>
                <a:gd name="connsiteY1945" fmla="*/ 334369 h 1440164"/>
                <a:gd name="connsiteX1946" fmla="*/ 768885 w 1439146"/>
                <a:gd name="connsiteY1946" fmla="*/ 350503 h 1440164"/>
                <a:gd name="connsiteX1947" fmla="*/ 766760 w 1439146"/>
                <a:gd name="connsiteY1947" fmla="*/ 355756 h 1440164"/>
                <a:gd name="connsiteX1948" fmla="*/ 768727 w 1439146"/>
                <a:gd name="connsiteY1948" fmla="*/ 363305 h 1440164"/>
                <a:gd name="connsiteX1949" fmla="*/ 768885 w 1439146"/>
                <a:gd name="connsiteY1949" fmla="*/ 350503 h 1440164"/>
                <a:gd name="connsiteX1950" fmla="*/ 757393 w 1439146"/>
                <a:gd name="connsiteY1950" fmla="*/ 349354 h 1440164"/>
                <a:gd name="connsiteX1951" fmla="*/ 753125 w 1439146"/>
                <a:gd name="connsiteY1951" fmla="*/ 336551 h 1440164"/>
                <a:gd name="connsiteX1952" fmla="*/ 751702 w 1439146"/>
                <a:gd name="connsiteY1952" fmla="*/ 359312 h 1440164"/>
                <a:gd name="connsiteX1953" fmla="*/ 757393 w 1439146"/>
                <a:gd name="connsiteY1953" fmla="*/ 349354 h 1440164"/>
                <a:gd name="connsiteX1954" fmla="*/ 1314283 w 1439146"/>
                <a:gd name="connsiteY1954" fmla="*/ 333350 h 1440164"/>
                <a:gd name="connsiteX1955" fmla="*/ 1139123 w 1439146"/>
                <a:gd name="connsiteY1955" fmla="*/ 148074 h 1440164"/>
                <a:gd name="connsiteX1956" fmla="*/ 1044631 w 1439146"/>
                <a:gd name="connsiteY1956" fmla="*/ 90568 h 1440164"/>
                <a:gd name="connsiteX1957" fmla="*/ 1061048 w 1439146"/>
                <a:gd name="connsiteY1957" fmla="*/ 102104 h 1440164"/>
                <a:gd name="connsiteX1958" fmla="*/ 1302372 w 1439146"/>
                <a:gd name="connsiteY1958" fmla="*/ 322060 h 1440164"/>
                <a:gd name="connsiteX1959" fmla="*/ 1314283 w 1439146"/>
                <a:gd name="connsiteY1959" fmla="*/ 333350 h 1440164"/>
                <a:gd name="connsiteX1960" fmla="*/ 759099 w 1439146"/>
                <a:gd name="connsiteY1960" fmla="*/ 320192 h 1440164"/>
                <a:gd name="connsiteX1961" fmla="*/ 758032 w 1439146"/>
                <a:gd name="connsiteY1961" fmla="*/ 305042 h 1440164"/>
                <a:gd name="connsiteX1962" fmla="*/ 749789 w 1439146"/>
                <a:gd name="connsiteY1962" fmla="*/ 292882 h 1440164"/>
                <a:gd name="connsiteX1963" fmla="*/ 746499 w 1439146"/>
                <a:gd name="connsiteY1963" fmla="*/ 309485 h 1440164"/>
                <a:gd name="connsiteX1964" fmla="*/ 755169 w 1439146"/>
                <a:gd name="connsiteY1964" fmla="*/ 326624 h 1440164"/>
                <a:gd name="connsiteX1965" fmla="*/ 759099 w 1439146"/>
                <a:gd name="connsiteY1965" fmla="*/ 320192 h 1440164"/>
                <a:gd name="connsiteX1966" fmla="*/ 723251 w 1439146"/>
                <a:gd name="connsiteY1966" fmla="*/ 296531 h 1440164"/>
                <a:gd name="connsiteX1967" fmla="*/ 715784 w 1439146"/>
                <a:gd name="connsiteY1967" fmla="*/ 289064 h 1440164"/>
                <a:gd name="connsiteX1968" fmla="*/ 714171 w 1439146"/>
                <a:gd name="connsiteY1968" fmla="*/ 290675 h 1440164"/>
                <a:gd name="connsiteX1969" fmla="*/ 723251 w 1439146"/>
                <a:gd name="connsiteY1969" fmla="*/ 296531 h 1440164"/>
                <a:gd name="connsiteX1970" fmla="*/ 815016 w 1439146"/>
                <a:gd name="connsiteY1970" fmla="*/ 272466 h 1440164"/>
                <a:gd name="connsiteX1971" fmla="*/ 787762 w 1439146"/>
                <a:gd name="connsiteY1971" fmla="*/ 186960 h 1440164"/>
                <a:gd name="connsiteX1972" fmla="*/ 653024 w 1439146"/>
                <a:gd name="connsiteY1972" fmla="*/ 167627 h 1440164"/>
                <a:gd name="connsiteX1973" fmla="*/ 636537 w 1439146"/>
                <a:gd name="connsiteY1973" fmla="*/ 174516 h 1440164"/>
                <a:gd name="connsiteX1974" fmla="*/ 646222 w 1439146"/>
                <a:gd name="connsiteY1974" fmla="*/ 184826 h 1440164"/>
                <a:gd name="connsiteX1975" fmla="*/ 671064 w 1439146"/>
                <a:gd name="connsiteY1975" fmla="*/ 187959 h 1440164"/>
                <a:gd name="connsiteX1976" fmla="*/ 687815 w 1439146"/>
                <a:gd name="connsiteY1976" fmla="*/ 185497 h 1440164"/>
                <a:gd name="connsiteX1977" fmla="*/ 700058 w 1439146"/>
                <a:gd name="connsiteY1977" fmla="*/ 188176 h 1440164"/>
                <a:gd name="connsiteX1978" fmla="*/ 737774 w 1439146"/>
                <a:gd name="connsiteY1978" fmla="*/ 199465 h 1440164"/>
                <a:gd name="connsiteX1979" fmla="*/ 769300 w 1439146"/>
                <a:gd name="connsiteY1979" fmla="*/ 212791 h 1440164"/>
                <a:gd name="connsiteX1980" fmla="*/ 786272 w 1439146"/>
                <a:gd name="connsiteY1980" fmla="*/ 264567 h 1440164"/>
                <a:gd name="connsiteX1981" fmla="*/ 795338 w 1439146"/>
                <a:gd name="connsiteY1981" fmla="*/ 287828 h 1440164"/>
                <a:gd name="connsiteX1982" fmla="*/ 809245 w 1439146"/>
                <a:gd name="connsiteY1982" fmla="*/ 295613 h 1440164"/>
                <a:gd name="connsiteX1983" fmla="*/ 815016 w 1439146"/>
                <a:gd name="connsiteY1983" fmla="*/ 272466 h 1440164"/>
                <a:gd name="connsiteX1984" fmla="*/ 644301 w 1439146"/>
                <a:gd name="connsiteY1984" fmla="*/ 281072 h 1440164"/>
                <a:gd name="connsiteX1985" fmla="*/ 642419 w 1439146"/>
                <a:gd name="connsiteY1985" fmla="*/ 276805 h 1440164"/>
                <a:gd name="connsiteX1986" fmla="*/ 637899 w 1439146"/>
                <a:gd name="connsiteY1986" fmla="*/ 281072 h 1440164"/>
                <a:gd name="connsiteX1987" fmla="*/ 639781 w 1439146"/>
                <a:gd name="connsiteY1987" fmla="*/ 285340 h 1440164"/>
                <a:gd name="connsiteX1988" fmla="*/ 644301 w 1439146"/>
                <a:gd name="connsiteY1988" fmla="*/ 281072 h 1440164"/>
                <a:gd name="connsiteX1989" fmla="*/ 767560 w 1439146"/>
                <a:gd name="connsiteY1989" fmla="*/ 267926 h 1440164"/>
                <a:gd name="connsiteX1990" fmla="*/ 704608 w 1439146"/>
                <a:gd name="connsiteY1990" fmla="*/ 198565 h 1440164"/>
                <a:gd name="connsiteX1991" fmla="*/ 650702 w 1439146"/>
                <a:gd name="connsiteY1991" fmla="*/ 221161 h 1440164"/>
                <a:gd name="connsiteX1992" fmla="*/ 706845 w 1439146"/>
                <a:gd name="connsiteY1992" fmla="*/ 265282 h 1440164"/>
                <a:gd name="connsiteX1993" fmla="*/ 767560 w 1439146"/>
                <a:gd name="connsiteY1993" fmla="*/ 267926 h 1440164"/>
                <a:gd name="connsiteX1994" fmla="*/ 706181 w 1439146"/>
                <a:gd name="connsiteY1994" fmla="*/ 277534 h 1440164"/>
                <a:gd name="connsiteX1995" fmla="*/ 684499 w 1439146"/>
                <a:gd name="connsiteY1995" fmla="*/ 263841 h 1440164"/>
                <a:gd name="connsiteX1996" fmla="*/ 654524 w 1439146"/>
                <a:gd name="connsiteY1996" fmla="*/ 242039 h 1440164"/>
                <a:gd name="connsiteX1997" fmla="*/ 646231 w 1439146"/>
                <a:gd name="connsiteY1997" fmla="*/ 230391 h 1440164"/>
                <a:gd name="connsiteX1998" fmla="*/ 622942 w 1439146"/>
                <a:gd name="connsiteY1998" fmla="*/ 238403 h 1440164"/>
                <a:gd name="connsiteX1999" fmla="*/ 592165 w 1439146"/>
                <a:gd name="connsiteY1999" fmla="*/ 250607 h 1440164"/>
                <a:gd name="connsiteX2000" fmla="*/ 595283 w 1439146"/>
                <a:gd name="connsiteY2000" fmla="*/ 257398 h 1440164"/>
                <a:gd name="connsiteX2001" fmla="*/ 646434 w 1439146"/>
                <a:gd name="connsiteY2001" fmla="*/ 270073 h 1440164"/>
                <a:gd name="connsiteX2002" fmla="*/ 706181 w 1439146"/>
                <a:gd name="connsiteY2002" fmla="*/ 277534 h 1440164"/>
                <a:gd name="connsiteX2003" fmla="*/ 435466 w 1439146"/>
                <a:gd name="connsiteY2003" fmla="*/ 68684 h 1440164"/>
                <a:gd name="connsiteX2004" fmla="*/ 364772 w 1439146"/>
                <a:gd name="connsiteY2004" fmla="*/ 103983 h 1440164"/>
                <a:gd name="connsiteX2005" fmla="*/ 400887 w 1439146"/>
                <a:gd name="connsiteY2005" fmla="*/ 88127 h 1440164"/>
                <a:gd name="connsiteX2006" fmla="*/ 435466 w 1439146"/>
                <a:gd name="connsiteY2006" fmla="*/ 68684 h 1440164"/>
                <a:gd name="connsiteX2007" fmla="*/ 1036923 w 1439146"/>
                <a:gd name="connsiteY2007" fmla="*/ 84762 h 1440164"/>
                <a:gd name="connsiteX2008" fmla="*/ 1029202 w 1439146"/>
                <a:gd name="connsiteY2008" fmla="*/ 80560 h 1440164"/>
                <a:gd name="connsiteX2009" fmla="*/ 1030521 w 1439146"/>
                <a:gd name="connsiteY2009" fmla="*/ 84762 h 1440164"/>
                <a:gd name="connsiteX2010" fmla="*/ 1036923 w 1439146"/>
                <a:gd name="connsiteY2010" fmla="*/ 84762 h 1440164"/>
                <a:gd name="connsiteX2011" fmla="*/ 1004915 w 1439146"/>
                <a:gd name="connsiteY2011" fmla="*/ 70175 h 1440164"/>
                <a:gd name="connsiteX2012" fmla="*/ 975041 w 1439146"/>
                <a:gd name="connsiteY2012" fmla="*/ 57466 h 1440164"/>
                <a:gd name="connsiteX2013" fmla="*/ 989978 w 1439146"/>
                <a:gd name="connsiteY2013" fmla="*/ 67219 h 1440164"/>
                <a:gd name="connsiteX2014" fmla="*/ 1004915 w 1439146"/>
                <a:gd name="connsiteY2014" fmla="*/ 70175 h 1440164"/>
                <a:gd name="connsiteX2015" fmla="*/ 454389 w 1439146"/>
                <a:gd name="connsiteY2015" fmla="*/ 63424 h 1440164"/>
                <a:gd name="connsiteX2016" fmla="*/ 456529 w 1439146"/>
                <a:gd name="connsiteY2016" fmla="*/ 59287 h 1440164"/>
                <a:gd name="connsiteX2017" fmla="*/ 445861 w 1439146"/>
                <a:gd name="connsiteY2017" fmla="*/ 63424 h 1440164"/>
                <a:gd name="connsiteX2018" fmla="*/ 443720 w 1439146"/>
                <a:gd name="connsiteY2018" fmla="*/ 67561 h 1440164"/>
                <a:gd name="connsiteX2019" fmla="*/ 454389 w 1439146"/>
                <a:gd name="connsiteY2019" fmla="*/ 63424 h 1440164"/>
                <a:gd name="connsiteX2020" fmla="*/ 488534 w 1439146"/>
                <a:gd name="connsiteY2020" fmla="*/ 49901 h 1440164"/>
                <a:gd name="connsiteX2021" fmla="*/ 484265 w 1439146"/>
                <a:gd name="connsiteY2021" fmla="*/ 48800 h 1440164"/>
                <a:gd name="connsiteX2022" fmla="*/ 467197 w 1439146"/>
                <a:gd name="connsiteY2022" fmla="*/ 55609 h 1440164"/>
                <a:gd name="connsiteX2023" fmla="*/ 471456 w 1439146"/>
                <a:gd name="connsiteY2023" fmla="*/ 56710 h 1440164"/>
                <a:gd name="connsiteX2024" fmla="*/ 488534 w 1439146"/>
                <a:gd name="connsiteY2024" fmla="*/ 49901 h 1440164"/>
                <a:gd name="connsiteX2025" fmla="*/ 957971 w 1439146"/>
                <a:gd name="connsiteY2025" fmla="*/ 50621 h 1440164"/>
                <a:gd name="connsiteX2026" fmla="*/ 945168 w 1439146"/>
                <a:gd name="connsiteY2026" fmla="*/ 46719 h 1440164"/>
                <a:gd name="connsiteX2027" fmla="*/ 947302 w 1439146"/>
                <a:gd name="connsiteY2027" fmla="*/ 50621 h 1440164"/>
                <a:gd name="connsiteX2028" fmla="*/ 957971 w 1439146"/>
                <a:gd name="connsiteY2028" fmla="*/ 50621 h 1440164"/>
                <a:gd name="connsiteX2029" fmla="*/ 516271 w 1439146"/>
                <a:gd name="connsiteY2029" fmla="*/ 42086 h 1440164"/>
                <a:gd name="connsiteX2030" fmla="*/ 518405 w 1439146"/>
                <a:gd name="connsiteY2030" fmla="*/ 38418 h 1440164"/>
                <a:gd name="connsiteX2031" fmla="*/ 503472 w 1439146"/>
                <a:gd name="connsiteY2031" fmla="*/ 42086 h 1440164"/>
                <a:gd name="connsiteX2032" fmla="*/ 501332 w 1439146"/>
                <a:gd name="connsiteY2032" fmla="*/ 45754 h 1440164"/>
                <a:gd name="connsiteX2033" fmla="*/ 516271 w 1439146"/>
                <a:gd name="connsiteY2033" fmla="*/ 42086 h 1440164"/>
                <a:gd name="connsiteX2034" fmla="*/ 917429 w 1439146"/>
                <a:gd name="connsiteY2034" fmla="*/ 37818 h 1440164"/>
                <a:gd name="connsiteX2035" fmla="*/ 902492 w 1439146"/>
                <a:gd name="connsiteY2035" fmla="*/ 34151 h 1440164"/>
                <a:gd name="connsiteX2036" fmla="*/ 904626 w 1439146"/>
                <a:gd name="connsiteY2036" fmla="*/ 37818 h 1440164"/>
                <a:gd name="connsiteX2037" fmla="*/ 919562 w 1439146"/>
                <a:gd name="connsiteY2037" fmla="*/ 41486 h 1440164"/>
                <a:gd name="connsiteX2038" fmla="*/ 917429 w 1439146"/>
                <a:gd name="connsiteY2038" fmla="*/ 37818 h 1440164"/>
                <a:gd name="connsiteX2039" fmla="*/ 538588 w 1439146"/>
                <a:gd name="connsiteY2039" fmla="*/ 35240 h 1440164"/>
                <a:gd name="connsiteX2040" fmla="*/ 530407 w 1439146"/>
                <a:gd name="connsiteY2040" fmla="*/ 34903 h 1440164"/>
                <a:gd name="connsiteX2041" fmla="*/ 532986 w 1439146"/>
                <a:gd name="connsiteY2041" fmla="*/ 37481 h 1440164"/>
                <a:gd name="connsiteX2042" fmla="*/ 538588 w 1439146"/>
                <a:gd name="connsiteY2042" fmla="*/ 35240 h 1440164"/>
                <a:gd name="connsiteX2043" fmla="*/ 565349 w 1439146"/>
                <a:gd name="connsiteY2043" fmla="*/ 29283 h 1440164"/>
                <a:gd name="connsiteX2044" fmla="*/ 567483 w 1439146"/>
                <a:gd name="connsiteY2044" fmla="*/ 25741 h 1440164"/>
                <a:gd name="connsiteX2045" fmla="*/ 550412 w 1439146"/>
                <a:gd name="connsiteY2045" fmla="*/ 29283 h 1440164"/>
                <a:gd name="connsiteX2046" fmla="*/ 565349 w 1439146"/>
                <a:gd name="connsiteY2046" fmla="*/ 29283 h 1440164"/>
                <a:gd name="connsiteX2047" fmla="*/ 892800 w 1439146"/>
                <a:gd name="connsiteY2047" fmla="*/ 30972 h 1440164"/>
                <a:gd name="connsiteX2048" fmla="*/ 884621 w 1439146"/>
                <a:gd name="connsiteY2048" fmla="*/ 30635 h 1440164"/>
                <a:gd name="connsiteX2049" fmla="*/ 887200 w 1439146"/>
                <a:gd name="connsiteY2049" fmla="*/ 33214 h 1440164"/>
                <a:gd name="connsiteX2050" fmla="*/ 892800 w 1439146"/>
                <a:gd name="connsiteY2050" fmla="*/ 30972 h 1440164"/>
                <a:gd name="connsiteX2051" fmla="*/ 873686 w 1439146"/>
                <a:gd name="connsiteY2051" fmla="*/ 26457 h 1440164"/>
                <a:gd name="connsiteX2052" fmla="*/ 863017 w 1439146"/>
                <a:gd name="connsiteY2052" fmla="*/ 26457 h 1440164"/>
                <a:gd name="connsiteX2053" fmla="*/ 868351 w 1439146"/>
                <a:gd name="connsiteY2053" fmla="*/ 28609 h 1440164"/>
                <a:gd name="connsiteX2054" fmla="*/ 873686 w 1439146"/>
                <a:gd name="connsiteY2054" fmla="*/ 26457 h 1440164"/>
                <a:gd name="connsiteX2055" fmla="*/ 596370 w 1439146"/>
                <a:gd name="connsiteY2055" fmla="*/ 22216 h 1440164"/>
                <a:gd name="connsiteX2056" fmla="*/ 583567 w 1439146"/>
                <a:gd name="connsiteY2056" fmla="*/ 22058 h 1440164"/>
                <a:gd name="connsiteX2057" fmla="*/ 588821 w 1439146"/>
                <a:gd name="connsiteY2057" fmla="*/ 24183 h 1440164"/>
                <a:gd name="connsiteX2058" fmla="*/ 596370 w 1439146"/>
                <a:gd name="connsiteY2058" fmla="*/ 22216 h 1440164"/>
                <a:gd name="connsiteX2059" fmla="*/ 852347 w 1439146"/>
                <a:gd name="connsiteY2059" fmla="*/ 22189 h 1440164"/>
                <a:gd name="connsiteX2060" fmla="*/ 841679 w 1439146"/>
                <a:gd name="connsiteY2060" fmla="*/ 22189 h 1440164"/>
                <a:gd name="connsiteX2061" fmla="*/ 847013 w 1439146"/>
                <a:gd name="connsiteY2061" fmla="*/ 24342 h 1440164"/>
                <a:gd name="connsiteX2062" fmla="*/ 852347 w 1439146"/>
                <a:gd name="connsiteY2062" fmla="*/ 22189 h 1440164"/>
                <a:gd name="connsiteX2063" fmla="*/ 624029 w 1439146"/>
                <a:gd name="connsiteY2063" fmla="*/ 17806 h 1440164"/>
                <a:gd name="connsiteX2064" fmla="*/ 609093 w 1439146"/>
                <a:gd name="connsiteY2064" fmla="*/ 17806 h 1440164"/>
                <a:gd name="connsiteX2065" fmla="*/ 616561 w 1439146"/>
                <a:gd name="connsiteY2065" fmla="*/ 19758 h 1440164"/>
                <a:gd name="connsiteX2066" fmla="*/ 624029 w 1439146"/>
                <a:gd name="connsiteY2066" fmla="*/ 17806 h 1440164"/>
                <a:gd name="connsiteX2067" fmla="*/ 828875 w 1439146"/>
                <a:gd name="connsiteY2067" fmla="*/ 17806 h 1440164"/>
                <a:gd name="connsiteX2068" fmla="*/ 813938 w 1439146"/>
                <a:gd name="connsiteY2068" fmla="*/ 17806 h 1440164"/>
                <a:gd name="connsiteX2069" fmla="*/ 821407 w 1439146"/>
                <a:gd name="connsiteY2069" fmla="*/ 19758 h 1440164"/>
                <a:gd name="connsiteX2070" fmla="*/ 828875 w 1439146"/>
                <a:gd name="connsiteY2070" fmla="*/ 17806 h 1440164"/>
                <a:gd name="connsiteX2071" fmla="*/ 664630 w 1439146"/>
                <a:gd name="connsiteY2071" fmla="*/ 13476 h 1440164"/>
                <a:gd name="connsiteX2072" fmla="*/ 643292 w 1439146"/>
                <a:gd name="connsiteY2072" fmla="*/ 13418 h 1440164"/>
                <a:gd name="connsiteX2073" fmla="*/ 652836 w 1439146"/>
                <a:gd name="connsiteY2073" fmla="*/ 15259 h 1440164"/>
                <a:gd name="connsiteX2074" fmla="*/ 664630 w 1439146"/>
                <a:gd name="connsiteY2074" fmla="*/ 13476 h 1440164"/>
                <a:gd name="connsiteX2075" fmla="*/ 796927 w 1439146"/>
                <a:gd name="connsiteY2075" fmla="*/ 13476 h 1440164"/>
                <a:gd name="connsiteX2076" fmla="*/ 775589 w 1439146"/>
                <a:gd name="connsiteY2076" fmla="*/ 13418 h 1440164"/>
                <a:gd name="connsiteX2077" fmla="*/ 785133 w 1439146"/>
                <a:gd name="connsiteY2077" fmla="*/ 15259 h 1440164"/>
                <a:gd name="connsiteX2078" fmla="*/ 796927 w 1439146"/>
                <a:gd name="connsiteY2078" fmla="*/ 13476 h 1440164"/>
                <a:gd name="connsiteX2079" fmla="*/ 735101 w 1439146"/>
                <a:gd name="connsiteY2079" fmla="*/ 9111 h 1440164"/>
                <a:gd name="connsiteX2080" fmla="*/ 700959 w 1439146"/>
                <a:gd name="connsiteY2080" fmla="*/ 9083 h 1440164"/>
                <a:gd name="connsiteX2081" fmla="*/ 716850 w 1439146"/>
                <a:gd name="connsiteY2081" fmla="*/ 10750 h 1440164"/>
                <a:gd name="connsiteX2082" fmla="*/ 735101 w 1439146"/>
                <a:gd name="connsiteY2082" fmla="*/ 9111 h 1440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</a:cxnLst>
              <a:rect l="l" t="t" r="r" b="b"/>
              <a:pathLst>
                <a:path w="1439146" h="1440164">
                  <a:moveTo>
                    <a:pt x="635765" y="1439230"/>
                  </a:moveTo>
                  <a:cubicBezTo>
                    <a:pt x="582922" y="1431340"/>
                    <a:pt x="524678" y="1418007"/>
                    <a:pt x="487555" y="1405301"/>
                  </a:cubicBezTo>
                  <a:cubicBezTo>
                    <a:pt x="427416" y="1384727"/>
                    <a:pt x="349310" y="1345151"/>
                    <a:pt x="300761" y="1310641"/>
                  </a:cubicBezTo>
                  <a:cubicBezTo>
                    <a:pt x="248797" y="1273728"/>
                    <a:pt x="165921" y="1190859"/>
                    <a:pt x="128963" y="1138863"/>
                  </a:cubicBezTo>
                  <a:cubicBezTo>
                    <a:pt x="74585" y="1062368"/>
                    <a:pt x="30989" y="961986"/>
                    <a:pt x="9527" y="863831"/>
                  </a:cubicBezTo>
                  <a:cubicBezTo>
                    <a:pt x="1352" y="826420"/>
                    <a:pt x="145" y="808082"/>
                    <a:pt x="145" y="720637"/>
                  </a:cubicBezTo>
                  <a:cubicBezTo>
                    <a:pt x="145" y="610285"/>
                    <a:pt x="4756" y="577561"/>
                    <a:pt x="32105" y="493752"/>
                  </a:cubicBezTo>
                  <a:cubicBezTo>
                    <a:pt x="95318" y="300004"/>
                    <a:pt x="244368" y="137343"/>
                    <a:pt x="433052" y="56192"/>
                  </a:cubicBezTo>
                  <a:cubicBezTo>
                    <a:pt x="524714" y="16769"/>
                    <a:pt x="585864" y="3617"/>
                    <a:pt x="691341" y="641"/>
                  </a:cubicBezTo>
                  <a:cubicBezTo>
                    <a:pt x="741712" y="-781"/>
                    <a:pt x="787061" y="218"/>
                    <a:pt x="810834" y="3273"/>
                  </a:cubicBezTo>
                  <a:cubicBezTo>
                    <a:pt x="1180994" y="50837"/>
                    <a:pt x="1453781" y="374564"/>
                    <a:pt x="1438695" y="748376"/>
                  </a:cubicBezTo>
                  <a:cubicBezTo>
                    <a:pt x="1425200" y="1082790"/>
                    <a:pt x="1190940" y="1359303"/>
                    <a:pt x="861950" y="1429143"/>
                  </a:cubicBezTo>
                  <a:cubicBezTo>
                    <a:pt x="828717" y="1436202"/>
                    <a:pt x="800385" y="1438536"/>
                    <a:pt x="733921" y="1439674"/>
                  </a:cubicBezTo>
                  <a:cubicBezTo>
                    <a:pt x="686977" y="1440483"/>
                    <a:pt x="642807" y="1440278"/>
                    <a:pt x="635765" y="1439230"/>
                  </a:cubicBezTo>
                  <a:close/>
                  <a:moveTo>
                    <a:pt x="679585" y="1426012"/>
                  </a:moveTo>
                  <a:cubicBezTo>
                    <a:pt x="673171" y="1425044"/>
                    <a:pt x="661649" y="1425021"/>
                    <a:pt x="653979" y="1425966"/>
                  </a:cubicBezTo>
                  <a:cubicBezTo>
                    <a:pt x="646308" y="1426911"/>
                    <a:pt x="651556" y="1427708"/>
                    <a:pt x="665639" y="1427742"/>
                  </a:cubicBezTo>
                  <a:cubicBezTo>
                    <a:pt x="679722" y="1427765"/>
                    <a:pt x="685997" y="1426979"/>
                    <a:pt x="679585" y="1426012"/>
                  </a:cubicBezTo>
                  <a:close/>
                  <a:moveTo>
                    <a:pt x="786276" y="1426012"/>
                  </a:moveTo>
                  <a:cubicBezTo>
                    <a:pt x="779862" y="1425044"/>
                    <a:pt x="768340" y="1425021"/>
                    <a:pt x="760669" y="1425966"/>
                  </a:cubicBezTo>
                  <a:cubicBezTo>
                    <a:pt x="752999" y="1426911"/>
                    <a:pt x="758246" y="1427708"/>
                    <a:pt x="772329" y="1427742"/>
                  </a:cubicBezTo>
                  <a:cubicBezTo>
                    <a:pt x="786412" y="1427765"/>
                    <a:pt x="792688" y="1426979"/>
                    <a:pt x="786276" y="1426012"/>
                  </a:cubicBezTo>
                  <a:close/>
                  <a:moveTo>
                    <a:pt x="628297" y="1421856"/>
                  </a:moveTo>
                  <a:cubicBezTo>
                    <a:pt x="624189" y="1420774"/>
                    <a:pt x="617467" y="1420774"/>
                    <a:pt x="613360" y="1421856"/>
                  </a:cubicBezTo>
                  <a:cubicBezTo>
                    <a:pt x="609252" y="1422926"/>
                    <a:pt x="612613" y="1423803"/>
                    <a:pt x="620828" y="1423803"/>
                  </a:cubicBezTo>
                  <a:cubicBezTo>
                    <a:pt x="629044" y="1423803"/>
                    <a:pt x="632404" y="1422926"/>
                    <a:pt x="628297" y="1421856"/>
                  </a:cubicBezTo>
                  <a:close/>
                  <a:moveTo>
                    <a:pt x="820340" y="1421856"/>
                  </a:moveTo>
                  <a:cubicBezTo>
                    <a:pt x="816233" y="1420774"/>
                    <a:pt x="809511" y="1420774"/>
                    <a:pt x="805404" y="1421856"/>
                  </a:cubicBezTo>
                  <a:cubicBezTo>
                    <a:pt x="801296" y="1422926"/>
                    <a:pt x="804657" y="1423803"/>
                    <a:pt x="812872" y="1423803"/>
                  </a:cubicBezTo>
                  <a:cubicBezTo>
                    <a:pt x="821086" y="1423803"/>
                    <a:pt x="824447" y="1422926"/>
                    <a:pt x="820340" y="1421856"/>
                  </a:cubicBezTo>
                  <a:close/>
                  <a:moveTo>
                    <a:pt x="600638" y="1417723"/>
                  </a:moveTo>
                  <a:cubicBezTo>
                    <a:pt x="597749" y="1416561"/>
                    <a:pt x="591988" y="1416482"/>
                    <a:pt x="587836" y="1417563"/>
                  </a:cubicBezTo>
                  <a:cubicBezTo>
                    <a:pt x="583683" y="1418645"/>
                    <a:pt x="586047" y="1419601"/>
                    <a:pt x="593089" y="1419693"/>
                  </a:cubicBezTo>
                  <a:cubicBezTo>
                    <a:pt x="600130" y="1419784"/>
                    <a:pt x="603527" y="1418896"/>
                    <a:pt x="600638" y="1417723"/>
                  </a:cubicBezTo>
                  <a:close/>
                  <a:moveTo>
                    <a:pt x="794734" y="1413726"/>
                  </a:moveTo>
                  <a:cubicBezTo>
                    <a:pt x="812620" y="1411495"/>
                    <a:pt x="812872" y="1411233"/>
                    <a:pt x="812872" y="1394656"/>
                  </a:cubicBezTo>
                  <a:lnTo>
                    <a:pt x="812872" y="1377850"/>
                  </a:lnTo>
                  <a:lnTo>
                    <a:pt x="704047" y="1377850"/>
                  </a:lnTo>
                  <a:lnTo>
                    <a:pt x="595223" y="1377850"/>
                  </a:lnTo>
                  <a:lnTo>
                    <a:pt x="595223" y="1392447"/>
                  </a:lnTo>
                  <a:cubicBezTo>
                    <a:pt x="595223" y="1405415"/>
                    <a:pt x="596755" y="1407385"/>
                    <a:pt x="608949" y="1410060"/>
                  </a:cubicBezTo>
                  <a:cubicBezTo>
                    <a:pt x="648435" y="1418736"/>
                    <a:pt x="739987" y="1420535"/>
                    <a:pt x="794734" y="1413726"/>
                  </a:cubicBezTo>
                  <a:close/>
                  <a:moveTo>
                    <a:pt x="848080" y="1417700"/>
                  </a:moveTo>
                  <a:cubicBezTo>
                    <a:pt x="845145" y="1416516"/>
                    <a:pt x="840344" y="1416516"/>
                    <a:pt x="837410" y="1417700"/>
                  </a:cubicBezTo>
                  <a:cubicBezTo>
                    <a:pt x="834477" y="1418884"/>
                    <a:pt x="836877" y="1419852"/>
                    <a:pt x="842745" y="1419852"/>
                  </a:cubicBezTo>
                  <a:cubicBezTo>
                    <a:pt x="848614" y="1419852"/>
                    <a:pt x="851014" y="1418884"/>
                    <a:pt x="848080" y="1417700"/>
                  </a:cubicBezTo>
                  <a:close/>
                  <a:moveTo>
                    <a:pt x="576997" y="1413681"/>
                  </a:moveTo>
                  <a:cubicBezTo>
                    <a:pt x="575578" y="1412258"/>
                    <a:pt x="571897" y="1412110"/>
                    <a:pt x="568817" y="1413339"/>
                  </a:cubicBezTo>
                  <a:cubicBezTo>
                    <a:pt x="565413" y="1414706"/>
                    <a:pt x="566424" y="1415719"/>
                    <a:pt x="571395" y="1415924"/>
                  </a:cubicBezTo>
                  <a:cubicBezTo>
                    <a:pt x="575893" y="1416106"/>
                    <a:pt x="578414" y="1415104"/>
                    <a:pt x="576997" y="1413681"/>
                  </a:cubicBezTo>
                  <a:close/>
                  <a:moveTo>
                    <a:pt x="869418" y="1413430"/>
                  </a:moveTo>
                  <a:cubicBezTo>
                    <a:pt x="866483" y="1412246"/>
                    <a:pt x="861683" y="1412246"/>
                    <a:pt x="858749" y="1413430"/>
                  </a:cubicBezTo>
                  <a:cubicBezTo>
                    <a:pt x="855815" y="1414615"/>
                    <a:pt x="858215" y="1415582"/>
                    <a:pt x="864083" y="1415582"/>
                  </a:cubicBezTo>
                  <a:cubicBezTo>
                    <a:pt x="869952" y="1415582"/>
                    <a:pt x="872352" y="1414615"/>
                    <a:pt x="869418" y="1413430"/>
                  </a:cubicBezTo>
                  <a:close/>
                  <a:moveTo>
                    <a:pt x="557881" y="1409161"/>
                  </a:moveTo>
                  <a:cubicBezTo>
                    <a:pt x="554947" y="1407977"/>
                    <a:pt x="550146" y="1407977"/>
                    <a:pt x="547212" y="1409161"/>
                  </a:cubicBezTo>
                  <a:cubicBezTo>
                    <a:pt x="544278" y="1410345"/>
                    <a:pt x="546679" y="1411313"/>
                    <a:pt x="552546" y="1411313"/>
                  </a:cubicBezTo>
                  <a:cubicBezTo>
                    <a:pt x="558414" y="1411313"/>
                    <a:pt x="560815" y="1410345"/>
                    <a:pt x="557881" y="1409161"/>
                  </a:cubicBezTo>
                  <a:close/>
                  <a:moveTo>
                    <a:pt x="851977" y="1405028"/>
                  </a:moveTo>
                  <a:cubicBezTo>
                    <a:pt x="857366" y="1403570"/>
                    <a:pt x="859421" y="1396990"/>
                    <a:pt x="860512" y="1377668"/>
                  </a:cubicBezTo>
                  <a:lnTo>
                    <a:pt x="861950" y="1352232"/>
                  </a:lnTo>
                  <a:lnTo>
                    <a:pt x="706698" y="1352232"/>
                  </a:lnTo>
                  <a:lnTo>
                    <a:pt x="551447" y="1352244"/>
                  </a:lnTo>
                  <a:lnTo>
                    <a:pt x="554408" y="1374571"/>
                  </a:lnTo>
                  <a:cubicBezTo>
                    <a:pt x="556038" y="1386856"/>
                    <a:pt x="557945" y="1397479"/>
                    <a:pt x="558646" y="1398174"/>
                  </a:cubicBezTo>
                  <a:cubicBezTo>
                    <a:pt x="559348" y="1398880"/>
                    <a:pt x="565945" y="1401179"/>
                    <a:pt x="573305" y="1403286"/>
                  </a:cubicBezTo>
                  <a:lnTo>
                    <a:pt x="586687" y="1407134"/>
                  </a:lnTo>
                  <a:lnTo>
                    <a:pt x="586687" y="1388154"/>
                  </a:lnTo>
                  <a:lnTo>
                    <a:pt x="586687" y="1369174"/>
                  </a:lnTo>
                  <a:lnTo>
                    <a:pt x="702980" y="1370313"/>
                  </a:lnTo>
                  <a:lnTo>
                    <a:pt x="819273" y="1371452"/>
                  </a:lnTo>
                  <a:lnTo>
                    <a:pt x="820575" y="1391741"/>
                  </a:lnTo>
                  <a:cubicBezTo>
                    <a:pt x="821981" y="1413670"/>
                    <a:pt x="821137" y="1413305"/>
                    <a:pt x="851977" y="1405028"/>
                  </a:cubicBezTo>
                  <a:close/>
                  <a:moveTo>
                    <a:pt x="888533" y="1409411"/>
                  </a:moveTo>
                  <a:cubicBezTo>
                    <a:pt x="887115" y="1407999"/>
                    <a:pt x="883434" y="1407840"/>
                    <a:pt x="880353" y="1409081"/>
                  </a:cubicBezTo>
                  <a:cubicBezTo>
                    <a:pt x="876949" y="1410436"/>
                    <a:pt x="877960" y="1411449"/>
                    <a:pt x="882932" y="1411654"/>
                  </a:cubicBezTo>
                  <a:cubicBezTo>
                    <a:pt x="887431" y="1411836"/>
                    <a:pt x="889952" y="1410835"/>
                    <a:pt x="888533" y="1409411"/>
                  </a:cubicBezTo>
                  <a:close/>
                  <a:moveTo>
                    <a:pt x="526940" y="1401316"/>
                  </a:moveTo>
                  <a:cubicBezTo>
                    <a:pt x="518726" y="1398162"/>
                    <a:pt x="509120" y="1395566"/>
                    <a:pt x="505601" y="1395566"/>
                  </a:cubicBezTo>
                  <a:cubicBezTo>
                    <a:pt x="502083" y="1395566"/>
                    <a:pt x="505920" y="1398162"/>
                    <a:pt x="514137" y="1401316"/>
                  </a:cubicBezTo>
                  <a:cubicBezTo>
                    <a:pt x="522353" y="1404481"/>
                    <a:pt x="531955" y="1407077"/>
                    <a:pt x="535475" y="1407077"/>
                  </a:cubicBezTo>
                  <a:cubicBezTo>
                    <a:pt x="538997" y="1407077"/>
                    <a:pt x="535155" y="1404481"/>
                    <a:pt x="526940" y="1401316"/>
                  </a:cubicBezTo>
                  <a:close/>
                  <a:moveTo>
                    <a:pt x="905604" y="1405142"/>
                  </a:moveTo>
                  <a:cubicBezTo>
                    <a:pt x="904186" y="1403730"/>
                    <a:pt x="900505" y="1403570"/>
                    <a:pt x="897424" y="1404812"/>
                  </a:cubicBezTo>
                  <a:cubicBezTo>
                    <a:pt x="894020" y="1406166"/>
                    <a:pt x="895031" y="1407180"/>
                    <a:pt x="900003" y="1407385"/>
                  </a:cubicBezTo>
                  <a:cubicBezTo>
                    <a:pt x="904501" y="1407578"/>
                    <a:pt x="907022" y="1406565"/>
                    <a:pt x="905604" y="1405142"/>
                  </a:cubicBezTo>
                  <a:close/>
                  <a:moveTo>
                    <a:pt x="955837" y="1377110"/>
                  </a:moveTo>
                  <a:cubicBezTo>
                    <a:pt x="990574" y="1364814"/>
                    <a:pt x="1060364" y="1329757"/>
                    <a:pt x="1096236" y="1306587"/>
                  </a:cubicBezTo>
                  <a:cubicBezTo>
                    <a:pt x="1225464" y="1223153"/>
                    <a:pt x="1330667" y="1088431"/>
                    <a:pt x="1378350" y="945333"/>
                  </a:cubicBezTo>
                  <a:cubicBezTo>
                    <a:pt x="1406464" y="860964"/>
                    <a:pt x="1412161" y="823104"/>
                    <a:pt x="1412161" y="720637"/>
                  </a:cubicBezTo>
                  <a:cubicBezTo>
                    <a:pt x="1412161" y="617908"/>
                    <a:pt x="1406479" y="580353"/>
                    <a:pt x="1378024" y="494965"/>
                  </a:cubicBezTo>
                  <a:cubicBezTo>
                    <a:pt x="1302859" y="269418"/>
                    <a:pt x="1106706" y="92460"/>
                    <a:pt x="873425" y="39749"/>
                  </a:cubicBezTo>
                  <a:cubicBezTo>
                    <a:pt x="582647" y="-25954"/>
                    <a:pt x="288602" y="95990"/>
                    <a:pt x="126868" y="349354"/>
                  </a:cubicBezTo>
                  <a:cubicBezTo>
                    <a:pt x="105155" y="383362"/>
                    <a:pt x="69860" y="457043"/>
                    <a:pt x="57369" y="494453"/>
                  </a:cubicBezTo>
                  <a:cubicBezTo>
                    <a:pt x="-777" y="668445"/>
                    <a:pt x="10791" y="857667"/>
                    <a:pt x="89568" y="1021504"/>
                  </a:cubicBezTo>
                  <a:cubicBezTo>
                    <a:pt x="160160" y="1168298"/>
                    <a:pt x="278639" y="1285387"/>
                    <a:pt x="426653" y="1354624"/>
                  </a:cubicBezTo>
                  <a:cubicBezTo>
                    <a:pt x="460833" y="1370609"/>
                    <a:pt x="529185" y="1394917"/>
                    <a:pt x="539963" y="1394917"/>
                  </a:cubicBezTo>
                  <a:cubicBezTo>
                    <a:pt x="544980" y="1394917"/>
                    <a:pt x="545225" y="1352232"/>
                    <a:pt x="540254" y="1344388"/>
                  </a:cubicBezTo>
                  <a:cubicBezTo>
                    <a:pt x="538260" y="1341245"/>
                    <a:pt x="532048" y="1336350"/>
                    <a:pt x="526450" y="1333503"/>
                  </a:cubicBezTo>
                  <a:cubicBezTo>
                    <a:pt x="510930" y="1325636"/>
                    <a:pt x="514366" y="1296488"/>
                    <a:pt x="533759" y="1271440"/>
                  </a:cubicBezTo>
                  <a:cubicBezTo>
                    <a:pt x="541818" y="1261033"/>
                    <a:pt x="546942" y="1251185"/>
                    <a:pt x="545145" y="1249545"/>
                  </a:cubicBezTo>
                  <a:cubicBezTo>
                    <a:pt x="543347" y="1247917"/>
                    <a:pt x="534195" y="1244194"/>
                    <a:pt x="524807" y="1241268"/>
                  </a:cubicBezTo>
                  <a:cubicBezTo>
                    <a:pt x="496265" y="1232376"/>
                    <a:pt x="426414" y="1194925"/>
                    <a:pt x="391414" y="1169741"/>
                  </a:cubicBezTo>
                  <a:cubicBezTo>
                    <a:pt x="277808" y="1087976"/>
                    <a:pt x="192996" y="951392"/>
                    <a:pt x="170782" y="814407"/>
                  </a:cubicBezTo>
                  <a:cubicBezTo>
                    <a:pt x="140622" y="628418"/>
                    <a:pt x="204655" y="438491"/>
                    <a:pt x="339689" y="313477"/>
                  </a:cubicBezTo>
                  <a:cubicBezTo>
                    <a:pt x="373015" y="282617"/>
                    <a:pt x="432619" y="240932"/>
                    <a:pt x="471410" y="221350"/>
                  </a:cubicBezTo>
                  <a:cubicBezTo>
                    <a:pt x="498713" y="207570"/>
                    <a:pt x="576025" y="180908"/>
                    <a:pt x="601624" y="176447"/>
                  </a:cubicBezTo>
                  <a:cubicBezTo>
                    <a:pt x="611012" y="174811"/>
                    <a:pt x="628806" y="168805"/>
                    <a:pt x="641165" y="163102"/>
                  </a:cubicBezTo>
                  <a:cubicBezTo>
                    <a:pt x="688900" y="141072"/>
                    <a:pt x="730962" y="139937"/>
                    <a:pt x="768087" y="159677"/>
                  </a:cubicBezTo>
                  <a:cubicBezTo>
                    <a:pt x="778883" y="165417"/>
                    <a:pt x="792211" y="170114"/>
                    <a:pt x="797705" y="170114"/>
                  </a:cubicBezTo>
                  <a:cubicBezTo>
                    <a:pt x="803198" y="170114"/>
                    <a:pt x="830055" y="175761"/>
                    <a:pt x="857386" y="182665"/>
                  </a:cubicBezTo>
                  <a:cubicBezTo>
                    <a:pt x="989346" y="215992"/>
                    <a:pt x="1105938" y="299758"/>
                    <a:pt x="1182763" y="416436"/>
                  </a:cubicBezTo>
                  <a:cubicBezTo>
                    <a:pt x="1221513" y="475289"/>
                    <a:pt x="1252874" y="554740"/>
                    <a:pt x="1265776" y="626750"/>
                  </a:cubicBezTo>
                  <a:cubicBezTo>
                    <a:pt x="1274027" y="672802"/>
                    <a:pt x="1272945" y="777893"/>
                    <a:pt x="1263737" y="824507"/>
                  </a:cubicBezTo>
                  <a:cubicBezTo>
                    <a:pt x="1236710" y="961348"/>
                    <a:pt x="1160713" y="1081949"/>
                    <a:pt x="1047909" y="1167012"/>
                  </a:cubicBezTo>
                  <a:cubicBezTo>
                    <a:pt x="1011529" y="1194444"/>
                    <a:pt x="933949" y="1235575"/>
                    <a:pt x="899291" y="1245811"/>
                  </a:cubicBezTo>
                  <a:cubicBezTo>
                    <a:pt x="878380" y="1251993"/>
                    <a:pt x="876777" y="1258198"/>
                    <a:pt x="891197" y="1277156"/>
                  </a:cubicBezTo>
                  <a:cubicBezTo>
                    <a:pt x="896720" y="1284420"/>
                    <a:pt x="902580" y="1299346"/>
                    <a:pt x="904216" y="1310333"/>
                  </a:cubicBezTo>
                  <a:cubicBezTo>
                    <a:pt x="907137" y="1329939"/>
                    <a:pt x="906927" y="1330429"/>
                    <a:pt x="892630" y="1337215"/>
                  </a:cubicBezTo>
                  <a:cubicBezTo>
                    <a:pt x="875265" y="1345447"/>
                    <a:pt x="868351" y="1358825"/>
                    <a:pt x="868351" y="1384181"/>
                  </a:cubicBezTo>
                  <a:lnTo>
                    <a:pt x="868351" y="1402910"/>
                  </a:lnTo>
                  <a:lnTo>
                    <a:pt x="899291" y="1394553"/>
                  </a:lnTo>
                  <a:cubicBezTo>
                    <a:pt x="916308" y="1389942"/>
                    <a:pt x="941753" y="1382097"/>
                    <a:pt x="955837" y="1377110"/>
                  </a:cubicBezTo>
                  <a:close/>
                  <a:moveTo>
                    <a:pt x="237480" y="1194106"/>
                  </a:moveTo>
                  <a:cubicBezTo>
                    <a:pt x="227643" y="1181651"/>
                    <a:pt x="227643" y="1181540"/>
                    <a:pt x="236512" y="1181540"/>
                  </a:cubicBezTo>
                  <a:cubicBezTo>
                    <a:pt x="247659" y="1181540"/>
                    <a:pt x="282977" y="1149571"/>
                    <a:pt x="286256" y="1136518"/>
                  </a:cubicBezTo>
                  <a:cubicBezTo>
                    <a:pt x="291448" y="1115831"/>
                    <a:pt x="271648" y="1099645"/>
                    <a:pt x="252907" y="1109258"/>
                  </a:cubicBezTo>
                  <a:cubicBezTo>
                    <a:pt x="237059" y="1117389"/>
                    <a:pt x="211133" y="1144243"/>
                    <a:pt x="211133" y="1152533"/>
                  </a:cubicBezTo>
                  <a:cubicBezTo>
                    <a:pt x="211133" y="1163413"/>
                    <a:pt x="206306" y="1161713"/>
                    <a:pt x="194374" y="1146633"/>
                  </a:cubicBezTo>
                  <a:cubicBezTo>
                    <a:pt x="185060" y="1134869"/>
                    <a:pt x="184855" y="1133806"/>
                    <a:pt x="192336" y="1136179"/>
                  </a:cubicBezTo>
                  <a:cubicBezTo>
                    <a:pt x="198359" y="1138091"/>
                    <a:pt x="206852" y="1133400"/>
                    <a:pt x="223065" y="1119219"/>
                  </a:cubicBezTo>
                  <a:cubicBezTo>
                    <a:pt x="253033" y="1093007"/>
                    <a:pt x="272069" y="1089954"/>
                    <a:pt x="289729" y="1108526"/>
                  </a:cubicBezTo>
                  <a:cubicBezTo>
                    <a:pt x="309551" y="1129358"/>
                    <a:pt x="306944" y="1143035"/>
                    <a:pt x="277478" y="1172805"/>
                  </a:cubicBezTo>
                  <a:cubicBezTo>
                    <a:pt x="263758" y="1186675"/>
                    <a:pt x="254069" y="1199847"/>
                    <a:pt x="255686" y="1202454"/>
                  </a:cubicBezTo>
                  <a:cubicBezTo>
                    <a:pt x="262118" y="1212872"/>
                    <a:pt x="246725" y="1205802"/>
                    <a:pt x="237480" y="1194106"/>
                  </a:cubicBezTo>
                  <a:close/>
                  <a:moveTo>
                    <a:pt x="1180955" y="1195783"/>
                  </a:moveTo>
                  <a:cubicBezTo>
                    <a:pt x="1171966" y="1192157"/>
                    <a:pt x="1175028" y="1185807"/>
                    <a:pt x="1185767" y="1185807"/>
                  </a:cubicBezTo>
                  <a:cubicBezTo>
                    <a:pt x="1198095" y="1185807"/>
                    <a:pt x="1207419" y="1175642"/>
                    <a:pt x="1203782" y="1166166"/>
                  </a:cubicBezTo>
                  <a:cubicBezTo>
                    <a:pt x="1201532" y="1160303"/>
                    <a:pt x="1196845" y="1159676"/>
                    <a:pt x="1173739" y="1162151"/>
                  </a:cubicBezTo>
                  <a:cubicBezTo>
                    <a:pt x="1149479" y="1164748"/>
                    <a:pt x="1145353" y="1164075"/>
                    <a:pt x="1137519" y="1156241"/>
                  </a:cubicBezTo>
                  <a:cubicBezTo>
                    <a:pt x="1126986" y="1145708"/>
                    <a:pt x="1126487" y="1138406"/>
                    <a:pt x="1135155" y="1121643"/>
                  </a:cubicBezTo>
                  <a:cubicBezTo>
                    <a:pt x="1142639" y="1107171"/>
                    <a:pt x="1157939" y="1101812"/>
                    <a:pt x="1171321" y="1108973"/>
                  </a:cubicBezTo>
                  <a:cubicBezTo>
                    <a:pt x="1183409" y="1115443"/>
                    <a:pt x="1179409" y="1118975"/>
                    <a:pt x="1159566" y="1119354"/>
                  </a:cubicBezTo>
                  <a:cubicBezTo>
                    <a:pt x="1144753" y="1119637"/>
                    <a:pt x="1143613" y="1120574"/>
                    <a:pt x="1143613" y="1132462"/>
                  </a:cubicBezTo>
                  <a:lnTo>
                    <a:pt x="1143613" y="1145265"/>
                  </a:lnTo>
                  <a:lnTo>
                    <a:pt x="1170256" y="1144031"/>
                  </a:lnTo>
                  <a:cubicBezTo>
                    <a:pt x="1204023" y="1142469"/>
                    <a:pt x="1214029" y="1147492"/>
                    <a:pt x="1214029" y="1166009"/>
                  </a:cubicBezTo>
                  <a:cubicBezTo>
                    <a:pt x="1214029" y="1186377"/>
                    <a:pt x="1196577" y="1202090"/>
                    <a:pt x="1180955" y="1195783"/>
                  </a:cubicBezTo>
                  <a:close/>
                  <a:moveTo>
                    <a:pt x="1239143" y="1145027"/>
                  </a:moveTo>
                  <a:cubicBezTo>
                    <a:pt x="1238872" y="1142810"/>
                    <a:pt x="1238391" y="1138887"/>
                    <a:pt x="1238076" y="1136307"/>
                  </a:cubicBezTo>
                  <a:cubicBezTo>
                    <a:pt x="1237759" y="1133727"/>
                    <a:pt x="1225157" y="1121704"/>
                    <a:pt x="1210071" y="1109587"/>
                  </a:cubicBezTo>
                  <a:cubicBezTo>
                    <a:pt x="1191378" y="1094575"/>
                    <a:pt x="1180162" y="1088345"/>
                    <a:pt x="1174863" y="1090027"/>
                  </a:cubicBezTo>
                  <a:cubicBezTo>
                    <a:pt x="1163888" y="1093509"/>
                    <a:pt x="1165351" y="1087851"/>
                    <a:pt x="1179888" y="1070582"/>
                  </a:cubicBezTo>
                  <a:cubicBezTo>
                    <a:pt x="1192232" y="1055918"/>
                    <a:pt x="1192467" y="1055840"/>
                    <a:pt x="1192770" y="1066314"/>
                  </a:cubicBezTo>
                  <a:cubicBezTo>
                    <a:pt x="1193001" y="1074280"/>
                    <a:pt x="1200055" y="1082234"/>
                    <a:pt x="1220611" y="1097715"/>
                  </a:cubicBezTo>
                  <a:cubicBezTo>
                    <a:pt x="1236948" y="1110017"/>
                    <a:pt x="1250752" y="1117448"/>
                    <a:pt x="1254558" y="1115987"/>
                  </a:cubicBezTo>
                  <a:cubicBezTo>
                    <a:pt x="1258086" y="1114633"/>
                    <a:pt x="1260973" y="1115012"/>
                    <a:pt x="1260973" y="1116831"/>
                  </a:cubicBezTo>
                  <a:cubicBezTo>
                    <a:pt x="1260973" y="1122038"/>
                    <a:pt x="1239692" y="1149526"/>
                    <a:pt x="1239143" y="1145027"/>
                  </a:cubicBezTo>
                  <a:close/>
                  <a:moveTo>
                    <a:pt x="172832" y="1117782"/>
                  </a:moveTo>
                  <a:cubicBezTo>
                    <a:pt x="169974" y="1110883"/>
                    <a:pt x="168927" y="1103158"/>
                    <a:pt x="170498" y="1100615"/>
                  </a:cubicBezTo>
                  <a:cubicBezTo>
                    <a:pt x="172069" y="1098073"/>
                    <a:pt x="177739" y="1080029"/>
                    <a:pt x="183113" y="1060516"/>
                  </a:cubicBezTo>
                  <a:lnTo>
                    <a:pt x="192871" y="1025041"/>
                  </a:lnTo>
                  <a:lnTo>
                    <a:pt x="169997" y="1039887"/>
                  </a:lnTo>
                  <a:cubicBezTo>
                    <a:pt x="155890" y="1049046"/>
                    <a:pt x="147123" y="1057771"/>
                    <a:pt x="147123" y="1062658"/>
                  </a:cubicBezTo>
                  <a:cubicBezTo>
                    <a:pt x="147123" y="1074174"/>
                    <a:pt x="141487" y="1072378"/>
                    <a:pt x="133107" y="1058188"/>
                  </a:cubicBezTo>
                  <a:cubicBezTo>
                    <a:pt x="123623" y="1042140"/>
                    <a:pt x="123873" y="1039528"/>
                    <a:pt x="134576" y="1042924"/>
                  </a:cubicBezTo>
                  <a:cubicBezTo>
                    <a:pt x="140941" y="1044945"/>
                    <a:pt x="152736" y="1039562"/>
                    <a:pt x="177352" y="1023400"/>
                  </a:cubicBezTo>
                  <a:cubicBezTo>
                    <a:pt x="196047" y="1011127"/>
                    <a:pt x="212169" y="1001905"/>
                    <a:pt x="213160" y="1002907"/>
                  </a:cubicBezTo>
                  <a:cubicBezTo>
                    <a:pt x="214162" y="1003908"/>
                    <a:pt x="209198" y="1024545"/>
                    <a:pt x="202127" y="1048769"/>
                  </a:cubicBezTo>
                  <a:cubicBezTo>
                    <a:pt x="195057" y="1072992"/>
                    <a:pt x="189865" y="1093308"/>
                    <a:pt x="190605" y="1093914"/>
                  </a:cubicBezTo>
                  <a:cubicBezTo>
                    <a:pt x="191334" y="1094520"/>
                    <a:pt x="202013" y="1088502"/>
                    <a:pt x="214333" y="1080540"/>
                  </a:cubicBezTo>
                  <a:cubicBezTo>
                    <a:pt x="230102" y="1070356"/>
                    <a:pt x="236785" y="1063254"/>
                    <a:pt x="236899" y="1056587"/>
                  </a:cubicBezTo>
                  <a:cubicBezTo>
                    <a:pt x="237036" y="1047665"/>
                    <a:pt x="237662" y="1047861"/>
                    <a:pt x="247545" y="1059913"/>
                  </a:cubicBezTo>
                  <a:cubicBezTo>
                    <a:pt x="260001" y="1075110"/>
                    <a:pt x="260900" y="1080588"/>
                    <a:pt x="250403" y="1077255"/>
                  </a:cubicBezTo>
                  <a:cubicBezTo>
                    <a:pt x="238243" y="1073394"/>
                    <a:pt x="185527" y="1108707"/>
                    <a:pt x="185527" y="1120715"/>
                  </a:cubicBezTo>
                  <a:cubicBezTo>
                    <a:pt x="185527" y="1134190"/>
                    <a:pt x="179003" y="1132683"/>
                    <a:pt x="172832" y="1117782"/>
                  </a:cubicBezTo>
                  <a:close/>
                  <a:moveTo>
                    <a:pt x="1264173" y="1097513"/>
                  </a:moveTo>
                  <a:cubicBezTo>
                    <a:pt x="1254377" y="1094953"/>
                    <a:pt x="1254535" y="1087651"/>
                    <a:pt x="1264387" y="1087651"/>
                  </a:cubicBezTo>
                  <a:cubicBezTo>
                    <a:pt x="1274267" y="1087651"/>
                    <a:pt x="1282311" y="1079547"/>
                    <a:pt x="1282311" y="1069594"/>
                  </a:cubicBezTo>
                  <a:cubicBezTo>
                    <a:pt x="1282311" y="1058086"/>
                    <a:pt x="1270722" y="1055619"/>
                    <a:pt x="1254039" y="1063574"/>
                  </a:cubicBezTo>
                  <a:cubicBezTo>
                    <a:pt x="1233209" y="1073507"/>
                    <a:pt x="1215913" y="1072579"/>
                    <a:pt x="1207870" y="1061097"/>
                  </a:cubicBezTo>
                  <a:cubicBezTo>
                    <a:pt x="1198516" y="1047744"/>
                    <a:pt x="1199605" y="1034534"/>
                    <a:pt x="1211164" y="1021095"/>
                  </a:cubicBezTo>
                  <a:cubicBezTo>
                    <a:pt x="1219112" y="1011855"/>
                    <a:pt x="1223383" y="1010115"/>
                    <a:pt x="1232502" y="1012404"/>
                  </a:cubicBezTo>
                  <a:cubicBezTo>
                    <a:pt x="1246744" y="1015979"/>
                    <a:pt x="1247451" y="1023638"/>
                    <a:pt x="1233538" y="1023638"/>
                  </a:cubicBezTo>
                  <a:cubicBezTo>
                    <a:pt x="1222211" y="1023638"/>
                    <a:pt x="1208485" y="1034746"/>
                    <a:pt x="1210892" y="1041965"/>
                  </a:cubicBezTo>
                  <a:cubicBezTo>
                    <a:pt x="1214645" y="1053225"/>
                    <a:pt x="1226156" y="1055026"/>
                    <a:pt x="1248418" y="1047836"/>
                  </a:cubicBezTo>
                  <a:cubicBezTo>
                    <a:pt x="1268684" y="1041291"/>
                    <a:pt x="1271796" y="1041225"/>
                    <a:pt x="1280841" y="1047152"/>
                  </a:cubicBezTo>
                  <a:cubicBezTo>
                    <a:pt x="1287671" y="1051627"/>
                    <a:pt x="1290846" y="1057788"/>
                    <a:pt x="1290846" y="1066563"/>
                  </a:cubicBezTo>
                  <a:cubicBezTo>
                    <a:pt x="1290846" y="1078927"/>
                    <a:pt x="1279953" y="1100983"/>
                    <a:pt x="1274352" y="1099960"/>
                  </a:cubicBezTo>
                  <a:cubicBezTo>
                    <a:pt x="1272862" y="1099688"/>
                    <a:pt x="1268281" y="1098586"/>
                    <a:pt x="1264173" y="1097513"/>
                  </a:cubicBezTo>
                  <a:close/>
                  <a:moveTo>
                    <a:pt x="1305727" y="1031730"/>
                  </a:moveTo>
                  <a:cubicBezTo>
                    <a:pt x="1303117" y="1026164"/>
                    <a:pt x="1288132" y="1017044"/>
                    <a:pt x="1266307" y="1007739"/>
                  </a:cubicBezTo>
                  <a:cubicBezTo>
                    <a:pt x="1246943" y="999482"/>
                    <a:pt x="1231099" y="991365"/>
                    <a:pt x="1231099" y="989702"/>
                  </a:cubicBezTo>
                  <a:cubicBezTo>
                    <a:pt x="1231099" y="988038"/>
                    <a:pt x="1251665" y="980411"/>
                    <a:pt x="1276800" y="972752"/>
                  </a:cubicBezTo>
                  <a:cubicBezTo>
                    <a:pt x="1325944" y="957776"/>
                    <a:pt x="1325851" y="958033"/>
                    <a:pt x="1287655" y="942977"/>
                  </a:cubicBezTo>
                  <a:cubicBezTo>
                    <a:pt x="1274367" y="937740"/>
                    <a:pt x="1264566" y="935924"/>
                    <a:pt x="1263027" y="938415"/>
                  </a:cubicBezTo>
                  <a:cubicBezTo>
                    <a:pt x="1261619" y="940691"/>
                    <a:pt x="1258693" y="942553"/>
                    <a:pt x="1256522" y="942553"/>
                  </a:cubicBezTo>
                  <a:cubicBezTo>
                    <a:pt x="1254352" y="942553"/>
                    <a:pt x="1255781" y="935832"/>
                    <a:pt x="1259699" y="927617"/>
                  </a:cubicBezTo>
                  <a:cubicBezTo>
                    <a:pt x="1267629" y="910986"/>
                    <a:pt x="1271805" y="908951"/>
                    <a:pt x="1274766" y="920277"/>
                  </a:cubicBezTo>
                  <a:cubicBezTo>
                    <a:pt x="1277408" y="930377"/>
                    <a:pt x="1333343" y="953074"/>
                    <a:pt x="1345829" y="949112"/>
                  </a:cubicBezTo>
                  <a:cubicBezTo>
                    <a:pt x="1354236" y="946444"/>
                    <a:pt x="1354572" y="947052"/>
                    <a:pt x="1350108" y="956850"/>
                  </a:cubicBezTo>
                  <a:cubicBezTo>
                    <a:pt x="1346258" y="965300"/>
                    <a:pt x="1337702" y="969822"/>
                    <a:pt x="1308452" y="978869"/>
                  </a:cubicBezTo>
                  <a:cubicBezTo>
                    <a:pt x="1288206" y="985132"/>
                    <a:pt x="1270098" y="991725"/>
                    <a:pt x="1268212" y="993519"/>
                  </a:cubicBezTo>
                  <a:cubicBezTo>
                    <a:pt x="1266325" y="995315"/>
                    <a:pt x="1274875" y="1001125"/>
                    <a:pt x="1287210" y="1006432"/>
                  </a:cubicBezTo>
                  <a:cubicBezTo>
                    <a:pt x="1304827" y="1014010"/>
                    <a:pt x="1311285" y="1015052"/>
                    <a:pt x="1317312" y="1011288"/>
                  </a:cubicBezTo>
                  <a:cubicBezTo>
                    <a:pt x="1322535" y="1008026"/>
                    <a:pt x="1324988" y="1007937"/>
                    <a:pt x="1324988" y="1011010"/>
                  </a:cubicBezTo>
                  <a:cubicBezTo>
                    <a:pt x="1324988" y="1015368"/>
                    <a:pt x="1313013" y="1040708"/>
                    <a:pt x="1310952" y="1040708"/>
                  </a:cubicBezTo>
                  <a:cubicBezTo>
                    <a:pt x="1310397" y="1040708"/>
                    <a:pt x="1308044" y="1036668"/>
                    <a:pt x="1305727" y="1031730"/>
                  </a:cubicBezTo>
                  <a:close/>
                  <a:moveTo>
                    <a:pt x="117031" y="1023502"/>
                  </a:moveTo>
                  <a:cubicBezTo>
                    <a:pt x="109459" y="1011454"/>
                    <a:pt x="87371" y="962295"/>
                    <a:pt x="87371" y="957501"/>
                  </a:cubicBezTo>
                  <a:cubicBezTo>
                    <a:pt x="87371" y="955746"/>
                    <a:pt x="90012" y="956499"/>
                    <a:pt x="93235" y="959173"/>
                  </a:cubicBezTo>
                  <a:cubicBezTo>
                    <a:pt x="97846" y="963004"/>
                    <a:pt x="103903" y="959715"/>
                    <a:pt x="121722" y="943692"/>
                  </a:cubicBezTo>
                  <a:lnTo>
                    <a:pt x="144356" y="923348"/>
                  </a:lnTo>
                  <a:lnTo>
                    <a:pt x="131866" y="920653"/>
                  </a:lnTo>
                  <a:cubicBezTo>
                    <a:pt x="111611" y="916279"/>
                    <a:pt x="83113" y="916608"/>
                    <a:pt x="83113" y="921215"/>
                  </a:cubicBezTo>
                  <a:cubicBezTo>
                    <a:pt x="83113" y="930610"/>
                    <a:pt x="75120" y="924673"/>
                    <a:pt x="70702" y="911987"/>
                  </a:cubicBezTo>
                  <a:cubicBezTo>
                    <a:pt x="65772" y="897839"/>
                    <a:pt x="68197" y="889561"/>
                    <a:pt x="74357" y="899526"/>
                  </a:cubicBezTo>
                  <a:cubicBezTo>
                    <a:pt x="77568" y="904723"/>
                    <a:pt x="123498" y="911553"/>
                    <a:pt x="160991" y="912410"/>
                  </a:cubicBezTo>
                  <a:cubicBezTo>
                    <a:pt x="167446" y="912558"/>
                    <a:pt x="172729" y="914175"/>
                    <a:pt x="172729" y="916005"/>
                  </a:cubicBezTo>
                  <a:cubicBezTo>
                    <a:pt x="172729" y="917833"/>
                    <a:pt x="157427" y="932717"/>
                    <a:pt x="138732" y="949079"/>
                  </a:cubicBezTo>
                  <a:cubicBezTo>
                    <a:pt x="104233" y="979261"/>
                    <a:pt x="99144" y="988318"/>
                    <a:pt x="111099" y="998241"/>
                  </a:cubicBezTo>
                  <a:cubicBezTo>
                    <a:pt x="116689" y="1002877"/>
                    <a:pt x="123202" y="1001106"/>
                    <a:pt x="151746" y="987187"/>
                  </a:cubicBezTo>
                  <a:cubicBezTo>
                    <a:pt x="172980" y="976836"/>
                    <a:pt x="184980" y="968598"/>
                    <a:pt x="183694" y="965253"/>
                  </a:cubicBezTo>
                  <a:cubicBezTo>
                    <a:pt x="182555" y="962307"/>
                    <a:pt x="183159" y="958957"/>
                    <a:pt x="185014" y="957808"/>
                  </a:cubicBezTo>
                  <a:cubicBezTo>
                    <a:pt x="186870" y="956661"/>
                    <a:pt x="191584" y="962425"/>
                    <a:pt x="195501" y="970619"/>
                  </a:cubicBezTo>
                  <a:cubicBezTo>
                    <a:pt x="204393" y="989286"/>
                    <a:pt x="204826" y="996657"/>
                    <a:pt x="196617" y="989845"/>
                  </a:cubicBezTo>
                  <a:cubicBezTo>
                    <a:pt x="188055" y="982736"/>
                    <a:pt x="126686" y="1013173"/>
                    <a:pt x="124898" y="1025413"/>
                  </a:cubicBezTo>
                  <a:cubicBezTo>
                    <a:pt x="123725" y="1033496"/>
                    <a:pt x="123236" y="1033376"/>
                    <a:pt x="117031" y="1023502"/>
                  </a:cubicBezTo>
                  <a:close/>
                  <a:moveTo>
                    <a:pt x="1342058" y="913137"/>
                  </a:moveTo>
                  <a:cubicBezTo>
                    <a:pt x="1342058" y="911041"/>
                    <a:pt x="1344967" y="908209"/>
                    <a:pt x="1348523" y="906844"/>
                  </a:cubicBezTo>
                  <a:cubicBezTo>
                    <a:pt x="1356283" y="903866"/>
                    <a:pt x="1365100" y="882664"/>
                    <a:pt x="1360354" y="878394"/>
                  </a:cubicBezTo>
                  <a:cubicBezTo>
                    <a:pt x="1358506" y="876733"/>
                    <a:pt x="1351844" y="874161"/>
                    <a:pt x="1345549" y="872680"/>
                  </a:cubicBezTo>
                  <a:cubicBezTo>
                    <a:pt x="1336424" y="870533"/>
                    <a:pt x="1333540" y="871761"/>
                    <a:pt x="1331326" y="878735"/>
                  </a:cubicBezTo>
                  <a:cubicBezTo>
                    <a:pt x="1329799" y="883546"/>
                    <a:pt x="1330902" y="890319"/>
                    <a:pt x="1333778" y="893783"/>
                  </a:cubicBezTo>
                  <a:cubicBezTo>
                    <a:pt x="1340913" y="902379"/>
                    <a:pt x="1337547" y="904482"/>
                    <a:pt x="1322916" y="900570"/>
                  </a:cubicBezTo>
                  <a:cubicBezTo>
                    <a:pt x="1309881" y="897084"/>
                    <a:pt x="1302871" y="887074"/>
                    <a:pt x="1313465" y="887074"/>
                  </a:cubicBezTo>
                  <a:cubicBezTo>
                    <a:pt x="1316908" y="887074"/>
                    <a:pt x="1320612" y="882431"/>
                    <a:pt x="1321697" y="876756"/>
                  </a:cubicBezTo>
                  <a:cubicBezTo>
                    <a:pt x="1323398" y="867858"/>
                    <a:pt x="1321695" y="866068"/>
                    <a:pt x="1309319" y="863747"/>
                  </a:cubicBezTo>
                  <a:cubicBezTo>
                    <a:pt x="1291450" y="860394"/>
                    <a:pt x="1287966" y="862508"/>
                    <a:pt x="1284371" y="878874"/>
                  </a:cubicBezTo>
                  <a:cubicBezTo>
                    <a:pt x="1282296" y="888322"/>
                    <a:pt x="1283564" y="894187"/>
                    <a:pt x="1288972" y="900164"/>
                  </a:cubicBezTo>
                  <a:cubicBezTo>
                    <a:pt x="1295024" y="906851"/>
                    <a:pt x="1295254" y="908412"/>
                    <a:pt x="1290189" y="908412"/>
                  </a:cubicBezTo>
                  <a:cubicBezTo>
                    <a:pt x="1286753" y="908412"/>
                    <a:pt x="1280696" y="906011"/>
                    <a:pt x="1276729" y="903077"/>
                  </a:cubicBezTo>
                  <a:cubicBezTo>
                    <a:pt x="1269990" y="898094"/>
                    <a:pt x="1270109" y="895569"/>
                    <a:pt x="1278536" y="864669"/>
                  </a:cubicBezTo>
                  <a:cubicBezTo>
                    <a:pt x="1283498" y="846478"/>
                    <a:pt x="1289258" y="831595"/>
                    <a:pt x="1291336" y="831595"/>
                  </a:cubicBezTo>
                  <a:cubicBezTo>
                    <a:pt x="1293414" y="831595"/>
                    <a:pt x="1295114" y="834401"/>
                    <a:pt x="1295114" y="837832"/>
                  </a:cubicBezTo>
                  <a:cubicBezTo>
                    <a:pt x="1295114" y="841457"/>
                    <a:pt x="1301815" y="845804"/>
                    <a:pt x="1311117" y="848213"/>
                  </a:cubicBezTo>
                  <a:cubicBezTo>
                    <a:pt x="1319920" y="850494"/>
                    <a:pt x="1335429" y="854522"/>
                    <a:pt x="1345584" y="857166"/>
                  </a:cubicBezTo>
                  <a:cubicBezTo>
                    <a:pt x="1360132" y="860953"/>
                    <a:pt x="1365484" y="860788"/>
                    <a:pt x="1370821" y="856386"/>
                  </a:cubicBezTo>
                  <a:cubicBezTo>
                    <a:pt x="1376873" y="851393"/>
                    <a:pt x="1377298" y="852617"/>
                    <a:pt x="1374801" y="867870"/>
                  </a:cubicBezTo>
                  <a:cubicBezTo>
                    <a:pt x="1368538" y="906122"/>
                    <a:pt x="1363625" y="916946"/>
                    <a:pt x="1352526" y="916946"/>
                  </a:cubicBezTo>
                  <a:cubicBezTo>
                    <a:pt x="1346768" y="916946"/>
                    <a:pt x="1342058" y="915232"/>
                    <a:pt x="1342058" y="913135"/>
                  </a:cubicBezTo>
                  <a:close/>
                  <a:moveTo>
                    <a:pt x="64201" y="886104"/>
                  </a:moveTo>
                  <a:cubicBezTo>
                    <a:pt x="59430" y="870258"/>
                    <a:pt x="53646" y="830120"/>
                    <a:pt x="55662" y="826845"/>
                  </a:cubicBezTo>
                  <a:cubicBezTo>
                    <a:pt x="58872" y="821649"/>
                    <a:pt x="74573" y="822049"/>
                    <a:pt x="74573" y="827327"/>
                  </a:cubicBezTo>
                  <a:cubicBezTo>
                    <a:pt x="74573" y="829675"/>
                    <a:pt x="72649" y="831596"/>
                    <a:pt x="70304" y="831596"/>
                  </a:cubicBezTo>
                  <a:cubicBezTo>
                    <a:pt x="67958" y="831596"/>
                    <a:pt x="66034" y="838317"/>
                    <a:pt x="66034" y="846533"/>
                  </a:cubicBezTo>
                  <a:cubicBezTo>
                    <a:pt x="66034" y="859997"/>
                    <a:pt x="67195" y="861463"/>
                    <a:pt x="77773" y="861404"/>
                  </a:cubicBezTo>
                  <a:cubicBezTo>
                    <a:pt x="84228" y="861364"/>
                    <a:pt x="91834" y="859859"/>
                    <a:pt x="94680" y="858050"/>
                  </a:cubicBezTo>
                  <a:cubicBezTo>
                    <a:pt x="101375" y="853800"/>
                    <a:pt x="96787" y="835863"/>
                    <a:pt x="89010" y="835863"/>
                  </a:cubicBezTo>
                  <a:cubicBezTo>
                    <a:pt x="77647" y="835863"/>
                    <a:pt x="83238" y="828369"/>
                    <a:pt x="96593" y="825698"/>
                  </a:cubicBezTo>
                  <a:cubicBezTo>
                    <a:pt x="110916" y="822832"/>
                    <a:pt x="118226" y="825712"/>
                    <a:pt x="109812" y="830914"/>
                  </a:cubicBezTo>
                  <a:cubicBezTo>
                    <a:pt x="102719" y="835302"/>
                    <a:pt x="108229" y="852946"/>
                    <a:pt x="116678" y="852876"/>
                  </a:cubicBezTo>
                  <a:cubicBezTo>
                    <a:pt x="120515" y="852836"/>
                    <a:pt x="128154" y="851611"/>
                    <a:pt x="133665" y="850136"/>
                  </a:cubicBezTo>
                  <a:cubicBezTo>
                    <a:pt x="142239" y="847839"/>
                    <a:pt x="143309" y="845555"/>
                    <a:pt x="141123" y="834191"/>
                  </a:cubicBezTo>
                  <a:cubicBezTo>
                    <a:pt x="139711" y="826896"/>
                    <a:pt x="134724" y="817738"/>
                    <a:pt x="130033" y="813841"/>
                  </a:cubicBezTo>
                  <a:cubicBezTo>
                    <a:pt x="118442" y="804201"/>
                    <a:pt x="119330" y="800901"/>
                    <a:pt x="133096" y="802506"/>
                  </a:cubicBezTo>
                  <a:cubicBezTo>
                    <a:pt x="143969" y="803774"/>
                    <a:pt x="145096" y="805995"/>
                    <a:pt x="151689" y="839064"/>
                  </a:cubicBezTo>
                  <a:cubicBezTo>
                    <a:pt x="158543" y="873500"/>
                    <a:pt x="157939" y="879113"/>
                    <a:pt x="148375" y="869545"/>
                  </a:cubicBezTo>
                  <a:cubicBezTo>
                    <a:pt x="141510" y="862689"/>
                    <a:pt x="83716" y="873665"/>
                    <a:pt x="73640" y="883735"/>
                  </a:cubicBezTo>
                  <a:cubicBezTo>
                    <a:pt x="67992" y="889384"/>
                    <a:pt x="65396" y="890037"/>
                    <a:pt x="64201" y="886105"/>
                  </a:cubicBezTo>
                  <a:close/>
                  <a:moveTo>
                    <a:pt x="1375323" y="835369"/>
                  </a:moveTo>
                  <a:cubicBezTo>
                    <a:pt x="1374450" y="832750"/>
                    <a:pt x="1355237" y="828430"/>
                    <a:pt x="1332626" y="825766"/>
                  </a:cubicBezTo>
                  <a:cubicBezTo>
                    <a:pt x="1310016" y="823104"/>
                    <a:pt x="1290532" y="819931"/>
                    <a:pt x="1289326" y="818715"/>
                  </a:cubicBezTo>
                  <a:cubicBezTo>
                    <a:pt x="1288123" y="817499"/>
                    <a:pt x="1305553" y="803576"/>
                    <a:pt x="1328062" y="787775"/>
                  </a:cubicBezTo>
                  <a:cubicBezTo>
                    <a:pt x="1364747" y="762023"/>
                    <a:pt x="1367654" y="759045"/>
                    <a:pt x="1356118" y="759045"/>
                  </a:cubicBezTo>
                  <a:cubicBezTo>
                    <a:pt x="1349041" y="759045"/>
                    <a:pt x="1334339" y="757824"/>
                    <a:pt x="1323449" y="756332"/>
                  </a:cubicBezTo>
                  <a:cubicBezTo>
                    <a:pt x="1306857" y="754057"/>
                    <a:pt x="1303650" y="754748"/>
                    <a:pt x="1303650" y="760600"/>
                  </a:cubicBezTo>
                  <a:cubicBezTo>
                    <a:pt x="1303650" y="764439"/>
                    <a:pt x="1301477" y="767581"/>
                    <a:pt x="1298823" y="767581"/>
                  </a:cubicBezTo>
                  <a:cubicBezTo>
                    <a:pt x="1295659" y="767581"/>
                    <a:pt x="1294862" y="762253"/>
                    <a:pt x="1296506" y="752115"/>
                  </a:cubicBezTo>
                  <a:cubicBezTo>
                    <a:pt x="1299627" y="732886"/>
                    <a:pt x="1302284" y="730053"/>
                    <a:pt x="1309028" y="738763"/>
                  </a:cubicBezTo>
                  <a:cubicBezTo>
                    <a:pt x="1312634" y="743422"/>
                    <a:pt x="1324825" y="746536"/>
                    <a:pt x="1347335" y="748549"/>
                  </a:cubicBezTo>
                  <a:cubicBezTo>
                    <a:pt x="1375564" y="751074"/>
                    <a:pt x="1380738" y="750502"/>
                    <a:pt x="1383000" y="744605"/>
                  </a:cubicBezTo>
                  <a:cubicBezTo>
                    <a:pt x="1386879" y="734498"/>
                    <a:pt x="1393280" y="736194"/>
                    <a:pt x="1393204" y="747309"/>
                  </a:cubicBezTo>
                  <a:cubicBezTo>
                    <a:pt x="1393110" y="760847"/>
                    <a:pt x="1390887" y="763184"/>
                    <a:pt x="1353354" y="789179"/>
                  </a:cubicBezTo>
                  <a:cubicBezTo>
                    <a:pt x="1320746" y="811762"/>
                    <a:pt x="1320169" y="812463"/>
                    <a:pt x="1332016" y="815087"/>
                  </a:cubicBezTo>
                  <a:cubicBezTo>
                    <a:pt x="1355868" y="820367"/>
                    <a:pt x="1372973" y="818992"/>
                    <a:pt x="1378793" y="811324"/>
                  </a:cubicBezTo>
                  <a:cubicBezTo>
                    <a:pt x="1383793" y="804737"/>
                    <a:pt x="1384479" y="805996"/>
                    <a:pt x="1384598" y="821993"/>
                  </a:cubicBezTo>
                  <a:cubicBezTo>
                    <a:pt x="1384718" y="838631"/>
                    <a:pt x="1379108" y="846726"/>
                    <a:pt x="1375323" y="835369"/>
                  </a:cubicBezTo>
                  <a:close/>
                  <a:moveTo>
                    <a:pt x="46644" y="778251"/>
                  </a:moveTo>
                  <a:cubicBezTo>
                    <a:pt x="44367" y="760012"/>
                    <a:pt x="45278" y="752402"/>
                    <a:pt x="50709" y="744110"/>
                  </a:cubicBezTo>
                  <a:cubicBezTo>
                    <a:pt x="58884" y="731630"/>
                    <a:pt x="76350" y="729862"/>
                    <a:pt x="87929" y="740341"/>
                  </a:cubicBezTo>
                  <a:cubicBezTo>
                    <a:pt x="95022" y="746760"/>
                    <a:pt x="96753" y="746288"/>
                    <a:pt x="112806" y="733581"/>
                  </a:cubicBezTo>
                  <a:cubicBezTo>
                    <a:pt x="122291" y="726067"/>
                    <a:pt x="130056" y="717201"/>
                    <a:pt x="130056" y="713877"/>
                  </a:cubicBezTo>
                  <a:cubicBezTo>
                    <a:pt x="130056" y="710554"/>
                    <a:pt x="131969" y="707834"/>
                    <a:pt x="134314" y="707834"/>
                  </a:cubicBezTo>
                  <a:cubicBezTo>
                    <a:pt x="136671" y="707834"/>
                    <a:pt x="138584" y="713466"/>
                    <a:pt x="138584" y="720351"/>
                  </a:cubicBezTo>
                  <a:cubicBezTo>
                    <a:pt x="138584" y="730010"/>
                    <a:pt x="134200" y="736462"/>
                    <a:pt x="119387" y="748605"/>
                  </a:cubicBezTo>
                  <a:cubicBezTo>
                    <a:pt x="108821" y="757260"/>
                    <a:pt x="100180" y="766030"/>
                    <a:pt x="100180" y="768095"/>
                  </a:cubicBezTo>
                  <a:cubicBezTo>
                    <a:pt x="100180" y="774748"/>
                    <a:pt x="130136" y="772337"/>
                    <a:pt x="132766" y="765471"/>
                  </a:cubicBezTo>
                  <a:cubicBezTo>
                    <a:pt x="134109" y="761964"/>
                    <a:pt x="136933" y="760157"/>
                    <a:pt x="139028" y="761456"/>
                  </a:cubicBezTo>
                  <a:cubicBezTo>
                    <a:pt x="144288" y="764703"/>
                    <a:pt x="143878" y="797454"/>
                    <a:pt x="138584" y="797454"/>
                  </a:cubicBezTo>
                  <a:cubicBezTo>
                    <a:pt x="136238" y="797454"/>
                    <a:pt x="134314" y="795534"/>
                    <a:pt x="134314" y="793186"/>
                  </a:cubicBezTo>
                  <a:cubicBezTo>
                    <a:pt x="134314" y="785937"/>
                    <a:pt x="67708" y="787856"/>
                    <a:pt x="60250" y="795320"/>
                  </a:cubicBezTo>
                  <a:cubicBezTo>
                    <a:pt x="56721" y="798841"/>
                    <a:pt x="52884" y="801721"/>
                    <a:pt x="51711" y="801721"/>
                  </a:cubicBezTo>
                  <a:cubicBezTo>
                    <a:pt x="50538" y="801721"/>
                    <a:pt x="48261" y="791160"/>
                    <a:pt x="46644" y="778251"/>
                  </a:cubicBezTo>
                  <a:close/>
                  <a:moveTo>
                    <a:pt x="90832" y="764669"/>
                  </a:moveTo>
                  <a:cubicBezTo>
                    <a:pt x="91652" y="758950"/>
                    <a:pt x="89079" y="753703"/>
                    <a:pt x="84160" y="751075"/>
                  </a:cubicBezTo>
                  <a:cubicBezTo>
                    <a:pt x="73173" y="745196"/>
                    <a:pt x="55775" y="754308"/>
                    <a:pt x="53965" y="766882"/>
                  </a:cubicBezTo>
                  <a:cubicBezTo>
                    <a:pt x="52679" y="775922"/>
                    <a:pt x="53920" y="776542"/>
                    <a:pt x="71044" y="775311"/>
                  </a:cubicBezTo>
                  <a:cubicBezTo>
                    <a:pt x="86266" y="774214"/>
                    <a:pt x="89739" y="772350"/>
                    <a:pt x="90832" y="764669"/>
                  </a:cubicBezTo>
                  <a:close/>
                  <a:moveTo>
                    <a:pt x="1297789" y="712393"/>
                  </a:moveTo>
                  <a:cubicBezTo>
                    <a:pt x="1295049" y="695258"/>
                    <a:pt x="1298235" y="682175"/>
                    <a:pt x="1302352" y="693654"/>
                  </a:cubicBezTo>
                  <a:cubicBezTo>
                    <a:pt x="1303671" y="697331"/>
                    <a:pt x="1307521" y="697505"/>
                    <a:pt x="1316704" y="694303"/>
                  </a:cubicBezTo>
                  <a:cubicBezTo>
                    <a:pt x="1327168" y="690656"/>
                    <a:pt x="1329255" y="687590"/>
                    <a:pt x="1329255" y="675872"/>
                  </a:cubicBezTo>
                  <a:cubicBezTo>
                    <a:pt x="1329255" y="664300"/>
                    <a:pt x="1327298" y="661325"/>
                    <a:pt x="1318178" y="659035"/>
                  </a:cubicBezTo>
                  <a:cubicBezTo>
                    <a:pt x="1312085" y="657506"/>
                    <a:pt x="1304649" y="658289"/>
                    <a:pt x="1301654" y="660775"/>
                  </a:cubicBezTo>
                  <a:cubicBezTo>
                    <a:pt x="1297491" y="664230"/>
                    <a:pt x="1295582" y="662160"/>
                    <a:pt x="1293546" y="651985"/>
                  </a:cubicBezTo>
                  <a:cubicBezTo>
                    <a:pt x="1290154" y="635026"/>
                    <a:pt x="1294342" y="628017"/>
                    <a:pt x="1301641" y="638437"/>
                  </a:cubicBezTo>
                  <a:cubicBezTo>
                    <a:pt x="1305061" y="643319"/>
                    <a:pt x="1323349" y="651231"/>
                    <a:pt x="1348140" y="658551"/>
                  </a:cubicBezTo>
                  <a:cubicBezTo>
                    <a:pt x="1370930" y="665281"/>
                    <a:pt x="1389001" y="672927"/>
                    <a:pt x="1389001" y="675839"/>
                  </a:cubicBezTo>
                  <a:cubicBezTo>
                    <a:pt x="1389001" y="678709"/>
                    <a:pt x="1371800" y="688272"/>
                    <a:pt x="1350776" y="697088"/>
                  </a:cubicBezTo>
                  <a:cubicBezTo>
                    <a:pt x="1329752" y="705904"/>
                    <a:pt x="1309895" y="717118"/>
                    <a:pt x="1306650" y="722006"/>
                  </a:cubicBezTo>
                  <a:cubicBezTo>
                    <a:pt x="1301070" y="730408"/>
                    <a:pt x="1300586" y="729884"/>
                    <a:pt x="1297789" y="712393"/>
                  </a:cubicBezTo>
                  <a:close/>
                  <a:moveTo>
                    <a:pt x="1356995" y="678131"/>
                  </a:moveTo>
                  <a:cubicBezTo>
                    <a:pt x="1364888" y="674896"/>
                    <a:pt x="1364602" y="674268"/>
                    <a:pt x="1353202" y="669776"/>
                  </a:cubicBezTo>
                  <a:cubicBezTo>
                    <a:pt x="1339100" y="664220"/>
                    <a:pt x="1336484" y="665322"/>
                    <a:pt x="1340280" y="675216"/>
                  </a:cubicBezTo>
                  <a:cubicBezTo>
                    <a:pt x="1343256" y="682970"/>
                    <a:pt x="1344610" y="683205"/>
                    <a:pt x="1356995" y="678131"/>
                  </a:cubicBezTo>
                  <a:close/>
                  <a:moveTo>
                    <a:pt x="123065" y="693749"/>
                  </a:moveTo>
                  <a:cubicBezTo>
                    <a:pt x="136432" y="683054"/>
                    <a:pt x="137035" y="671227"/>
                    <a:pt x="124602" y="663481"/>
                  </a:cubicBezTo>
                  <a:cubicBezTo>
                    <a:pt x="118260" y="659524"/>
                    <a:pt x="114298" y="661703"/>
                    <a:pt x="100237" y="676893"/>
                  </a:cubicBezTo>
                  <a:cubicBezTo>
                    <a:pt x="87747" y="690389"/>
                    <a:pt x="80209" y="695031"/>
                    <a:pt x="70782" y="695031"/>
                  </a:cubicBezTo>
                  <a:cubicBezTo>
                    <a:pt x="54796" y="695031"/>
                    <a:pt x="44697" y="685132"/>
                    <a:pt x="44697" y="669470"/>
                  </a:cubicBezTo>
                  <a:cubicBezTo>
                    <a:pt x="44697" y="650841"/>
                    <a:pt x="48910" y="643820"/>
                    <a:pt x="60091" y="643820"/>
                  </a:cubicBezTo>
                  <a:cubicBezTo>
                    <a:pt x="72638" y="643820"/>
                    <a:pt x="73184" y="648502"/>
                    <a:pt x="61503" y="655801"/>
                  </a:cubicBezTo>
                  <a:cubicBezTo>
                    <a:pt x="50049" y="662955"/>
                    <a:pt x="51950" y="679608"/>
                    <a:pt x="64429" y="681388"/>
                  </a:cubicBezTo>
                  <a:cubicBezTo>
                    <a:pt x="70805" y="682297"/>
                    <a:pt x="77625" y="677475"/>
                    <a:pt x="87371" y="665158"/>
                  </a:cubicBezTo>
                  <a:cubicBezTo>
                    <a:pt x="99622" y="649700"/>
                    <a:pt x="103060" y="647788"/>
                    <a:pt x="116587" y="648929"/>
                  </a:cubicBezTo>
                  <a:cubicBezTo>
                    <a:pt x="136295" y="650590"/>
                    <a:pt x="145427" y="665036"/>
                    <a:pt x="141157" y="687810"/>
                  </a:cubicBezTo>
                  <a:cubicBezTo>
                    <a:pt x="138481" y="702087"/>
                    <a:pt x="136910" y="703564"/>
                    <a:pt x="124522" y="703545"/>
                  </a:cubicBezTo>
                  <a:lnTo>
                    <a:pt x="110848" y="703523"/>
                  </a:lnTo>
                  <a:lnTo>
                    <a:pt x="123065" y="693748"/>
                  </a:lnTo>
                  <a:close/>
                  <a:moveTo>
                    <a:pt x="138584" y="638353"/>
                  </a:moveTo>
                  <a:cubicBezTo>
                    <a:pt x="138584" y="630777"/>
                    <a:pt x="135453" y="629688"/>
                    <a:pt x="92380" y="622331"/>
                  </a:cubicBezTo>
                  <a:cubicBezTo>
                    <a:pt x="72057" y="618861"/>
                    <a:pt x="63871" y="618966"/>
                    <a:pt x="59305" y="622757"/>
                  </a:cubicBezTo>
                  <a:cubicBezTo>
                    <a:pt x="54284" y="626919"/>
                    <a:pt x="53282" y="625666"/>
                    <a:pt x="53533" y="615536"/>
                  </a:cubicBezTo>
                  <a:cubicBezTo>
                    <a:pt x="53703" y="608793"/>
                    <a:pt x="55320" y="599479"/>
                    <a:pt x="57130" y="594837"/>
                  </a:cubicBezTo>
                  <a:cubicBezTo>
                    <a:pt x="60387" y="586490"/>
                    <a:pt x="60478" y="586493"/>
                    <a:pt x="65100" y="595125"/>
                  </a:cubicBezTo>
                  <a:cubicBezTo>
                    <a:pt x="68789" y="602014"/>
                    <a:pt x="77215" y="604993"/>
                    <a:pt x="105121" y="609265"/>
                  </a:cubicBezTo>
                  <a:cubicBezTo>
                    <a:pt x="130249" y="613111"/>
                    <a:pt x="140918" y="613336"/>
                    <a:pt x="142022" y="610044"/>
                  </a:cubicBezTo>
                  <a:cubicBezTo>
                    <a:pt x="145848" y="598565"/>
                    <a:pt x="150607" y="607013"/>
                    <a:pt x="148432" y="621414"/>
                  </a:cubicBezTo>
                  <a:cubicBezTo>
                    <a:pt x="145871" y="638327"/>
                    <a:pt x="138584" y="650862"/>
                    <a:pt x="138584" y="638353"/>
                  </a:cubicBezTo>
                  <a:close/>
                  <a:moveTo>
                    <a:pt x="1288968" y="621414"/>
                  </a:moveTo>
                  <a:cubicBezTo>
                    <a:pt x="1283234" y="602421"/>
                    <a:pt x="1274553" y="560534"/>
                    <a:pt x="1276044" y="559045"/>
                  </a:cubicBezTo>
                  <a:cubicBezTo>
                    <a:pt x="1277031" y="558058"/>
                    <a:pt x="1280451" y="559421"/>
                    <a:pt x="1283646" y="562072"/>
                  </a:cubicBezTo>
                  <a:cubicBezTo>
                    <a:pt x="1292628" y="569527"/>
                    <a:pt x="1355467" y="554935"/>
                    <a:pt x="1358123" y="544778"/>
                  </a:cubicBezTo>
                  <a:cubicBezTo>
                    <a:pt x="1361425" y="532154"/>
                    <a:pt x="1366353" y="536057"/>
                    <a:pt x="1371194" y="555129"/>
                  </a:cubicBezTo>
                  <a:cubicBezTo>
                    <a:pt x="1375858" y="573504"/>
                    <a:pt x="1374241" y="581914"/>
                    <a:pt x="1367990" y="571798"/>
                  </a:cubicBezTo>
                  <a:cubicBezTo>
                    <a:pt x="1365141" y="567190"/>
                    <a:pt x="1358426" y="567498"/>
                    <a:pt x="1330880" y="573499"/>
                  </a:cubicBezTo>
                  <a:cubicBezTo>
                    <a:pt x="1312382" y="577528"/>
                    <a:pt x="1295612" y="582326"/>
                    <a:pt x="1293615" y="584162"/>
                  </a:cubicBezTo>
                  <a:cubicBezTo>
                    <a:pt x="1287493" y="589784"/>
                    <a:pt x="1295103" y="613368"/>
                    <a:pt x="1303946" y="616175"/>
                  </a:cubicBezTo>
                  <a:cubicBezTo>
                    <a:pt x="1308477" y="617613"/>
                    <a:pt x="1312184" y="620580"/>
                    <a:pt x="1312184" y="622769"/>
                  </a:cubicBezTo>
                  <a:cubicBezTo>
                    <a:pt x="1312184" y="628787"/>
                    <a:pt x="1290817" y="627541"/>
                    <a:pt x="1288968" y="621414"/>
                  </a:cubicBezTo>
                  <a:close/>
                  <a:moveTo>
                    <a:pt x="65419" y="578460"/>
                  </a:moveTo>
                  <a:cubicBezTo>
                    <a:pt x="58952" y="573543"/>
                    <a:pt x="59214" y="570615"/>
                    <a:pt x="68619" y="541761"/>
                  </a:cubicBezTo>
                  <a:cubicBezTo>
                    <a:pt x="74243" y="524517"/>
                    <a:pt x="78843" y="505857"/>
                    <a:pt x="78843" y="500296"/>
                  </a:cubicBezTo>
                  <a:cubicBezTo>
                    <a:pt x="78843" y="488723"/>
                    <a:pt x="78775" y="488749"/>
                    <a:pt x="93758" y="494445"/>
                  </a:cubicBezTo>
                  <a:cubicBezTo>
                    <a:pt x="99918" y="496788"/>
                    <a:pt x="103755" y="500660"/>
                    <a:pt x="102275" y="503050"/>
                  </a:cubicBezTo>
                  <a:cubicBezTo>
                    <a:pt x="100795" y="505440"/>
                    <a:pt x="97891" y="506350"/>
                    <a:pt x="95830" y="505072"/>
                  </a:cubicBezTo>
                  <a:cubicBezTo>
                    <a:pt x="90991" y="502081"/>
                    <a:pt x="81815" y="519062"/>
                    <a:pt x="84490" y="526047"/>
                  </a:cubicBezTo>
                  <a:cubicBezTo>
                    <a:pt x="87667" y="534332"/>
                    <a:pt x="151108" y="551922"/>
                    <a:pt x="156903" y="546126"/>
                  </a:cubicBezTo>
                  <a:cubicBezTo>
                    <a:pt x="165454" y="537574"/>
                    <a:pt x="168084" y="541171"/>
                    <a:pt x="163598" y="555267"/>
                  </a:cubicBezTo>
                  <a:cubicBezTo>
                    <a:pt x="154729" y="583070"/>
                    <a:pt x="155059" y="582595"/>
                    <a:pt x="151393" y="573124"/>
                  </a:cubicBezTo>
                  <a:cubicBezTo>
                    <a:pt x="148842" y="566537"/>
                    <a:pt x="139130" y="561884"/>
                    <a:pt x="112966" y="554715"/>
                  </a:cubicBezTo>
                  <a:cubicBezTo>
                    <a:pt x="93713" y="549438"/>
                    <a:pt x="77203" y="545877"/>
                    <a:pt x="76281" y="546803"/>
                  </a:cubicBezTo>
                  <a:cubicBezTo>
                    <a:pt x="73184" y="549899"/>
                    <a:pt x="73378" y="569049"/>
                    <a:pt x="76589" y="576605"/>
                  </a:cubicBezTo>
                  <a:cubicBezTo>
                    <a:pt x="80266" y="585288"/>
                    <a:pt x="75439" y="586088"/>
                    <a:pt x="65419" y="578460"/>
                  </a:cubicBezTo>
                  <a:close/>
                  <a:moveTo>
                    <a:pt x="1277500" y="538479"/>
                  </a:moveTo>
                  <a:cubicBezTo>
                    <a:pt x="1247402" y="519800"/>
                    <a:pt x="1243904" y="472477"/>
                    <a:pt x="1271295" y="454530"/>
                  </a:cubicBezTo>
                  <a:cubicBezTo>
                    <a:pt x="1307449" y="430841"/>
                    <a:pt x="1350593" y="454145"/>
                    <a:pt x="1350593" y="497363"/>
                  </a:cubicBezTo>
                  <a:cubicBezTo>
                    <a:pt x="1350593" y="517699"/>
                    <a:pt x="1341157" y="531890"/>
                    <a:pt x="1322433" y="539714"/>
                  </a:cubicBezTo>
                  <a:cubicBezTo>
                    <a:pt x="1303965" y="547430"/>
                    <a:pt x="1291366" y="547084"/>
                    <a:pt x="1277500" y="538479"/>
                  </a:cubicBezTo>
                  <a:close/>
                  <a:moveTo>
                    <a:pt x="1330183" y="511876"/>
                  </a:moveTo>
                  <a:cubicBezTo>
                    <a:pt x="1344463" y="495895"/>
                    <a:pt x="1345237" y="483451"/>
                    <a:pt x="1332779" y="470189"/>
                  </a:cubicBezTo>
                  <a:cubicBezTo>
                    <a:pt x="1321193" y="457857"/>
                    <a:pt x="1302161" y="457348"/>
                    <a:pt x="1283272" y="468866"/>
                  </a:cubicBezTo>
                  <a:cubicBezTo>
                    <a:pt x="1260620" y="482676"/>
                    <a:pt x="1256036" y="505977"/>
                    <a:pt x="1272694" y="522636"/>
                  </a:cubicBezTo>
                  <a:cubicBezTo>
                    <a:pt x="1284146" y="534086"/>
                    <a:pt x="1315598" y="528200"/>
                    <a:pt x="1330183" y="511876"/>
                  </a:cubicBezTo>
                  <a:close/>
                  <a:moveTo>
                    <a:pt x="162323" y="527309"/>
                  </a:moveTo>
                  <a:cubicBezTo>
                    <a:pt x="163518" y="524209"/>
                    <a:pt x="150254" y="507985"/>
                    <a:pt x="132310" y="490593"/>
                  </a:cubicBezTo>
                  <a:cubicBezTo>
                    <a:pt x="95546" y="454939"/>
                    <a:pt x="92198" y="446402"/>
                    <a:pt x="116177" y="449427"/>
                  </a:cubicBezTo>
                  <a:cubicBezTo>
                    <a:pt x="163552" y="455401"/>
                    <a:pt x="191015" y="456081"/>
                    <a:pt x="196628" y="451417"/>
                  </a:cubicBezTo>
                  <a:cubicBezTo>
                    <a:pt x="203938" y="445351"/>
                    <a:pt x="204131" y="449057"/>
                    <a:pt x="197482" y="467478"/>
                  </a:cubicBezTo>
                  <a:cubicBezTo>
                    <a:pt x="192176" y="482142"/>
                    <a:pt x="185527" y="486464"/>
                    <a:pt x="185527" y="475249"/>
                  </a:cubicBezTo>
                  <a:cubicBezTo>
                    <a:pt x="185527" y="470813"/>
                    <a:pt x="181075" y="468848"/>
                    <a:pt x="171010" y="468848"/>
                  </a:cubicBezTo>
                  <a:cubicBezTo>
                    <a:pt x="158702" y="468848"/>
                    <a:pt x="155810" y="470806"/>
                    <a:pt x="152019" y="481688"/>
                  </a:cubicBezTo>
                  <a:cubicBezTo>
                    <a:pt x="148045" y="493091"/>
                    <a:pt x="148694" y="495284"/>
                    <a:pt x="157814" y="501260"/>
                  </a:cubicBezTo>
                  <a:cubicBezTo>
                    <a:pt x="163461" y="504963"/>
                    <a:pt x="170088" y="506753"/>
                    <a:pt x="172536" y="505239"/>
                  </a:cubicBezTo>
                  <a:cubicBezTo>
                    <a:pt x="178274" y="501693"/>
                    <a:pt x="178297" y="513916"/>
                    <a:pt x="172581" y="524607"/>
                  </a:cubicBezTo>
                  <a:cubicBezTo>
                    <a:pt x="167674" y="533776"/>
                    <a:pt x="158976" y="536070"/>
                    <a:pt x="162334" y="527309"/>
                  </a:cubicBezTo>
                  <a:close/>
                  <a:moveTo>
                    <a:pt x="141202" y="467846"/>
                  </a:moveTo>
                  <a:cubicBezTo>
                    <a:pt x="138595" y="466122"/>
                    <a:pt x="132754" y="464682"/>
                    <a:pt x="128245" y="464645"/>
                  </a:cubicBezTo>
                  <a:cubicBezTo>
                    <a:pt x="120674" y="464585"/>
                    <a:pt x="120822" y="465429"/>
                    <a:pt x="130249" y="475456"/>
                  </a:cubicBezTo>
                  <a:cubicBezTo>
                    <a:pt x="139529" y="485339"/>
                    <a:pt x="140713" y="485631"/>
                    <a:pt x="143206" y="478656"/>
                  </a:cubicBezTo>
                  <a:cubicBezTo>
                    <a:pt x="144720" y="474436"/>
                    <a:pt x="143821" y="469571"/>
                    <a:pt x="141202" y="467846"/>
                  </a:cubicBezTo>
                  <a:close/>
                  <a:moveTo>
                    <a:pt x="1230032" y="451404"/>
                  </a:moveTo>
                  <a:cubicBezTo>
                    <a:pt x="1220306" y="434316"/>
                    <a:pt x="1220599" y="429240"/>
                    <a:pt x="1231114" y="432578"/>
                  </a:cubicBezTo>
                  <a:cubicBezTo>
                    <a:pt x="1243362" y="436465"/>
                    <a:pt x="1298545" y="406083"/>
                    <a:pt x="1300392" y="394437"/>
                  </a:cubicBezTo>
                  <a:cubicBezTo>
                    <a:pt x="1301508" y="387392"/>
                    <a:pt x="1303761" y="389381"/>
                    <a:pt x="1311651" y="404375"/>
                  </a:cubicBezTo>
                  <a:cubicBezTo>
                    <a:pt x="1320413" y="421028"/>
                    <a:pt x="1320656" y="422793"/>
                    <a:pt x="1313832" y="420174"/>
                  </a:cubicBezTo>
                  <a:cubicBezTo>
                    <a:pt x="1302941" y="415995"/>
                    <a:pt x="1243919" y="447174"/>
                    <a:pt x="1243909" y="457111"/>
                  </a:cubicBezTo>
                  <a:cubicBezTo>
                    <a:pt x="1243896" y="468347"/>
                    <a:pt x="1238385" y="466080"/>
                    <a:pt x="1230032" y="451404"/>
                  </a:cubicBezTo>
                  <a:close/>
                  <a:moveTo>
                    <a:pt x="190867" y="440494"/>
                  </a:moveTo>
                  <a:cubicBezTo>
                    <a:pt x="181098" y="436410"/>
                    <a:pt x="185356" y="430996"/>
                    <a:pt x="199395" y="429642"/>
                  </a:cubicBezTo>
                  <a:cubicBezTo>
                    <a:pt x="211657" y="428460"/>
                    <a:pt x="213274" y="426820"/>
                    <a:pt x="213274" y="415561"/>
                  </a:cubicBezTo>
                  <a:cubicBezTo>
                    <a:pt x="213274" y="399548"/>
                    <a:pt x="203437" y="396965"/>
                    <a:pt x="181007" y="407083"/>
                  </a:cubicBezTo>
                  <a:cubicBezTo>
                    <a:pt x="148876" y="421571"/>
                    <a:pt x="125820" y="402280"/>
                    <a:pt x="139916" y="372713"/>
                  </a:cubicBezTo>
                  <a:cubicBezTo>
                    <a:pt x="147043" y="357764"/>
                    <a:pt x="156197" y="354313"/>
                    <a:pt x="168334" y="361993"/>
                  </a:cubicBezTo>
                  <a:cubicBezTo>
                    <a:pt x="173595" y="365314"/>
                    <a:pt x="173242" y="366404"/>
                    <a:pt x="166205" y="368637"/>
                  </a:cubicBezTo>
                  <a:cubicBezTo>
                    <a:pt x="150277" y="373693"/>
                    <a:pt x="144982" y="378045"/>
                    <a:pt x="144982" y="386094"/>
                  </a:cubicBezTo>
                  <a:cubicBezTo>
                    <a:pt x="144982" y="395730"/>
                    <a:pt x="162858" y="396474"/>
                    <a:pt x="183705" y="387707"/>
                  </a:cubicBezTo>
                  <a:cubicBezTo>
                    <a:pt x="214242" y="374874"/>
                    <a:pt x="236262" y="397505"/>
                    <a:pt x="221141" y="426171"/>
                  </a:cubicBezTo>
                  <a:cubicBezTo>
                    <a:pt x="213604" y="440468"/>
                    <a:pt x="202901" y="445530"/>
                    <a:pt x="190867" y="440494"/>
                  </a:cubicBezTo>
                  <a:close/>
                  <a:moveTo>
                    <a:pt x="1210640" y="407632"/>
                  </a:moveTo>
                  <a:cubicBezTo>
                    <a:pt x="1202063" y="402871"/>
                    <a:pt x="1167085" y="357516"/>
                    <a:pt x="1167085" y="351155"/>
                  </a:cubicBezTo>
                  <a:cubicBezTo>
                    <a:pt x="1167085" y="349848"/>
                    <a:pt x="1171001" y="350022"/>
                    <a:pt x="1175786" y="351541"/>
                  </a:cubicBezTo>
                  <a:cubicBezTo>
                    <a:pt x="1187074" y="355123"/>
                    <a:pt x="1244363" y="317112"/>
                    <a:pt x="1240977" y="308287"/>
                  </a:cubicBezTo>
                  <a:cubicBezTo>
                    <a:pt x="1239736" y="305055"/>
                    <a:pt x="1240884" y="302410"/>
                    <a:pt x="1243539" y="302410"/>
                  </a:cubicBezTo>
                  <a:cubicBezTo>
                    <a:pt x="1251593" y="302410"/>
                    <a:pt x="1282311" y="353873"/>
                    <a:pt x="1282311" y="367367"/>
                  </a:cubicBezTo>
                  <a:cubicBezTo>
                    <a:pt x="1282311" y="394116"/>
                    <a:pt x="1263613" y="413208"/>
                    <a:pt x="1237501" y="413123"/>
                  </a:cubicBezTo>
                  <a:cubicBezTo>
                    <a:pt x="1228112" y="413093"/>
                    <a:pt x="1216025" y="410620"/>
                    <a:pt x="1210640" y="407632"/>
                  </a:cubicBezTo>
                  <a:close/>
                  <a:moveTo>
                    <a:pt x="1245250" y="395798"/>
                  </a:moveTo>
                  <a:cubicBezTo>
                    <a:pt x="1258573" y="388985"/>
                    <a:pt x="1269302" y="374426"/>
                    <a:pt x="1269413" y="363012"/>
                  </a:cubicBezTo>
                  <a:cubicBezTo>
                    <a:pt x="1269506" y="353480"/>
                    <a:pt x="1258588" y="328016"/>
                    <a:pt x="1254411" y="328016"/>
                  </a:cubicBezTo>
                  <a:cubicBezTo>
                    <a:pt x="1248380" y="328016"/>
                    <a:pt x="1192690" y="368450"/>
                    <a:pt x="1192690" y="372829"/>
                  </a:cubicBezTo>
                  <a:cubicBezTo>
                    <a:pt x="1192690" y="375663"/>
                    <a:pt x="1197401" y="383062"/>
                    <a:pt x="1203156" y="389273"/>
                  </a:cubicBezTo>
                  <a:cubicBezTo>
                    <a:pt x="1214380" y="401384"/>
                    <a:pt x="1229687" y="403757"/>
                    <a:pt x="1245250" y="395798"/>
                  </a:cubicBezTo>
                  <a:close/>
                  <a:moveTo>
                    <a:pt x="257382" y="340413"/>
                  </a:moveTo>
                  <a:lnTo>
                    <a:pt x="247408" y="331636"/>
                  </a:lnTo>
                  <a:lnTo>
                    <a:pt x="257439" y="333806"/>
                  </a:lnTo>
                  <a:cubicBezTo>
                    <a:pt x="279789" y="338641"/>
                    <a:pt x="296890" y="319412"/>
                    <a:pt x="281565" y="306690"/>
                  </a:cubicBezTo>
                  <a:cubicBezTo>
                    <a:pt x="276612" y="302576"/>
                    <a:pt x="270851" y="302479"/>
                    <a:pt x="255845" y="306257"/>
                  </a:cubicBezTo>
                  <a:cubicBezTo>
                    <a:pt x="234349" y="311672"/>
                    <a:pt x="223043" y="308152"/>
                    <a:pt x="215266" y="293616"/>
                  </a:cubicBezTo>
                  <a:cubicBezTo>
                    <a:pt x="209460" y="282767"/>
                    <a:pt x="212739" y="272262"/>
                    <a:pt x="225741" y="260044"/>
                  </a:cubicBezTo>
                  <a:cubicBezTo>
                    <a:pt x="234223" y="252074"/>
                    <a:pt x="237457" y="251281"/>
                    <a:pt x="244994" y="255315"/>
                  </a:cubicBezTo>
                  <a:cubicBezTo>
                    <a:pt x="254911" y="260621"/>
                    <a:pt x="253147" y="269385"/>
                    <a:pt x="242956" y="265471"/>
                  </a:cubicBezTo>
                  <a:cubicBezTo>
                    <a:pt x="234850" y="262364"/>
                    <a:pt x="223942" y="271358"/>
                    <a:pt x="223942" y="281138"/>
                  </a:cubicBezTo>
                  <a:cubicBezTo>
                    <a:pt x="223942" y="291886"/>
                    <a:pt x="234998" y="294740"/>
                    <a:pt x="254274" y="288966"/>
                  </a:cubicBezTo>
                  <a:cubicBezTo>
                    <a:pt x="266843" y="285198"/>
                    <a:pt x="273538" y="285180"/>
                    <a:pt x="281690" y="288894"/>
                  </a:cubicBezTo>
                  <a:cubicBezTo>
                    <a:pt x="303688" y="298918"/>
                    <a:pt x="302287" y="331129"/>
                    <a:pt x="279322" y="343001"/>
                  </a:cubicBezTo>
                  <a:cubicBezTo>
                    <a:pt x="268381" y="348663"/>
                    <a:pt x="266513" y="348443"/>
                    <a:pt x="257382" y="340413"/>
                  </a:cubicBezTo>
                  <a:close/>
                  <a:moveTo>
                    <a:pt x="1138278" y="323503"/>
                  </a:moveTo>
                  <a:cubicBezTo>
                    <a:pt x="1114986" y="298609"/>
                    <a:pt x="1110833" y="291028"/>
                    <a:pt x="1123059" y="295720"/>
                  </a:cubicBezTo>
                  <a:cubicBezTo>
                    <a:pt x="1132564" y="299366"/>
                    <a:pt x="1184585" y="248749"/>
                    <a:pt x="1180982" y="239361"/>
                  </a:cubicBezTo>
                  <a:cubicBezTo>
                    <a:pt x="1176951" y="228855"/>
                    <a:pt x="1185232" y="234943"/>
                    <a:pt x="1207195" y="258632"/>
                  </a:cubicBezTo>
                  <a:cubicBezTo>
                    <a:pt x="1224537" y="277339"/>
                    <a:pt x="1227059" y="282057"/>
                    <a:pt x="1222593" y="287439"/>
                  </a:cubicBezTo>
                  <a:cubicBezTo>
                    <a:pt x="1215228" y="296313"/>
                    <a:pt x="1208663" y="295523"/>
                    <a:pt x="1211648" y="286122"/>
                  </a:cubicBezTo>
                  <a:cubicBezTo>
                    <a:pt x="1213212" y="281192"/>
                    <a:pt x="1210460" y="274940"/>
                    <a:pt x="1204093" y="268958"/>
                  </a:cubicBezTo>
                  <a:lnTo>
                    <a:pt x="1194077" y="259549"/>
                  </a:lnTo>
                  <a:lnTo>
                    <a:pt x="1182492" y="268662"/>
                  </a:lnTo>
                  <a:cubicBezTo>
                    <a:pt x="1171398" y="277389"/>
                    <a:pt x="1171222" y="278122"/>
                    <a:pt x="1178328" y="285976"/>
                  </a:cubicBezTo>
                  <a:cubicBezTo>
                    <a:pt x="1182411" y="290486"/>
                    <a:pt x="1188085" y="293281"/>
                    <a:pt x="1190937" y="292186"/>
                  </a:cubicBezTo>
                  <a:cubicBezTo>
                    <a:pt x="1200737" y="288425"/>
                    <a:pt x="1201293" y="295387"/>
                    <a:pt x="1191986" y="305295"/>
                  </a:cubicBezTo>
                  <a:cubicBezTo>
                    <a:pt x="1180811" y="317190"/>
                    <a:pt x="1174109" y="318163"/>
                    <a:pt x="1177527" y="307394"/>
                  </a:cubicBezTo>
                  <a:cubicBezTo>
                    <a:pt x="1179021" y="302685"/>
                    <a:pt x="1176893" y="296756"/>
                    <a:pt x="1172180" y="292491"/>
                  </a:cubicBezTo>
                  <a:cubicBezTo>
                    <a:pt x="1164815" y="285824"/>
                    <a:pt x="1163628" y="286159"/>
                    <a:pt x="1152144" y="298147"/>
                  </a:cubicBezTo>
                  <a:lnTo>
                    <a:pt x="1139937" y="310888"/>
                  </a:lnTo>
                  <a:lnTo>
                    <a:pt x="1149987" y="321586"/>
                  </a:lnTo>
                  <a:cubicBezTo>
                    <a:pt x="1156307" y="328313"/>
                    <a:pt x="1164708" y="332284"/>
                    <a:pt x="1172619" y="332284"/>
                  </a:cubicBezTo>
                  <a:cubicBezTo>
                    <a:pt x="1182884" y="332284"/>
                    <a:pt x="1184293" y="333378"/>
                    <a:pt x="1180271" y="338223"/>
                  </a:cubicBezTo>
                  <a:cubicBezTo>
                    <a:pt x="1169873" y="350752"/>
                    <a:pt x="1160798" y="347571"/>
                    <a:pt x="1138278" y="323503"/>
                  </a:cubicBezTo>
                  <a:close/>
                  <a:moveTo>
                    <a:pt x="324262" y="285227"/>
                  </a:moveTo>
                  <a:cubicBezTo>
                    <a:pt x="326322" y="278747"/>
                    <a:pt x="321358" y="269915"/>
                    <a:pt x="304462" y="250019"/>
                  </a:cubicBezTo>
                  <a:cubicBezTo>
                    <a:pt x="292063" y="235411"/>
                    <a:pt x="281372" y="222672"/>
                    <a:pt x="280689" y="221707"/>
                  </a:cubicBezTo>
                  <a:cubicBezTo>
                    <a:pt x="277296" y="216838"/>
                    <a:pt x="262335" y="236931"/>
                    <a:pt x="262210" y="246526"/>
                  </a:cubicBezTo>
                  <a:cubicBezTo>
                    <a:pt x="262084" y="257185"/>
                    <a:pt x="261845" y="257290"/>
                    <a:pt x="255811" y="249316"/>
                  </a:cubicBezTo>
                  <a:cubicBezTo>
                    <a:pt x="246759" y="237343"/>
                    <a:pt x="247943" y="233139"/>
                    <a:pt x="263439" y="222427"/>
                  </a:cubicBezTo>
                  <a:cubicBezTo>
                    <a:pt x="271056" y="217164"/>
                    <a:pt x="285641" y="205059"/>
                    <a:pt x="295854" y="195527"/>
                  </a:cubicBezTo>
                  <a:cubicBezTo>
                    <a:pt x="313240" y="179298"/>
                    <a:pt x="314789" y="178685"/>
                    <a:pt x="320254" y="185891"/>
                  </a:cubicBezTo>
                  <a:cubicBezTo>
                    <a:pt x="328406" y="196635"/>
                    <a:pt x="327746" y="201001"/>
                    <a:pt x="318421" y="198042"/>
                  </a:cubicBezTo>
                  <a:cubicBezTo>
                    <a:pt x="313832" y="196585"/>
                    <a:pt x="306443" y="198796"/>
                    <a:pt x="300898" y="203283"/>
                  </a:cubicBezTo>
                  <a:lnTo>
                    <a:pt x="291311" y="211044"/>
                  </a:lnTo>
                  <a:lnTo>
                    <a:pt x="315825" y="239758"/>
                  </a:lnTo>
                  <a:cubicBezTo>
                    <a:pt x="334406" y="261526"/>
                    <a:pt x="342262" y="267862"/>
                    <a:pt x="348285" y="265950"/>
                  </a:cubicBezTo>
                  <a:cubicBezTo>
                    <a:pt x="359830" y="262287"/>
                    <a:pt x="358088" y="266700"/>
                    <a:pt x="342365" y="281007"/>
                  </a:cubicBezTo>
                  <a:cubicBezTo>
                    <a:pt x="326026" y="295867"/>
                    <a:pt x="320481" y="297161"/>
                    <a:pt x="324262" y="285227"/>
                  </a:cubicBezTo>
                  <a:close/>
                  <a:moveTo>
                    <a:pt x="1092402" y="278806"/>
                  </a:moveTo>
                  <a:cubicBezTo>
                    <a:pt x="1085360" y="273035"/>
                    <a:pt x="1081519" y="268081"/>
                    <a:pt x="1083866" y="267799"/>
                  </a:cubicBezTo>
                  <a:cubicBezTo>
                    <a:pt x="1086214" y="267516"/>
                    <a:pt x="1090372" y="267027"/>
                    <a:pt x="1093108" y="266710"/>
                  </a:cubicBezTo>
                  <a:cubicBezTo>
                    <a:pt x="1097799" y="266168"/>
                    <a:pt x="1131321" y="225593"/>
                    <a:pt x="1127078" y="225593"/>
                  </a:cubicBezTo>
                  <a:cubicBezTo>
                    <a:pt x="1125984" y="225593"/>
                    <a:pt x="1111403" y="232545"/>
                    <a:pt x="1094677" y="241043"/>
                  </a:cubicBezTo>
                  <a:cubicBezTo>
                    <a:pt x="1077951" y="249541"/>
                    <a:pt x="1063357" y="255584"/>
                    <a:pt x="1062246" y="254473"/>
                  </a:cubicBezTo>
                  <a:cubicBezTo>
                    <a:pt x="1061134" y="253363"/>
                    <a:pt x="1063235" y="239479"/>
                    <a:pt x="1066913" y="223622"/>
                  </a:cubicBezTo>
                  <a:cubicBezTo>
                    <a:pt x="1070590" y="207765"/>
                    <a:pt x="1073011" y="193027"/>
                    <a:pt x="1072292" y="190870"/>
                  </a:cubicBezTo>
                  <a:cubicBezTo>
                    <a:pt x="1071573" y="188714"/>
                    <a:pt x="1063935" y="196091"/>
                    <a:pt x="1055320" y="207262"/>
                  </a:cubicBezTo>
                  <a:cubicBezTo>
                    <a:pt x="1043779" y="222227"/>
                    <a:pt x="1040837" y="229000"/>
                    <a:pt x="1044146" y="232986"/>
                  </a:cubicBezTo>
                  <a:cubicBezTo>
                    <a:pt x="1051313" y="241621"/>
                    <a:pt x="1038495" y="239424"/>
                    <a:pt x="1027320" y="230102"/>
                  </a:cubicBezTo>
                  <a:cubicBezTo>
                    <a:pt x="1015577" y="220306"/>
                    <a:pt x="1015219" y="217058"/>
                    <a:pt x="1025884" y="217058"/>
                  </a:cubicBezTo>
                  <a:cubicBezTo>
                    <a:pt x="1037676" y="217058"/>
                    <a:pt x="1078463" y="167180"/>
                    <a:pt x="1075166" y="156791"/>
                  </a:cubicBezTo>
                  <a:cubicBezTo>
                    <a:pt x="1072175" y="147367"/>
                    <a:pt x="1076528" y="146721"/>
                    <a:pt x="1087417" y="154973"/>
                  </a:cubicBezTo>
                  <a:cubicBezTo>
                    <a:pt x="1094909" y="160650"/>
                    <a:pt x="1094938" y="162358"/>
                    <a:pt x="1088131" y="195738"/>
                  </a:cubicBezTo>
                  <a:cubicBezTo>
                    <a:pt x="1084222" y="214899"/>
                    <a:pt x="1082019" y="231569"/>
                    <a:pt x="1083234" y="232784"/>
                  </a:cubicBezTo>
                  <a:cubicBezTo>
                    <a:pt x="1084449" y="233999"/>
                    <a:pt x="1099323" y="227919"/>
                    <a:pt x="1116288" y="219274"/>
                  </a:cubicBezTo>
                  <a:cubicBezTo>
                    <a:pt x="1143439" y="205437"/>
                    <a:pt x="1148327" y="204194"/>
                    <a:pt x="1157109" y="208894"/>
                  </a:cubicBezTo>
                  <a:cubicBezTo>
                    <a:pt x="1167760" y="214593"/>
                    <a:pt x="1171106" y="223782"/>
                    <a:pt x="1161138" y="219957"/>
                  </a:cubicBezTo>
                  <a:cubicBezTo>
                    <a:pt x="1151018" y="216072"/>
                    <a:pt x="1108839" y="271975"/>
                    <a:pt x="1113240" y="283441"/>
                  </a:cubicBezTo>
                  <a:cubicBezTo>
                    <a:pt x="1116831" y="292798"/>
                    <a:pt x="1106732" y="290552"/>
                    <a:pt x="1092402" y="278806"/>
                  </a:cubicBezTo>
                  <a:close/>
                  <a:moveTo>
                    <a:pt x="376704" y="233899"/>
                  </a:moveTo>
                  <a:cubicBezTo>
                    <a:pt x="372708" y="231567"/>
                    <a:pt x="362358" y="218183"/>
                    <a:pt x="353694" y="204155"/>
                  </a:cubicBezTo>
                  <a:cubicBezTo>
                    <a:pt x="343594" y="187794"/>
                    <a:pt x="335112" y="178650"/>
                    <a:pt x="330023" y="178650"/>
                  </a:cubicBezTo>
                  <a:cubicBezTo>
                    <a:pt x="317476" y="178650"/>
                    <a:pt x="320743" y="173055"/>
                    <a:pt x="339598" y="162288"/>
                  </a:cubicBezTo>
                  <a:cubicBezTo>
                    <a:pt x="356802" y="152463"/>
                    <a:pt x="356995" y="152449"/>
                    <a:pt x="354195" y="161285"/>
                  </a:cubicBezTo>
                  <a:cubicBezTo>
                    <a:pt x="349674" y="175539"/>
                    <a:pt x="383592" y="225593"/>
                    <a:pt x="397768" y="225593"/>
                  </a:cubicBezTo>
                  <a:cubicBezTo>
                    <a:pt x="400956" y="225593"/>
                    <a:pt x="408402" y="220760"/>
                    <a:pt x="414311" y="214853"/>
                  </a:cubicBezTo>
                  <a:cubicBezTo>
                    <a:pt x="426858" y="202304"/>
                    <a:pt x="425765" y="195233"/>
                    <a:pt x="406546" y="164780"/>
                  </a:cubicBezTo>
                  <a:cubicBezTo>
                    <a:pt x="398622" y="152223"/>
                    <a:pt x="390674" y="144509"/>
                    <a:pt x="385665" y="144509"/>
                  </a:cubicBezTo>
                  <a:cubicBezTo>
                    <a:pt x="369668" y="144509"/>
                    <a:pt x="376966" y="136663"/>
                    <a:pt x="404929" y="123792"/>
                  </a:cubicBezTo>
                  <a:cubicBezTo>
                    <a:pt x="407058" y="122810"/>
                    <a:pt x="407536" y="125312"/>
                    <a:pt x="405988" y="129353"/>
                  </a:cubicBezTo>
                  <a:cubicBezTo>
                    <a:pt x="404235" y="133934"/>
                    <a:pt x="408789" y="146762"/>
                    <a:pt x="418114" y="163420"/>
                  </a:cubicBezTo>
                  <a:cubicBezTo>
                    <a:pt x="439018" y="200797"/>
                    <a:pt x="437367" y="218732"/>
                    <a:pt x="411795" y="231951"/>
                  </a:cubicBezTo>
                  <a:cubicBezTo>
                    <a:pt x="397471" y="239358"/>
                    <a:pt x="387065" y="239936"/>
                    <a:pt x="376704" y="233899"/>
                  </a:cubicBezTo>
                  <a:close/>
                  <a:moveTo>
                    <a:pt x="450119" y="197860"/>
                  </a:moveTo>
                  <a:cubicBezTo>
                    <a:pt x="454446" y="192640"/>
                    <a:pt x="452840" y="185188"/>
                    <a:pt x="441329" y="157317"/>
                  </a:cubicBezTo>
                  <a:cubicBezTo>
                    <a:pt x="433576" y="138537"/>
                    <a:pt x="424695" y="123171"/>
                    <a:pt x="421609" y="123171"/>
                  </a:cubicBezTo>
                  <a:cubicBezTo>
                    <a:pt x="407377" y="123171"/>
                    <a:pt x="418683" y="114622"/>
                    <a:pt x="446578" y="104281"/>
                  </a:cubicBezTo>
                  <a:cubicBezTo>
                    <a:pt x="481134" y="91474"/>
                    <a:pt x="495001" y="92394"/>
                    <a:pt x="511169" y="108565"/>
                  </a:cubicBezTo>
                  <a:cubicBezTo>
                    <a:pt x="525719" y="123113"/>
                    <a:pt x="528752" y="142274"/>
                    <a:pt x="519501" y="161188"/>
                  </a:cubicBezTo>
                  <a:cubicBezTo>
                    <a:pt x="513767" y="172912"/>
                    <a:pt x="505476" y="179753"/>
                    <a:pt x="484265" y="190285"/>
                  </a:cubicBezTo>
                  <a:cubicBezTo>
                    <a:pt x="453227" y="205690"/>
                    <a:pt x="441454" y="208303"/>
                    <a:pt x="450119" y="197860"/>
                  </a:cubicBezTo>
                  <a:close/>
                  <a:moveTo>
                    <a:pt x="499396" y="172443"/>
                  </a:moveTo>
                  <a:cubicBezTo>
                    <a:pt x="511738" y="160100"/>
                    <a:pt x="512993" y="142404"/>
                    <a:pt x="502596" y="127321"/>
                  </a:cubicBezTo>
                  <a:cubicBezTo>
                    <a:pt x="492440" y="112575"/>
                    <a:pt x="483673" y="106394"/>
                    <a:pt x="472731" y="106236"/>
                  </a:cubicBezTo>
                  <a:cubicBezTo>
                    <a:pt x="462028" y="106081"/>
                    <a:pt x="440771" y="114817"/>
                    <a:pt x="442547" y="118633"/>
                  </a:cubicBezTo>
                  <a:cubicBezTo>
                    <a:pt x="443196" y="120024"/>
                    <a:pt x="449311" y="135056"/>
                    <a:pt x="456131" y="152039"/>
                  </a:cubicBezTo>
                  <a:cubicBezTo>
                    <a:pt x="466674" y="178278"/>
                    <a:pt x="470078" y="182917"/>
                    <a:pt x="478731" y="182917"/>
                  </a:cubicBezTo>
                  <a:cubicBezTo>
                    <a:pt x="484333" y="182917"/>
                    <a:pt x="493635" y="178204"/>
                    <a:pt x="499396" y="172443"/>
                  </a:cubicBezTo>
                  <a:close/>
                  <a:moveTo>
                    <a:pt x="939833" y="185907"/>
                  </a:moveTo>
                  <a:cubicBezTo>
                    <a:pt x="927522" y="181042"/>
                    <a:pt x="924048" y="174382"/>
                    <a:pt x="933823" y="174382"/>
                  </a:cubicBezTo>
                  <a:cubicBezTo>
                    <a:pt x="936972" y="174382"/>
                    <a:pt x="941911" y="166500"/>
                    <a:pt x="944798" y="156867"/>
                  </a:cubicBezTo>
                  <a:cubicBezTo>
                    <a:pt x="947683" y="147234"/>
                    <a:pt x="951138" y="136192"/>
                    <a:pt x="952475" y="132328"/>
                  </a:cubicBezTo>
                  <a:cubicBezTo>
                    <a:pt x="953812" y="128465"/>
                    <a:pt x="943113" y="136767"/>
                    <a:pt x="928699" y="150776"/>
                  </a:cubicBezTo>
                  <a:cubicBezTo>
                    <a:pt x="914285" y="164786"/>
                    <a:pt x="902232" y="175348"/>
                    <a:pt x="901915" y="174248"/>
                  </a:cubicBezTo>
                  <a:cubicBezTo>
                    <a:pt x="901597" y="173148"/>
                    <a:pt x="899197" y="155924"/>
                    <a:pt x="896580" y="135973"/>
                  </a:cubicBezTo>
                  <a:lnTo>
                    <a:pt x="891823" y="99699"/>
                  </a:lnTo>
                  <a:lnTo>
                    <a:pt x="882155" y="124788"/>
                  </a:lnTo>
                  <a:cubicBezTo>
                    <a:pt x="874313" y="145140"/>
                    <a:pt x="873491" y="151088"/>
                    <a:pt x="877804" y="156283"/>
                  </a:cubicBezTo>
                  <a:cubicBezTo>
                    <a:pt x="882426" y="161852"/>
                    <a:pt x="881179" y="162272"/>
                    <a:pt x="868268" y="159498"/>
                  </a:cubicBezTo>
                  <a:cubicBezTo>
                    <a:pt x="847845" y="155111"/>
                    <a:pt x="844067" y="152188"/>
                    <a:pt x="854049" y="148495"/>
                  </a:cubicBezTo>
                  <a:cubicBezTo>
                    <a:pt x="865251" y="144351"/>
                    <a:pt x="892294" y="81392"/>
                    <a:pt x="885703" y="74801"/>
                  </a:cubicBezTo>
                  <a:cubicBezTo>
                    <a:pt x="877555" y="66654"/>
                    <a:pt x="880893" y="63777"/>
                    <a:pt x="893424" y="68145"/>
                  </a:cubicBezTo>
                  <a:cubicBezTo>
                    <a:pt x="905383" y="72314"/>
                    <a:pt x="905772" y="73409"/>
                    <a:pt x="908728" y="111188"/>
                  </a:cubicBezTo>
                  <a:lnTo>
                    <a:pt x="911760" y="149954"/>
                  </a:lnTo>
                  <a:lnTo>
                    <a:pt x="940200" y="122120"/>
                  </a:lnTo>
                  <a:cubicBezTo>
                    <a:pt x="957169" y="105511"/>
                    <a:pt x="971222" y="95083"/>
                    <a:pt x="975041" y="96263"/>
                  </a:cubicBezTo>
                  <a:cubicBezTo>
                    <a:pt x="993856" y="102076"/>
                    <a:pt x="994399" y="102628"/>
                    <a:pt x="984904" y="106294"/>
                  </a:cubicBezTo>
                  <a:cubicBezTo>
                    <a:pt x="977897" y="108999"/>
                    <a:pt x="972768" y="118743"/>
                    <a:pt x="964390" y="145261"/>
                  </a:cubicBezTo>
                  <a:cubicBezTo>
                    <a:pt x="957344" y="167565"/>
                    <a:pt x="954884" y="181178"/>
                    <a:pt x="957730" y="182125"/>
                  </a:cubicBezTo>
                  <a:cubicBezTo>
                    <a:pt x="964055" y="184234"/>
                    <a:pt x="963376" y="191549"/>
                    <a:pt x="956905" y="190999"/>
                  </a:cubicBezTo>
                  <a:cubicBezTo>
                    <a:pt x="953971" y="190748"/>
                    <a:pt x="946289" y="188458"/>
                    <a:pt x="939835" y="185907"/>
                  </a:cubicBezTo>
                  <a:close/>
                  <a:moveTo>
                    <a:pt x="543157" y="160726"/>
                  </a:moveTo>
                  <a:cubicBezTo>
                    <a:pt x="550121" y="153763"/>
                    <a:pt x="549675" y="147986"/>
                    <a:pt x="539563" y="114028"/>
                  </a:cubicBezTo>
                  <a:cubicBezTo>
                    <a:pt x="533962" y="95223"/>
                    <a:pt x="528623" y="84762"/>
                    <a:pt x="524626" y="84762"/>
                  </a:cubicBezTo>
                  <a:cubicBezTo>
                    <a:pt x="512330" y="84762"/>
                    <a:pt x="518730" y="76538"/>
                    <a:pt x="534408" y="72184"/>
                  </a:cubicBezTo>
                  <a:cubicBezTo>
                    <a:pt x="556013" y="66184"/>
                    <a:pt x="557648" y="66473"/>
                    <a:pt x="552127" y="75313"/>
                  </a:cubicBezTo>
                  <a:cubicBezTo>
                    <a:pt x="545817" y="85416"/>
                    <a:pt x="563297" y="153044"/>
                    <a:pt x="572218" y="153044"/>
                  </a:cubicBezTo>
                  <a:cubicBezTo>
                    <a:pt x="583544" y="153044"/>
                    <a:pt x="578079" y="160527"/>
                    <a:pt x="564816" y="163179"/>
                  </a:cubicBezTo>
                  <a:cubicBezTo>
                    <a:pt x="543463" y="167450"/>
                    <a:pt x="537149" y="166735"/>
                    <a:pt x="543157" y="160726"/>
                  </a:cubicBezTo>
                  <a:close/>
                  <a:moveTo>
                    <a:pt x="609924" y="148127"/>
                  </a:moveTo>
                  <a:cubicBezTo>
                    <a:pt x="588222" y="142415"/>
                    <a:pt x="576019" y="125753"/>
                    <a:pt x="576019" y="101832"/>
                  </a:cubicBezTo>
                  <a:cubicBezTo>
                    <a:pt x="576019" y="77819"/>
                    <a:pt x="587389" y="62403"/>
                    <a:pt x="610802" y="54677"/>
                  </a:cubicBezTo>
                  <a:cubicBezTo>
                    <a:pt x="637379" y="45905"/>
                    <a:pt x="661193" y="58227"/>
                    <a:pt x="671809" y="86245"/>
                  </a:cubicBezTo>
                  <a:cubicBezTo>
                    <a:pt x="677519" y="101315"/>
                    <a:pt x="671396" y="127103"/>
                    <a:pt x="659567" y="137809"/>
                  </a:cubicBezTo>
                  <a:cubicBezTo>
                    <a:pt x="648650" y="147688"/>
                    <a:pt x="626080" y="152380"/>
                    <a:pt x="609924" y="148127"/>
                  </a:cubicBezTo>
                  <a:close/>
                  <a:moveTo>
                    <a:pt x="647258" y="132773"/>
                  </a:moveTo>
                  <a:cubicBezTo>
                    <a:pt x="657830" y="120463"/>
                    <a:pt x="659583" y="110378"/>
                    <a:pt x="654245" y="92561"/>
                  </a:cubicBezTo>
                  <a:cubicBezTo>
                    <a:pt x="644739" y="60833"/>
                    <a:pt x="616831" y="50860"/>
                    <a:pt x="598423" y="72614"/>
                  </a:cubicBezTo>
                  <a:cubicBezTo>
                    <a:pt x="579575" y="94888"/>
                    <a:pt x="598894" y="140241"/>
                    <a:pt x="627230" y="140241"/>
                  </a:cubicBezTo>
                  <a:cubicBezTo>
                    <a:pt x="634906" y="140241"/>
                    <a:pt x="643640" y="136984"/>
                    <a:pt x="647258" y="132773"/>
                  </a:cubicBezTo>
                  <a:close/>
                  <a:moveTo>
                    <a:pt x="800453" y="149400"/>
                  </a:moveTo>
                  <a:cubicBezTo>
                    <a:pt x="794797" y="147772"/>
                    <a:pt x="786379" y="141363"/>
                    <a:pt x="781748" y="135160"/>
                  </a:cubicBezTo>
                  <a:cubicBezTo>
                    <a:pt x="774035" y="124830"/>
                    <a:pt x="773717" y="121248"/>
                    <a:pt x="777969" y="92605"/>
                  </a:cubicBezTo>
                  <a:cubicBezTo>
                    <a:pt x="780915" y="72747"/>
                    <a:pt x="781124" y="59842"/>
                    <a:pt x="778537" y="57255"/>
                  </a:cubicBezTo>
                  <a:cubicBezTo>
                    <a:pt x="771211" y="49930"/>
                    <a:pt x="774200" y="48237"/>
                    <a:pt x="791534" y="49890"/>
                  </a:cubicBezTo>
                  <a:cubicBezTo>
                    <a:pt x="810387" y="51688"/>
                    <a:pt x="811372" y="52730"/>
                    <a:pt x="802546" y="61556"/>
                  </a:cubicBezTo>
                  <a:cubicBezTo>
                    <a:pt x="794256" y="69846"/>
                    <a:pt x="789243" y="119452"/>
                    <a:pt x="795512" y="131165"/>
                  </a:cubicBezTo>
                  <a:cubicBezTo>
                    <a:pt x="801255" y="141895"/>
                    <a:pt x="825922" y="143825"/>
                    <a:pt x="833934" y="134172"/>
                  </a:cubicBezTo>
                  <a:cubicBezTo>
                    <a:pt x="836704" y="130834"/>
                    <a:pt x="841073" y="115416"/>
                    <a:pt x="843643" y="99910"/>
                  </a:cubicBezTo>
                  <a:cubicBezTo>
                    <a:pt x="847921" y="74085"/>
                    <a:pt x="847632" y="71202"/>
                    <a:pt x="840195" y="65573"/>
                  </a:cubicBezTo>
                  <a:cubicBezTo>
                    <a:pt x="832555" y="59790"/>
                    <a:pt x="832831" y="59437"/>
                    <a:pt x="844879" y="59592"/>
                  </a:cubicBezTo>
                  <a:cubicBezTo>
                    <a:pt x="859201" y="59776"/>
                    <a:pt x="879988" y="66868"/>
                    <a:pt x="867740" y="67392"/>
                  </a:cubicBezTo>
                  <a:cubicBezTo>
                    <a:pt x="859088" y="67762"/>
                    <a:pt x="857144" y="72640"/>
                    <a:pt x="853265" y="103688"/>
                  </a:cubicBezTo>
                  <a:cubicBezTo>
                    <a:pt x="848674" y="140427"/>
                    <a:pt x="828861" y="157578"/>
                    <a:pt x="800453" y="149400"/>
                  </a:cubicBezTo>
                  <a:close/>
                  <a:moveTo>
                    <a:pt x="743747" y="140025"/>
                  </a:moveTo>
                  <a:cubicBezTo>
                    <a:pt x="739763" y="137701"/>
                    <a:pt x="732207" y="128158"/>
                    <a:pt x="726957" y="118816"/>
                  </a:cubicBezTo>
                  <a:cubicBezTo>
                    <a:pt x="721708" y="109475"/>
                    <a:pt x="714885" y="101832"/>
                    <a:pt x="711796" y="101832"/>
                  </a:cubicBezTo>
                  <a:cubicBezTo>
                    <a:pt x="704631" y="101832"/>
                    <a:pt x="704242" y="128059"/>
                    <a:pt x="711302" y="135120"/>
                  </a:cubicBezTo>
                  <a:cubicBezTo>
                    <a:pt x="715285" y="139103"/>
                    <a:pt x="711728" y="140211"/>
                    <a:pt x="695298" y="140105"/>
                  </a:cubicBezTo>
                  <a:cubicBezTo>
                    <a:pt x="676816" y="139987"/>
                    <a:pt x="675108" y="139260"/>
                    <a:pt x="681641" y="134300"/>
                  </a:cubicBezTo>
                  <a:cubicBezTo>
                    <a:pt x="687741" y="129671"/>
                    <a:pt x="689110" y="121870"/>
                    <a:pt x="689110" y="91760"/>
                  </a:cubicBezTo>
                  <a:cubicBezTo>
                    <a:pt x="689110" y="70024"/>
                    <a:pt x="687358" y="54889"/>
                    <a:pt x="684843" y="54889"/>
                  </a:cubicBezTo>
                  <a:cubicBezTo>
                    <a:pt x="682495" y="54889"/>
                    <a:pt x="680574" y="52968"/>
                    <a:pt x="680574" y="50621"/>
                  </a:cubicBezTo>
                  <a:cubicBezTo>
                    <a:pt x="680574" y="43597"/>
                    <a:pt x="728730" y="45543"/>
                    <a:pt x="739372" y="52997"/>
                  </a:cubicBezTo>
                  <a:cubicBezTo>
                    <a:pt x="751322" y="61367"/>
                    <a:pt x="751883" y="80700"/>
                    <a:pt x="740477" y="91024"/>
                  </a:cubicBezTo>
                  <a:cubicBezTo>
                    <a:pt x="732187" y="98526"/>
                    <a:pt x="732235" y="98812"/>
                    <a:pt x="744949" y="117291"/>
                  </a:cubicBezTo>
                  <a:cubicBezTo>
                    <a:pt x="752019" y="127566"/>
                    <a:pt x="759631" y="135973"/>
                    <a:pt x="761865" y="135973"/>
                  </a:cubicBezTo>
                  <a:cubicBezTo>
                    <a:pt x="764100" y="135973"/>
                    <a:pt x="765928" y="137894"/>
                    <a:pt x="765928" y="140241"/>
                  </a:cubicBezTo>
                  <a:cubicBezTo>
                    <a:pt x="765928" y="145664"/>
                    <a:pt x="753205" y="145540"/>
                    <a:pt x="743748" y="140025"/>
                  </a:cubicBezTo>
                  <a:close/>
                  <a:moveTo>
                    <a:pt x="726666" y="88176"/>
                  </a:moveTo>
                  <a:cubicBezTo>
                    <a:pt x="738130" y="76711"/>
                    <a:pt x="729737" y="54889"/>
                    <a:pt x="713863" y="54889"/>
                  </a:cubicBezTo>
                  <a:cubicBezTo>
                    <a:pt x="707603" y="54889"/>
                    <a:pt x="706181" y="58445"/>
                    <a:pt x="706181" y="74093"/>
                  </a:cubicBezTo>
                  <a:cubicBezTo>
                    <a:pt x="706181" y="89741"/>
                    <a:pt x="707603" y="93297"/>
                    <a:pt x="713863" y="93297"/>
                  </a:cubicBezTo>
                  <a:cubicBezTo>
                    <a:pt x="718088" y="93297"/>
                    <a:pt x="723849" y="90993"/>
                    <a:pt x="726666" y="88176"/>
                  </a:cubicBezTo>
                  <a:close/>
                  <a:moveTo>
                    <a:pt x="944578" y="1394451"/>
                  </a:moveTo>
                  <a:cubicBezTo>
                    <a:pt x="959248" y="1389498"/>
                    <a:pt x="970518" y="1384704"/>
                    <a:pt x="969621" y="1383805"/>
                  </a:cubicBezTo>
                  <a:cubicBezTo>
                    <a:pt x="968724" y="1382917"/>
                    <a:pt x="954693" y="1386822"/>
                    <a:pt x="938441" y="1392504"/>
                  </a:cubicBezTo>
                  <a:cubicBezTo>
                    <a:pt x="922190" y="1398174"/>
                    <a:pt x="910921" y="1402967"/>
                    <a:pt x="913399" y="1403138"/>
                  </a:cubicBezTo>
                  <a:cubicBezTo>
                    <a:pt x="915878" y="1403309"/>
                    <a:pt x="929909" y="1399403"/>
                    <a:pt x="944578" y="1394451"/>
                  </a:cubicBezTo>
                  <a:close/>
                  <a:moveTo>
                    <a:pt x="467197" y="1382120"/>
                  </a:moveTo>
                  <a:cubicBezTo>
                    <a:pt x="463668" y="1379843"/>
                    <a:pt x="458875" y="1377975"/>
                    <a:pt x="456529" y="1377975"/>
                  </a:cubicBezTo>
                  <a:cubicBezTo>
                    <a:pt x="454172" y="1377975"/>
                    <a:pt x="455140" y="1379843"/>
                    <a:pt x="458658" y="1382120"/>
                  </a:cubicBezTo>
                  <a:cubicBezTo>
                    <a:pt x="462176" y="1384397"/>
                    <a:pt x="466981" y="1386253"/>
                    <a:pt x="469327" y="1386253"/>
                  </a:cubicBezTo>
                  <a:cubicBezTo>
                    <a:pt x="471672" y="1386253"/>
                    <a:pt x="470716" y="1384397"/>
                    <a:pt x="467197" y="1382120"/>
                  </a:cubicBezTo>
                  <a:close/>
                  <a:moveTo>
                    <a:pt x="987845" y="1377850"/>
                  </a:moveTo>
                  <a:cubicBezTo>
                    <a:pt x="991365" y="1375573"/>
                    <a:pt x="992326" y="1373717"/>
                    <a:pt x="989978" y="1373717"/>
                  </a:cubicBezTo>
                  <a:cubicBezTo>
                    <a:pt x="987631" y="1373717"/>
                    <a:pt x="982830" y="1375573"/>
                    <a:pt x="979309" y="1377850"/>
                  </a:cubicBezTo>
                  <a:cubicBezTo>
                    <a:pt x="975788" y="1380127"/>
                    <a:pt x="974829" y="1381983"/>
                    <a:pt x="977175" y="1381983"/>
                  </a:cubicBezTo>
                  <a:cubicBezTo>
                    <a:pt x="979523" y="1381983"/>
                    <a:pt x="984324" y="1380127"/>
                    <a:pt x="987845" y="1377850"/>
                  </a:cubicBezTo>
                  <a:close/>
                  <a:moveTo>
                    <a:pt x="441591" y="1371452"/>
                  </a:moveTo>
                  <a:cubicBezTo>
                    <a:pt x="435716" y="1368093"/>
                    <a:pt x="428999" y="1365349"/>
                    <a:pt x="426653" y="1365349"/>
                  </a:cubicBezTo>
                  <a:cubicBezTo>
                    <a:pt x="424308" y="1365349"/>
                    <a:pt x="427188" y="1368093"/>
                    <a:pt x="433052" y="1371452"/>
                  </a:cubicBezTo>
                  <a:cubicBezTo>
                    <a:pt x="438915" y="1374799"/>
                    <a:pt x="445644" y="1377543"/>
                    <a:pt x="447990" y="1377543"/>
                  </a:cubicBezTo>
                  <a:cubicBezTo>
                    <a:pt x="450335" y="1377543"/>
                    <a:pt x="447455" y="1374799"/>
                    <a:pt x="441591" y="1371452"/>
                  </a:cubicBezTo>
                  <a:close/>
                  <a:moveTo>
                    <a:pt x="1034883" y="1356468"/>
                  </a:moveTo>
                  <a:cubicBezTo>
                    <a:pt x="1053608" y="1347052"/>
                    <a:pt x="1068929" y="1338388"/>
                    <a:pt x="1068929" y="1337215"/>
                  </a:cubicBezTo>
                  <a:cubicBezTo>
                    <a:pt x="1068929" y="1335302"/>
                    <a:pt x="1001078" y="1367945"/>
                    <a:pt x="996736" y="1371941"/>
                  </a:cubicBezTo>
                  <a:cubicBezTo>
                    <a:pt x="991094" y="1377144"/>
                    <a:pt x="1004914" y="1371531"/>
                    <a:pt x="1034883" y="1356468"/>
                  </a:cubicBezTo>
                  <a:close/>
                  <a:moveTo>
                    <a:pt x="420254" y="1363368"/>
                  </a:moveTo>
                  <a:cubicBezTo>
                    <a:pt x="420254" y="1362445"/>
                    <a:pt x="417271" y="1360544"/>
                    <a:pt x="413628" y="1359155"/>
                  </a:cubicBezTo>
                  <a:cubicBezTo>
                    <a:pt x="409825" y="1357698"/>
                    <a:pt x="408117" y="1358415"/>
                    <a:pt x="409609" y="1360829"/>
                  </a:cubicBezTo>
                  <a:cubicBezTo>
                    <a:pt x="412114" y="1364882"/>
                    <a:pt x="420254" y="1366829"/>
                    <a:pt x="420254" y="1363368"/>
                  </a:cubicBezTo>
                  <a:close/>
                  <a:moveTo>
                    <a:pt x="402823" y="1355045"/>
                  </a:moveTo>
                  <a:cubicBezTo>
                    <a:pt x="395786" y="1349238"/>
                    <a:pt x="325332" y="1310049"/>
                    <a:pt x="329408" y="1314204"/>
                  </a:cubicBezTo>
                  <a:cubicBezTo>
                    <a:pt x="335977" y="1320922"/>
                    <a:pt x="395468" y="1356070"/>
                    <a:pt x="400694" y="1356320"/>
                  </a:cubicBezTo>
                  <a:cubicBezTo>
                    <a:pt x="402846" y="1356422"/>
                    <a:pt x="403802" y="1355853"/>
                    <a:pt x="402823" y="1355045"/>
                  </a:cubicBezTo>
                  <a:close/>
                  <a:moveTo>
                    <a:pt x="870484" y="1339446"/>
                  </a:moveTo>
                  <a:cubicBezTo>
                    <a:pt x="872225" y="1336623"/>
                    <a:pt x="817895" y="1335177"/>
                    <a:pt x="710700" y="1335177"/>
                  </a:cubicBezTo>
                  <a:cubicBezTo>
                    <a:pt x="605264" y="1335177"/>
                    <a:pt x="548278" y="1336668"/>
                    <a:pt x="548278" y="1339446"/>
                  </a:cubicBezTo>
                  <a:cubicBezTo>
                    <a:pt x="548278" y="1342213"/>
                    <a:pt x="604385" y="1343705"/>
                    <a:pt x="708063" y="1343705"/>
                  </a:cubicBezTo>
                  <a:cubicBezTo>
                    <a:pt x="809982" y="1343705"/>
                    <a:pt x="868803" y="1342168"/>
                    <a:pt x="870484" y="1339446"/>
                  </a:cubicBezTo>
                  <a:close/>
                  <a:moveTo>
                    <a:pt x="1090268" y="1324201"/>
                  </a:moveTo>
                  <a:cubicBezTo>
                    <a:pt x="1090268" y="1323028"/>
                    <a:pt x="1086427" y="1324121"/>
                    <a:pt x="1081732" y="1326638"/>
                  </a:cubicBezTo>
                  <a:cubicBezTo>
                    <a:pt x="1077038" y="1329154"/>
                    <a:pt x="1073198" y="1332171"/>
                    <a:pt x="1073198" y="1333344"/>
                  </a:cubicBezTo>
                  <a:cubicBezTo>
                    <a:pt x="1073198" y="1334516"/>
                    <a:pt x="1077038" y="1333423"/>
                    <a:pt x="1081732" y="1330907"/>
                  </a:cubicBezTo>
                  <a:cubicBezTo>
                    <a:pt x="1086427" y="1328391"/>
                    <a:pt x="1090268" y="1325374"/>
                    <a:pt x="1090268" y="1324201"/>
                  </a:cubicBezTo>
                  <a:close/>
                  <a:moveTo>
                    <a:pt x="896547" y="1319886"/>
                  </a:moveTo>
                  <a:cubicBezTo>
                    <a:pt x="895122" y="1316174"/>
                    <a:pt x="893957" y="1309457"/>
                    <a:pt x="893957" y="1304948"/>
                  </a:cubicBezTo>
                  <a:cubicBezTo>
                    <a:pt x="893957" y="1297877"/>
                    <a:pt x="890777" y="1296762"/>
                    <a:pt x="870446" y="1296762"/>
                  </a:cubicBezTo>
                  <a:cubicBezTo>
                    <a:pt x="850145" y="1296762"/>
                    <a:pt x="845106" y="1298515"/>
                    <a:pt x="833538" y="1309571"/>
                  </a:cubicBezTo>
                  <a:cubicBezTo>
                    <a:pt x="826170" y="1316607"/>
                    <a:pt x="818662" y="1322368"/>
                    <a:pt x="816856" y="1322368"/>
                  </a:cubicBezTo>
                  <a:cubicBezTo>
                    <a:pt x="807874" y="1322368"/>
                    <a:pt x="799027" y="1315912"/>
                    <a:pt x="795580" y="1306849"/>
                  </a:cubicBezTo>
                  <a:lnTo>
                    <a:pt x="791744" y="1296762"/>
                  </a:lnTo>
                  <a:lnTo>
                    <a:pt x="659827" y="1296762"/>
                  </a:lnTo>
                  <a:lnTo>
                    <a:pt x="527909" y="1296762"/>
                  </a:lnTo>
                  <a:lnTo>
                    <a:pt x="526026" y="1309593"/>
                  </a:lnTo>
                  <a:cubicBezTo>
                    <a:pt x="524991" y="1316652"/>
                    <a:pt x="525093" y="1323370"/>
                    <a:pt x="526253" y="1324531"/>
                  </a:cubicBezTo>
                  <a:cubicBezTo>
                    <a:pt x="527413" y="1325693"/>
                    <a:pt x="611787" y="1326638"/>
                    <a:pt x="713750" y="1326638"/>
                  </a:cubicBezTo>
                  <a:cubicBezTo>
                    <a:pt x="881046" y="1326638"/>
                    <a:pt x="898885" y="1325977"/>
                    <a:pt x="896547" y="1319886"/>
                  </a:cubicBezTo>
                  <a:close/>
                  <a:moveTo>
                    <a:pt x="1125804" y="1301373"/>
                  </a:moveTo>
                  <a:cubicBezTo>
                    <a:pt x="1128557" y="1298037"/>
                    <a:pt x="1122648" y="1300701"/>
                    <a:pt x="1112673" y="1307271"/>
                  </a:cubicBezTo>
                  <a:cubicBezTo>
                    <a:pt x="1102697" y="1313852"/>
                    <a:pt x="1094535" y="1320057"/>
                    <a:pt x="1094535" y="1321047"/>
                  </a:cubicBezTo>
                  <a:cubicBezTo>
                    <a:pt x="1094535" y="1324121"/>
                    <a:pt x="1120508" y="1307783"/>
                    <a:pt x="1125804" y="1301373"/>
                  </a:cubicBezTo>
                  <a:close/>
                  <a:moveTo>
                    <a:pt x="820982" y="1297980"/>
                  </a:moveTo>
                  <a:cubicBezTo>
                    <a:pt x="821215" y="1299824"/>
                    <a:pt x="825248" y="1299278"/>
                    <a:pt x="829942" y="1296762"/>
                  </a:cubicBezTo>
                  <a:cubicBezTo>
                    <a:pt x="840825" y="1290944"/>
                    <a:pt x="840641" y="1276233"/>
                    <a:pt x="829520" y="1262878"/>
                  </a:cubicBezTo>
                  <a:cubicBezTo>
                    <a:pt x="821201" y="1252881"/>
                    <a:pt x="820377" y="1252733"/>
                    <a:pt x="809390" y="1259382"/>
                  </a:cubicBezTo>
                  <a:cubicBezTo>
                    <a:pt x="789053" y="1271690"/>
                    <a:pt x="787793" y="1277702"/>
                    <a:pt x="801108" y="1298902"/>
                  </a:cubicBezTo>
                  <a:cubicBezTo>
                    <a:pt x="809749" y="1312656"/>
                    <a:pt x="814813" y="1314239"/>
                    <a:pt x="817780" y="1304105"/>
                  </a:cubicBezTo>
                  <a:cubicBezTo>
                    <a:pt x="819307" y="1298891"/>
                    <a:pt x="820747" y="1296135"/>
                    <a:pt x="820981" y="1297980"/>
                  </a:cubicBezTo>
                  <a:close/>
                  <a:moveTo>
                    <a:pt x="322098" y="1308022"/>
                  </a:moveTo>
                  <a:cubicBezTo>
                    <a:pt x="322098" y="1307168"/>
                    <a:pt x="309130" y="1296819"/>
                    <a:pt x="293292" y="1285012"/>
                  </a:cubicBezTo>
                  <a:cubicBezTo>
                    <a:pt x="250733" y="1253303"/>
                    <a:pt x="210963" y="1215514"/>
                    <a:pt x="178604" y="1176033"/>
                  </a:cubicBezTo>
                  <a:cubicBezTo>
                    <a:pt x="149400" y="1140407"/>
                    <a:pt x="132413" y="1121547"/>
                    <a:pt x="141259" y="1134596"/>
                  </a:cubicBezTo>
                  <a:cubicBezTo>
                    <a:pt x="172968" y="1181322"/>
                    <a:pt x="241613" y="1251640"/>
                    <a:pt x="291311" y="1288302"/>
                  </a:cubicBezTo>
                  <a:cubicBezTo>
                    <a:pt x="320197" y="1309616"/>
                    <a:pt x="322098" y="1310834"/>
                    <a:pt x="322098" y="1308022"/>
                  </a:cubicBezTo>
                  <a:close/>
                  <a:moveTo>
                    <a:pt x="1177383" y="1261728"/>
                  </a:moveTo>
                  <a:cubicBezTo>
                    <a:pt x="1242179" y="1206530"/>
                    <a:pt x="1315209" y="1115069"/>
                    <a:pt x="1350813" y="1044542"/>
                  </a:cubicBezTo>
                  <a:cubicBezTo>
                    <a:pt x="1370248" y="1006039"/>
                    <a:pt x="1365544" y="1008702"/>
                    <a:pt x="1344332" y="1048210"/>
                  </a:cubicBezTo>
                  <a:cubicBezTo>
                    <a:pt x="1310642" y="1110957"/>
                    <a:pt x="1273629" y="1160463"/>
                    <a:pt x="1220492" y="1213851"/>
                  </a:cubicBezTo>
                  <a:cubicBezTo>
                    <a:pt x="1192292" y="1242179"/>
                    <a:pt x="1160577" y="1272544"/>
                    <a:pt x="1150014" y="1281334"/>
                  </a:cubicBezTo>
                  <a:cubicBezTo>
                    <a:pt x="1139452" y="1290112"/>
                    <a:pt x="1133525" y="1295919"/>
                    <a:pt x="1136841" y="1294223"/>
                  </a:cubicBezTo>
                  <a:cubicBezTo>
                    <a:pt x="1140159" y="1292526"/>
                    <a:pt x="1158402" y="1277907"/>
                    <a:pt x="1177383" y="1261728"/>
                  </a:cubicBezTo>
                  <a:close/>
                  <a:moveTo>
                    <a:pt x="586927" y="1280139"/>
                  </a:moveTo>
                  <a:cubicBezTo>
                    <a:pt x="581624" y="1270233"/>
                    <a:pt x="588906" y="1263049"/>
                    <a:pt x="609119" y="1258244"/>
                  </a:cubicBezTo>
                  <a:cubicBezTo>
                    <a:pt x="619732" y="1255728"/>
                    <a:pt x="615313" y="1254862"/>
                    <a:pt x="590179" y="1254521"/>
                  </a:cubicBezTo>
                  <a:cubicBezTo>
                    <a:pt x="559008" y="1254111"/>
                    <a:pt x="556995" y="1254669"/>
                    <a:pt x="549269" y="1265827"/>
                  </a:cubicBezTo>
                  <a:cubicBezTo>
                    <a:pt x="533350" y="1288814"/>
                    <a:pt x="532986" y="1288234"/>
                    <a:pt x="563114" y="1288234"/>
                  </a:cubicBezTo>
                  <a:cubicBezTo>
                    <a:pt x="589413" y="1288234"/>
                    <a:pt x="590971" y="1287699"/>
                    <a:pt x="586927" y="1280139"/>
                  </a:cubicBezTo>
                  <a:close/>
                  <a:moveTo>
                    <a:pt x="662551" y="1285125"/>
                  </a:moveTo>
                  <a:cubicBezTo>
                    <a:pt x="653811" y="1284215"/>
                    <a:pt x="638447" y="1284203"/>
                    <a:pt x="628410" y="1285103"/>
                  </a:cubicBezTo>
                  <a:cubicBezTo>
                    <a:pt x="618372" y="1286002"/>
                    <a:pt x="625522" y="1286754"/>
                    <a:pt x="644301" y="1286776"/>
                  </a:cubicBezTo>
                  <a:cubicBezTo>
                    <a:pt x="663078" y="1286788"/>
                    <a:pt x="671291" y="1286048"/>
                    <a:pt x="662551" y="1285137"/>
                  </a:cubicBezTo>
                  <a:close/>
                  <a:moveTo>
                    <a:pt x="759926" y="1281937"/>
                  </a:moveTo>
                  <a:cubicBezTo>
                    <a:pt x="768209" y="1278476"/>
                    <a:pt x="782897" y="1268878"/>
                    <a:pt x="792564" y="1260601"/>
                  </a:cubicBezTo>
                  <a:cubicBezTo>
                    <a:pt x="802231" y="1252323"/>
                    <a:pt x="812835" y="1245549"/>
                    <a:pt x="816129" y="1245549"/>
                  </a:cubicBezTo>
                  <a:cubicBezTo>
                    <a:pt x="819423" y="1245549"/>
                    <a:pt x="821359" y="1243272"/>
                    <a:pt x="820429" y="1240482"/>
                  </a:cubicBezTo>
                  <a:cubicBezTo>
                    <a:pt x="817295" y="1231089"/>
                    <a:pt x="808908" y="1232057"/>
                    <a:pt x="797862" y="1243101"/>
                  </a:cubicBezTo>
                  <a:cubicBezTo>
                    <a:pt x="791821" y="1249147"/>
                    <a:pt x="784977" y="1254088"/>
                    <a:pt x="782654" y="1254088"/>
                  </a:cubicBezTo>
                  <a:cubicBezTo>
                    <a:pt x="775404" y="1254088"/>
                    <a:pt x="787063" y="1236930"/>
                    <a:pt x="797562" y="1232148"/>
                  </a:cubicBezTo>
                  <a:cubicBezTo>
                    <a:pt x="806718" y="1227969"/>
                    <a:pt x="806999" y="1226706"/>
                    <a:pt x="802032" y="1212086"/>
                  </a:cubicBezTo>
                  <a:cubicBezTo>
                    <a:pt x="799117" y="1203502"/>
                    <a:pt x="794503" y="1175352"/>
                    <a:pt x="791781" y="1149533"/>
                  </a:cubicBezTo>
                  <a:cubicBezTo>
                    <a:pt x="786221" y="1096796"/>
                    <a:pt x="774693" y="1040708"/>
                    <a:pt x="769415" y="1040708"/>
                  </a:cubicBezTo>
                  <a:cubicBezTo>
                    <a:pt x="767497" y="1040708"/>
                    <a:pt x="765926" y="1043108"/>
                    <a:pt x="765924" y="1046043"/>
                  </a:cubicBezTo>
                  <a:cubicBezTo>
                    <a:pt x="765916" y="1056805"/>
                    <a:pt x="740750" y="1104193"/>
                    <a:pt x="732774" y="1108461"/>
                  </a:cubicBezTo>
                  <a:cubicBezTo>
                    <a:pt x="728252" y="1110882"/>
                    <a:pt x="712444" y="1114812"/>
                    <a:pt x="697645" y="1117195"/>
                  </a:cubicBezTo>
                  <a:cubicBezTo>
                    <a:pt x="664538" y="1122527"/>
                    <a:pt x="654738" y="1131049"/>
                    <a:pt x="640333" y="1167033"/>
                  </a:cubicBezTo>
                  <a:cubicBezTo>
                    <a:pt x="628434" y="1196750"/>
                    <a:pt x="625274" y="1249819"/>
                    <a:pt x="635403" y="1249819"/>
                  </a:cubicBezTo>
                  <a:cubicBezTo>
                    <a:pt x="638211" y="1249819"/>
                    <a:pt x="647123" y="1254828"/>
                    <a:pt x="655207" y="1260954"/>
                  </a:cubicBezTo>
                  <a:cubicBezTo>
                    <a:pt x="690204" y="1287460"/>
                    <a:pt x="728396" y="1295111"/>
                    <a:pt x="759926" y="1281937"/>
                  </a:cubicBezTo>
                  <a:close/>
                  <a:moveTo>
                    <a:pt x="880112" y="1278624"/>
                  </a:moveTo>
                  <a:cubicBezTo>
                    <a:pt x="879149" y="1275698"/>
                    <a:pt x="871308" y="1272692"/>
                    <a:pt x="862686" y="1271964"/>
                  </a:cubicBezTo>
                  <a:cubicBezTo>
                    <a:pt x="850764" y="1270962"/>
                    <a:pt x="847013" y="1272237"/>
                    <a:pt x="847013" y="1277304"/>
                  </a:cubicBezTo>
                  <a:cubicBezTo>
                    <a:pt x="847013" y="1282245"/>
                    <a:pt x="851494" y="1283964"/>
                    <a:pt x="864439" y="1283964"/>
                  </a:cubicBezTo>
                  <a:cubicBezTo>
                    <a:pt x="876469" y="1283964"/>
                    <a:pt x="881322" y="1282313"/>
                    <a:pt x="880112" y="1278624"/>
                  </a:cubicBezTo>
                  <a:close/>
                  <a:moveTo>
                    <a:pt x="654272" y="1273068"/>
                  </a:moveTo>
                  <a:cubicBezTo>
                    <a:pt x="655064" y="1272396"/>
                    <a:pt x="650900" y="1268696"/>
                    <a:pt x="645023" y="1264836"/>
                  </a:cubicBezTo>
                  <a:cubicBezTo>
                    <a:pt x="634895" y="1258198"/>
                    <a:pt x="633251" y="1258392"/>
                    <a:pt x="613712" y="1268343"/>
                  </a:cubicBezTo>
                  <a:lnTo>
                    <a:pt x="593089" y="1278841"/>
                  </a:lnTo>
                  <a:lnTo>
                    <a:pt x="622962" y="1276575"/>
                  </a:lnTo>
                  <a:cubicBezTo>
                    <a:pt x="639392" y="1275322"/>
                    <a:pt x="653482" y="1273740"/>
                    <a:pt x="654272" y="1273068"/>
                  </a:cubicBezTo>
                  <a:close/>
                  <a:moveTo>
                    <a:pt x="872618" y="1219943"/>
                  </a:moveTo>
                  <a:lnTo>
                    <a:pt x="872618" y="1177273"/>
                  </a:lnTo>
                  <a:lnTo>
                    <a:pt x="838478" y="1177273"/>
                  </a:lnTo>
                  <a:cubicBezTo>
                    <a:pt x="808798" y="1177273"/>
                    <a:pt x="804339" y="1178248"/>
                    <a:pt x="804360" y="1184740"/>
                  </a:cubicBezTo>
                  <a:cubicBezTo>
                    <a:pt x="804400" y="1197957"/>
                    <a:pt x="813139" y="1224212"/>
                    <a:pt x="817492" y="1224212"/>
                  </a:cubicBezTo>
                  <a:cubicBezTo>
                    <a:pt x="819812" y="1224212"/>
                    <a:pt x="825414" y="1232854"/>
                    <a:pt x="829942" y="1243420"/>
                  </a:cubicBezTo>
                  <a:cubicBezTo>
                    <a:pt x="837756" y="1261648"/>
                    <a:pt x="839050" y="1262627"/>
                    <a:pt x="855396" y="1262627"/>
                  </a:cubicBezTo>
                  <a:lnTo>
                    <a:pt x="872618" y="1262627"/>
                  </a:lnTo>
                  <a:close/>
                  <a:moveTo>
                    <a:pt x="620828" y="1221696"/>
                  </a:moveTo>
                  <a:cubicBezTo>
                    <a:pt x="620828" y="1202113"/>
                    <a:pt x="619109" y="1196454"/>
                    <a:pt x="611226" y="1190048"/>
                  </a:cubicBezTo>
                  <a:cubicBezTo>
                    <a:pt x="602314" y="1182812"/>
                    <a:pt x="601677" y="1179158"/>
                    <a:pt x="602373" y="1139219"/>
                  </a:cubicBezTo>
                  <a:lnTo>
                    <a:pt x="603121" y="1096187"/>
                  </a:lnTo>
                  <a:lnTo>
                    <a:pt x="461539" y="1096357"/>
                  </a:lnTo>
                  <a:lnTo>
                    <a:pt x="319958" y="1096527"/>
                  </a:lnTo>
                  <a:lnTo>
                    <a:pt x="341295" y="1116270"/>
                  </a:lnTo>
                  <a:cubicBezTo>
                    <a:pt x="376476" y="1148817"/>
                    <a:pt x="425002" y="1182990"/>
                    <a:pt x="466446" y="1204401"/>
                  </a:cubicBezTo>
                  <a:cubicBezTo>
                    <a:pt x="528544" y="1236463"/>
                    <a:pt x="554592" y="1245105"/>
                    <a:pt x="589887" y="1245344"/>
                  </a:cubicBezTo>
                  <a:lnTo>
                    <a:pt x="620828" y="1245549"/>
                  </a:lnTo>
                  <a:close/>
                  <a:moveTo>
                    <a:pt x="939701" y="1219111"/>
                  </a:moveTo>
                  <a:cubicBezTo>
                    <a:pt x="989149" y="1197684"/>
                    <a:pt x="1045431" y="1160799"/>
                    <a:pt x="1083968" y="1124555"/>
                  </a:cubicBezTo>
                  <a:lnTo>
                    <a:pt x="1113740" y="1096556"/>
                  </a:lnTo>
                  <a:lnTo>
                    <a:pt x="995313" y="1096372"/>
                  </a:lnTo>
                  <a:lnTo>
                    <a:pt x="876887" y="1096188"/>
                  </a:lnTo>
                  <a:lnTo>
                    <a:pt x="876900" y="1114326"/>
                  </a:lnTo>
                  <a:cubicBezTo>
                    <a:pt x="876908" y="1124301"/>
                    <a:pt x="878169" y="1156983"/>
                    <a:pt x="879697" y="1186953"/>
                  </a:cubicBezTo>
                  <a:cubicBezTo>
                    <a:pt x="882919" y="1250149"/>
                    <a:pt x="876277" y="1246585"/>
                    <a:pt x="939698" y="1219111"/>
                  </a:cubicBezTo>
                  <a:close/>
                  <a:moveTo>
                    <a:pt x="631036" y="1166017"/>
                  </a:moveTo>
                  <a:cubicBezTo>
                    <a:pt x="644540" y="1126388"/>
                    <a:pt x="661632" y="1112429"/>
                    <a:pt x="703515" y="1106824"/>
                  </a:cubicBezTo>
                  <a:cubicBezTo>
                    <a:pt x="738556" y="1102134"/>
                    <a:pt x="739063" y="1101225"/>
                    <a:pt x="777354" y="974560"/>
                  </a:cubicBezTo>
                  <a:cubicBezTo>
                    <a:pt x="793135" y="922359"/>
                    <a:pt x="792359" y="908861"/>
                    <a:pt x="771346" y="869979"/>
                  </a:cubicBezTo>
                  <a:cubicBezTo>
                    <a:pt x="745459" y="822080"/>
                    <a:pt x="738443" y="797095"/>
                    <a:pt x="738394" y="752644"/>
                  </a:cubicBezTo>
                  <a:cubicBezTo>
                    <a:pt x="738355" y="719686"/>
                    <a:pt x="739913" y="711207"/>
                    <a:pt x="749349" y="692897"/>
                  </a:cubicBezTo>
                  <a:cubicBezTo>
                    <a:pt x="755398" y="681162"/>
                    <a:pt x="766403" y="665115"/>
                    <a:pt x="773806" y="657238"/>
                  </a:cubicBezTo>
                  <a:cubicBezTo>
                    <a:pt x="790564" y="639409"/>
                    <a:pt x="790818" y="626577"/>
                    <a:pt x="774767" y="608680"/>
                  </a:cubicBezTo>
                  <a:cubicBezTo>
                    <a:pt x="760182" y="592415"/>
                    <a:pt x="761646" y="589963"/>
                    <a:pt x="748767" y="652231"/>
                  </a:cubicBezTo>
                  <a:cubicBezTo>
                    <a:pt x="735413" y="716790"/>
                    <a:pt x="714721" y="770733"/>
                    <a:pt x="680535" y="830115"/>
                  </a:cubicBezTo>
                  <a:cubicBezTo>
                    <a:pt x="646142" y="889856"/>
                    <a:pt x="637899" y="910460"/>
                    <a:pt x="637899" y="936688"/>
                  </a:cubicBezTo>
                  <a:cubicBezTo>
                    <a:pt x="637899" y="947586"/>
                    <a:pt x="635915" y="955356"/>
                    <a:pt x="633134" y="955356"/>
                  </a:cubicBezTo>
                  <a:cubicBezTo>
                    <a:pt x="629947" y="955356"/>
                    <a:pt x="628951" y="946525"/>
                    <a:pt x="630127" y="928684"/>
                  </a:cubicBezTo>
                  <a:cubicBezTo>
                    <a:pt x="632050" y="899518"/>
                    <a:pt x="640779" y="878755"/>
                    <a:pt x="676315" y="818829"/>
                  </a:cubicBezTo>
                  <a:cubicBezTo>
                    <a:pt x="688133" y="798899"/>
                    <a:pt x="705286" y="763371"/>
                    <a:pt x="714431" y="739879"/>
                  </a:cubicBezTo>
                  <a:cubicBezTo>
                    <a:pt x="733320" y="691353"/>
                    <a:pt x="755311" y="593088"/>
                    <a:pt x="748751" y="586528"/>
                  </a:cubicBezTo>
                  <a:cubicBezTo>
                    <a:pt x="746462" y="584239"/>
                    <a:pt x="744589" y="577351"/>
                    <a:pt x="744589" y="571221"/>
                  </a:cubicBezTo>
                  <a:cubicBezTo>
                    <a:pt x="744589" y="543203"/>
                    <a:pt x="782509" y="430439"/>
                    <a:pt x="791932" y="430439"/>
                  </a:cubicBezTo>
                  <a:cubicBezTo>
                    <a:pt x="797836" y="430439"/>
                    <a:pt x="796604" y="437734"/>
                    <a:pt x="787758" y="455147"/>
                  </a:cubicBezTo>
                  <a:cubicBezTo>
                    <a:pt x="776682" y="476952"/>
                    <a:pt x="758710" y="535227"/>
                    <a:pt x="755894" y="558468"/>
                  </a:cubicBezTo>
                  <a:cubicBezTo>
                    <a:pt x="753627" y="577171"/>
                    <a:pt x="754117" y="578160"/>
                    <a:pt x="774684" y="596413"/>
                  </a:cubicBezTo>
                  <a:lnTo>
                    <a:pt x="795801" y="615152"/>
                  </a:lnTo>
                  <a:lnTo>
                    <a:pt x="795881" y="583609"/>
                  </a:lnTo>
                  <a:cubicBezTo>
                    <a:pt x="795974" y="549491"/>
                    <a:pt x="805549" y="471900"/>
                    <a:pt x="812735" y="447082"/>
                  </a:cubicBezTo>
                  <a:cubicBezTo>
                    <a:pt x="818168" y="428315"/>
                    <a:pt x="829333" y="417645"/>
                    <a:pt x="847901" y="413475"/>
                  </a:cubicBezTo>
                  <a:lnTo>
                    <a:pt x="861945" y="410321"/>
                  </a:lnTo>
                  <a:lnTo>
                    <a:pt x="849932" y="405443"/>
                  </a:lnTo>
                  <a:cubicBezTo>
                    <a:pt x="832577" y="398398"/>
                    <a:pt x="816879" y="399453"/>
                    <a:pt x="801742" y="408682"/>
                  </a:cubicBezTo>
                  <a:cubicBezTo>
                    <a:pt x="767485" y="429573"/>
                    <a:pt x="715756" y="508992"/>
                    <a:pt x="648290" y="644284"/>
                  </a:cubicBezTo>
                  <a:cubicBezTo>
                    <a:pt x="620590" y="699830"/>
                    <a:pt x="600386" y="735208"/>
                    <a:pt x="593452" y="740306"/>
                  </a:cubicBezTo>
                  <a:cubicBezTo>
                    <a:pt x="585405" y="746222"/>
                    <a:pt x="581750" y="753725"/>
                    <a:pt x="579763" y="768410"/>
                  </a:cubicBezTo>
                  <a:cubicBezTo>
                    <a:pt x="578273" y="779429"/>
                    <a:pt x="578334" y="791785"/>
                    <a:pt x="579901" y="795868"/>
                  </a:cubicBezTo>
                  <a:cubicBezTo>
                    <a:pt x="581468" y="799949"/>
                    <a:pt x="583803" y="838945"/>
                    <a:pt x="585091" y="882524"/>
                  </a:cubicBezTo>
                  <a:cubicBezTo>
                    <a:pt x="587016" y="947656"/>
                    <a:pt x="589662" y="972307"/>
                    <a:pt x="599956" y="1021033"/>
                  </a:cubicBezTo>
                  <a:cubicBezTo>
                    <a:pt x="610307" y="1070023"/>
                    <a:pt x="612277" y="1088535"/>
                    <a:pt x="611316" y="1127723"/>
                  </a:cubicBezTo>
                  <a:cubicBezTo>
                    <a:pt x="610218" y="1172577"/>
                    <a:pt x="612349" y="1185807"/>
                    <a:pt x="620674" y="1185807"/>
                  </a:cubicBezTo>
                  <a:cubicBezTo>
                    <a:pt x="622662" y="1185807"/>
                    <a:pt x="627324" y="1176901"/>
                    <a:pt x="631033" y="1166017"/>
                  </a:cubicBezTo>
                  <a:close/>
                  <a:moveTo>
                    <a:pt x="868351" y="1055400"/>
                  </a:moveTo>
                  <a:cubicBezTo>
                    <a:pt x="868351" y="943166"/>
                    <a:pt x="871588" y="909587"/>
                    <a:pt x="883346" y="899828"/>
                  </a:cubicBezTo>
                  <a:cubicBezTo>
                    <a:pt x="887830" y="896106"/>
                    <a:pt x="887703" y="892940"/>
                    <a:pt x="882659" y="882828"/>
                  </a:cubicBezTo>
                  <a:cubicBezTo>
                    <a:pt x="877212" y="871909"/>
                    <a:pt x="877242" y="868893"/>
                    <a:pt x="882905" y="857941"/>
                  </a:cubicBezTo>
                  <a:cubicBezTo>
                    <a:pt x="890162" y="843907"/>
                    <a:pt x="888338" y="840131"/>
                    <a:pt x="874303" y="840131"/>
                  </a:cubicBezTo>
                  <a:cubicBezTo>
                    <a:pt x="866107" y="840131"/>
                    <a:pt x="864168" y="843052"/>
                    <a:pt x="861774" y="859015"/>
                  </a:cubicBezTo>
                  <a:cubicBezTo>
                    <a:pt x="860121" y="870040"/>
                    <a:pt x="861026" y="884214"/>
                    <a:pt x="863950" y="893072"/>
                  </a:cubicBezTo>
                  <a:cubicBezTo>
                    <a:pt x="869833" y="910899"/>
                    <a:pt x="865702" y="922236"/>
                    <a:pt x="857440" y="910937"/>
                  </a:cubicBezTo>
                  <a:cubicBezTo>
                    <a:pt x="850533" y="901491"/>
                    <a:pt x="849202" y="904042"/>
                    <a:pt x="836191" y="951671"/>
                  </a:cubicBezTo>
                  <a:cubicBezTo>
                    <a:pt x="824786" y="993418"/>
                    <a:pt x="798759" y="1158898"/>
                    <a:pt x="802618" y="1165140"/>
                  </a:cubicBezTo>
                  <a:cubicBezTo>
                    <a:pt x="803840" y="1167119"/>
                    <a:pt x="819130" y="1168737"/>
                    <a:pt x="836596" y="1168737"/>
                  </a:cubicBezTo>
                  <a:lnTo>
                    <a:pt x="868351" y="1168737"/>
                  </a:lnTo>
                  <a:close/>
                  <a:moveTo>
                    <a:pt x="131798" y="1115391"/>
                  </a:moveTo>
                  <a:cubicBezTo>
                    <a:pt x="127949" y="1109523"/>
                    <a:pt x="123953" y="1104722"/>
                    <a:pt x="122906" y="1104722"/>
                  </a:cubicBezTo>
                  <a:cubicBezTo>
                    <a:pt x="120811" y="1104722"/>
                    <a:pt x="124841" y="1112454"/>
                    <a:pt x="131240" y="1120726"/>
                  </a:cubicBezTo>
                  <a:cubicBezTo>
                    <a:pt x="138584" y="1130227"/>
                    <a:pt x="138982" y="1126372"/>
                    <a:pt x="131798" y="1115391"/>
                  </a:cubicBezTo>
                  <a:close/>
                  <a:moveTo>
                    <a:pt x="821680" y="865736"/>
                  </a:moveTo>
                  <a:cubicBezTo>
                    <a:pt x="828187" y="703348"/>
                    <a:pt x="828636" y="634623"/>
                    <a:pt x="823844" y="534996"/>
                  </a:cubicBezTo>
                  <a:cubicBezTo>
                    <a:pt x="819453" y="443717"/>
                    <a:pt x="815790" y="444219"/>
                    <a:pt x="808279" y="537130"/>
                  </a:cubicBezTo>
                  <a:cubicBezTo>
                    <a:pt x="805717" y="568816"/>
                    <a:pt x="800234" y="629836"/>
                    <a:pt x="796094" y="672728"/>
                  </a:cubicBezTo>
                  <a:cubicBezTo>
                    <a:pt x="788769" y="748613"/>
                    <a:pt x="788192" y="751235"/>
                    <a:pt x="774675" y="770058"/>
                  </a:cubicBezTo>
                  <a:cubicBezTo>
                    <a:pt x="752887" y="800396"/>
                    <a:pt x="753163" y="813987"/>
                    <a:pt x="776506" y="860484"/>
                  </a:cubicBezTo>
                  <a:cubicBezTo>
                    <a:pt x="787428" y="882242"/>
                    <a:pt x="797346" y="906247"/>
                    <a:pt x="798545" y="913829"/>
                  </a:cubicBezTo>
                  <a:cubicBezTo>
                    <a:pt x="799900" y="922393"/>
                    <a:pt x="796418" y="941177"/>
                    <a:pt x="789356" y="963415"/>
                  </a:cubicBezTo>
                  <a:cubicBezTo>
                    <a:pt x="776674" y="1003343"/>
                    <a:pt x="776718" y="1014972"/>
                    <a:pt x="789772" y="1077958"/>
                  </a:cubicBezTo>
                  <a:lnTo>
                    <a:pt x="797935" y="1117341"/>
                  </a:lnTo>
                  <a:lnTo>
                    <a:pt x="807285" y="1054486"/>
                  </a:lnTo>
                  <a:cubicBezTo>
                    <a:pt x="813468" y="1012918"/>
                    <a:pt x="818344" y="948992"/>
                    <a:pt x="821680" y="865736"/>
                  </a:cubicBezTo>
                  <a:close/>
                  <a:moveTo>
                    <a:pt x="112647" y="1084451"/>
                  </a:moveTo>
                  <a:cubicBezTo>
                    <a:pt x="107387" y="1075650"/>
                    <a:pt x="101227" y="1066528"/>
                    <a:pt x="98973" y="1064180"/>
                  </a:cubicBezTo>
                  <a:cubicBezTo>
                    <a:pt x="94293" y="1059316"/>
                    <a:pt x="102662" y="1076459"/>
                    <a:pt x="111998" y="1090853"/>
                  </a:cubicBezTo>
                  <a:cubicBezTo>
                    <a:pt x="122370" y="1106839"/>
                    <a:pt x="122894" y="1101601"/>
                    <a:pt x="112647" y="1084451"/>
                  </a:cubicBezTo>
                  <a:close/>
                  <a:moveTo>
                    <a:pt x="433052" y="1081250"/>
                  </a:moveTo>
                  <a:cubicBezTo>
                    <a:pt x="433052" y="1075842"/>
                    <a:pt x="423032" y="1074849"/>
                    <a:pt x="368518" y="1074849"/>
                  </a:cubicBezTo>
                  <a:cubicBezTo>
                    <a:pt x="311635" y="1074849"/>
                    <a:pt x="304610" y="1075608"/>
                    <a:pt x="309289" y="1081250"/>
                  </a:cubicBezTo>
                  <a:cubicBezTo>
                    <a:pt x="313548" y="1086379"/>
                    <a:pt x="326391" y="1087651"/>
                    <a:pt x="373823" y="1087651"/>
                  </a:cubicBezTo>
                  <a:cubicBezTo>
                    <a:pt x="423624" y="1087651"/>
                    <a:pt x="433052" y="1086634"/>
                    <a:pt x="433052" y="1081250"/>
                  </a:cubicBezTo>
                  <a:close/>
                  <a:moveTo>
                    <a:pt x="603758" y="1081250"/>
                  </a:moveTo>
                  <a:cubicBezTo>
                    <a:pt x="603758" y="1075780"/>
                    <a:pt x="591666" y="1074849"/>
                    <a:pt x="520539" y="1074849"/>
                  </a:cubicBezTo>
                  <a:cubicBezTo>
                    <a:pt x="449413" y="1074849"/>
                    <a:pt x="437321" y="1075778"/>
                    <a:pt x="437321" y="1081250"/>
                  </a:cubicBezTo>
                  <a:cubicBezTo>
                    <a:pt x="437321" y="1086722"/>
                    <a:pt x="449413" y="1087651"/>
                    <a:pt x="520539" y="1087651"/>
                  </a:cubicBezTo>
                  <a:cubicBezTo>
                    <a:pt x="591666" y="1087651"/>
                    <a:pt x="603758" y="1086722"/>
                    <a:pt x="603758" y="1081250"/>
                  </a:cubicBezTo>
                  <a:close/>
                  <a:moveTo>
                    <a:pt x="1128677" y="1081250"/>
                  </a:moveTo>
                  <a:cubicBezTo>
                    <a:pt x="1133379" y="1075585"/>
                    <a:pt x="1119222" y="1074849"/>
                    <a:pt x="1005438" y="1074849"/>
                  </a:cubicBezTo>
                  <a:cubicBezTo>
                    <a:pt x="894015" y="1074849"/>
                    <a:pt x="876887" y="1075701"/>
                    <a:pt x="876887" y="1081250"/>
                  </a:cubicBezTo>
                  <a:cubicBezTo>
                    <a:pt x="876887" y="1086793"/>
                    <a:pt x="893424" y="1087651"/>
                    <a:pt x="1000125" y="1087651"/>
                  </a:cubicBezTo>
                  <a:cubicBezTo>
                    <a:pt x="1104464" y="1087651"/>
                    <a:pt x="1124178" y="1086670"/>
                    <a:pt x="1128677" y="1081250"/>
                  </a:cubicBezTo>
                  <a:close/>
                  <a:moveTo>
                    <a:pt x="309289" y="1057779"/>
                  </a:moveTo>
                  <a:cubicBezTo>
                    <a:pt x="309289" y="1051118"/>
                    <a:pt x="306443" y="1049243"/>
                    <a:pt x="296344" y="1049243"/>
                  </a:cubicBezTo>
                  <a:cubicBezTo>
                    <a:pt x="284708" y="1049243"/>
                    <a:pt x="283854" y="1050114"/>
                    <a:pt x="287953" y="1057779"/>
                  </a:cubicBezTo>
                  <a:cubicBezTo>
                    <a:pt x="290469" y="1062473"/>
                    <a:pt x="296298" y="1066314"/>
                    <a:pt x="300910" y="1066314"/>
                  </a:cubicBezTo>
                  <a:cubicBezTo>
                    <a:pt x="306443" y="1066314"/>
                    <a:pt x="309289" y="1063418"/>
                    <a:pt x="309289" y="1057779"/>
                  </a:cubicBezTo>
                  <a:close/>
                  <a:moveTo>
                    <a:pt x="316713" y="999254"/>
                  </a:moveTo>
                  <a:cubicBezTo>
                    <a:pt x="315870" y="985672"/>
                    <a:pt x="315164" y="995685"/>
                    <a:pt x="315153" y="1021504"/>
                  </a:cubicBezTo>
                  <a:cubicBezTo>
                    <a:pt x="315142" y="1047323"/>
                    <a:pt x="315836" y="1058436"/>
                    <a:pt x="316701" y="1046198"/>
                  </a:cubicBezTo>
                  <a:cubicBezTo>
                    <a:pt x="317555" y="1033961"/>
                    <a:pt x="317567" y="1012836"/>
                    <a:pt x="316713" y="999254"/>
                  </a:cubicBezTo>
                  <a:close/>
                  <a:moveTo>
                    <a:pt x="373311" y="1034584"/>
                  </a:moveTo>
                  <a:cubicBezTo>
                    <a:pt x="373311" y="1017133"/>
                    <a:pt x="371501" y="998093"/>
                    <a:pt x="369281" y="992274"/>
                  </a:cubicBezTo>
                  <a:cubicBezTo>
                    <a:pt x="363941" y="978225"/>
                    <a:pt x="350039" y="974183"/>
                    <a:pt x="336820" y="982840"/>
                  </a:cubicBezTo>
                  <a:cubicBezTo>
                    <a:pt x="327006" y="989271"/>
                    <a:pt x="326357" y="992053"/>
                    <a:pt x="326357" y="1028004"/>
                  </a:cubicBezTo>
                  <a:lnTo>
                    <a:pt x="326357" y="1066314"/>
                  </a:lnTo>
                  <a:lnTo>
                    <a:pt x="349834" y="1066314"/>
                  </a:lnTo>
                  <a:lnTo>
                    <a:pt x="373311" y="1066314"/>
                  </a:lnTo>
                  <a:close/>
                  <a:moveTo>
                    <a:pt x="380735" y="999254"/>
                  </a:moveTo>
                  <a:cubicBezTo>
                    <a:pt x="379881" y="985672"/>
                    <a:pt x="379175" y="995685"/>
                    <a:pt x="379175" y="1021504"/>
                  </a:cubicBezTo>
                  <a:cubicBezTo>
                    <a:pt x="379163" y="1047323"/>
                    <a:pt x="379858" y="1058436"/>
                    <a:pt x="380712" y="1046198"/>
                  </a:cubicBezTo>
                  <a:cubicBezTo>
                    <a:pt x="381577" y="1033961"/>
                    <a:pt x="381577" y="1012836"/>
                    <a:pt x="380723" y="999254"/>
                  </a:cubicBezTo>
                  <a:close/>
                  <a:moveTo>
                    <a:pt x="420254" y="1057779"/>
                  </a:moveTo>
                  <a:cubicBezTo>
                    <a:pt x="420254" y="1050869"/>
                    <a:pt x="417408" y="1049243"/>
                    <a:pt x="405316" y="1049243"/>
                  </a:cubicBezTo>
                  <a:cubicBezTo>
                    <a:pt x="393225" y="1049243"/>
                    <a:pt x="390378" y="1050869"/>
                    <a:pt x="390378" y="1057779"/>
                  </a:cubicBezTo>
                  <a:cubicBezTo>
                    <a:pt x="390378" y="1064688"/>
                    <a:pt x="393225" y="1066314"/>
                    <a:pt x="405316" y="1066314"/>
                  </a:cubicBezTo>
                  <a:cubicBezTo>
                    <a:pt x="417408" y="1066314"/>
                    <a:pt x="420254" y="1064688"/>
                    <a:pt x="420254" y="1057779"/>
                  </a:cubicBezTo>
                  <a:close/>
                  <a:moveTo>
                    <a:pt x="431947" y="999254"/>
                  </a:moveTo>
                  <a:cubicBezTo>
                    <a:pt x="431093" y="985672"/>
                    <a:pt x="430388" y="995685"/>
                    <a:pt x="430376" y="1021504"/>
                  </a:cubicBezTo>
                  <a:cubicBezTo>
                    <a:pt x="430376" y="1047323"/>
                    <a:pt x="431071" y="1058436"/>
                    <a:pt x="431925" y="1046198"/>
                  </a:cubicBezTo>
                  <a:cubicBezTo>
                    <a:pt x="432790" y="1033961"/>
                    <a:pt x="432790" y="1012836"/>
                    <a:pt x="431936" y="999254"/>
                  </a:cubicBezTo>
                  <a:close/>
                  <a:moveTo>
                    <a:pt x="450119" y="1057779"/>
                  </a:moveTo>
                  <a:cubicBezTo>
                    <a:pt x="450119" y="1053037"/>
                    <a:pt x="447273" y="1049243"/>
                    <a:pt x="443720" y="1049243"/>
                  </a:cubicBezTo>
                  <a:cubicBezTo>
                    <a:pt x="440168" y="1049243"/>
                    <a:pt x="437321" y="1053037"/>
                    <a:pt x="437321" y="1057779"/>
                  </a:cubicBezTo>
                  <a:cubicBezTo>
                    <a:pt x="437321" y="1062520"/>
                    <a:pt x="440168" y="1066314"/>
                    <a:pt x="443720" y="1066314"/>
                  </a:cubicBezTo>
                  <a:cubicBezTo>
                    <a:pt x="447273" y="1066314"/>
                    <a:pt x="450119" y="1062520"/>
                    <a:pt x="450119" y="1057779"/>
                  </a:cubicBezTo>
                  <a:close/>
                  <a:moveTo>
                    <a:pt x="475725" y="1057779"/>
                  </a:moveTo>
                  <a:cubicBezTo>
                    <a:pt x="475725" y="1051519"/>
                    <a:pt x="472879" y="1049243"/>
                    <a:pt x="465057" y="1049243"/>
                  </a:cubicBezTo>
                  <a:cubicBezTo>
                    <a:pt x="457235" y="1049243"/>
                    <a:pt x="454389" y="1051519"/>
                    <a:pt x="454389" y="1057779"/>
                  </a:cubicBezTo>
                  <a:cubicBezTo>
                    <a:pt x="454389" y="1064038"/>
                    <a:pt x="457235" y="1066314"/>
                    <a:pt x="465057" y="1066314"/>
                  </a:cubicBezTo>
                  <a:cubicBezTo>
                    <a:pt x="472879" y="1066314"/>
                    <a:pt x="475725" y="1064038"/>
                    <a:pt x="475725" y="1057779"/>
                  </a:cubicBezTo>
                  <a:close/>
                  <a:moveTo>
                    <a:pt x="492804" y="1057779"/>
                  </a:moveTo>
                  <a:cubicBezTo>
                    <a:pt x="492804" y="1053037"/>
                    <a:pt x="489957" y="1049243"/>
                    <a:pt x="486394" y="1049243"/>
                  </a:cubicBezTo>
                  <a:cubicBezTo>
                    <a:pt x="482841" y="1049243"/>
                    <a:pt x="479995" y="1053037"/>
                    <a:pt x="479995" y="1057779"/>
                  </a:cubicBezTo>
                  <a:cubicBezTo>
                    <a:pt x="479995" y="1062520"/>
                    <a:pt x="482841" y="1066314"/>
                    <a:pt x="486394" y="1066314"/>
                  </a:cubicBezTo>
                  <a:cubicBezTo>
                    <a:pt x="489957" y="1066314"/>
                    <a:pt x="492804" y="1062520"/>
                    <a:pt x="492804" y="1057779"/>
                  </a:cubicBezTo>
                  <a:close/>
                  <a:moveTo>
                    <a:pt x="518405" y="1057779"/>
                  </a:moveTo>
                  <a:cubicBezTo>
                    <a:pt x="518405" y="1052088"/>
                    <a:pt x="515561" y="1049243"/>
                    <a:pt x="509871" y="1049243"/>
                  </a:cubicBezTo>
                  <a:cubicBezTo>
                    <a:pt x="504178" y="1049243"/>
                    <a:pt x="501332" y="1052088"/>
                    <a:pt x="501332" y="1057779"/>
                  </a:cubicBezTo>
                  <a:cubicBezTo>
                    <a:pt x="501332" y="1063469"/>
                    <a:pt x="504178" y="1066314"/>
                    <a:pt x="509871" y="1066314"/>
                  </a:cubicBezTo>
                  <a:cubicBezTo>
                    <a:pt x="515561" y="1066314"/>
                    <a:pt x="518405" y="1063469"/>
                    <a:pt x="518405" y="1057779"/>
                  </a:cubicBezTo>
                  <a:close/>
                  <a:moveTo>
                    <a:pt x="539744" y="1057779"/>
                  </a:moveTo>
                  <a:cubicBezTo>
                    <a:pt x="539744" y="1053037"/>
                    <a:pt x="536898" y="1049243"/>
                    <a:pt x="533342" y="1049243"/>
                  </a:cubicBezTo>
                  <a:cubicBezTo>
                    <a:pt x="529786" y="1049243"/>
                    <a:pt x="526940" y="1053037"/>
                    <a:pt x="526940" y="1057779"/>
                  </a:cubicBezTo>
                  <a:cubicBezTo>
                    <a:pt x="526940" y="1062520"/>
                    <a:pt x="529786" y="1066314"/>
                    <a:pt x="533342" y="1066314"/>
                  </a:cubicBezTo>
                  <a:cubicBezTo>
                    <a:pt x="536898" y="1066314"/>
                    <a:pt x="539744" y="1062520"/>
                    <a:pt x="539744" y="1057779"/>
                  </a:cubicBezTo>
                  <a:close/>
                  <a:moveTo>
                    <a:pt x="561082" y="1057779"/>
                  </a:moveTo>
                  <a:cubicBezTo>
                    <a:pt x="561082" y="1052088"/>
                    <a:pt x="558236" y="1049243"/>
                    <a:pt x="552546" y="1049243"/>
                  </a:cubicBezTo>
                  <a:cubicBezTo>
                    <a:pt x="546856" y="1049243"/>
                    <a:pt x="544011" y="1052088"/>
                    <a:pt x="544011" y="1057779"/>
                  </a:cubicBezTo>
                  <a:cubicBezTo>
                    <a:pt x="544011" y="1063469"/>
                    <a:pt x="546856" y="1066314"/>
                    <a:pt x="552546" y="1066314"/>
                  </a:cubicBezTo>
                  <a:cubicBezTo>
                    <a:pt x="558236" y="1066314"/>
                    <a:pt x="561082" y="1063469"/>
                    <a:pt x="561082" y="1057779"/>
                  </a:cubicBezTo>
                  <a:close/>
                  <a:moveTo>
                    <a:pt x="582420" y="1057779"/>
                  </a:moveTo>
                  <a:cubicBezTo>
                    <a:pt x="582420" y="1053037"/>
                    <a:pt x="579574" y="1049243"/>
                    <a:pt x="576019" y="1049243"/>
                  </a:cubicBezTo>
                  <a:cubicBezTo>
                    <a:pt x="572462" y="1049243"/>
                    <a:pt x="569616" y="1053037"/>
                    <a:pt x="569616" y="1057779"/>
                  </a:cubicBezTo>
                  <a:cubicBezTo>
                    <a:pt x="569616" y="1062520"/>
                    <a:pt x="572462" y="1066314"/>
                    <a:pt x="576019" y="1066314"/>
                  </a:cubicBezTo>
                  <a:cubicBezTo>
                    <a:pt x="579574" y="1066314"/>
                    <a:pt x="582420" y="1062520"/>
                    <a:pt x="582420" y="1057779"/>
                  </a:cubicBezTo>
                  <a:close/>
                  <a:moveTo>
                    <a:pt x="598736" y="1059200"/>
                  </a:moveTo>
                  <a:cubicBezTo>
                    <a:pt x="596660" y="1048493"/>
                    <a:pt x="586687" y="1047023"/>
                    <a:pt x="586687" y="1057423"/>
                  </a:cubicBezTo>
                  <a:cubicBezTo>
                    <a:pt x="586687" y="1062666"/>
                    <a:pt x="589443" y="1066314"/>
                    <a:pt x="593402" y="1066314"/>
                  </a:cubicBezTo>
                  <a:cubicBezTo>
                    <a:pt x="597376" y="1066314"/>
                    <a:pt x="599553" y="1063410"/>
                    <a:pt x="598736" y="1059200"/>
                  </a:cubicBezTo>
                  <a:close/>
                  <a:moveTo>
                    <a:pt x="889689" y="1057779"/>
                  </a:moveTo>
                  <a:cubicBezTo>
                    <a:pt x="889689" y="1053037"/>
                    <a:pt x="886844" y="1049243"/>
                    <a:pt x="883288" y="1049243"/>
                  </a:cubicBezTo>
                  <a:cubicBezTo>
                    <a:pt x="879731" y="1049243"/>
                    <a:pt x="876887" y="1053037"/>
                    <a:pt x="876887" y="1057779"/>
                  </a:cubicBezTo>
                  <a:cubicBezTo>
                    <a:pt x="876887" y="1062520"/>
                    <a:pt x="879731" y="1066314"/>
                    <a:pt x="883288" y="1066314"/>
                  </a:cubicBezTo>
                  <a:cubicBezTo>
                    <a:pt x="886844" y="1066314"/>
                    <a:pt x="889689" y="1062520"/>
                    <a:pt x="889689" y="1057779"/>
                  </a:cubicBezTo>
                  <a:close/>
                  <a:moveTo>
                    <a:pt x="911028" y="1057779"/>
                  </a:moveTo>
                  <a:cubicBezTo>
                    <a:pt x="911028" y="1052088"/>
                    <a:pt x="908182" y="1049243"/>
                    <a:pt x="902492" y="1049243"/>
                  </a:cubicBezTo>
                  <a:cubicBezTo>
                    <a:pt x="896801" y="1049243"/>
                    <a:pt x="893957" y="1052088"/>
                    <a:pt x="893957" y="1057779"/>
                  </a:cubicBezTo>
                  <a:cubicBezTo>
                    <a:pt x="893957" y="1063469"/>
                    <a:pt x="896801" y="1066314"/>
                    <a:pt x="902492" y="1066314"/>
                  </a:cubicBezTo>
                  <a:cubicBezTo>
                    <a:pt x="908182" y="1066314"/>
                    <a:pt x="911028" y="1063469"/>
                    <a:pt x="911028" y="1057779"/>
                  </a:cubicBezTo>
                  <a:close/>
                  <a:moveTo>
                    <a:pt x="932366" y="1057779"/>
                  </a:moveTo>
                  <a:cubicBezTo>
                    <a:pt x="932366" y="1052088"/>
                    <a:pt x="929520" y="1049243"/>
                    <a:pt x="923830" y="1049243"/>
                  </a:cubicBezTo>
                  <a:cubicBezTo>
                    <a:pt x="918140" y="1049243"/>
                    <a:pt x="915295" y="1052088"/>
                    <a:pt x="915295" y="1057779"/>
                  </a:cubicBezTo>
                  <a:cubicBezTo>
                    <a:pt x="915295" y="1063469"/>
                    <a:pt x="918140" y="1066314"/>
                    <a:pt x="923830" y="1066314"/>
                  </a:cubicBezTo>
                  <a:cubicBezTo>
                    <a:pt x="929520" y="1066314"/>
                    <a:pt x="932366" y="1063469"/>
                    <a:pt x="932366" y="1057779"/>
                  </a:cubicBezTo>
                  <a:close/>
                  <a:moveTo>
                    <a:pt x="953704" y="1057779"/>
                  </a:moveTo>
                  <a:cubicBezTo>
                    <a:pt x="953704" y="1053037"/>
                    <a:pt x="950858" y="1049243"/>
                    <a:pt x="947302" y="1049243"/>
                  </a:cubicBezTo>
                  <a:cubicBezTo>
                    <a:pt x="943746" y="1049243"/>
                    <a:pt x="940900" y="1053037"/>
                    <a:pt x="940900" y="1057779"/>
                  </a:cubicBezTo>
                  <a:cubicBezTo>
                    <a:pt x="940900" y="1062520"/>
                    <a:pt x="943746" y="1066314"/>
                    <a:pt x="947302" y="1066314"/>
                  </a:cubicBezTo>
                  <a:cubicBezTo>
                    <a:pt x="950858" y="1066314"/>
                    <a:pt x="953704" y="1062520"/>
                    <a:pt x="953704" y="1057779"/>
                  </a:cubicBezTo>
                  <a:close/>
                  <a:moveTo>
                    <a:pt x="979309" y="1057779"/>
                  </a:moveTo>
                  <a:cubicBezTo>
                    <a:pt x="979309" y="1052088"/>
                    <a:pt x="976464" y="1049243"/>
                    <a:pt x="970774" y="1049243"/>
                  </a:cubicBezTo>
                  <a:cubicBezTo>
                    <a:pt x="965084" y="1049243"/>
                    <a:pt x="962238" y="1052088"/>
                    <a:pt x="962238" y="1057779"/>
                  </a:cubicBezTo>
                  <a:cubicBezTo>
                    <a:pt x="962238" y="1063469"/>
                    <a:pt x="965084" y="1066314"/>
                    <a:pt x="970774" y="1066314"/>
                  </a:cubicBezTo>
                  <a:cubicBezTo>
                    <a:pt x="976464" y="1066314"/>
                    <a:pt x="979309" y="1063469"/>
                    <a:pt x="979309" y="1057779"/>
                  </a:cubicBezTo>
                  <a:close/>
                  <a:moveTo>
                    <a:pt x="996379" y="1057779"/>
                  </a:moveTo>
                  <a:cubicBezTo>
                    <a:pt x="996379" y="1053037"/>
                    <a:pt x="993534" y="1049243"/>
                    <a:pt x="989978" y="1049243"/>
                  </a:cubicBezTo>
                  <a:cubicBezTo>
                    <a:pt x="986421" y="1049243"/>
                    <a:pt x="983577" y="1053037"/>
                    <a:pt x="983577" y="1057779"/>
                  </a:cubicBezTo>
                  <a:cubicBezTo>
                    <a:pt x="983577" y="1062520"/>
                    <a:pt x="986421" y="1066314"/>
                    <a:pt x="989978" y="1066314"/>
                  </a:cubicBezTo>
                  <a:cubicBezTo>
                    <a:pt x="993534" y="1066314"/>
                    <a:pt x="996379" y="1062520"/>
                    <a:pt x="996379" y="1057779"/>
                  </a:cubicBezTo>
                  <a:close/>
                  <a:moveTo>
                    <a:pt x="1021986" y="1057779"/>
                  </a:moveTo>
                  <a:cubicBezTo>
                    <a:pt x="1021986" y="1052088"/>
                    <a:pt x="1019141" y="1049243"/>
                    <a:pt x="1013450" y="1049243"/>
                  </a:cubicBezTo>
                  <a:cubicBezTo>
                    <a:pt x="1007761" y="1049243"/>
                    <a:pt x="1004915" y="1052088"/>
                    <a:pt x="1004915" y="1057779"/>
                  </a:cubicBezTo>
                  <a:cubicBezTo>
                    <a:pt x="1004915" y="1063469"/>
                    <a:pt x="1007761" y="1066314"/>
                    <a:pt x="1013450" y="1066314"/>
                  </a:cubicBezTo>
                  <a:cubicBezTo>
                    <a:pt x="1019141" y="1066314"/>
                    <a:pt x="1021986" y="1063469"/>
                    <a:pt x="1021986" y="1057779"/>
                  </a:cubicBezTo>
                  <a:close/>
                  <a:moveTo>
                    <a:pt x="1043324" y="1057779"/>
                  </a:moveTo>
                  <a:cubicBezTo>
                    <a:pt x="1043324" y="1053037"/>
                    <a:pt x="1040478" y="1049243"/>
                    <a:pt x="1036923" y="1049243"/>
                  </a:cubicBezTo>
                  <a:cubicBezTo>
                    <a:pt x="1033366" y="1049243"/>
                    <a:pt x="1030521" y="1053037"/>
                    <a:pt x="1030521" y="1057779"/>
                  </a:cubicBezTo>
                  <a:cubicBezTo>
                    <a:pt x="1030521" y="1062520"/>
                    <a:pt x="1033366" y="1066314"/>
                    <a:pt x="1036923" y="1066314"/>
                  </a:cubicBezTo>
                  <a:cubicBezTo>
                    <a:pt x="1040478" y="1066314"/>
                    <a:pt x="1043324" y="1062520"/>
                    <a:pt x="1043324" y="1057779"/>
                  </a:cubicBezTo>
                  <a:close/>
                  <a:moveTo>
                    <a:pt x="1064662" y="1057779"/>
                  </a:moveTo>
                  <a:cubicBezTo>
                    <a:pt x="1064662" y="1052088"/>
                    <a:pt x="1061816" y="1049243"/>
                    <a:pt x="1056127" y="1049243"/>
                  </a:cubicBezTo>
                  <a:cubicBezTo>
                    <a:pt x="1050436" y="1049243"/>
                    <a:pt x="1047591" y="1052088"/>
                    <a:pt x="1047591" y="1057779"/>
                  </a:cubicBezTo>
                  <a:cubicBezTo>
                    <a:pt x="1047591" y="1063469"/>
                    <a:pt x="1050436" y="1066314"/>
                    <a:pt x="1056127" y="1066314"/>
                  </a:cubicBezTo>
                  <a:cubicBezTo>
                    <a:pt x="1061816" y="1066314"/>
                    <a:pt x="1064662" y="1063469"/>
                    <a:pt x="1064662" y="1057779"/>
                  </a:cubicBezTo>
                  <a:close/>
                  <a:moveTo>
                    <a:pt x="1086000" y="1057779"/>
                  </a:moveTo>
                  <a:cubicBezTo>
                    <a:pt x="1086000" y="1053037"/>
                    <a:pt x="1083154" y="1049243"/>
                    <a:pt x="1079599" y="1049243"/>
                  </a:cubicBezTo>
                  <a:cubicBezTo>
                    <a:pt x="1076042" y="1049243"/>
                    <a:pt x="1073198" y="1053037"/>
                    <a:pt x="1073198" y="1057779"/>
                  </a:cubicBezTo>
                  <a:cubicBezTo>
                    <a:pt x="1073198" y="1062520"/>
                    <a:pt x="1076042" y="1066314"/>
                    <a:pt x="1079599" y="1066314"/>
                  </a:cubicBezTo>
                  <a:cubicBezTo>
                    <a:pt x="1083154" y="1066314"/>
                    <a:pt x="1086000" y="1062520"/>
                    <a:pt x="1086000" y="1057779"/>
                  </a:cubicBezTo>
                  <a:close/>
                  <a:moveTo>
                    <a:pt x="1111606" y="1057779"/>
                  </a:moveTo>
                  <a:cubicBezTo>
                    <a:pt x="1111606" y="1052088"/>
                    <a:pt x="1108761" y="1049243"/>
                    <a:pt x="1103070" y="1049243"/>
                  </a:cubicBezTo>
                  <a:cubicBezTo>
                    <a:pt x="1097381" y="1049243"/>
                    <a:pt x="1094535" y="1052088"/>
                    <a:pt x="1094535" y="1057779"/>
                  </a:cubicBezTo>
                  <a:cubicBezTo>
                    <a:pt x="1094535" y="1063469"/>
                    <a:pt x="1097381" y="1066314"/>
                    <a:pt x="1103070" y="1066314"/>
                  </a:cubicBezTo>
                  <a:cubicBezTo>
                    <a:pt x="1108761" y="1066314"/>
                    <a:pt x="1111606" y="1063469"/>
                    <a:pt x="1111606" y="1057779"/>
                  </a:cubicBezTo>
                  <a:close/>
                  <a:moveTo>
                    <a:pt x="1132944" y="1057779"/>
                  </a:moveTo>
                  <a:cubicBezTo>
                    <a:pt x="1132944" y="1052088"/>
                    <a:pt x="1130099" y="1049243"/>
                    <a:pt x="1124409" y="1049243"/>
                  </a:cubicBezTo>
                  <a:cubicBezTo>
                    <a:pt x="1118719" y="1049243"/>
                    <a:pt x="1115873" y="1052088"/>
                    <a:pt x="1115873" y="1057779"/>
                  </a:cubicBezTo>
                  <a:cubicBezTo>
                    <a:pt x="1115873" y="1063469"/>
                    <a:pt x="1118719" y="1066314"/>
                    <a:pt x="1124409" y="1066314"/>
                  </a:cubicBezTo>
                  <a:cubicBezTo>
                    <a:pt x="1130099" y="1066314"/>
                    <a:pt x="1132944" y="1063469"/>
                    <a:pt x="1132944" y="1057779"/>
                  </a:cubicBezTo>
                  <a:close/>
                  <a:moveTo>
                    <a:pt x="1147881" y="1057779"/>
                  </a:moveTo>
                  <a:cubicBezTo>
                    <a:pt x="1155378" y="1049495"/>
                    <a:pt x="1155335" y="1049243"/>
                    <a:pt x="1146409" y="1049243"/>
                  </a:cubicBezTo>
                  <a:cubicBezTo>
                    <a:pt x="1140057" y="1049243"/>
                    <a:pt x="1137211" y="1051883"/>
                    <a:pt x="1137211" y="1057779"/>
                  </a:cubicBezTo>
                  <a:cubicBezTo>
                    <a:pt x="1137211" y="1062473"/>
                    <a:pt x="1137874" y="1066314"/>
                    <a:pt x="1138683" y="1066314"/>
                  </a:cubicBezTo>
                  <a:cubicBezTo>
                    <a:pt x="1139493" y="1066314"/>
                    <a:pt x="1143632" y="1062473"/>
                    <a:pt x="1147881" y="1057779"/>
                  </a:cubicBezTo>
                  <a:close/>
                  <a:moveTo>
                    <a:pt x="86517" y="1038668"/>
                  </a:moveTo>
                  <a:cubicBezTo>
                    <a:pt x="81405" y="1028157"/>
                    <a:pt x="76498" y="1020289"/>
                    <a:pt x="75598" y="1021184"/>
                  </a:cubicBezTo>
                  <a:cubicBezTo>
                    <a:pt x="73674" y="1023114"/>
                    <a:pt x="90912" y="1057779"/>
                    <a:pt x="93804" y="1057779"/>
                  </a:cubicBezTo>
                  <a:cubicBezTo>
                    <a:pt x="94908" y="1057779"/>
                    <a:pt x="91618" y="1049179"/>
                    <a:pt x="86517" y="1038668"/>
                  </a:cubicBezTo>
                  <a:close/>
                  <a:moveTo>
                    <a:pt x="300761" y="1021504"/>
                  </a:moveTo>
                  <a:cubicBezTo>
                    <a:pt x="300761" y="1000877"/>
                    <a:pt x="299725" y="998031"/>
                    <a:pt x="292222" y="998031"/>
                  </a:cubicBezTo>
                  <a:cubicBezTo>
                    <a:pt x="284719" y="998031"/>
                    <a:pt x="283683" y="1000877"/>
                    <a:pt x="283683" y="1021504"/>
                  </a:cubicBezTo>
                  <a:cubicBezTo>
                    <a:pt x="283683" y="1042130"/>
                    <a:pt x="284719" y="1044976"/>
                    <a:pt x="292222" y="1044976"/>
                  </a:cubicBezTo>
                  <a:cubicBezTo>
                    <a:pt x="299725" y="1044976"/>
                    <a:pt x="300761" y="1042130"/>
                    <a:pt x="300761" y="1021504"/>
                  </a:cubicBezTo>
                  <a:close/>
                  <a:moveTo>
                    <a:pt x="415142" y="1022571"/>
                  </a:moveTo>
                  <a:cubicBezTo>
                    <a:pt x="414038" y="1003441"/>
                    <a:pt x="412603" y="1000166"/>
                    <a:pt x="405316" y="1000166"/>
                  </a:cubicBezTo>
                  <a:cubicBezTo>
                    <a:pt x="398029" y="1000166"/>
                    <a:pt x="396595" y="1003441"/>
                    <a:pt x="395490" y="1022571"/>
                  </a:cubicBezTo>
                  <a:cubicBezTo>
                    <a:pt x="394238" y="1044195"/>
                    <a:pt x="394591" y="1044976"/>
                    <a:pt x="405316" y="1044976"/>
                  </a:cubicBezTo>
                  <a:cubicBezTo>
                    <a:pt x="416042" y="1044976"/>
                    <a:pt x="416383" y="1044195"/>
                    <a:pt x="415142" y="1022571"/>
                  </a:cubicBezTo>
                  <a:close/>
                  <a:moveTo>
                    <a:pt x="445861" y="1021654"/>
                  </a:moveTo>
                  <a:cubicBezTo>
                    <a:pt x="445861" y="1002658"/>
                    <a:pt x="447443" y="997482"/>
                    <a:pt x="454434" y="993739"/>
                  </a:cubicBezTo>
                  <a:cubicBezTo>
                    <a:pt x="459159" y="991213"/>
                    <a:pt x="466161" y="989705"/>
                    <a:pt x="469998" y="990388"/>
                  </a:cubicBezTo>
                  <a:cubicBezTo>
                    <a:pt x="473835" y="991073"/>
                    <a:pt x="477820" y="989230"/>
                    <a:pt x="478845" y="986296"/>
                  </a:cubicBezTo>
                  <a:cubicBezTo>
                    <a:pt x="480177" y="982484"/>
                    <a:pt x="474519" y="980962"/>
                    <a:pt x="459011" y="980962"/>
                  </a:cubicBezTo>
                  <a:lnTo>
                    <a:pt x="437321" y="980962"/>
                  </a:lnTo>
                  <a:lnTo>
                    <a:pt x="437321" y="1012970"/>
                  </a:lnTo>
                  <a:cubicBezTo>
                    <a:pt x="437321" y="1031462"/>
                    <a:pt x="439120" y="1044977"/>
                    <a:pt x="441591" y="1044977"/>
                  </a:cubicBezTo>
                  <a:cubicBezTo>
                    <a:pt x="443937" y="1044977"/>
                    <a:pt x="445861" y="1034482"/>
                    <a:pt x="445861" y="1021654"/>
                  </a:cubicBezTo>
                  <a:close/>
                  <a:moveTo>
                    <a:pt x="479152" y="1022571"/>
                  </a:moveTo>
                  <a:cubicBezTo>
                    <a:pt x="477900" y="1000808"/>
                    <a:pt x="477490" y="1000166"/>
                    <a:pt x="465057" y="1000166"/>
                  </a:cubicBezTo>
                  <a:cubicBezTo>
                    <a:pt x="452624" y="1000166"/>
                    <a:pt x="452225" y="1000808"/>
                    <a:pt x="450962" y="1022571"/>
                  </a:cubicBezTo>
                  <a:lnTo>
                    <a:pt x="449675" y="1044976"/>
                  </a:lnTo>
                  <a:lnTo>
                    <a:pt x="465057" y="1044976"/>
                  </a:lnTo>
                  <a:lnTo>
                    <a:pt x="480439" y="1044976"/>
                  </a:lnTo>
                  <a:close/>
                  <a:moveTo>
                    <a:pt x="489491" y="1016170"/>
                  </a:moveTo>
                  <a:cubicBezTo>
                    <a:pt x="490254" y="1006194"/>
                    <a:pt x="489411" y="998033"/>
                    <a:pt x="487578" y="998033"/>
                  </a:cubicBezTo>
                  <a:cubicBezTo>
                    <a:pt x="485756" y="998033"/>
                    <a:pt x="484492" y="1009074"/>
                    <a:pt x="484754" y="1022571"/>
                  </a:cubicBezTo>
                  <a:cubicBezTo>
                    <a:pt x="485289" y="1048617"/>
                    <a:pt x="487168" y="1046064"/>
                    <a:pt x="489491" y="1016170"/>
                  </a:cubicBezTo>
                  <a:close/>
                  <a:moveTo>
                    <a:pt x="521829" y="1022571"/>
                  </a:moveTo>
                  <a:cubicBezTo>
                    <a:pt x="520636" y="1001862"/>
                    <a:pt x="519732" y="1000166"/>
                    <a:pt x="509871" y="1000166"/>
                  </a:cubicBezTo>
                  <a:cubicBezTo>
                    <a:pt x="500011" y="1000166"/>
                    <a:pt x="499100" y="1001862"/>
                    <a:pt x="497916" y="1022571"/>
                  </a:cubicBezTo>
                  <a:lnTo>
                    <a:pt x="496618" y="1044976"/>
                  </a:lnTo>
                  <a:lnTo>
                    <a:pt x="509871" y="1044976"/>
                  </a:lnTo>
                  <a:lnTo>
                    <a:pt x="523119" y="1044976"/>
                  </a:lnTo>
                  <a:close/>
                  <a:moveTo>
                    <a:pt x="569551" y="1026838"/>
                  </a:moveTo>
                  <a:cubicBezTo>
                    <a:pt x="569472" y="1004065"/>
                    <a:pt x="565010" y="996895"/>
                    <a:pt x="552064" y="998726"/>
                  </a:cubicBezTo>
                  <a:cubicBezTo>
                    <a:pt x="543003" y="1000007"/>
                    <a:pt x="541735" y="1002644"/>
                    <a:pt x="540587" y="1022571"/>
                  </a:cubicBezTo>
                  <a:lnTo>
                    <a:pt x="539297" y="1044976"/>
                  </a:lnTo>
                  <a:lnTo>
                    <a:pt x="554457" y="1044976"/>
                  </a:lnTo>
                  <a:cubicBezTo>
                    <a:pt x="569457" y="1044976"/>
                    <a:pt x="569616" y="1044786"/>
                    <a:pt x="569551" y="1026838"/>
                  </a:cubicBezTo>
                  <a:close/>
                  <a:moveTo>
                    <a:pt x="578152" y="1021504"/>
                  </a:moveTo>
                  <a:cubicBezTo>
                    <a:pt x="578152" y="1008594"/>
                    <a:pt x="576712" y="998029"/>
                    <a:pt x="574952" y="998026"/>
                  </a:cubicBezTo>
                  <a:cubicBezTo>
                    <a:pt x="573190" y="998023"/>
                    <a:pt x="572408" y="1008585"/>
                    <a:pt x="573212" y="1021499"/>
                  </a:cubicBezTo>
                  <a:cubicBezTo>
                    <a:pt x="575099" y="1051795"/>
                    <a:pt x="578152" y="1051798"/>
                    <a:pt x="578152" y="1021502"/>
                  </a:cubicBezTo>
                  <a:close/>
                  <a:moveTo>
                    <a:pt x="592874" y="1031106"/>
                  </a:moveTo>
                  <a:cubicBezTo>
                    <a:pt x="586606" y="1002381"/>
                    <a:pt x="582971" y="999334"/>
                    <a:pt x="582691" y="1022571"/>
                  </a:cubicBezTo>
                  <a:cubicBezTo>
                    <a:pt x="582476" y="1040256"/>
                    <a:pt x="583839" y="1044976"/>
                    <a:pt x="589160" y="1044976"/>
                  </a:cubicBezTo>
                  <a:cubicBezTo>
                    <a:pt x="594541" y="1044976"/>
                    <a:pt x="595290" y="1042177"/>
                    <a:pt x="592874" y="1031106"/>
                  </a:cubicBezTo>
                  <a:close/>
                  <a:moveTo>
                    <a:pt x="893112" y="1022611"/>
                  </a:moveTo>
                  <a:cubicBezTo>
                    <a:pt x="892115" y="1005325"/>
                    <a:pt x="890127" y="999924"/>
                    <a:pt x="884354" y="998826"/>
                  </a:cubicBezTo>
                  <a:cubicBezTo>
                    <a:pt x="877965" y="997611"/>
                    <a:pt x="876887" y="1000843"/>
                    <a:pt x="876887" y="1021191"/>
                  </a:cubicBezTo>
                  <a:cubicBezTo>
                    <a:pt x="876887" y="1042333"/>
                    <a:pt x="877860" y="1044976"/>
                    <a:pt x="885644" y="1044976"/>
                  </a:cubicBezTo>
                  <a:cubicBezTo>
                    <a:pt x="893527" y="1044976"/>
                    <a:pt x="894274" y="1042740"/>
                    <a:pt x="893112" y="1022611"/>
                  </a:cubicBezTo>
                  <a:close/>
                  <a:moveTo>
                    <a:pt x="935789" y="1022571"/>
                  </a:moveTo>
                  <a:cubicBezTo>
                    <a:pt x="934597" y="1001862"/>
                    <a:pt x="933692" y="1000166"/>
                    <a:pt x="923830" y="1000166"/>
                  </a:cubicBezTo>
                  <a:cubicBezTo>
                    <a:pt x="913969" y="1000166"/>
                    <a:pt x="913063" y="1001862"/>
                    <a:pt x="911871" y="1022571"/>
                  </a:cubicBezTo>
                  <a:lnTo>
                    <a:pt x="910581" y="1044976"/>
                  </a:lnTo>
                  <a:lnTo>
                    <a:pt x="923831" y="1044976"/>
                  </a:lnTo>
                  <a:lnTo>
                    <a:pt x="937079" y="1044976"/>
                  </a:lnTo>
                  <a:close/>
                  <a:moveTo>
                    <a:pt x="949436" y="1021503"/>
                  </a:moveTo>
                  <a:cubicBezTo>
                    <a:pt x="949436" y="1008593"/>
                    <a:pt x="947996" y="998028"/>
                    <a:pt x="946236" y="998025"/>
                  </a:cubicBezTo>
                  <a:cubicBezTo>
                    <a:pt x="944474" y="998022"/>
                    <a:pt x="943692" y="1008584"/>
                    <a:pt x="944496" y="1021497"/>
                  </a:cubicBezTo>
                  <a:cubicBezTo>
                    <a:pt x="946383" y="1051793"/>
                    <a:pt x="949436" y="1051797"/>
                    <a:pt x="949436" y="1021501"/>
                  </a:cubicBezTo>
                  <a:close/>
                  <a:moveTo>
                    <a:pt x="982732" y="1022570"/>
                  </a:moveTo>
                  <a:cubicBezTo>
                    <a:pt x="981479" y="1000807"/>
                    <a:pt x="981076" y="1000165"/>
                    <a:pt x="968640" y="1000165"/>
                  </a:cubicBezTo>
                  <a:cubicBezTo>
                    <a:pt x="956204" y="1000165"/>
                    <a:pt x="955801" y="1000807"/>
                    <a:pt x="954547" y="1022570"/>
                  </a:cubicBezTo>
                  <a:lnTo>
                    <a:pt x="953257" y="1044975"/>
                  </a:lnTo>
                  <a:lnTo>
                    <a:pt x="968640" y="1044975"/>
                  </a:lnTo>
                  <a:lnTo>
                    <a:pt x="984024" y="1044975"/>
                  </a:lnTo>
                  <a:close/>
                  <a:moveTo>
                    <a:pt x="993066" y="1016168"/>
                  </a:moveTo>
                  <a:cubicBezTo>
                    <a:pt x="993839" y="1006193"/>
                    <a:pt x="992986" y="998030"/>
                    <a:pt x="991158" y="998030"/>
                  </a:cubicBezTo>
                  <a:cubicBezTo>
                    <a:pt x="989335" y="998030"/>
                    <a:pt x="988067" y="1009073"/>
                    <a:pt x="988340" y="1022570"/>
                  </a:cubicBezTo>
                  <a:cubicBezTo>
                    <a:pt x="988865" y="1048616"/>
                    <a:pt x="990749" y="1046063"/>
                    <a:pt x="993066" y="1016168"/>
                  </a:cubicBezTo>
                  <a:close/>
                  <a:moveTo>
                    <a:pt x="1025409" y="1022570"/>
                  </a:moveTo>
                  <a:cubicBezTo>
                    <a:pt x="1024217" y="1001861"/>
                    <a:pt x="1023312" y="1000165"/>
                    <a:pt x="1013450" y="1000165"/>
                  </a:cubicBezTo>
                  <a:cubicBezTo>
                    <a:pt x="1003589" y="1000165"/>
                    <a:pt x="1002684" y="1001861"/>
                    <a:pt x="1001492" y="1022570"/>
                  </a:cubicBezTo>
                  <a:lnTo>
                    <a:pt x="1000202" y="1044975"/>
                  </a:lnTo>
                  <a:lnTo>
                    <a:pt x="1013451" y="1044975"/>
                  </a:lnTo>
                  <a:lnTo>
                    <a:pt x="1026699" y="1044975"/>
                  </a:lnTo>
                  <a:close/>
                  <a:moveTo>
                    <a:pt x="1073131" y="1026837"/>
                  </a:moveTo>
                  <a:cubicBezTo>
                    <a:pt x="1073052" y="1004064"/>
                    <a:pt x="1068590" y="996894"/>
                    <a:pt x="1055644" y="998725"/>
                  </a:cubicBezTo>
                  <a:cubicBezTo>
                    <a:pt x="1046585" y="1000006"/>
                    <a:pt x="1045315" y="1002643"/>
                    <a:pt x="1044167" y="1022570"/>
                  </a:cubicBezTo>
                  <a:lnTo>
                    <a:pt x="1042877" y="1044975"/>
                  </a:lnTo>
                  <a:lnTo>
                    <a:pt x="1058037" y="1044975"/>
                  </a:lnTo>
                  <a:cubicBezTo>
                    <a:pt x="1073038" y="1044975"/>
                    <a:pt x="1073196" y="1044784"/>
                    <a:pt x="1073133" y="1026837"/>
                  </a:cubicBezTo>
                  <a:close/>
                  <a:moveTo>
                    <a:pt x="1082686" y="1016168"/>
                  </a:moveTo>
                  <a:cubicBezTo>
                    <a:pt x="1083459" y="1006193"/>
                    <a:pt x="1082607" y="998030"/>
                    <a:pt x="1080778" y="998030"/>
                  </a:cubicBezTo>
                  <a:cubicBezTo>
                    <a:pt x="1078955" y="998030"/>
                    <a:pt x="1077688" y="1009073"/>
                    <a:pt x="1077960" y="1022570"/>
                  </a:cubicBezTo>
                  <a:cubicBezTo>
                    <a:pt x="1078485" y="1048616"/>
                    <a:pt x="1080369" y="1046063"/>
                    <a:pt x="1082686" y="1016168"/>
                  </a:cubicBezTo>
                  <a:close/>
                  <a:moveTo>
                    <a:pt x="1115030" y="1022610"/>
                  </a:moveTo>
                  <a:cubicBezTo>
                    <a:pt x="1113982" y="1004459"/>
                    <a:pt x="1112184" y="999949"/>
                    <a:pt x="1105486" y="998674"/>
                  </a:cubicBezTo>
                  <a:cubicBezTo>
                    <a:pt x="1094208" y="996526"/>
                    <a:pt x="1086000" y="1009183"/>
                    <a:pt x="1086000" y="1028719"/>
                  </a:cubicBezTo>
                  <a:cubicBezTo>
                    <a:pt x="1086000" y="1044497"/>
                    <a:pt x="1086446" y="1044975"/>
                    <a:pt x="1101160" y="1044975"/>
                  </a:cubicBezTo>
                  <a:lnTo>
                    <a:pt x="1116320" y="1044975"/>
                  </a:lnTo>
                  <a:close/>
                  <a:moveTo>
                    <a:pt x="1160684" y="1024101"/>
                  </a:moveTo>
                  <a:cubicBezTo>
                    <a:pt x="1160684" y="1004039"/>
                    <a:pt x="1152656" y="994467"/>
                    <a:pt x="1139926" y="999351"/>
                  </a:cubicBezTo>
                  <a:cubicBezTo>
                    <a:pt x="1134726" y="1001347"/>
                    <a:pt x="1132944" y="1007581"/>
                    <a:pt x="1132944" y="1023773"/>
                  </a:cubicBezTo>
                  <a:lnTo>
                    <a:pt x="1132944" y="1045515"/>
                  </a:lnTo>
                  <a:lnTo>
                    <a:pt x="1146814" y="1044178"/>
                  </a:lnTo>
                  <a:cubicBezTo>
                    <a:pt x="1160152" y="1042892"/>
                    <a:pt x="1160684" y="1042124"/>
                    <a:pt x="1160684" y="1024101"/>
                  </a:cubicBezTo>
                  <a:close/>
                  <a:moveTo>
                    <a:pt x="269701" y="988429"/>
                  </a:moveTo>
                  <a:cubicBezTo>
                    <a:pt x="268756" y="980800"/>
                    <a:pt x="267982" y="987042"/>
                    <a:pt x="267982" y="1002299"/>
                  </a:cubicBezTo>
                  <a:cubicBezTo>
                    <a:pt x="267982" y="1017556"/>
                    <a:pt x="268756" y="1023796"/>
                    <a:pt x="269701" y="1016168"/>
                  </a:cubicBezTo>
                  <a:cubicBezTo>
                    <a:pt x="270646" y="1008539"/>
                    <a:pt x="270646" y="996057"/>
                    <a:pt x="269701" y="988429"/>
                  </a:cubicBezTo>
                  <a:close/>
                  <a:moveTo>
                    <a:pt x="1171352" y="1012967"/>
                  </a:moveTo>
                  <a:cubicBezTo>
                    <a:pt x="1171352" y="1004752"/>
                    <a:pt x="1169818" y="998030"/>
                    <a:pt x="1167941" y="998030"/>
                  </a:cubicBezTo>
                  <a:cubicBezTo>
                    <a:pt x="1166066" y="998030"/>
                    <a:pt x="1165316" y="1004752"/>
                    <a:pt x="1166274" y="1012967"/>
                  </a:cubicBezTo>
                  <a:cubicBezTo>
                    <a:pt x="1167234" y="1021183"/>
                    <a:pt x="1168769" y="1027904"/>
                    <a:pt x="1169686" y="1027904"/>
                  </a:cubicBezTo>
                  <a:cubicBezTo>
                    <a:pt x="1170602" y="1027904"/>
                    <a:pt x="1171352" y="1021183"/>
                    <a:pt x="1171352" y="1012967"/>
                  </a:cubicBezTo>
                  <a:close/>
                  <a:moveTo>
                    <a:pt x="1186013" y="998466"/>
                  </a:moveTo>
                  <a:cubicBezTo>
                    <a:pt x="1183335" y="995787"/>
                    <a:pt x="1175717" y="1006626"/>
                    <a:pt x="1175821" y="1012967"/>
                  </a:cubicBezTo>
                  <a:cubicBezTo>
                    <a:pt x="1175861" y="1015315"/>
                    <a:pt x="1178692" y="1013534"/>
                    <a:pt x="1182113" y="1009012"/>
                  </a:cubicBezTo>
                  <a:cubicBezTo>
                    <a:pt x="1185536" y="1004488"/>
                    <a:pt x="1187290" y="999743"/>
                    <a:pt x="1186013" y="998466"/>
                  </a:cubicBezTo>
                  <a:close/>
                  <a:moveTo>
                    <a:pt x="258077" y="995897"/>
                  </a:moveTo>
                  <a:cubicBezTo>
                    <a:pt x="258077" y="983805"/>
                    <a:pt x="256448" y="980960"/>
                    <a:pt x="249549" y="980960"/>
                  </a:cubicBezTo>
                  <a:cubicBezTo>
                    <a:pt x="239301" y="980960"/>
                    <a:pt x="239165" y="982086"/>
                    <a:pt x="247522" y="998243"/>
                  </a:cubicBezTo>
                  <a:cubicBezTo>
                    <a:pt x="255970" y="1014587"/>
                    <a:pt x="258077" y="1014119"/>
                    <a:pt x="258077" y="995897"/>
                  </a:cubicBezTo>
                  <a:close/>
                  <a:moveTo>
                    <a:pt x="1039056" y="1004433"/>
                  </a:moveTo>
                  <a:cubicBezTo>
                    <a:pt x="1039056" y="1000912"/>
                    <a:pt x="1037196" y="998030"/>
                    <a:pt x="1034922" y="998030"/>
                  </a:cubicBezTo>
                  <a:cubicBezTo>
                    <a:pt x="1032649" y="998030"/>
                    <a:pt x="1031894" y="1000912"/>
                    <a:pt x="1033245" y="1004433"/>
                  </a:cubicBezTo>
                  <a:cubicBezTo>
                    <a:pt x="1034597" y="1007953"/>
                    <a:pt x="1036456" y="1010834"/>
                    <a:pt x="1037379" y="1010834"/>
                  </a:cubicBezTo>
                  <a:cubicBezTo>
                    <a:pt x="1038301" y="1010834"/>
                    <a:pt x="1039056" y="1007953"/>
                    <a:pt x="1039056" y="1004433"/>
                  </a:cubicBezTo>
                  <a:close/>
                  <a:moveTo>
                    <a:pt x="1375896" y="987362"/>
                  </a:moveTo>
                  <a:cubicBezTo>
                    <a:pt x="1375896" y="985014"/>
                    <a:pt x="1373151" y="987895"/>
                    <a:pt x="1369797" y="993763"/>
                  </a:cubicBezTo>
                  <a:cubicBezTo>
                    <a:pt x="1366443" y="999631"/>
                    <a:pt x="1363699" y="1006352"/>
                    <a:pt x="1363699" y="1008700"/>
                  </a:cubicBezTo>
                  <a:cubicBezTo>
                    <a:pt x="1363699" y="1011048"/>
                    <a:pt x="1366443" y="1008167"/>
                    <a:pt x="1369797" y="1002299"/>
                  </a:cubicBezTo>
                  <a:cubicBezTo>
                    <a:pt x="1373151" y="996431"/>
                    <a:pt x="1375896" y="989709"/>
                    <a:pt x="1375896" y="987362"/>
                  </a:cubicBezTo>
                  <a:close/>
                  <a:moveTo>
                    <a:pt x="62163" y="984783"/>
                  </a:moveTo>
                  <a:cubicBezTo>
                    <a:pt x="57586" y="974465"/>
                    <a:pt x="53703" y="967425"/>
                    <a:pt x="53533" y="969138"/>
                  </a:cubicBezTo>
                  <a:cubicBezTo>
                    <a:pt x="53043" y="974190"/>
                    <a:pt x="66945" y="1007076"/>
                    <a:pt x="68789" y="1005232"/>
                  </a:cubicBezTo>
                  <a:cubicBezTo>
                    <a:pt x="69723" y="1004303"/>
                    <a:pt x="66740" y="995101"/>
                    <a:pt x="62163" y="984783"/>
                  </a:cubicBezTo>
                  <a:close/>
                  <a:moveTo>
                    <a:pt x="535475" y="1002299"/>
                  </a:moveTo>
                  <a:cubicBezTo>
                    <a:pt x="535475" y="999951"/>
                    <a:pt x="533442" y="998030"/>
                    <a:pt x="530956" y="998030"/>
                  </a:cubicBezTo>
                  <a:cubicBezTo>
                    <a:pt x="528471" y="998030"/>
                    <a:pt x="527624" y="999951"/>
                    <a:pt x="529074" y="1002299"/>
                  </a:cubicBezTo>
                  <a:cubicBezTo>
                    <a:pt x="530525" y="1004645"/>
                    <a:pt x="532558" y="1006566"/>
                    <a:pt x="533594" y="1006566"/>
                  </a:cubicBezTo>
                  <a:cubicBezTo>
                    <a:pt x="534629" y="1006566"/>
                    <a:pt x="535475" y="1004645"/>
                    <a:pt x="535475" y="1002299"/>
                  </a:cubicBezTo>
                  <a:close/>
                  <a:moveTo>
                    <a:pt x="904626" y="1002299"/>
                  </a:moveTo>
                  <a:cubicBezTo>
                    <a:pt x="906076" y="999951"/>
                    <a:pt x="905230" y="998030"/>
                    <a:pt x="902743" y="998030"/>
                  </a:cubicBezTo>
                  <a:cubicBezTo>
                    <a:pt x="900258" y="998030"/>
                    <a:pt x="898224" y="999951"/>
                    <a:pt x="898224" y="1002299"/>
                  </a:cubicBezTo>
                  <a:cubicBezTo>
                    <a:pt x="898224" y="1004645"/>
                    <a:pt x="899072" y="1006566"/>
                    <a:pt x="900107" y="1006566"/>
                  </a:cubicBezTo>
                  <a:cubicBezTo>
                    <a:pt x="901141" y="1006566"/>
                    <a:pt x="903175" y="1004645"/>
                    <a:pt x="904626" y="1002299"/>
                  </a:cubicBezTo>
                  <a:close/>
                  <a:moveTo>
                    <a:pt x="309289" y="995897"/>
                  </a:moveTo>
                  <a:cubicBezTo>
                    <a:pt x="309289" y="992376"/>
                    <a:pt x="307433" y="989496"/>
                    <a:pt x="305156" y="989496"/>
                  </a:cubicBezTo>
                  <a:cubicBezTo>
                    <a:pt x="302879" y="989496"/>
                    <a:pt x="302128" y="992376"/>
                    <a:pt x="303483" y="995897"/>
                  </a:cubicBezTo>
                  <a:cubicBezTo>
                    <a:pt x="304826" y="999417"/>
                    <a:pt x="306693" y="1002299"/>
                    <a:pt x="307616" y="1002299"/>
                  </a:cubicBezTo>
                  <a:cubicBezTo>
                    <a:pt x="308538" y="1002299"/>
                    <a:pt x="309289" y="999417"/>
                    <a:pt x="309289" y="995897"/>
                  </a:cubicBezTo>
                  <a:close/>
                  <a:moveTo>
                    <a:pt x="281554" y="993763"/>
                  </a:moveTo>
                  <a:cubicBezTo>
                    <a:pt x="283000" y="991416"/>
                    <a:pt x="282157" y="989496"/>
                    <a:pt x="279675" y="989496"/>
                  </a:cubicBezTo>
                  <a:cubicBezTo>
                    <a:pt x="277182" y="989496"/>
                    <a:pt x="275155" y="991416"/>
                    <a:pt x="275155" y="993763"/>
                  </a:cubicBezTo>
                  <a:cubicBezTo>
                    <a:pt x="275155" y="996111"/>
                    <a:pt x="275998" y="998030"/>
                    <a:pt x="277034" y="998030"/>
                  </a:cubicBezTo>
                  <a:cubicBezTo>
                    <a:pt x="278070" y="998030"/>
                    <a:pt x="280096" y="996111"/>
                    <a:pt x="281554" y="993763"/>
                  </a:cubicBezTo>
                  <a:close/>
                  <a:moveTo>
                    <a:pt x="396777" y="993763"/>
                  </a:moveTo>
                  <a:cubicBezTo>
                    <a:pt x="398223" y="991416"/>
                    <a:pt x="397380" y="989496"/>
                    <a:pt x="394898" y="989496"/>
                  </a:cubicBezTo>
                  <a:cubicBezTo>
                    <a:pt x="392405" y="989496"/>
                    <a:pt x="390378" y="991416"/>
                    <a:pt x="390378" y="993763"/>
                  </a:cubicBezTo>
                  <a:cubicBezTo>
                    <a:pt x="390378" y="996111"/>
                    <a:pt x="391221" y="998030"/>
                    <a:pt x="392257" y="998030"/>
                  </a:cubicBezTo>
                  <a:cubicBezTo>
                    <a:pt x="393293" y="998030"/>
                    <a:pt x="395331" y="996111"/>
                    <a:pt x="396777" y="993763"/>
                  </a:cubicBezTo>
                  <a:close/>
                  <a:moveTo>
                    <a:pt x="522673" y="986295"/>
                  </a:moveTo>
                  <a:cubicBezTo>
                    <a:pt x="522673" y="983053"/>
                    <a:pt x="516868" y="980960"/>
                    <a:pt x="507867" y="980960"/>
                  </a:cubicBezTo>
                  <a:cubicBezTo>
                    <a:pt x="497779" y="980960"/>
                    <a:pt x="493715" y="982659"/>
                    <a:pt x="495115" y="986295"/>
                  </a:cubicBezTo>
                  <a:cubicBezTo>
                    <a:pt x="496242" y="989229"/>
                    <a:pt x="502903" y="991629"/>
                    <a:pt x="509917" y="991629"/>
                  </a:cubicBezTo>
                  <a:cubicBezTo>
                    <a:pt x="517276" y="991629"/>
                    <a:pt x="522673" y="989373"/>
                    <a:pt x="522673" y="986295"/>
                  </a:cubicBezTo>
                  <a:close/>
                  <a:moveTo>
                    <a:pt x="567302" y="986295"/>
                  </a:moveTo>
                  <a:cubicBezTo>
                    <a:pt x="568698" y="982659"/>
                    <a:pt x="564635" y="980960"/>
                    <a:pt x="554546" y="980960"/>
                  </a:cubicBezTo>
                  <a:cubicBezTo>
                    <a:pt x="545549" y="980960"/>
                    <a:pt x="539744" y="983053"/>
                    <a:pt x="539744" y="986295"/>
                  </a:cubicBezTo>
                  <a:cubicBezTo>
                    <a:pt x="539744" y="989373"/>
                    <a:pt x="545139" y="991629"/>
                    <a:pt x="552499" y="991629"/>
                  </a:cubicBezTo>
                  <a:cubicBezTo>
                    <a:pt x="559515" y="991629"/>
                    <a:pt x="566176" y="989229"/>
                    <a:pt x="567302" y="986295"/>
                  </a:cubicBezTo>
                  <a:close/>
                  <a:moveTo>
                    <a:pt x="893957" y="987362"/>
                  </a:moveTo>
                  <a:cubicBezTo>
                    <a:pt x="893957" y="983805"/>
                    <a:pt x="890163" y="980960"/>
                    <a:pt x="885421" y="980960"/>
                  </a:cubicBezTo>
                  <a:cubicBezTo>
                    <a:pt x="874909" y="980960"/>
                    <a:pt x="874131" y="988150"/>
                    <a:pt x="884354" y="990821"/>
                  </a:cubicBezTo>
                  <a:cubicBezTo>
                    <a:pt x="888462" y="991895"/>
                    <a:pt x="892303" y="992996"/>
                    <a:pt x="892889" y="993268"/>
                  </a:cubicBezTo>
                  <a:cubicBezTo>
                    <a:pt x="893477" y="993540"/>
                    <a:pt x="893957" y="990882"/>
                    <a:pt x="893957" y="987362"/>
                  </a:cubicBezTo>
                  <a:close/>
                  <a:moveTo>
                    <a:pt x="938586" y="986295"/>
                  </a:moveTo>
                  <a:cubicBezTo>
                    <a:pt x="939980" y="982659"/>
                    <a:pt x="935919" y="980960"/>
                    <a:pt x="925830" y="980960"/>
                  </a:cubicBezTo>
                  <a:cubicBezTo>
                    <a:pt x="916833" y="980960"/>
                    <a:pt x="911028" y="983053"/>
                    <a:pt x="911028" y="986295"/>
                  </a:cubicBezTo>
                  <a:cubicBezTo>
                    <a:pt x="911028" y="989373"/>
                    <a:pt x="916423" y="991629"/>
                    <a:pt x="923783" y="991629"/>
                  </a:cubicBezTo>
                  <a:cubicBezTo>
                    <a:pt x="930799" y="991629"/>
                    <a:pt x="937460" y="989229"/>
                    <a:pt x="938586" y="986295"/>
                  </a:cubicBezTo>
                  <a:close/>
                  <a:moveTo>
                    <a:pt x="983577" y="986295"/>
                  </a:moveTo>
                  <a:cubicBezTo>
                    <a:pt x="983577" y="983053"/>
                    <a:pt x="977772" y="980960"/>
                    <a:pt x="968774" y="980960"/>
                  </a:cubicBezTo>
                  <a:cubicBezTo>
                    <a:pt x="958685" y="980960"/>
                    <a:pt x="954623" y="982659"/>
                    <a:pt x="956018" y="986295"/>
                  </a:cubicBezTo>
                  <a:cubicBezTo>
                    <a:pt x="957144" y="989229"/>
                    <a:pt x="963806" y="991629"/>
                    <a:pt x="970821" y="991629"/>
                  </a:cubicBezTo>
                  <a:cubicBezTo>
                    <a:pt x="978180" y="991629"/>
                    <a:pt x="983577" y="989373"/>
                    <a:pt x="983577" y="986295"/>
                  </a:cubicBezTo>
                  <a:close/>
                  <a:moveTo>
                    <a:pt x="1028206" y="986295"/>
                  </a:moveTo>
                  <a:cubicBezTo>
                    <a:pt x="1029630" y="982583"/>
                    <a:pt x="1025140" y="980960"/>
                    <a:pt x="1013450" y="980960"/>
                  </a:cubicBezTo>
                  <a:cubicBezTo>
                    <a:pt x="1001761" y="980960"/>
                    <a:pt x="997271" y="982583"/>
                    <a:pt x="998695" y="986295"/>
                  </a:cubicBezTo>
                  <a:cubicBezTo>
                    <a:pt x="999820" y="989229"/>
                    <a:pt x="1006460" y="991629"/>
                    <a:pt x="1013450" y="991629"/>
                  </a:cubicBezTo>
                  <a:cubicBezTo>
                    <a:pt x="1020440" y="991629"/>
                    <a:pt x="1027080" y="989229"/>
                    <a:pt x="1028206" y="986295"/>
                  </a:cubicBezTo>
                  <a:close/>
                  <a:moveTo>
                    <a:pt x="1071368" y="984735"/>
                  </a:moveTo>
                  <a:cubicBezTo>
                    <a:pt x="1072650" y="982660"/>
                    <a:pt x="1066866" y="980960"/>
                    <a:pt x="1058512" y="980960"/>
                  </a:cubicBezTo>
                  <a:cubicBezTo>
                    <a:pt x="1048738" y="980960"/>
                    <a:pt x="1043324" y="982979"/>
                    <a:pt x="1043324" y="986623"/>
                  </a:cubicBezTo>
                  <a:cubicBezTo>
                    <a:pt x="1043324" y="992936"/>
                    <a:pt x="1067296" y="991323"/>
                    <a:pt x="1071368" y="984735"/>
                  </a:cubicBezTo>
                  <a:close/>
                  <a:moveTo>
                    <a:pt x="1115873" y="986295"/>
                  </a:moveTo>
                  <a:cubicBezTo>
                    <a:pt x="1115873" y="983053"/>
                    <a:pt x="1110068" y="980960"/>
                    <a:pt x="1101071" y="980960"/>
                  </a:cubicBezTo>
                  <a:cubicBezTo>
                    <a:pt x="1090982" y="980960"/>
                    <a:pt x="1086920" y="982659"/>
                    <a:pt x="1088315" y="986295"/>
                  </a:cubicBezTo>
                  <a:cubicBezTo>
                    <a:pt x="1089440" y="989229"/>
                    <a:pt x="1096102" y="991629"/>
                    <a:pt x="1103118" y="991629"/>
                  </a:cubicBezTo>
                  <a:cubicBezTo>
                    <a:pt x="1110477" y="991629"/>
                    <a:pt x="1115873" y="989373"/>
                    <a:pt x="1115873" y="986295"/>
                  </a:cubicBezTo>
                  <a:close/>
                  <a:moveTo>
                    <a:pt x="1160502" y="986295"/>
                  </a:moveTo>
                  <a:cubicBezTo>
                    <a:pt x="1161898" y="982659"/>
                    <a:pt x="1157835" y="980960"/>
                    <a:pt x="1147746" y="980960"/>
                  </a:cubicBezTo>
                  <a:cubicBezTo>
                    <a:pt x="1138749" y="980960"/>
                    <a:pt x="1132944" y="983053"/>
                    <a:pt x="1132944" y="986295"/>
                  </a:cubicBezTo>
                  <a:cubicBezTo>
                    <a:pt x="1132944" y="989373"/>
                    <a:pt x="1138340" y="991629"/>
                    <a:pt x="1145699" y="991629"/>
                  </a:cubicBezTo>
                  <a:cubicBezTo>
                    <a:pt x="1152715" y="991629"/>
                    <a:pt x="1159377" y="989229"/>
                    <a:pt x="1160502" y="986295"/>
                  </a:cubicBezTo>
                  <a:close/>
                  <a:moveTo>
                    <a:pt x="1196959" y="984730"/>
                  </a:moveTo>
                  <a:cubicBezTo>
                    <a:pt x="1196959" y="982656"/>
                    <a:pt x="1192218" y="980960"/>
                    <a:pt x="1186424" y="980960"/>
                  </a:cubicBezTo>
                  <a:cubicBezTo>
                    <a:pt x="1179185" y="980960"/>
                    <a:pt x="1176600" y="982816"/>
                    <a:pt x="1178163" y="986891"/>
                  </a:cubicBezTo>
                  <a:cubicBezTo>
                    <a:pt x="1180576" y="993178"/>
                    <a:pt x="1196959" y="991296"/>
                    <a:pt x="1196959" y="984730"/>
                  </a:cubicBezTo>
                  <a:close/>
                  <a:moveTo>
                    <a:pt x="309289" y="983443"/>
                  </a:moveTo>
                  <a:cubicBezTo>
                    <a:pt x="309289" y="974327"/>
                    <a:pt x="302219" y="968158"/>
                    <a:pt x="291767" y="968158"/>
                  </a:cubicBezTo>
                  <a:cubicBezTo>
                    <a:pt x="284970" y="968158"/>
                    <a:pt x="279413" y="968960"/>
                    <a:pt x="279413" y="969942"/>
                  </a:cubicBezTo>
                  <a:cubicBezTo>
                    <a:pt x="279413" y="970923"/>
                    <a:pt x="278252" y="974765"/>
                    <a:pt x="276829" y="978478"/>
                  </a:cubicBezTo>
                  <a:cubicBezTo>
                    <a:pt x="274722" y="983958"/>
                    <a:pt x="277535" y="985228"/>
                    <a:pt x="291767" y="985228"/>
                  </a:cubicBezTo>
                  <a:cubicBezTo>
                    <a:pt x="301399" y="985228"/>
                    <a:pt x="309289" y="984424"/>
                    <a:pt x="309289" y="983443"/>
                  </a:cubicBezTo>
                  <a:close/>
                  <a:moveTo>
                    <a:pt x="420254" y="976692"/>
                  </a:moveTo>
                  <a:cubicBezTo>
                    <a:pt x="420254" y="970055"/>
                    <a:pt x="417408" y="968158"/>
                    <a:pt x="407445" y="968158"/>
                  </a:cubicBezTo>
                  <a:cubicBezTo>
                    <a:pt x="400409" y="968158"/>
                    <a:pt x="394648" y="968960"/>
                    <a:pt x="394648" y="969942"/>
                  </a:cubicBezTo>
                  <a:cubicBezTo>
                    <a:pt x="394648" y="970923"/>
                    <a:pt x="393475" y="974765"/>
                    <a:pt x="392052" y="978478"/>
                  </a:cubicBezTo>
                  <a:cubicBezTo>
                    <a:pt x="389991" y="983864"/>
                    <a:pt x="392576" y="985228"/>
                    <a:pt x="404861" y="985228"/>
                  </a:cubicBezTo>
                  <a:cubicBezTo>
                    <a:pt x="417408" y="985228"/>
                    <a:pt x="420254" y="983650"/>
                    <a:pt x="420254" y="976692"/>
                  </a:cubicBezTo>
                  <a:close/>
                  <a:moveTo>
                    <a:pt x="346703" y="972425"/>
                  </a:moveTo>
                  <a:cubicBezTo>
                    <a:pt x="352248" y="972425"/>
                    <a:pt x="360468" y="974390"/>
                    <a:pt x="364954" y="976792"/>
                  </a:cubicBezTo>
                  <a:cubicBezTo>
                    <a:pt x="371535" y="980314"/>
                    <a:pt x="372628" y="979902"/>
                    <a:pt x="370624" y="974658"/>
                  </a:cubicBezTo>
                  <a:cubicBezTo>
                    <a:pt x="366890" y="964925"/>
                    <a:pt x="332471" y="965720"/>
                    <a:pt x="328702" y="975626"/>
                  </a:cubicBezTo>
                  <a:cubicBezTo>
                    <a:pt x="326425" y="981614"/>
                    <a:pt x="326926" y="982037"/>
                    <a:pt x="331230" y="977759"/>
                  </a:cubicBezTo>
                  <a:cubicBezTo>
                    <a:pt x="334190" y="974825"/>
                    <a:pt x="341147" y="972425"/>
                    <a:pt x="346703" y="972425"/>
                  </a:cubicBezTo>
                  <a:close/>
                  <a:moveTo>
                    <a:pt x="1384603" y="966023"/>
                  </a:moveTo>
                  <a:cubicBezTo>
                    <a:pt x="1384603" y="963676"/>
                    <a:pt x="1382741" y="964636"/>
                    <a:pt x="1380467" y="968158"/>
                  </a:cubicBezTo>
                  <a:cubicBezTo>
                    <a:pt x="1378191" y="971678"/>
                    <a:pt x="1376329" y="976480"/>
                    <a:pt x="1376329" y="978826"/>
                  </a:cubicBezTo>
                  <a:cubicBezTo>
                    <a:pt x="1376329" y="981174"/>
                    <a:pt x="1378191" y="980213"/>
                    <a:pt x="1380467" y="976692"/>
                  </a:cubicBezTo>
                  <a:cubicBezTo>
                    <a:pt x="1382741" y="973172"/>
                    <a:pt x="1384603" y="968371"/>
                    <a:pt x="1384603" y="966023"/>
                  </a:cubicBezTo>
                  <a:close/>
                  <a:moveTo>
                    <a:pt x="258077" y="972425"/>
                  </a:moveTo>
                  <a:cubicBezTo>
                    <a:pt x="258077" y="970077"/>
                    <a:pt x="252315" y="968158"/>
                    <a:pt x="245279" y="968158"/>
                  </a:cubicBezTo>
                  <a:cubicBezTo>
                    <a:pt x="238231" y="968158"/>
                    <a:pt x="232470" y="970077"/>
                    <a:pt x="232470" y="972425"/>
                  </a:cubicBezTo>
                  <a:cubicBezTo>
                    <a:pt x="232470" y="974772"/>
                    <a:pt x="238231" y="976692"/>
                    <a:pt x="245279" y="976692"/>
                  </a:cubicBezTo>
                  <a:cubicBezTo>
                    <a:pt x="252315" y="976692"/>
                    <a:pt x="258077" y="974772"/>
                    <a:pt x="258077" y="972425"/>
                  </a:cubicBezTo>
                  <a:close/>
                  <a:moveTo>
                    <a:pt x="582420" y="972425"/>
                  </a:moveTo>
                  <a:cubicBezTo>
                    <a:pt x="582420" y="969747"/>
                    <a:pt x="555391" y="968158"/>
                    <a:pt x="509871" y="968158"/>
                  </a:cubicBezTo>
                  <a:cubicBezTo>
                    <a:pt x="464351" y="968158"/>
                    <a:pt x="437321" y="969747"/>
                    <a:pt x="437321" y="972425"/>
                  </a:cubicBezTo>
                  <a:cubicBezTo>
                    <a:pt x="437321" y="975103"/>
                    <a:pt x="464351" y="976692"/>
                    <a:pt x="509871" y="976692"/>
                  </a:cubicBezTo>
                  <a:cubicBezTo>
                    <a:pt x="555391" y="976692"/>
                    <a:pt x="582420" y="975103"/>
                    <a:pt x="582420" y="972425"/>
                  </a:cubicBezTo>
                  <a:close/>
                  <a:moveTo>
                    <a:pt x="1203360" y="972425"/>
                  </a:moveTo>
                  <a:cubicBezTo>
                    <a:pt x="1205101" y="969608"/>
                    <a:pt x="1150059" y="968158"/>
                    <a:pt x="1041442" y="968158"/>
                  </a:cubicBezTo>
                  <a:cubicBezTo>
                    <a:pt x="934584" y="968158"/>
                    <a:pt x="876887" y="969654"/>
                    <a:pt x="876887" y="972425"/>
                  </a:cubicBezTo>
                  <a:cubicBezTo>
                    <a:pt x="876887" y="975195"/>
                    <a:pt x="933703" y="976692"/>
                    <a:pt x="1038804" y="976692"/>
                  </a:cubicBezTo>
                  <a:cubicBezTo>
                    <a:pt x="1142146" y="976692"/>
                    <a:pt x="1201676" y="975149"/>
                    <a:pt x="1203360" y="972425"/>
                  </a:cubicBezTo>
                  <a:close/>
                  <a:moveTo>
                    <a:pt x="320937" y="969846"/>
                  </a:moveTo>
                  <a:cubicBezTo>
                    <a:pt x="319525" y="968429"/>
                    <a:pt x="315836" y="968277"/>
                    <a:pt x="312762" y="969510"/>
                  </a:cubicBezTo>
                  <a:cubicBezTo>
                    <a:pt x="309358" y="970873"/>
                    <a:pt x="310371" y="971884"/>
                    <a:pt x="315335" y="972089"/>
                  </a:cubicBezTo>
                  <a:cubicBezTo>
                    <a:pt x="319832" y="972274"/>
                    <a:pt x="322360" y="971266"/>
                    <a:pt x="320937" y="969847"/>
                  </a:cubicBezTo>
                  <a:close/>
                  <a:moveTo>
                    <a:pt x="384959" y="969846"/>
                  </a:moveTo>
                  <a:cubicBezTo>
                    <a:pt x="383535" y="968429"/>
                    <a:pt x="379858" y="968277"/>
                    <a:pt x="376772" y="969510"/>
                  </a:cubicBezTo>
                  <a:cubicBezTo>
                    <a:pt x="373368" y="970873"/>
                    <a:pt x="374381" y="971884"/>
                    <a:pt x="379357" y="972089"/>
                  </a:cubicBezTo>
                  <a:cubicBezTo>
                    <a:pt x="383854" y="972274"/>
                    <a:pt x="386370" y="971266"/>
                    <a:pt x="384959" y="969847"/>
                  </a:cubicBezTo>
                  <a:close/>
                  <a:moveTo>
                    <a:pt x="244471" y="943655"/>
                  </a:moveTo>
                  <a:cubicBezTo>
                    <a:pt x="243537" y="932495"/>
                    <a:pt x="240895" y="927259"/>
                    <a:pt x="235669" y="926271"/>
                  </a:cubicBezTo>
                  <a:cubicBezTo>
                    <a:pt x="229555" y="925111"/>
                    <a:pt x="228212" y="927989"/>
                    <a:pt x="228212" y="942238"/>
                  </a:cubicBezTo>
                  <a:cubicBezTo>
                    <a:pt x="228212" y="956946"/>
                    <a:pt x="229555" y="959622"/>
                    <a:pt x="237002" y="959622"/>
                  </a:cubicBezTo>
                  <a:cubicBezTo>
                    <a:pt x="244550" y="959622"/>
                    <a:pt x="245609" y="957362"/>
                    <a:pt x="244471" y="943655"/>
                  </a:cubicBezTo>
                  <a:close/>
                  <a:moveTo>
                    <a:pt x="258077" y="934017"/>
                  </a:moveTo>
                  <a:lnTo>
                    <a:pt x="258077" y="908410"/>
                  </a:lnTo>
                  <a:lnTo>
                    <a:pt x="232470" y="908410"/>
                  </a:lnTo>
                  <a:cubicBezTo>
                    <a:pt x="218386" y="908410"/>
                    <a:pt x="206864" y="910110"/>
                    <a:pt x="206864" y="912188"/>
                  </a:cubicBezTo>
                  <a:cubicBezTo>
                    <a:pt x="206864" y="914266"/>
                    <a:pt x="209676" y="922427"/>
                    <a:pt x="213103" y="930325"/>
                  </a:cubicBezTo>
                  <a:cubicBezTo>
                    <a:pt x="218147" y="941938"/>
                    <a:pt x="219365" y="942877"/>
                    <a:pt x="219502" y="935234"/>
                  </a:cubicBezTo>
                  <a:cubicBezTo>
                    <a:pt x="219638" y="927349"/>
                    <a:pt x="230330" y="916946"/>
                    <a:pt x="238288" y="916946"/>
                  </a:cubicBezTo>
                  <a:cubicBezTo>
                    <a:pt x="245211" y="916946"/>
                    <a:pt x="253807" y="932479"/>
                    <a:pt x="253807" y="944990"/>
                  </a:cubicBezTo>
                  <a:cubicBezTo>
                    <a:pt x="253807" y="953038"/>
                    <a:pt x="254775" y="959622"/>
                    <a:pt x="255947" y="959622"/>
                  </a:cubicBezTo>
                  <a:cubicBezTo>
                    <a:pt x="257120" y="959622"/>
                    <a:pt x="258077" y="948100"/>
                    <a:pt x="258077" y="934017"/>
                  </a:cubicBezTo>
                  <a:close/>
                  <a:moveTo>
                    <a:pt x="393805" y="956443"/>
                  </a:moveTo>
                  <a:cubicBezTo>
                    <a:pt x="371045" y="955678"/>
                    <a:pt x="332630" y="955673"/>
                    <a:pt x="308447" y="956435"/>
                  </a:cubicBezTo>
                  <a:cubicBezTo>
                    <a:pt x="284264" y="957196"/>
                    <a:pt x="302891" y="957823"/>
                    <a:pt x="349834" y="957828"/>
                  </a:cubicBezTo>
                  <a:cubicBezTo>
                    <a:pt x="396777" y="957831"/>
                    <a:pt x="416565" y="957207"/>
                    <a:pt x="393805" y="956442"/>
                  </a:cubicBezTo>
                  <a:close/>
                  <a:moveTo>
                    <a:pt x="445861" y="942702"/>
                  </a:moveTo>
                  <a:cubicBezTo>
                    <a:pt x="445861" y="909744"/>
                    <a:pt x="473756" y="911526"/>
                    <a:pt x="476932" y="944685"/>
                  </a:cubicBezTo>
                  <a:lnTo>
                    <a:pt x="478560" y="961756"/>
                  </a:lnTo>
                  <a:lnTo>
                    <a:pt x="479278" y="943769"/>
                  </a:lnTo>
                  <a:cubicBezTo>
                    <a:pt x="480120" y="922556"/>
                    <a:pt x="490754" y="913519"/>
                    <a:pt x="503700" y="922992"/>
                  </a:cubicBezTo>
                  <a:cubicBezTo>
                    <a:pt x="510247" y="927780"/>
                    <a:pt x="512475" y="927753"/>
                    <a:pt x="517402" y="922827"/>
                  </a:cubicBezTo>
                  <a:cubicBezTo>
                    <a:pt x="524984" y="915244"/>
                    <a:pt x="529066" y="915414"/>
                    <a:pt x="537305" y="923652"/>
                  </a:cubicBezTo>
                  <a:cubicBezTo>
                    <a:pt x="543401" y="929748"/>
                    <a:pt x="544620" y="929748"/>
                    <a:pt x="550717" y="923652"/>
                  </a:cubicBezTo>
                  <a:cubicBezTo>
                    <a:pt x="559139" y="915229"/>
                    <a:pt x="563023" y="915229"/>
                    <a:pt x="571446" y="923652"/>
                  </a:cubicBezTo>
                  <a:cubicBezTo>
                    <a:pt x="577542" y="929749"/>
                    <a:pt x="578152" y="929379"/>
                    <a:pt x="578152" y="919584"/>
                  </a:cubicBezTo>
                  <a:lnTo>
                    <a:pt x="578152" y="908809"/>
                  </a:lnTo>
                  <a:lnTo>
                    <a:pt x="507731" y="907544"/>
                  </a:lnTo>
                  <a:lnTo>
                    <a:pt x="437310" y="906278"/>
                  </a:lnTo>
                  <a:lnTo>
                    <a:pt x="437310" y="932950"/>
                  </a:lnTo>
                  <a:cubicBezTo>
                    <a:pt x="437321" y="947883"/>
                    <a:pt x="439200" y="959623"/>
                    <a:pt x="441591" y="959623"/>
                  </a:cubicBezTo>
                  <a:cubicBezTo>
                    <a:pt x="443937" y="959623"/>
                    <a:pt x="445849" y="952010"/>
                    <a:pt x="445849" y="942703"/>
                  </a:cubicBezTo>
                  <a:close/>
                  <a:moveTo>
                    <a:pt x="470647" y="943618"/>
                  </a:moveTo>
                  <a:cubicBezTo>
                    <a:pt x="469600" y="930901"/>
                    <a:pt x="467573" y="927615"/>
                    <a:pt x="460787" y="927615"/>
                  </a:cubicBezTo>
                  <a:cubicBezTo>
                    <a:pt x="454013" y="927615"/>
                    <a:pt x="451986" y="930901"/>
                    <a:pt x="450927" y="943618"/>
                  </a:cubicBezTo>
                  <a:cubicBezTo>
                    <a:pt x="449709" y="958376"/>
                    <a:pt x="450483" y="959622"/>
                    <a:pt x="460787" y="959622"/>
                  </a:cubicBezTo>
                  <a:cubicBezTo>
                    <a:pt x="471103" y="959622"/>
                    <a:pt x="471877" y="958378"/>
                    <a:pt x="470647" y="943618"/>
                  </a:cubicBezTo>
                  <a:close/>
                  <a:moveTo>
                    <a:pt x="505533" y="947886"/>
                  </a:moveTo>
                  <a:cubicBezTo>
                    <a:pt x="505442" y="932295"/>
                    <a:pt x="499499" y="923633"/>
                    <a:pt x="491096" y="926859"/>
                  </a:cubicBezTo>
                  <a:cubicBezTo>
                    <a:pt x="486621" y="928578"/>
                    <a:pt x="484265" y="934669"/>
                    <a:pt x="484265" y="944551"/>
                  </a:cubicBezTo>
                  <a:cubicBezTo>
                    <a:pt x="484265" y="957781"/>
                    <a:pt x="485563" y="959622"/>
                    <a:pt x="494933" y="959622"/>
                  </a:cubicBezTo>
                  <a:cubicBezTo>
                    <a:pt x="503746" y="959622"/>
                    <a:pt x="505590" y="957576"/>
                    <a:pt x="505533" y="947886"/>
                  </a:cubicBezTo>
                  <a:close/>
                  <a:moveTo>
                    <a:pt x="534667" y="943618"/>
                  </a:moveTo>
                  <a:cubicBezTo>
                    <a:pt x="533773" y="932826"/>
                    <a:pt x="531257" y="927615"/>
                    <a:pt x="526940" y="927615"/>
                  </a:cubicBezTo>
                  <a:cubicBezTo>
                    <a:pt x="522624" y="927615"/>
                    <a:pt x="520108" y="932826"/>
                    <a:pt x="519214" y="943618"/>
                  </a:cubicBezTo>
                  <a:cubicBezTo>
                    <a:pt x="518067" y="957496"/>
                    <a:pt x="519095" y="959622"/>
                    <a:pt x="526940" y="959622"/>
                  </a:cubicBezTo>
                  <a:cubicBezTo>
                    <a:pt x="534790" y="959622"/>
                    <a:pt x="535815" y="957496"/>
                    <a:pt x="534667" y="943618"/>
                  </a:cubicBezTo>
                  <a:close/>
                  <a:moveTo>
                    <a:pt x="568808" y="943618"/>
                  </a:moveTo>
                  <a:cubicBezTo>
                    <a:pt x="567914" y="932826"/>
                    <a:pt x="565398" y="927615"/>
                    <a:pt x="561082" y="927615"/>
                  </a:cubicBezTo>
                  <a:cubicBezTo>
                    <a:pt x="556765" y="927615"/>
                    <a:pt x="554249" y="932826"/>
                    <a:pt x="553355" y="943618"/>
                  </a:cubicBezTo>
                  <a:cubicBezTo>
                    <a:pt x="552208" y="957496"/>
                    <a:pt x="553236" y="959622"/>
                    <a:pt x="561082" y="959622"/>
                  </a:cubicBezTo>
                  <a:cubicBezTo>
                    <a:pt x="568930" y="959622"/>
                    <a:pt x="569956" y="957496"/>
                    <a:pt x="568808" y="943618"/>
                  </a:cubicBezTo>
                  <a:close/>
                  <a:moveTo>
                    <a:pt x="901682" y="943618"/>
                  </a:moveTo>
                  <a:cubicBezTo>
                    <a:pt x="900789" y="932826"/>
                    <a:pt x="898273" y="927615"/>
                    <a:pt x="893957" y="927615"/>
                  </a:cubicBezTo>
                  <a:cubicBezTo>
                    <a:pt x="889640" y="927615"/>
                    <a:pt x="887123" y="932826"/>
                    <a:pt x="886231" y="943618"/>
                  </a:cubicBezTo>
                  <a:cubicBezTo>
                    <a:pt x="885082" y="957496"/>
                    <a:pt x="886111" y="959622"/>
                    <a:pt x="893957" y="959622"/>
                  </a:cubicBezTo>
                  <a:cubicBezTo>
                    <a:pt x="901805" y="959622"/>
                    <a:pt x="902831" y="957496"/>
                    <a:pt x="901682" y="943618"/>
                  </a:cubicBezTo>
                  <a:close/>
                  <a:moveTo>
                    <a:pt x="935823" y="943618"/>
                  </a:moveTo>
                  <a:cubicBezTo>
                    <a:pt x="934930" y="932826"/>
                    <a:pt x="932415" y="927615"/>
                    <a:pt x="928098" y="927615"/>
                  </a:cubicBezTo>
                  <a:cubicBezTo>
                    <a:pt x="923781" y="927615"/>
                    <a:pt x="921265" y="932826"/>
                    <a:pt x="920372" y="943618"/>
                  </a:cubicBezTo>
                  <a:cubicBezTo>
                    <a:pt x="919223" y="957496"/>
                    <a:pt x="920251" y="959622"/>
                    <a:pt x="928098" y="959622"/>
                  </a:cubicBezTo>
                  <a:cubicBezTo>
                    <a:pt x="935946" y="959622"/>
                    <a:pt x="936972" y="957496"/>
                    <a:pt x="935823" y="943618"/>
                  </a:cubicBezTo>
                  <a:close/>
                  <a:moveTo>
                    <a:pt x="969965" y="943658"/>
                  </a:moveTo>
                  <a:cubicBezTo>
                    <a:pt x="969039" y="932498"/>
                    <a:pt x="966391" y="927264"/>
                    <a:pt x="961171" y="926275"/>
                  </a:cubicBezTo>
                  <a:cubicBezTo>
                    <a:pt x="955049" y="925114"/>
                    <a:pt x="953704" y="927993"/>
                    <a:pt x="953704" y="942243"/>
                  </a:cubicBezTo>
                  <a:cubicBezTo>
                    <a:pt x="953704" y="956951"/>
                    <a:pt x="955056" y="959627"/>
                    <a:pt x="962497" y="959627"/>
                  </a:cubicBezTo>
                  <a:cubicBezTo>
                    <a:pt x="970044" y="959627"/>
                    <a:pt x="971102" y="957365"/>
                    <a:pt x="969965" y="943658"/>
                  </a:cubicBezTo>
                  <a:close/>
                  <a:moveTo>
                    <a:pt x="1004915" y="944556"/>
                  </a:moveTo>
                  <a:cubicBezTo>
                    <a:pt x="1004915" y="934675"/>
                    <a:pt x="1002563" y="928583"/>
                    <a:pt x="998083" y="926864"/>
                  </a:cubicBezTo>
                  <a:cubicBezTo>
                    <a:pt x="989678" y="923639"/>
                    <a:pt x="983729" y="932301"/>
                    <a:pt x="983642" y="947891"/>
                  </a:cubicBezTo>
                  <a:cubicBezTo>
                    <a:pt x="983589" y="957582"/>
                    <a:pt x="985437" y="959628"/>
                    <a:pt x="994246" y="959628"/>
                  </a:cubicBezTo>
                  <a:cubicBezTo>
                    <a:pt x="1003612" y="959628"/>
                    <a:pt x="1004915" y="957787"/>
                    <a:pt x="1004915" y="944556"/>
                  </a:cubicBezTo>
                  <a:close/>
                  <a:moveTo>
                    <a:pt x="1021641" y="921404"/>
                  </a:moveTo>
                  <a:cubicBezTo>
                    <a:pt x="1033188" y="915224"/>
                    <a:pt x="1042620" y="924822"/>
                    <a:pt x="1044523" y="944691"/>
                  </a:cubicBezTo>
                  <a:lnTo>
                    <a:pt x="1046156" y="961761"/>
                  </a:lnTo>
                  <a:lnTo>
                    <a:pt x="1046874" y="944147"/>
                  </a:lnTo>
                  <a:cubicBezTo>
                    <a:pt x="1047791" y="921630"/>
                    <a:pt x="1056492" y="913413"/>
                    <a:pt x="1070028" y="922282"/>
                  </a:cubicBezTo>
                  <a:cubicBezTo>
                    <a:pt x="1078200" y="927636"/>
                    <a:pt x="1080549" y="927715"/>
                    <a:pt x="1085154" y="922786"/>
                  </a:cubicBezTo>
                  <a:cubicBezTo>
                    <a:pt x="1092214" y="915228"/>
                    <a:pt x="1096667" y="915424"/>
                    <a:pt x="1104900" y="923656"/>
                  </a:cubicBezTo>
                  <a:cubicBezTo>
                    <a:pt x="1110996" y="929753"/>
                    <a:pt x="1112215" y="929753"/>
                    <a:pt x="1118312" y="923656"/>
                  </a:cubicBezTo>
                  <a:cubicBezTo>
                    <a:pt x="1126545" y="915424"/>
                    <a:pt x="1130998" y="915227"/>
                    <a:pt x="1138058" y="922786"/>
                  </a:cubicBezTo>
                  <a:cubicBezTo>
                    <a:pt x="1142659" y="927710"/>
                    <a:pt x="1145100" y="927578"/>
                    <a:pt x="1153714" y="921933"/>
                  </a:cubicBezTo>
                  <a:cubicBezTo>
                    <a:pt x="1163180" y="915731"/>
                    <a:pt x="1164422" y="915857"/>
                    <a:pt x="1170837" y="923665"/>
                  </a:cubicBezTo>
                  <a:cubicBezTo>
                    <a:pt x="1177490" y="931762"/>
                    <a:pt x="1178043" y="931791"/>
                    <a:pt x="1185320" y="924420"/>
                  </a:cubicBezTo>
                  <a:cubicBezTo>
                    <a:pt x="1196887" y="912703"/>
                    <a:pt x="1209572" y="921397"/>
                    <a:pt x="1210444" y="941639"/>
                  </a:cubicBezTo>
                  <a:lnTo>
                    <a:pt x="1211127" y="957493"/>
                  </a:lnTo>
                  <a:lnTo>
                    <a:pt x="1212925" y="942557"/>
                  </a:lnTo>
                  <a:cubicBezTo>
                    <a:pt x="1213914" y="934341"/>
                    <a:pt x="1218407" y="924184"/>
                    <a:pt x="1222911" y="919985"/>
                  </a:cubicBezTo>
                  <a:cubicBezTo>
                    <a:pt x="1227414" y="915786"/>
                    <a:pt x="1231099" y="911465"/>
                    <a:pt x="1231099" y="910384"/>
                  </a:cubicBezTo>
                  <a:cubicBezTo>
                    <a:pt x="1231099" y="909302"/>
                    <a:pt x="1153527" y="908416"/>
                    <a:pt x="1058717" y="908416"/>
                  </a:cubicBezTo>
                  <a:cubicBezTo>
                    <a:pt x="906225" y="908416"/>
                    <a:pt x="886038" y="909187"/>
                    <a:pt x="883771" y="915096"/>
                  </a:cubicBezTo>
                  <a:cubicBezTo>
                    <a:pt x="881869" y="920052"/>
                    <a:pt x="883187" y="921149"/>
                    <a:pt x="888873" y="919344"/>
                  </a:cubicBezTo>
                  <a:cubicBezTo>
                    <a:pt x="893088" y="918006"/>
                    <a:pt x="900169" y="919566"/>
                    <a:pt x="904608" y="922812"/>
                  </a:cubicBezTo>
                  <a:cubicBezTo>
                    <a:pt x="911464" y="927825"/>
                    <a:pt x="913563" y="927828"/>
                    <a:pt x="918559" y="922838"/>
                  </a:cubicBezTo>
                  <a:cubicBezTo>
                    <a:pt x="926141" y="915256"/>
                    <a:pt x="930223" y="915425"/>
                    <a:pt x="938462" y="923664"/>
                  </a:cubicBezTo>
                  <a:cubicBezTo>
                    <a:pt x="944559" y="929760"/>
                    <a:pt x="945778" y="929760"/>
                    <a:pt x="951874" y="923664"/>
                  </a:cubicBezTo>
                  <a:cubicBezTo>
                    <a:pt x="960627" y="914910"/>
                    <a:pt x="965336" y="915200"/>
                    <a:pt x="971370" y="924862"/>
                  </a:cubicBezTo>
                  <a:cubicBezTo>
                    <a:pt x="976169" y="932546"/>
                    <a:pt x="976527" y="932543"/>
                    <a:pt x="984306" y="924768"/>
                  </a:cubicBezTo>
                  <a:cubicBezTo>
                    <a:pt x="996920" y="912154"/>
                    <a:pt x="1008988" y="921112"/>
                    <a:pt x="1009928" y="943785"/>
                  </a:cubicBezTo>
                  <a:lnTo>
                    <a:pt x="1010674" y="961773"/>
                  </a:lnTo>
                  <a:lnTo>
                    <a:pt x="1012307" y="943655"/>
                  </a:lnTo>
                  <a:cubicBezTo>
                    <a:pt x="1013378" y="931752"/>
                    <a:pt x="1016581" y="924123"/>
                    <a:pt x="1021641" y="921415"/>
                  </a:cubicBezTo>
                  <a:close/>
                  <a:moveTo>
                    <a:pt x="1038247" y="943624"/>
                  </a:moveTo>
                  <a:cubicBezTo>
                    <a:pt x="1037195" y="930907"/>
                    <a:pt x="1035169" y="927620"/>
                    <a:pt x="1028387" y="927620"/>
                  </a:cubicBezTo>
                  <a:cubicBezTo>
                    <a:pt x="1021604" y="927620"/>
                    <a:pt x="1019580" y="930907"/>
                    <a:pt x="1018527" y="943624"/>
                  </a:cubicBezTo>
                  <a:cubicBezTo>
                    <a:pt x="1017305" y="958383"/>
                    <a:pt x="1018073" y="959628"/>
                    <a:pt x="1028387" y="959628"/>
                  </a:cubicBezTo>
                  <a:cubicBezTo>
                    <a:pt x="1038701" y="959628"/>
                    <a:pt x="1039469" y="958383"/>
                    <a:pt x="1038247" y="943624"/>
                  </a:cubicBezTo>
                  <a:close/>
                  <a:moveTo>
                    <a:pt x="1073131" y="947891"/>
                  </a:moveTo>
                  <a:cubicBezTo>
                    <a:pt x="1073038" y="932301"/>
                    <a:pt x="1067096" y="923639"/>
                    <a:pt x="1058691" y="926864"/>
                  </a:cubicBezTo>
                  <a:cubicBezTo>
                    <a:pt x="1054212" y="928583"/>
                    <a:pt x="1051858" y="934675"/>
                    <a:pt x="1051858" y="944556"/>
                  </a:cubicBezTo>
                  <a:cubicBezTo>
                    <a:pt x="1051858" y="957787"/>
                    <a:pt x="1053162" y="959628"/>
                    <a:pt x="1062528" y="959628"/>
                  </a:cubicBezTo>
                  <a:cubicBezTo>
                    <a:pt x="1071338" y="959628"/>
                    <a:pt x="1073186" y="957582"/>
                    <a:pt x="1073131" y="947891"/>
                  </a:cubicBezTo>
                  <a:close/>
                  <a:moveTo>
                    <a:pt x="1102262" y="943624"/>
                  </a:moveTo>
                  <a:cubicBezTo>
                    <a:pt x="1101368" y="932833"/>
                    <a:pt x="1098852" y="927620"/>
                    <a:pt x="1094535" y="927620"/>
                  </a:cubicBezTo>
                  <a:cubicBezTo>
                    <a:pt x="1090218" y="927620"/>
                    <a:pt x="1087703" y="932833"/>
                    <a:pt x="1086809" y="943624"/>
                  </a:cubicBezTo>
                  <a:cubicBezTo>
                    <a:pt x="1085661" y="957502"/>
                    <a:pt x="1086690" y="959628"/>
                    <a:pt x="1094535" y="959628"/>
                  </a:cubicBezTo>
                  <a:cubicBezTo>
                    <a:pt x="1102384" y="959628"/>
                    <a:pt x="1103409" y="957502"/>
                    <a:pt x="1102262" y="943624"/>
                  </a:cubicBezTo>
                  <a:close/>
                  <a:moveTo>
                    <a:pt x="1136402" y="943664"/>
                  </a:moveTo>
                  <a:cubicBezTo>
                    <a:pt x="1135477" y="932504"/>
                    <a:pt x="1132829" y="927270"/>
                    <a:pt x="1127610" y="926280"/>
                  </a:cubicBezTo>
                  <a:cubicBezTo>
                    <a:pt x="1121488" y="925120"/>
                    <a:pt x="1120141" y="927998"/>
                    <a:pt x="1120141" y="942249"/>
                  </a:cubicBezTo>
                  <a:cubicBezTo>
                    <a:pt x="1120141" y="956957"/>
                    <a:pt x="1121494" y="959632"/>
                    <a:pt x="1128934" y="959632"/>
                  </a:cubicBezTo>
                  <a:cubicBezTo>
                    <a:pt x="1136481" y="959632"/>
                    <a:pt x="1137539" y="957371"/>
                    <a:pt x="1136402" y="943664"/>
                  </a:cubicBezTo>
                  <a:close/>
                  <a:moveTo>
                    <a:pt x="1170543" y="943664"/>
                  </a:moveTo>
                  <a:cubicBezTo>
                    <a:pt x="1169618" y="932504"/>
                    <a:pt x="1166970" y="927270"/>
                    <a:pt x="1161751" y="926280"/>
                  </a:cubicBezTo>
                  <a:cubicBezTo>
                    <a:pt x="1155629" y="925120"/>
                    <a:pt x="1154282" y="927998"/>
                    <a:pt x="1154282" y="942249"/>
                  </a:cubicBezTo>
                  <a:cubicBezTo>
                    <a:pt x="1154282" y="956957"/>
                    <a:pt x="1155636" y="959632"/>
                    <a:pt x="1163075" y="959632"/>
                  </a:cubicBezTo>
                  <a:cubicBezTo>
                    <a:pt x="1170623" y="959632"/>
                    <a:pt x="1171680" y="957371"/>
                    <a:pt x="1170543" y="943664"/>
                  </a:cubicBezTo>
                  <a:close/>
                  <a:moveTo>
                    <a:pt x="1205494" y="944562"/>
                  </a:moveTo>
                  <a:cubicBezTo>
                    <a:pt x="1205494" y="934681"/>
                    <a:pt x="1203141" y="928589"/>
                    <a:pt x="1198661" y="926870"/>
                  </a:cubicBezTo>
                  <a:cubicBezTo>
                    <a:pt x="1190256" y="923644"/>
                    <a:pt x="1184308" y="932307"/>
                    <a:pt x="1184221" y="947897"/>
                  </a:cubicBezTo>
                  <a:cubicBezTo>
                    <a:pt x="1184167" y="957587"/>
                    <a:pt x="1186015" y="959633"/>
                    <a:pt x="1194824" y="959633"/>
                  </a:cubicBezTo>
                  <a:cubicBezTo>
                    <a:pt x="1204191" y="959633"/>
                    <a:pt x="1205494" y="957792"/>
                    <a:pt x="1205494" y="944562"/>
                  </a:cubicBezTo>
                  <a:close/>
                  <a:moveTo>
                    <a:pt x="45062" y="937848"/>
                  </a:moveTo>
                  <a:cubicBezTo>
                    <a:pt x="42807" y="932226"/>
                    <a:pt x="40849" y="929870"/>
                    <a:pt x="40701" y="932612"/>
                  </a:cubicBezTo>
                  <a:cubicBezTo>
                    <a:pt x="40336" y="939272"/>
                    <a:pt x="45312" y="951908"/>
                    <a:pt x="47453" y="949768"/>
                  </a:cubicBezTo>
                  <a:cubicBezTo>
                    <a:pt x="48386" y="948834"/>
                    <a:pt x="47305" y="943470"/>
                    <a:pt x="45062" y="937848"/>
                  </a:cubicBezTo>
                  <a:close/>
                  <a:moveTo>
                    <a:pt x="275155" y="932044"/>
                  </a:moveTo>
                  <a:cubicBezTo>
                    <a:pt x="275155" y="917829"/>
                    <a:pt x="277170" y="911910"/>
                    <a:pt x="283091" y="908737"/>
                  </a:cubicBezTo>
                  <a:cubicBezTo>
                    <a:pt x="295410" y="902145"/>
                    <a:pt x="304382" y="911962"/>
                    <a:pt x="306215" y="934028"/>
                  </a:cubicBezTo>
                  <a:cubicBezTo>
                    <a:pt x="307536" y="949991"/>
                    <a:pt x="307923" y="948683"/>
                    <a:pt x="308549" y="926279"/>
                  </a:cubicBezTo>
                  <a:cubicBezTo>
                    <a:pt x="309676" y="885398"/>
                    <a:pt x="320481" y="870388"/>
                    <a:pt x="348957" y="870149"/>
                  </a:cubicBezTo>
                  <a:cubicBezTo>
                    <a:pt x="360593" y="870056"/>
                    <a:pt x="368119" y="872969"/>
                    <a:pt x="375634" y="880488"/>
                  </a:cubicBezTo>
                  <a:cubicBezTo>
                    <a:pt x="384651" y="889509"/>
                    <a:pt x="386211" y="895286"/>
                    <a:pt x="386849" y="922098"/>
                  </a:cubicBezTo>
                  <a:cubicBezTo>
                    <a:pt x="387372" y="943798"/>
                    <a:pt x="388078" y="947413"/>
                    <a:pt x="389183" y="934028"/>
                  </a:cubicBezTo>
                  <a:cubicBezTo>
                    <a:pt x="391016" y="911962"/>
                    <a:pt x="399988" y="902145"/>
                    <a:pt x="412307" y="908737"/>
                  </a:cubicBezTo>
                  <a:cubicBezTo>
                    <a:pt x="418228" y="911910"/>
                    <a:pt x="420254" y="917829"/>
                    <a:pt x="420254" y="932044"/>
                  </a:cubicBezTo>
                  <a:cubicBezTo>
                    <a:pt x="420254" y="946136"/>
                    <a:pt x="421917" y="951099"/>
                    <a:pt x="426653" y="951099"/>
                  </a:cubicBezTo>
                  <a:cubicBezTo>
                    <a:pt x="431606" y="951099"/>
                    <a:pt x="433052" y="945537"/>
                    <a:pt x="433029" y="926559"/>
                  </a:cubicBezTo>
                  <a:lnTo>
                    <a:pt x="433006" y="902021"/>
                  </a:lnTo>
                  <a:lnTo>
                    <a:pt x="390674" y="879499"/>
                  </a:lnTo>
                  <a:lnTo>
                    <a:pt x="348342" y="856977"/>
                  </a:lnTo>
                  <a:lnTo>
                    <a:pt x="307479" y="878812"/>
                  </a:lnTo>
                  <a:lnTo>
                    <a:pt x="266616" y="900648"/>
                  </a:lnTo>
                  <a:lnTo>
                    <a:pt x="266616" y="925873"/>
                  </a:lnTo>
                  <a:cubicBezTo>
                    <a:pt x="266616" y="939844"/>
                    <a:pt x="268517" y="951099"/>
                    <a:pt x="270885" y="951099"/>
                  </a:cubicBezTo>
                  <a:cubicBezTo>
                    <a:pt x="273231" y="951099"/>
                    <a:pt x="275155" y="942524"/>
                    <a:pt x="275155" y="932044"/>
                  </a:cubicBezTo>
                  <a:close/>
                  <a:moveTo>
                    <a:pt x="299930" y="932960"/>
                  </a:moveTo>
                  <a:cubicBezTo>
                    <a:pt x="298860" y="918105"/>
                    <a:pt x="297072" y="914823"/>
                    <a:pt x="290082" y="914823"/>
                  </a:cubicBezTo>
                  <a:cubicBezTo>
                    <a:pt x="283091" y="914823"/>
                    <a:pt x="281315" y="918105"/>
                    <a:pt x="280244" y="932960"/>
                  </a:cubicBezTo>
                  <a:cubicBezTo>
                    <a:pt x="279003" y="950009"/>
                    <a:pt x="279595" y="951098"/>
                    <a:pt x="290082" y="951098"/>
                  </a:cubicBezTo>
                  <a:cubicBezTo>
                    <a:pt x="300579" y="951098"/>
                    <a:pt x="301171" y="950009"/>
                    <a:pt x="299930" y="932960"/>
                  </a:cubicBezTo>
                  <a:close/>
                  <a:moveTo>
                    <a:pt x="373311" y="930037"/>
                  </a:moveTo>
                  <a:cubicBezTo>
                    <a:pt x="373311" y="890928"/>
                    <a:pt x="358783" y="874574"/>
                    <a:pt x="336820" y="888961"/>
                  </a:cubicBezTo>
                  <a:cubicBezTo>
                    <a:pt x="327506" y="895068"/>
                    <a:pt x="326357" y="898829"/>
                    <a:pt x="326357" y="923457"/>
                  </a:cubicBezTo>
                  <a:lnTo>
                    <a:pt x="326357" y="951096"/>
                  </a:lnTo>
                  <a:lnTo>
                    <a:pt x="349834" y="951096"/>
                  </a:lnTo>
                  <a:lnTo>
                    <a:pt x="373311" y="951096"/>
                  </a:lnTo>
                  <a:close/>
                  <a:moveTo>
                    <a:pt x="380666" y="911621"/>
                  </a:moveTo>
                  <a:cubicBezTo>
                    <a:pt x="379710" y="903993"/>
                    <a:pt x="378936" y="910234"/>
                    <a:pt x="378936" y="925491"/>
                  </a:cubicBezTo>
                  <a:cubicBezTo>
                    <a:pt x="378936" y="940748"/>
                    <a:pt x="379710" y="946988"/>
                    <a:pt x="380666" y="939360"/>
                  </a:cubicBezTo>
                  <a:cubicBezTo>
                    <a:pt x="381611" y="931732"/>
                    <a:pt x="381611" y="919250"/>
                    <a:pt x="380666" y="911621"/>
                  </a:cubicBezTo>
                  <a:close/>
                  <a:moveTo>
                    <a:pt x="415985" y="933893"/>
                  </a:moveTo>
                  <a:cubicBezTo>
                    <a:pt x="415985" y="922054"/>
                    <a:pt x="413856" y="915870"/>
                    <a:pt x="409153" y="914066"/>
                  </a:cubicBezTo>
                  <a:cubicBezTo>
                    <a:pt x="400375" y="910700"/>
                    <a:pt x="394796" y="919661"/>
                    <a:pt x="394705" y="937226"/>
                  </a:cubicBezTo>
                  <a:cubicBezTo>
                    <a:pt x="394648" y="949194"/>
                    <a:pt x="396105" y="951096"/>
                    <a:pt x="405316" y="951096"/>
                  </a:cubicBezTo>
                  <a:cubicBezTo>
                    <a:pt x="414926" y="951096"/>
                    <a:pt x="415985" y="949399"/>
                    <a:pt x="415985" y="933893"/>
                  </a:cubicBezTo>
                  <a:close/>
                  <a:moveTo>
                    <a:pt x="1401204" y="912688"/>
                  </a:moveTo>
                  <a:cubicBezTo>
                    <a:pt x="1401204" y="908653"/>
                    <a:pt x="1399848" y="909442"/>
                    <a:pt x="1397537" y="914822"/>
                  </a:cubicBezTo>
                  <a:cubicBezTo>
                    <a:pt x="1395520" y="919516"/>
                    <a:pt x="1393869" y="926238"/>
                    <a:pt x="1393869" y="929759"/>
                  </a:cubicBezTo>
                  <a:cubicBezTo>
                    <a:pt x="1393869" y="933794"/>
                    <a:pt x="1395225" y="933005"/>
                    <a:pt x="1397537" y="927625"/>
                  </a:cubicBezTo>
                  <a:cubicBezTo>
                    <a:pt x="1399555" y="922931"/>
                    <a:pt x="1401204" y="916208"/>
                    <a:pt x="1401204" y="912688"/>
                  </a:cubicBezTo>
                  <a:close/>
                  <a:moveTo>
                    <a:pt x="37991" y="910860"/>
                  </a:moveTo>
                  <a:cubicBezTo>
                    <a:pt x="36420" y="904604"/>
                    <a:pt x="34314" y="900311"/>
                    <a:pt x="33312" y="901317"/>
                  </a:cubicBezTo>
                  <a:cubicBezTo>
                    <a:pt x="32298" y="902323"/>
                    <a:pt x="32765" y="908262"/>
                    <a:pt x="34336" y="914517"/>
                  </a:cubicBezTo>
                  <a:cubicBezTo>
                    <a:pt x="35908" y="920771"/>
                    <a:pt x="38014" y="925065"/>
                    <a:pt x="39016" y="924059"/>
                  </a:cubicBezTo>
                  <a:cubicBezTo>
                    <a:pt x="40018" y="923054"/>
                    <a:pt x="39562" y="917114"/>
                    <a:pt x="37991" y="910860"/>
                  </a:cubicBezTo>
                  <a:close/>
                  <a:moveTo>
                    <a:pt x="240019" y="901103"/>
                  </a:moveTo>
                  <a:cubicBezTo>
                    <a:pt x="233609" y="900130"/>
                    <a:pt x="222086" y="900110"/>
                    <a:pt x="214412" y="901063"/>
                  </a:cubicBezTo>
                  <a:cubicBezTo>
                    <a:pt x="206738" y="902013"/>
                    <a:pt x="211987" y="902810"/>
                    <a:pt x="226071" y="902834"/>
                  </a:cubicBezTo>
                  <a:cubicBezTo>
                    <a:pt x="240155" y="902860"/>
                    <a:pt x="246429" y="902080"/>
                    <a:pt x="240019" y="901106"/>
                  </a:cubicBezTo>
                  <a:close/>
                  <a:moveTo>
                    <a:pt x="547414" y="900984"/>
                  </a:moveTo>
                  <a:cubicBezTo>
                    <a:pt x="529335" y="900185"/>
                    <a:pt x="498611" y="900181"/>
                    <a:pt x="479130" y="900974"/>
                  </a:cubicBezTo>
                  <a:cubicBezTo>
                    <a:pt x="459660" y="901767"/>
                    <a:pt x="474450" y="902420"/>
                    <a:pt x="512000" y="902426"/>
                  </a:cubicBezTo>
                  <a:cubicBezTo>
                    <a:pt x="549559" y="902430"/>
                    <a:pt x="565494" y="901783"/>
                    <a:pt x="547414" y="900985"/>
                  </a:cubicBezTo>
                  <a:close/>
                  <a:moveTo>
                    <a:pt x="905604" y="901574"/>
                  </a:moveTo>
                  <a:cubicBezTo>
                    <a:pt x="904186" y="900156"/>
                    <a:pt x="900505" y="900004"/>
                    <a:pt x="897424" y="901239"/>
                  </a:cubicBezTo>
                  <a:cubicBezTo>
                    <a:pt x="894020" y="902600"/>
                    <a:pt x="895031" y="903611"/>
                    <a:pt x="900003" y="903816"/>
                  </a:cubicBezTo>
                  <a:cubicBezTo>
                    <a:pt x="904501" y="904002"/>
                    <a:pt x="907022" y="902993"/>
                    <a:pt x="905604" y="901574"/>
                  </a:cubicBezTo>
                  <a:close/>
                  <a:moveTo>
                    <a:pt x="1162028" y="900960"/>
                  </a:moveTo>
                  <a:cubicBezTo>
                    <a:pt x="1120518" y="900262"/>
                    <a:pt x="1051381" y="900261"/>
                    <a:pt x="1008394" y="900957"/>
                  </a:cubicBezTo>
                  <a:cubicBezTo>
                    <a:pt x="965405" y="901653"/>
                    <a:pt x="999367" y="902225"/>
                    <a:pt x="1083866" y="902227"/>
                  </a:cubicBezTo>
                  <a:cubicBezTo>
                    <a:pt x="1168365" y="902228"/>
                    <a:pt x="1203537" y="901659"/>
                    <a:pt x="1162028" y="900960"/>
                  </a:cubicBezTo>
                  <a:close/>
                  <a:moveTo>
                    <a:pt x="1404719" y="894817"/>
                  </a:moveTo>
                  <a:cubicBezTo>
                    <a:pt x="1403358" y="891413"/>
                    <a:pt x="1402346" y="892424"/>
                    <a:pt x="1402142" y="897395"/>
                  </a:cubicBezTo>
                  <a:cubicBezTo>
                    <a:pt x="1401956" y="901894"/>
                    <a:pt x="1402965" y="904414"/>
                    <a:pt x="1404383" y="902997"/>
                  </a:cubicBezTo>
                  <a:cubicBezTo>
                    <a:pt x="1405801" y="901579"/>
                    <a:pt x="1405952" y="897898"/>
                    <a:pt x="1404720" y="894817"/>
                  </a:cubicBezTo>
                  <a:close/>
                  <a:moveTo>
                    <a:pt x="328543" y="887082"/>
                  </a:moveTo>
                  <a:lnTo>
                    <a:pt x="337036" y="876412"/>
                  </a:lnTo>
                  <a:lnTo>
                    <a:pt x="327427" y="884543"/>
                  </a:lnTo>
                  <a:cubicBezTo>
                    <a:pt x="322144" y="889014"/>
                    <a:pt x="317829" y="894614"/>
                    <a:pt x="317829" y="896989"/>
                  </a:cubicBezTo>
                  <a:cubicBezTo>
                    <a:pt x="317829" y="899364"/>
                    <a:pt x="318330" y="900507"/>
                    <a:pt x="318944" y="899528"/>
                  </a:cubicBezTo>
                  <a:cubicBezTo>
                    <a:pt x="319548" y="898552"/>
                    <a:pt x="323874" y="892950"/>
                    <a:pt x="328543" y="887082"/>
                  </a:cubicBezTo>
                  <a:close/>
                  <a:moveTo>
                    <a:pt x="441591" y="897900"/>
                  </a:moveTo>
                  <a:cubicBezTo>
                    <a:pt x="441591" y="896810"/>
                    <a:pt x="437265" y="893823"/>
                    <a:pt x="431982" y="891264"/>
                  </a:cubicBezTo>
                  <a:cubicBezTo>
                    <a:pt x="422771" y="886796"/>
                    <a:pt x="422714" y="886874"/>
                    <a:pt x="430672" y="893247"/>
                  </a:cubicBezTo>
                  <a:cubicBezTo>
                    <a:pt x="439371" y="900223"/>
                    <a:pt x="441591" y="901167"/>
                    <a:pt x="441591" y="897900"/>
                  </a:cubicBezTo>
                  <a:close/>
                  <a:moveTo>
                    <a:pt x="846269" y="839171"/>
                  </a:moveTo>
                  <a:cubicBezTo>
                    <a:pt x="849326" y="826283"/>
                    <a:pt x="848643" y="822004"/>
                    <a:pt x="842668" y="816595"/>
                  </a:cubicBezTo>
                  <a:cubicBezTo>
                    <a:pt x="835904" y="810476"/>
                    <a:pt x="835078" y="810732"/>
                    <a:pt x="832677" y="819696"/>
                  </a:cubicBezTo>
                  <a:cubicBezTo>
                    <a:pt x="831237" y="825071"/>
                    <a:pt x="830208" y="845793"/>
                    <a:pt x="830389" y="865744"/>
                  </a:cubicBezTo>
                  <a:lnTo>
                    <a:pt x="830718" y="902018"/>
                  </a:lnTo>
                  <a:lnTo>
                    <a:pt x="836607" y="878546"/>
                  </a:lnTo>
                  <a:cubicBezTo>
                    <a:pt x="839847" y="865637"/>
                    <a:pt x="844194" y="847918"/>
                    <a:pt x="846269" y="839171"/>
                  </a:cubicBezTo>
                  <a:close/>
                  <a:moveTo>
                    <a:pt x="30545" y="886281"/>
                  </a:moveTo>
                  <a:cubicBezTo>
                    <a:pt x="29179" y="882877"/>
                    <a:pt x="28165" y="883888"/>
                    <a:pt x="27960" y="888860"/>
                  </a:cubicBezTo>
                  <a:cubicBezTo>
                    <a:pt x="27778" y="893359"/>
                    <a:pt x="28791" y="895879"/>
                    <a:pt x="30203" y="894461"/>
                  </a:cubicBezTo>
                  <a:cubicBezTo>
                    <a:pt x="31626" y="893043"/>
                    <a:pt x="31774" y="889362"/>
                    <a:pt x="30545" y="886281"/>
                  </a:cubicBezTo>
                  <a:close/>
                  <a:moveTo>
                    <a:pt x="371512" y="883779"/>
                  </a:moveTo>
                  <a:cubicBezTo>
                    <a:pt x="364157" y="876740"/>
                    <a:pt x="364066" y="876831"/>
                    <a:pt x="369463" y="885820"/>
                  </a:cubicBezTo>
                  <a:cubicBezTo>
                    <a:pt x="372571" y="890995"/>
                    <a:pt x="376032" y="894310"/>
                    <a:pt x="377159" y="893187"/>
                  </a:cubicBezTo>
                  <a:cubicBezTo>
                    <a:pt x="378275" y="892064"/>
                    <a:pt x="375736" y="887831"/>
                    <a:pt x="371512" y="883779"/>
                  </a:cubicBezTo>
                  <a:close/>
                  <a:moveTo>
                    <a:pt x="938309" y="886015"/>
                  </a:moveTo>
                  <a:cubicBezTo>
                    <a:pt x="955702" y="870389"/>
                    <a:pt x="954827" y="851826"/>
                    <a:pt x="936164" y="840477"/>
                  </a:cubicBezTo>
                  <a:cubicBezTo>
                    <a:pt x="923580" y="832824"/>
                    <a:pt x="923331" y="832170"/>
                    <a:pt x="931363" y="827872"/>
                  </a:cubicBezTo>
                  <a:cubicBezTo>
                    <a:pt x="936023" y="825378"/>
                    <a:pt x="940855" y="819436"/>
                    <a:pt x="942102" y="814667"/>
                  </a:cubicBezTo>
                  <a:cubicBezTo>
                    <a:pt x="944175" y="806741"/>
                    <a:pt x="942388" y="805996"/>
                    <a:pt x="921296" y="805996"/>
                  </a:cubicBezTo>
                  <a:cubicBezTo>
                    <a:pt x="904565" y="805996"/>
                    <a:pt x="898224" y="807610"/>
                    <a:pt x="898224" y="811865"/>
                  </a:cubicBezTo>
                  <a:cubicBezTo>
                    <a:pt x="898224" y="815092"/>
                    <a:pt x="897049" y="823610"/>
                    <a:pt x="895611" y="830794"/>
                  </a:cubicBezTo>
                  <a:cubicBezTo>
                    <a:pt x="893274" y="842486"/>
                    <a:pt x="893938" y="843611"/>
                    <a:pt x="901945" y="841517"/>
                  </a:cubicBezTo>
                  <a:cubicBezTo>
                    <a:pt x="926880" y="834997"/>
                    <a:pt x="946871" y="853862"/>
                    <a:pt x="934704" y="872431"/>
                  </a:cubicBezTo>
                  <a:cubicBezTo>
                    <a:pt x="928046" y="882592"/>
                    <a:pt x="911028" y="886988"/>
                    <a:pt x="911028" y="878546"/>
                  </a:cubicBezTo>
                  <a:cubicBezTo>
                    <a:pt x="911028" y="876199"/>
                    <a:pt x="913673" y="874278"/>
                    <a:pt x="916906" y="874278"/>
                  </a:cubicBezTo>
                  <a:cubicBezTo>
                    <a:pt x="920140" y="874278"/>
                    <a:pt x="925007" y="871602"/>
                    <a:pt x="927723" y="868329"/>
                  </a:cubicBezTo>
                  <a:cubicBezTo>
                    <a:pt x="933677" y="861154"/>
                    <a:pt x="923399" y="848673"/>
                    <a:pt x="911538" y="848673"/>
                  </a:cubicBezTo>
                  <a:cubicBezTo>
                    <a:pt x="888498" y="848673"/>
                    <a:pt x="881732" y="879671"/>
                    <a:pt x="902492" y="890120"/>
                  </a:cubicBezTo>
                  <a:cubicBezTo>
                    <a:pt x="917850" y="897851"/>
                    <a:pt x="926200" y="896894"/>
                    <a:pt x="938309" y="886015"/>
                  </a:cubicBezTo>
                  <a:close/>
                  <a:moveTo>
                    <a:pt x="296492" y="876194"/>
                  </a:moveTo>
                  <a:cubicBezTo>
                    <a:pt x="296492" y="875020"/>
                    <a:pt x="290731" y="877038"/>
                    <a:pt x="283683" y="880680"/>
                  </a:cubicBezTo>
                  <a:cubicBezTo>
                    <a:pt x="276647" y="884322"/>
                    <a:pt x="270885" y="888261"/>
                    <a:pt x="270885" y="889434"/>
                  </a:cubicBezTo>
                  <a:cubicBezTo>
                    <a:pt x="270885" y="890608"/>
                    <a:pt x="276647" y="888589"/>
                    <a:pt x="283683" y="884948"/>
                  </a:cubicBezTo>
                  <a:cubicBezTo>
                    <a:pt x="290731" y="881307"/>
                    <a:pt x="296492" y="877366"/>
                    <a:pt x="296492" y="876194"/>
                  </a:cubicBezTo>
                  <a:close/>
                  <a:moveTo>
                    <a:pt x="1408988" y="877747"/>
                  </a:moveTo>
                  <a:cubicBezTo>
                    <a:pt x="1407625" y="874342"/>
                    <a:pt x="1406614" y="875353"/>
                    <a:pt x="1406409" y="880324"/>
                  </a:cubicBezTo>
                  <a:cubicBezTo>
                    <a:pt x="1406223" y="884823"/>
                    <a:pt x="1407232" y="887344"/>
                    <a:pt x="1408651" y="885926"/>
                  </a:cubicBezTo>
                  <a:cubicBezTo>
                    <a:pt x="1410068" y="884507"/>
                    <a:pt x="1410220" y="880826"/>
                    <a:pt x="1408988" y="877747"/>
                  </a:cubicBezTo>
                  <a:close/>
                  <a:moveTo>
                    <a:pt x="298780" y="855074"/>
                  </a:moveTo>
                  <a:cubicBezTo>
                    <a:pt x="325651" y="839818"/>
                    <a:pt x="348240" y="827334"/>
                    <a:pt x="348969" y="827334"/>
                  </a:cubicBezTo>
                  <a:cubicBezTo>
                    <a:pt x="349697" y="827334"/>
                    <a:pt x="372172" y="839818"/>
                    <a:pt x="398906" y="855074"/>
                  </a:cubicBezTo>
                  <a:lnTo>
                    <a:pt x="447523" y="882814"/>
                  </a:lnTo>
                  <a:lnTo>
                    <a:pt x="512732" y="882814"/>
                  </a:lnTo>
                  <a:lnTo>
                    <a:pt x="577938" y="882814"/>
                  </a:lnTo>
                  <a:lnTo>
                    <a:pt x="576110" y="871078"/>
                  </a:lnTo>
                  <a:cubicBezTo>
                    <a:pt x="571630" y="842345"/>
                    <a:pt x="570112" y="768194"/>
                    <a:pt x="573688" y="752898"/>
                  </a:cubicBezTo>
                  <a:cubicBezTo>
                    <a:pt x="576259" y="741910"/>
                    <a:pt x="576006" y="729070"/>
                    <a:pt x="572961" y="715879"/>
                  </a:cubicBezTo>
                  <a:cubicBezTo>
                    <a:pt x="568716" y="697487"/>
                    <a:pt x="569311" y="693617"/>
                    <a:pt x="579628" y="672530"/>
                  </a:cubicBezTo>
                  <a:cubicBezTo>
                    <a:pt x="585858" y="659797"/>
                    <a:pt x="591040" y="643808"/>
                    <a:pt x="591142" y="637000"/>
                  </a:cubicBezTo>
                  <a:cubicBezTo>
                    <a:pt x="591249" y="630193"/>
                    <a:pt x="594097" y="616941"/>
                    <a:pt x="597479" y="607552"/>
                  </a:cubicBezTo>
                  <a:cubicBezTo>
                    <a:pt x="606956" y="581250"/>
                    <a:pt x="605128" y="579447"/>
                    <a:pt x="587189" y="597386"/>
                  </a:cubicBezTo>
                  <a:cubicBezTo>
                    <a:pt x="568321" y="616254"/>
                    <a:pt x="564150" y="617095"/>
                    <a:pt x="545572" y="605766"/>
                  </a:cubicBezTo>
                  <a:cubicBezTo>
                    <a:pt x="528442" y="595321"/>
                    <a:pt x="515120" y="577531"/>
                    <a:pt x="492576" y="535003"/>
                  </a:cubicBezTo>
                  <a:cubicBezTo>
                    <a:pt x="477832" y="507182"/>
                    <a:pt x="466548" y="488253"/>
                    <a:pt x="456119" y="473826"/>
                  </a:cubicBezTo>
                  <a:cubicBezTo>
                    <a:pt x="455550" y="473039"/>
                    <a:pt x="440043" y="468942"/>
                    <a:pt x="421666" y="464724"/>
                  </a:cubicBezTo>
                  <a:cubicBezTo>
                    <a:pt x="374962" y="454005"/>
                    <a:pt x="338357" y="440107"/>
                    <a:pt x="329567" y="429754"/>
                  </a:cubicBezTo>
                  <a:cubicBezTo>
                    <a:pt x="313889" y="411306"/>
                    <a:pt x="325002" y="383503"/>
                    <a:pt x="348058" y="383503"/>
                  </a:cubicBezTo>
                  <a:cubicBezTo>
                    <a:pt x="360810" y="383503"/>
                    <a:pt x="373311" y="393157"/>
                    <a:pt x="373311" y="403011"/>
                  </a:cubicBezTo>
                  <a:cubicBezTo>
                    <a:pt x="373311" y="407864"/>
                    <a:pt x="381509" y="409108"/>
                    <a:pt x="413446" y="409108"/>
                  </a:cubicBezTo>
                  <a:cubicBezTo>
                    <a:pt x="449755" y="409108"/>
                    <a:pt x="453398" y="408386"/>
                    <a:pt x="451622" y="401554"/>
                  </a:cubicBezTo>
                  <a:cubicBezTo>
                    <a:pt x="447819" y="387033"/>
                    <a:pt x="457565" y="328506"/>
                    <a:pt x="465023" y="321048"/>
                  </a:cubicBezTo>
                  <a:cubicBezTo>
                    <a:pt x="469998" y="316073"/>
                    <a:pt x="471478" y="309960"/>
                    <a:pt x="469771" y="301415"/>
                  </a:cubicBezTo>
                  <a:cubicBezTo>
                    <a:pt x="467733" y="291264"/>
                    <a:pt x="468621" y="289264"/>
                    <a:pt x="474621" y="290420"/>
                  </a:cubicBezTo>
                  <a:cubicBezTo>
                    <a:pt x="478652" y="291196"/>
                    <a:pt x="483661" y="297574"/>
                    <a:pt x="485745" y="304594"/>
                  </a:cubicBezTo>
                  <a:cubicBezTo>
                    <a:pt x="487828" y="311612"/>
                    <a:pt x="490789" y="320235"/>
                    <a:pt x="492326" y="323756"/>
                  </a:cubicBezTo>
                  <a:cubicBezTo>
                    <a:pt x="493851" y="327277"/>
                    <a:pt x="495070" y="348879"/>
                    <a:pt x="495024" y="371760"/>
                  </a:cubicBezTo>
                  <a:cubicBezTo>
                    <a:pt x="494956" y="402240"/>
                    <a:pt x="496356" y="413365"/>
                    <a:pt x="500273" y="413370"/>
                  </a:cubicBezTo>
                  <a:cubicBezTo>
                    <a:pt x="508459" y="413378"/>
                    <a:pt x="506626" y="422408"/>
                    <a:pt x="496174" y="433525"/>
                  </a:cubicBezTo>
                  <a:cubicBezTo>
                    <a:pt x="486929" y="443368"/>
                    <a:pt x="486895" y="443821"/>
                    <a:pt x="494387" y="457726"/>
                  </a:cubicBezTo>
                  <a:cubicBezTo>
                    <a:pt x="498588" y="465520"/>
                    <a:pt x="515004" y="484782"/>
                    <a:pt x="530874" y="500531"/>
                  </a:cubicBezTo>
                  <a:lnTo>
                    <a:pt x="559730" y="529166"/>
                  </a:lnTo>
                  <a:lnTo>
                    <a:pt x="565983" y="519282"/>
                  </a:lnTo>
                  <a:cubicBezTo>
                    <a:pt x="569422" y="513845"/>
                    <a:pt x="574659" y="501053"/>
                    <a:pt x="577621" y="490855"/>
                  </a:cubicBezTo>
                  <a:cubicBezTo>
                    <a:pt x="581494" y="477517"/>
                    <a:pt x="591747" y="463284"/>
                    <a:pt x="614154" y="440139"/>
                  </a:cubicBezTo>
                  <a:cubicBezTo>
                    <a:pt x="643663" y="409657"/>
                    <a:pt x="646465" y="407852"/>
                    <a:pt x="667424" y="405838"/>
                  </a:cubicBezTo>
                  <a:lnTo>
                    <a:pt x="689546" y="403713"/>
                  </a:lnTo>
                  <a:lnTo>
                    <a:pt x="688262" y="386140"/>
                  </a:lnTo>
                  <a:lnTo>
                    <a:pt x="686978" y="368566"/>
                  </a:lnTo>
                  <a:lnTo>
                    <a:pt x="667871" y="368566"/>
                  </a:lnTo>
                  <a:cubicBezTo>
                    <a:pt x="652122" y="368566"/>
                    <a:pt x="648494" y="367066"/>
                    <a:pt x="647227" y="360030"/>
                  </a:cubicBezTo>
                  <a:cubicBezTo>
                    <a:pt x="646381" y="355336"/>
                    <a:pt x="640098" y="344410"/>
                    <a:pt x="633266" y="335750"/>
                  </a:cubicBezTo>
                  <a:cubicBezTo>
                    <a:pt x="622719" y="322383"/>
                    <a:pt x="621487" y="318316"/>
                    <a:pt x="625105" y="308801"/>
                  </a:cubicBezTo>
                  <a:cubicBezTo>
                    <a:pt x="627448" y="302638"/>
                    <a:pt x="629365" y="292247"/>
                    <a:pt x="629365" y="285711"/>
                  </a:cubicBezTo>
                  <a:cubicBezTo>
                    <a:pt x="629365" y="274494"/>
                    <a:pt x="627764" y="273490"/>
                    <a:pt x="600891" y="267851"/>
                  </a:cubicBezTo>
                  <a:cubicBezTo>
                    <a:pt x="585228" y="264564"/>
                    <a:pt x="571640" y="259518"/>
                    <a:pt x="570692" y="256636"/>
                  </a:cubicBezTo>
                  <a:cubicBezTo>
                    <a:pt x="569720" y="253679"/>
                    <a:pt x="576547" y="248366"/>
                    <a:pt x="586365" y="244436"/>
                  </a:cubicBezTo>
                  <a:cubicBezTo>
                    <a:pt x="595931" y="240609"/>
                    <a:pt x="603759" y="236118"/>
                    <a:pt x="603759" y="234457"/>
                  </a:cubicBezTo>
                  <a:cubicBezTo>
                    <a:pt x="603759" y="232797"/>
                    <a:pt x="615296" y="225923"/>
                    <a:pt x="629397" y="219184"/>
                  </a:cubicBezTo>
                  <a:lnTo>
                    <a:pt x="655034" y="206931"/>
                  </a:lnTo>
                  <a:lnTo>
                    <a:pt x="643536" y="194927"/>
                  </a:lnTo>
                  <a:cubicBezTo>
                    <a:pt x="629260" y="180028"/>
                    <a:pt x="619590" y="179850"/>
                    <a:pt x="572094" y="193614"/>
                  </a:cubicBezTo>
                  <a:cubicBezTo>
                    <a:pt x="497563" y="215213"/>
                    <a:pt x="440885" y="244157"/>
                    <a:pt x="379220" y="292113"/>
                  </a:cubicBezTo>
                  <a:cubicBezTo>
                    <a:pt x="334782" y="326673"/>
                    <a:pt x="298359" y="366536"/>
                    <a:pt x="263701" y="418542"/>
                  </a:cubicBezTo>
                  <a:cubicBezTo>
                    <a:pt x="177910" y="547273"/>
                    <a:pt x="152292" y="695090"/>
                    <a:pt x="188237" y="854007"/>
                  </a:cubicBezTo>
                  <a:lnTo>
                    <a:pt x="194749" y="882814"/>
                  </a:lnTo>
                  <a:lnTo>
                    <a:pt x="222337" y="882814"/>
                  </a:lnTo>
                  <a:cubicBezTo>
                    <a:pt x="248433" y="882814"/>
                    <a:pt x="252566" y="881315"/>
                    <a:pt x="298780" y="855074"/>
                  </a:cubicBezTo>
                  <a:close/>
                  <a:moveTo>
                    <a:pt x="1245718" y="860408"/>
                  </a:moveTo>
                  <a:cubicBezTo>
                    <a:pt x="1258476" y="815193"/>
                    <a:pt x="1262597" y="781146"/>
                    <a:pt x="1262635" y="720644"/>
                  </a:cubicBezTo>
                  <a:cubicBezTo>
                    <a:pt x="1262728" y="572027"/>
                    <a:pt x="1212728" y="447953"/>
                    <a:pt x="1109921" y="341678"/>
                  </a:cubicBezTo>
                  <a:cubicBezTo>
                    <a:pt x="1025345" y="254249"/>
                    <a:pt x="934801" y="205839"/>
                    <a:pt x="808604" y="180580"/>
                  </a:cubicBezTo>
                  <a:cubicBezTo>
                    <a:pt x="794282" y="177714"/>
                    <a:pt x="793953" y="177920"/>
                    <a:pt x="800621" y="185592"/>
                  </a:cubicBezTo>
                  <a:cubicBezTo>
                    <a:pt x="821326" y="209416"/>
                    <a:pt x="829862" y="250102"/>
                    <a:pt x="821484" y="285027"/>
                  </a:cubicBezTo>
                  <a:cubicBezTo>
                    <a:pt x="818623" y="296954"/>
                    <a:pt x="814939" y="307541"/>
                    <a:pt x="813297" y="308556"/>
                  </a:cubicBezTo>
                  <a:cubicBezTo>
                    <a:pt x="811657" y="309570"/>
                    <a:pt x="801807" y="303669"/>
                    <a:pt x="791411" y="295442"/>
                  </a:cubicBezTo>
                  <a:cubicBezTo>
                    <a:pt x="773215" y="281044"/>
                    <a:pt x="772361" y="280809"/>
                    <a:pt x="768620" y="289193"/>
                  </a:cubicBezTo>
                  <a:cubicBezTo>
                    <a:pt x="766013" y="295037"/>
                    <a:pt x="767037" y="306111"/>
                    <a:pt x="771732" y="322846"/>
                  </a:cubicBezTo>
                  <a:cubicBezTo>
                    <a:pt x="775581" y="336563"/>
                    <a:pt x="778731" y="352772"/>
                    <a:pt x="778731" y="358864"/>
                  </a:cubicBezTo>
                  <a:cubicBezTo>
                    <a:pt x="778731" y="375247"/>
                    <a:pt x="800566" y="392038"/>
                    <a:pt x="821871" y="392038"/>
                  </a:cubicBezTo>
                  <a:cubicBezTo>
                    <a:pt x="844268" y="392038"/>
                    <a:pt x="865996" y="401547"/>
                    <a:pt x="875000" y="415288"/>
                  </a:cubicBezTo>
                  <a:cubicBezTo>
                    <a:pt x="886038" y="432136"/>
                    <a:pt x="887593" y="478072"/>
                    <a:pt x="879135" y="537549"/>
                  </a:cubicBezTo>
                  <a:cubicBezTo>
                    <a:pt x="874296" y="571583"/>
                    <a:pt x="872666" y="600099"/>
                    <a:pt x="874427" y="619916"/>
                  </a:cubicBezTo>
                  <a:cubicBezTo>
                    <a:pt x="876159" y="639414"/>
                    <a:pt x="874821" y="663932"/>
                    <a:pt x="870676" y="688638"/>
                  </a:cubicBezTo>
                  <a:cubicBezTo>
                    <a:pt x="861788" y="741612"/>
                    <a:pt x="862409" y="747032"/>
                    <a:pt x="874557" y="722549"/>
                  </a:cubicBezTo>
                  <a:cubicBezTo>
                    <a:pt x="887762" y="695936"/>
                    <a:pt x="963286" y="416009"/>
                    <a:pt x="957780" y="414087"/>
                  </a:cubicBezTo>
                  <a:cubicBezTo>
                    <a:pt x="952351" y="412193"/>
                    <a:pt x="952523" y="396305"/>
                    <a:pt x="957972" y="396305"/>
                  </a:cubicBezTo>
                  <a:cubicBezTo>
                    <a:pt x="960319" y="396305"/>
                    <a:pt x="962239" y="386689"/>
                    <a:pt x="962239" y="374934"/>
                  </a:cubicBezTo>
                  <a:cubicBezTo>
                    <a:pt x="962239" y="357074"/>
                    <a:pt x="965825" y="347256"/>
                    <a:pt x="984058" y="315187"/>
                  </a:cubicBezTo>
                  <a:cubicBezTo>
                    <a:pt x="996058" y="294081"/>
                    <a:pt x="1007870" y="276813"/>
                    <a:pt x="1010305" y="276813"/>
                  </a:cubicBezTo>
                  <a:cubicBezTo>
                    <a:pt x="1013272" y="276813"/>
                    <a:pt x="1013782" y="292488"/>
                    <a:pt x="1011849" y="324318"/>
                  </a:cubicBezTo>
                  <a:cubicBezTo>
                    <a:pt x="1009586" y="361579"/>
                    <a:pt x="1007146" y="374376"/>
                    <a:pt x="1000537" y="383657"/>
                  </a:cubicBezTo>
                  <a:cubicBezTo>
                    <a:pt x="995905" y="390165"/>
                    <a:pt x="992113" y="400473"/>
                    <a:pt x="992113" y="406566"/>
                  </a:cubicBezTo>
                  <a:cubicBezTo>
                    <a:pt x="992113" y="413568"/>
                    <a:pt x="989757" y="417644"/>
                    <a:pt x="985711" y="417644"/>
                  </a:cubicBezTo>
                  <a:cubicBezTo>
                    <a:pt x="982191" y="417644"/>
                    <a:pt x="979310" y="418639"/>
                    <a:pt x="979310" y="419856"/>
                  </a:cubicBezTo>
                  <a:cubicBezTo>
                    <a:pt x="979310" y="422460"/>
                    <a:pt x="971844" y="450352"/>
                    <a:pt x="936495" y="579813"/>
                  </a:cubicBezTo>
                  <a:cubicBezTo>
                    <a:pt x="914289" y="661147"/>
                    <a:pt x="910158" y="681805"/>
                    <a:pt x="909493" y="714869"/>
                  </a:cubicBezTo>
                  <a:cubicBezTo>
                    <a:pt x="908733" y="752732"/>
                    <a:pt x="908959" y="753729"/>
                    <a:pt x="916996" y="748099"/>
                  </a:cubicBezTo>
                  <a:cubicBezTo>
                    <a:pt x="923453" y="743578"/>
                    <a:pt x="925359" y="736967"/>
                    <a:pt x="925624" y="718178"/>
                  </a:cubicBezTo>
                  <a:cubicBezTo>
                    <a:pt x="925943" y="695606"/>
                    <a:pt x="927035" y="693135"/>
                    <a:pt x="942679" y="679612"/>
                  </a:cubicBezTo>
                  <a:cubicBezTo>
                    <a:pt x="969876" y="656105"/>
                    <a:pt x="974851" y="661003"/>
                    <a:pt x="963767" y="700373"/>
                  </a:cubicBezTo>
                  <a:cubicBezTo>
                    <a:pt x="962611" y="704481"/>
                    <a:pt x="963329" y="707842"/>
                    <a:pt x="965366" y="707842"/>
                  </a:cubicBezTo>
                  <a:cubicBezTo>
                    <a:pt x="973695" y="707842"/>
                    <a:pt x="979310" y="696581"/>
                    <a:pt x="979310" y="679880"/>
                  </a:cubicBezTo>
                  <a:cubicBezTo>
                    <a:pt x="979310" y="658869"/>
                    <a:pt x="994289" y="633811"/>
                    <a:pt x="1008038" y="631824"/>
                  </a:cubicBezTo>
                  <a:cubicBezTo>
                    <a:pt x="1016424" y="630612"/>
                    <a:pt x="1017069" y="631978"/>
                    <a:pt x="1015094" y="646761"/>
                  </a:cubicBezTo>
                  <a:cubicBezTo>
                    <a:pt x="1013897" y="655709"/>
                    <a:pt x="1012201" y="666612"/>
                    <a:pt x="1011323" y="670989"/>
                  </a:cubicBezTo>
                  <a:cubicBezTo>
                    <a:pt x="1009919" y="677984"/>
                    <a:pt x="1010997" y="677753"/>
                    <a:pt x="1020239" y="669069"/>
                  </a:cubicBezTo>
                  <a:cubicBezTo>
                    <a:pt x="1029767" y="660119"/>
                    <a:pt x="1030500" y="656968"/>
                    <a:pt x="1028066" y="635452"/>
                  </a:cubicBezTo>
                  <a:cubicBezTo>
                    <a:pt x="1025834" y="615723"/>
                    <a:pt x="1026779" y="609982"/>
                    <a:pt x="1033661" y="601484"/>
                  </a:cubicBezTo>
                  <a:cubicBezTo>
                    <a:pt x="1043949" y="588780"/>
                    <a:pt x="1050645" y="592473"/>
                    <a:pt x="1054491" y="612974"/>
                  </a:cubicBezTo>
                  <a:cubicBezTo>
                    <a:pt x="1057255" y="627708"/>
                    <a:pt x="1057739" y="628125"/>
                    <a:pt x="1061720" y="619206"/>
                  </a:cubicBezTo>
                  <a:cubicBezTo>
                    <a:pt x="1064957" y="611949"/>
                    <a:pt x="1064086" y="606120"/>
                    <a:pt x="1058106" y="595017"/>
                  </a:cubicBezTo>
                  <a:cubicBezTo>
                    <a:pt x="1051607" y="582948"/>
                    <a:pt x="1051101" y="578470"/>
                    <a:pt x="1055220" y="569431"/>
                  </a:cubicBezTo>
                  <a:cubicBezTo>
                    <a:pt x="1061658" y="555300"/>
                    <a:pt x="1067149" y="555547"/>
                    <a:pt x="1072505" y="570211"/>
                  </a:cubicBezTo>
                  <a:cubicBezTo>
                    <a:pt x="1076297" y="580593"/>
                    <a:pt x="1076831" y="579192"/>
                    <a:pt x="1077128" y="558069"/>
                  </a:cubicBezTo>
                  <a:cubicBezTo>
                    <a:pt x="1077386" y="539874"/>
                    <a:pt x="1079503" y="532349"/>
                    <a:pt x="1086027" y="526444"/>
                  </a:cubicBezTo>
                  <a:cubicBezTo>
                    <a:pt x="1096390" y="517066"/>
                    <a:pt x="1098425" y="518695"/>
                    <a:pt x="1101722" y="539013"/>
                  </a:cubicBezTo>
                  <a:cubicBezTo>
                    <a:pt x="1103652" y="550903"/>
                    <a:pt x="1102190" y="557570"/>
                    <a:pt x="1095738" y="566296"/>
                  </a:cubicBezTo>
                  <a:cubicBezTo>
                    <a:pt x="1091042" y="572647"/>
                    <a:pt x="1085874" y="582021"/>
                    <a:pt x="1084254" y="587126"/>
                  </a:cubicBezTo>
                  <a:cubicBezTo>
                    <a:pt x="1081483" y="595860"/>
                    <a:pt x="1082140" y="596171"/>
                    <a:pt x="1095362" y="592379"/>
                  </a:cubicBezTo>
                  <a:cubicBezTo>
                    <a:pt x="1114807" y="586802"/>
                    <a:pt x="1120142" y="587313"/>
                    <a:pt x="1120142" y="594749"/>
                  </a:cubicBezTo>
                  <a:cubicBezTo>
                    <a:pt x="1120142" y="605658"/>
                    <a:pt x="1103997" y="617973"/>
                    <a:pt x="1085905" y="620866"/>
                  </a:cubicBezTo>
                  <a:cubicBezTo>
                    <a:pt x="1075467" y="622535"/>
                    <a:pt x="1066932" y="626785"/>
                    <a:pt x="1064358" y="631594"/>
                  </a:cubicBezTo>
                  <a:cubicBezTo>
                    <a:pt x="1060570" y="638672"/>
                    <a:pt x="1061777" y="639560"/>
                    <a:pt x="1075181" y="639560"/>
                  </a:cubicBezTo>
                  <a:cubicBezTo>
                    <a:pt x="1094690" y="639560"/>
                    <a:pt x="1094997" y="648321"/>
                    <a:pt x="1075995" y="662815"/>
                  </a:cubicBezTo>
                  <a:cubicBezTo>
                    <a:pt x="1066562" y="670010"/>
                    <a:pt x="1056299" y="673701"/>
                    <a:pt x="1045727" y="673701"/>
                  </a:cubicBezTo>
                  <a:cubicBezTo>
                    <a:pt x="1036195" y="673701"/>
                    <a:pt x="1025349" y="677149"/>
                    <a:pt x="1018882" y="682235"/>
                  </a:cubicBezTo>
                  <a:cubicBezTo>
                    <a:pt x="1007041" y="691550"/>
                    <a:pt x="1010773" y="693200"/>
                    <a:pt x="1028468" y="686473"/>
                  </a:cubicBezTo>
                  <a:cubicBezTo>
                    <a:pt x="1042927" y="680975"/>
                    <a:pt x="1048935" y="684554"/>
                    <a:pt x="1043209" y="695254"/>
                  </a:cubicBezTo>
                  <a:cubicBezTo>
                    <a:pt x="1036249" y="708259"/>
                    <a:pt x="1015965" y="716340"/>
                    <a:pt x="989123" y="716806"/>
                  </a:cubicBezTo>
                  <a:lnTo>
                    <a:pt x="964372" y="717234"/>
                  </a:lnTo>
                  <a:lnTo>
                    <a:pt x="981442" y="721297"/>
                  </a:lnTo>
                  <a:cubicBezTo>
                    <a:pt x="990832" y="723532"/>
                    <a:pt x="1002881" y="724557"/>
                    <a:pt x="1008217" y="723574"/>
                  </a:cubicBezTo>
                  <a:cubicBezTo>
                    <a:pt x="1024006" y="720669"/>
                    <a:pt x="1023243" y="727787"/>
                    <a:pt x="1006387" y="740637"/>
                  </a:cubicBezTo>
                  <a:cubicBezTo>
                    <a:pt x="992244" y="751420"/>
                    <a:pt x="987241" y="752651"/>
                    <a:pt x="957586" y="752651"/>
                  </a:cubicBezTo>
                  <a:cubicBezTo>
                    <a:pt x="917508" y="752651"/>
                    <a:pt x="906971" y="758795"/>
                    <a:pt x="945524" y="759685"/>
                  </a:cubicBezTo>
                  <a:cubicBezTo>
                    <a:pt x="970381" y="760258"/>
                    <a:pt x="977514" y="760744"/>
                    <a:pt x="989655" y="762689"/>
                  </a:cubicBezTo>
                  <a:cubicBezTo>
                    <a:pt x="998721" y="764142"/>
                    <a:pt x="971815" y="785367"/>
                    <a:pt x="953913" y="790884"/>
                  </a:cubicBezTo>
                  <a:cubicBezTo>
                    <a:pt x="942087" y="794529"/>
                    <a:pt x="938252" y="796984"/>
                    <a:pt x="944101" y="797165"/>
                  </a:cubicBezTo>
                  <a:cubicBezTo>
                    <a:pt x="955061" y="797504"/>
                    <a:pt x="955521" y="799510"/>
                    <a:pt x="948950" y="818358"/>
                  </a:cubicBezTo>
                  <a:cubicBezTo>
                    <a:pt x="944929" y="829896"/>
                    <a:pt x="945408" y="833329"/>
                    <a:pt x="952070" y="840690"/>
                  </a:cubicBezTo>
                  <a:cubicBezTo>
                    <a:pt x="957132" y="846283"/>
                    <a:pt x="959785" y="855354"/>
                    <a:pt x="959503" y="866101"/>
                  </a:cubicBezTo>
                  <a:lnTo>
                    <a:pt x="959066" y="882814"/>
                  </a:lnTo>
                  <a:lnTo>
                    <a:pt x="1099231" y="882814"/>
                  </a:lnTo>
                  <a:lnTo>
                    <a:pt x="1239397" y="882814"/>
                  </a:lnTo>
                  <a:close/>
                  <a:moveTo>
                    <a:pt x="26184" y="864677"/>
                  </a:moveTo>
                  <a:cubicBezTo>
                    <a:pt x="25000" y="861743"/>
                    <a:pt x="24032" y="864143"/>
                    <a:pt x="24032" y="870011"/>
                  </a:cubicBezTo>
                  <a:cubicBezTo>
                    <a:pt x="24032" y="875879"/>
                    <a:pt x="25000" y="878279"/>
                    <a:pt x="26184" y="875345"/>
                  </a:cubicBezTo>
                  <a:cubicBezTo>
                    <a:pt x="27368" y="872411"/>
                    <a:pt x="27368" y="867610"/>
                    <a:pt x="26184" y="864677"/>
                  </a:cubicBezTo>
                  <a:close/>
                  <a:moveTo>
                    <a:pt x="353033" y="875720"/>
                  </a:moveTo>
                  <a:cubicBezTo>
                    <a:pt x="350096" y="874536"/>
                    <a:pt x="345302" y="874536"/>
                    <a:pt x="342365" y="875720"/>
                  </a:cubicBezTo>
                  <a:cubicBezTo>
                    <a:pt x="339427" y="876904"/>
                    <a:pt x="341830" y="877872"/>
                    <a:pt x="347705" y="877872"/>
                  </a:cubicBezTo>
                  <a:cubicBezTo>
                    <a:pt x="353568" y="877872"/>
                    <a:pt x="355971" y="876904"/>
                    <a:pt x="353033" y="875720"/>
                  </a:cubicBezTo>
                  <a:close/>
                  <a:moveTo>
                    <a:pt x="394648" y="872295"/>
                  </a:moveTo>
                  <a:cubicBezTo>
                    <a:pt x="394648" y="871204"/>
                    <a:pt x="390321" y="868218"/>
                    <a:pt x="385038" y="865658"/>
                  </a:cubicBezTo>
                  <a:cubicBezTo>
                    <a:pt x="375816" y="861190"/>
                    <a:pt x="375770" y="861268"/>
                    <a:pt x="383729" y="867642"/>
                  </a:cubicBezTo>
                  <a:cubicBezTo>
                    <a:pt x="392428" y="874618"/>
                    <a:pt x="394648" y="875561"/>
                    <a:pt x="394648" y="872295"/>
                  </a:cubicBezTo>
                  <a:close/>
                  <a:moveTo>
                    <a:pt x="343435" y="850633"/>
                  </a:moveTo>
                  <a:cubicBezTo>
                    <a:pt x="343435" y="849460"/>
                    <a:pt x="335750" y="852418"/>
                    <a:pt x="326357" y="857208"/>
                  </a:cubicBezTo>
                  <a:cubicBezTo>
                    <a:pt x="316975" y="861998"/>
                    <a:pt x="309289" y="866877"/>
                    <a:pt x="309289" y="868051"/>
                  </a:cubicBezTo>
                  <a:cubicBezTo>
                    <a:pt x="309289" y="869224"/>
                    <a:pt x="316975" y="866265"/>
                    <a:pt x="326357" y="861475"/>
                  </a:cubicBezTo>
                  <a:cubicBezTo>
                    <a:pt x="335750" y="856685"/>
                    <a:pt x="343435" y="851807"/>
                    <a:pt x="343435" y="850633"/>
                  </a:cubicBezTo>
                  <a:close/>
                  <a:moveTo>
                    <a:pt x="1413166" y="856141"/>
                  </a:moveTo>
                  <a:cubicBezTo>
                    <a:pt x="1411982" y="853207"/>
                    <a:pt x="1411013" y="855608"/>
                    <a:pt x="1411013" y="861475"/>
                  </a:cubicBezTo>
                  <a:cubicBezTo>
                    <a:pt x="1411013" y="867343"/>
                    <a:pt x="1411982" y="869745"/>
                    <a:pt x="1413166" y="866811"/>
                  </a:cubicBezTo>
                  <a:cubicBezTo>
                    <a:pt x="1414350" y="863877"/>
                    <a:pt x="1414350" y="859075"/>
                    <a:pt x="1413166" y="856141"/>
                  </a:cubicBezTo>
                  <a:close/>
                  <a:moveTo>
                    <a:pt x="398906" y="863759"/>
                  </a:moveTo>
                  <a:cubicBezTo>
                    <a:pt x="398906" y="862669"/>
                    <a:pt x="394591" y="859682"/>
                    <a:pt x="389308" y="857123"/>
                  </a:cubicBezTo>
                  <a:cubicBezTo>
                    <a:pt x="380086" y="852655"/>
                    <a:pt x="380040" y="852733"/>
                    <a:pt x="387987" y="859107"/>
                  </a:cubicBezTo>
                  <a:cubicBezTo>
                    <a:pt x="396697" y="866082"/>
                    <a:pt x="398917" y="867026"/>
                    <a:pt x="398917" y="863759"/>
                  </a:cubicBezTo>
                  <a:close/>
                  <a:moveTo>
                    <a:pt x="369041" y="857000"/>
                  </a:moveTo>
                  <a:cubicBezTo>
                    <a:pt x="354240" y="846952"/>
                    <a:pt x="345803" y="844028"/>
                    <a:pt x="356233" y="852559"/>
                  </a:cubicBezTo>
                  <a:cubicBezTo>
                    <a:pt x="362108" y="857359"/>
                    <a:pt x="368825" y="861299"/>
                    <a:pt x="371171" y="861316"/>
                  </a:cubicBezTo>
                  <a:cubicBezTo>
                    <a:pt x="373516" y="861330"/>
                    <a:pt x="372560" y="859390"/>
                    <a:pt x="369041" y="857000"/>
                  </a:cubicBezTo>
                  <a:close/>
                  <a:moveTo>
                    <a:pt x="21914" y="843338"/>
                  </a:moveTo>
                  <a:cubicBezTo>
                    <a:pt x="20730" y="840404"/>
                    <a:pt x="19763" y="842805"/>
                    <a:pt x="19763" y="848673"/>
                  </a:cubicBezTo>
                  <a:cubicBezTo>
                    <a:pt x="19763" y="854540"/>
                    <a:pt x="20730" y="856942"/>
                    <a:pt x="21914" y="854007"/>
                  </a:cubicBezTo>
                  <a:cubicBezTo>
                    <a:pt x="23099" y="851073"/>
                    <a:pt x="23099" y="846272"/>
                    <a:pt x="21914" y="843338"/>
                  </a:cubicBezTo>
                  <a:close/>
                  <a:moveTo>
                    <a:pt x="339165" y="842053"/>
                  </a:moveTo>
                  <a:cubicBezTo>
                    <a:pt x="339165" y="840879"/>
                    <a:pt x="333404" y="842898"/>
                    <a:pt x="326357" y="846540"/>
                  </a:cubicBezTo>
                  <a:cubicBezTo>
                    <a:pt x="319320" y="850181"/>
                    <a:pt x="313559" y="854120"/>
                    <a:pt x="313559" y="855294"/>
                  </a:cubicBezTo>
                  <a:cubicBezTo>
                    <a:pt x="313559" y="856468"/>
                    <a:pt x="319320" y="854448"/>
                    <a:pt x="326357" y="850807"/>
                  </a:cubicBezTo>
                  <a:cubicBezTo>
                    <a:pt x="333404" y="847166"/>
                    <a:pt x="339165" y="843226"/>
                    <a:pt x="339165" y="842053"/>
                  </a:cubicBezTo>
                  <a:close/>
                  <a:moveTo>
                    <a:pt x="1417565" y="832750"/>
                  </a:moveTo>
                  <a:cubicBezTo>
                    <a:pt x="1416483" y="828599"/>
                    <a:pt x="1415527" y="830963"/>
                    <a:pt x="1415439" y="838004"/>
                  </a:cubicBezTo>
                  <a:cubicBezTo>
                    <a:pt x="1415346" y="845046"/>
                    <a:pt x="1416238" y="848443"/>
                    <a:pt x="1417406" y="845554"/>
                  </a:cubicBezTo>
                  <a:cubicBezTo>
                    <a:pt x="1418574" y="842664"/>
                    <a:pt x="1418647" y="836903"/>
                    <a:pt x="1417566" y="832750"/>
                  </a:cubicBezTo>
                  <a:close/>
                  <a:moveTo>
                    <a:pt x="17770" y="815591"/>
                  </a:moveTo>
                  <a:cubicBezTo>
                    <a:pt x="16688" y="811484"/>
                    <a:pt x="15812" y="814844"/>
                    <a:pt x="15812" y="823060"/>
                  </a:cubicBezTo>
                  <a:cubicBezTo>
                    <a:pt x="15812" y="831275"/>
                    <a:pt x="16688" y="834636"/>
                    <a:pt x="17770" y="830528"/>
                  </a:cubicBezTo>
                  <a:cubicBezTo>
                    <a:pt x="18840" y="826420"/>
                    <a:pt x="18840" y="819699"/>
                    <a:pt x="17770" y="815591"/>
                  </a:cubicBezTo>
                  <a:close/>
                  <a:moveTo>
                    <a:pt x="868504" y="816822"/>
                  </a:moveTo>
                  <a:cubicBezTo>
                    <a:pt x="860201" y="807983"/>
                    <a:pt x="859111" y="803572"/>
                    <a:pt x="861517" y="788526"/>
                  </a:cubicBezTo>
                  <a:cubicBezTo>
                    <a:pt x="863602" y="775487"/>
                    <a:pt x="862643" y="768796"/>
                    <a:pt x="857946" y="763605"/>
                  </a:cubicBezTo>
                  <a:cubicBezTo>
                    <a:pt x="852221" y="757279"/>
                    <a:pt x="852423" y="750656"/>
                    <a:pt x="859818" y="702483"/>
                  </a:cubicBezTo>
                  <a:cubicBezTo>
                    <a:pt x="865529" y="665280"/>
                    <a:pt x="867334" y="638099"/>
                    <a:pt x="865615" y="615198"/>
                  </a:cubicBezTo>
                  <a:cubicBezTo>
                    <a:pt x="864221" y="596638"/>
                    <a:pt x="865253" y="570624"/>
                    <a:pt x="867948" y="556334"/>
                  </a:cubicBezTo>
                  <a:cubicBezTo>
                    <a:pt x="870604" y="542251"/>
                    <a:pt x="873988" y="511143"/>
                    <a:pt x="875467" y="487205"/>
                  </a:cubicBezTo>
                  <a:cubicBezTo>
                    <a:pt x="877728" y="450622"/>
                    <a:pt x="877019" y="441946"/>
                    <a:pt x="871022" y="432793"/>
                  </a:cubicBezTo>
                  <a:cubicBezTo>
                    <a:pt x="862350" y="419559"/>
                    <a:pt x="851091" y="418861"/>
                    <a:pt x="840205" y="430881"/>
                  </a:cubicBezTo>
                  <a:cubicBezTo>
                    <a:pt x="831255" y="440765"/>
                    <a:pt x="831734" y="418016"/>
                    <a:pt x="834929" y="681467"/>
                  </a:cubicBezTo>
                  <a:lnTo>
                    <a:pt x="836343" y="798065"/>
                  </a:lnTo>
                  <a:lnTo>
                    <a:pt x="854770" y="815254"/>
                  </a:lnTo>
                  <a:cubicBezTo>
                    <a:pt x="874233" y="833409"/>
                    <a:pt x="885271" y="834670"/>
                    <a:pt x="868504" y="816822"/>
                  </a:cubicBezTo>
                  <a:close/>
                  <a:moveTo>
                    <a:pt x="889689" y="812391"/>
                  </a:moveTo>
                  <a:cubicBezTo>
                    <a:pt x="889689" y="806522"/>
                    <a:pt x="888035" y="801722"/>
                    <a:pt x="886013" y="801722"/>
                  </a:cubicBezTo>
                  <a:cubicBezTo>
                    <a:pt x="883991" y="801722"/>
                    <a:pt x="883255" y="806522"/>
                    <a:pt x="884377" y="812391"/>
                  </a:cubicBezTo>
                  <a:cubicBezTo>
                    <a:pt x="885499" y="818259"/>
                    <a:pt x="887153" y="823060"/>
                    <a:pt x="888052" y="823060"/>
                  </a:cubicBezTo>
                  <a:cubicBezTo>
                    <a:pt x="888953" y="823060"/>
                    <a:pt x="889689" y="818259"/>
                    <a:pt x="889689" y="812391"/>
                  </a:cubicBezTo>
                  <a:close/>
                  <a:moveTo>
                    <a:pt x="1421893" y="800704"/>
                  </a:moveTo>
                  <a:cubicBezTo>
                    <a:pt x="1420873" y="795396"/>
                    <a:pt x="1419999" y="798735"/>
                    <a:pt x="1419951" y="808123"/>
                  </a:cubicBezTo>
                  <a:cubicBezTo>
                    <a:pt x="1419898" y="817512"/>
                    <a:pt x="1420739" y="821856"/>
                    <a:pt x="1421807" y="817775"/>
                  </a:cubicBezTo>
                  <a:cubicBezTo>
                    <a:pt x="1422875" y="813695"/>
                    <a:pt x="1422914" y="806013"/>
                    <a:pt x="1421887" y="800704"/>
                  </a:cubicBezTo>
                  <a:close/>
                  <a:moveTo>
                    <a:pt x="13614" y="772973"/>
                  </a:moveTo>
                  <a:cubicBezTo>
                    <a:pt x="12635" y="766487"/>
                    <a:pt x="11815" y="770782"/>
                    <a:pt x="11781" y="782517"/>
                  </a:cubicBezTo>
                  <a:cubicBezTo>
                    <a:pt x="11736" y="794253"/>
                    <a:pt x="12544" y="799561"/>
                    <a:pt x="13557" y="794312"/>
                  </a:cubicBezTo>
                  <a:cubicBezTo>
                    <a:pt x="14571" y="789063"/>
                    <a:pt x="14605" y="779461"/>
                    <a:pt x="13614" y="772973"/>
                  </a:cubicBezTo>
                  <a:close/>
                  <a:moveTo>
                    <a:pt x="777216" y="745385"/>
                  </a:moveTo>
                  <a:cubicBezTo>
                    <a:pt x="782830" y="734945"/>
                    <a:pt x="782540" y="731823"/>
                    <a:pt x="774145" y="712311"/>
                  </a:cubicBezTo>
                  <a:cubicBezTo>
                    <a:pt x="769048" y="700459"/>
                    <a:pt x="763342" y="690763"/>
                    <a:pt x="761465" y="690763"/>
                  </a:cubicBezTo>
                  <a:cubicBezTo>
                    <a:pt x="758086" y="690763"/>
                    <a:pt x="752206" y="706929"/>
                    <a:pt x="746844" y="730960"/>
                  </a:cubicBezTo>
                  <a:cubicBezTo>
                    <a:pt x="745316" y="737812"/>
                    <a:pt x="745357" y="755481"/>
                    <a:pt x="746937" y="770223"/>
                  </a:cubicBezTo>
                  <a:lnTo>
                    <a:pt x="749809" y="797027"/>
                  </a:lnTo>
                  <a:lnTo>
                    <a:pt x="760414" y="776970"/>
                  </a:lnTo>
                  <a:cubicBezTo>
                    <a:pt x="766247" y="765937"/>
                    <a:pt x="773809" y="751724"/>
                    <a:pt x="777219" y="745385"/>
                  </a:cubicBezTo>
                  <a:close/>
                  <a:moveTo>
                    <a:pt x="959038" y="780231"/>
                  </a:moveTo>
                  <a:cubicBezTo>
                    <a:pt x="977599" y="771556"/>
                    <a:pt x="972898" y="767579"/>
                    <a:pt x="944101" y="767597"/>
                  </a:cubicBezTo>
                  <a:cubicBezTo>
                    <a:pt x="925045" y="767610"/>
                    <a:pt x="913469" y="770027"/>
                    <a:pt x="903559" y="776069"/>
                  </a:cubicBezTo>
                  <a:cubicBezTo>
                    <a:pt x="895930" y="780720"/>
                    <a:pt x="889689" y="785772"/>
                    <a:pt x="889689" y="787296"/>
                  </a:cubicBezTo>
                  <a:cubicBezTo>
                    <a:pt x="889689" y="791898"/>
                    <a:pt x="946445" y="786116"/>
                    <a:pt x="959038" y="780231"/>
                  </a:cubicBezTo>
                  <a:close/>
                  <a:moveTo>
                    <a:pt x="1426314" y="687563"/>
                  </a:moveTo>
                  <a:cubicBezTo>
                    <a:pt x="1425515" y="669372"/>
                    <a:pt x="1424861" y="684255"/>
                    <a:pt x="1424861" y="720637"/>
                  </a:cubicBezTo>
                  <a:cubicBezTo>
                    <a:pt x="1424861" y="757019"/>
                    <a:pt x="1425515" y="771902"/>
                    <a:pt x="1426314" y="753711"/>
                  </a:cubicBezTo>
                  <a:cubicBezTo>
                    <a:pt x="1427115" y="735520"/>
                    <a:pt x="1427115" y="705754"/>
                    <a:pt x="1426314" y="687563"/>
                  </a:cubicBezTo>
                  <a:close/>
                  <a:moveTo>
                    <a:pt x="898240" y="746440"/>
                  </a:moveTo>
                  <a:cubicBezTo>
                    <a:pt x="903558" y="727296"/>
                    <a:pt x="903696" y="707834"/>
                    <a:pt x="898515" y="707834"/>
                  </a:cubicBezTo>
                  <a:cubicBezTo>
                    <a:pt x="890052" y="707834"/>
                    <a:pt x="875722" y="734586"/>
                    <a:pt x="875722" y="750385"/>
                  </a:cubicBezTo>
                  <a:cubicBezTo>
                    <a:pt x="875722" y="783116"/>
                    <a:pt x="888682" y="780844"/>
                    <a:pt x="898240" y="746440"/>
                  </a:cubicBezTo>
                  <a:close/>
                  <a:moveTo>
                    <a:pt x="9402" y="704729"/>
                  </a:moveTo>
                  <a:cubicBezTo>
                    <a:pt x="8479" y="695874"/>
                    <a:pt x="7705" y="702073"/>
                    <a:pt x="7694" y="718503"/>
                  </a:cubicBezTo>
                  <a:cubicBezTo>
                    <a:pt x="7682" y="734934"/>
                    <a:pt x="8422" y="742178"/>
                    <a:pt x="9368" y="734602"/>
                  </a:cubicBezTo>
                  <a:cubicBezTo>
                    <a:pt x="10312" y="727025"/>
                    <a:pt x="10324" y="713582"/>
                    <a:pt x="9413" y="704729"/>
                  </a:cubicBezTo>
                  <a:close/>
                  <a:moveTo>
                    <a:pt x="989836" y="740473"/>
                  </a:moveTo>
                  <a:cubicBezTo>
                    <a:pt x="997250" y="735051"/>
                    <a:pt x="997008" y="734523"/>
                    <a:pt x="985836" y="731719"/>
                  </a:cubicBezTo>
                  <a:cubicBezTo>
                    <a:pt x="965463" y="726605"/>
                    <a:pt x="930077" y="737035"/>
                    <a:pt x="949478" y="742434"/>
                  </a:cubicBezTo>
                  <a:cubicBezTo>
                    <a:pt x="966953" y="747298"/>
                    <a:pt x="981466" y="746593"/>
                    <a:pt x="989836" y="740473"/>
                  </a:cubicBezTo>
                  <a:close/>
                  <a:moveTo>
                    <a:pt x="643598" y="634056"/>
                  </a:moveTo>
                  <a:cubicBezTo>
                    <a:pt x="693588" y="533443"/>
                    <a:pt x="736535" y="462480"/>
                    <a:pt x="769968" y="425247"/>
                  </a:cubicBezTo>
                  <a:cubicBezTo>
                    <a:pt x="782159" y="411672"/>
                    <a:pt x="790321" y="400566"/>
                    <a:pt x="788109" y="400566"/>
                  </a:cubicBezTo>
                  <a:cubicBezTo>
                    <a:pt x="779773" y="400566"/>
                    <a:pt x="748804" y="439427"/>
                    <a:pt x="711355" y="496880"/>
                  </a:cubicBezTo>
                  <a:cubicBezTo>
                    <a:pt x="677425" y="548933"/>
                    <a:pt x="635495" y="608812"/>
                    <a:pt x="593089" y="665772"/>
                  </a:cubicBezTo>
                  <a:cubicBezTo>
                    <a:pt x="580234" y="683039"/>
                    <a:pt x="576543" y="707703"/>
                    <a:pt x="583933" y="726961"/>
                  </a:cubicBezTo>
                  <a:cubicBezTo>
                    <a:pt x="589021" y="740219"/>
                    <a:pt x="597106" y="727630"/>
                    <a:pt x="643598" y="634056"/>
                  </a:cubicBezTo>
                  <a:close/>
                  <a:moveTo>
                    <a:pt x="947142" y="719347"/>
                  </a:moveTo>
                  <a:cubicBezTo>
                    <a:pt x="955615" y="706415"/>
                    <a:pt x="960440" y="682229"/>
                    <a:pt x="954546" y="682229"/>
                  </a:cubicBezTo>
                  <a:cubicBezTo>
                    <a:pt x="946527" y="682229"/>
                    <a:pt x="932366" y="704394"/>
                    <a:pt x="932366" y="716945"/>
                  </a:cubicBezTo>
                  <a:cubicBezTo>
                    <a:pt x="932366" y="731704"/>
                    <a:pt x="938402" y="732685"/>
                    <a:pt x="947142" y="719347"/>
                  </a:cubicBezTo>
                  <a:close/>
                  <a:moveTo>
                    <a:pt x="1019852" y="703567"/>
                  </a:moveTo>
                  <a:cubicBezTo>
                    <a:pt x="1023269" y="698038"/>
                    <a:pt x="996400" y="698038"/>
                    <a:pt x="987845" y="703567"/>
                  </a:cubicBezTo>
                  <a:cubicBezTo>
                    <a:pt x="983149" y="706601"/>
                    <a:pt x="986209" y="707721"/>
                    <a:pt x="999328" y="707769"/>
                  </a:cubicBezTo>
                  <a:cubicBezTo>
                    <a:pt x="1009166" y="707803"/>
                    <a:pt x="1018402" y="705914"/>
                    <a:pt x="1019852" y="703567"/>
                  </a:cubicBezTo>
                  <a:close/>
                  <a:moveTo>
                    <a:pt x="787266" y="679182"/>
                  </a:moveTo>
                  <a:cubicBezTo>
                    <a:pt x="787266" y="659838"/>
                    <a:pt x="787146" y="659674"/>
                    <a:pt x="778731" y="667292"/>
                  </a:cubicBezTo>
                  <a:cubicBezTo>
                    <a:pt x="768927" y="676163"/>
                    <a:pt x="768676" y="677674"/>
                    <a:pt x="774455" y="692877"/>
                  </a:cubicBezTo>
                  <a:cubicBezTo>
                    <a:pt x="780610" y="709066"/>
                    <a:pt x="787266" y="701950"/>
                    <a:pt x="787266" y="679182"/>
                  </a:cubicBezTo>
                  <a:close/>
                  <a:moveTo>
                    <a:pt x="1003401" y="660410"/>
                  </a:moveTo>
                  <a:lnTo>
                    <a:pt x="1005502" y="641687"/>
                  </a:lnTo>
                  <a:lnTo>
                    <a:pt x="996673" y="651761"/>
                  </a:lnTo>
                  <a:cubicBezTo>
                    <a:pt x="991244" y="657957"/>
                    <a:pt x="987845" y="667757"/>
                    <a:pt x="987845" y="677214"/>
                  </a:cubicBezTo>
                  <a:cubicBezTo>
                    <a:pt x="987845" y="691216"/>
                    <a:pt x="988446" y="691991"/>
                    <a:pt x="994574" y="685864"/>
                  </a:cubicBezTo>
                  <a:cubicBezTo>
                    <a:pt x="998274" y="682163"/>
                    <a:pt x="1002246" y="670709"/>
                    <a:pt x="1003401" y="660410"/>
                  </a:cubicBezTo>
                  <a:close/>
                  <a:moveTo>
                    <a:pt x="13614" y="644887"/>
                  </a:moveTo>
                  <a:cubicBezTo>
                    <a:pt x="12635" y="638431"/>
                    <a:pt x="11838" y="643713"/>
                    <a:pt x="11838" y="656622"/>
                  </a:cubicBezTo>
                  <a:cubicBezTo>
                    <a:pt x="11838" y="669532"/>
                    <a:pt x="12635" y="674813"/>
                    <a:pt x="13614" y="668359"/>
                  </a:cubicBezTo>
                  <a:cubicBezTo>
                    <a:pt x="14594" y="661904"/>
                    <a:pt x="14594" y="651342"/>
                    <a:pt x="13614" y="644887"/>
                  </a:cubicBezTo>
                  <a:close/>
                  <a:moveTo>
                    <a:pt x="1069523" y="656309"/>
                  </a:moveTo>
                  <a:lnTo>
                    <a:pt x="1079599" y="647461"/>
                  </a:lnTo>
                  <a:lnTo>
                    <a:pt x="1064719" y="650004"/>
                  </a:lnTo>
                  <a:cubicBezTo>
                    <a:pt x="1056536" y="651402"/>
                    <a:pt x="1047001" y="655383"/>
                    <a:pt x="1043533" y="658852"/>
                  </a:cubicBezTo>
                  <a:cubicBezTo>
                    <a:pt x="1037970" y="664415"/>
                    <a:pt x="1038536" y="665158"/>
                    <a:pt x="1048338" y="665158"/>
                  </a:cubicBezTo>
                  <a:cubicBezTo>
                    <a:pt x="1054449" y="665158"/>
                    <a:pt x="1063982" y="661177"/>
                    <a:pt x="1069523" y="656309"/>
                  </a:cubicBezTo>
                  <a:close/>
                  <a:moveTo>
                    <a:pt x="1421893" y="625732"/>
                  </a:moveTo>
                  <a:cubicBezTo>
                    <a:pt x="1420873" y="620424"/>
                    <a:pt x="1419999" y="623762"/>
                    <a:pt x="1419951" y="633151"/>
                  </a:cubicBezTo>
                  <a:cubicBezTo>
                    <a:pt x="1419898" y="642539"/>
                    <a:pt x="1420739" y="646883"/>
                    <a:pt x="1421807" y="642802"/>
                  </a:cubicBezTo>
                  <a:cubicBezTo>
                    <a:pt x="1422875" y="638723"/>
                    <a:pt x="1422914" y="631041"/>
                    <a:pt x="1421887" y="625732"/>
                  </a:cubicBezTo>
                  <a:close/>
                  <a:moveTo>
                    <a:pt x="1045194" y="614047"/>
                  </a:moveTo>
                  <a:cubicBezTo>
                    <a:pt x="1042362" y="603296"/>
                    <a:pt x="1042349" y="603294"/>
                    <a:pt x="1038042" y="612608"/>
                  </a:cubicBezTo>
                  <a:cubicBezTo>
                    <a:pt x="1035668" y="617739"/>
                    <a:pt x="1035133" y="627342"/>
                    <a:pt x="1036851" y="633945"/>
                  </a:cubicBezTo>
                  <a:lnTo>
                    <a:pt x="1039975" y="645954"/>
                  </a:lnTo>
                  <a:lnTo>
                    <a:pt x="1044003" y="635385"/>
                  </a:lnTo>
                  <a:cubicBezTo>
                    <a:pt x="1046218" y="629572"/>
                    <a:pt x="1046754" y="619970"/>
                    <a:pt x="1045194" y="614047"/>
                  </a:cubicBezTo>
                  <a:close/>
                  <a:moveTo>
                    <a:pt x="632995" y="597943"/>
                  </a:moveTo>
                  <a:cubicBezTo>
                    <a:pt x="649288" y="575058"/>
                    <a:pt x="668601" y="545772"/>
                    <a:pt x="675914" y="532861"/>
                  </a:cubicBezTo>
                  <a:lnTo>
                    <a:pt x="689209" y="509390"/>
                  </a:lnTo>
                  <a:lnTo>
                    <a:pt x="654869" y="545664"/>
                  </a:lnTo>
                  <a:cubicBezTo>
                    <a:pt x="622003" y="580382"/>
                    <a:pt x="599490" y="615420"/>
                    <a:pt x="599490" y="631855"/>
                  </a:cubicBezTo>
                  <a:cubicBezTo>
                    <a:pt x="599490" y="636088"/>
                    <a:pt x="600363" y="639552"/>
                    <a:pt x="601430" y="639552"/>
                  </a:cubicBezTo>
                  <a:cubicBezTo>
                    <a:pt x="602498" y="639552"/>
                    <a:pt x="616702" y="620828"/>
                    <a:pt x="632995" y="597943"/>
                  </a:cubicBezTo>
                  <a:close/>
                  <a:moveTo>
                    <a:pt x="17770" y="610746"/>
                  </a:moveTo>
                  <a:cubicBezTo>
                    <a:pt x="16688" y="606638"/>
                    <a:pt x="15812" y="609999"/>
                    <a:pt x="15812" y="618214"/>
                  </a:cubicBezTo>
                  <a:cubicBezTo>
                    <a:pt x="15812" y="626430"/>
                    <a:pt x="16688" y="629790"/>
                    <a:pt x="17770" y="625683"/>
                  </a:cubicBezTo>
                  <a:cubicBezTo>
                    <a:pt x="18840" y="621575"/>
                    <a:pt x="18840" y="614853"/>
                    <a:pt x="17770" y="610746"/>
                  </a:cubicBezTo>
                  <a:close/>
                  <a:moveTo>
                    <a:pt x="1098803" y="607546"/>
                  </a:moveTo>
                  <a:cubicBezTo>
                    <a:pt x="1108556" y="601970"/>
                    <a:pt x="1108717" y="601433"/>
                    <a:pt x="1100686" y="601295"/>
                  </a:cubicBezTo>
                  <a:cubicBezTo>
                    <a:pt x="1095853" y="601212"/>
                    <a:pt x="1088171" y="603964"/>
                    <a:pt x="1083615" y="607409"/>
                  </a:cubicBezTo>
                  <a:cubicBezTo>
                    <a:pt x="1072445" y="615858"/>
                    <a:pt x="1084079" y="615962"/>
                    <a:pt x="1098803" y="607546"/>
                  </a:cubicBezTo>
                  <a:close/>
                  <a:moveTo>
                    <a:pt x="1417565" y="598024"/>
                  </a:moveTo>
                  <a:cubicBezTo>
                    <a:pt x="1416483" y="593871"/>
                    <a:pt x="1415527" y="596236"/>
                    <a:pt x="1415439" y="603277"/>
                  </a:cubicBezTo>
                  <a:cubicBezTo>
                    <a:pt x="1415346" y="610319"/>
                    <a:pt x="1416238" y="613717"/>
                    <a:pt x="1417406" y="610827"/>
                  </a:cubicBezTo>
                  <a:cubicBezTo>
                    <a:pt x="1418574" y="607937"/>
                    <a:pt x="1418647" y="602176"/>
                    <a:pt x="1417566" y="598024"/>
                  </a:cubicBezTo>
                  <a:close/>
                  <a:moveTo>
                    <a:pt x="586311" y="586655"/>
                  </a:moveTo>
                  <a:cubicBezTo>
                    <a:pt x="595141" y="577215"/>
                    <a:pt x="596580" y="571545"/>
                    <a:pt x="596429" y="546787"/>
                  </a:cubicBezTo>
                  <a:cubicBezTo>
                    <a:pt x="596271" y="520976"/>
                    <a:pt x="595322" y="517784"/>
                    <a:pt x="587449" y="516593"/>
                  </a:cubicBezTo>
                  <a:cubicBezTo>
                    <a:pt x="574413" y="514623"/>
                    <a:pt x="563785" y="536182"/>
                    <a:pt x="572152" y="547626"/>
                  </a:cubicBezTo>
                  <a:cubicBezTo>
                    <a:pt x="575452" y="552138"/>
                    <a:pt x="578152" y="558345"/>
                    <a:pt x="578152" y="561417"/>
                  </a:cubicBezTo>
                  <a:cubicBezTo>
                    <a:pt x="578152" y="570302"/>
                    <a:pt x="570474" y="567888"/>
                    <a:pt x="567340" y="558019"/>
                  </a:cubicBezTo>
                  <a:cubicBezTo>
                    <a:pt x="565773" y="553078"/>
                    <a:pt x="547623" y="531330"/>
                    <a:pt x="527008" y="509690"/>
                  </a:cubicBezTo>
                  <a:cubicBezTo>
                    <a:pt x="506387" y="488051"/>
                    <a:pt x="486530" y="464563"/>
                    <a:pt x="482876" y="457496"/>
                  </a:cubicBezTo>
                  <a:lnTo>
                    <a:pt x="476238" y="444645"/>
                  </a:lnTo>
                  <a:lnTo>
                    <a:pt x="427974" y="444380"/>
                  </a:lnTo>
                  <a:cubicBezTo>
                    <a:pt x="377228" y="444101"/>
                    <a:pt x="376146" y="447921"/>
                    <a:pt x="424513" y="456584"/>
                  </a:cubicBezTo>
                  <a:cubicBezTo>
                    <a:pt x="437424" y="458897"/>
                    <a:pt x="451280" y="461746"/>
                    <a:pt x="455288" y="462919"/>
                  </a:cubicBezTo>
                  <a:cubicBezTo>
                    <a:pt x="462586" y="465046"/>
                    <a:pt x="480724" y="492779"/>
                    <a:pt x="503825" y="537130"/>
                  </a:cubicBezTo>
                  <a:cubicBezTo>
                    <a:pt x="520547" y="569216"/>
                    <a:pt x="535196" y="588296"/>
                    <a:pt x="550044" y="597326"/>
                  </a:cubicBezTo>
                  <a:cubicBezTo>
                    <a:pt x="563970" y="605794"/>
                    <a:pt x="570096" y="603992"/>
                    <a:pt x="586311" y="586655"/>
                  </a:cubicBezTo>
                  <a:close/>
                  <a:moveTo>
                    <a:pt x="26696" y="569136"/>
                  </a:moveTo>
                  <a:cubicBezTo>
                    <a:pt x="26765" y="562448"/>
                    <a:pt x="26036" y="562910"/>
                    <a:pt x="23360" y="571271"/>
                  </a:cubicBezTo>
                  <a:cubicBezTo>
                    <a:pt x="21482" y="577138"/>
                    <a:pt x="19979" y="586740"/>
                    <a:pt x="20024" y="592609"/>
                  </a:cubicBezTo>
                  <a:cubicBezTo>
                    <a:pt x="20093" y="602192"/>
                    <a:pt x="20434" y="601975"/>
                    <a:pt x="23360" y="590475"/>
                  </a:cubicBezTo>
                  <a:cubicBezTo>
                    <a:pt x="25148" y="583433"/>
                    <a:pt x="26651" y="573830"/>
                    <a:pt x="26696" y="569136"/>
                  </a:cubicBezTo>
                  <a:close/>
                  <a:moveTo>
                    <a:pt x="1066795" y="579805"/>
                  </a:moveTo>
                  <a:cubicBezTo>
                    <a:pt x="1065193" y="574757"/>
                    <a:pt x="1062922" y="571587"/>
                    <a:pt x="1061749" y="572761"/>
                  </a:cubicBezTo>
                  <a:cubicBezTo>
                    <a:pt x="1060575" y="573935"/>
                    <a:pt x="1060926" y="579024"/>
                    <a:pt x="1062528" y="584073"/>
                  </a:cubicBezTo>
                  <a:cubicBezTo>
                    <a:pt x="1064130" y="589121"/>
                    <a:pt x="1066401" y="592291"/>
                    <a:pt x="1067574" y="591118"/>
                  </a:cubicBezTo>
                  <a:cubicBezTo>
                    <a:pt x="1068748" y="589944"/>
                    <a:pt x="1068397" y="584854"/>
                    <a:pt x="1066795" y="579805"/>
                  </a:cubicBezTo>
                  <a:close/>
                  <a:moveTo>
                    <a:pt x="1413166" y="574471"/>
                  </a:moveTo>
                  <a:cubicBezTo>
                    <a:pt x="1411982" y="571537"/>
                    <a:pt x="1411013" y="573937"/>
                    <a:pt x="1411013" y="579805"/>
                  </a:cubicBezTo>
                  <a:cubicBezTo>
                    <a:pt x="1411013" y="585674"/>
                    <a:pt x="1411982" y="588074"/>
                    <a:pt x="1413166" y="585140"/>
                  </a:cubicBezTo>
                  <a:cubicBezTo>
                    <a:pt x="1414350" y="582206"/>
                    <a:pt x="1414350" y="577405"/>
                    <a:pt x="1413166" y="574471"/>
                  </a:cubicBezTo>
                  <a:close/>
                  <a:moveTo>
                    <a:pt x="670065" y="515791"/>
                  </a:moveTo>
                  <a:cubicBezTo>
                    <a:pt x="699889" y="484104"/>
                    <a:pt x="729229" y="451457"/>
                    <a:pt x="735265" y="443241"/>
                  </a:cubicBezTo>
                  <a:cubicBezTo>
                    <a:pt x="741300" y="435027"/>
                    <a:pt x="751149" y="422695"/>
                    <a:pt x="757150" y="415838"/>
                  </a:cubicBezTo>
                  <a:lnTo>
                    <a:pt x="768062" y="403372"/>
                  </a:lnTo>
                  <a:lnTo>
                    <a:pt x="744589" y="417017"/>
                  </a:lnTo>
                  <a:cubicBezTo>
                    <a:pt x="699698" y="443114"/>
                    <a:pt x="675697" y="452620"/>
                    <a:pt x="638771" y="458925"/>
                  </a:cubicBezTo>
                  <a:cubicBezTo>
                    <a:pt x="618340" y="462414"/>
                    <a:pt x="600284" y="466553"/>
                    <a:pt x="598645" y="468125"/>
                  </a:cubicBezTo>
                  <a:cubicBezTo>
                    <a:pt x="597008" y="469696"/>
                    <a:pt x="592642" y="478228"/>
                    <a:pt x="588945" y="487085"/>
                  </a:cubicBezTo>
                  <a:cubicBezTo>
                    <a:pt x="582390" y="502786"/>
                    <a:pt x="582464" y="503288"/>
                    <a:pt x="591922" y="507122"/>
                  </a:cubicBezTo>
                  <a:cubicBezTo>
                    <a:pt x="600281" y="510510"/>
                    <a:pt x="604118" y="508316"/>
                    <a:pt x="619650" y="491262"/>
                  </a:cubicBezTo>
                  <a:cubicBezTo>
                    <a:pt x="644797" y="463649"/>
                    <a:pt x="647707" y="471932"/>
                    <a:pt x="623628" y="502582"/>
                  </a:cubicBezTo>
                  <a:cubicBezTo>
                    <a:pt x="608936" y="521283"/>
                    <a:pt x="603773" y="531582"/>
                    <a:pt x="603816" y="542103"/>
                  </a:cubicBezTo>
                  <a:cubicBezTo>
                    <a:pt x="603895" y="560273"/>
                    <a:pt x="608141" y="576245"/>
                    <a:pt x="612477" y="574646"/>
                  </a:cubicBezTo>
                  <a:cubicBezTo>
                    <a:pt x="614328" y="573962"/>
                    <a:pt x="640243" y="547478"/>
                    <a:pt x="670065" y="515791"/>
                  </a:cubicBezTo>
                  <a:close/>
                  <a:moveTo>
                    <a:pt x="1406072" y="541397"/>
                  </a:moveTo>
                  <a:cubicBezTo>
                    <a:pt x="1403196" y="529408"/>
                    <a:pt x="1400066" y="520375"/>
                    <a:pt x="1399117" y="521323"/>
                  </a:cubicBezTo>
                  <a:cubicBezTo>
                    <a:pt x="1398169" y="522273"/>
                    <a:pt x="1399673" y="532931"/>
                    <a:pt x="1402461" y="545008"/>
                  </a:cubicBezTo>
                  <a:cubicBezTo>
                    <a:pt x="1405249" y="557085"/>
                    <a:pt x="1408379" y="566119"/>
                    <a:pt x="1409416" y="565082"/>
                  </a:cubicBezTo>
                  <a:cubicBezTo>
                    <a:pt x="1410453" y="564044"/>
                    <a:pt x="1408949" y="553386"/>
                    <a:pt x="1406072" y="541397"/>
                  </a:cubicBezTo>
                  <a:close/>
                  <a:moveTo>
                    <a:pt x="1094535" y="545161"/>
                  </a:moveTo>
                  <a:cubicBezTo>
                    <a:pt x="1094535" y="537713"/>
                    <a:pt x="1092750" y="533461"/>
                    <a:pt x="1090268" y="534996"/>
                  </a:cubicBezTo>
                  <a:cubicBezTo>
                    <a:pt x="1087920" y="536447"/>
                    <a:pt x="1086000" y="543394"/>
                    <a:pt x="1086000" y="550436"/>
                  </a:cubicBezTo>
                  <a:cubicBezTo>
                    <a:pt x="1086000" y="557885"/>
                    <a:pt x="1087785" y="562136"/>
                    <a:pt x="1090268" y="560601"/>
                  </a:cubicBezTo>
                  <a:cubicBezTo>
                    <a:pt x="1092615" y="559151"/>
                    <a:pt x="1094535" y="552202"/>
                    <a:pt x="1094535" y="545161"/>
                  </a:cubicBezTo>
                  <a:close/>
                  <a:moveTo>
                    <a:pt x="30545" y="549133"/>
                  </a:moveTo>
                  <a:cubicBezTo>
                    <a:pt x="29179" y="545727"/>
                    <a:pt x="28165" y="546739"/>
                    <a:pt x="27960" y="551710"/>
                  </a:cubicBezTo>
                  <a:cubicBezTo>
                    <a:pt x="27778" y="556209"/>
                    <a:pt x="28791" y="558730"/>
                    <a:pt x="30203" y="557312"/>
                  </a:cubicBezTo>
                  <a:cubicBezTo>
                    <a:pt x="31626" y="555893"/>
                    <a:pt x="31774" y="552212"/>
                    <a:pt x="30545" y="549133"/>
                  </a:cubicBezTo>
                  <a:close/>
                  <a:moveTo>
                    <a:pt x="34814" y="532062"/>
                  </a:moveTo>
                  <a:cubicBezTo>
                    <a:pt x="33448" y="528658"/>
                    <a:pt x="32435" y="529669"/>
                    <a:pt x="32230" y="534640"/>
                  </a:cubicBezTo>
                  <a:cubicBezTo>
                    <a:pt x="32048" y="539138"/>
                    <a:pt x="33061" y="541659"/>
                    <a:pt x="34473" y="540241"/>
                  </a:cubicBezTo>
                  <a:cubicBezTo>
                    <a:pt x="35896" y="538823"/>
                    <a:pt x="36044" y="535142"/>
                    <a:pt x="34814" y="532062"/>
                  </a:cubicBezTo>
                  <a:close/>
                  <a:moveTo>
                    <a:pt x="52565" y="479516"/>
                  </a:moveTo>
                  <a:cubicBezTo>
                    <a:pt x="52553" y="477169"/>
                    <a:pt x="49901" y="481010"/>
                    <a:pt x="46678" y="488052"/>
                  </a:cubicBezTo>
                  <a:cubicBezTo>
                    <a:pt x="43456" y="495094"/>
                    <a:pt x="40872" y="503736"/>
                    <a:pt x="40951" y="507256"/>
                  </a:cubicBezTo>
                  <a:cubicBezTo>
                    <a:pt x="41020" y="510777"/>
                    <a:pt x="43672" y="506936"/>
                    <a:pt x="46838" y="498721"/>
                  </a:cubicBezTo>
                  <a:cubicBezTo>
                    <a:pt x="49992" y="490506"/>
                    <a:pt x="52576" y="481864"/>
                    <a:pt x="52565" y="479516"/>
                  </a:cubicBezTo>
                  <a:close/>
                  <a:moveTo>
                    <a:pt x="1388982" y="487146"/>
                  </a:moveTo>
                  <a:cubicBezTo>
                    <a:pt x="1384331" y="479894"/>
                    <a:pt x="1384211" y="479903"/>
                    <a:pt x="1386545" y="487333"/>
                  </a:cubicBezTo>
                  <a:cubicBezTo>
                    <a:pt x="1387897" y="491634"/>
                    <a:pt x="1389154" y="497395"/>
                    <a:pt x="1389338" y="500137"/>
                  </a:cubicBezTo>
                  <a:cubicBezTo>
                    <a:pt x="1389581" y="503735"/>
                    <a:pt x="1390261" y="503682"/>
                    <a:pt x="1391775" y="499949"/>
                  </a:cubicBezTo>
                  <a:cubicBezTo>
                    <a:pt x="1392929" y="497103"/>
                    <a:pt x="1391668" y="491341"/>
                    <a:pt x="1388982" y="487146"/>
                  </a:cubicBezTo>
                  <a:close/>
                  <a:moveTo>
                    <a:pt x="1377977" y="456400"/>
                  </a:moveTo>
                  <a:cubicBezTo>
                    <a:pt x="1374064" y="446621"/>
                    <a:pt x="1370164" y="439319"/>
                    <a:pt x="1369309" y="440174"/>
                  </a:cubicBezTo>
                  <a:cubicBezTo>
                    <a:pt x="1368455" y="441028"/>
                    <a:pt x="1370915" y="449771"/>
                    <a:pt x="1374776" y="459601"/>
                  </a:cubicBezTo>
                  <a:cubicBezTo>
                    <a:pt x="1378638" y="469432"/>
                    <a:pt x="1382539" y="476733"/>
                    <a:pt x="1383444" y="475827"/>
                  </a:cubicBezTo>
                  <a:cubicBezTo>
                    <a:pt x="1384349" y="474922"/>
                    <a:pt x="1381890" y="466179"/>
                    <a:pt x="1377977" y="456400"/>
                  </a:cubicBezTo>
                  <a:close/>
                  <a:moveTo>
                    <a:pt x="80084" y="416569"/>
                  </a:moveTo>
                  <a:cubicBezTo>
                    <a:pt x="90843" y="393684"/>
                    <a:pt x="98677" y="374960"/>
                    <a:pt x="97504" y="374960"/>
                  </a:cubicBezTo>
                  <a:cubicBezTo>
                    <a:pt x="95033" y="374960"/>
                    <a:pt x="57506" y="453181"/>
                    <a:pt x="57506" y="458317"/>
                  </a:cubicBezTo>
                  <a:cubicBezTo>
                    <a:pt x="57506" y="464004"/>
                    <a:pt x="59761" y="459836"/>
                    <a:pt x="80084" y="416569"/>
                  </a:cubicBezTo>
                  <a:close/>
                  <a:moveTo>
                    <a:pt x="652836" y="447510"/>
                  </a:moveTo>
                  <a:cubicBezTo>
                    <a:pt x="670582" y="442993"/>
                    <a:pt x="653116" y="442793"/>
                    <a:pt x="631498" y="447264"/>
                  </a:cubicBezTo>
                  <a:cubicBezTo>
                    <a:pt x="617145" y="450233"/>
                    <a:pt x="616465" y="450793"/>
                    <a:pt x="627230" y="450781"/>
                  </a:cubicBezTo>
                  <a:cubicBezTo>
                    <a:pt x="634271" y="450773"/>
                    <a:pt x="645793" y="449301"/>
                    <a:pt x="652836" y="447509"/>
                  </a:cubicBezTo>
                  <a:close/>
                  <a:moveTo>
                    <a:pt x="486109" y="429980"/>
                  </a:moveTo>
                  <a:cubicBezTo>
                    <a:pt x="492906" y="423729"/>
                    <a:pt x="487316" y="422291"/>
                    <a:pt x="444574" y="419286"/>
                  </a:cubicBezTo>
                  <a:cubicBezTo>
                    <a:pt x="414584" y="417178"/>
                    <a:pt x="403176" y="417725"/>
                    <a:pt x="403176" y="421274"/>
                  </a:cubicBezTo>
                  <a:cubicBezTo>
                    <a:pt x="403176" y="428291"/>
                    <a:pt x="355549" y="427596"/>
                    <a:pt x="345758" y="420437"/>
                  </a:cubicBezTo>
                  <a:cubicBezTo>
                    <a:pt x="340304" y="416446"/>
                    <a:pt x="338573" y="411244"/>
                    <a:pt x="340088" y="403329"/>
                  </a:cubicBezTo>
                  <a:cubicBezTo>
                    <a:pt x="341852" y="394087"/>
                    <a:pt x="341169" y="392861"/>
                    <a:pt x="336444" y="396783"/>
                  </a:cubicBezTo>
                  <a:cubicBezTo>
                    <a:pt x="328474" y="403400"/>
                    <a:pt x="329135" y="419612"/>
                    <a:pt x="337662" y="426716"/>
                  </a:cubicBezTo>
                  <a:cubicBezTo>
                    <a:pt x="349777" y="436804"/>
                    <a:pt x="475691" y="439573"/>
                    <a:pt x="486109" y="429980"/>
                  </a:cubicBezTo>
                  <a:close/>
                  <a:moveTo>
                    <a:pt x="682709" y="430019"/>
                  </a:moveTo>
                  <a:cubicBezTo>
                    <a:pt x="708464" y="425101"/>
                    <a:pt x="748858" y="405548"/>
                    <a:pt x="748858" y="397999"/>
                  </a:cubicBezTo>
                  <a:cubicBezTo>
                    <a:pt x="748858" y="395007"/>
                    <a:pt x="742951" y="386199"/>
                    <a:pt x="735732" y="378426"/>
                  </a:cubicBezTo>
                  <a:cubicBezTo>
                    <a:pt x="724079" y="365877"/>
                    <a:pt x="722813" y="362021"/>
                    <a:pt x="724437" y="344021"/>
                  </a:cubicBezTo>
                  <a:cubicBezTo>
                    <a:pt x="726020" y="326472"/>
                    <a:pt x="725204" y="323750"/>
                    <a:pt x="718358" y="323750"/>
                  </a:cubicBezTo>
                  <a:cubicBezTo>
                    <a:pt x="714007" y="323749"/>
                    <a:pt x="710448" y="321764"/>
                    <a:pt x="710448" y="319339"/>
                  </a:cubicBezTo>
                  <a:cubicBezTo>
                    <a:pt x="710448" y="309059"/>
                    <a:pt x="680995" y="285822"/>
                    <a:pt x="664985" y="283471"/>
                  </a:cubicBezTo>
                  <a:cubicBezTo>
                    <a:pt x="649850" y="281248"/>
                    <a:pt x="649485" y="281422"/>
                    <a:pt x="660303" y="285690"/>
                  </a:cubicBezTo>
                  <a:cubicBezTo>
                    <a:pt x="666759" y="288236"/>
                    <a:pt x="672040" y="292080"/>
                    <a:pt x="672040" y="294232"/>
                  </a:cubicBezTo>
                  <a:cubicBezTo>
                    <a:pt x="672040" y="300358"/>
                    <a:pt x="642211" y="298952"/>
                    <a:pt x="641867" y="292808"/>
                  </a:cubicBezTo>
                  <a:cubicBezTo>
                    <a:pt x="641438" y="285197"/>
                    <a:pt x="634292" y="302943"/>
                    <a:pt x="633931" y="312510"/>
                  </a:cubicBezTo>
                  <a:cubicBezTo>
                    <a:pt x="633703" y="318551"/>
                    <a:pt x="635797" y="319911"/>
                    <a:pt x="642588" y="318135"/>
                  </a:cubicBezTo>
                  <a:cubicBezTo>
                    <a:pt x="649826" y="316241"/>
                    <a:pt x="651132" y="317375"/>
                    <a:pt x="649389" y="324038"/>
                  </a:cubicBezTo>
                  <a:cubicBezTo>
                    <a:pt x="648204" y="328573"/>
                    <a:pt x="649058" y="332284"/>
                    <a:pt x="651288" y="332284"/>
                  </a:cubicBezTo>
                  <a:cubicBezTo>
                    <a:pt x="653519" y="332284"/>
                    <a:pt x="655032" y="334685"/>
                    <a:pt x="654650" y="337619"/>
                  </a:cubicBezTo>
                  <a:cubicBezTo>
                    <a:pt x="652401" y="354943"/>
                    <a:pt x="655334" y="362152"/>
                    <a:pt x="664572" y="362006"/>
                  </a:cubicBezTo>
                  <a:cubicBezTo>
                    <a:pt x="669853" y="361923"/>
                    <a:pt x="678975" y="359110"/>
                    <a:pt x="684843" y="355756"/>
                  </a:cubicBezTo>
                  <a:cubicBezTo>
                    <a:pt x="690711" y="352402"/>
                    <a:pt x="699353" y="349650"/>
                    <a:pt x="704047" y="349641"/>
                  </a:cubicBezTo>
                  <a:cubicBezTo>
                    <a:pt x="712370" y="349624"/>
                    <a:pt x="712382" y="349778"/>
                    <a:pt x="704503" y="355741"/>
                  </a:cubicBezTo>
                  <a:cubicBezTo>
                    <a:pt x="698329" y="360415"/>
                    <a:pt x="696316" y="367678"/>
                    <a:pt x="695968" y="386537"/>
                  </a:cubicBezTo>
                  <a:lnTo>
                    <a:pt x="695511" y="411218"/>
                  </a:lnTo>
                  <a:lnTo>
                    <a:pt x="672533" y="414031"/>
                  </a:lnTo>
                  <a:cubicBezTo>
                    <a:pt x="656027" y="416051"/>
                    <a:pt x="646475" y="419924"/>
                    <a:pt x="638622" y="427776"/>
                  </a:cubicBezTo>
                  <a:lnTo>
                    <a:pt x="627688" y="438710"/>
                  </a:lnTo>
                  <a:lnTo>
                    <a:pt x="644530" y="436401"/>
                  </a:lnTo>
                  <a:cubicBezTo>
                    <a:pt x="653792" y="435131"/>
                    <a:pt x="670973" y="432259"/>
                    <a:pt x="682709" y="430017"/>
                  </a:cubicBezTo>
                  <a:close/>
                  <a:moveTo>
                    <a:pt x="1350801" y="397199"/>
                  </a:moveTo>
                  <a:cubicBezTo>
                    <a:pt x="1341103" y="378557"/>
                    <a:pt x="1330335" y="359687"/>
                    <a:pt x="1326873" y="355263"/>
                  </a:cubicBezTo>
                  <a:cubicBezTo>
                    <a:pt x="1323411" y="350841"/>
                    <a:pt x="1330693" y="366729"/>
                    <a:pt x="1343054" y="390569"/>
                  </a:cubicBezTo>
                  <a:cubicBezTo>
                    <a:pt x="1355416" y="414409"/>
                    <a:pt x="1366183" y="433280"/>
                    <a:pt x="1366983" y="432504"/>
                  </a:cubicBezTo>
                  <a:cubicBezTo>
                    <a:pt x="1367781" y="431728"/>
                    <a:pt x="1360499" y="415839"/>
                    <a:pt x="1350801" y="397199"/>
                  </a:cubicBezTo>
                  <a:close/>
                  <a:moveTo>
                    <a:pt x="364772" y="409101"/>
                  </a:moveTo>
                  <a:cubicBezTo>
                    <a:pt x="359534" y="399314"/>
                    <a:pt x="347705" y="397588"/>
                    <a:pt x="347705" y="406611"/>
                  </a:cubicBezTo>
                  <a:cubicBezTo>
                    <a:pt x="347705" y="412698"/>
                    <a:pt x="353716" y="416676"/>
                    <a:pt x="363850" y="417299"/>
                  </a:cubicBezTo>
                  <a:cubicBezTo>
                    <a:pt x="368028" y="417555"/>
                    <a:pt x="368244" y="415592"/>
                    <a:pt x="364772" y="409101"/>
                  </a:cubicBezTo>
                  <a:close/>
                  <a:moveTo>
                    <a:pt x="484993" y="402810"/>
                  </a:moveTo>
                  <a:cubicBezTo>
                    <a:pt x="491312" y="388926"/>
                    <a:pt x="481111" y="310011"/>
                    <a:pt x="474519" y="321800"/>
                  </a:cubicBezTo>
                  <a:cubicBezTo>
                    <a:pt x="472241" y="325857"/>
                    <a:pt x="471456" y="339479"/>
                    <a:pt x="472754" y="352068"/>
                  </a:cubicBezTo>
                  <a:cubicBezTo>
                    <a:pt x="474052" y="364659"/>
                    <a:pt x="473471" y="374960"/>
                    <a:pt x="471467" y="374960"/>
                  </a:cubicBezTo>
                  <a:cubicBezTo>
                    <a:pt x="469463" y="374960"/>
                    <a:pt x="467072" y="371599"/>
                    <a:pt x="466150" y="367491"/>
                  </a:cubicBezTo>
                  <a:cubicBezTo>
                    <a:pt x="465239" y="363385"/>
                    <a:pt x="463030" y="368041"/>
                    <a:pt x="461254" y="377841"/>
                  </a:cubicBezTo>
                  <a:cubicBezTo>
                    <a:pt x="455835" y="407667"/>
                    <a:pt x="474052" y="426824"/>
                    <a:pt x="484993" y="402810"/>
                  </a:cubicBezTo>
                  <a:close/>
                  <a:moveTo>
                    <a:pt x="981444" y="404833"/>
                  </a:moveTo>
                  <a:cubicBezTo>
                    <a:pt x="979992" y="402486"/>
                    <a:pt x="975078" y="400566"/>
                    <a:pt x="970522" y="400566"/>
                  </a:cubicBezTo>
                  <a:cubicBezTo>
                    <a:pt x="965966" y="400566"/>
                    <a:pt x="962238" y="402486"/>
                    <a:pt x="962238" y="404833"/>
                  </a:cubicBezTo>
                  <a:cubicBezTo>
                    <a:pt x="962238" y="407181"/>
                    <a:pt x="967153" y="409101"/>
                    <a:pt x="973159" y="409101"/>
                  </a:cubicBezTo>
                  <a:cubicBezTo>
                    <a:pt x="979353" y="409101"/>
                    <a:pt x="982939" y="407254"/>
                    <a:pt x="981444" y="404833"/>
                  </a:cubicBezTo>
                  <a:close/>
                  <a:moveTo>
                    <a:pt x="751652" y="373313"/>
                  </a:moveTo>
                  <a:cubicBezTo>
                    <a:pt x="744299" y="363673"/>
                    <a:pt x="740390" y="352456"/>
                    <a:pt x="739434" y="338243"/>
                  </a:cubicBezTo>
                  <a:lnTo>
                    <a:pt x="738027" y="317347"/>
                  </a:lnTo>
                  <a:lnTo>
                    <a:pt x="734512" y="337019"/>
                  </a:lnTo>
                  <a:cubicBezTo>
                    <a:pt x="731249" y="355283"/>
                    <a:pt x="732018" y="358052"/>
                    <a:pt x="745262" y="375719"/>
                  </a:cubicBezTo>
                  <a:cubicBezTo>
                    <a:pt x="753107" y="386184"/>
                    <a:pt x="760187" y="393114"/>
                    <a:pt x="760995" y="391118"/>
                  </a:cubicBezTo>
                  <a:cubicBezTo>
                    <a:pt x="761803" y="389121"/>
                    <a:pt x="757599" y="381109"/>
                    <a:pt x="751652" y="373313"/>
                  </a:cubicBezTo>
                  <a:close/>
                  <a:moveTo>
                    <a:pt x="988853" y="345087"/>
                  </a:moveTo>
                  <a:cubicBezTo>
                    <a:pt x="991267" y="345087"/>
                    <a:pt x="991825" y="350053"/>
                    <a:pt x="990173" y="356823"/>
                  </a:cubicBezTo>
                  <a:cubicBezTo>
                    <a:pt x="988597" y="363278"/>
                    <a:pt x="986317" y="373360"/>
                    <a:pt x="985105" y="379228"/>
                  </a:cubicBezTo>
                  <a:lnTo>
                    <a:pt x="982902" y="389896"/>
                  </a:lnTo>
                  <a:lnTo>
                    <a:pt x="991201" y="379664"/>
                  </a:lnTo>
                  <a:cubicBezTo>
                    <a:pt x="996989" y="372530"/>
                    <a:pt x="1000322" y="359717"/>
                    <a:pt x="1002213" y="337349"/>
                  </a:cubicBezTo>
                  <a:cubicBezTo>
                    <a:pt x="1003705" y="319704"/>
                    <a:pt x="1004190" y="304531"/>
                    <a:pt x="1003290" y="303632"/>
                  </a:cubicBezTo>
                  <a:cubicBezTo>
                    <a:pt x="1002391" y="302733"/>
                    <a:pt x="994708" y="314639"/>
                    <a:pt x="986214" y="330091"/>
                  </a:cubicBezTo>
                  <a:cubicBezTo>
                    <a:pt x="975818" y="349006"/>
                    <a:pt x="970886" y="363364"/>
                    <a:pt x="971117" y="374040"/>
                  </a:cubicBezTo>
                  <a:cubicBezTo>
                    <a:pt x="971458" y="389766"/>
                    <a:pt x="971516" y="389713"/>
                    <a:pt x="978065" y="367491"/>
                  </a:cubicBezTo>
                  <a:cubicBezTo>
                    <a:pt x="981698" y="355169"/>
                    <a:pt x="986551" y="345087"/>
                    <a:pt x="988852" y="345087"/>
                  </a:cubicBezTo>
                  <a:close/>
                  <a:moveTo>
                    <a:pt x="126037" y="334369"/>
                  </a:moveTo>
                  <a:cubicBezTo>
                    <a:pt x="178695" y="253514"/>
                    <a:pt x="248330" y="183460"/>
                    <a:pt x="329567" y="129622"/>
                  </a:cubicBezTo>
                  <a:cubicBezTo>
                    <a:pt x="346577" y="118343"/>
                    <a:pt x="360502" y="108324"/>
                    <a:pt x="360502" y="107356"/>
                  </a:cubicBezTo>
                  <a:cubicBezTo>
                    <a:pt x="360502" y="104878"/>
                    <a:pt x="354764" y="108438"/>
                    <a:pt x="312455" y="137175"/>
                  </a:cubicBezTo>
                  <a:cubicBezTo>
                    <a:pt x="236683" y="188640"/>
                    <a:pt x="140007" y="293242"/>
                    <a:pt x="104518" y="362157"/>
                  </a:cubicBezTo>
                  <a:cubicBezTo>
                    <a:pt x="95625" y="379416"/>
                    <a:pt x="102343" y="370740"/>
                    <a:pt x="126037" y="334369"/>
                  </a:cubicBezTo>
                  <a:close/>
                  <a:moveTo>
                    <a:pt x="768885" y="350503"/>
                  </a:moveTo>
                  <a:cubicBezTo>
                    <a:pt x="767804" y="346351"/>
                    <a:pt x="766847" y="348714"/>
                    <a:pt x="766760" y="355756"/>
                  </a:cubicBezTo>
                  <a:cubicBezTo>
                    <a:pt x="766666" y="362797"/>
                    <a:pt x="767559" y="366195"/>
                    <a:pt x="768727" y="363305"/>
                  </a:cubicBezTo>
                  <a:cubicBezTo>
                    <a:pt x="769895" y="360416"/>
                    <a:pt x="769967" y="354654"/>
                    <a:pt x="768885" y="350503"/>
                  </a:cubicBezTo>
                  <a:close/>
                  <a:moveTo>
                    <a:pt x="757393" y="349354"/>
                  </a:moveTo>
                  <a:cubicBezTo>
                    <a:pt x="757393" y="342313"/>
                    <a:pt x="755472" y="336551"/>
                    <a:pt x="753125" y="336551"/>
                  </a:cubicBezTo>
                  <a:cubicBezTo>
                    <a:pt x="748379" y="336551"/>
                    <a:pt x="747234" y="354844"/>
                    <a:pt x="751702" y="359312"/>
                  </a:cubicBezTo>
                  <a:cubicBezTo>
                    <a:pt x="756524" y="364134"/>
                    <a:pt x="757393" y="362613"/>
                    <a:pt x="757393" y="349354"/>
                  </a:cubicBezTo>
                  <a:close/>
                  <a:moveTo>
                    <a:pt x="1314283" y="333350"/>
                  </a:moveTo>
                  <a:cubicBezTo>
                    <a:pt x="1276893" y="274204"/>
                    <a:pt x="1195924" y="188558"/>
                    <a:pt x="1139123" y="148074"/>
                  </a:cubicBezTo>
                  <a:cubicBezTo>
                    <a:pt x="1096169" y="117461"/>
                    <a:pt x="1047411" y="87787"/>
                    <a:pt x="1044631" y="90568"/>
                  </a:cubicBezTo>
                  <a:cubicBezTo>
                    <a:pt x="1043457" y="91741"/>
                    <a:pt x="1050844" y="96933"/>
                    <a:pt x="1061048" y="102104"/>
                  </a:cubicBezTo>
                  <a:cubicBezTo>
                    <a:pt x="1141999" y="143130"/>
                    <a:pt x="1247286" y="239094"/>
                    <a:pt x="1302372" y="322060"/>
                  </a:cubicBezTo>
                  <a:cubicBezTo>
                    <a:pt x="1317867" y="345399"/>
                    <a:pt x="1327924" y="354931"/>
                    <a:pt x="1314283" y="333350"/>
                  </a:cubicBezTo>
                  <a:close/>
                  <a:moveTo>
                    <a:pt x="759099" y="320192"/>
                  </a:moveTo>
                  <a:cubicBezTo>
                    <a:pt x="758865" y="317454"/>
                    <a:pt x="758385" y="310636"/>
                    <a:pt x="758032" y="305042"/>
                  </a:cubicBezTo>
                  <a:cubicBezTo>
                    <a:pt x="757667" y="299242"/>
                    <a:pt x="754125" y="294016"/>
                    <a:pt x="749789" y="292882"/>
                  </a:cubicBezTo>
                  <a:cubicBezTo>
                    <a:pt x="742892" y="291079"/>
                    <a:pt x="742586" y="292620"/>
                    <a:pt x="746499" y="309485"/>
                  </a:cubicBezTo>
                  <a:cubicBezTo>
                    <a:pt x="748870" y="319710"/>
                    <a:pt x="752772" y="327422"/>
                    <a:pt x="755169" y="326624"/>
                  </a:cubicBezTo>
                  <a:cubicBezTo>
                    <a:pt x="757566" y="325824"/>
                    <a:pt x="759334" y="322930"/>
                    <a:pt x="759099" y="320192"/>
                  </a:cubicBezTo>
                  <a:close/>
                  <a:moveTo>
                    <a:pt x="723251" y="296531"/>
                  </a:moveTo>
                  <a:cubicBezTo>
                    <a:pt x="723251" y="295646"/>
                    <a:pt x="719890" y="292285"/>
                    <a:pt x="715784" y="289064"/>
                  </a:cubicBezTo>
                  <a:cubicBezTo>
                    <a:pt x="709015" y="283754"/>
                    <a:pt x="708863" y="283906"/>
                    <a:pt x="714171" y="290675"/>
                  </a:cubicBezTo>
                  <a:cubicBezTo>
                    <a:pt x="719747" y="297783"/>
                    <a:pt x="723251" y="300044"/>
                    <a:pt x="723251" y="296531"/>
                  </a:cubicBezTo>
                  <a:close/>
                  <a:moveTo>
                    <a:pt x="815016" y="272466"/>
                  </a:moveTo>
                  <a:cubicBezTo>
                    <a:pt x="819708" y="238347"/>
                    <a:pt x="810970" y="210933"/>
                    <a:pt x="787762" y="186960"/>
                  </a:cubicBezTo>
                  <a:cubicBezTo>
                    <a:pt x="753753" y="151831"/>
                    <a:pt x="706914" y="145110"/>
                    <a:pt x="653024" y="167627"/>
                  </a:cubicBezTo>
                  <a:lnTo>
                    <a:pt x="636537" y="174516"/>
                  </a:lnTo>
                  <a:lnTo>
                    <a:pt x="646222" y="184826"/>
                  </a:lnTo>
                  <a:cubicBezTo>
                    <a:pt x="655721" y="194936"/>
                    <a:pt x="656199" y="194996"/>
                    <a:pt x="671064" y="187959"/>
                  </a:cubicBezTo>
                  <a:cubicBezTo>
                    <a:pt x="681278" y="183123"/>
                    <a:pt x="686740" y="182321"/>
                    <a:pt x="687815" y="185497"/>
                  </a:cubicBezTo>
                  <a:cubicBezTo>
                    <a:pt x="688690" y="188091"/>
                    <a:pt x="694201" y="189296"/>
                    <a:pt x="700058" y="188176"/>
                  </a:cubicBezTo>
                  <a:cubicBezTo>
                    <a:pt x="706721" y="186902"/>
                    <a:pt x="720841" y="191129"/>
                    <a:pt x="737774" y="199465"/>
                  </a:cubicBezTo>
                  <a:cubicBezTo>
                    <a:pt x="752661" y="206794"/>
                    <a:pt x="766847" y="212791"/>
                    <a:pt x="769300" y="212791"/>
                  </a:cubicBezTo>
                  <a:cubicBezTo>
                    <a:pt x="776432" y="212791"/>
                    <a:pt x="788478" y="249538"/>
                    <a:pt x="786272" y="264567"/>
                  </a:cubicBezTo>
                  <a:cubicBezTo>
                    <a:pt x="784667" y="275504"/>
                    <a:pt x="786512" y="280236"/>
                    <a:pt x="795338" y="287828"/>
                  </a:cubicBezTo>
                  <a:cubicBezTo>
                    <a:pt x="801432" y="293070"/>
                    <a:pt x="807691" y="296574"/>
                    <a:pt x="809245" y="295613"/>
                  </a:cubicBezTo>
                  <a:cubicBezTo>
                    <a:pt x="810801" y="294652"/>
                    <a:pt x="813397" y="284236"/>
                    <a:pt x="815016" y="272466"/>
                  </a:cubicBezTo>
                  <a:close/>
                  <a:moveTo>
                    <a:pt x="644301" y="281072"/>
                  </a:moveTo>
                  <a:cubicBezTo>
                    <a:pt x="645751" y="278725"/>
                    <a:pt x="644904" y="276805"/>
                    <a:pt x="642419" y="276805"/>
                  </a:cubicBezTo>
                  <a:cubicBezTo>
                    <a:pt x="639932" y="276805"/>
                    <a:pt x="637899" y="278725"/>
                    <a:pt x="637899" y="281072"/>
                  </a:cubicBezTo>
                  <a:cubicBezTo>
                    <a:pt x="637899" y="283420"/>
                    <a:pt x="638746" y="285340"/>
                    <a:pt x="639781" y="285340"/>
                  </a:cubicBezTo>
                  <a:cubicBezTo>
                    <a:pt x="640816" y="285340"/>
                    <a:pt x="642850" y="283420"/>
                    <a:pt x="644301" y="281072"/>
                  </a:cubicBezTo>
                  <a:close/>
                  <a:moveTo>
                    <a:pt x="767560" y="267926"/>
                  </a:moveTo>
                  <a:cubicBezTo>
                    <a:pt x="775580" y="235571"/>
                    <a:pt x="741995" y="198565"/>
                    <a:pt x="704608" y="198565"/>
                  </a:cubicBezTo>
                  <a:cubicBezTo>
                    <a:pt x="688082" y="198565"/>
                    <a:pt x="650702" y="214234"/>
                    <a:pt x="650702" y="221161"/>
                  </a:cubicBezTo>
                  <a:cubicBezTo>
                    <a:pt x="650702" y="229842"/>
                    <a:pt x="680151" y="252985"/>
                    <a:pt x="706845" y="265282"/>
                  </a:cubicBezTo>
                  <a:cubicBezTo>
                    <a:pt x="759999" y="289768"/>
                    <a:pt x="762122" y="289861"/>
                    <a:pt x="767560" y="267926"/>
                  </a:cubicBezTo>
                  <a:close/>
                  <a:moveTo>
                    <a:pt x="706181" y="277534"/>
                  </a:moveTo>
                  <a:cubicBezTo>
                    <a:pt x="706181" y="275589"/>
                    <a:pt x="696425" y="269427"/>
                    <a:pt x="684499" y="263841"/>
                  </a:cubicBezTo>
                  <a:cubicBezTo>
                    <a:pt x="672575" y="258256"/>
                    <a:pt x="659086" y="248444"/>
                    <a:pt x="654524" y="242039"/>
                  </a:cubicBezTo>
                  <a:lnTo>
                    <a:pt x="646231" y="230391"/>
                  </a:lnTo>
                  <a:lnTo>
                    <a:pt x="622942" y="238403"/>
                  </a:lnTo>
                  <a:cubicBezTo>
                    <a:pt x="610135" y="242809"/>
                    <a:pt x="596285" y="248302"/>
                    <a:pt x="592165" y="250607"/>
                  </a:cubicBezTo>
                  <a:cubicBezTo>
                    <a:pt x="585480" y="254348"/>
                    <a:pt x="585816" y="255079"/>
                    <a:pt x="595283" y="257398"/>
                  </a:cubicBezTo>
                  <a:cubicBezTo>
                    <a:pt x="601118" y="258828"/>
                    <a:pt x="624136" y="264531"/>
                    <a:pt x="646434" y="270073"/>
                  </a:cubicBezTo>
                  <a:cubicBezTo>
                    <a:pt x="690604" y="281052"/>
                    <a:pt x="706181" y="282996"/>
                    <a:pt x="706181" y="277534"/>
                  </a:cubicBezTo>
                  <a:close/>
                  <a:moveTo>
                    <a:pt x="435466" y="68684"/>
                  </a:moveTo>
                  <a:cubicBezTo>
                    <a:pt x="433576" y="66788"/>
                    <a:pt x="364772" y="101139"/>
                    <a:pt x="364772" y="103983"/>
                  </a:cubicBezTo>
                  <a:cubicBezTo>
                    <a:pt x="364772" y="105113"/>
                    <a:pt x="381019" y="97978"/>
                    <a:pt x="400887" y="88127"/>
                  </a:cubicBezTo>
                  <a:cubicBezTo>
                    <a:pt x="420744" y="78276"/>
                    <a:pt x="436308" y="69527"/>
                    <a:pt x="435466" y="68684"/>
                  </a:cubicBezTo>
                  <a:close/>
                  <a:moveTo>
                    <a:pt x="1036923" y="84762"/>
                  </a:moveTo>
                  <a:cubicBezTo>
                    <a:pt x="1035471" y="82415"/>
                    <a:pt x="1031997" y="80524"/>
                    <a:pt x="1029202" y="80560"/>
                  </a:cubicBezTo>
                  <a:cubicBezTo>
                    <a:pt x="1026148" y="80598"/>
                    <a:pt x="1026674" y="82276"/>
                    <a:pt x="1030521" y="84762"/>
                  </a:cubicBezTo>
                  <a:cubicBezTo>
                    <a:pt x="1038719" y="90060"/>
                    <a:pt x="1040197" y="90060"/>
                    <a:pt x="1036923" y="84762"/>
                  </a:cubicBezTo>
                  <a:close/>
                  <a:moveTo>
                    <a:pt x="1004915" y="70175"/>
                  </a:moveTo>
                  <a:cubicBezTo>
                    <a:pt x="994353" y="64719"/>
                    <a:pt x="980910" y="58999"/>
                    <a:pt x="975041" y="57466"/>
                  </a:cubicBezTo>
                  <a:cubicBezTo>
                    <a:pt x="969173" y="55932"/>
                    <a:pt x="975895" y="60321"/>
                    <a:pt x="989978" y="67219"/>
                  </a:cubicBezTo>
                  <a:cubicBezTo>
                    <a:pt x="1020289" y="82067"/>
                    <a:pt x="1032678" y="84518"/>
                    <a:pt x="1004915" y="70175"/>
                  </a:cubicBezTo>
                  <a:close/>
                  <a:moveTo>
                    <a:pt x="454389" y="63424"/>
                  </a:moveTo>
                  <a:cubicBezTo>
                    <a:pt x="457907" y="61149"/>
                    <a:pt x="458875" y="59287"/>
                    <a:pt x="456529" y="59287"/>
                  </a:cubicBezTo>
                  <a:cubicBezTo>
                    <a:pt x="454172" y="59287"/>
                    <a:pt x="449379" y="61149"/>
                    <a:pt x="445861" y="63424"/>
                  </a:cubicBezTo>
                  <a:cubicBezTo>
                    <a:pt x="442331" y="65699"/>
                    <a:pt x="441375" y="67561"/>
                    <a:pt x="443720" y="67561"/>
                  </a:cubicBezTo>
                  <a:cubicBezTo>
                    <a:pt x="446066" y="67561"/>
                    <a:pt x="450870" y="65699"/>
                    <a:pt x="454389" y="63424"/>
                  </a:cubicBezTo>
                  <a:close/>
                  <a:moveTo>
                    <a:pt x="488534" y="49901"/>
                  </a:moveTo>
                  <a:cubicBezTo>
                    <a:pt x="492986" y="47152"/>
                    <a:pt x="491677" y="46816"/>
                    <a:pt x="484265" y="48800"/>
                  </a:cubicBezTo>
                  <a:cubicBezTo>
                    <a:pt x="478401" y="50369"/>
                    <a:pt x="470716" y="53433"/>
                    <a:pt x="467197" y="55609"/>
                  </a:cubicBezTo>
                  <a:cubicBezTo>
                    <a:pt x="462746" y="58358"/>
                    <a:pt x="464044" y="58693"/>
                    <a:pt x="471456" y="56710"/>
                  </a:cubicBezTo>
                  <a:cubicBezTo>
                    <a:pt x="477331" y="55140"/>
                    <a:pt x="485016" y="52076"/>
                    <a:pt x="488534" y="49901"/>
                  </a:cubicBezTo>
                  <a:close/>
                  <a:moveTo>
                    <a:pt x="957971" y="50621"/>
                  </a:moveTo>
                  <a:cubicBezTo>
                    <a:pt x="954450" y="48346"/>
                    <a:pt x="948689" y="46590"/>
                    <a:pt x="945168" y="46719"/>
                  </a:cubicBezTo>
                  <a:cubicBezTo>
                    <a:pt x="940947" y="46873"/>
                    <a:pt x="941675" y="48203"/>
                    <a:pt x="947302" y="50621"/>
                  </a:cubicBezTo>
                  <a:cubicBezTo>
                    <a:pt x="959034" y="55662"/>
                    <a:pt x="965772" y="55662"/>
                    <a:pt x="957971" y="50621"/>
                  </a:cubicBezTo>
                  <a:close/>
                  <a:moveTo>
                    <a:pt x="516271" y="42086"/>
                  </a:moveTo>
                  <a:cubicBezTo>
                    <a:pt x="521652" y="39774"/>
                    <a:pt x="522440" y="38418"/>
                    <a:pt x="518405" y="38418"/>
                  </a:cubicBezTo>
                  <a:cubicBezTo>
                    <a:pt x="514884" y="38418"/>
                    <a:pt x="508163" y="40069"/>
                    <a:pt x="503472" y="42086"/>
                  </a:cubicBezTo>
                  <a:cubicBezTo>
                    <a:pt x="498087" y="44398"/>
                    <a:pt x="497301" y="45754"/>
                    <a:pt x="501332" y="45754"/>
                  </a:cubicBezTo>
                  <a:cubicBezTo>
                    <a:pt x="504850" y="45754"/>
                    <a:pt x="511579" y="44103"/>
                    <a:pt x="516271" y="42086"/>
                  </a:cubicBezTo>
                  <a:close/>
                  <a:moveTo>
                    <a:pt x="917429" y="37818"/>
                  </a:moveTo>
                  <a:cubicBezTo>
                    <a:pt x="912734" y="35801"/>
                    <a:pt x="906012" y="34151"/>
                    <a:pt x="902492" y="34151"/>
                  </a:cubicBezTo>
                  <a:cubicBezTo>
                    <a:pt x="898457" y="34151"/>
                    <a:pt x="899246" y="35506"/>
                    <a:pt x="904626" y="37818"/>
                  </a:cubicBezTo>
                  <a:cubicBezTo>
                    <a:pt x="909320" y="39835"/>
                    <a:pt x="916042" y="41486"/>
                    <a:pt x="919562" y="41486"/>
                  </a:cubicBezTo>
                  <a:cubicBezTo>
                    <a:pt x="923598" y="41486"/>
                    <a:pt x="922808" y="40130"/>
                    <a:pt x="917429" y="37818"/>
                  </a:cubicBezTo>
                  <a:close/>
                  <a:moveTo>
                    <a:pt x="538588" y="35240"/>
                  </a:moveTo>
                  <a:cubicBezTo>
                    <a:pt x="537169" y="33822"/>
                    <a:pt x="533488" y="33670"/>
                    <a:pt x="530407" y="34903"/>
                  </a:cubicBezTo>
                  <a:cubicBezTo>
                    <a:pt x="527003" y="36265"/>
                    <a:pt x="528014" y="37277"/>
                    <a:pt x="532986" y="37481"/>
                  </a:cubicBezTo>
                  <a:cubicBezTo>
                    <a:pt x="537485" y="37667"/>
                    <a:pt x="540006" y="36658"/>
                    <a:pt x="538588" y="35240"/>
                  </a:cubicBezTo>
                  <a:close/>
                  <a:moveTo>
                    <a:pt x="565349" y="29283"/>
                  </a:moveTo>
                  <a:cubicBezTo>
                    <a:pt x="573926" y="26536"/>
                    <a:pt x="574345" y="25841"/>
                    <a:pt x="567483" y="25741"/>
                  </a:cubicBezTo>
                  <a:cubicBezTo>
                    <a:pt x="562788" y="25671"/>
                    <a:pt x="555106" y="27266"/>
                    <a:pt x="550412" y="29283"/>
                  </a:cubicBezTo>
                  <a:cubicBezTo>
                    <a:pt x="539538" y="33956"/>
                    <a:pt x="550758" y="33956"/>
                    <a:pt x="565349" y="29283"/>
                  </a:cubicBezTo>
                  <a:close/>
                  <a:moveTo>
                    <a:pt x="892800" y="30972"/>
                  </a:moveTo>
                  <a:cubicBezTo>
                    <a:pt x="891383" y="29554"/>
                    <a:pt x="887702" y="29402"/>
                    <a:pt x="884621" y="30635"/>
                  </a:cubicBezTo>
                  <a:cubicBezTo>
                    <a:pt x="881216" y="31998"/>
                    <a:pt x="882228" y="33009"/>
                    <a:pt x="887200" y="33214"/>
                  </a:cubicBezTo>
                  <a:cubicBezTo>
                    <a:pt x="891698" y="33399"/>
                    <a:pt x="894219" y="32390"/>
                    <a:pt x="892800" y="30972"/>
                  </a:cubicBezTo>
                  <a:close/>
                  <a:moveTo>
                    <a:pt x="873686" y="26457"/>
                  </a:moveTo>
                  <a:cubicBezTo>
                    <a:pt x="870752" y="25273"/>
                    <a:pt x="865951" y="25273"/>
                    <a:pt x="863017" y="26457"/>
                  </a:cubicBezTo>
                  <a:cubicBezTo>
                    <a:pt x="860082" y="27640"/>
                    <a:pt x="862483" y="28609"/>
                    <a:pt x="868351" y="28609"/>
                  </a:cubicBezTo>
                  <a:cubicBezTo>
                    <a:pt x="874219" y="28609"/>
                    <a:pt x="876619" y="27641"/>
                    <a:pt x="873686" y="26457"/>
                  </a:cubicBezTo>
                  <a:close/>
                  <a:moveTo>
                    <a:pt x="596370" y="22216"/>
                  </a:moveTo>
                  <a:cubicBezTo>
                    <a:pt x="593481" y="21047"/>
                    <a:pt x="587720" y="20976"/>
                    <a:pt x="583567" y="22058"/>
                  </a:cubicBezTo>
                  <a:cubicBezTo>
                    <a:pt x="579415" y="23140"/>
                    <a:pt x="581780" y="24096"/>
                    <a:pt x="588821" y="24183"/>
                  </a:cubicBezTo>
                  <a:cubicBezTo>
                    <a:pt x="595863" y="24270"/>
                    <a:pt x="599260" y="23385"/>
                    <a:pt x="596370" y="22216"/>
                  </a:cubicBezTo>
                  <a:close/>
                  <a:moveTo>
                    <a:pt x="852347" y="22189"/>
                  </a:moveTo>
                  <a:cubicBezTo>
                    <a:pt x="849413" y="21006"/>
                    <a:pt x="844613" y="21006"/>
                    <a:pt x="841679" y="22189"/>
                  </a:cubicBezTo>
                  <a:cubicBezTo>
                    <a:pt x="838745" y="23373"/>
                    <a:pt x="841145" y="24342"/>
                    <a:pt x="847013" y="24342"/>
                  </a:cubicBezTo>
                  <a:cubicBezTo>
                    <a:pt x="852881" y="24342"/>
                    <a:pt x="855281" y="23373"/>
                    <a:pt x="852347" y="22189"/>
                  </a:cubicBezTo>
                  <a:close/>
                  <a:moveTo>
                    <a:pt x="624029" y="17806"/>
                  </a:moveTo>
                  <a:cubicBezTo>
                    <a:pt x="619922" y="16733"/>
                    <a:pt x="613200" y="16733"/>
                    <a:pt x="609093" y="17806"/>
                  </a:cubicBezTo>
                  <a:cubicBezTo>
                    <a:pt x="604985" y="18880"/>
                    <a:pt x="608346" y="19758"/>
                    <a:pt x="616561" y="19758"/>
                  </a:cubicBezTo>
                  <a:cubicBezTo>
                    <a:pt x="624775" y="19758"/>
                    <a:pt x="628137" y="18880"/>
                    <a:pt x="624029" y="17806"/>
                  </a:cubicBezTo>
                  <a:close/>
                  <a:moveTo>
                    <a:pt x="828875" y="17806"/>
                  </a:moveTo>
                  <a:cubicBezTo>
                    <a:pt x="824767" y="16733"/>
                    <a:pt x="818046" y="16733"/>
                    <a:pt x="813938" y="17806"/>
                  </a:cubicBezTo>
                  <a:cubicBezTo>
                    <a:pt x="809831" y="18880"/>
                    <a:pt x="813192" y="19758"/>
                    <a:pt x="821407" y="19758"/>
                  </a:cubicBezTo>
                  <a:cubicBezTo>
                    <a:pt x="829622" y="19758"/>
                    <a:pt x="832983" y="18880"/>
                    <a:pt x="828875" y="17806"/>
                  </a:cubicBezTo>
                  <a:close/>
                  <a:moveTo>
                    <a:pt x="664630" y="13476"/>
                  </a:moveTo>
                  <a:cubicBezTo>
                    <a:pt x="659381" y="12463"/>
                    <a:pt x="649780" y="12437"/>
                    <a:pt x="643292" y="13418"/>
                  </a:cubicBezTo>
                  <a:cubicBezTo>
                    <a:pt x="636806" y="14398"/>
                    <a:pt x="641099" y="15227"/>
                    <a:pt x="652836" y="15259"/>
                  </a:cubicBezTo>
                  <a:cubicBezTo>
                    <a:pt x="664572" y="15291"/>
                    <a:pt x="669879" y="14489"/>
                    <a:pt x="664630" y="13476"/>
                  </a:cubicBezTo>
                  <a:close/>
                  <a:moveTo>
                    <a:pt x="796927" y="13476"/>
                  </a:moveTo>
                  <a:cubicBezTo>
                    <a:pt x="791678" y="12463"/>
                    <a:pt x="782076" y="12437"/>
                    <a:pt x="775589" y="13418"/>
                  </a:cubicBezTo>
                  <a:cubicBezTo>
                    <a:pt x="769102" y="14398"/>
                    <a:pt x="773396" y="15227"/>
                    <a:pt x="785133" y="15259"/>
                  </a:cubicBezTo>
                  <a:cubicBezTo>
                    <a:pt x="796868" y="15291"/>
                    <a:pt x="802176" y="14489"/>
                    <a:pt x="796927" y="13476"/>
                  </a:cubicBezTo>
                  <a:close/>
                  <a:moveTo>
                    <a:pt x="735101" y="9111"/>
                  </a:moveTo>
                  <a:cubicBezTo>
                    <a:pt x="726361" y="8194"/>
                    <a:pt x="710997" y="8181"/>
                    <a:pt x="700959" y="9083"/>
                  </a:cubicBezTo>
                  <a:cubicBezTo>
                    <a:pt x="690922" y="9984"/>
                    <a:pt x="698072" y="10734"/>
                    <a:pt x="716850" y="10750"/>
                  </a:cubicBezTo>
                  <a:cubicBezTo>
                    <a:pt x="735628" y="10766"/>
                    <a:pt x="743840" y="10028"/>
                    <a:pt x="735101" y="9111"/>
                  </a:cubicBezTo>
                  <a:close/>
                </a:path>
              </a:pathLst>
            </a:custGeom>
            <a:solidFill>
              <a:srgbClr val="0E2F74"/>
            </a:solidFill>
            <a:ln w="86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it-CH">
                <a:solidFill>
                  <a:schemeClr val="tx1"/>
                </a:solidFill>
              </a:endParaRPr>
            </a:p>
          </p:txBody>
        </p:sp>
        <p:pic>
          <p:nvPicPr>
            <p:cNvPr id="11" name="Immagine 10" descr="Immagine che contiene fiore, arte&#10;&#10;Descrizione generata automaticamente">
              <a:extLst>
                <a:ext uri="{FF2B5EF4-FFF2-40B4-BE49-F238E27FC236}">
                  <a16:creationId xmlns:a16="http://schemas.microsoft.com/office/drawing/2014/main" id="{CE9FB751-3C49-45AE-86A8-8DF552B4CE1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16673" y="3429000"/>
              <a:ext cx="822642" cy="817388"/>
            </a:xfrm>
            <a:prstGeom prst="rect">
              <a:avLst/>
            </a:prstGeom>
          </p:spPr>
        </p:pic>
        <p:pic>
          <p:nvPicPr>
            <p:cNvPr id="2" name="Immagine 1" descr="Immagine che contiene testo, Elementi grafici, Carattere, design&#10;&#10;Descrizione generata automaticamente">
              <a:extLst>
                <a:ext uri="{FF2B5EF4-FFF2-40B4-BE49-F238E27FC236}">
                  <a16:creationId xmlns:a16="http://schemas.microsoft.com/office/drawing/2014/main" id="{503DF18C-6B1C-7835-3A85-58966338082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30266" y="3418039"/>
              <a:ext cx="730606" cy="83931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733625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asellaDiTesto 9">
            <a:extLst>
              <a:ext uri="{FF2B5EF4-FFF2-40B4-BE49-F238E27FC236}">
                <a16:creationId xmlns:a16="http://schemas.microsoft.com/office/drawing/2014/main" id="{E7BE78F9-968C-D75E-CC43-5C40E5089219}"/>
              </a:ext>
            </a:extLst>
          </p:cNvPr>
          <p:cNvSpPr txBox="1"/>
          <p:nvPr/>
        </p:nvSpPr>
        <p:spPr>
          <a:xfrm>
            <a:off x="739840" y="1208746"/>
            <a:ext cx="1132627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Detector magnets are all based on historically proved aluminum-stabilized </a:t>
            </a:r>
            <a:r>
              <a:rPr lang="en-US" dirty="0" err="1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NbTi</a:t>
            </a:r>
            <a:r>
              <a:rPr lang="en-US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 Rutherford cables:</a:t>
            </a:r>
          </a:p>
          <a:p>
            <a:r>
              <a:rPr lang="en-US" b="1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Well understood technology, affordable and good mechanical properties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dirty="0">
              <a:latin typeface="Segoe UI" panose="020B0502040204020203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</p:txBody>
      </p:sp>
      <p:sp>
        <p:nvSpPr>
          <p:cNvPr id="4" name="Titolo 1">
            <a:extLst>
              <a:ext uri="{FF2B5EF4-FFF2-40B4-BE49-F238E27FC236}">
                <a16:creationId xmlns:a16="http://schemas.microsoft.com/office/drawing/2014/main" id="{AA1EEBD8-D354-9D9F-DBEB-CD76CD9F5BCE}"/>
              </a:ext>
            </a:extLst>
          </p:cNvPr>
          <p:cNvSpPr txBox="1">
            <a:spLocks/>
          </p:cNvSpPr>
          <p:nvPr/>
        </p:nvSpPr>
        <p:spPr>
          <a:xfrm>
            <a:off x="720791" y="228947"/>
            <a:ext cx="9261409" cy="931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rgbClr val="01648D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Segoe UI Semibold" panose="020B0702040204020203" pitchFamily="34" charset="0"/>
              </a:rPr>
              <a:t>Current Technology for Detector Magnets</a:t>
            </a:r>
          </a:p>
        </p:txBody>
      </p:sp>
      <p:grpSp>
        <p:nvGrpSpPr>
          <p:cNvPr id="13" name="Gruppo 12">
            <a:extLst>
              <a:ext uri="{FF2B5EF4-FFF2-40B4-BE49-F238E27FC236}">
                <a16:creationId xmlns:a16="http://schemas.microsoft.com/office/drawing/2014/main" id="{BBB3C691-C4AF-FC00-428C-F58755A79133}"/>
              </a:ext>
            </a:extLst>
          </p:cNvPr>
          <p:cNvGrpSpPr/>
          <p:nvPr/>
        </p:nvGrpSpPr>
        <p:grpSpPr>
          <a:xfrm>
            <a:off x="7057940" y="2314518"/>
            <a:ext cx="4922367" cy="1550399"/>
            <a:chOff x="845820" y="1235864"/>
            <a:chExt cx="5638800" cy="1758796"/>
          </a:xfrm>
        </p:grpSpPr>
        <p:pic>
          <p:nvPicPr>
            <p:cNvPr id="3" name="Immagine 2">
              <a:extLst>
                <a:ext uri="{FF2B5EF4-FFF2-40B4-BE49-F238E27FC236}">
                  <a16:creationId xmlns:a16="http://schemas.microsoft.com/office/drawing/2014/main" id="{10B68054-6720-CF57-7ABE-024115CF4F6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b="66238"/>
            <a:stretch/>
          </p:blipFill>
          <p:spPr>
            <a:xfrm>
              <a:off x="845820" y="1235864"/>
              <a:ext cx="5638800" cy="775816"/>
            </a:xfrm>
            <a:prstGeom prst="rect">
              <a:avLst/>
            </a:prstGeom>
          </p:spPr>
        </p:pic>
        <p:pic>
          <p:nvPicPr>
            <p:cNvPr id="12" name="Immagine 11">
              <a:extLst>
                <a:ext uri="{FF2B5EF4-FFF2-40B4-BE49-F238E27FC236}">
                  <a16:creationId xmlns:a16="http://schemas.microsoft.com/office/drawing/2014/main" id="{6E9165D9-6E41-D3E6-C70C-63D6208F962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53896" b="3658"/>
            <a:stretch/>
          </p:blipFill>
          <p:spPr>
            <a:xfrm>
              <a:off x="845820" y="2019300"/>
              <a:ext cx="5638800" cy="975360"/>
            </a:xfrm>
            <a:prstGeom prst="rect">
              <a:avLst/>
            </a:prstGeom>
          </p:spPr>
        </p:pic>
      </p:grp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39A588D9-FBC8-8C51-40A9-0DB2F1E951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054B89F-3129-4273-9785-12F2C2ACCFD9}" type="slidenum">
              <a:rPr lang="it-IT" smtClean="0">
                <a:latin typeface="Segoe UI" panose="020B0502040204020203" pitchFamily="34" charset="0"/>
                <a:cs typeface="Segoe UI" panose="020B0502040204020203" pitchFamily="34" charset="0"/>
              </a:rPr>
              <a:t>2</a:t>
            </a:fld>
            <a:endParaRPr lang="it-IT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6" name="Gruppo 5">
            <a:extLst>
              <a:ext uri="{FF2B5EF4-FFF2-40B4-BE49-F238E27FC236}">
                <a16:creationId xmlns:a16="http://schemas.microsoft.com/office/drawing/2014/main" id="{18DD2A23-023F-972C-2C30-1999B4263151}"/>
              </a:ext>
            </a:extLst>
          </p:cNvPr>
          <p:cNvGrpSpPr/>
          <p:nvPr/>
        </p:nvGrpSpPr>
        <p:grpSpPr>
          <a:xfrm>
            <a:off x="7543800" y="3871013"/>
            <a:ext cx="3950648" cy="2106774"/>
            <a:chOff x="7230041" y="2483038"/>
            <a:chExt cx="3830372" cy="2164741"/>
          </a:xfrm>
        </p:grpSpPr>
        <p:pic>
          <p:nvPicPr>
            <p:cNvPr id="11" name="Immagine 10">
              <a:extLst>
                <a:ext uri="{FF2B5EF4-FFF2-40B4-BE49-F238E27FC236}">
                  <a16:creationId xmlns:a16="http://schemas.microsoft.com/office/drawing/2014/main" id="{F85F352E-F4BB-13DD-FE89-A0AF1912E06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b="93005"/>
            <a:stretch/>
          </p:blipFill>
          <p:spPr>
            <a:xfrm>
              <a:off x="7230041" y="2483038"/>
              <a:ext cx="3830372" cy="278450"/>
            </a:xfrm>
            <a:prstGeom prst="rect">
              <a:avLst/>
            </a:prstGeom>
          </p:spPr>
        </p:pic>
        <p:pic>
          <p:nvPicPr>
            <p:cNvPr id="5" name="Immagine 4">
              <a:extLst>
                <a:ext uri="{FF2B5EF4-FFF2-40B4-BE49-F238E27FC236}">
                  <a16:creationId xmlns:a16="http://schemas.microsoft.com/office/drawing/2014/main" id="{9210962B-C7F8-6DB0-7BB2-34090A263FB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t="53245" b="-327"/>
            <a:stretch/>
          </p:blipFill>
          <p:spPr>
            <a:xfrm>
              <a:off x="7230041" y="2773600"/>
              <a:ext cx="3830372" cy="1874179"/>
            </a:xfrm>
            <a:prstGeom prst="rect">
              <a:avLst/>
            </a:prstGeom>
          </p:spPr>
        </p:pic>
      </p:grp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DDDCE42D-36F8-794F-1E48-43AAA71636B4}"/>
              </a:ext>
            </a:extLst>
          </p:cNvPr>
          <p:cNvSpPr txBox="1"/>
          <p:nvPr/>
        </p:nvSpPr>
        <p:spPr>
          <a:xfrm>
            <a:off x="739840" y="4744352"/>
            <a:ext cx="6403909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b="1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NO Commercially available nowadays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Re-establishing conductor technology in industry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Required low temperature operation (&lt; 5 K)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Large energy consumption (low sustainability)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Large inventory of </a:t>
            </a:r>
            <a:r>
              <a:rPr lang="en-US" dirty="0" err="1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LHe</a:t>
            </a:r>
            <a:r>
              <a:rPr lang="en-US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 (limited resources) 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090A392B-C30F-CCDD-ECDB-B1691D88D6E8}"/>
              </a:ext>
            </a:extLst>
          </p:cNvPr>
          <p:cNvSpPr txBox="1"/>
          <p:nvPr/>
        </p:nvSpPr>
        <p:spPr>
          <a:xfrm>
            <a:off x="9060161" y="2069227"/>
            <a:ext cx="302500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200" b="0" i="1" u="none" strike="noStrike" baseline="0" dirty="0">
                <a:solidFill>
                  <a:srgbClr val="01648D"/>
                </a:solidFill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«M. </a:t>
            </a:r>
            <a:r>
              <a:rPr lang="it-IT" sz="1200" b="0" i="1" u="none" strike="noStrike" baseline="0" dirty="0" err="1">
                <a:solidFill>
                  <a:srgbClr val="01648D"/>
                </a:solidFill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Mentink</a:t>
            </a:r>
            <a:r>
              <a:rPr lang="it-IT" sz="1200" b="0" i="1" u="none" strike="noStrike" baseline="0" dirty="0">
                <a:solidFill>
                  <a:srgbClr val="01648D"/>
                </a:solidFill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 et al 2023 JINST 18 T06013»</a:t>
            </a:r>
            <a:endParaRPr lang="it-IT" sz="1200" i="1" dirty="0">
              <a:solidFill>
                <a:srgbClr val="01648D"/>
              </a:solidFill>
              <a:latin typeface="Segoe UI" panose="020B0502040204020203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907920C3-A628-900B-6ED8-A7DD1723813F}"/>
              </a:ext>
            </a:extLst>
          </p:cNvPr>
          <p:cNvSpPr txBox="1"/>
          <p:nvPr/>
        </p:nvSpPr>
        <p:spPr>
          <a:xfrm>
            <a:off x="8569174" y="5958039"/>
            <a:ext cx="302500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it-IT" sz="1200" b="0" i="1" u="none" strike="noStrike" baseline="0" dirty="0">
                <a:solidFill>
                  <a:srgbClr val="01648D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FCC-</a:t>
            </a:r>
            <a:r>
              <a:rPr lang="it-IT" sz="1200" b="0" i="1" u="none" strike="noStrike" baseline="0" dirty="0" err="1">
                <a:solidFill>
                  <a:srgbClr val="01648D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ee</a:t>
            </a:r>
            <a:r>
              <a:rPr lang="it-IT" sz="1200" b="0" i="1" u="none" strike="noStrike" baseline="0" dirty="0">
                <a:solidFill>
                  <a:srgbClr val="01648D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Detector Magnets, CDR</a:t>
            </a:r>
            <a:endParaRPr lang="it-IT" sz="1200" i="1" dirty="0">
              <a:solidFill>
                <a:srgbClr val="01648D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082A14A0-D0BA-9BBB-2C1B-D1D6A87E8B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S. Mariotto - A 3 T HTS Solenoid for the IDEA detector project, FCC2025, Vienna</a:t>
            </a:r>
            <a:endParaRPr lang="it-IT" dirty="0"/>
          </a:p>
        </p:txBody>
      </p:sp>
      <p:pic>
        <p:nvPicPr>
          <p:cNvPr id="14" name="Immagine 13">
            <a:extLst>
              <a:ext uri="{FF2B5EF4-FFF2-40B4-BE49-F238E27FC236}">
                <a16:creationId xmlns:a16="http://schemas.microsoft.com/office/drawing/2014/main" id="{52E7041E-2C00-D255-9C68-6B18E2DC3E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7552" y="2039446"/>
            <a:ext cx="6219848" cy="2409098"/>
          </a:xfrm>
          <a:prstGeom prst="rect">
            <a:avLst/>
          </a:prstGeom>
        </p:spPr>
      </p:pic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55BBA439-FC2B-2832-A259-7762A121E81A}"/>
              </a:ext>
            </a:extLst>
          </p:cNvPr>
          <p:cNvSpPr txBox="1"/>
          <p:nvPr/>
        </p:nvSpPr>
        <p:spPr>
          <a:xfrm>
            <a:off x="1606220" y="4393978"/>
            <a:ext cx="472249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100" b="0" i="1" u="none" strike="noStrike" baseline="0" dirty="0" err="1">
                <a:solidFill>
                  <a:srgbClr val="0070C0"/>
                </a:solidFill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Aluminum-stabilized</a:t>
            </a:r>
            <a:r>
              <a:rPr lang="it-IT" sz="1100" b="0" i="1" u="none" strike="noStrike" baseline="0" dirty="0">
                <a:solidFill>
                  <a:srgbClr val="0070C0"/>
                </a:solidFill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 Nb-Ti </a:t>
            </a:r>
            <a:r>
              <a:rPr lang="it-IT" sz="1100" b="0" i="1" u="none" strike="noStrike" baseline="0" dirty="0" err="1">
                <a:solidFill>
                  <a:srgbClr val="0070C0"/>
                </a:solidFill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conductors</a:t>
            </a:r>
            <a:r>
              <a:rPr lang="it-IT" sz="1100" b="0" i="1" u="none" strike="noStrike" baseline="0" dirty="0">
                <a:solidFill>
                  <a:srgbClr val="0070C0"/>
                </a:solidFill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: </a:t>
            </a:r>
            <a:r>
              <a:rPr lang="it-IT" sz="1100" b="0" i="1" u="none" strike="noStrike" baseline="0" dirty="0" err="1">
                <a:solidFill>
                  <a:srgbClr val="0070C0"/>
                </a:solidFill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Courtesy</a:t>
            </a:r>
            <a:r>
              <a:rPr lang="it-IT" sz="1100" b="0" i="1" u="none" strike="noStrike" baseline="0" dirty="0">
                <a:solidFill>
                  <a:srgbClr val="0070C0"/>
                </a:solidFill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 of A. Yamamoto </a:t>
            </a:r>
            <a:endParaRPr lang="it-IT" sz="1100" dirty="0">
              <a:solidFill>
                <a:srgbClr val="0070C0"/>
              </a:solidFill>
              <a:latin typeface="Segoe UI" panose="020B0502040204020203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4567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>
            <a:extLst>
              <a:ext uri="{FF2B5EF4-FFF2-40B4-BE49-F238E27FC236}">
                <a16:creationId xmlns:a16="http://schemas.microsoft.com/office/drawing/2014/main" id="{45133745-D979-4449-4105-7CFFF17B8B2F}"/>
              </a:ext>
            </a:extLst>
          </p:cNvPr>
          <p:cNvSpPr txBox="1">
            <a:spLocks/>
          </p:cNvSpPr>
          <p:nvPr/>
        </p:nvSpPr>
        <p:spPr>
          <a:xfrm>
            <a:off x="429928" y="201569"/>
            <a:ext cx="9261409" cy="931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200" dirty="0">
              <a:solidFill>
                <a:srgbClr val="01648D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133C8CA8-6F56-307F-C5E8-FE09AD435F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rgbClr val="01648D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672CED-E27C-4372-964F-447ACAE2F905}" type="slidenum">
              <a:rPr lang="it-IT" sz="1100" smtClean="0"/>
              <a:pPr/>
              <a:t>3</a:t>
            </a:fld>
            <a:endParaRPr lang="it-IT" sz="1100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BA7A22D0-4A89-8257-2FE2-4643971A0A13}"/>
              </a:ext>
            </a:extLst>
          </p:cNvPr>
          <p:cNvSpPr txBox="1">
            <a:spLocks/>
          </p:cNvSpPr>
          <p:nvPr/>
        </p:nvSpPr>
        <p:spPr>
          <a:xfrm>
            <a:off x="720791" y="228947"/>
            <a:ext cx="9261409" cy="931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rgbClr val="01648D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IDEA Detector</a:t>
            </a:r>
          </a:p>
        </p:txBody>
      </p:sp>
      <p:sp>
        <p:nvSpPr>
          <p:cNvPr id="50" name="CasellaDiTesto 49">
            <a:extLst>
              <a:ext uri="{FF2B5EF4-FFF2-40B4-BE49-F238E27FC236}">
                <a16:creationId xmlns:a16="http://schemas.microsoft.com/office/drawing/2014/main" id="{2ABD7072-F70E-EFAD-F3CD-61B7CD4D664A}"/>
              </a:ext>
            </a:extLst>
          </p:cNvPr>
          <p:cNvSpPr txBox="1"/>
          <p:nvPr/>
        </p:nvSpPr>
        <p:spPr>
          <a:xfrm>
            <a:off x="739129" y="930262"/>
            <a:ext cx="517297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800" b="1" i="0" u="none" strike="noStrike" baseline="0" dirty="0">
                <a:solidFill>
                  <a:srgbClr val="0033CD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Innovative Detector for </a:t>
            </a:r>
            <a:r>
              <a:rPr lang="it-IT" sz="1800" b="1" i="0" u="none" strike="noStrike" baseline="0" dirty="0" err="1">
                <a:solidFill>
                  <a:srgbClr val="0033CD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e+e</a:t>
            </a:r>
            <a:r>
              <a:rPr lang="it-IT" sz="1800" b="1" i="0" u="none" strike="noStrike" baseline="0" dirty="0">
                <a:solidFill>
                  <a:srgbClr val="0033CD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- </a:t>
            </a:r>
            <a:r>
              <a:rPr lang="it-IT" sz="1800" b="1" i="0" u="none" strike="noStrike" baseline="0" dirty="0" err="1">
                <a:solidFill>
                  <a:srgbClr val="0033CD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accelerator</a:t>
            </a:r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1" name="CasellaDiTesto 50">
            <a:extLst>
              <a:ext uri="{FF2B5EF4-FFF2-40B4-BE49-F238E27FC236}">
                <a16:creationId xmlns:a16="http://schemas.microsoft.com/office/drawing/2014/main" id="{8EEC6CCB-3CBB-556C-D980-2EA0A033A598}"/>
              </a:ext>
            </a:extLst>
          </p:cNvPr>
          <p:cNvSpPr txBox="1"/>
          <p:nvPr/>
        </p:nvSpPr>
        <p:spPr>
          <a:xfrm>
            <a:off x="739129" y="1484433"/>
            <a:ext cx="4950471" cy="30315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Bef>
                <a:spcPts val="300"/>
              </a:spcBef>
              <a:buFont typeface="+mj-lt"/>
              <a:buAutoNum type="arabicPeriod"/>
            </a:pPr>
            <a:r>
              <a:rPr lang="en-US" sz="16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Silicon vertex detector</a:t>
            </a:r>
          </a:p>
          <a:p>
            <a:pPr marL="342900" indent="-342900">
              <a:spcBef>
                <a:spcPts val="300"/>
              </a:spcBef>
              <a:buFont typeface="+mj-lt"/>
              <a:buAutoNum type="arabicPeriod"/>
            </a:pPr>
            <a:r>
              <a:rPr lang="en-US" sz="16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Short-drift, ultra-light wire chamber</a:t>
            </a:r>
          </a:p>
          <a:p>
            <a:pPr marL="342900" indent="-342900">
              <a:spcBef>
                <a:spcPts val="300"/>
              </a:spcBef>
              <a:buFont typeface="+mj-lt"/>
              <a:buAutoNum type="arabicPeriod"/>
            </a:pPr>
            <a:r>
              <a:rPr lang="en-US" sz="1600" b="1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Dual-readout calorimeter options</a:t>
            </a:r>
          </a:p>
          <a:p>
            <a:pPr marL="800100" lvl="1" indent="-342900">
              <a:spcBef>
                <a:spcPts val="300"/>
              </a:spcBef>
              <a:buFont typeface="+mj-lt"/>
              <a:buAutoNum type="arabicPeriod"/>
            </a:pPr>
            <a:r>
              <a:rPr lang="en-US" sz="16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Longitudinal unsegmented dual-readout </a:t>
            </a:r>
            <a:r>
              <a:rPr lang="en-US" sz="1600" dirty="0" err="1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fibre</a:t>
            </a:r>
            <a:r>
              <a:rPr lang="en-US" sz="16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 calorimeter (combined EM+HAD)</a:t>
            </a:r>
          </a:p>
          <a:p>
            <a:pPr marL="800100" lvl="1" indent="-342900">
              <a:spcBef>
                <a:spcPts val="300"/>
              </a:spcBef>
              <a:buFont typeface="+mj-lt"/>
              <a:buAutoNum type="arabicPeriod"/>
            </a:pPr>
            <a:r>
              <a:rPr lang="pt-BR" sz="16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Dual-readout crystal (EM calo) + dual-readout fibre calorimeter (HAD calo)</a:t>
            </a:r>
            <a:endParaRPr lang="en-US" sz="1600" dirty="0">
              <a:latin typeface="Segoe UI" panose="020B0502040204020203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  <a:p>
            <a:pPr marL="342900" indent="-342900">
              <a:spcBef>
                <a:spcPts val="300"/>
              </a:spcBef>
              <a:buFont typeface="+mj-lt"/>
              <a:buAutoNum type="arabicPeriod"/>
            </a:pPr>
            <a:r>
              <a:rPr lang="en-US" sz="1600" b="1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Thin and light solenoid coil between  two different calorimeters</a:t>
            </a:r>
          </a:p>
          <a:p>
            <a:pPr marL="342900" indent="-342900">
              <a:spcBef>
                <a:spcPts val="300"/>
              </a:spcBef>
              <a:buFont typeface="+mj-lt"/>
              <a:buAutoNum type="arabicPeriod"/>
            </a:pPr>
            <a:r>
              <a:rPr lang="en-US" sz="16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Muon system: 3 layers of </a:t>
            </a:r>
            <a:r>
              <a:rPr lang="el-GR" sz="16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μ-</a:t>
            </a:r>
            <a:r>
              <a:rPr lang="en-US" sz="16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RWELL detectors in return yoke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3" name="CasellaDiTesto 52">
                <a:extLst>
                  <a:ext uri="{FF2B5EF4-FFF2-40B4-BE49-F238E27FC236}">
                    <a16:creationId xmlns:a16="http://schemas.microsoft.com/office/drawing/2014/main" id="{A8EFD136-7D2B-16E7-6036-35BF185194F9}"/>
                  </a:ext>
                </a:extLst>
              </p:cNvPr>
              <p:cNvSpPr txBox="1"/>
              <p:nvPr/>
            </p:nvSpPr>
            <p:spPr>
              <a:xfrm>
                <a:off x="720791" y="4834958"/>
                <a:ext cx="5191308" cy="107721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600" b="1" i="0" u="none" strike="noStrike" baseline="0" dirty="0">
                    <a:solidFill>
                      <a:srgbClr val="000000"/>
                    </a:solidFill>
                    <a:latin typeface="Segoe UI" panose="020B0502040204020203" pitchFamily="34" charset="0"/>
                    <a:ea typeface="Calibri" panose="020F0502020204030204" pitchFamily="34" charset="0"/>
                    <a:cs typeface="Segoe UI" panose="020B0502040204020203" pitchFamily="34" charset="0"/>
                  </a:rPr>
                  <a:t>Main Advantages for the Solenoid: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1600" b="1" i="0" u="none" strike="noStrike" baseline="0" dirty="0">
                    <a:solidFill>
                      <a:srgbClr val="000000"/>
                    </a:solidFill>
                    <a:latin typeface="Segoe UI" panose="020B0502040204020203" pitchFamily="34" charset="0"/>
                    <a:ea typeface="Calibri" panose="020F0502020204030204" pitchFamily="34" charset="0"/>
                    <a:cs typeface="Segoe UI" panose="020B0502040204020203" pitchFamily="34" charset="0"/>
                  </a:rPr>
                  <a:t>Relaxed constraints on solenoid's material components in terms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600" b="1" i="1" u="none" strike="noStrike" baseline="0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 u="none" strike="noStrike" baseline="0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𝑿</m:t>
                        </m:r>
                      </m:e>
                      <m:sub>
                        <m:r>
                          <a:rPr lang="en-US" sz="1600" b="1" i="1" u="none" strike="noStrike" baseline="0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</m:oMath>
                </a14:m>
                <a:endParaRPr lang="it-IT" sz="1600" b="1" dirty="0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it-IT" sz="1600" dirty="0">
                    <a:latin typeface="Segoe UI" panose="020B0502040204020203" pitchFamily="34" charset="0"/>
                    <a:ea typeface="Calibri" panose="020F0502020204030204" pitchFamily="34" charset="0"/>
                    <a:cs typeface="Segoe UI" panose="020B0502040204020203" pitchFamily="34" charset="0"/>
                  </a:rPr>
                  <a:t>Still compact and cost </a:t>
                </a:r>
                <a:r>
                  <a:rPr lang="it-IT" sz="1600" dirty="0" err="1">
                    <a:latin typeface="Segoe UI" panose="020B0502040204020203" pitchFamily="34" charset="0"/>
                    <a:ea typeface="Calibri" panose="020F0502020204030204" pitchFamily="34" charset="0"/>
                    <a:cs typeface="Segoe UI" panose="020B0502040204020203" pitchFamily="34" charset="0"/>
                  </a:rPr>
                  <a:t>effective</a:t>
                </a:r>
                <a:r>
                  <a:rPr lang="it-IT" sz="1600" dirty="0">
                    <a:latin typeface="Segoe UI" panose="020B0502040204020203" pitchFamily="34" charset="0"/>
                    <a:ea typeface="Calibri" panose="020F0502020204030204" pitchFamily="34" charset="0"/>
                    <a:cs typeface="Segoe UI" panose="020B0502040204020203" pitchFamily="34" charset="0"/>
                  </a:rPr>
                  <a:t> (for </a:t>
                </a:r>
                <a:r>
                  <a:rPr lang="it-IT" sz="1600" dirty="0" err="1">
                    <a:latin typeface="Segoe UI" panose="020B0502040204020203" pitchFamily="34" charset="0"/>
                    <a:ea typeface="Calibri" panose="020F0502020204030204" pitchFamily="34" charset="0"/>
                    <a:cs typeface="Segoe UI" panose="020B0502040204020203" pitchFamily="34" charset="0"/>
                  </a:rPr>
                  <a:t>operation</a:t>
                </a:r>
                <a:r>
                  <a:rPr lang="it-IT" sz="1600" dirty="0">
                    <a:latin typeface="Segoe UI" panose="020B0502040204020203" pitchFamily="34" charset="0"/>
                    <a:ea typeface="Calibri" panose="020F0502020204030204" pitchFamily="34" charset="0"/>
                    <a:cs typeface="Segoe UI" panose="020B0502040204020203" pitchFamily="34" charset="0"/>
                  </a:rPr>
                  <a:t>)</a:t>
                </a:r>
              </a:p>
            </p:txBody>
          </p:sp>
        </mc:Choice>
        <mc:Fallback xmlns="">
          <p:sp>
            <p:nvSpPr>
              <p:cNvPr id="53" name="CasellaDiTesto 52">
                <a:extLst>
                  <a:ext uri="{FF2B5EF4-FFF2-40B4-BE49-F238E27FC236}">
                    <a16:creationId xmlns:a16="http://schemas.microsoft.com/office/drawing/2014/main" id="{A8EFD136-7D2B-16E7-6036-35BF185194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791" y="4834958"/>
                <a:ext cx="5191308" cy="1077218"/>
              </a:xfrm>
              <a:prstGeom prst="rect">
                <a:avLst/>
              </a:prstGeom>
              <a:blipFill>
                <a:blip r:embed="rId3"/>
                <a:stretch>
                  <a:fillRect l="-587" t="-2260" b="-565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31042B51-9FDB-E687-8C74-FB21A5FEFD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200"/>
              <a:t>S. Mariotto - A 3 T HTS Solenoid for the IDEA detector project, FCC2025, Vienna</a:t>
            </a:r>
            <a:endParaRPr lang="it-IT" sz="1200" dirty="0"/>
          </a:p>
        </p:txBody>
      </p:sp>
      <p:pic>
        <p:nvPicPr>
          <p:cNvPr id="8" name="Picture 7" descr="A diagram of a diagram&#10;&#10;Description automatically generated">
            <a:extLst>
              <a:ext uri="{FF2B5EF4-FFF2-40B4-BE49-F238E27FC236}">
                <a16:creationId xmlns:a16="http://schemas.microsoft.com/office/drawing/2014/main" id="{2F43CAB7-BB5E-369B-274E-60783EA3595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791008"/>
            <a:ext cx="5288940" cy="4071438"/>
          </a:xfrm>
          <a:prstGeom prst="rect">
            <a:avLst/>
          </a:prstGeom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EE63FC4-EF00-7898-6767-1E4B18395C54}"/>
              </a:ext>
            </a:extLst>
          </p:cNvPr>
          <p:cNvSpPr txBox="1"/>
          <p:nvPr/>
        </p:nvSpPr>
        <p:spPr>
          <a:xfrm>
            <a:off x="6520738" y="1161267"/>
            <a:ext cx="495047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800" b="1" i="1" dirty="0">
                <a:solidFill>
                  <a:srgbClr val="0070C0"/>
                </a:solidFill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Innovative </a:t>
            </a:r>
            <a:r>
              <a:rPr lang="it-IT" sz="1800" b="1" i="1" dirty="0" err="1">
                <a:solidFill>
                  <a:srgbClr val="0070C0"/>
                </a:solidFill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proposal</a:t>
            </a:r>
            <a:r>
              <a:rPr lang="it-IT" sz="1800" b="1" i="1" dirty="0">
                <a:solidFill>
                  <a:srgbClr val="0070C0"/>
                </a:solidFill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 to </a:t>
            </a:r>
            <a:r>
              <a:rPr lang="it-IT" sz="1800" b="1" i="1" dirty="0" err="1">
                <a:solidFill>
                  <a:srgbClr val="0070C0"/>
                </a:solidFill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move</a:t>
            </a:r>
            <a:r>
              <a:rPr lang="it-IT" sz="1800" b="1" i="1" dirty="0">
                <a:solidFill>
                  <a:srgbClr val="0070C0"/>
                </a:solidFill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 the EM calo inside the </a:t>
            </a:r>
            <a:r>
              <a:rPr lang="it-IT" sz="1800" b="1" i="1" dirty="0" err="1">
                <a:solidFill>
                  <a:srgbClr val="0070C0"/>
                </a:solidFill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solenoid</a:t>
            </a:r>
            <a:r>
              <a:rPr lang="it-IT" sz="1800" b="1" i="1" dirty="0">
                <a:solidFill>
                  <a:srgbClr val="0070C0"/>
                </a:solidFill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! </a:t>
            </a:r>
            <a:endParaRPr lang="it-IT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987FD010-BA98-DF52-0698-383737BA4701}"/>
              </a:ext>
            </a:extLst>
          </p:cNvPr>
          <p:cNvSpPr txBox="1"/>
          <p:nvPr/>
        </p:nvSpPr>
        <p:spPr>
          <a:xfrm>
            <a:off x="9697857" y="5781371"/>
            <a:ext cx="195148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050" i="1" dirty="0" err="1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Courtesy</a:t>
            </a:r>
            <a:r>
              <a:rPr lang="it-IT" sz="1050" i="1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 of P. Giacomelli</a:t>
            </a:r>
            <a:endParaRPr lang="it-IT" sz="1050" i="1" dirty="0"/>
          </a:p>
        </p:txBody>
      </p:sp>
    </p:spTree>
    <p:extLst>
      <p:ext uri="{BB962C8B-B14F-4D97-AF65-F5344CB8AC3E}">
        <p14:creationId xmlns:p14="http://schemas.microsoft.com/office/powerpoint/2010/main" val="1371690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AE5D21-2E4F-E659-5CBB-9A1801D459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0">
            <a:extLst>
              <a:ext uri="{FF2B5EF4-FFF2-40B4-BE49-F238E27FC236}">
                <a16:creationId xmlns:a16="http://schemas.microsoft.com/office/drawing/2014/main" id="{56F26C48-6C99-31A2-E264-D5E1A6209BB5}"/>
              </a:ext>
            </a:extLst>
          </p:cNvPr>
          <p:cNvGrpSpPr/>
          <p:nvPr/>
        </p:nvGrpSpPr>
        <p:grpSpPr>
          <a:xfrm>
            <a:off x="5881863" y="1082956"/>
            <a:ext cx="6232885" cy="4025900"/>
            <a:chOff x="118059" y="1315680"/>
            <a:chExt cx="6232885" cy="4025900"/>
          </a:xfrm>
        </p:grpSpPr>
        <p:grpSp>
          <p:nvGrpSpPr>
            <p:cNvPr id="4" name="Group 16">
              <a:extLst>
                <a:ext uri="{FF2B5EF4-FFF2-40B4-BE49-F238E27FC236}">
                  <a16:creationId xmlns:a16="http://schemas.microsoft.com/office/drawing/2014/main" id="{4ECAA72C-CFA5-09FE-D544-372330316D46}"/>
                </a:ext>
              </a:extLst>
            </p:cNvPr>
            <p:cNvGrpSpPr/>
            <p:nvPr/>
          </p:nvGrpSpPr>
          <p:grpSpPr>
            <a:xfrm>
              <a:off x="118059" y="1315680"/>
              <a:ext cx="6232885" cy="4025900"/>
              <a:chOff x="118059" y="1315680"/>
              <a:chExt cx="6232885" cy="4025900"/>
            </a:xfrm>
          </p:grpSpPr>
          <p:pic>
            <p:nvPicPr>
              <p:cNvPr id="7" name="Picture 4" descr="A graph with red lines and points&#10;&#10;Description automatically generated">
                <a:extLst>
                  <a:ext uri="{FF2B5EF4-FFF2-40B4-BE49-F238E27FC236}">
                    <a16:creationId xmlns:a16="http://schemas.microsoft.com/office/drawing/2014/main" id="{7F7086EA-19F8-5C79-43FA-D19FA4E6E1B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666" r="1958"/>
              <a:stretch/>
            </p:blipFill>
            <p:spPr>
              <a:xfrm>
                <a:off x="338557" y="1315680"/>
                <a:ext cx="6012387" cy="4025900"/>
              </a:xfrm>
              <a:prstGeom prst="rect">
                <a:avLst/>
              </a:prstGeom>
            </p:spPr>
          </p:pic>
          <p:sp>
            <p:nvSpPr>
              <p:cNvPr id="8" name="TextBox 15">
                <a:extLst>
                  <a:ext uri="{FF2B5EF4-FFF2-40B4-BE49-F238E27FC236}">
                    <a16:creationId xmlns:a16="http://schemas.microsoft.com/office/drawing/2014/main" id="{5E5254EB-460A-C321-D2C2-5BDFFE834220}"/>
                  </a:ext>
                </a:extLst>
              </p:cNvPr>
              <p:cNvSpPr txBox="1"/>
              <p:nvPr/>
            </p:nvSpPr>
            <p:spPr>
              <a:xfrm rot="16200000">
                <a:off x="-605807" y="3021927"/>
                <a:ext cx="178628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CH" sz="1600" i="0" u="none" strike="noStrike" kern="0" cap="none" spc="0" normalizeH="0" baseline="0" noProof="0">
                    <a:ln>
                      <a:noFill/>
                    </a:ln>
                    <a:effectLst/>
                    <a:uLnTx/>
                    <a:uFillTx/>
                  </a:rPr>
                  <a:t>COP</a:t>
                </a:r>
                <a:r>
                  <a:rPr kumimoji="0" lang="en-CH" sz="1600" i="0" u="none" strike="noStrike" kern="0" cap="none" spc="0" normalizeH="0" baseline="30000" noProof="0">
                    <a:ln>
                      <a:noFill/>
                    </a:ln>
                    <a:effectLst/>
                    <a:uLnTx/>
                    <a:uFillTx/>
                  </a:rPr>
                  <a:t>-1</a:t>
                </a:r>
                <a:endParaRPr kumimoji="0" lang="en-CH" sz="160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</a:endParaRPr>
              </a:p>
            </p:txBody>
          </p:sp>
        </p:grpSp>
        <p:sp>
          <p:nvSpPr>
            <p:cNvPr id="6" name="TextBox 19">
              <a:extLst>
                <a:ext uri="{FF2B5EF4-FFF2-40B4-BE49-F238E27FC236}">
                  <a16:creationId xmlns:a16="http://schemas.microsoft.com/office/drawing/2014/main" id="{5C20840C-EA88-5C32-E75F-267367087BF7}"/>
                </a:ext>
              </a:extLst>
            </p:cNvPr>
            <p:cNvSpPr txBox="1"/>
            <p:nvPr/>
          </p:nvSpPr>
          <p:spPr>
            <a:xfrm>
              <a:off x="3897557" y="1519691"/>
              <a:ext cx="2390373" cy="93871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kern="100" dirty="0">
                  <a:solidFill>
                    <a:srgbClr val="0070C0"/>
                  </a:solidFill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rPr>
                <a:t>Blue Line Carnot Refrigerator </a:t>
              </a:r>
            </a:p>
            <a:p>
              <a:r>
                <a:rPr lang="en-US" sz="1100" kern="100" dirty="0">
                  <a:solidFill>
                    <a:srgbClr val="FF0000"/>
                  </a:solidFill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rPr>
                <a:t>Circles: cryogenic machines built and operated in accelerators; </a:t>
              </a:r>
              <a:r>
                <a:rPr lang="en-US" sz="1100" kern="100" dirty="0">
                  <a:solidFill>
                    <a:srgbClr val="FF0000"/>
                  </a:solidFill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rPr>
                <a:t>t</a:t>
              </a:r>
              <a:r>
                <a:rPr lang="en-US" sz="1100" kern="100" dirty="0">
                  <a:solidFill>
                    <a:srgbClr val="FF0000"/>
                  </a:solidFill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rPr>
                <a:t>he dotted line is a guide to the measured COP</a:t>
              </a:r>
              <a:endParaRPr lang="en-CH" sz="1100" kern="100" dirty="0">
                <a:solidFill>
                  <a:srgbClr val="FF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6" name="Rettangolo 35">
            <a:extLst>
              <a:ext uri="{FF2B5EF4-FFF2-40B4-BE49-F238E27FC236}">
                <a16:creationId xmlns:a16="http://schemas.microsoft.com/office/drawing/2014/main" id="{51EF6F57-F057-B821-C7C0-D4F11C053CE1}"/>
              </a:ext>
            </a:extLst>
          </p:cNvPr>
          <p:cNvSpPr/>
          <p:nvPr/>
        </p:nvSpPr>
        <p:spPr>
          <a:xfrm>
            <a:off x="8823671" y="1192216"/>
            <a:ext cx="1064255" cy="3305171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79000">
                <a:srgbClr val="002060"/>
              </a:gs>
              <a:gs pos="59000">
                <a:srgbClr val="002060">
                  <a:alpha val="36000"/>
                </a:srgbClr>
              </a:gs>
              <a:gs pos="9200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1" name="Titolo 1">
            <a:extLst>
              <a:ext uri="{FF2B5EF4-FFF2-40B4-BE49-F238E27FC236}">
                <a16:creationId xmlns:a16="http://schemas.microsoft.com/office/drawing/2014/main" id="{0A93C32E-B50E-82DB-5ADB-6FFF98CB2DDB}"/>
              </a:ext>
            </a:extLst>
          </p:cNvPr>
          <p:cNvSpPr txBox="1">
            <a:spLocks/>
          </p:cNvSpPr>
          <p:nvPr/>
        </p:nvSpPr>
        <p:spPr>
          <a:xfrm>
            <a:off x="720791" y="228947"/>
            <a:ext cx="9261409" cy="931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rgbClr val="01648D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Operating Costs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B8D53244-0388-7BCD-B71F-DAC61A92BE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rgbClr val="01648D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672CED-E27C-4372-964F-447ACAE2F905}" type="slidenum">
              <a:rPr lang="it-IT" smtClean="0"/>
              <a:pPr/>
              <a:t>4</a:t>
            </a:fld>
            <a:endParaRPr lang="it-IT" dirty="0"/>
          </a:p>
        </p:txBody>
      </p:sp>
      <p:sp>
        <p:nvSpPr>
          <p:cNvPr id="2" name="Segnaposto piè di pagina 1">
            <a:extLst>
              <a:ext uri="{FF2B5EF4-FFF2-40B4-BE49-F238E27FC236}">
                <a16:creationId xmlns:a16="http://schemas.microsoft.com/office/drawing/2014/main" id="{9ABF6316-F4D7-C343-0025-58AE4AF938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S. Mariotto - A 3 T HTS Solenoid for the IDEA detector project, FCC2025, Vienna</a:t>
            </a:r>
            <a:endParaRPr lang="it-IT" dirty="0"/>
          </a:p>
        </p:txBody>
      </p:sp>
      <p:sp>
        <p:nvSpPr>
          <p:cNvPr id="68" name="CasellaDiTesto 67">
            <a:extLst>
              <a:ext uri="{FF2B5EF4-FFF2-40B4-BE49-F238E27FC236}">
                <a16:creationId xmlns:a16="http://schemas.microsoft.com/office/drawing/2014/main" id="{7CD1F28E-6606-1F10-E716-53D8930A298D}"/>
              </a:ext>
            </a:extLst>
          </p:cNvPr>
          <p:cNvSpPr txBox="1"/>
          <p:nvPr/>
        </p:nvSpPr>
        <p:spPr>
          <a:xfrm>
            <a:off x="739129" y="1485825"/>
            <a:ext cx="5402359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Conductor technology used in a superconducting magnet is heavily affected by operating temperature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b="1" dirty="0">
              <a:latin typeface="Segoe UI" panose="020B0502040204020203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Energy efficiency of cryogenic implant is characterized by a Coefficient of Performance (COP)</a:t>
            </a:r>
          </a:p>
          <a:p>
            <a:pPr lvl="1"/>
            <a:endParaRPr lang="en-GB" sz="14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1" name="CasellaDiTesto 70">
                <a:extLst>
                  <a:ext uri="{FF2B5EF4-FFF2-40B4-BE49-F238E27FC236}">
                    <a16:creationId xmlns:a16="http://schemas.microsoft.com/office/drawing/2014/main" id="{4080FED4-DC78-D17C-8FDC-FF9FE8775039}"/>
                  </a:ext>
                </a:extLst>
              </p:cNvPr>
              <p:cNvSpPr txBox="1"/>
              <p:nvPr/>
            </p:nvSpPr>
            <p:spPr>
              <a:xfrm>
                <a:off x="1245633" y="3482840"/>
                <a:ext cx="2242280" cy="50263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600" b="0" i="1" smtClean="0">
                          <a:latin typeface="Cambria Math" panose="02040503050406030204" pitchFamily="18" charset="0"/>
                        </a:rPr>
                        <m:t>𝐶𝑂</m:t>
                      </m:r>
                      <m:sSub>
                        <m:sSubPr>
                          <m:ctrlPr>
                            <a:rPr lang="it-IT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𝐶𝑎𝑟𝑛𝑜𝑡</m:t>
                          </m:r>
                        </m:sub>
                      </m:sSub>
                      <m:r>
                        <a:rPr lang="it-IT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𝑐𝑜𝑙𝑑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h𝑜𝑡</m:t>
                              </m:r>
                            </m:sub>
                          </m:sSub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𝑐𝑜𝑙𝑑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it-IT" sz="1600" dirty="0"/>
              </a:p>
            </p:txBody>
          </p:sp>
        </mc:Choice>
        <mc:Fallback>
          <p:sp>
            <p:nvSpPr>
              <p:cNvPr id="71" name="CasellaDiTesto 70">
                <a:extLst>
                  <a:ext uri="{FF2B5EF4-FFF2-40B4-BE49-F238E27FC236}">
                    <a16:creationId xmlns:a16="http://schemas.microsoft.com/office/drawing/2014/main" id="{4080FED4-DC78-D17C-8FDC-FF9FE87750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45633" y="3482840"/>
                <a:ext cx="2242280" cy="50263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9" name="CasellaDiTesto 128">
                <a:extLst>
                  <a:ext uri="{FF2B5EF4-FFF2-40B4-BE49-F238E27FC236}">
                    <a16:creationId xmlns:a16="http://schemas.microsoft.com/office/drawing/2014/main" id="{7C03A94D-A1A5-0A6A-866B-C4DC5494BA95}"/>
                  </a:ext>
                </a:extLst>
              </p:cNvPr>
              <p:cNvSpPr txBox="1"/>
              <p:nvPr/>
            </p:nvSpPr>
            <p:spPr>
              <a:xfrm>
                <a:off x="898849" y="5395753"/>
                <a:ext cx="7733087" cy="67120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en-GB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Increasing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GB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𝑻</m:t>
                        </m:r>
                      </m:e>
                      <m:sub>
                        <m:r>
                          <a:rPr lang="en-GB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𝒐𝒑</m:t>
                        </m:r>
                      </m:sub>
                    </m:sSub>
                  </m:oMath>
                </a14:m>
                <a:r>
                  <a:rPr lang="en-GB" b="1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 </a:t>
                </a:r>
                <a:r>
                  <a:rPr lang="en-GB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from </a:t>
                </a:r>
                <a:r>
                  <a:rPr lang="en-GB" b="1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1.9 K</a:t>
                </a:r>
                <a:r>
                  <a:rPr lang="en-GB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 to </a:t>
                </a:r>
                <a:r>
                  <a:rPr lang="en-GB" b="1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15-20 K</a:t>
                </a:r>
                <a:r>
                  <a:rPr lang="en-GB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 would increase the </a:t>
                </a:r>
                <a:r>
                  <a:rPr lang="en-GB" b="1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Cryogenic </a:t>
                </a:r>
                <a:r>
                  <a:rPr lang="en-GB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system</a:t>
                </a:r>
                <a:r>
                  <a:rPr lang="en-GB" b="1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 efficiency </a:t>
                </a:r>
                <a:r>
                  <a:rPr lang="en-GB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by </a:t>
                </a:r>
                <a:r>
                  <a:rPr lang="en-GB" b="1" u="sng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one order of magnitude</a:t>
                </a:r>
                <a:r>
                  <a:rPr lang="en-GB" b="1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!!!</a:t>
                </a:r>
              </a:p>
            </p:txBody>
          </p:sp>
        </mc:Choice>
        <mc:Fallback>
          <p:sp>
            <p:nvSpPr>
              <p:cNvPr id="129" name="CasellaDiTesto 128">
                <a:extLst>
                  <a:ext uri="{FF2B5EF4-FFF2-40B4-BE49-F238E27FC236}">
                    <a16:creationId xmlns:a16="http://schemas.microsoft.com/office/drawing/2014/main" id="{7C03A94D-A1A5-0A6A-866B-C4DC5494BA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8849" y="5395753"/>
                <a:ext cx="7733087" cy="671209"/>
              </a:xfrm>
              <a:prstGeom prst="rect">
                <a:avLst/>
              </a:prstGeom>
              <a:blipFill>
                <a:blip r:embed="rId5"/>
                <a:stretch>
                  <a:fillRect l="-630" t="-4545" b="-1454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0" name="CasellaDiTesto 129">
            <a:extLst>
              <a:ext uri="{FF2B5EF4-FFF2-40B4-BE49-F238E27FC236}">
                <a16:creationId xmlns:a16="http://schemas.microsoft.com/office/drawing/2014/main" id="{30C3C141-9A30-5C77-6A5F-432EE3839A7A}"/>
              </a:ext>
            </a:extLst>
          </p:cNvPr>
          <p:cNvSpPr txBox="1"/>
          <p:nvPr/>
        </p:nvSpPr>
        <p:spPr>
          <a:xfrm>
            <a:off x="739129" y="930262"/>
            <a:ext cx="517297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b="1" i="0" u="none" strike="noStrike" baseline="0" dirty="0" err="1">
                <a:solidFill>
                  <a:srgbClr val="0033CD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Cryogenic</a:t>
            </a:r>
            <a:r>
              <a:rPr lang="it-IT" b="1" i="0" u="none" strike="noStrike" baseline="0" dirty="0">
                <a:solidFill>
                  <a:srgbClr val="0033CD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it-IT" b="1" i="0" u="none" strike="noStrike" baseline="0" dirty="0" err="1">
                <a:solidFill>
                  <a:srgbClr val="0033CD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Efficiency</a:t>
            </a:r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3" name="CasellaDiTesto 132">
            <a:extLst>
              <a:ext uri="{FF2B5EF4-FFF2-40B4-BE49-F238E27FC236}">
                <a16:creationId xmlns:a16="http://schemas.microsoft.com/office/drawing/2014/main" id="{8BF17659-34EB-BA5D-93A3-D6A558E4AD07}"/>
              </a:ext>
            </a:extLst>
          </p:cNvPr>
          <p:cNvSpPr txBox="1"/>
          <p:nvPr/>
        </p:nvSpPr>
        <p:spPr>
          <a:xfrm>
            <a:off x="739128" y="4335457"/>
            <a:ext cx="7116219" cy="9079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Advantages of high cryogenic temperatures: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Reduction </a:t>
            </a:r>
            <a:r>
              <a:rPr lang="en-US" sz="1600" b="1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of He inventory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Reduction of </a:t>
            </a:r>
            <a:r>
              <a:rPr lang="en-GB" sz="1600" b="1" dirty="0">
                <a:latin typeface="Segoe UI" panose="020B0502040204020203" pitchFamily="34" charset="0"/>
                <a:cs typeface="Segoe UI" panose="020B0502040204020203" pitchFamily="34" charset="0"/>
              </a:rPr>
              <a:t>power consumption </a:t>
            </a: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(</a:t>
            </a:r>
            <a:r>
              <a:rPr lang="en-GB" sz="1600" b="1" dirty="0">
                <a:latin typeface="Segoe UI" panose="020B0502040204020203" pitchFamily="34" charset="0"/>
                <a:cs typeface="Segoe UI" panose="020B0502040204020203" pitchFamily="34" charset="0"/>
              </a:rPr>
              <a:t>higher sustainability)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4" name="CasellaDiTesto 133">
                <a:extLst>
                  <a:ext uri="{FF2B5EF4-FFF2-40B4-BE49-F238E27FC236}">
                    <a16:creationId xmlns:a16="http://schemas.microsoft.com/office/drawing/2014/main" id="{8B71CF6D-119A-9EE6-50F7-743823CEBD2B}"/>
                  </a:ext>
                </a:extLst>
              </p:cNvPr>
              <p:cNvSpPr txBox="1"/>
              <p:nvPr/>
            </p:nvSpPr>
            <p:spPr>
              <a:xfrm>
                <a:off x="3891256" y="3469771"/>
                <a:ext cx="1526893" cy="46102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600" b="0" i="1" smtClean="0">
                          <a:latin typeface="Cambria Math" panose="02040503050406030204" pitchFamily="18" charset="0"/>
                        </a:rPr>
                        <m:t>𝐶𝑂</m:t>
                      </m:r>
                      <m:sSub>
                        <m:sSubPr>
                          <m:ctrlPr>
                            <a:rPr lang="it-IT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𝑅𝐸𝐴𝐿</m:t>
                          </m:r>
                        </m:sub>
                      </m:sSub>
                      <m:r>
                        <a:rPr lang="it-IT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𝑐𝑜𝑙𝑑</m:t>
                              </m:r>
                            </m:sub>
                          </m:sSub>
                        </m:num>
                        <m:den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den>
                      </m:f>
                    </m:oMath>
                  </m:oMathPara>
                </a14:m>
                <a:endParaRPr lang="it-IT" sz="1600" dirty="0"/>
              </a:p>
            </p:txBody>
          </p:sp>
        </mc:Choice>
        <mc:Fallback>
          <p:sp>
            <p:nvSpPr>
              <p:cNvPr id="134" name="CasellaDiTesto 133">
                <a:extLst>
                  <a:ext uri="{FF2B5EF4-FFF2-40B4-BE49-F238E27FC236}">
                    <a16:creationId xmlns:a16="http://schemas.microsoft.com/office/drawing/2014/main" id="{8B71CF6D-119A-9EE6-50F7-743823CEBD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91256" y="3469771"/>
                <a:ext cx="1526893" cy="46102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10" descr="TCCP hall">
            <a:extLst>
              <a:ext uri="{FF2B5EF4-FFF2-40B4-BE49-F238E27FC236}">
                <a16:creationId xmlns:a16="http://schemas.microsoft.com/office/drawing/2014/main" id="{70DEF8AD-53BF-AA68-1941-21330E7D06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5936" y="2734821"/>
            <a:ext cx="811922" cy="593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DESY News: The most precise picture of the proton - Deutsches  Elektronen-Synchrotron DESY">
            <a:extLst>
              <a:ext uri="{FF2B5EF4-FFF2-40B4-BE49-F238E27FC236}">
                <a16:creationId xmlns:a16="http://schemas.microsoft.com/office/drawing/2014/main" id="{BB53D05E-F1A3-DD3B-420A-02FD21293B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641574" y="1762078"/>
            <a:ext cx="642988" cy="471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Fermilab | Tevatron">
            <a:extLst>
              <a:ext uri="{FF2B5EF4-FFF2-40B4-BE49-F238E27FC236}">
                <a16:creationId xmlns:a16="http://schemas.microsoft.com/office/drawing/2014/main" id="{B5F49EEC-76FB-EDF2-AD62-770C7162BA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1852" y="1291947"/>
            <a:ext cx="642988" cy="470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RHIC at BNL, Brookhaven The two collider rings intersect in six... |  Download Scientific Diagram">
            <a:extLst>
              <a:ext uri="{FF2B5EF4-FFF2-40B4-BE49-F238E27FC236}">
                <a16:creationId xmlns:a16="http://schemas.microsoft.com/office/drawing/2014/main" id="{96543DAA-2C59-7080-53AB-7A30190C01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4949" y="827913"/>
            <a:ext cx="689011" cy="525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Welt der Physik: Häufige Fragen zum LHC">
            <a:extLst>
              <a:ext uri="{FF2B5EF4-FFF2-40B4-BE49-F238E27FC236}">
                <a16:creationId xmlns:a16="http://schemas.microsoft.com/office/drawing/2014/main" id="{2E3D84E1-5892-D70E-3119-6AFD667EEE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1136" y="1436369"/>
            <a:ext cx="902336" cy="557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Straight Connector 49">
            <a:extLst>
              <a:ext uri="{FF2B5EF4-FFF2-40B4-BE49-F238E27FC236}">
                <a16:creationId xmlns:a16="http://schemas.microsoft.com/office/drawing/2014/main" id="{32773F1F-02B9-A004-2736-0F98AAE4851E}"/>
              </a:ext>
            </a:extLst>
          </p:cNvPr>
          <p:cNvCxnSpPr>
            <a:cxnSpLocks/>
          </p:cNvCxnSpPr>
          <p:nvPr/>
        </p:nvCxnSpPr>
        <p:spPr>
          <a:xfrm>
            <a:off x="7224191" y="1353091"/>
            <a:ext cx="0" cy="3219750"/>
          </a:xfrm>
          <a:prstGeom prst="line">
            <a:avLst/>
          </a:prstGeom>
          <a:ln w="12700">
            <a:solidFill>
              <a:schemeClr val="tx1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58">
            <a:extLst>
              <a:ext uri="{FF2B5EF4-FFF2-40B4-BE49-F238E27FC236}">
                <a16:creationId xmlns:a16="http://schemas.microsoft.com/office/drawing/2014/main" id="{EF0F5114-FC60-F76D-0C65-DD1CDF02CD49}"/>
              </a:ext>
            </a:extLst>
          </p:cNvPr>
          <p:cNvSpPr txBox="1"/>
          <p:nvPr/>
        </p:nvSpPr>
        <p:spPr>
          <a:xfrm>
            <a:off x="7064678" y="4590014"/>
            <a:ext cx="386804" cy="309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dirty="0"/>
              <a:t>1.9</a:t>
            </a:r>
          </a:p>
        </p:txBody>
      </p:sp>
      <p:cxnSp>
        <p:nvCxnSpPr>
          <p:cNvPr id="17" name="Straight Connector 49">
            <a:extLst>
              <a:ext uri="{FF2B5EF4-FFF2-40B4-BE49-F238E27FC236}">
                <a16:creationId xmlns:a16="http://schemas.microsoft.com/office/drawing/2014/main" id="{69E42167-A1F1-9E74-0E41-EB0418B95A69}"/>
              </a:ext>
            </a:extLst>
          </p:cNvPr>
          <p:cNvCxnSpPr>
            <a:cxnSpLocks/>
          </p:cNvCxnSpPr>
          <p:nvPr/>
        </p:nvCxnSpPr>
        <p:spPr>
          <a:xfrm>
            <a:off x="7993281" y="1993865"/>
            <a:ext cx="0" cy="2578976"/>
          </a:xfrm>
          <a:prstGeom prst="line">
            <a:avLst/>
          </a:prstGeom>
          <a:ln w="12700">
            <a:solidFill>
              <a:srgbClr val="FF000E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58">
            <a:extLst>
              <a:ext uri="{FF2B5EF4-FFF2-40B4-BE49-F238E27FC236}">
                <a16:creationId xmlns:a16="http://schemas.microsoft.com/office/drawing/2014/main" id="{D1AFF058-B777-AD4A-24AF-366299781B09}"/>
              </a:ext>
            </a:extLst>
          </p:cNvPr>
          <p:cNvSpPr txBox="1"/>
          <p:nvPr/>
        </p:nvSpPr>
        <p:spPr>
          <a:xfrm>
            <a:off x="7833768" y="4590014"/>
            <a:ext cx="3914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solidFill>
                  <a:srgbClr val="FF0000"/>
                </a:solidFill>
              </a:rPr>
              <a:t>4.5</a:t>
            </a:r>
            <a:endParaRPr lang="en-CH" sz="1200" dirty="0">
              <a:solidFill>
                <a:srgbClr val="FF0000"/>
              </a:solidFill>
            </a:endParaRPr>
          </a:p>
        </p:txBody>
      </p:sp>
      <p:grpSp>
        <p:nvGrpSpPr>
          <p:cNvPr id="20" name="Group 46">
            <a:extLst>
              <a:ext uri="{FF2B5EF4-FFF2-40B4-BE49-F238E27FC236}">
                <a16:creationId xmlns:a16="http://schemas.microsoft.com/office/drawing/2014/main" id="{91C3402F-7E16-0626-184E-E64407EBD879}"/>
              </a:ext>
            </a:extLst>
          </p:cNvPr>
          <p:cNvGrpSpPr/>
          <p:nvPr/>
        </p:nvGrpSpPr>
        <p:grpSpPr>
          <a:xfrm>
            <a:off x="6970703" y="2603150"/>
            <a:ext cx="1058792" cy="390144"/>
            <a:chOff x="1725123" y="2559083"/>
            <a:chExt cx="1565168" cy="525856"/>
          </a:xfrm>
        </p:grpSpPr>
        <p:sp>
          <p:nvSpPr>
            <p:cNvPr id="21" name="Chevron 9">
              <a:extLst>
                <a:ext uri="{FF2B5EF4-FFF2-40B4-BE49-F238E27FC236}">
                  <a16:creationId xmlns:a16="http://schemas.microsoft.com/office/drawing/2014/main" id="{0CEDD41B-74F2-5D1A-AC15-2E9BF699F841}"/>
                </a:ext>
              </a:extLst>
            </p:cNvPr>
            <p:cNvSpPr/>
            <p:nvPr/>
          </p:nvSpPr>
          <p:spPr>
            <a:xfrm>
              <a:off x="1901702" y="2559083"/>
              <a:ext cx="1388589" cy="288598"/>
            </a:xfrm>
            <a:prstGeom prst="chevron">
              <a:avLst/>
            </a:prstGeom>
            <a:gradFill>
              <a:gsLst>
                <a:gs pos="0">
                  <a:schemeClr val="accent1">
                    <a:tint val="73000"/>
                    <a:satMod val="150000"/>
                  </a:schemeClr>
                </a:gs>
                <a:gs pos="63000">
                  <a:schemeClr val="bg1">
                    <a:lumMod val="50000"/>
                  </a:schemeClr>
                </a:gs>
                <a:gs pos="100000">
                  <a:schemeClr val="accent6">
                    <a:lumMod val="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100">
                  <a:solidFill>
                    <a:schemeClr val="bg1"/>
                  </a:solidFill>
                </a:rPr>
                <a:t>Nb-Ti</a:t>
              </a:r>
            </a:p>
          </p:txBody>
        </p:sp>
        <p:sp>
          <p:nvSpPr>
            <p:cNvPr id="22" name="TextBox 29">
              <a:extLst>
                <a:ext uri="{FF2B5EF4-FFF2-40B4-BE49-F238E27FC236}">
                  <a16:creationId xmlns:a16="http://schemas.microsoft.com/office/drawing/2014/main" id="{782F029B-CCB7-6D8B-048F-17ACDB3AE585}"/>
                </a:ext>
              </a:extLst>
            </p:cNvPr>
            <p:cNvSpPr txBox="1"/>
            <p:nvPr/>
          </p:nvSpPr>
          <p:spPr>
            <a:xfrm>
              <a:off x="1725123" y="2823329"/>
              <a:ext cx="34336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050">
                  <a:solidFill>
                    <a:schemeClr val="accent6">
                      <a:lumMod val="50000"/>
                    </a:schemeClr>
                  </a:solidFill>
                </a:rPr>
                <a:t>8T</a:t>
              </a:r>
            </a:p>
          </p:txBody>
        </p:sp>
        <p:sp>
          <p:nvSpPr>
            <p:cNvPr id="23" name="TextBox 31">
              <a:extLst>
                <a:ext uri="{FF2B5EF4-FFF2-40B4-BE49-F238E27FC236}">
                  <a16:creationId xmlns:a16="http://schemas.microsoft.com/office/drawing/2014/main" id="{79D9F956-8755-0E88-6900-DC77CB6AD20A}"/>
                </a:ext>
              </a:extLst>
            </p:cNvPr>
            <p:cNvSpPr txBox="1"/>
            <p:nvPr/>
          </p:nvSpPr>
          <p:spPr>
            <a:xfrm>
              <a:off x="2813983" y="2822543"/>
              <a:ext cx="34336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050">
                  <a:solidFill>
                    <a:schemeClr val="accent6">
                      <a:lumMod val="50000"/>
                    </a:schemeClr>
                  </a:solidFill>
                </a:rPr>
                <a:t>5T</a:t>
              </a:r>
            </a:p>
          </p:txBody>
        </p:sp>
      </p:grpSp>
      <p:grpSp>
        <p:nvGrpSpPr>
          <p:cNvPr id="24" name="Group 45">
            <a:extLst>
              <a:ext uri="{FF2B5EF4-FFF2-40B4-BE49-F238E27FC236}">
                <a16:creationId xmlns:a16="http://schemas.microsoft.com/office/drawing/2014/main" id="{C0D04622-56B1-DC83-61DE-01F055B7DA0C}"/>
              </a:ext>
            </a:extLst>
          </p:cNvPr>
          <p:cNvGrpSpPr/>
          <p:nvPr/>
        </p:nvGrpSpPr>
        <p:grpSpPr>
          <a:xfrm>
            <a:off x="6904142" y="3116376"/>
            <a:ext cx="1382686" cy="408621"/>
            <a:chOff x="1642877" y="3258014"/>
            <a:chExt cx="2043968" cy="550761"/>
          </a:xfrm>
        </p:grpSpPr>
        <p:sp>
          <p:nvSpPr>
            <p:cNvPr id="25" name="Chevron 10">
              <a:extLst>
                <a:ext uri="{FF2B5EF4-FFF2-40B4-BE49-F238E27FC236}">
                  <a16:creationId xmlns:a16="http://schemas.microsoft.com/office/drawing/2014/main" id="{A3E0883D-7977-918F-9A6B-2568053EA142}"/>
                </a:ext>
              </a:extLst>
            </p:cNvPr>
            <p:cNvSpPr/>
            <p:nvPr/>
          </p:nvSpPr>
          <p:spPr>
            <a:xfrm>
              <a:off x="1901702" y="3258014"/>
              <a:ext cx="1785143" cy="288598"/>
            </a:xfrm>
            <a:prstGeom prst="chevron">
              <a:avLst/>
            </a:prstGeom>
            <a:gradFill>
              <a:gsLst>
                <a:gs pos="0">
                  <a:schemeClr val="accent1">
                    <a:tint val="73000"/>
                    <a:satMod val="150000"/>
                  </a:schemeClr>
                </a:gs>
                <a:gs pos="78000">
                  <a:srgbClr val="0024F4"/>
                </a:gs>
                <a:gs pos="100000">
                  <a:schemeClr val="tx1"/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100" dirty="0">
                  <a:solidFill>
                    <a:schemeClr val="bg1"/>
                  </a:solidFill>
                </a:rPr>
                <a:t>Nb</a:t>
              </a:r>
              <a:r>
                <a:rPr lang="en-CH" sz="1100" baseline="-25000" dirty="0">
                  <a:solidFill>
                    <a:schemeClr val="bg1"/>
                  </a:solidFill>
                </a:rPr>
                <a:t>3</a:t>
              </a:r>
              <a:r>
                <a:rPr lang="en-CH" sz="1100" dirty="0">
                  <a:solidFill>
                    <a:schemeClr val="bg1"/>
                  </a:solidFill>
                </a:rPr>
                <a:t>Sn</a:t>
              </a:r>
            </a:p>
          </p:txBody>
        </p:sp>
        <p:sp>
          <p:nvSpPr>
            <p:cNvPr id="26" name="TextBox 34">
              <a:extLst>
                <a:ext uri="{FF2B5EF4-FFF2-40B4-BE49-F238E27FC236}">
                  <a16:creationId xmlns:a16="http://schemas.microsoft.com/office/drawing/2014/main" id="{60F33D07-7ADE-9C65-CE17-1D7CBBDC6C2E}"/>
                </a:ext>
              </a:extLst>
            </p:cNvPr>
            <p:cNvSpPr txBox="1"/>
            <p:nvPr/>
          </p:nvSpPr>
          <p:spPr>
            <a:xfrm>
              <a:off x="1642877" y="3547165"/>
              <a:ext cx="42030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050"/>
                <a:t>16T</a:t>
              </a:r>
            </a:p>
          </p:txBody>
        </p:sp>
        <p:sp>
          <p:nvSpPr>
            <p:cNvPr id="27" name="TextBox 35">
              <a:extLst>
                <a:ext uri="{FF2B5EF4-FFF2-40B4-BE49-F238E27FC236}">
                  <a16:creationId xmlns:a16="http://schemas.microsoft.com/office/drawing/2014/main" id="{CEA7FD2F-0445-60BA-A6C6-6BB0F8D8BFB2}"/>
                </a:ext>
              </a:extLst>
            </p:cNvPr>
            <p:cNvSpPr txBox="1"/>
            <p:nvPr/>
          </p:nvSpPr>
          <p:spPr>
            <a:xfrm>
              <a:off x="2768680" y="3534061"/>
              <a:ext cx="68961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050"/>
                <a:t>12…14T</a:t>
              </a:r>
            </a:p>
          </p:txBody>
        </p:sp>
      </p:grpSp>
      <p:sp>
        <p:nvSpPr>
          <p:cNvPr id="29" name="Chevron 11">
            <a:extLst>
              <a:ext uri="{FF2B5EF4-FFF2-40B4-BE49-F238E27FC236}">
                <a16:creationId xmlns:a16="http://schemas.microsoft.com/office/drawing/2014/main" id="{8507D49A-8074-E496-81E2-F2345729FD0D}"/>
              </a:ext>
            </a:extLst>
          </p:cNvPr>
          <p:cNvSpPr/>
          <p:nvPr/>
        </p:nvSpPr>
        <p:spPr>
          <a:xfrm>
            <a:off x="7767764" y="3725249"/>
            <a:ext cx="2793118" cy="213175"/>
          </a:xfrm>
          <a:prstGeom prst="chevron">
            <a:avLst/>
          </a:prstGeom>
          <a:solidFill>
            <a:srgbClr val="C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100">
                <a:solidFill>
                  <a:schemeClr val="bg1"/>
                </a:solidFill>
              </a:rPr>
              <a:t>HTS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8" name="CasellaDiTesto 37">
                <a:extLst>
                  <a:ext uri="{FF2B5EF4-FFF2-40B4-BE49-F238E27FC236}">
                    <a16:creationId xmlns:a16="http://schemas.microsoft.com/office/drawing/2014/main" id="{FA2D3E22-B917-8CFE-AA4D-07698BC7BF92}"/>
                  </a:ext>
                </a:extLst>
              </p:cNvPr>
              <p:cNvSpPr txBox="1"/>
              <p:nvPr/>
            </p:nvSpPr>
            <p:spPr>
              <a:xfrm>
                <a:off x="8461329" y="4065380"/>
                <a:ext cx="1823649" cy="44390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100" kern="100" dirty="0">
                    <a:solidFill>
                      <a:sysClr val="windowText" lastClr="000000"/>
                    </a:solidFill>
                    <a:effectLst/>
                    <a:latin typeface="Aptos" panose="020B0004020202020204" pitchFamily="34" charset="0"/>
                    <a:ea typeface="Aptos" panose="020B0004020202020204" pitchFamily="34" charset="0"/>
                    <a:cs typeface="Times New Roman" panose="02020603050405020304" pitchFamily="18" charset="0"/>
                  </a:rPr>
                  <a:t>This could be the best range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100" b="0" i="1" kern="100" smtClean="0">
                            <a:solidFill>
                              <a:sysClr val="windowText" lastClr="000000"/>
                            </a:solidFill>
                            <a:effectLst/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it-IT" sz="1100" b="0" i="1" kern="100" smtClean="0">
                            <a:solidFill>
                              <a:sysClr val="windowText" lastClr="000000"/>
                            </a:solidFill>
                            <a:effectLst/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  <m:t>𝑇</m:t>
                        </m:r>
                      </m:e>
                      <m:sub>
                        <m:r>
                          <a:rPr lang="it-IT" sz="1100" b="0" i="1" kern="100" smtClean="0">
                            <a:solidFill>
                              <a:sysClr val="windowText" lastClr="000000"/>
                            </a:solidFill>
                            <a:effectLst/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  <m:t>𝑜𝑝</m:t>
                        </m:r>
                      </m:sub>
                    </m:sSub>
                  </m:oMath>
                </a14:m>
                <a:r>
                  <a:rPr lang="it-IT" sz="1100" kern="100" dirty="0">
                    <a:solidFill>
                      <a:sysClr val="windowText" lastClr="000000"/>
                    </a:solidFill>
                    <a:effectLst/>
                    <a:latin typeface="Aptos" panose="020B0004020202020204" pitchFamily="34" charset="0"/>
                    <a:ea typeface="Aptos" panose="020B0004020202020204" pitchFamily="34" charset="0"/>
                    <a:cs typeface="Times New Roman" panose="02020603050405020304" pitchFamily="18" charset="0"/>
                  </a:rPr>
                  <a:t> for future HEP</a:t>
                </a:r>
                <a:endParaRPr lang="en-CH" sz="1100" kern="100" dirty="0">
                  <a:solidFill>
                    <a:sysClr val="windowText" lastClr="000000"/>
                  </a:solidFill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8" name="CasellaDiTesto 37">
                <a:extLst>
                  <a:ext uri="{FF2B5EF4-FFF2-40B4-BE49-F238E27FC236}">
                    <a16:creationId xmlns:a16="http://schemas.microsoft.com/office/drawing/2014/main" id="{FA2D3E22-B917-8CFE-AA4D-07698BC7BF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61329" y="4065380"/>
                <a:ext cx="1823649" cy="443904"/>
              </a:xfrm>
              <a:prstGeom prst="rect">
                <a:avLst/>
              </a:prstGeom>
              <a:blipFill>
                <a:blip r:embed="rId12"/>
                <a:stretch>
                  <a:fillRect t="-1370" b="-547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69466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1FC906-AF75-417F-3818-6830F9BD25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Titolo 1">
            <a:extLst>
              <a:ext uri="{FF2B5EF4-FFF2-40B4-BE49-F238E27FC236}">
                <a16:creationId xmlns:a16="http://schemas.microsoft.com/office/drawing/2014/main" id="{904D083E-5A5D-44F5-9914-82675BBCA40F}"/>
              </a:ext>
            </a:extLst>
          </p:cNvPr>
          <p:cNvSpPr txBox="1">
            <a:spLocks/>
          </p:cNvSpPr>
          <p:nvPr/>
        </p:nvSpPr>
        <p:spPr>
          <a:xfrm>
            <a:off x="720791" y="228947"/>
            <a:ext cx="9261409" cy="931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rgbClr val="01648D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Why HTS Technology?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04120BC-49ED-AFA6-BA1B-CA40978491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rgbClr val="01648D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672CED-E27C-4372-964F-447ACAE2F905}" type="slidenum">
              <a:rPr lang="it-IT" smtClean="0"/>
              <a:pPr/>
              <a:t>5</a:t>
            </a:fld>
            <a:endParaRPr lang="it-IT" dirty="0"/>
          </a:p>
        </p:txBody>
      </p:sp>
      <p:sp>
        <p:nvSpPr>
          <p:cNvPr id="2" name="Segnaposto piè di pagina 1">
            <a:extLst>
              <a:ext uri="{FF2B5EF4-FFF2-40B4-BE49-F238E27FC236}">
                <a16:creationId xmlns:a16="http://schemas.microsoft.com/office/drawing/2014/main" id="{5AAABC05-5102-DF7B-0E54-B573992872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S. Mariotto - A 3 T HTS Solenoid for the IDEA detector project, FCC2025, Vienna</a:t>
            </a:r>
            <a:endParaRPr lang="it-IT" dirty="0"/>
          </a:p>
        </p:txBody>
      </p:sp>
      <p:sp>
        <p:nvSpPr>
          <p:cNvPr id="76" name="CasellaDiTesto 75">
            <a:extLst>
              <a:ext uri="{FF2B5EF4-FFF2-40B4-BE49-F238E27FC236}">
                <a16:creationId xmlns:a16="http://schemas.microsoft.com/office/drawing/2014/main" id="{9F3224D1-4278-D874-C757-A66A09835E60}"/>
              </a:ext>
            </a:extLst>
          </p:cNvPr>
          <p:cNvSpPr txBox="1"/>
          <p:nvPr/>
        </p:nvSpPr>
        <p:spPr>
          <a:xfrm>
            <a:off x="774156" y="5045367"/>
            <a:ext cx="10527827" cy="13003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MAIN GOAL of the proposal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</a:t>
            </a:r>
          </a:p>
          <a:p>
            <a:r>
              <a:rPr lang="en-US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(B= 3 T, T= 20-50 K) HTS solenoid 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 IDEA detector</a:t>
            </a:r>
          </a:p>
          <a:p>
            <a:pPr marL="342900" indent="-34290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latin typeface="Segoe UI" panose="020B0502040204020203" pitchFamily="34" charset="0"/>
                <a:cs typeface="Segoe UI" panose="020B0502040204020203" pitchFamily="34" charset="0"/>
              </a:rPr>
              <a:t>HIGHER FIELD </a:t>
            </a:r>
            <a:r>
              <a:rPr lang="en-US" sz="1600" dirty="0">
                <a:latin typeface="Segoe UI" panose="020B0502040204020203" pitchFamily="34" charset="0"/>
                <a:cs typeface="Segoe UI" panose="020B0502040204020203" pitchFamily="34" charset="0"/>
                <a:sym typeface="Wingdings" panose="05000000000000000000" pitchFamily="2" charset="2"/>
              </a:rPr>
              <a:t>for</a:t>
            </a:r>
            <a:r>
              <a:rPr lang="en-US" sz="1600" dirty="0">
                <a:latin typeface="Segoe UI" panose="020B0502040204020203" pitchFamily="34" charset="0"/>
                <a:cs typeface="Segoe UI" panose="020B0502040204020203" pitchFamily="34" charset="0"/>
              </a:rPr>
              <a:t> better resolution (Designed to reach 3 T and operate at 2 T at the Z peak energy)</a:t>
            </a:r>
          </a:p>
          <a:p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5" name="CasellaDiTesto 134">
            <a:extLst>
              <a:ext uri="{FF2B5EF4-FFF2-40B4-BE49-F238E27FC236}">
                <a16:creationId xmlns:a16="http://schemas.microsoft.com/office/drawing/2014/main" id="{1932FF24-30FB-CBA1-8505-01603C27B779}"/>
              </a:ext>
            </a:extLst>
          </p:cNvPr>
          <p:cNvSpPr txBox="1"/>
          <p:nvPr/>
        </p:nvSpPr>
        <p:spPr>
          <a:xfrm>
            <a:off x="718067" y="3664427"/>
            <a:ext cx="541886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b="1" u="sng" dirty="0">
                <a:solidFill>
                  <a:srgbClr val="01648D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LTS is still the most advanced superconductor (restricted to low T = 1.9-4.5 K)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b="1" u="sng" dirty="0">
                <a:solidFill>
                  <a:srgbClr val="C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HTS possible alternative with T &gt; 10 K</a:t>
            </a:r>
            <a:r>
              <a:rPr lang="en-GB" b="1" dirty="0">
                <a:solidFill>
                  <a:srgbClr val="C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           </a:t>
            </a:r>
            <a:r>
              <a:rPr lang="en-GB" b="1" u="sng" dirty="0">
                <a:solidFill>
                  <a:srgbClr val="C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(but require R&amp;D)</a:t>
            </a: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3EDB0B68-4C28-813B-AF21-A7D8C5263C11}"/>
              </a:ext>
            </a:extLst>
          </p:cNvPr>
          <p:cNvSpPr txBox="1"/>
          <p:nvPr/>
        </p:nvSpPr>
        <p:spPr>
          <a:xfrm>
            <a:off x="637168" y="1304801"/>
            <a:ext cx="6094476" cy="11926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latin typeface="Segoe UI" panose="020B0502040204020203" pitchFamily="34" charset="0"/>
                <a:cs typeface="Segoe UI" panose="020B0502040204020203" pitchFamily="34" charset="0"/>
              </a:rPr>
              <a:t>Fast-growing Technology with rapidly decreasing costs</a:t>
            </a:r>
          </a:p>
          <a:p>
            <a:pPr marL="342900" indent="-34290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latin typeface="Segoe UI" panose="020B0502040204020203" pitchFamily="34" charset="0"/>
                <a:cs typeface="Segoe UI" panose="020B0502040204020203" pitchFamily="34" charset="0"/>
              </a:rPr>
              <a:t>Massive production of </a:t>
            </a:r>
            <a:r>
              <a:rPr lang="en-US" sz="1600" b="1" dirty="0">
                <a:latin typeface="Segoe UI" panose="020B0502040204020203" pitchFamily="34" charset="0"/>
                <a:cs typeface="Segoe UI" panose="020B0502040204020203" pitchFamily="34" charset="0"/>
              </a:rPr>
              <a:t>HTS for Fusion Reactors</a:t>
            </a:r>
          </a:p>
          <a:p>
            <a:pPr marL="342900" indent="-34290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latin typeface="Segoe UI" panose="020B0502040204020203" pitchFamily="34" charset="0"/>
                <a:cs typeface="Segoe UI" panose="020B0502040204020203" pitchFamily="34" charset="0"/>
              </a:rPr>
              <a:t>Huge R&amp;D and production quality effort in industry</a:t>
            </a:r>
          </a:p>
          <a:p>
            <a:pPr marL="342900" indent="-34290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latin typeface="Segoe UI" panose="020B0502040204020203" pitchFamily="34" charset="0"/>
                <a:cs typeface="Segoe UI" panose="020B0502040204020203" pitchFamily="34" charset="0"/>
              </a:rPr>
              <a:t>5 qualified vendors world-wide (more are coming)</a:t>
            </a:r>
          </a:p>
        </p:txBody>
      </p:sp>
      <p:grpSp>
        <p:nvGrpSpPr>
          <p:cNvPr id="14" name="Gruppo 13">
            <a:extLst>
              <a:ext uri="{FF2B5EF4-FFF2-40B4-BE49-F238E27FC236}">
                <a16:creationId xmlns:a16="http://schemas.microsoft.com/office/drawing/2014/main" id="{1FE1B381-F30C-8DA4-B5CB-8073EECE1C9E}"/>
              </a:ext>
            </a:extLst>
          </p:cNvPr>
          <p:cNvGrpSpPr/>
          <p:nvPr/>
        </p:nvGrpSpPr>
        <p:grpSpPr>
          <a:xfrm>
            <a:off x="6369639" y="953007"/>
            <a:ext cx="5587926" cy="4288715"/>
            <a:chOff x="6369639" y="953007"/>
            <a:chExt cx="5587926" cy="4288715"/>
          </a:xfrm>
        </p:grpSpPr>
        <p:grpSp>
          <p:nvGrpSpPr>
            <p:cNvPr id="3" name="Gruppo 2">
              <a:extLst>
                <a:ext uri="{FF2B5EF4-FFF2-40B4-BE49-F238E27FC236}">
                  <a16:creationId xmlns:a16="http://schemas.microsoft.com/office/drawing/2014/main" id="{3689A6EB-0B6D-C2B8-53A0-3FF173B09867}"/>
                </a:ext>
              </a:extLst>
            </p:cNvPr>
            <p:cNvGrpSpPr/>
            <p:nvPr/>
          </p:nvGrpSpPr>
          <p:grpSpPr>
            <a:xfrm>
              <a:off x="6369639" y="953007"/>
              <a:ext cx="5587926" cy="4288715"/>
              <a:chOff x="6582379" y="2500899"/>
              <a:chExt cx="5161603" cy="3961515"/>
            </a:xfrm>
          </p:grpSpPr>
          <p:grpSp>
            <p:nvGrpSpPr>
              <p:cNvPr id="4" name="Gruppo 3">
                <a:extLst>
                  <a:ext uri="{FF2B5EF4-FFF2-40B4-BE49-F238E27FC236}">
                    <a16:creationId xmlns:a16="http://schemas.microsoft.com/office/drawing/2014/main" id="{93F85FA0-BA42-CDD6-2F6B-647D3583FF5E}"/>
                  </a:ext>
                </a:extLst>
              </p:cNvPr>
              <p:cNvGrpSpPr/>
              <p:nvPr/>
            </p:nvGrpSpPr>
            <p:grpSpPr>
              <a:xfrm>
                <a:off x="6582379" y="2973555"/>
                <a:ext cx="5091843" cy="3488859"/>
                <a:chOff x="6599434" y="2992838"/>
                <a:chExt cx="5091843" cy="3488859"/>
              </a:xfrm>
            </p:grpSpPr>
            <p:grpSp>
              <p:nvGrpSpPr>
                <p:cNvPr id="7" name="Gruppo 6">
                  <a:extLst>
                    <a:ext uri="{FF2B5EF4-FFF2-40B4-BE49-F238E27FC236}">
                      <a16:creationId xmlns:a16="http://schemas.microsoft.com/office/drawing/2014/main" id="{F4396E2A-8671-2E57-70EC-D103940048C2}"/>
                    </a:ext>
                  </a:extLst>
                </p:cNvPr>
                <p:cNvGrpSpPr/>
                <p:nvPr/>
              </p:nvGrpSpPr>
              <p:grpSpPr>
                <a:xfrm>
                  <a:off x="6656007" y="2992838"/>
                  <a:ext cx="5035270" cy="3366693"/>
                  <a:chOff x="7558023" y="1337911"/>
                  <a:chExt cx="4151215" cy="2775594"/>
                </a:xfrm>
              </p:grpSpPr>
              <p:pic>
                <p:nvPicPr>
                  <p:cNvPr id="9" name="Immagine 8">
                    <a:extLst>
                      <a:ext uri="{FF2B5EF4-FFF2-40B4-BE49-F238E27FC236}">
                        <a16:creationId xmlns:a16="http://schemas.microsoft.com/office/drawing/2014/main" id="{1E28AD76-A625-0EA9-E01B-02411A27E53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7011"/>
                  <a:stretch/>
                </p:blipFill>
                <p:spPr>
                  <a:xfrm>
                    <a:off x="7558023" y="1337911"/>
                    <a:ext cx="4151215" cy="2775594"/>
                  </a:xfrm>
                  <a:prstGeom prst="rect">
                    <a:avLst/>
                  </a:prstGeom>
                </p:spPr>
              </p:pic>
              <p:sp>
                <p:nvSpPr>
                  <p:cNvPr id="10" name="Figura a mano libera: forma 9">
                    <a:extLst>
                      <a:ext uri="{FF2B5EF4-FFF2-40B4-BE49-F238E27FC236}">
                        <a16:creationId xmlns:a16="http://schemas.microsoft.com/office/drawing/2014/main" id="{477201A7-9A85-1D3C-93A7-230AEF06F644}"/>
                      </a:ext>
                    </a:extLst>
                  </p:cNvPr>
                  <p:cNvSpPr/>
                  <p:nvPr/>
                </p:nvSpPr>
                <p:spPr>
                  <a:xfrm>
                    <a:off x="9791699" y="1820333"/>
                    <a:ext cx="1134534" cy="973667"/>
                  </a:xfrm>
                  <a:custGeom>
                    <a:avLst/>
                    <a:gdLst>
                      <a:gd name="connsiteX0" fmla="*/ 0 w 1413934"/>
                      <a:gd name="connsiteY0" fmla="*/ 228600 h 1075267"/>
                      <a:gd name="connsiteX1" fmla="*/ 1312334 w 1413934"/>
                      <a:gd name="connsiteY1" fmla="*/ 1075267 h 1075267"/>
                      <a:gd name="connsiteX2" fmla="*/ 1371600 w 1413934"/>
                      <a:gd name="connsiteY2" fmla="*/ 1066800 h 1075267"/>
                      <a:gd name="connsiteX3" fmla="*/ 1413934 w 1413934"/>
                      <a:gd name="connsiteY3" fmla="*/ 745067 h 1075267"/>
                      <a:gd name="connsiteX4" fmla="*/ 1134534 w 1413934"/>
                      <a:gd name="connsiteY4" fmla="*/ 347134 h 1075267"/>
                      <a:gd name="connsiteX5" fmla="*/ 618067 w 1413934"/>
                      <a:gd name="connsiteY5" fmla="*/ 0 h 1075267"/>
                      <a:gd name="connsiteX6" fmla="*/ 0 w 1413934"/>
                      <a:gd name="connsiteY6" fmla="*/ 228600 h 1075267"/>
                      <a:gd name="connsiteX0" fmla="*/ 0 w 1214968"/>
                      <a:gd name="connsiteY0" fmla="*/ 165100 h 1075267"/>
                      <a:gd name="connsiteX1" fmla="*/ 1113368 w 1214968"/>
                      <a:gd name="connsiteY1" fmla="*/ 1075267 h 1075267"/>
                      <a:gd name="connsiteX2" fmla="*/ 1172634 w 1214968"/>
                      <a:gd name="connsiteY2" fmla="*/ 1066800 h 1075267"/>
                      <a:gd name="connsiteX3" fmla="*/ 1214968 w 1214968"/>
                      <a:gd name="connsiteY3" fmla="*/ 745067 h 1075267"/>
                      <a:gd name="connsiteX4" fmla="*/ 935568 w 1214968"/>
                      <a:gd name="connsiteY4" fmla="*/ 347134 h 1075267"/>
                      <a:gd name="connsiteX5" fmla="*/ 419101 w 1214968"/>
                      <a:gd name="connsiteY5" fmla="*/ 0 h 1075267"/>
                      <a:gd name="connsiteX6" fmla="*/ 0 w 1214968"/>
                      <a:gd name="connsiteY6" fmla="*/ 165100 h 1075267"/>
                      <a:gd name="connsiteX0" fmla="*/ 0 w 1214968"/>
                      <a:gd name="connsiteY0" fmla="*/ 63500 h 973667"/>
                      <a:gd name="connsiteX1" fmla="*/ 1113368 w 1214968"/>
                      <a:gd name="connsiteY1" fmla="*/ 973667 h 973667"/>
                      <a:gd name="connsiteX2" fmla="*/ 1172634 w 1214968"/>
                      <a:gd name="connsiteY2" fmla="*/ 965200 h 973667"/>
                      <a:gd name="connsiteX3" fmla="*/ 1214968 w 1214968"/>
                      <a:gd name="connsiteY3" fmla="*/ 643467 h 973667"/>
                      <a:gd name="connsiteX4" fmla="*/ 935568 w 1214968"/>
                      <a:gd name="connsiteY4" fmla="*/ 245534 h 973667"/>
                      <a:gd name="connsiteX5" fmla="*/ 406401 w 1214968"/>
                      <a:gd name="connsiteY5" fmla="*/ 0 h 973667"/>
                      <a:gd name="connsiteX6" fmla="*/ 0 w 1214968"/>
                      <a:gd name="connsiteY6" fmla="*/ 63500 h 973667"/>
                      <a:gd name="connsiteX0" fmla="*/ 0 w 1214968"/>
                      <a:gd name="connsiteY0" fmla="*/ 63500 h 973667"/>
                      <a:gd name="connsiteX1" fmla="*/ 1113368 w 1214968"/>
                      <a:gd name="connsiteY1" fmla="*/ 973667 h 973667"/>
                      <a:gd name="connsiteX2" fmla="*/ 1172634 w 1214968"/>
                      <a:gd name="connsiteY2" fmla="*/ 965200 h 973667"/>
                      <a:gd name="connsiteX3" fmla="*/ 1214968 w 1214968"/>
                      <a:gd name="connsiteY3" fmla="*/ 643467 h 973667"/>
                      <a:gd name="connsiteX4" fmla="*/ 935568 w 1214968"/>
                      <a:gd name="connsiteY4" fmla="*/ 275167 h 973667"/>
                      <a:gd name="connsiteX5" fmla="*/ 406401 w 1214968"/>
                      <a:gd name="connsiteY5" fmla="*/ 0 h 973667"/>
                      <a:gd name="connsiteX6" fmla="*/ 0 w 1214968"/>
                      <a:gd name="connsiteY6" fmla="*/ 63500 h 973667"/>
                      <a:gd name="connsiteX0" fmla="*/ 0 w 1172634"/>
                      <a:gd name="connsiteY0" fmla="*/ 63500 h 973667"/>
                      <a:gd name="connsiteX1" fmla="*/ 1113368 w 1172634"/>
                      <a:gd name="connsiteY1" fmla="*/ 973667 h 973667"/>
                      <a:gd name="connsiteX2" fmla="*/ 1172634 w 1172634"/>
                      <a:gd name="connsiteY2" fmla="*/ 965200 h 973667"/>
                      <a:gd name="connsiteX3" fmla="*/ 1126068 w 1172634"/>
                      <a:gd name="connsiteY3" fmla="*/ 656167 h 973667"/>
                      <a:gd name="connsiteX4" fmla="*/ 935568 w 1172634"/>
                      <a:gd name="connsiteY4" fmla="*/ 275167 h 973667"/>
                      <a:gd name="connsiteX5" fmla="*/ 406401 w 1172634"/>
                      <a:gd name="connsiteY5" fmla="*/ 0 h 973667"/>
                      <a:gd name="connsiteX6" fmla="*/ 0 w 1172634"/>
                      <a:gd name="connsiteY6" fmla="*/ 63500 h 973667"/>
                      <a:gd name="connsiteX0" fmla="*/ 0 w 1134534"/>
                      <a:gd name="connsiteY0" fmla="*/ 63500 h 973667"/>
                      <a:gd name="connsiteX1" fmla="*/ 1113368 w 1134534"/>
                      <a:gd name="connsiteY1" fmla="*/ 973667 h 973667"/>
                      <a:gd name="connsiteX2" fmla="*/ 1134534 w 1134534"/>
                      <a:gd name="connsiteY2" fmla="*/ 944033 h 973667"/>
                      <a:gd name="connsiteX3" fmla="*/ 1126068 w 1134534"/>
                      <a:gd name="connsiteY3" fmla="*/ 656167 h 973667"/>
                      <a:gd name="connsiteX4" fmla="*/ 935568 w 1134534"/>
                      <a:gd name="connsiteY4" fmla="*/ 275167 h 973667"/>
                      <a:gd name="connsiteX5" fmla="*/ 406401 w 1134534"/>
                      <a:gd name="connsiteY5" fmla="*/ 0 h 973667"/>
                      <a:gd name="connsiteX6" fmla="*/ 0 w 1134534"/>
                      <a:gd name="connsiteY6" fmla="*/ 63500 h 9736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34534" h="973667">
                        <a:moveTo>
                          <a:pt x="0" y="63500"/>
                        </a:moveTo>
                        <a:lnTo>
                          <a:pt x="1113368" y="973667"/>
                        </a:lnTo>
                        <a:lnTo>
                          <a:pt x="1134534" y="944033"/>
                        </a:lnTo>
                        <a:lnTo>
                          <a:pt x="1126068" y="656167"/>
                        </a:lnTo>
                        <a:lnTo>
                          <a:pt x="935568" y="275167"/>
                        </a:lnTo>
                        <a:lnTo>
                          <a:pt x="406401" y="0"/>
                        </a:lnTo>
                        <a:lnTo>
                          <a:pt x="0" y="63500"/>
                        </a:lnTo>
                        <a:close/>
                      </a:path>
                    </a:pathLst>
                  </a:custGeom>
                  <a:solidFill>
                    <a:srgbClr val="FF0000">
                      <a:alpha val="21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  <p:sp>
                <p:nvSpPr>
                  <p:cNvPr id="11" name="Figura a mano libera: forma 10">
                    <a:extLst>
                      <a:ext uri="{FF2B5EF4-FFF2-40B4-BE49-F238E27FC236}">
                        <a16:creationId xmlns:a16="http://schemas.microsoft.com/office/drawing/2014/main" id="{5C1FA9CB-ABDA-6BA9-60B9-F3EBAF519A37}"/>
                      </a:ext>
                    </a:extLst>
                  </p:cNvPr>
                  <p:cNvSpPr/>
                  <p:nvPr/>
                </p:nvSpPr>
                <p:spPr>
                  <a:xfrm>
                    <a:off x="8483598" y="2894786"/>
                    <a:ext cx="2332569" cy="288716"/>
                  </a:xfrm>
                  <a:custGeom>
                    <a:avLst/>
                    <a:gdLst>
                      <a:gd name="connsiteX0" fmla="*/ 0 w 1413934"/>
                      <a:gd name="connsiteY0" fmla="*/ 228600 h 1075267"/>
                      <a:gd name="connsiteX1" fmla="*/ 1312334 w 1413934"/>
                      <a:gd name="connsiteY1" fmla="*/ 1075267 h 1075267"/>
                      <a:gd name="connsiteX2" fmla="*/ 1371600 w 1413934"/>
                      <a:gd name="connsiteY2" fmla="*/ 1066800 h 1075267"/>
                      <a:gd name="connsiteX3" fmla="*/ 1413934 w 1413934"/>
                      <a:gd name="connsiteY3" fmla="*/ 745067 h 1075267"/>
                      <a:gd name="connsiteX4" fmla="*/ 1134534 w 1413934"/>
                      <a:gd name="connsiteY4" fmla="*/ 347134 h 1075267"/>
                      <a:gd name="connsiteX5" fmla="*/ 618067 w 1413934"/>
                      <a:gd name="connsiteY5" fmla="*/ 0 h 1075267"/>
                      <a:gd name="connsiteX6" fmla="*/ 0 w 1413934"/>
                      <a:gd name="connsiteY6" fmla="*/ 228600 h 1075267"/>
                      <a:gd name="connsiteX0" fmla="*/ 0 w 1214968"/>
                      <a:gd name="connsiteY0" fmla="*/ 165100 h 1075267"/>
                      <a:gd name="connsiteX1" fmla="*/ 1113368 w 1214968"/>
                      <a:gd name="connsiteY1" fmla="*/ 1075267 h 1075267"/>
                      <a:gd name="connsiteX2" fmla="*/ 1172634 w 1214968"/>
                      <a:gd name="connsiteY2" fmla="*/ 1066800 h 1075267"/>
                      <a:gd name="connsiteX3" fmla="*/ 1214968 w 1214968"/>
                      <a:gd name="connsiteY3" fmla="*/ 745067 h 1075267"/>
                      <a:gd name="connsiteX4" fmla="*/ 935568 w 1214968"/>
                      <a:gd name="connsiteY4" fmla="*/ 347134 h 1075267"/>
                      <a:gd name="connsiteX5" fmla="*/ 419101 w 1214968"/>
                      <a:gd name="connsiteY5" fmla="*/ 0 h 1075267"/>
                      <a:gd name="connsiteX6" fmla="*/ 0 w 1214968"/>
                      <a:gd name="connsiteY6" fmla="*/ 165100 h 1075267"/>
                      <a:gd name="connsiteX0" fmla="*/ 0 w 1214968"/>
                      <a:gd name="connsiteY0" fmla="*/ 63500 h 973667"/>
                      <a:gd name="connsiteX1" fmla="*/ 1113368 w 1214968"/>
                      <a:gd name="connsiteY1" fmla="*/ 973667 h 973667"/>
                      <a:gd name="connsiteX2" fmla="*/ 1172634 w 1214968"/>
                      <a:gd name="connsiteY2" fmla="*/ 965200 h 973667"/>
                      <a:gd name="connsiteX3" fmla="*/ 1214968 w 1214968"/>
                      <a:gd name="connsiteY3" fmla="*/ 643467 h 973667"/>
                      <a:gd name="connsiteX4" fmla="*/ 935568 w 1214968"/>
                      <a:gd name="connsiteY4" fmla="*/ 245534 h 973667"/>
                      <a:gd name="connsiteX5" fmla="*/ 406401 w 1214968"/>
                      <a:gd name="connsiteY5" fmla="*/ 0 h 973667"/>
                      <a:gd name="connsiteX6" fmla="*/ 0 w 1214968"/>
                      <a:gd name="connsiteY6" fmla="*/ 63500 h 973667"/>
                      <a:gd name="connsiteX0" fmla="*/ 0 w 1214968"/>
                      <a:gd name="connsiteY0" fmla="*/ 63500 h 973667"/>
                      <a:gd name="connsiteX1" fmla="*/ 1113368 w 1214968"/>
                      <a:gd name="connsiteY1" fmla="*/ 973667 h 973667"/>
                      <a:gd name="connsiteX2" fmla="*/ 1172634 w 1214968"/>
                      <a:gd name="connsiteY2" fmla="*/ 965200 h 973667"/>
                      <a:gd name="connsiteX3" fmla="*/ 1214968 w 1214968"/>
                      <a:gd name="connsiteY3" fmla="*/ 643467 h 973667"/>
                      <a:gd name="connsiteX4" fmla="*/ 935568 w 1214968"/>
                      <a:gd name="connsiteY4" fmla="*/ 275167 h 973667"/>
                      <a:gd name="connsiteX5" fmla="*/ 406401 w 1214968"/>
                      <a:gd name="connsiteY5" fmla="*/ 0 h 973667"/>
                      <a:gd name="connsiteX6" fmla="*/ 0 w 1214968"/>
                      <a:gd name="connsiteY6" fmla="*/ 63500 h 973667"/>
                      <a:gd name="connsiteX0" fmla="*/ 0 w 1172634"/>
                      <a:gd name="connsiteY0" fmla="*/ 63500 h 973667"/>
                      <a:gd name="connsiteX1" fmla="*/ 1113368 w 1172634"/>
                      <a:gd name="connsiteY1" fmla="*/ 973667 h 973667"/>
                      <a:gd name="connsiteX2" fmla="*/ 1172634 w 1172634"/>
                      <a:gd name="connsiteY2" fmla="*/ 965200 h 973667"/>
                      <a:gd name="connsiteX3" fmla="*/ 1126068 w 1172634"/>
                      <a:gd name="connsiteY3" fmla="*/ 656167 h 973667"/>
                      <a:gd name="connsiteX4" fmla="*/ 935568 w 1172634"/>
                      <a:gd name="connsiteY4" fmla="*/ 275167 h 973667"/>
                      <a:gd name="connsiteX5" fmla="*/ 406401 w 1172634"/>
                      <a:gd name="connsiteY5" fmla="*/ 0 h 973667"/>
                      <a:gd name="connsiteX6" fmla="*/ 0 w 1172634"/>
                      <a:gd name="connsiteY6" fmla="*/ 63500 h 973667"/>
                      <a:gd name="connsiteX0" fmla="*/ 0 w 1134534"/>
                      <a:gd name="connsiteY0" fmla="*/ 63500 h 973667"/>
                      <a:gd name="connsiteX1" fmla="*/ 1113368 w 1134534"/>
                      <a:gd name="connsiteY1" fmla="*/ 973667 h 973667"/>
                      <a:gd name="connsiteX2" fmla="*/ 1134534 w 1134534"/>
                      <a:gd name="connsiteY2" fmla="*/ 944033 h 973667"/>
                      <a:gd name="connsiteX3" fmla="*/ 1126068 w 1134534"/>
                      <a:gd name="connsiteY3" fmla="*/ 656167 h 973667"/>
                      <a:gd name="connsiteX4" fmla="*/ 935568 w 1134534"/>
                      <a:gd name="connsiteY4" fmla="*/ 275167 h 973667"/>
                      <a:gd name="connsiteX5" fmla="*/ 406401 w 1134534"/>
                      <a:gd name="connsiteY5" fmla="*/ 0 h 973667"/>
                      <a:gd name="connsiteX6" fmla="*/ 0 w 1134534"/>
                      <a:gd name="connsiteY6" fmla="*/ 63500 h 973667"/>
                      <a:gd name="connsiteX0" fmla="*/ 0 w 1134534"/>
                      <a:gd name="connsiteY0" fmla="*/ 63500 h 944033"/>
                      <a:gd name="connsiteX1" fmla="*/ 270935 w 1134534"/>
                      <a:gd name="connsiteY1" fmla="*/ 262467 h 944033"/>
                      <a:gd name="connsiteX2" fmla="*/ 1134534 w 1134534"/>
                      <a:gd name="connsiteY2" fmla="*/ 944033 h 944033"/>
                      <a:gd name="connsiteX3" fmla="*/ 1126068 w 1134534"/>
                      <a:gd name="connsiteY3" fmla="*/ 656167 h 944033"/>
                      <a:gd name="connsiteX4" fmla="*/ 935568 w 1134534"/>
                      <a:gd name="connsiteY4" fmla="*/ 275167 h 944033"/>
                      <a:gd name="connsiteX5" fmla="*/ 406401 w 1134534"/>
                      <a:gd name="connsiteY5" fmla="*/ 0 h 944033"/>
                      <a:gd name="connsiteX6" fmla="*/ 0 w 1134534"/>
                      <a:gd name="connsiteY6" fmla="*/ 63500 h 944033"/>
                      <a:gd name="connsiteX0" fmla="*/ 0 w 1126068"/>
                      <a:gd name="connsiteY0" fmla="*/ 63500 h 656167"/>
                      <a:gd name="connsiteX1" fmla="*/ 270935 w 1126068"/>
                      <a:gd name="connsiteY1" fmla="*/ 262467 h 656167"/>
                      <a:gd name="connsiteX2" fmla="*/ 787401 w 1126068"/>
                      <a:gd name="connsiteY2" fmla="*/ 321733 h 656167"/>
                      <a:gd name="connsiteX3" fmla="*/ 1126068 w 1126068"/>
                      <a:gd name="connsiteY3" fmla="*/ 656167 h 656167"/>
                      <a:gd name="connsiteX4" fmla="*/ 935568 w 1126068"/>
                      <a:gd name="connsiteY4" fmla="*/ 275167 h 656167"/>
                      <a:gd name="connsiteX5" fmla="*/ 406401 w 1126068"/>
                      <a:gd name="connsiteY5" fmla="*/ 0 h 656167"/>
                      <a:gd name="connsiteX6" fmla="*/ 0 w 1126068"/>
                      <a:gd name="connsiteY6" fmla="*/ 63500 h 656167"/>
                      <a:gd name="connsiteX0" fmla="*/ 0 w 1295402"/>
                      <a:gd name="connsiteY0" fmla="*/ 63500 h 321733"/>
                      <a:gd name="connsiteX1" fmla="*/ 270935 w 1295402"/>
                      <a:gd name="connsiteY1" fmla="*/ 262467 h 321733"/>
                      <a:gd name="connsiteX2" fmla="*/ 787401 w 1295402"/>
                      <a:gd name="connsiteY2" fmla="*/ 321733 h 321733"/>
                      <a:gd name="connsiteX3" fmla="*/ 1295402 w 1295402"/>
                      <a:gd name="connsiteY3" fmla="*/ 279401 h 321733"/>
                      <a:gd name="connsiteX4" fmla="*/ 935568 w 1295402"/>
                      <a:gd name="connsiteY4" fmla="*/ 275167 h 321733"/>
                      <a:gd name="connsiteX5" fmla="*/ 406401 w 1295402"/>
                      <a:gd name="connsiteY5" fmla="*/ 0 h 321733"/>
                      <a:gd name="connsiteX6" fmla="*/ 0 w 1295402"/>
                      <a:gd name="connsiteY6" fmla="*/ 63500 h 321733"/>
                      <a:gd name="connsiteX0" fmla="*/ 0 w 1722968"/>
                      <a:gd name="connsiteY0" fmla="*/ 63500 h 321733"/>
                      <a:gd name="connsiteX1" fmla="*/ 270935 w 1722968"/>
                      <a:gd name="connsiteY1" fmla="*/ 262467 h 321733"/>
                      <a:gd name="connsiteX2" fmla="*/ 787401 w 1722968"/>
                      <a:gd name="connsiteY2" fmla="*/ 321733 h 321733"/>
                      <a:gd name="connsiteX3" fmla="*/ 1295402 w 1722968"/>
                      <a:gd name="connsiteY3" fmla="*/ 279401 h 321733"/>
                      <a:gd name="connsiteX4" fmla="*/ 1722968 w 1722968"/>
                      <a:gd name="connsiteY4" fmla="*/ 211667 h 321733"/>
                      <a:gd name="connsiteX5" fmla="*/ 406401 w 1722968"/>
                      <a:gd name="connsiteY5" fmla="*/ 0 h 321733"/>
                      <a:gd name="connsiteX6" fmla="*/ 0 w 1722968"/>
                      <a:gd name="connsiteY6" fmla="*/ 63500 h 321733"/>
                      <a:gd name="connsiteX0" fmla="*/ 0 w 1817795"/>
                      <a:gd name="connsiteY0" fmla="*/ 118532 h 376765"/>
                      <a:gd name="connsiteX1" fmla="*/ 270935 w 1817795"/>
                      <a:gd name="connsiteY1" fmla="*/ 317499 h 376765"/>
                      <a:gd name="connsiteX2" fmla="*/ 787401 w 1817795"/>
                      <a:gd name="connsiteY2" fmla="*/ 376765 h 376765"/>
                      <a:gd name="connsiteX3" fmla="*/ 1295402 w 1817795"/>
                      <a:gd name="connsiteY3" fmla="*/ 334433 h 376765"/>
                      <a:gd name="connsiteX4" fmla="*/ 1722968 w 1817795"/>
                      <a:gd name="connsiteY4" fmla="*/ 266699 h 376765"/>
                      <a:gd name="connsiteX5" fmla="*/ 1752602 w 1817795"/>
                      <a:gd name="connsiteY5" fmla="*/ 0 h 376765"/>
                      <a:gd name="connsiteX6" fmla="*/ 406401 w 1817795"/>
                      <a:gd name="connsiteY6" fmla="*/ 55032 h 376765"/>
                      <a:gd name="connsiteX7" fmla="*/ 0 w 1817795"/>
                      <a:gd name="connsiteY7" fmla="*/ 118532 h 376765"/>
                      <a:gd name="connsiteX0" fmla="*/ 0 w 1934647"/>
                      <a:gd name="connsiteY0" fmla="*/ 118532 h 376765"/>
                      <a:gd name="connsiteX1" fmla="*/ 270935 w 1934647"/>
                      <a:gd name="connsiteY1" fmla="*/ 317499 h 376765"/>
                      <a:gd name="connsiteX2" fmla="*/ 787401 w 1934647"/>
                      <a:gd name="connsiteY2" fmla="*/ 376765 h 376765"/>
                      <a:gd name="connsiteX3" fmla="*/ 1295402 w 1934647"/>
                      <a:gd name="connsiteY3" fmla="*/ 334433 h 376765"/>
                      <a:gd name="connsiteX4" fmla="*/ 1722968 w 1934647"/>
                      <a:gd name="connsiteY4" fmla="*/ 266699 h 376765"/>
                      <a:gd name="connsiteX5" fmla="*/ 1752602 w 1934647"/>
                      <a:gd name="connsiteY5" fmla="*/ 0 h 376765"/>
                      <a:gd name="connsiteX6" fmla="*/ 406401 w 1934647"/>
                      <a:gd name="connsiteY6" fmla="*/ 55032 h 376765"/>
                      <a:gd name="connsiteX7" fmla="*/ 0 w 1934647"/>
                      <a:gd name="connsiteY7" fmla="*/ 118532 h 376765"/>
                      <a:gd name="connsiteX0" fmla="*/ 0 w 2389721"/>
                      <a:gd name="connsiteY0" fmla="*/ 63500 h 321733"/>
                      <a:gd name="connsiteX1" fmla="*/ 270935 w 2389721"/>
                      <a:gd name="connsiteY1" fmla="*/ 262467 h 321733"/>
                      <a:gd name="connsiteX2" fmla="*/ 787401 w 2389721"/>
                      <a:gd name="connsiteY2" fmla="*/ 321733 h 321733"/>
                      <a:gd name="connsiteX3" fmla="*/ 1295402 w 2389721"/>
                      <a:gd name="connsiteY3" fmla="*/ 279401 h 321733"/>
                      <a:gd name="connsiteX4" fmla="*/ 1722968 w 2389721"/>
                      <a:gd name="connsiteY4" fmla="*/ 211667 h 321733"/>
                      <a:gd name="connsiteX5" fmla="*/ 2332569 w 2389721"/>
                      <a:gd name="connsiteY5" fmla="*/ 97368 h 321733"/>
                      <a:gd name="connsiteX6" fmla="*/ 406401 w 2389721"/>
                      <a:gd name="connsiteY6" fmla="*/ 0 h 321733"/>
                      <a:gd name="connsiteX7" fmla="*/ 0 w 2389721"/>
                      <a:gd name="connsiteY7" fmla="*/ 63500 h 321733"/>
                      <a:gd name="connsiteX0" fmla="*/ 0 w 2332569"/>
                      <a:gd name="connsiteY0" fmla="*/ 63500 h 321733"/>
                      <a:gd name="connsiteX1" fmla="*/ 270935 w 2332569"/>
                      <a:gd name="connsiteY1" fmla="*/ 262467 h 321733"/>
                      <a:gd name="connsiteX2" fmla="*/ 787401 w 2332569"/>
                      <a:gd name="connsiteY2" fmla="*/ 321733 h 321733"/>
                      <a:gd name="connsiteX3" fmla="*/ 1295402 w 2332569"/>
                      <a:gd name="connsiteY3" fmla="*/ 279401 h 321733"/>
                      <a:gd name="connsiteX4" fmla="*/ 1722968 w 2332569"/>
                      <a:gd name="connsiteY4" fmla="*/ 211667 h 321733"/>
                      <a:gd name="connsiteX5" fmla="*/ 2332569 w 2332569"/>
                      <a:gd name="connsiteY5" fmla="*/ 97368 h 321733"/>
                      <a:gd name="connsiteX6" fmla="*/ 406401 w 2332569"/>
                      <a:gd name="connsiteY6" fmla="*/ 0 h 321733"/>
                      <a:gd name="connsiteX7" fmla="*/ 0 w 2332569"/>
                      <a:gd name="connsiteY7" fmla="*/ 63500 h 321733"/>
                      <a:gd name="connsiteX0" fmla="*/ 0 w 2332569"/>
                      <a:gd name="connsiteY0" fmla="*/ 63500 h 321733"/>
                      <a:gd name="connsiteX1" fmla="*/ 270935 w 2332569"/>
                      <a:gd name="connsiteY1" fmla="*/ 262467 h 321733"/>
                      <a:gd name="connsiteX2" fmla="*/ 787401 w 2332569"/>
                      <a:gd name="connsiteY2" fmla="*/ 321733 h 321733"/>
                      <a:gd name="connsiteX3" fmla="*/ 1295402 w 2332569"/>
                      <a:gd name="connsiteY3" fmla="*/ 279401 h 321733"/>
                      <a:gd name="connsiteX4" fmla="*/ 1722968 w 2332569"/>
                      <a:gd name="connsiteY4" fmla="*/ 211667 h 321733"/>
                      <a:gd name="connsiteX5" fmla="*/ 2332569 w 2332569"/>
                      <a:gd name="connsiteY5" fmla="*/ 97368 h 321733"/>
                      <a:gd name="connsiteX6" fmla="*/ 406401 w 2332569"/>
                      <a:gd name="connsiteY6" fmla="*/ 0 h 321733"/>
                      <a:gd name="connsiteX7" fmla="*/ 0 w 2332569"/>
                      <a:gd name="connsiteY7" fmla="*/ 63500 h 321733"/>
                      <a:gd name="connsiteX0" fmla="*/ 0 w 2332569"/>
                      <a:gd name="connsiteY0" fmla="*/ 12700 h 270933"/>
                      <a:gd name="connsiteX1" fmla="*/ 270935 w 2332569"/>
                      <a:gd name="connsiteY1" fmla="*/ 211667 h 270933"/>
                      <a:gd name="connsiteX2" fmla="*/ 787401 w 2332569"/>
                      <a:gd name="connsiteY2" fmla="*/ 270933 h 270933"/>
                      <a:gd name="connsiteX3" fmla="*/ 1295402 w 2332569"/>
                      <a:gd name="connsiteY3" fmla="*/ 228601 h 270933"/>
                      <a:gd name="connsiteX4" fmla="*/ 1722968 w 2332569"/>
                      <a:gd name="connsiteY4" fmla="*/ 160867 h 270933"/>
                      <a:gd name="connsiteX5" fmla="*/ 2332569 w 2332569"/>
                      <a:gd name="connsiteY5" fmla="*/ 46568 h 270933"/>
                      <a:gd name="connsiteX6" fmla="*/ 1401235 w 2332569"/>
                      <a:gd name="connsiteY6" fmla="*/ 0 h 270933"/>
                      <a:gd name="connsiteX7" fmla="*/ 0 w 2332569"/>
                      <a:gd name="connsiteY7" fmla="*/ 12700 h 270933"/>
                      <a:gd name="connsiteX0" fmla="*/ 0 w 2332569"/>
                      <a:gd name="connsiteY0" fmla="*/ 13514 h 271747"/>
                      <a:gd name="connsiteX1" fmla="*/ 270935 w 2332569"/>
                      <a:gd name="connsiteY1" fmla="*/ 212481 h 271747"/>
                      <a:gd name="connsiteX2" fmla="*/ 787401 w 2332569"/>
                      <a:gd name="connsiteY2" fmla="*/ 271747 h 271747"/>
                      <a:gd name="connsiteX3" fmla="*/ 1295402 w 2332569"/>
                      <a:gd name="connsiteY3" fmla="*/ 229415 h 271747"/>
                      <a:gd name="connsiteX4" fmla="*/ 1722968 w 2332569"/>
                      <a:gd name="connsiteY4" fmla="*/ 161681 h 271747"/>
                      <a:gd name="connsiteX5" fmla="*/ 2332569 w 2332569"/>
                      <a:gd name="connsiteY5" fmla="*/ 47382 h 271747"/>
                      <a:gd name="connsiteX6" fmla="*/ 1401235 w 2332569"/>
                      <a:gd name="connsiteY6" fmla="*/ 814 h 271747"/>
                      <a:gd name="connsiteX7" fmla="*/ 855135 w 2332569"/>
                      <a:gd name="connsiteY7" fmla="*/ 815 h 271747"/>
                      <a:gd name="connsiteX8" fmla="*/ 0 w 2332569"/>
                      <a:gd name="connsiteY8" fmla="*/ 13514 h 271747"/>
                      <a:gd name="connsiteX0" fmla="*/ 0 w 2332569"/>
                      <a:gd name="connsiteY0" fmla="*/ 13514 h 288681"/>
                      <a:gd name="connsiteX1" fmla="*/ 270935 w 2332569"/>
                      <a:gd name="connsiteY1" fmla="*/ 212481 h 288681"/>
                      <a:gd name="connsiteX2" fmla="*/ 452967 w 2332569"/>
                      <a:gd name="connsiteY2" fmla="*/ 288681 h 288681"/>
                      <a:gd name="connsiteX3" fmla="*/ 1295402 w 2332569"/>
                      <a:gd name="connsiteY3" fmla="*/ 229415 h 288681"/>
                      <a:gd name="connsiteX4" fmla="*/ 1722968 w 2332569"/>
                      <a:gd name="connsiteY4" fmla="*/ 161681 h 288681"/>
                      <a:gd name="connsiteX5" fmla="*/ 2332569 w 2332569"/>
                      <a:gd name="connsiteY5" fmla="*/ 47382 h 288681"/>
                      <a:gd name="connsiteX6" fmla="*/ 1401235 w 2332569"/>
                      <a:gd name="connsiteY6" fmla="*/ 814 h 288681"/>
                      <a:gd name="connsiteX7" fmla="*/ 855135 w 2332569"/>
                      <a:gd name="connsiteY7" fmla="*/ 815 h 288681"/>
                      <a:gd name="connsiteX8" fmla="*/ 0 w 2332569"/>
                      <a:gd name="connsiteY8" fmla="*/ 13514 h 288681"/>
                      <a:gd name="connsiteX0" fmla="*/ 0 w 2332569"/>
                      <a:gd name="connsiteY0" fmla="*/ 13514 h 288716"/>
                      <a:gd name="connsiteX1" fmla="*/ 270935 w 2332569"/>
                      <a:gd name="connsiteY1" fmla="*/ 212481 h 288716"/>
                      <a:gd name="connsiteX2" fmla="*/ 452967 w 2332569"/>
                      <a:gd name="connsiteY2" fmla="*/ 288681 h 288716"/>
                      <a:gd name="connsiteX3" fmla="*/ 1295402 w 2332569"/>
                      <a:gd name="connsiteY3" fmla="*/ 229415 h 288716"/>
                      <a:gd name="connsiteX4" fmla="*/ 1722968 w 2332569"/>
                      <a:gd name="connsiteY4" fmla="*/ 161681 h 288716"/>
                      <a:gd name="connsiteX5" fmla="*/ 2332569 w 2332569"/>
                      <a:gd name="connsiteY5" fmla="*/ 47382 h 288716"/>
                      <a:gd name="connsiteX6" fmla="*/ 1401235 w 2332569"/>
                      <a:gd name="connsiteY6" fmla="*/ 814 h 288716"/>
                      <a:gd name="connsiteX7" fmla="*/ 855135 w 2332569"/>
                      <a:gd name="connsiteY7" fmla="*/ 815 h 288716"/>
                      <a:gd name="connsiteX8" fmla="*/ 0 w 2332569"/>
                      <a:gd name="connsiteY8" fmla="*/ 13514 h 288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332569" h="288716">
                        <a:moveTo>
                          <a:pt x="0" y="13514"/>
                        </a:moveTo>
                        <a:lnTo>
                          <a:pt x="270935" y="212481"/>
                        </a:lnTo>
                        <a:lnTo>
                          <a:pt x="452967" y="288681"/>
                        </a:lnTo>
                        <a:cubicBezTo>
                          <a:pt x="788812" y="290092"/>
                          <a:pt x="1014590" y="249170"/>
                          <a:pt x="1295402" y="229415"/>
                        </a:cubicBezTo>
                        <a:lnTo>
                          <a:pt x="1722968" y="161681"/>
                        </a:lnTo>
                        <a:cubicBezTo>
                          <a:pt x="2010835" y="132047"/>
                          <a:pt x="1892302" y="132049"/>
                          <a:pt x="2332569" y="47382"/>
                        </a:cubicBezTo>
                        <a:cubicBezTo>
                          <a:pt x="1936046" y="40326"/>
                          <a:pt x="2043291" y="33270"/>
                          <a:pt x="1401235" y="814"/>
                        </a:cubicBezTo>
                        <a:cubicBezTo>
                          <a:pt x="1161346" y="3637"/>
                          <a:pt x="1095024" y="-2008"/>
                          <a:pt x="855135" y="815"/>
                        </a:cubicBezTo>
                        <a:lnTo>
                          <a:pt x="0" y="13514"/>
                        </a:lnTo>
                        <a:close/>
                      </a:path>
                    </a:pathLst>
                  </a:custGeom>
                  <a:solidFill>
                    <a:srgbClr val="3254FA">
                      <a:alpha val="21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</p:grpSp>
            <p:pic>
              <p:nvPicPr>
                <p:cNvPr id="8" name="Immagine 7">
                  <a:extLst>
                    <a:ext uri="{FF2B5EF4-FFF2-40B4-BE49-F238E27FC236}">
                      <a16:creationId xmlns:a16="http://schemas.microsoft.com/office/drawing/2014/main" id="{494CD187-407A-0718-7A85-4BEBE9208ED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94428"/>
                <a:stretch/>
              </p:blipFill>
              <p:spPr>
                <a:xfrm>
                  <a:off x="6599434" y="3115004"/>
                  <a:ext cx="301719" cy="3366693"/>
                </a:xfrm>
                <a:prstGeom prst="rect">
                  <a:avLst/>
                </a:prstGeom>
              </p:spPr>
            </p:pic>
          </p:grpSp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A1E727C1-56BF-ABB2-D844-AEA9F1BC6F3C}"/>
                  </a:ext>
                </a:extLst>
              </p:cNvPr>
              <p:cNvSpPr txBox="1"/>
              <p:nvPr/>
            </p:nvSpPr>
            <p:spPr>
              <a:xfrm>
                <a:off x="7963672" y="2500899"/>
                <a:ext cx="378031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1400" b="1" dirty="0">
                    <a:solidFill>
                      <a:srgbClr val="01648D"/>
                    </a:solidFill>
                  </a:rPr>
                  <a:t>Cost per </a:t>
                </a:r>
                <a:r>
                  <a:rPr lang="it-IT" sz="1400" b="1" dirty="0" err="1">
                    <a:solidFill>
                      <a:srgbClr val="01648D"/>
                    </a:solidFill>
                  </a:rPr>
                  <a:t>unit</a:t>
                </a:r>
                <a:r>
                  <a:rPr lang="it-IT" sz="1400" b="1" dirty="0">
                    <a:solidFill>
                      <a:srgbClr val="01648D"/>
                    </a:solidFill>
                  </a:rPr>
                  <a:t> </a:t>
                </a:r>
                <a:r>
                  <a:rPr lang="it-IT" sz="1400" b="1" dirty="0" err="1">
                    <a:solidFill>
                      <a:srgbClr val="01648D"/>
                    </a:solidFill>
                  </a:rPr>
                  <a:t>length</a:t>
                </a:r>
                <a:r>
                  <a:rPr lang="it-IT" sz="1400" b="1" dirty="0">
                    <a:solidFill>
                      <a:srgbClr val="01648D"/>
                    </a:solidFill>
                  </a:rPr>
                  <a:t> and </a:t>
                </a:r>
                <a:r>
                  <a:rPr lang="it-IT" sz="1400" b="1" dirty="0" err="1">
                    <a:solidFill>
                      <a:srgbClr val="01648D"/>
                    </a:solidFill>
                  </a:rPr>
                  <a:t>current</a:t>
                </a:r>
                <a:r>
                  <a:rPr lang="it-IT" sz="1400" b="1" dirty="0">
                    <a:solidFill>
                      <a:srgbClr val="01648D"/>
                    </a:solidFill>
                  </a:rPr>
                  <a:t> for Nb3Sn and HTS </a:t>
                </a:r>
                <a:r>
                  <a:rPr lang="it-IT" sz="1400" b="1" dirty="0" err="1">
                    <a:solidFill>
                      <a:srgbClr val="01648D"/>
                    </a:solidFill>
                  </a:rPr>
                  <a:t>purchased</a:t>
                </a:r>
                <a:r>
                  <a:rPr lang="it-IT" sz="1400" b="1" dirty="0">
                    <a:solidFill>
                      <a:srgbClr val="01648D"/>
                    </a:solidFill>
                  </a:rPr>
                  <a:t> at CERN, US labs and ITER</a:t>
                </a:r>
              </a:p>
            </p:txBody>
          </p:sp>
        </p:grp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2" name="CasellaDiTesto 21">
                  <a:extLst>
                    <a:ext uri="{FF2B5EF4-FFF2-40B4-BE49-F238E27FC236}">
                      <a16:creationId xmlns:a16="http://schemas.microsoft.com/office/drawing/2014/main" id="{7A5E646D-76A3-6C03-4019-8E32AC9D4EB0}"/>
                    </a:ext>
                  </a:extLst>
                </p:cNvPr>
                <p:cNvSpPr txBox="1"/>
                <p:nvPr/>
              </p:nvSpPr>
              <p:spPr>
                <a:xfrm>
                  <a:off x="7865020" y="4048134"/>
                  <a:ext cx="3784319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it-IT" sz="1400" b="1" dirty="0">
                      <a:solidFill>
                        <a:srgbClr val="01648D"/>
                      </a:solidFill>
                    </a:rPr>
                    <a:t>Critical </a:t>
                  </a:r>
                  <a:r>
                    <a:rPr lang="it-IT" sz="1400" b="1" dirty="0" err="1">
                      <a:solidFill>
                        <a:srgbClr val="01648D"/>
                      </a:solidFill>
                    </a:rPr>
                    <a:t>Current</a:t>
                  </a:r>
                  <a:r>
                    <a:rPr lang="it-IT" sz="1400" b="1" dirty="0">
                      <a:solidFill>
                        <a:srgbClr val="01648D"/>
                      </a:solidFill>
                    </a:rPr>
                    <a:t> </a:t>
                  </a:r>
                  <a:r>
                    <a:rPr lang="it-IT" sz="1400" b="1" dirty="0" err="1">
                      <a:solidFill>
                        <a:srgbClr val="01648D"/>
                      </a:solidFill>
                    </a:rPr>
                    <a:t>normalized</a:t>
                  </a:r>
                  <a:r>
                    <a:rPr lang="it-IT" sz="1400" b="1" dirty="0">
                      <a:solidFill>
                        <a:srgbClr val="01648D"/>
                      </a:solidFill>
                    </a:rPr>
                    <a:t> at 4.2 K and B=12 T with B</a:t>
                  </a:r>
                  <a14:m>
                    <m:oMath xmlns:m="http://schemas.openxmlformats.org/officeDocument/2006/math">
                      <m:r>
                        <a:rPr lang="it-IT" sz="1400" b="1" i="1" smtClean="0">
                          <a:solidFill>
                            <a:srgbClr val="01648D"/>
                          </a:solidFill>
                          <a:latin typeface="Cambria Math" panose="02040503050406030204" pitchFamily="18" charset="0"/>
                        </a:rPr>
                        <m:t>∥</m:t>
                      </m:r>
                    </m:oMath>
                  </a14:m>
                  <a:r>
                    <a:rPr lang="it-IT" sz="1400" b="1" dirty="0">
                      <a:solidFill>
                        <a:srgbClr val="01648D"/>
                      </a:solidFill>
                    </a:rPr>
                    <a:t>c-</a:t>
                  </a:r>
                  <a:r>
                    <a:rPr lang="it-IT" sz="1400" b="1" dirty="0" err="1">
                      <a:solidFill>
                        <a:srgbClr val="01648D"/>
                      </a:solidFill>
                    </a:rPr>
                    <a:t>axis</a:t>
                  </a:r>
                  <a:r>
                    <a:rPr lang="it-IT" sz="1400" b="1" dirty="0">
                      <a:solidFill>
                        <a:srgbClr val="01648D"/>
                      </a:solidFill>
                    </a:rPr>
                    <a:t> of HTS tape</a:t>
                  </a:r>
                </a:p>
              </p:txBody>
            </p:sp>
          </mc:Choice>
          <mc:Fallback>
            <p:sp>
              <p:nvSpPr>
                <p:cNvPr id="22" name="CasellaDiTesto 21">
                  <a:extLst>
                    <a:ext uri="{FF2B5EF4-FFF2-40B4-BE49-F238E27FC236}">
                      <a16:creationId xmlns:a16="http://schemas.microsoft.com/office/drawing/2014/main" id="{7A5E646D-76A3-6C03-4019-8E32AC9D4EB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65020" y="4048134"/>
                  <a:ext cx="3784319" cy="523220"/>
                </a:xfrm>
                <a:prstGeom prst="rect">
                  <a:avLst/>
                </a:prstGeom>
                <a:blipFill>
                  <a:blip r:embed="rId4"/>
                  <a:stretch>
                    <a:fillRect t="-2326" r="-1449" b="-11628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5" name="CasellaDiTesto 24">
              <a:extLst>
                <a:ext uri="{FF2B5EF4-FFF2-40B4-BE49-F238E27FC236}">
                  <a16:creationId xmlns:a16="http://schemas.microsoft.com/office/drawing/2014/main" id="{24AA88C2-CA48-DE81-2CA0-281D24A22A4A}"/>
                </a:ext>
              </a:extLst>
            </p:cNvPr>
            <p:cNvSpPr txBox="1"/>
            <p:nvPr/>
          </p:nvSpPr>
          <p:spPr>
            <a:xfrm>
              <a:off x="9067510" y="1798013"/>
              <a:ext cx="733715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sz="1800" b="1" dirty="0">
                  <a:solidFill>
                    <a:srgbClr val="FF000E"/>
                  </a:solidFill>
                </a:rPr>
                <a:t>4.2 K</a:t>
              </a:r>
              <a:endParaRPr lang="it-IT" dirty="0">
                <a:solidFill>
                  <a:srgbClr val="FF000E"/>
                </a:solidFill>
              </a:endParaRPr>
            </a:p>
          </p:txBody>
        </p:sp>
      </p:grpSp>
      <p:grpSp>
        <p:nvGrpSpPr>
          <p:cNvPr id="13" name="Gruppo 12">
            <a:extLst>
              <a:ext uri="{FF2B5EF4-FFF2-40B4-BE49-F238E27FC236}">
                <a16:creationId xmlns:a16="http://schemas.microsoft.com/office/drawing/2014/main" id="{428ABCD1-863A-6C98-5A83-366673AD0F33}"/>
              </a:ext>
            </a:extLst>
          </p:cNvPr>
          <p:cNvGrpSpPr/>
          <p:nvPr/>
        </p:nvGrpSpPr>
        <p:grpSpPr>
          <a:xfrm>
            <a:off x="9512439" y="1808393"/>
            <a:ext cx="2340634" cy="1430647"/>
            <a:chOff x="9512439" y="1808393"/>
            <a:chExt cx="2340634" cy="1430647"/>
          </a:xfrm>
        </p:grpSpPr>
        <p:sp>
          <p:nvSpPr>
            <p:cNvPr id="26" name="CasellaDiTesto 25">
              <a:extLst>
                <a:ext uri="{FF2B5EF4-FFF2-40B4-BE49-F238E27FC236}">
                  <a16:creationId xmlns:a16="http://schemas.microsoft.com/office/drawing/2014/main" id="{142237A8-694B-9735-CB13-BA51ADB818B7}"/>
                </a:ext>
              </a:extLst>
            </p:cNvPr>
            <p:cNvSpPr txBox="1"/>
            <p:nvPr/>
          </p:nvSpPr>
          <p:spPr>
            <a:xfrm>
              <a:off x="11119358" y="2619075"/>
              <a:ext cx="733715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sz="1800" b="1" dirty="0">
                  <a:solidFill>
                    <a:srgbClr val="FF000E"/>
                  </a:solidFill>
                </a:rPr>
                <a:t>20 K</a:t>
              </a:r>
              <a:endParaRPr lang="it-IT" dirty="0">
                <a:solidFill>
                  <a:srgbClr val="FF000E"/>
                </a:solidFill>
              </a:endParaRPr>
            </a:p>
          </p:txBody>
        </p:sp>
        <p:sp>
          <p:nvSpPr>
            <p:cNvPr id="33" name="Figura a mano libera: forma 32">
              <a:extLst>
                <a:ext uri="{FF2B5EF4-FFF2-40B4-BE49-F238E27FC236}">
                  <a16:creationId xmlns:a16="http://schemas.microsoft.com/office/drawing/2014/main" id="{40E8E579-68CD-8BDD-1D5F-B0E6A41FAA0B}"/>
                </a:ext>
              </a:extLst>
            </p:cNvPr>
            <p:cNvSpPr/>
            <p:nvPr/>
          </p:nvSpPr>
          <p:spPr>
            <a:xfrm>
              <a:off x="9512439" y="1808393"/>
              <a:ext cx="1637924" cy="1430647"/>
            </a:xfrm>
            <a:custGeom>
              <a:avLst/>
              <a:gdLst>
                <a:gd name="connsiteX0" fmla="*/ 0 w 1637924"/>
                <a:gd name="connsiteY0" fmla="*/ 0 h 1430647"/>
                <a:gd name="connsiteX1" fmla="*/ 799814 w 1637924"/>
                <a:gd name="connsiteY1" fmla="*/ 0 h 1430647"/>
                <a:gd name="connsiteX2" fmla="*/ 1637924 w 1637924"/>
                <a:gd name="connsiteY2" fmla="*/ 732048 h 1430647"/>
                <a:gd name="connsiteX3" fmla="*/ 1637924 w 1637924"/>
                <a:gd name="connsiteY3" fmla="*/ 1430647 h 1430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37924" h="1430647">
                  <a:moveTo>
                    <a:pt x="0" y="0"/>
                  </a:moveTo>
                  <a:lnTo>
                    <a:pt x="799814" y="0"/>
                  </a:lnTo>
                  <a:lnTo>
                    <a:pt x="1637924" y="732048"/>
                  </a:lnTo>
                  <a:lnTo>
                    <a:pt x="1637924" y="1430647"/>
                  </a:lnTo>
                  <a:close/>
                </a:path>
              </a:pathLst>
            </a:custGeom>
            <a:solidFill>
              <a:srgbClr val="FF0000">
                <a:alpha val="37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it-IT"/>
            </a:p>
          </p:txBody>
        </p:sp>
        <p:sp>
          <p:nvSpPr>
            <p:cNvPr id="28" name="Freccia a destra 27">
              <a:extLst>
                <a:ext uri="{FF2B5EF4-FFF2-40B4-BE49-F238E27FC236}">
                  <a16:creationId xmlns:a16="http://schemas.microsoft.com/office/drawing/2014/main" id="{3FC64000-920B-87A6-6609-8FDBC076EFC2}"/>
                </a:ext>
              </a:extLst>
            </p:cNvPr>
            <p:cNvSpPr/>
            <p:nvPr/>
          </p:nvSpPr>
          <p:spPr>
            <a:xfrm rot="16200000">
              <a:off x="9949041" y="2413525"/>
              <a:ext cx="733715" cy="201499"/>
            </a:xfrm>
            <a:prstGeom prst="rightArrow">
              <a:avLst/>
            </a:prstGeom>
            <a:solidFill>
              <a:srgbClr val="FF000E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rgbClr val="FF000E"/>
                </a:solidFill>
              </a:endParaRPr>
            </a:p>
          </p:txBody>
        </p:sp>
        <p:sp>
          <p:nvSpPr>
            <p:cNvPr id="34" name="CasellaDiTesto 33">
              <a:extLst>
                <a:ext uri="{FF2B5EF4-FFF2-40B4-BE49-F238E27FC236}">
                  <a16:creationId xmlns:a16="http://schemas.microsoft.com/office/drawing/2014/main" id="{73557888-B2F9-3813-50F8-ED464F1FBD69}"/>
                </a:ext>
              </a:extLst>
            </p:cNvPr>
            <p:cNvSpPr txBox="1"/>
            <p:nvPr/>
          </p:nvSpPr>
          <p:spPr>
            <a:xfrm>
              <a:off x="10338724" y="2147417"/>
              <a:ext cx="733715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sz="1800" b="1" dirty="0"/>
                <a:t>$x2</a:t>
              </a:r>
              <a:endParaRPr lang="it-IT" dirty="0"/>
            </a:p>
          </p:txBody>
        </p:sp>
      </p:grpSp>
      <p:grpSp>
        <p:nvGrpSpPr>
          <p:cNvPr id="40" name="Gruppo 39">
            <a:extLst>
              <a:ext uri="{FF2B5EF4-FFF2-40B4-BE49-F238E27FC236}">
                <a16:creationId xmlns:a16="http://schemas.microsoft.com/office/drawing/2014/main" id="{7DAF41FE-2B77-6AC1-396A-A6547CC6AD58}"/>
              </a:ext>
            </a:extLst>
          </p:cNvPr>
          <p:cNvGrpSpPr/>
          <p:nvPr/>
        </p:nvGrpSpPr>
        <p:grpSpPr>
          <a:xfrm>
            <a:off x="774157" y="2583046"/>
            <a:ext cx="5048205" cy="845954"/>
            <a:chOff x="427130" y="2537294"/>
            <a:chExt cx="6708145" cy="1124119"/>
          </a:xfrm>
        </p:grpSpPr>
        <p:pic>
          <p:nvPicPr>
            <p:cNvPr id="35" name="Immagine 34" descr="Immagine che contiene testo, Carattere, Elementi grafici, logo&#10;&#10;Descrizione generata automaticamente">
              <a:extLst>
                <a:ext uri="{FF2B5EF4-FFF2-40B4-BE49-F238E27FC236}">
                  <a16:creationId xmlns:a16="http://schemas.microsoft.com/office/drawing/2014/main" id="{46DB27F8-C1F5-ADD6-45CF-AB0E290A1F3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7130" y="2645757"/>
              <a:ext cx="1501532" cy="784672"/>
            </a:xfrm>
            <a:prstGeom prst="rect">
              <a:avLst/>
            </a:prstGeom>
          </p:spPr>
        </p:pic>
        <p:pic>
          <p:nvPicPr>
            <p:cNvPr id="36" name="Immagine 35">
              <a:extLst>
                <a:ext uri="{FF2B5EF4-FFF2-40B4-BE49-F238E27FC236}">
                  <a16:creationId xmlns:a16="http://schemas.microsoft.com/office/drawing/2014/main" id="{97379853-F016-5F0E-8735-029E3228ECF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40305" y="2710819"/>
              <a:ext cx="1421730" cy="366898"/>
            </a:xfrm>
            <a:prstGeom prst="rect">
              <a:avLst/>
            </a:prstGeom>
          </p:spPr>
        </p:pic>
        <p:pic>
          <p:nvPicPr>
            <p:cNvPr id="37" name="Elemento grafico 36">
              <a:extLst>
                <a:ext uri="{FF2B5EF4-FFF2-40B4-BE49-F238E27FC236}">
                  <a16:creationId xmlns:a16="http://schemas.microsoft.com/office/drawing/2014/main" id="{8C5201B8-246E-BED8-D7AF-00A92D03243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2336069" y="3294514"/>
              <a:ext cx="1795322" cy="366899"/>
            </a:xfrm>
            <a:prstGeom prst="rect">
              <a:avLst/>
            </a:prstGeom>
          </p:spPr>
        </p:pic>
        <p:pic>
          <p:nvPicPr>
            <p:cNvPr id="38" name="Immagine 37" descr="Immagine che contiene testo, logo, Carattere, Elementi grafici&#10;&#10;Descrizione generata automaticamente">
              <a:extLst>
                <a:ext uri="{FF2B5EF4-FFF2-40B4-BE49-F238E27FC236}">
                  <a16:creationId xmlns:a16="http://schemas.microsoft.com/office/drawing/2014/main" id="{651536C6-F82D-4C2A-12C0-502D65FBCDF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658" r="29658"/>
            <a:stretch/>
          </p:blipFill>
          <p:spPr>
            <a:xfrm>
              <a:off x="4131390" y="2537294"/>
              <a:ext cx="1401786" cy="933164"/>
            </a:xfrm>
            <a:prstGeom prst="rect">
              <a:avLst/>
            </a:prstGeom>
          </p:spPr>
        </p:pic>
        <p:pic>
          <p:nvPicPr>
            <p:cNvPr id="39" name="Immagine 38" descr="Immagine che contiene Carattere, logo, Elementi grafici, bianco&#10;&#10;Descrizione generata automaticamente">
              <a:extLst>
                <a:ext uri="{FF2B5EF4-FFF2-40B4-BE49-F238E27FC236}">
                  <a16:creationId xmlns:a16="http://schemas.microsoft.com/office/drawing/2014/main" id="{16E40158-41DD-FA17-1202-E0F3255B40FD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9426" b="29426"/>
            <a:stretch/>
          </p:blipFill>
          <p:spPr>
            <a:xfrm>
              <a:off x="5549910" y="2662252"/>
              <a:ext cx="1585365" cy="652334"/>
            </a:xfrm>
            <a:prstGeom prst="rect">
              <a:avLst/>
            </a:prstGeom>
          </p:spPr>
        </p:pic>
      </p:grp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85A5202A-D2E4-274C-9B8C-DF5944E0DE3E}"/>
              </a:ext>
            </a:extLst>
          </p:cNvPr>
          <p:cNvSpPr txBox="1"/>
          <p:nvPr/>
        </p:nvSpPr>
        <p:spPr>
          <a:xfrm>
            <a:off x="10338724" y="4870822"/>
            <a:ext cx="1434190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050" i="1" dirty="0" err="1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Courtesy</a:t>
            </a:r>
            <a:r>
              <a:rPr lang="it-IT" sz="1050" i="1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 of L. Bottura</a:t>
            </a:r>
            <a:endParaRPr lang="it-IT" sz="1050" i="1" dirty="0"/>
          </a:p>
        </p:txBody>
      </p:sp>
    </p:spTree>
    <p:extLst>
      <p:ext uri="{BB962C8B-B14F-4D97-AF65-F5344CB8AC3E}">
        <p14:creationId xmlns:p14="http://schemas.microsoft.com/office/powerpoint/2010/main" val="3529370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23ACC2-1D1F-4B39-4B72-B4D59D223F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5" name="Immagine 254">
            <a:extLst>
              <a:ext uri="{FF2B5EF4-FFF2-40B4-BE49-F238E27FC236}">
                <a16:creationId xmlns:a16="http://schemas.microsoft.com/office/drawing/2014/main" id="{5A91D842-A492-8A4B-423D-74F660A7FC8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8285" r="12787" b="29854"/>
          <a:stretch/>
        </p:blipFill>
        <p:spPr>
          <a:xfrm rot="10800000" flipV="1">
            <a:off x="8342540" y="1161513"/>
            <a:ext cx="4578554" cy="1698140"/>
          </a:xfrm>
          <a:custGeom>
            <a:avLst/>
            <a:gdLst>
              <a:gd name="connsiteX0" fmla="*/ 342 w 6775240"/>
              <a:gd name="connsiteY0" fmla="*/ -27 h 5235383"/>
              <a:gd name="connsiteX1" fmla="*/ 6775583 w 6775240"/>
              <a:gd name="connsiteY1" fmla="*/ -27 h 5235383"/>
              <a:gd name="connsiteX2" fmla="*/ 6775583 w 6775240"/>
              <a:gd name="connsiteY2" fmla="*/ 5235357 h 5235383"/>
              <a:gd name="connsiteX3" fmla="*/ 342 w 6775240"/>
              <a:gd name="connsiteY3" fmla="*/ 5235357 h 52353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75240" h="5235383">
                <a:moveTo>
                  <a:pt x="342" y="-27"/>
                </a:moveTo>
                <a:lnTo>
                  <a:pt x="6775583" y="-27"/>
                </a:lnTo>
                <a:lnTo>
                  <a:pt x="6775583" y="5235357"/>
                </a:lnTo>
                <a:lnTo>
                  <a:pt x="342" y="5235357"/>
                </a:lnTo>
                <a:close/>
              </a:path>
            </a:pathLst>
          </a:custGeom>
        </p:spPr>
      </p:pic>
      <p:sp>
        <p:nvSpPr>
          <p:cNvPr id="6" name="Titolo 1">
            <a:extLst>
              <a:ext uri="{FF2B5EF4-FFF2-40B4-BE49-F238E27FC236}">
                <a16:creationId xmlns:a16="http://schemas.microsoft.com/office/drawing/2014/main" id="{B3D8E88E-8DC6-12B1-59EE-57A31C7E6B25}"/>
              </a:ext>
            </a:extLst>
          </p:cNvPr>
          <p:cNvSpPr txBox="1">
            <a:spLocks/>
          </p:cNvSpPr>
          <p:nvPr/>
        </p:nvSpPr>
        <p:spPr>
          <a:xfrm>
            <a:off x="831715" y="304800"/>
            <a:ext cx="9261409" cy="931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rgbClr val="01648D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Cable Technology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B7375E04-B57E-1EA9-2DA4-D16B73F1B6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rgbClr val="01648D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672CED-E27C-4372-964F-447ACAE2F905}" type="slidenum">
              <a:rPr lang="it-IT" smtClean="0"/>
              <a:pPr/>
              <a:t>6</a:t>
            </a:fld>
            <a:endParaRPr lang="it-IT" dirty="0"/>
          </a:p>
        </p:txBody>
      </p:sp>
      <p:sp>
        <p:nvSpPr>
          <p:cNvPr id="20" name="Content Placeholder 4">
            <a:extLst>
              <a:ext uri="{FF2B5EF4-FFF2-40B4-BE49-F238E27FC236}">
                <a16:creationId xmlns:a16="http://schemas.microsoft.com/office/drawing/2014/main" id="{3258C822-F7AF-DAF2-BB08-4E67AEFE5D91}"/>
              </a:ext>
            </a:extLst>
          </p:cNvPr>
          <p:cNvSpPr txBox="1">
            <a:spLocks/>
          </p:cNvSpPr>
          <p:nvPr/>
        </p:nvSpPr>
        <p:spPr>
          <a:xfrm>
            <a:off x="831715" y="1337945"/>
            <a:ext cx="9577868" cy="106658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GB" sz="16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Cable concept: </a:t>
            </a:r>
            <a:r>
              <a:rPr lang="en-GB" sz="1600" b="1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U Shape channel cable </a:t>
            </a:r>
            <a:r>
              <a:rPr lang="en-GB" sz="16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with </a:t>
            </a:r>
            <a:r>
              <a:rPr lang="en-GB" sz="1600" b="1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Faraday Factory HTS REBCO Tapes</a:t>
            </a:r>
          </a:p>
          <a:p>
            <a:pPr>
              <a:spcBef>
                <a:spcPts val="0"/>
              </a:spcBef>
            </a:pPr>
            <a:r>
              <a:rPr lang="en-GB" sz="16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Critical current depending on cable orientation along field lines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600" dirty="0" err="1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Aluminum</a:t>
            </a:r>
            <a:r>
              <a:rPr lang="en-GB" sz="16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 stabilizer for thermal conductivity and protection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GB" sz="16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Stabilizer Material under study: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en-GB" sz="1600" b="1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Pure </a:t>
            </a:r>
            <a:r>
              <a:rPr lang="en-GB" sz="1600" b="1" dirty="0" err="1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Aluminum</a:t>
            </a:r>
            <a:r>
              <a:rPr lang="en-GB" sz="1600" b="1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GB" sz="16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(99.999%) 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en-GB" sz="1600" b="1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Al2.0%wtNi </a:t>
            </a:r>
            <a:r>
              <a:rPr lang="en-GB" sz="16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(RRR=170, Yield Strength=170 MPa @ 4.2 K)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1" name="Tabella 20">
                <a:extLst>
                  <a:ext uri="{FF2B5EF4-FFF2-40B4-BE49-F238E27FC236}">
                    <a16:creationId xmlns:a16="http://schemas.microsoft.com/office/drawing/2014/main" id="{8D228F05-84AE-E162-F627-B6A325535E7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19166848"/>
                  </p:ext>
                </p:extLst>
              </p:nvPr>
            </p:nvGraphicFramePr>
            <p:xfrm>
              <a:off x="3294795" y="3587961"/>
              <a:ext cx="2737803" cy="238667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486218">
                      <a:extLst>
                        <a:ext uri="{9D8B030D-6E8A-4147-A177-3AD203B41FA5}">
                          <a16:colId xmlns:a16="http://schemas.microsoft.com/office/drawing/2014/main" val="3821050551"/>
                        </a:ext>
                      </a:extLst>
                    </a:gridCol>
                    <a:gridCol w="1251585">
                      <a:extLst>
                        <a:ext uri="{9D8B030D-6E8A-4147-A177-3AD203B41FA5}">
                          <a16:colId xmlns:a16="http://schemas.microsoft.com/office/drawing/2014/main" val="937181976"/>
                        </a:ext>
                      </a:extLst>
                    </a:gridCol>
                  </a:tblGrid>
                  <a:tr h="340953">
                    <a:tc>
                      <a:txBody>
                        <a:bodyPr/>
                        <a:lstStyle/>
                        <a:p>
                          <a:r>
                            <a:rPr lang="it-IT" sz="1400" dirty="0" err="1">
                              <a:latin typeface="Segoe UI" panose="020B0502040204020203" pitchFamily="34" charset="0"/>
                              <a:ea typeface="Calibri" panose="020F0502020204030204" pitchFamily="34" charset="0"/>
                              <a:cs typeface="Segoe UI" panose="020B0502040204020203" pitchFamily="34" charset="0"/>
                            </a:rPr>
                            <a:t>Parameter</a:t>
                          </a:r>
                          <a:endParaRPr lang="it-IT" sz="1400" dirty="0">
                            <a:latin typeface="Segoe UI" panose="020B0502040204020203" pitchFamily="34" charset="0"/>
                            <a:ea typeface="Calibri" panose="020F0502020204030204" pitchFamily="34" charset="0"/>
                            <a:cs typeface="Segoe UI" panose="020B05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it-IT" sz="1400" dirty="0">
                              <a:latin typeface="Segoe UI" panose="020B0502040204020203" pitchFamily="34" charset="0"/>
                              <a:ea typeface="Calibri" panose="020F0502020204030204" pitchFamily="34" charset="0"/>
                              <a:cs typeface="Segoe UI" panose="020B0502040204020203" pitchFamily="34" charset="0"/>
                            </a:rPr>
                            <a:t>Value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72457701"/>
                      </a:ext>
                    </a:extLst>
                  </a:tr>
                  <a:tr h="340953">
                    <a:tc>
                      <a:txBody>
                        <a:bodyPr/>
                        <a:lstStyle/>
                        <a:p>
                          <a:r>
                            <a:rPr lang="it-IT" sz="1400" dirty="0">
                              <a:latin typeface="Segoe UI" panose="020B0502040204020203" pitchFamily="34" charset="0"/>
                              <a:ea typeface="Calibri" panose="020F0502020204030204" pitchFamily="34" charset="0"/>
                              <a:cs typeface="Segoe UI" panose="020B0502040204020203" pitchFamily="34" charset="0"/>
                            </a:rPr>
                            <a:t>Cable </a:t>
                          </a:r>
                          <a:r>
                            <a:rPr lang="it-IT" sz="1400" dirty="0" err="1">
                              <a:latin typeface="Segoe UI" panose="020B0502040204020203" pitchFamily="34" charset="0"/>
                              <a:ea typeface="Calibri" panose="020F0502020204030204" pitchFamily="34" charset="0"/>
                              <a:cs typeface="Segoe UI" panose="020B0502040204020203" pitchFamily="34" charset="0"/>
                            </a:rPr>
                            <a:t>Thickness</a:t>
                          </a:r>
                          <a:endParaRPr lang="it-IT" sz="1400" dirty="0">
                            <a:latin typeface="Segoe UI" panose="020B0502040204020203" pitchFamily="34" charset="0"/>
                            <a:ea typeface="Calibri" panose="020F0502020204030204" pitchFamily="34" charset="0"/>
                            <a:cs typeface="Segoe UI" panose="020B05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1400" b="0" i="1" smtClean="0">
                                    <a:latin typeface="Cambria Math" panose="02040503050406030204" pitchFamily="18" charset="0"/>
                                  </a:rPr>
                                  <m:t>11.47 [</m:t>
                                </m:r>
                                <m:r>
                                  <a:rPr lang="it-IT" sz="1400" b="0" i="1" smtClean="0">
                                    <a:latin typeface="Cambria Math" panose="02040503050406030204" pitchFamily="18" charset="0"/>
                                  </a:rPr>
                                  <m:t>𝑚𝑚</m:t>
                                </m:r>
                                <m:r>
                                  <a:rPr lang="it-IT" sz="1400" b="0" i="1" smtClean="0"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it-IT" sz="1400" dirty="0">
                            <a:latin typeface="Segoe UI" panose="020B0502040204020203" pitchFamily="34" charset="0"/>
                            <a:ea typeface="Calibri" panose="020F0502020204030204" pitchFamily="34" charset="0"/>
                            <a:cs typeface="Segoe UI" panose="020B05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63448304"/>
                      </a:ext>
                    </a:extLst>
                  </a:tr>
                  <a:tr h="340953">
                    <a:tc>
                      <a:txBody>
                        <a:bodyPr/>
                        <a:lstStyle/>
                        <a:p>
                          <a:r>
                            <a:rPr lang="it-IT" sz="1400" dirty="0">
                              <a:latin typeface="Segoe UI" panose="020B0502040204020203" pitchFamily="34" charset="0"/>
                              <a:ea typeface="Calibri" panose="020F0502020204030204" pitchFamily="34" charset="0"/>
                              <a:cs typeface="Segoe UI" panose="020B0502040204020203" pitchFamily="34" charset="0"/>
                            </a:rPr>
                            <a:t>Cable </a:t>
                          </a:r>
                          <a:r>
                            <a:rPr lang="it-IT" sz="1400" dirty="0" err="1">
                              <a:latin typeface="Segoe UI" panose="020B0502040204020203" pitchFamily="34" charset="0"/>
                              <a:ea typeface="Calibri" panose="020F0502020204030204" pitchFamily="34" charset="0"/>
                              <a:cs typeface="Segoe UI" panose="020B0502040204020203" pitchFamily="34" charset="0"/>
                            </a:rPr>
                            <a:t>Height</a:t>
                          </a:r>
                          <a:endParaRPr lang="it-IT" sz="1400" dirty="0">
                            <a:latin typeface="Segoe UI" panose="020B0502040204020203" pitchFamily="34" charset="0"/>
                            <a:ea typeface="Calibri" panose="020F0502020204030204" pitchFamily="34" charset="0"/>
                            <a:cs typeface="Segoe UI" panose="020B05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1400" b="0" i="1" smtClean="0">
                                    <a:latin typeface="Cambria Math" panose="02040503050406030204" pitchFamily="18" charset="0"/>
                                  </a:rPr>
                                  <m:t>24.0 [</m:t>
                                </m:r>
                                <m:r>
                                  <a:rPr lang="it-IT" sz="1400" b="0" i="1" smtClean="0">
                                    <a:latin typeface="Cambria Math" panose="02040503050406030204" pitchFamily="18" charset="0"/>
                                  </a:rPr>
                                  <m:t>𝑚𝑚</m:t>
                                </m:r>
                                <m:r>
                                  <a:rPr lang="it-IT" sz="1400" b="0" i="1" smtClean="0"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it-IT" sz="1400" dirty="0">
                            <a:latin typeface="Segoe UI" panose="020B0502040204020203" pitchFamily="34" charset="0"/>
                            <a:ea typeface="Calibri" panose="020F0502020204030204" pitchFamily="34" charset="0"/>
                            <a:cs typeface="Segoe UI" panose="020B05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1213607"/>
                      </a:ext>
                    </a:extLst>
                  </a:tr>
                  <a:tr h="340953">
                    <a:tc>
                      <a:txBody>
                        <a:bodyPr/>
                        <a:lstStyle/>
                        <a:p>
                          <a:r>
                            <a:rPr lang="it-IT" sz="1400" dirty="0">
                              <a:latin typeface="Segoe UI" panose="020B0502040204020203" pitchFamily="34" charset="0"/>
                              <a:ea typeface="Calibri" panose="020F0502020204030204" pitchFamily="34" charset="0"/>
                              <a:cs typeface="Segoe UI" panose="020B0502040204020203" pitchFamily="34" charset="0"/>
                            </a:rPr>
                            <a:t>N Tape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>
                              <a:latin typeface="Segoe UI" panose="020B0502040204020203" pitchFamily="34" charset="0"/>
                              <a:ea typeface="Calibri" panose="020F0502020204030204" pitchFamily="34" charset="0"/>
                              <a:cs typeface="Segoe UI" panose="020B05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93097698"/>
                      </a:ext>
                    </a:extLst>
                  </a:tr>
                  <a:tr h="340953">
                    <a:tc>
                      <a:txBody>
                        <a:bodyPr/>
                        <a:lstStyle/>
                        <a:p>
                          <a:r>
                            <a:rPr lang="it-IT" sz="1400" dirty="0">
                              <a:latin typeface="Segoe UI" panose="020B0502040204020203" pitchFamily="34" charset="0"/>
                              <a:ea typeface="Calibri" panose="020F0502020204030204" pitchFamily="34" charset="0"/>
                              <a:cs typeface="Segoe UI" panose="020B0502040204020203" pitchFamily="34" charset="0"/>
                            </a:rPr>
                            <a:t>F_HTS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>
                              <a:latin typeface="Segoe UI" panose="020B0502040204020203" pitchFamily="34" charset="0"/>
                              <a:ea typeface="Calibri" panose="020F0502020204030204" pitchFamily="34" charset="0"/>
                              <a:cs typeface="Segoe UI" panose="020B0502040204020203" pitchFamily="34" charset="0"/>
                            </a:rPr>
                            <a:t>2.32%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88731187"/>
                      </a:ext>
                    </a:extLst>
                  </a:tr>
                  <a:tr h="340953">
                    <a:tc>
                      <a:txBody>
                        <a:bodyPr/>
                        <a:lstStyle/>
                        <a:p>
                          <a:r>
                            <a:rPr lang="it-IT" sz="1400" dirty="0" err="1">
                              <a:latin typeface="Segoe UI" panose="020B0502040204020203" pitchFamily="34" charset="0"/>
                              <a:ea typeface="Calibri" panose="020F0502020204030204" pitchFamily="34" charset="0"/>
                              <a:cs typeface="Segoe UI" panose="020B0502040204020203" pitchFamily="34" charset="0"/>
                            </a:rPr>
                            <a:t>F_Stabilizer</a:t>
                          </a:r>
                          <a:endParaRPr lang="it-IT" sz="1400" dirty="0">
                            <a:latin typeface="Segoe UI" panose="020B0502040204020203" pitchFamily="34" charset="0"/>
                            <a:ea typeface="Calibri" panose="020F0502020204030204" pitchFamily="34" charset="0"/>
                            <a:cs typeface="Segoe UI" panose="020B05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>
                              <a:latin typeface="Segoe UI" panose="020B0502040204020203" pitchFamily="34" charset="0"/>
                              <a:ea typeface="Calibri" panose="020F0502020204030204" pitchFamily="34" charset="0"/>
                              <a:cs typeface="Segoe UI" panose="020B0502040204020203" pitchFamily="34" charset="0"/>
                            </a:rPr>
                            <a:t>73.45 %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94223049"/>
                      </a:ext>
                    </a:extLst>
                  </a:tr>
                  <a:tr h="340953">
                    <a:tc>
                      <a:txBody>
                        <a:bodyPr/>
                        <a:lstStyle/>
                        <a:p>
                          <a:r>
                            <a:rPr lang="it-IT" sz="1400" dirty="0" err="1">
                              <a:latin typeface="Segoe UI" panose="020B0502040204020203" pitchFamily="34" charset="0"/>
                              <a:ea typeface="Calibri" panose="020F0502020204030204" pitchFamily="34" charset="0"/>
                              <a:cs typeface="Segoe UI" panose="020B0502040204020203" pitchFamily="34" charset="0"/>
                            </a:rPr>
                            <a:t>F_Ins</a:t>
                          </a:r>
                          <a:endParaRPr lang="it-IT" sz="1400" dirty="0">
                            <a:latin typeface="Segoe UI" panose="020B0502040204020203" pitchFamily="34" charset="0"/>
                            <a:ea typeface="Calibri" panose="020F0502020204030204" pitchFamily="34" charset="0"/>
                            <a:cs typeface="Segoe UI" panose="020B05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>
                              <a:latin typeface="Segoe UI" panose="020B0502040204020203" pitchFamily="34" charset="0"/>
                              <a:ea typeface="Calibri" panose="020F0502020204030204" pitchFamily="34" charset="0"/>
                              <a:cs typeface="Segoe UI" panose="020B0502040204020203" pitchFamily="34" charset="0"/>
                            </a:rPr>
                            <a:t>24.23 %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6307896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1" name="Tabella 20">
                <a:extLst>
                  <a:ext uri="{FF2B5EF4-FFF2-40B4-BE49-F238E27FC236}">
                    <a16:creationId xmlns:a16="http://schemas.microsoft.com/office/drawing/2014/main" id="{8D228F05-84AE-E162-F627-B6A325535E7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19166848"/>
                  </p:ext>
                </p:extLst>
              </p:nvPr>
            </p:nvGraphicFramePr>
            <p:xfrm>
              <a:off x="3294795" y="3587961"/>
              <a:ext cx="2737803" cy="238667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486218">
                      <a:extLst>
                        <a:ext uri="{9D8B030D-6E8A-4147-A177-3AD203B41FA5}">
                          <a16:colId xmlns:a16="http://schemas.microsoft.com/office/drawing/2014/main" val="3821050551"/>
                        </a:ext>
                      </a:extLst>
                    </a:gridCol>
                    <a:gridCol w="1251585">
                      <a:extLst>
                        <a:ext uri="{9D8B030D-6E8A-4147-A177-3AD203B41FA5}">
                          <a16:colId xmlns:a16="http://schemas.microsoft.com/office/drawing/2014/main" val="937181976"/>
                        </a:ext>
                      </a:extLst>
                    </a:gridCol>
                  </a:tblGrid>
                  <a:tr h="340953">
                    <a:tc>
                      <a:txBody>
                        <a:bodyPr/>
                        <a:lstStyle/>
                        <a:p>
                          <a:r>
                            <a:rPr lang="it-IT" sz="1400" dirty="0" err="1">
                              <a:latin typeface="Segoe UI" panose="020B0502040204020203" pitchFamily="34" charset="0"/>
                              <a:ea typeface="Calibri" panose="020F0502020204030204" pitchFamily="34" charset="0"/>
                              <a:cs typeface="Segoe UI" panose="020B0502040204020203" pitchFamily="34" charset="0"/>
                            </a:rPr>
                            <a:t>Parameter</a:t>
                          </a:r>
                          <a:endParaRPr lang="it-IT" sz="1400" dirty="0">
                            <a:latin typeface="Segoe UI" panose="020B0502040204020203" pitchFamily="34" charset="0"/>
                            <a:ea typeface="Calibri" panose="020F0502020204030204" pitchFamily="34" charset="0"/>
                            <a:cs typeface="Segoe UI" panose="020B05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it-IT" sz="1400" dirty="0">
                              <a:latin typeface="Segoe UI" panose="020B0502040204020203" pitchFamily="34" charset="0"/>
                              <a:ea typeface="Calibri" panose="020F0502020204030204" pitchFamily="34" charset="0"/>
                              <a:cs typeface="Segoe UI" panose="020B0502040204020203" pitchFamily="34" charset="0"/>
                            </a:rPr>
                            <a:t>Value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72457701"/>
                      </a:ext>
                    </a:extLst>
                  </a:tr>
                  <a:tr h="340953">
                    <a:tc>
                      <a:txBody>
                        <a:bodyPr/>
                        <a:lstStyle/>
                        <a:p>
                          <a:r>
                            <a:rPr lang="it-IT" sz="1400" dirty="0">
                              <a:latin typeface="Segoe UI" panose="020B0502040204020203" pitchFamily="34" charset="0"/>
                              <a:ea typeface="Calibri" panose="020F0502020204030204" pitchFamily="34" charset="0"/>
                              <a:cs typeface="Segoe UI" panose="020B0502040204020203" pitchFamily="34" charset="0"/>
                            </a:rPr>
                            <a:t>Cable </a:t>
                          </a:r>
                          <a:r>
                            <a:rPr lang="it-IT" sz="1400" dirty="0" err="1">
                              <a:latin typeface="Segoe UI" panose="020B0502040204020203" pitchFamily="34" charset="0"/>
                              <a:ea typeface="Calibri" panose="020F0502020204030204" pitchFamily="34" charset="0"/>
                              <a:cs typeface="Segoe UI" panose="020B0502040204020203" pitchFamily="34" charset="0"/>
                            </a:rPr>
                            <a:t>Thickness</a:t>
                          </a:r>
                          <a:endParaRPr lang="it-IT" sz="1400" dirty="0">
                            <a:latin typeface="Segoe UI" panose="020B0502040204020203" pitchFamily="34" charset="0"/>
                            <a:ea typeface="Calibri" panose="020F0502020204030204" pitchFamily="34" charset="0"/>
                            <a:cs typeface="Segoe UI" panose="020B05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4"/>
                          <a:stretch>
                            <a:fillRect l="-118932" t="-103571" r="-1942" b="-50714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63448304"/>
                      </a:ext>
                    </a:extLst>
                  </a:tr>
                  <a:tr h="340953">
                    <a:tc>
                      <a:txBody>
                        <a:bodyPr/>
                        <a:lstStyle/>
                        <a:p>
                          <a:r>
                            <a:rPr lang="it-IT" sz="1400" dirty="0">
                              <a:latin typeface="Segoe UI" panose="020B0502040204020203" pitchFamily="34" charset="0"/>
                              <a:ea typeface="Calibri" panose="020F0502020204030204" pitchFamily="34" charset="0"/>
                              <a:cs typeface="Segoe UI" panose="020B0502040204020203" pitchFamily="34" charset="0"/>
                            </a:rPr>
                            <a:t>Cable </a:t>
                          </a:r>
                          <a:r>
                            <a:rPr lang="it-IT" sz="1400" dirty="0" err="1">
                              <a:latin typeface="Segoe UI" panose="020B0502040204020203" pitchFamily="34" charset="0"/>
                              <a:ea typeface="Calibri" panose="020F0502020204030204" pitchFamily="34" charset="0"/>
                              <a:cs typeface="Segoe UI" panose="020B0502040204020203" pitchFamily="34" charset="0"/>
                            </a:rPr>
                            <a:t>Height</a:t>
                          </a:r>
                          <a:endParaRPr lang="it-IT" sz="1400" dirty="0">
                            <a:latin typeface="Segoe UI" panose="020B0502040204020203" pitchFamily="34" charset="0"/>
                            <a:ea typeface="Calibri" panose="020F0502020204030204" pitchFamily="34" charset="0"/>
                            <a:cs typeface="Segoe UI" panose="020B05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4"/>
                          <a:stretch>
                            <a:fillRect l="-118932" t="-203571" r="-1942" b="-40714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71213607"/>
                      </a:ext>
                    </a:extLst>
                  </a:tr>
                  <a:tr h="340953">
                    <a:tc>
                      <a:txBody>
                        <a:bodyPr/>
                        <a:lstStyle/>
                        <a:p>
                          <a:r>
                            <a:rPr lang="it-IT" sz="1400" dirty="0">
                              <a:latin typeface="Segoe UI" panose="020B0502040204020203" pitchFamily="34" charset="0"/>
                              <a:ea typeface="Calibri" panose="020F0502020204030204" pitchFamily="34" charset="0"/>
                              <a:cs typeface="Segoe UI" panose="020B0502040204020203" pitchFamily="34" charset="0"/>
                            </a:rPr>
                            <a:t>N Tape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>
                              <a:latin typeface="Segoe UI" panose="020B0502040204020203" pitchFamily="34" charset="0"/>
                              <a:ea typeface="Calibri" panose="020F0502020204030204" pitchFamily="34" charset="0"/>
                              <a:cs typeface="Segoe UI" panose="020B05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93097698"/>
                      </a:ext>
                    </a:extLst>
                  </a:tr>
                  <a:tr h="340953">
                    <a:tc>
                      <a:txBody>
                        <a:bodyPr/>
                        <a:lstStyle/>
                        <a:p>
                          <a:r>
                            <a:rPr lang="it-IT" sz="1400" dirty="0">
                              <a:latin typeface="Segoe UI" panose="020B0502040204020203" pitchFamily="34" charset="0"/>
                              <a:ea typeface="Calibri" panose="020F0502020204030204" pitchFamily="34" charset="0"/>
                              <a:cs typeface="Segoe UI" panose="020B0502040204020203" pitchFamily="34" charset="0"/>
                            </a:rPr>
                            <a:t>F_HTS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>
                              <a:latin typeface="Segoe UI" panose="020B0502040204020203" pitchFamily="34" charset="0"/>
                              <a:ea typeface="Calibri" panose="020F0502020204030204" pitchFamily="34" charset="0"/>
                              <a:cs typeface="Segoe UI" panose="020B0502040204020203" pitchFamily="34" charset="0"/>
                            </a:rPr>
                            <a:t>2.32%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88731187"/>
                      </a:ext>
                    </a:extLst>
                  </a:tr>
                  <a:tr h="340953">
                    <a:tc>
                      <a:txBody>
                        <a:bodyPr/>
                        <a:lstStyle/>
                        <a:p>
                          <a:r>
                            <a:rPr lang="it-IT" sz="1400" dirty="0" err="1">
                              <a:latin typeface="Segoe UI" panose="020B0502040204020203" pitchFamily="34" charset="0"/>
                              <a:ea typeface="Calibri" panose="020F0502020204030204" pitchFamily="34" charset="0"/>
                              <a:cs typeface="Segoe UI" panose="020B0502040204020203" pitchFamily="34" charset="0"/>
                            </a:rPr>
                            <a:t>F_Stabilizer</a:t>
                          </a:r>
                          <a:endParaRPr lang="it-IT" sz="1400" dirty="0">
                            <a:latin typeface="Segoe UI" panose="020B0502040204020203" pitchFamily="34" charset="0"/>
                            <a:ea typeface="Calibri" panose="020F0502020204030204" pitchFamily="34" charset="0"/>
                            <a:cs typeface="Segoe UI" panose="020B05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>
                              <a:latin typeface="Segoe UI" panose="020B0502040204020203" pitchFamily="34" charset="0"/>
                              <a:ea typeface="Calibri" panose="020F0502020204030204" pitchFamily="34" charset="0"/>
                              <a:cs typeface="Segoe UI" panose="020B0502040204020203" pitchFamily="34" charset="0"/>
                            </a:rPr>
                            <a:t>73.45 %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94223049"/>
                      </a:ext>
                    </a:extLst>
                  </a:tr>
                  <a:tr h="340953">
                    <a:tc>
                      <a:txBody>
                        <a:bodyPr/>
                        <a:lstStyle/>
                        <a:p>
                          <a:r>
                            <a:rPr lang="it-IT" sz="1400" dirty="0" err="1">
                              <a:latin typeface="Segoe UI" panose="020B0502040204020203" pitchFamily="34" charset="0"/>
                              <a:ea typeface="Calibri" panose="020F0502020204030204" pitchFamily="34" charset="0"/>
                              <a:cs typeface="Segoe UI" panose="020B0502040204020203" pitchFamily="34" charset="0"/>
                            </a:rPr>
                            <a:t>F_Ins</a:t>
                          </a:r>
                          <a:endParaRPr lang="it-IT" sz="1400" dirty="0">
                            <a:latin typeface="Segoe UI" panose="020B0502040204020203" pitchFamily="34" charset="0"/>
                            <a:ea typeface="Calibri" panose="020F0502020204030204" pitchFamily="34" charset="0"/>
                            <a:cs typeface="Segoe UI" panose="020B05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>
                              <a:latin typeface="Segoe UI" panose="020B0502040204020203" pitchFamily="34" charset="0"/>
                              <a:ea typeface="Calibri" panose="020F0502020204030204" pitchFamily="34" charset="0"/>
                              <a:cs typeface="Segoe UI" panose="020B0502040204020203" pitchFamily="34" charset="0"/>
                            </a:rPr>
                            <a:t>24.23 %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63078961"/>
                      </a:ext>
                    </a:extLst>
                  </a:tr>
                </a:tbl>
              </a:graphicData>
            </a:graphic>
          </p:graphicFrame>
        </mc:Fallback>
      </mc:AlternateContent>
      <p:grpSp>
        <p:nvGrpSpPr>
          <p:cNvPr id="25" name="Gruppo 24">
            <a:extLst>
              <a:ext uri="{FF2B5EF4-FFF2-40B4-BE49-F238E27FC236}">
                <a16:creationId xmlns:a16="http://schemas.microsoft.com/office/drawing/2014/main" id="{861FA122-4D50-1E27-8F7A-9B1835A15C40}"/>
              </a:ext>
            </a:extLst>
          </p:cNvPr>
          <p:cNvGrpSpPr/>
          <p:nvPr/>
        </p:nvGrpSpPr>
        <p:grpSpPr>
          <a:xfrm>
            <a:off x="1449691" y="3167516"/>
            <a:ext cx="2301558" cy="3196781"/>
            <a:chOff x="6353279" y="3171016"/>
            <a:chExt cx="2301558" cy="3196781"/>
          </a:xfrm>
        </p:grpSpPr>
        <p:pic>
          <p:nvPicPr>
            <p:cNvPr id="10" name="Immagine 9">
              <a:extLst>
                <a:ext uri="{FF2B5EF4-FFF2-40B4-BE49-F238E27FC236}">
                  <a16:creationId xmlns:a16="http://schemas.microsoft.com/office/drawing/2014/main" id="{05996776-E0AC-98A8-A5AE-659D479ED0A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6593777" y="3478794"/>
              <a:ext cx="1582008" cy="2636682"/>
            </a:xfrm>
            <a:prstGeom prst="rect">
              <a:avLst/>
            </a:prstGeom>
          </p:spPr>
        </p:pic>
        <p:cxnSp>
          <p:nvCxnSpPr>
            <p:cNvPr id="3" name="Connettore 2 2">
              <a:extLst>
                <a:ext uri="{FF2B5EF4-FFF2-40B4-BE49-F238E27FC236}">
                  <a16:creationId xmlns:a16="http://schemas.microsoft.com/office/drawing/2014/main" id="{EA3AB1B9-171D-316A-F044-AF3D836398A1}"/>
                </a:ext>
              </a:extLst>
            </p:cNvPr>
            <p:cNvCxnSpPr>
              <a:cxnSpLocks/>
            </p:cNvCxnSpPr>
            <p:nvPr/>
          </p:nvCxnSpPr>
          <p:spPr>
            <a:xfrm>
              <a:off x="6697558" y="3603799"/>
              <a:ext cx="0" cy="2386671"/>
            </a:xfrm>
            <a:prstGeom prst="straightConnector1">
              <a:avLst/>
            </a:prstGeom>
            <a:ln>
              <a:solidFill>
                <a:srgbClr val="1406E7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CasellaDiTesto 6">
              <a:extLst>
                <a:ext uri="{FF2B5EF4-FFF2-40B4-BE49-F238E27FC236}">
                  <a16:creationId xmlns:a16="http://schemas.microsoft.com/office/drawing/2014/main" id="{FF369DFE-FA28-480B-7768-DE1D333A3931}"/>
                </a:ext>
              </a:extLst>
            </p:cNvPr>
            <p:cNvSpPr txBox="1"/>
            <p:nvPr/>
          </p:nvSpPr>
          <p:spPr>
            <a:xfrm rot="16200000">
              <a:off x="6041813" y="5402004"/>
              <a:ext cx="8999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dirty="0" err="1">
                  <a:solidFill>
                    <a:srgbClr val="1406E7"/>
                  </a:solidFill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rPr>
                <a:t>Height</a:t>
              </a:r>
              <a:endParaRPr lang="it-IT" sz="1200" dirty="0">
                <a:solidFill>
                  <a:srgbClr val="1406E7"/>
                </a:solidFill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endParaRPr>
            </a:p>
          </p:txBody>
        </p:sp>
        <p:cxnSp>
          <p:nvCxnSpPr>
            <p:cNvPr id="8" name="Connettore 2 7">
              <a:extLst>
                <a:ext uri="{FF2B5EF4-FFF2-40B4-BE49-F238E27FC236}">
                  <a16:creationId xmlns:a16="http://schemas.microsoft.com/office/drawing/2014/main" id="{E60C5666-E41B-21C2-9411-F591D3F1192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778752" y="3478794"/>
              <a:ext cx="1219200" cy="0"/>
            </a:xfrm>
            <a:prstGeom prst="straightConnector1">
              <a:avLst/>
            </a:prstGeom>
            <a:ln>
              <a:solidFill>
                <a:srgbClr val="1406E7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CasellaDiTesto 8">
              <a:extLst>
                <a:ext uri="{FF2B5EF4-FFF2-40B4-BE49-F238E27FC236}">
                  <a16:creationId xmlns:a16="http://schemas.microsoft.com/office/drawing/2014/main" id="{64551FEF-A225-B98C-C7A7-ABE55629AA79}"/>
                </a:ext>
              </a:extLst>
            </p:cNvPr>
            <p:cNvSpPr txBox="1"/>
            <p:nvPr/>
          </p:nvSpPr>
          <p:spPr>
            <a:xfrm>
              <a:off x="6881338" y="3171016"/>
              <a:ext cx="100688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dirty="0" err="1">
                  <a:solidFill>
                    <a:srgbClr val="1406E7"/>
                  </a:solidFill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rPr>
                <a:t>Thickness</a:t>
              </a:r>
              <a:endParaRPr lang="it-IT" sz="1200" dirty="0">
                <a:solidFill>
                  <a:srgbClr val="1406E7"/>
                </a:solidFill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endParaRPr>
            </a:p>
          </p:txBody>
        </p:sp>
        <p:cxnSp>
          <p:nvCxnSpPr>
            <p:cNvPr id="16" name="Connettore 2 15">
              <a:extLst>
                <a:ext uri="{FF2B5EF4-FFF2-40B4-BE49-F238E27FC236}">
                  <a16:creationId xmlns:a16="http://schemas.microsoft.com/office/drawing/2014/main" id="{E0829845-CEF1-30EB-B368-3BCF51025EE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005335" y="4531957"/>
              <a:ext cx="287558" cy="176784"/>
            </a:xfrm>
            <a:prstGeom prst="straightConnector1">
              <a:avLst/>
            </a:prstGeom>
            <a:ln>
              <a:solidFill>
                <a:srgbClr val="C40005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CasellaDiTesto 18">
              <a:extLst>
                <a:ext uri="{FF2B5EF4-FFF2-40B4-BE49-F238E27FC236}">
                  <a16:creationId xmlns:a16="http://schemas.microsoft.com/office/drawing/2014/main" id="{B59BEFA7-2CD1-D9F6-F9CF-9BF3557A82A1}"/>
                </a:ext>
              </a:extLst>
            </p:cNvPr>
            <p:cNvSpPr txBox="1"/>
            <p:nvPr/>
          </p:nvSpPr>
          <p:spPr>
            <a:xfrm>
              <a:off x="7043400" y="4568534"/>
              <a:ext cx="89993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dirty="0">
                  <a:solidFill>
                    <a:srgbClr val="C40005"/>
                  </a:solidFill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rPr>
                <a:t>HTS</a:t>
              </a:r>
            </a:p>
            <a:p>
              <a:pPr algn="ctr"/>
              <a:r>
                <a:rPr lang="it-IT" sz="1200" dirty="0">
                  <a:solidFill>
                    <a:srgbClr val="C40005"/>
                  </a:solidFill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rPr>
                <a:t>Tapes</a:t>
              </a:r>
            </a:p>
          </p:txBody>
        </p:sp>
        <p:sp>
          <p:nvSpPr>
            <p:cNvPr id="22" name="CasellaDiTesto 21">
              <a:extLst>
                <a:ext uri="{FF2B5EF4-FFF2-40B4-BE49-F238E27FC236}">
                  <a16:creationId xmlns:a16="http://schemas.microsoft.com/office/drawing/2014/main" id="{529DD5B1-A1C7-E40E-D902-F28B06E49A40}"/>
                </a:ext>
              </a:extLst>
            </p:cNvPr>
            <p:cNvSpPr txBox="1"/>
            <p:nvPr/>
          </p:nvSpPr>
          <p:spPr>
            <a:xfrm>
              <a:off x="6953445" y="5490703"/>
              <a:ext cx="8999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dirty="0" err="1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rPr>
                <a:t>Stabilizer</a:t>
              </a:r>
              <a:endParaRPr lang="it-IT" sz="12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3" name="CasellaDiTesto 22">
              <a:extLst>
                <a:ext uri="{FF2B5EF4-FFF2-40B4-BE49-F238E27FC236}">
                  <a16:creationId xmlns:a16="http://schemas.microsoft.com/office/drawing/2014/main" id="{F5E65D42-6F07-7A97-96D6-4B89E1704C5A}"/>
                </a:ext>
              </a:extLst>
            </p:cNvPr>
            <p:cNvSpPr txBox="1"/>
            <p:nvPr/>
          </p:nvSpPr>
          <p:spPr>
            <a:xfrm>
              <a:off x="7696735" y="6090798"/>
              <a:ext cx="95810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dirty="0" err="1">
                  <a:solidFill>
                    <a:srgbClr val="1406E7"/>
                  </a:solidFill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rPr>
                <a:t>Insulation</a:t>
              </a:r>
              <a:endParaRPr lang="it-IT" sz="1200" dirty="0">
                <a:solidFill>
                  <a:srgbClr val="1406E7"/>
                </a:solidFill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endParaRPr>
            </a:p>
          </p:txBody>
        </p:sp>
        <p:cxnSp>
          <p:nvCxnSpPr>
            <p:cNvPr id="24" name="Connettore 2 23">
              <a:extLst>
                <a:ext uri="{FF2B5EF4-FFF2-40B4-BE49-F238E27FC236}">
                  <a16:creationId xmlns:a16="http://schemas.microsoft.com/office/drawing/2014/main" id="{A961B497-F65D-CFEB-86D2-2745DCA0B6C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418953" y="6063661"/>
              <a:ext cx="287558" cy="176784"/>
            </a:xfrm>
            <a:prstGeom prst="straightConnector1">
              <a:avLst/>
            </a:prstGeom>
            <a:ln>
              <a:solidFill>
                <a:srgbClr val="1406E7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03" name="Immagine 202" descr="Immagine che contiene fiore, testo, arte&#10;&#10;Descrizione generata automaticamente">
            <a:extLst>
              <a:ext uri="{FF2B5EF4-FFF2-40B4-BE49-F238E27FC236}">
                <a16:creationId xmlns:a16="http://schemas.microsoft.com/office/drawing/2014/main" id="{69413CDD-672A-2799-3B17-E99D30AB47B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23314" y="722945"/>
            <a:ext cx="721710" cy="633516"/>
          </a:xfrm>
          <a:prstGeom prst="rect">
            <a:avLst/>
          </a:prstGeom>
        </p:spPr>
      </p:pic>
      <p:pic>
        <p:nvPicPr>
          <p:cNvPr id="205" name="Immagine 204" descr="Immagine che contiene Rettangolo, Policromia, schermata, rosso&#10;&#10;Descrizione generata automaticamente">
            <a:extLst>
              <a:ext uri="{FF2B5EF4-FFF2-40B4-BE49-F238E27FC236}">
                <a16:creationId xmlns:a16="http://schemas.microsoft.com/office/drawing/2014/main" id="{9092776E-1A16-4FA1-0745-5938B622C9B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061" y="3575440"/>
            <a:ext cx="1104136" cy="1380170"/>
          </a:xfrm>
          <a:prstGeom prst="rect">
            <a:avLst/>
          </a:prstGeom>
        </p:spPr>
      </p:pic>
      <p:sp>
        <p:nvSpPr>
          <p:cNvPr id="206" name="Rettangolo 205">
            <a:extLst>
              <a:ext uri="{FF2B5EF4-FFF2-40B4-BE49-F238E27FC236}">
                <a16:creationId xmlns:a16="http://schemas.microsoft.com/office/drawing/2014/main" id="{957F2750-2B21-290B-2945-01E7EFEF75DA}"/>
              </a:ext>
            </a:extLst>
          </p:cNvPr>
          <p:cNvSpPr/>
          <p:nvPr/>
        </p:nvSpPr>
        <p:spPr>
          <a:xfrm>
            <a:off x="1955811" y="4074040"/>
            <a:ext cx="142471" cy="32916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60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208" name="Connettore 2 207">
            <a:extLst>
              <a:ext uri="{FF2B5EF4-FFF2-40B4-BE49-F238E27FC236}">
                <a16:creationId xmlns:a16="http://schemas.microsoft.com/office/drawing/2014/main" id="{7EA4BB7D-62F1-6966-3F86-F31A0DB5449D}"/>
              </a:ext>
            </a:extLst>
          </p:cNvPr>
          <p:cNvCxnSpPr>
            <a:stCxn id="206" idx="1"/>
          </p:cNvCxnSpPr>
          <p:nvPr/>
        </p:nvCxnSpPr>
        <p:spPr>
          <a:xfrm flipH="1" flipV="1">
            <a:off x="1467852" y="4119951"/>
            <a:ext cx="487959" cy="11867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9" name="CasellaDiTesto 208">
            <a:extLst>
              <a:ext uri="{FF2B5EF4-FFF2-40B4-BE49-F238E27FC236}">
                <a16:creationId xmlns:a16="http://schemas.microsoft.com/office/drawing/2014/main" id="{8257DE03-4AF6-ECE6-94AD-5C712180EB4A}"/>
              </a:ext>
            </a:extLst>
          </p:cNvPr>
          <p:cNvSpPr txBox="1"/>
          <p:nvPr/>
        </p:nvSpPr>
        <p:spPr>
          <a:xfrm>
            <a:off x="345989" y="5276915"/>
            <a:ext cx="8999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>
                <a:solidFill>
                  <a:srgbClr val="C40005"/>
                </a:solidFill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HTS</a:t>
            </a:r>
          </a:p>
          <a:p>
            <a:pPr algn="ctr"/>
            <a:r>
              <a:rPr lang="it-IT" sz="1200" dirty="0">
                <a:solidFill>
                  <a:srgbClr val="C40005"/>
                </a:solidFill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Tapes</a:t>
            </a:r>
          </a:p>
        </p:txBody>
      </p:sp>
      <p:cxnSp>
        <p:nvCxnSpPr>
          <p:cNvPr id="211" name="Connettore 2 210">
            <a:extLst>
              <a:ext uri="{FF2B5EF4-FFF2-40B4-BE49-F238E27FC236}">
                <a16:creationId xmlns:a16="http://schemas.microsoft.com/office/drawing/2014/main" id="{0027BC26-50C1-BFC3-2515-5743F6F96102}"/>
              </a:ext>
            </a:extLst>
          </p:cNvPr>
          <p:cNvCxnSpPr>
            <a:cxnSpLocks/>
          </p:cNvCxnSpPr>
          <p:nvPr/>
        </p:nvCxnSpPr>
        <p:spPr>
          <a:xfrm flipV="1">
            <a:off x="878770" y="4672273"/>
            <a:ext cx="197968" cy="58816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Segnaposto piè di pagina 1">
            <a:extLst>
              <a:ext uri="{FF2B5EF4-FFF2-40B4-BE49-F238E27FC236}">
                <a16:creationId xmlns:a16="http://schemas.microsoft.com/office/drawing/2014/main" id="{79FCCB88-F197-E678-B163-C6CC98CC68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S. Mariotto - A 3 T HTS Solenoid for the IDEA detector project, FCC2025, Vienna</a:t>
            </a:r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3" name="CasellaDiTesto 212">
                <a:extLst>
                  <a:ext uri="{FF2B5EF4-FFF2-40B4-BE49-F238E27FC236}">
                    <a16:creationId xmlns:a16="http://schemas.microsoft.com/office/drawing/2014/main" id="{03246D6E-4E60-9335-1FD2-F3029625F21C}"/>
                  </a:ext>
                </a:extLst>
              </p:cNvPr>
              <p:cNvSpPr txBox="1"/>
              <p:nvPr/>
            </p:nvSpPr>
            <p:spPr>
              <a:xfrm>
                <a:off x="10367170" y="3001710"/>
                <a:ext cx="1679730" cy="34381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6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it-IT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∥</m:t>
                        </m:r>
                      </m:sub>
                    </m:sSub>
                    <m:r>
                      <a:rPr lang="it-IT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it-IT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it-IT" sz="1600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-</a:t>
                </a:r>
                <a14:m>
                  <m:oMath xmlns:m="http://schemas.openxmlformats.org/officeDocument/2006/math">
                    <m:r>
                      <a:rPr lang="it-IT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𝑎𝑥𝑖𝑠</m:t>
                    </m:r>
                  </m:oMath>
                </a14:m>
                <a:endParaRPr lang="it-IT" sz="1600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mc:Choice>
        <mc:Fallback xmlns="">
          <p:sp>
            <p:nvSpPr>
              <p:cNvPr id="213" name="CasellaDiTesto 212">
                <a:extLst>
                  <a:ext uri="{FF2B5EF4-FFF2-40B4-BE49-F238E27FC236}">
                    <a16:creationId xmlns:a16="http://schemas.microsoft.com/office/drawing/2014/main" id="{03246D6E-4E60-9335-1FD2-F3029625F2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67170" y="3001710"/>
                <a:ext cx="1679730" cy="343812"/>
              </a:xfrm>
              <a:prstGeom prst="rect">
                <a:avLst/>
              </a:prstGeom>
              <a:blipFill>
                <a:blip r:embed="rId8"/>
                <a:stretch>
                  <a:fillRect t="-7018" b="-1754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3" name="Gruppo 12">
            <a:extLst>
              <a:ext uri="{FF2B5EF4-FFF2-40B4-BE49-F238E27FC236}">
                <a16:creationId xmlns:a16="http://schemas.microsoft.com/office/drawing/2014/main" id="{2F6DB0F2-9C32-08DA-4900-ADB40EB42B3B}"/>
              </a:ext>
            </a:extLst>
          </p:cNvPr>
          <p:cNvGrpSpPr/>
          <p:nvPr/>
        </p:nvGrpSpPr>
        <p:grpSpPr>
          <a:xfrm>
            <a:off x="6310193" y="3217414"/>
            <a:ext cx="5224887" cy="3268141"/>
            <a:chOff x="6044159" y="3227531"/>
            <a:chExt cx="5355579" cy="3268141"/>
          </a:xfrm>
        </p:grpSpPr>
        <p:sp>
          <p:nvSpPr>
            <p:cNvPr id="37" name="Figura a mano libera: forma 36">
              <a:extLst>
                <a:ext uri="{FF2B5EF4-FFF2-40B4-BE49-F238E27FC236}">
                  <a16:creationId xmlns:a16="http://schemas.microsoft.com/office/drawing/2014/main" id="{1C67FDD2-F986-2261-05CC-568E304F0A16}"/>
                </a:ext>
              </a:extLst>
            </p:cNvPr>
            <p:cNvSpPr/>
            <p:nvPr/>
          </p:nvSpPr>
          <p:spPr>
            <a:xfrm>
              <a:off x="6774907" y="3327480"/>
              <a:ext cx="4510698" cy="2730628"/>
            </a:xfrm>
            <a:custGeom>
              <a:avLst/>
              <a:gdLst>
                <a:gd name="connsiteX0" fmla="*/ 0 w 3464326"/>
                <a:gd name="connsiteY0" fmla="*/ 2730629 h 2730628"/>
                <a:gd name="connsiteX1" fmla="*/ 3464326 w 3464326"/>
                <a:gd name="connsiteY1" fmla="*/ 2730629 h 2730628"/>
                <a:gd name="connsiteX2" fmla="*/ 3464326 w 3464326"/>
                <a:gd name="connsiteY2" fmla="*/ 0 h 2730628"/>
                <a:gd name="connsiteX3" fmla="*/ 0 w 3464326"/>
                <a:gd name="connsiteY3" fmla="*/ 0 h 2730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64326" h="2730628">
                  <a:moveTo>
                    <a:pt x="0" y="2730629"/>
                  </a:moveTo>
                  <a:lnTo>
                    <a:pt x="3464326" y="2730629"/>
                  </a:lnTo>
                  <a:lnTo>
                    <a:pt x="346432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6368" cap="sq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it-IT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endParaRPr>
            </a:p>
          </p:txBody>
        </p:sp>
        <p:grpSp>
          <p:nvGrpSpPr>
            <p:cNvPr id="38" name="Elemento grafico 31">
              <a:extLst>
                <a:ext uri="{FF2B5EF4-FFF2-40B4-BE49-F238E27FC236}">
                  <a16:creationId xmlns:a16="http://schemas.microsoft.com/office/drawing/2014/main" id="{43DBBB88-1BB8-5498-A1D7-AD2E6A17AC54}"/>
                </a:ext>
              </a:extLst>
            </p:cNvPr>
            <p:cNvGrpSpPr/>
            <p:nvPr/>
          </p:nvGrpSpPr>
          <p:grpSpPr>
            <a:xfrm>
              <a:off x="6774907" y="3327480"/>
              <a:ext cx="4510698" cy="2730628"/>
              <a:chOff x="6520360" y="3282686"/>
              <a:chExt cx="3464326" cy="2730628"/>
            </a:xfrm>
          </p:grpSpPr>
          <p:sp>
            <p:nvSpPr>
              <p:cNvPr id="39" name="Figura a mano libera: forma 38">
                <a:extLst>
                  <a:ext uri="{FF2B5EF4-FFF2-40B4-BE49-F238E27FC236}">
                    <a16:creationId xmlns:a16="http://schemas.microsoft.com/office/drawing/2014/main" id="{A5511CF6-BE57-1359-B1F7-3CA1332423BF}"/>
                  </a:ext>
                </a:extLst>
              </p:cNvPr>
              <p:cNvSpPr/>
              <p:nvPr/>
            </p:nvSpPr>
            <p:spPr>
              <a:xfrm>
                <a:off x="6520360" y="3282686"/>
                <a:ext cx="6379" cy="2730628"/>
              </a:xfrm>
              <a:custGeom>
                <a:avLst/>
                <a:gdLst>
                  <a:gd name="connsiteX0" fmla="*/ 0 w 6379"/>
                  <a:gd name="connsiteY0" fmla="*/ 2730629 h 2730628"/>
                  <a:gd name="connsiteX1" fmla="*/ 0 w 6379"/>
                  <a:gd name="connsiteY1" fmla="*/ 0 h 2730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79" h="2730628">
                    <a:moveTo>
                      <a:pt x="0" y="2730629"/>
                    </a:moveTo>
                    <a:lnTo>
                      <a:pt x="0" y="0"/>
                    </a:lnTo>
                  </a:path>
                </a:pathLst>
              </a:custGeom>
              <a:ln w="5307" cap="flat">
                <a:solidFill>
                  <a:srgbClr val="262626">
                    <a:alpha val="15000"/>
                  </a:srgb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40" name="Figura a mano libera: forma 39">
                <a:extLst>
                  <a:ext uri="{FF2B5EF4-FFF2-40B4-BE49-F238E27FC236}">
                    <a16:creationId xmlns:a16="http://schemas.microsoft.com/office/drawing/2014/main" id="{69C74547-986A-35E0-165A-1359DE61F96C}"/>
                  </a:ext>
                </a:extLst>
              </p:cNvPr>
              <p:cNvSpPr/>
              <p:nvPr/>
            </p:nvSpPr>
            <p:spPr>
              <a:xfrm>
                <a:off x="6953401" y="3282686"/>
                <a:ext cx="6379" cy="2730628"/>
              </a:xfrm>
              <a:custGeom>
                <a:avLst/>
                <a:gdLst>
                  <a:gd name="connsiteX0" fmla="*/ 0 w 6379"/>
                  <a:gd name="connsiteY0" fmla="*/ 2730629 h 2730628"/>
                  <a:gd name="connsiteX1" fmla="*/ 0 w 6379"/>
                  <a:gd name="connsiteY1" fmla="*/ 0 h 2730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79" h="2730628">
                    <a:moveTo>
                      <a:pt x="0" y="2730629"/>
                    </a:moveTo>
                    <a:lnTo>
                      <a:pt x="0" y="0"/>
                    </a:lnTo>
                  </a:path>
                </a:pathLst>
              </a:custGeom>
              <a:ln w="5307" cap="flat">
                <a:solidFill>
                  <a:srgbClr val="262626">
                    <a:alpha val="15000"/>
                  </a:srgb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41" name="Figura a mano libera: forma 40">
                <a:extLst>
                  <a:ext uri="{FF2B5EF4-FFF2-40B4-BE49-F238E27FC236}">
                    <a16:creationId xmlns:a16="http://schemas.microsoft.com/office/drawing/2014/main" id="{143283B1-CE05-5698-7181-96EA3E6D1A0C}"/>
                  </a:ext>
                </a:extLst>
              </p:cNvPr>
              <p:cNvSpPr/>
              <p:nvPr/>
            </p:nvSpPr>
            <p:spPr>
              <a:xfrm>
                <a:off x="7386442" y="3282686"/>
                <a:ext cx="6379" cy="2730628"/>
              </a:xfrm>
              <a:custGeom>
                <a:avLst/>
                <a:gdLst>
                  <a:gd name="connsiteX0" fmla="*/ 0 w 6379"/>
                  <a:gd name="connsiteY0" fmla="*/ 2730629 h 2730628"/>
                  <a:gd name="connsiteX1" fmla="*/ 0 w 6379"/>
                  <a:gd name="connsiteY1" fmla="*/ 0 h 2730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79" h="2730628">
                    <a:moveTo>
                      <a:pt x="0" y="2730629"/>
                    </a:moveTo>
                    <a:lnTo>
                      <a:pt x="0" y="0"/>
                    </a:lnTo>
                  </a:path>
                </a:pathLst>
              </a:custGeom>
              <a:ln w="5307" cap="flat">
                <a:solidFill>
                  <a:srgbClr val="262626">
                    <a:alpha val="15000"/>
                  </a:srgb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42" name="Figura a mano libera: forma 41">
                <a:extLst>
                  <a:ext uri="{FF2B5EF4-FFF2-40B4-BE49-F238E27FC236}">
                    <a16:creationId xmlns:a16="http://schemas.microsoft.com/office/drawing/2014/main" id="{1EEDE493-E15B-B979-0144-91C71F9B1B93}"/>
                  </a:ext>
                </a:extLst>
              </p:cNvPr>
              <p:cNvSpPr/>
              <p:nvPr/>
            </p:nvSpPr>
            <p:spPr>
              <a:xfrm>
                <a:off x="7819482" y="3282686"/>
                <a:ext cx="6379" cy="2730628"/>
              </a:xfrm>
              <a:custGeom>
                <a:avLst/>
                <a:gdLst>
                  <a:gd name="connsiteX0" fmla="*/ 0 w 6379"/>
                  <a:gd name="connsiteY0" fmla="*/ 2730629 h 2730628"/>
                  <a:gd name="connsiteX1" fmla="*/ 0 w 6379"/>
                  <a:gd name="connsiteY1" fmla="*/ 0 h 2730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79" h="2730628">
                    <a:moveTo>
                      <a:pt x="0" y="2730629"/>
                    </a:moveTo>
                    <a:lnTo>
                      <a:pt x="0" y="0"/>
                    </a:lnTo>
                  </a:path>
                </a:pathLst>
              </a:custGeom>
              <a:ln w="5307" cap="flat">
                <a:solidFill>
                  <a:srgbClr val="262626">
                    <a:alpha val="15000"/>
                  </a:srgb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43" name="Figura a mano libera: forma 42">
                <a:extLst>
                  <a:ext uri="{FF2B5EF4-FFF2-40B4-BE49-F238E27FC236}">
                    <a16:creationId xmlns:a16="http://schemas.microsoft.com/office/drawing/2014/main" id="{48BF05AE-9089-1F9A-F51D-5BB4DA249B67}"/>
                  </a:ext>
                </a:extLst>
              </p:cNvPr>
              <p:cNvSpPr/>
              <p:nvPr/>
            </p:nvSpPr>
            <p:spPr>
              <a:xfrm>
                <a:off x="8252523" y="3282686"/>
                <a:ext cx="6379" cy="2730628"/>
              </a:xfrm>
              <a:custGeom>
                <a:avLst/>
                <a:gdLst>
                  <a:gd name="connsiteX0" fmla="*/ 0 w 6379"/>
                  <a:gd name="connsiteY0" fmla="*/ 2730629 h 2730628"/>
                  <a:gd name="connsiteX1" fmla="*/ 0 w 6379"/>
                  <a:gd name="connsiteY1" fmla="*/ 0 h 2730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79" h="2730628">
                    <a:moveTo>
                      <a:pt x="0" y="2730629"/>
                    </a:moveTo>
                    <a:lnTo>
                      <a:pt x="0" y="0"/>
                    </a:lnTo>
                  </a:path>
                </a:pathLst>
              </a:custGeom>
              <a:ln w="5307" cap="flat">
                <a:solidFill>
                  <a:srgbClr val="262626">
                    <a:alpha val="15000"/>
                  </a:srgb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44" name="Figura a mano libera: forma 43">
                <a:extLst>
                  <a:ext uri="{FF2B5EF4-FFF2-40B4-BE49-F238E27FC236}">
                    <a16:creationId xmlns:a16="http://schemas.microsoft.com/office/drawing/2014/main" id="{D98795AD-1486-B7AE-772E-19C06FB452CC}"/>
                  </a:ext>
                </a:extLst>
              </p:cNvPr>
              <p:cNvSpPr/>
              <p:nvPr/>
            </p:nvSpPr>
            <p:spPr>
              <a:xfrm>
                <a:off x="8685564" y="3282686"/>
                <a:ext cx="6379" cy="2730628"/>
              </a:xfrm>
              <a:custGeom>
                <a:avLst/>
                <a:gdLst>
                  <a:gd name="connsiteX0" fmla="*/ 0 w 6379"/>
                  <a:gd name="connsiteY0" fmla="*/ 2730629 h 2730628"/>
                  <a:gd name="connsiteX1" fmla="*/ 0 w 6379"/>
                  <a:gd name="connsiteY1" fmla="*/ 0 h 2730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79" h="2730628">
                    <a:moveTo>
                      <a:pt x="0" y="2730629"/>
                    </a:moveTo>
                    <a:lnTo>
                      <a:pt x="0" y="0"/>
                    </a:lnTo>
                  </a:path>
                </a:pathLst>
              </a:custGeom>
              <a:ln w="5307" cap="flat">
                <a:solidFill>
                  <a:srgbClr val="262626">
                    <a:alpha val="15000"/>
                  </a:srgb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45" name="Figura a mano libera: forma 44">
                <a:extLst>
                  <a:ext uri="{FF2B5EF4-FFF2-40B4-BE49-F238E27FC236}">
                    <a16:creationId xmlns:a16="http://schemas.microsoft.com/office/drawing/2014/main" id="{DEC58E7D-09D6-C77E-32DD-6ECEF7927CEA}"/>
                  </a:ext>
                </a:extLst>
              </p:cNvPr>
              <p:cNvSpPr/>
              <p:nvPr/>
            </p:nvSpPr>
            <p:spPr>
              <a:xfrm>
                <a:off x="9118605" y="3282686"/>
                <a:ext cx="6379" cy="2730628"/>
              </a:xfrm>
              <a:custGeom>
                <a:avLst/>
                <a:gdLst>
                  <a:gd name="connsiteX0" fmla="*/ 0 w 6379"/>
                  <a:gd name="connsiteY0" fmla="*/ 2730629 h 2730628"/>
                  <a:gd name="connsiteX1" fmla="*/ 0 w 6379"/>
                  <a:gd name="connsiteY1" fmla="*/ 0 h 2730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79" h="2730628">
                    <a:moveTo>
                      <a:pt x="0" y="2730629"/>
                    </a:moveTo>
                    <a:lnTo>
                      <a:pt x="0" y="0"/>
                    </a:lnTo>
                  </a:path>
                </a:pathLst>
              </a:custGeom>
              <a:ln w="5307" cap="flat">
                <a:solidFill>
                  <a:srgbClr val="262626">
                    <a:alpha val="15000"/>
                  </a:srgb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46" name="Figura a mano libera: forma 45">
                <a:extLst>
                  <a:ext uri="{FF2B5EF4-FFF2-40B4-BE49-F238E27FC236}">
                    <a16:creationId xmlns:a16="http://schemas.microsoft.com/office/drawing/2014/main" id="{A4723A16-83DA-B7FA-FBB3-70442FF5E702}"/>
                  </a:ext>
                </a:extLst>
              </p:cNvPr>
              <p:cNvSpPr/>
              <p:nvPr/>
            </p:nvSpPr>
            <p:spPr>
              <a:xfrm>
                <a:off x="9551645" y="3282686"/>
                <a:ext cx="6379" cy="2730628"/>
              </a:xfrm>
              <a:custGeom>
                <a:avLst/>
                <a:gdLst>
                  <a:gd name="connsiteX0" fmla="*/ 0 w 6379"/>
                  <a:gd name="connsiteY0" fmla="*/ 2730629 h 2730628"/>
                  <a:gd name="connsiteX1" fmla="*/ 0 w 6379"/>
                  <a:gd name="connsiteY1" fmla="*/ 0 h 2730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79" h="2730628">
                    <a:moveTo>
                      <a:pt x="0" y="2730629"/>
                    </a:moveTo>
                    <a:lnTo>
                      <a:pt x="0" y="0"/>
                    </a:lnTo>
                  </a:path>
                </a:pathLst>
              </a:custGeom>
              <a:ln w="5307" cap="flat">
                <a:solidFill>
                  <a:srgbClr val="262626">
                    <a:alpha val="15000"/>
                  </a:srgb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47" name="Figura a mano libera: forma 46">
                <a:extLst>
                  <a:ext uri="{FF2B5EF4-FFF2-40B4-BE49-F238E27FC236}">
                    <a16:creationId xmlns:a16="http://schemas.microsoft.com/office/drawing/2014/main" id="{3BCCBE17-4247-FF45-2DEF-31DFDEA87A6B}"/>
                  </a:ext>
                </a:extLst>
              </p:cNvPr>
              <p:cNvSpPr/>
              <p:nvPr/>
            </p:nvSpPr>
            <p:spPr>
              <a:xfrm>
                <a:off x="9984686" y="3282686"/>
                <a:ext cx="6379" cy="2730628"/>
              </a:xfrm>
              <a:custGeom>
                <a:avLst/>
                <a:gdLst>
                  <a:gd name="connsiteX0" fmla="*/ 0 w 6379"/>
                  <a:gd name="connsiteY0" fmla="*/ 2730629 h 2730628"/>
                  <a:gd name="connsiteX1" fmla="*/ 0 w 6379"/>
                  <a:gd name="connsiteY1" fmla="*/ 0 h 2730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79" h="2730628">
                    <a:moveTo>
                      <a:pt x="0" y="2730629"/>
                    </a:moveTo>
                    <a:lnTo>
                      <a:pt x="0" y="0"/>
                    </a:lnTo>
                  </a:path>
                </a:pathLst>
              </a:custGeom>
              <a:ln w="5307" cap="flat">
                <a:solidFill>
                  <a:srgbClr val="262626">
                    <a:alpha val="15000"/>
                  </a:srgb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48" name="Figura a mano libera: forma 47">
                <a:extLst>
                  <a:ext uri="{FF2B5EF4-FFF2-40B4-BE49-F238E27FC236}">
                    <a16:creationId xmlns:a16="http://schemas.microsoft.com/office/drawing/2014/main" id="{A8414097-5E75-DB04-6EAE-A4FB0ACDFC35}"/>
                  </a:ext>
                </a:extLst>
              </p:cNvPr>
              <p:cNvSpPr/>
              <p:nvPr/>
            </p:nvSpPr>
            <p:spPr>
              <a:xfrm>
                <a:off x="6520360" y="6013315"/>
                <a:ext cx="3464326" cy="6379"/>
              </a:xfrm>
              <a:custGeom>
                <a:avLst/>
                <a:gdLst>
                  <a:gd name="connsiteX0" fmla="*/ 3464326 w 3464326"/>
                  <a:gd name="connsiteY0" fmla="*/ 0 h 6379"/>
                  <a:gd name="connsiteX1" fmla="*/ 0 w 3464326"/>
                  <a:gd name="connsiteY1" fmla="*/ 0 h 6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464326" h="6379">
                    <a:moveTo>
                      <a:pt x="3464326" y="0"/>
                    </a:moveTo>
                    <a:lnTo>
                      <a:pt x="0" y="0"/>
                    </a:lnTo>
                  </a:path>
                </a:pathLst>
              </a:custGeom>
              <a:ln w="5307" cap="flat">
                <a:solidFill>
                  <a:srgbClr val="262626">
                    <a:alpha val="15000"/>
                  </a:srgb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49" name="Figura a mano libera: forma 48">
                <a:extLst>
                  <a:ext uri="{FF2B5EF4-FFF2-40B4-BE49-F238E27FC236}">
                    <a16:creationId xmlns:a16="http://schemas.microsoft.com/office/drawing/2014/main" id="{988FF120-C412-C6F9-88EB-D02B7BA370E0}"/>
                  </a:ext>
                </a:extLst>
              </p:cNvPr>
              <p:cNvSpPr/>
              <p:nvPr/>
            </p:nvSpPr>
            <p:spPr>
              <a:xfrm>
                <a:off x="6520360" y="5558212"/>
                <a:ext cx="3464326" cy="6379"/>
              </a:xfrm>
              <a:custGeom>
                <a:avLst/>
                <a:gdLst>
                  <a:gd name="connsiteX0" fmla="*/ 3464326 w 3464326"/>
                  <a:gd name="connsiteY0" fmla="*/ 0 h 6379"/>
                  <a:gd name="connsiteX1" fmla="*/ 0 w 3464326"/>
                  <a:gd name="connsiteY1" fmla="*/ 0 h 6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464326" h="6379">
                    <a:moveTo>
                      <a:pt x="3464326" y="0"/>
                    </a:moveTo>
                    <a:lnTo>
                      <a:pt x="0" y="0"/>
                    </a:lnTo>
                  </a:path>
                </a:pathLst>
              </a:custGeom>
              <a:ln w="5307" cap="flat">
                <a:solidFill>
                  <a:srgbClr val="262626">
                    <a:alpha val="15000"/>
                  </a:srgb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50" name="Figura a mano libera: forma 49">
                <a:extLst>
                  <a:ext uri="{FF2B5EF4-FFF2-40B4-BE49-F238E27FC236}">
                    <a16:creationId xmlns:a16="http://schemas.microsoft.com/office/drawing/2014/main" id="{F8B260BB-E479-BFFF-9D58-0172DED1EFE2}"/>
                  </a:ext>
                </a:extLst>
              </p:cNvPr>
              <p:cNvSpPr/>
              <p:nvPr/>
            </p:nvSpPr>
            <p:spPr>
              <a:xfrm>
                <a:off x="6520360" y="5103103"/>
                <a:ext cx="3464326" cy="6379"/>
              </a:xfrm>
              <a:custGeom>
                <a:avLst/>
                <a:gdLst>
                  <a:gd name="connsiteX0" fmla="*/ 3464326 w 3464326"/>
                  <a:gd name="connsiteY0" fmla="*/ 0 h 6379"/>
                  <a:gd name="connsiteX1" fmla="*/ 0 w 3464326"/>
                  <a:gd name="connsiteY1" fmla="*/ 0 h 6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464326" h="6379">
                    <a:moveTo>
                      <a:pt x="3464326" y="0"/>
                    </a:moveTo>
                    <a:lnTo>
                      <a:pt x="0" y="0"/>
                    </a:lnTo>
                  </a:path>
                </a:pathLst>
              </a:custGeom>
              <a:ln w="5307" cap="flat">
                <a:solidFill>
                  <a:srgbClr val="262626">
                    <a:alpha val="15000"/>
                  </a:srgb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51" name="Figura a mano libera: forma 50">
                <a:extLst>
                  <a:ext uri="{FF2B5EF4-FFF2-40B4-BE49-F238E27FC236}">
                    <a16:creationId xmlns:a16="http://schemas.microsoft.com/office/drawing/2014/main" id="{6E09CB50-BDF3-7AB2-E827-A6DA4D7FEC34}"/>
                  </a:ext>
                </a:extLst>
              </p:cNvPr>
              <p:cNvSpPr/>
              <p:nvPr/>
            </p:nvSpPr>
            <p:spPr>
              <a:xfrm>
                <a:off x="6520360" y="4648001"/>
                <a:ext cx="3464326" cy="6379"/>
              </a:xfrm>
              <a:custGeom>
                <a:avLst/>
                <a:gdLst>
                  <a:gd name="connsiteX0" fmla="*/ 3464326 w 3464326"/>
                  <a:gd name="connsiteY0" fmla="*/ 0 h 6379"/>
                  <a:gd name="connsiteX1" fmla="*/ 0 w 3464326"/>
                  <a:gd name="connsiteY1" fmla="*/ 0 h 6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464326" h="6379">
                    <a:moveTo>
                      <a:pt x="3464326" y="0"/>
                    </a:moveTo>
                    <a:lnTo>
                      <a:pt x="0" y="0"/>
                    </a:lnTo>
                  </a:path>
                </a:pathLst>
              </a:custGeom>
              <a:ln w="5307" cap="flat">
                <a:solidFill>
                  <a:srgbClr val="262626">
                    <a:alpha val="15000"/>
                  </a:srgb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52" name="Figura a mano libera: forma 51">
                <a:extLst>
                  <a:ext uri="{FF2B5EF4-FFF2-40B4-BE49-F238E27FC236}">
                    <a16:creationId xmlns:a16="http://schemas.microsoft.com/office/drawing/2014/main" id="{1000A1AE-9168-75F7-BDE8-8FF96A824CB3}"/>
                  </a:ext>
                </a:extLst>
              </p:cNvPr>
              <p:cNvSpPr/>
              <p:nvPr/>
            </p:nvSpPr>
            <p:spPr>
              <a:xfrm>
                <a:off x="6520360" y="4192898"/>
                <a:ext cx="3464326" cy="6379"/>
              </a:xfrm>
              <a:custGeom>
                <a:avLst/>
                <a:gdLst>
                  <a:gd name="connsiteX0" fmla="*/ 3464326 w 3464326"/>
                  <a:gd name="connsiteY0" fmla="*/ 0 h 6379"/>
                  <a:gd name="connsiteX1" fmla="*/ 0 w 3464326"/>
                  <a:gd name="connsiteY1" fmla="*/ 0 h 6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464326" h="6379">
                    <a:moveTo>
                      <a:pt x="3464326" y="0"/>
                    </a:moveTo>
                    <a:lnTo>
                      <a:pt x="0" y="0"/>
                    </a:lnTo>
                  </a:path>
                </a:pathLst>
              </a:custGeom>
              <a:ln w="5307" cap="flat">
                <a:solidFill>
                  <a:srgbClr val="262626">
                    <a:alpha val="15000"/>
                  </a:srgb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53" name="Figura a mano libera: forma 52">
                <a:extLst>
                  <a:ext uri="{FF2B5EF4-FFF2-40B4-BE49-F238E27FC236}">
                    <a16:creationId xmlns:a16="http://schemas.microsoft.com/office/drawing/2014/main" id="{D009E6F7-A628-B64B-9F56-5EE29C30CC7C}"/>
                  </a:ext>
                </a:extLst>
              </p:cNvPr>
              <p:cNvSpPr/>
              <p:nvPr/>
            </p:nvSpPr>
            <p:spPr>
              <a:xfrm>
                <a:off x="6520360" y="3737789"/>
                <a:ext cx="3464326" cy="6379"/>
              </a:xfrm>
              <a:custGeom>
                <a:avLst/>
                <a:gdLst>
                  <a:gd name="connsiteX0" fmla="*/ 3464326 w 3464326"/>
                  <a:gd name="connsiteY0" fmla="*/ 0 h 6379"/>
                  <a:gd name="connsiteX1" fmla="*/ 0 w 3464326"/>
                  <a:gd name="connsiteY1" fmla="*/ 0 h 6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464326" h="6379">
                    <a:moveTo>
                      <a:pt x="3464326" y="0"/>
                    </a:moveTo>
                    <a:lnTo>
                      <a:pt x="0" y="0"/>
                    </a:lnTo>
                  </a:path>
                </a:pathLst>
              </a:custGeom>
              <a:ln w="5307" cap="flat">
                <a:solidFill>
                  <a:srgbClr val="262626">
                    <a:alpha val="15000"/>
                  </a:srgb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54" name="Figura a mano libera: forma 53">
                <a:extLst>
                  <a:ext uri="{FF2B5EF4-FFF2-40B4-BE49-F238E27FC236}">
                    <a16:creationId xmlns:a16="http://schemas.microsoft.com/office/drawing/2014/main" id="{52F51899-7A45-286E-2E49-DD2E49E518E7}"/>
                  </a:ext>
                </a:extLst>
              </p:cNvPr>
              <p:cNvSpPr/>
              <p:nvPr/>
            </p:nvSpPr>
            <p:spPr>
              <a:xfrm>
                <a:off x="6520360" y="3282686"/>
                <a:ext cx="3464326" cy="6379"/>
              </a:xfrm>
              <a:custGeom>
                <a:avLst/>
                <a:gdLst>
                  <a:gd name="connsiteX0" fmla="*/ 3464326 w 3464326"/>
                  <a:gd name="connsiteY0" fmla="*/ 0 h 6379"/>
                  <a:gd name="connsiteX1" fmla="*/ 0 w 3464326"/>
                  <a:gd name="connsiteY1" fmla="*/ 0 h 6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464326" h="6379">
                    <a:moveTo>
                      <a:pt x="3464326" y="0"/>
                    </a:moveTo>
                    <a:lnTo>
                      <a:pt x="0" y="0"/>
                    </a:lnTo>
                  </a:path>
                </a:pathLst>
              </a:custGeom>
              <a:ln w="5307" cap="flat">
                <a:solidFill>
                  <a:srgbClr val="262626">
                    <a:alpha val="15000"/>
                  </a:srgb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55" name="Figura a mano libera: forma 54">
                <a:extLst>
                  <a:ext uri="{FF2B5EF4-FFF2-40B4-BE49-F238E27FC236}">
                    <a16:creationId xmlns:a16="http://schemas.microsoft.com/office/drawing/2014/main" id="{64ED45F1-6BCC-6F00-3700-18931F589263}"/>
                  </a:ext>
                </a:extLst>
              </p:cNvPr>
              <p:cNvSpPr/>
              <p:nvPr/>
            </p:nvSpPr>
            <p:spPr>
              <a:xfrm>
                <a:off x="6520360" y="6013315"/>
                <a:ext cx="3464326" cy="6379"/>
              </a:xfrm>
              <a:custGeom>
                <a:avLst/>
                <a:gdLst>
                  <a:gd name="connsiteX0" fmla="*/ 0 w 3464326"/>
                  <a:gd name="connsiteY0" fmla="*/ 0 h 6379"/>
                  <a:gd name="connsiteX1" fmla="*/ 3464326 w 3464326"/>
                  <a:gd name="connsiteY1" fmla="*/ 0 h 6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464326" h="6379">
                    <a:moveTo>
                      <a:pt x="0" y="0"/>
                    </a:moveTo>
                    <a:lnTo>
                      <a:pt x="3464326" y="0"/>
                    </a:lnTo>
                  </a:path>
                </a:pathLst>
              </a:custGeom>
              <a:ln w="5307" cap="sq">
                <a:solidFill>
                  <a:srgbClr val="262626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56" name="Figura a mano libera: forma 55">
                <a:extLst>
                  <a:ext uri="{FF2B5EF4-FFF2-40B4-BE49-F238E27FC236}">
                    <a16:creationId xmlns:a16="http://schemas.microsoft.com/office/drawing/2014/main" id="{CAC4BF32-459C-01A8-49A0-EE2E4F187811}"/>
                  </a:ext>
                </a:extLst>
              </p:cNvPr>
              <p:cNvSpPr/>
              <p:nvPr/>
            </p:nvSpPr>
            <p:spPr>
              <a:xfrm>
                <a:off x="6520360" y="3282686"/>
                <a:ext cx="3464326" cy="6379"/>
              </a:xfrm>
              <a:custGeom>
                <a:avLst/>
                <a:gdLst>
                  <a:gd name="connsiteX0" fmla="*/ 0 w 3464326"/>
                  <a:gd name="connsiteY0" fmla="*/ 0 h 6379"/>
                  <a:gd name="connsiteX1" fmla="*/ 3464326 w 3464326"/>
                  <a:gd name="connsiteY1" fmla="*/ 0 h 6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464326" h="6379">
                    <a:moveTo>
                      <a:pt x="0" y="0"/>
                    </a:moveTo>
                    <a:lnTo>
                      <a:pt x="3464326" y="0"/>
                    </a:lnTo>
                  </a:path>
                </a:pathLst>
              </a:custGeom>
              <a:ln w="5307" cap="sq">
                <a:solidFill>
                  <a:srgbClr val="262626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57" name="Figura a mano libera: forma 56">
                <a:extLst>
                  <a:ext uri="{FF2B5EF4-FFF2-40B4-BE49-F238E27FC236}">
                    <a16:creationId xmlns:a16="http://schemas.microsoft.com/office/drawing/2014/main" id="{0EFA82BD-7A40-EF59-D061-2EA190941E3F}"/>
                  </a:ext>
                </a:extLst>
              </p:cNvPr>
              <p:cNvSpPr/>
              <p:nvPr/>
            </p:nvSpPr>
            <p:spPr>
              <a:xfrm>
                <a:off x="6520360" y="5978672"/>
                <a:ext cx="6379" cy="34643"/>
              </a:xfrm>
              <a:custGeom>
                <a:avLst/>
                <a:gdLst>
                  <a:gd name="connsiteX0" fmla="*/ 0 w 6379"/>
                  <a:gd name="connsiteY0" fmla="*/ 34643 h 34643"/>
                  <a:gd name="connsiteX1" fmla="*/ 0 w 6379"/>
                  <a:gd name="connsiteY1" fmla="*/ 0 h 346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79" h="34643">
                    <a:moveTo>
                      <a:pt x="0" y="34643"/>
                    </a:moveTo>
                    <a:lnTo>
                      <a:pt x="0" y="0"/>
                    </a:lnTo>
                  </a:path>
                </a:pathLst>
              </a:custGeom>
              <a:ln w="5307" cap="sq">
                <a:solidFill>
                  <a:srgbClr val="262626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58" name="Figura a mano libera: forma 57">
                <a:extLst>
                  <a:ext uri="{FF2B5EF4-FFF2-40B4-BE49-F238E27FC236}">
                    <a16:creationId xmlns:a16="http://schemas.microsoft.com/office/drawing/2014/main" id="{6CAE71D9-1D5F-A394-5835-FA23C937CC17}"/>
                  </a:ext>
                </a:extLst>
              </p:cNvPr>
              <p:cNvSpPr/>
              <p:nvPr/>
            </p:nvSpPr>
            <p:spPr>
              <a:xfrm>
                <a:off x="6953401" y="5978672"/>
                <a:ext cx="6379" cy="34643"/>
              </a:xfrm>
              <a:custGeom>
                <a:avLst/>
                <a:gdLst>
                  <a:gd name="connsiteX0" fmla="*/ 0 w 6379"/>
                  <a:gd name="connsiteY0" fmla="*/ 34643 h 34643"/>
                  <a:gd name="connsiteX1" fmla="*/ 0 w 6379"/>
                  <a:gd name="connsiteY1" fmla="*/ 0 h 346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79" h="34643">
                    <a:moveTo>
                      <a:pt x="0" y="34643"/>
                    </a:moveTo>
                    <a:lnTo>
                      <a:pt x="0" y="0"/>
                    </a:lnTo>
                  </a:path>
                </a:pathLst>
              </a:custGeom>
              <a:ln w="5307" cap="sq">
                <a:solidFill>
                  <a:srgbClr val="262626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59" name="Figura a mano libera: forma 58">
                <a:extLst>
                  <a:ext uri="{FF2B5EF4-FFF2-40B4-BE49-F238E27FC236}">
                    <a16:creationId xmlns:a16="http://schemas.microsoft.com/office/drawing/2014/main" id="{B475C64B-1257-02AB-D0A1-063F9469FC89}"/>
                  </a:ext>
                </a:extLst>
              </p:cNvPr>
              <p:cNvSpPr/>
              <p:nvPr/>
            </p:nvSpPr>
            <p:spPr>
              <a:xfrm>
                <a:off x="7386442" y="5978672"/>
                <a:ext cx="6379" cy="34643"/>
              </a:xfrm>
              <a:custGeom>
                <a:avLst/>
                <a:gdLst>
                  <a:gd name="connsiteX0" fmla="*/ 0 w 6379"/>
                  <a:gd name="connsiteY0" fmla="*/ 34643 h 34643"/>
                  <a:gd name="connsiteX1" fmla="*/ 0 w 6379"/>
                  <a:gd name="connsiteY1" fmla="*/ 0 h 346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79" h="34643">
                    <a:moveTo>
                      <a:pt x="0" y="34643"/>
                    </a:moveTo>
                    <a:lnTo>
                      <a:pt x="0" y="0"/>
                    </a:lnTo>
                  </a:path>
                </a:pathLst>
              </a:custGeom>
              <a:ln w="5307" cap="sq">
                <a:solidFill>
                  <a:srgbClr val="262626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60" name="Figura a mano libera: forma 59">
                <a:extLst>
                  <a:ext uri="{FF2B5EF4-FFF2-40B4-BE49-F238E27FC236}">
                    <a16:creationId xmlns:a16="http://schemas.microsoft.com/office/drawing/2014/main" id="{8C5FDE0F-E805-FBF8-1FBE-52E3B7B4C58D}"/>
                  </a:ext>
                </a:extLst>
              </p:cNvPr>
              <p:cNvSpPr/>
              <p:nvPr/>
            </p:nvSpPr>
            <p:spPr>
              <a:xfrm>
                <a:off x="7819482" y="5978672"/>
                <a:ext cx="6379" cy="34643"/>
              </a:xfrm>
              <a:custGeom>
                <a:avLst/>
                <a:gdLst>
                  <a:gd name="connsiteX0" fmla="*/ 0 w 6379"/>
                  <a:gd name="connsiteY0" fmla="*/ 34643 h 34643"/>
                  <a:gd name="connsiteX1" fmla="*/ 0 w 6379"/>
                  <a:gd name="connsiteY1" fmla="*/ 0 h 346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79" h="34643">
                    <a:moveTo>
                      <a:pt x="0" y="34643"/>
                    </a:moveTo>
                    <a:lnTo>
                      <a:pt x="0" y="0"/>
                    </a:lnTo>
                  </a:path>
                </a:pathLst>
              </a:custGeom>
              <a:ln w="5307" cap="sq">
                <a:solidFill>
                  <a:srgbClr val="262626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61" name="Figura a mano libera: forma 60">
                <a:extLst>
                  <a:ext uri="{FF2B5EF4-FFF2-40B4-BE49-F238E27FC236}">
                    <a16:creationId xmlns:a16="http://schemas.microsoft.com/office/drawing/2014/main" id="{62B8A280-BF7B-4E04-B468-05373E24D4EE}"/>
                  </a:ext>
                </a:extLst>
              </p:cNvPr>
              <p:cNvSpPr/>
              <p:nvPr/>
            </p:nvSpPr>
            <p:spPr>
              <a:xfrm>
                <a:off x="8252523" y="5978672"/>
                <a:ext cx="6379" cy="34643"/>
              </a:xfrm>
              <a:custGeom>
                <a:avLst/>
                <a:gdLst>
                  <a:gd name="connsiteX0" fmla="*/ 0 w 6379"/>
                  <a:gd name="connsiteY0" fmla="*/ 34643 h 34643"/>
                  <a:gd name="connsiteX1" fmla="*/ 0 w 6379"/>
                  <a:gd name="connsiteY1" fmla="*/ 0 h 346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79" h="34643">
                    <a:moveTo>
                      <a:pt x="0" y="34643"/>
                    </a:moveTo>
                    <a:lnTo>
                      <a:pt x="0" y="0"/>
                    </a:lnTo>
                  </a:path>
                </a:pathLst>
              </a:custGeom>
              <a:ln w="5307" cap="sq">
                <a:solidFill>
                  <a:srgbClr val="262626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62" name="Figura a mano libera: forma 61">
                <a:extLst>
                  <a:ext uri="{FF2B5EF4-FFF2-40B4-BE49-F238E27FC236}">
                    <a16:creationId xmlns:a16="http://schemas.microsoft.com/office/drawing/2014/main" id="{45D57007-B4DE-132A-83F8-5BC4369F3B3A}"/>
                  </a:ext>
                </a:extLst>
              </p:cNvPr>
              <p:cNvSpPr/>
              <p:nvPr/>
            </p:nvSpPr>
            <p:spPr>
              <a:xfrm>
                <a:off x="8685564" y="5978672"/>
                <a:ext cx="6379" cy="34643"/>
              </a:xfrm>
              <a:custGeom>
                <a:avLst/>
                <a:gdLst>
                  <a:gd name="connsiteX0" fmla="*/ 0 w 6379"/>
                  <a:gd name="connsiteY0" fmla="*/ 34643 h 34643"/>
                  <a:gd name="connsiteX1" fmla="*/ 0 w 6379"/>
                  <a:gd name="connsiteY1" fmla="*/ 0 h 346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79" h="34643">
                    <a:moveTo>
                      <a:pt x="0" y="34643"/>
                    </a:moveTo>
                    <a:lnTo>
                      <a:pt x="0" y="0"/>
                    </a:lnTo>
                  </a:path>
                </a:pathLst>
              </a:custGeom>
              <a:ln w="5307" cap="sq">
                <a:solidFill>
                  <a:srgbClr val="262626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63" name="Figura a mano libera: forma 62">
                <a:extLst>
                  <a:ext uri="{FF2B5EF4-FFF2-40B4-BE49-F238E27FC236}">
                    <a16:creationId xmlns:a16="http://schemas.microsoft.com/office/drawing/2014/main" id="{AAF597F9-1461-292A-520E-328EB78E0029}"/>
                  </a:ext>
                </a:extLst>
              </p:cNvPr>
              <p:cNvSpPr/>
              <p:nvPr/>
            </p:nvSpPr>
            <p:spPr>
              <a:xfrm>
                <a:off x="9118605" y="5978672"/>
                <a:ext cx="6379" cy="34643"/>
              </a:xfrm>
              <a:custGeom>
                <a:avLst/>
                <a:gdLst>
                  <a:gd name="connsiteX0" fmla="*/ 0 w 6379"/>
                  <a:gd name="connsiteY0" fmla="*/ 34643 h 34643"/>
                  <a:gd name="connsiteX1" fmla="*/ 0 w 6379"/>
                  <a:gd name="connsiteY1" fmla="*/ 0 h 346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79" h="34643">
                    <a:moveTo>
                      <a:pt x="0" y="34643"/>
                    </a:moveTo>
                    <a:lnTo>
                      <a:pt x="0" y="0"/>
                    </a:lnTo>
                  </a:path>
                </a:pathLst>
              </a:custGeom>
              <a:ln w="5307" cap="sq">
                <a:solidFill>
                  <a:srgbClr val="262626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64" name="Figura a mano libera: forma 63">
                <a:extLst>
                  <a:ext uri="{FF2B5EF4-FFF2-40B4-BE49-F238E27FC236}">
                    <a16:creationId xmlns:a16="http://schemas.microsoft.com/office/drawing/2014/main" id="{221D5952-2E51-718E-9E63-60F9559425FA}"/>
                  </a:ext>
                </a:extLst>
              </p:cNvPr>
              <p:cNvSpPr/>
              <p:nvPr/>
            </p:nvSpPr>
            <p:spPr>
              <a:xfrm>
                <a:off x="9551645" y="5978672"/>
                <a:ext cx="6379" cy="34643"/>
              </a:xfrm>
              <a:custGeom>
                <a:avLst/>
                <a:gdLst>
                  <a:gd name="connsiteX0" fmla="*/ 0 w 6379"/>
                  <a:gd name="connsiteY0" fmla="*/ 34643 h 34643"/>
                  <a:gd name="connsiteX1" fmla="*/ 0 w 6379"/>
                  <a:gd name="connsiteY1" fmla="*/ 0 h 346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79" h="34643">
                    <a:moveTo>
                      <a:pt x="0" y="34643"/>
                    </a:moveTo>
                    <a:lnTo>
                      <a:pt x="0" y="0"/>
                    </a:lnTo>
                  </a:path>
                </a:pathLst>
              </a:custGeom>
              <a:ln w="5307" cap="sq">
                <a:solidFill>
                  <a:srgbClr val="262626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65" name="Figura a mano libera: forma 64">
                <a:extLst>
                  <a:ext uri="{FF2B5EF4-FFF2-40B4-BE49-F238E27FC236}">
                    <a16:creationId xmlns:a16="http://schemas.microsoft.com/office/drawing/2014/main" id="{84DE04D3-A317-EEA3-7610-4AD44D974FF5}"/>
                  </a:ext>
                </a:extLst>
              </p:cNvPr>
              <p:cNvSpPr/>
              <p:nvPr/>
            </p:nvSpPr>
            <p:spPr>
              <a:xfrm>
                <a:off x="9984686" y="5978672"/>
                <a:ext cx="6379" cy="34643"/>
              </a:xfrm>
              <a:custGeom>
                <a:avLst/>
                <a:gdLst>
                  <a:gd name="connsiteX0" fmla="*/ 0 w 6379"/>
                  <a:gd name="connsiteY0" fmla="*/ 34643 h 34643"/>
                  <a:gd name="connsiteX1" fmla="*/ 0 w 6379"/>
                  <a:gd name="connsiteY1" fmla="*/ 0 h 346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79" h="34643">
                    <a:moveTo>
                      <a:pt x="0" y="34643"/>
                    </a:moveTo>
                    <a:lnTo>
                      <a:pt x="0" y="0"/>
                    </a:lnTo>
                  </a:path>
                </a:pathLst>
              </a:custGeom>
              <a:ln w="5307" cap="sq">
                <a:solidFill>
                  <a:srgbClr val="262626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66" name="Figura a mano libera: forma 65">
                <a:extLst>
                  <a:ext uri="{FF2B5EF4-FFF2-40B4-BE49-F238E27FC236}">
                    <a16:creationId xmlns:a16="http://schemas.microsoft.com/office/drawing/2014/main" id="{68EF79AE-2695-26F5-16C1-A78A783C26F6}"/>
                  </a:ext>
                </a:extLst>
              </p:cNvPr>
              <p:cNvSpPr/>
              <p:nvPr/>
            </p:nvSpPr>
            <p:spPr>
              <a:xfrm>
                <a:off x="6520360" y="3282686"/>
                <a:ext cx="6379" cy="34643"/>
              </a:xfrm>
              <a:custGeom>
                <a:avLst/>
                <a:gdLst>
                  <a:gd name="connsiteX0" fmla="*/ 0 w 6379"/>
                  <a:gd name="connsiteY0" fmla="*/ 0 h 34643"/>
                  <a:gd name="connsiteX1" fmla="*/ 0 w 6379"/>
                  <a:gd name="connsiteY1" fmla="*/ 34643 h 346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79" h="34643">
                    <a:moveTo>
                      <a:pt x="0" y="0"/>
                    </a:moveTo>
                    <a:lnTo>
                      <a:pt x="0" y="34643"/>
                    </a:lnTo>
                  </a:path>
                </a:pathLst>
              </a:custGeom>
              <a:ln w="5307" cap="sq">
                <a:solidFill>
                  <a:srgbClr val="262626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67" name="Figura a mano libera: forma 66">
                <a:extLst>
                  <a:ext uri="{FF2B5EF4-FFF2-40B4-BE49-F238E27FC236}">
                    <a16:creationId xmlns:a16="http://schemas.microsoft.com/office/drawing/2014/main" id="{2A15DFE7-66D6-47FD-B40B-0069A3F99794}"/>
                  </a:ext>
                </a:extLst>
              </p:cNvPr>
              <p:cNvSpPr/>
              <p:nvPr/>
            </p:nvSpPr>
            <p:spPr>
              <a:xfrm>
                <a:off x="6953401" y="3282686"/>
                <a:ext cx="6379" cy="34643"/>
              </a:xfrm>
              <a:custGeom>
                <a:avLst/>
                <a:gdLst>
                  <a:gd name="connsiteX0" fmla="*/ 0 w 6379"/>
                  <a:gd name="connsiteY0" fmla="*/ 0 h 34643"/>
                  <a:gd name="connsiteX1" fmla="*/ 0 w 6379"/>
                  <a:gd name="connsiteY1" fmla="*/ 34643 h 346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79" h="34643">
                    <a:moveTo>
                      <a:pt x="0" y="0"/>
                    </a:moveTo>
                    <a:lnTo>
                      <a:pt x="0" y="34643"/>
                    </a:lnTo>
                  </a:path>
                </a:pathLst>
              </a:custGeom>
              <a:ln w="5307" cap="sq">
                <a:solidFill>
                  <a:srgbClr val="262626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68" name="Figura a mano libera: forma 67">
                <a:extLst>
                  <a:ext uri="{FF2B5EF4-FFF2-40B4-BE49-F238E27FC236}">
                    <a16:creationId xmlns:a16="http://schemas.microsoft.com/office/drawing/2014/main" id="{96D9936B-F974-FE2C-3DC6-26AC7F6F35EB}"/>
                  </a:ext>
                </a:extLst>
              </p:cNvPr>
              <p:cNvSpPr/>
              <p:nvPr/>
            </p:nvSpPr>
            <p:spPr>
              <a:xfrm>
                <a:off x="7386442" y="3282686"/>
                <a:ext cx="6379" cy="34643"/>
              </a:xfrm>
              <a:custGeom>
                <a:avLst/>
                <a:gdLst>
                  <a:gd name="connsiteX0" fmla="*/ 0 w 6379"/>
                  <a:gd name="connsiteY0" fmla="*/ 0 h 34643"/>
                  <a:gd name="connsiteX1" fmla="*/ 0 w 6379"/>
                  <a:gd name="connsiteY1" fmla="*/ 34643 h 346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79" h="34643">
                    <a:moveTo>
                      <a:pt x="0" y="0"/>
                    </a:moveTo>
                    <a:lnTo>
                      <a:pt x="0" y="34643"/>
                    </a:lnTo>
                  </a:path>
                </a:pathLst>
              </a:custGeom>
              <a:ln w="5307" cap="sq">
                <a:solidFill>
                  <a:srgbClr val="262626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69" name="Figura a mano libera: forma 68">
                <a:extLst>
                  <a:ext uri="{FF2B5EF4-FFF2-40B4-BE49-F238E27FC236}">
                    <a16:creationId xmlns:a16="http://schemas.microsoft.com/office/drawing/2014/main" id="{C7298E11-9170-B231-58A5-C80F551B9F5E}"/>
                  </a:ext>
                </a:extLst>
              </p:cNvPr>
              <p:cNvSpPr/>
              <p:nvPr/>
            </p:nvSpPr>
            <p:spPr>
              <a:xfrm>
                <a:off x="7819482" y="3282686"/>
                <a:ext cx="6379" cy="34643"/>
              </a:xfrm>
              <a:custGeom>
                <a:avLst/>
                <a:gdLst>
                  <a:gd name="connsiteX0" fmla="*/ 0 w 6379"/>
                  <a:gd name="connsiteY0" fmla="*/ 0 h 34643"/>
                  <a:gd name="connsiteX1" fmla="*/ 0 w 6379"/>
                  <a:gd name="connsiteY1" fmla="*/ 34643 h 346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79" h="34643">
                    <a:moveTo>
                      <a:pt x="0" y="0"/>
                    </a:moveTo>
                    <a:lnTo>
                      <a:pt x="0" y="34643"/>
                    </a:lnTo>
                  </a:path>
                </a:pathLst>
              </a:custGeom>
              <a:ln w="5307" cap="sq">
                <a:solidFill>
                  <a:srgbClr val="262626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70" name="Figura a mano libera: forma 69">
                <a:extLst>
                  <a:ext uri="{FF2B5EF4-FFF2-40B4-BE49-F238E27FC236}">
                    <a16:creationId xmlns:a16="http://schemas.microsoft.com/office/drawing/2014/main" id="{14820704-A907-35A9-E831-DC85AAE0E4A5}"/>
                  </a:ext>
                </a:extLst>
              </p:cNvPr>
              <p:cNvSpPr/>
              <p:nvPr/>
            </p:nvSpPr>
            <p:spPr>
              <a:xfrm>
                <a:off x="8252523" y="3282686"/>
                <a:ext cx="6379" cy="34643"/>
              </a:xfrm>
              <a:custGeom>
                <a:avLst/>
                <a:gdLst>
                  <a:gd name="connsiteX0" fmla="*/ 0 w 6379"/>
                  <a:gd name="connsiteY0" fmla="*/ 0 h 34643"/>
                  <a:gd name="connsiteX1" fmla="*/ 0 w 6379"/>
                  <a:gd name="connsiteY1" fmla="*/ 34643 h 346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79" h="34643">
                    <a:moveTo>
                      <a:pt x="0" y="0"/>
                    </a:moveTo>
                    <a:lnTo>
                      <a:pt x="0" y="34643"/>
                    </a:lnTo>
                  </a:path>
                </a:pathLst>
              </a:custGeom>
              <a:ln w="5307" cap="sq">
                <a:solidFill>
                  <a:srgbClr val="262626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71" name="Figura a mano libera: forma 70">
                <a:extLst>
                  <a:ext uri="{FF2B5EF4-FFF2-40B4-BE49-F238E27FC236}">
                    <a16:creationId xmlns:a16="http://schemas.microsoft.com/office/drawing/2014/main" id="{6A7132DB-5947-6186-4B69-BCF27F9FBE12}"/>
                  </a:ext>
                </a:extLst>
              </p:cNvPr>
              <p:cNvSpPr/>
              <p:nvPr/>
            </p:nvSpPr>
            <p:spPr>
              <a:xfrm>
                <a:off x="8685564" y="3282686"/>
                <a:ext cx="6379" cy="34643"/>
              </a:xfrm>
              <a:custGeom>
                <a:avLst/>
                <a:gdLst>
                  <a:gd name="connsiteX0" fmla="*/ 0 w 6379"/>
                  <a:gd name="connsiteY0" fmla="*/ 0 h 34643"/>
                  <a:gd name="connsiteX1" fmla="*/ 0 w 6379"/>
                  <a:gd name="connsiteY1" fmla="*/ 34643 h 346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79" h="34643">
                    <a:moveTo>
                      <a:pt x="0" y="0"/>
                    </a:moveTo>
                    <a:lnTo>
                      <a:pt x="0" y="34643"/>
                    </a:lnTo>
                  </a:path>
                </a:pathLst>
              </a:custGeom>
              <a:ln w="5307" cap="sq">
                <a:solidFill>
                  <a:srgbClr val="262626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72" name="Figura a mano libera: forma 71">
                <a:extLst>
                  <a:ext uri="{FF2B5EF4-FFF2-40B4-BE49-F238E27FC236}">
                    <a16:creationId xmlns:a16="http://schemas.microsoft.com/office/drawing/2014/main" id="{0A72D8E8-3725-8A6A-B65E-63FE87D4D0F2}"/>
                  </a:ext>
                </a:extLst>
              </p:cNvPr>
              <p:cNvSpPr/>
              <p:nvPr/>
            </p:nvSpPr>
            <p:spPr>
              <a:xfrm>
                <a:off x="9118605" y="3282686"/>
                <a:ext cx="6379" cy="34643"/>
              </a:xfrm>
              <a:custGeom>
                <a:avLst/>
                <a:gdLst>
                  <a:gd name="connsiteX0" fmla="*/ 0 w 6379"/>
                  <a:gd name="connsiteY0" fmla="*/ 0 h 34643"/>
                  <a:gd name="connsiteX1" fmla="*/ 0 w 6379"/>
                  <a:gd name="connsiteY1" fmla="*/ 34643 h 346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79" h="34643">
                    <a:moveTo>
                      <a:pt x="0" y="0"/>
                    </a:moveTo>
                    <a:lnTo>
                      <a:pt x="0" y="34643"/>
                    </a:lnTo>
                  </a:path>
                </a:pathLst>
              </a:custGeom>
              <a:ln w="5307" cap="sq">
                <a:solidFill>
                  <a:srgbClr val="262626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73" name="Figura a mano libera: forma 72">
                <a:extLst>
                  <a:ext uri="{FF2B5EF4-FFF2-40B4-BE49-F238E27FC236}">
                    <a16:creationId xmlns:a16="http://schemas.microsoft.com/office/drawing/2014/main" id="{735428AE-4124-C006-76E6-F3481007B474}"/>
                  </a:ext>
                </a:extLst>
              </p:cNvPr>
              <p:cNvSpPr/>
              <p:nvPr/>
            </p:nvSpPr>
            <p:spPr>
              <a:xfrm>
                <a:off x="9551645" y="3282686"/>
                <a:ext cx="6379" cy="34643"/>
              </a:xfrm>
              <a:custGeom>
                <a:avLst/>
                <a:gdLst>
                  <a:gd name="connsiteX0" fmla="*/ 0 w 6379"/>
                  <a:gd name="connsiteY0" fmla="*/ 0 h 34643"/>
                  <a:gd name="connsiteX1" fmla="*/ 0 w 6379"/>
                  <a:gd name="connsiteY1" fmla="*/ 34643 h 346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79" h="34643">
                    <a:moveTo>
                      <a:pt x="0" y="0"/>
                    </a:moveTo>
                    <a:lnTo>
                      <a:pt x="0" y="34643"/>
                    </a:lnTo>
                  </a:path>
                </a:pathLst>
              </a:custGeom>
              <a:ln w="5307" cap="sq">
                <a:solidFill>
                  <a:srgbClr val="262626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74" name="Figura a mano libera: forma 73">
                <a:extLst>
                  <a:ext uri="{FF2B5EF4-FFF2-40B4-BE49-F238E27FC236}">
                    <a16:creationId xmlns:a16="http://schemas.microsoft.com/office/drawing/2014/main" id="{F31386D4-C99C-B149-7595-1BB7C47B1272}"/>
                  </a:ext>
                </a:extLst>
              </p:cNvPr>
              <p:cNvSpPr/>
              <p:nvPr/>
            </p:nvSpPr>
            <p:spPr>
              <a:xfrm>
                <a:off x="9984686" y="3282686"/>
                <a:ext cx="6379" cy="34643"/>
              </a:xfrm>
              <a:custGeom>
                <a:avLst/>
                <a:gdLst>
                  <a:gd name="connsiteX0" fmla="*/ 0 w 6379"/>
                  <a:gd name="connsiteY0" fmla="*/ 0 h 34643"/>
                  <a:gd name="connsiteX1" fmla="*/ 0 w 6379"/>
                  <a:gd name="connsiteY1" fmla="*/ 34643 h 346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79" h="34643">
                    <a:moveTo>
                      <a:pt x="0" y="0"/>
                    </a:moveTo>
                    <a:lnTo>
                      <a:pt x="0" y="34643"/>
                    </a:lnTo>
                  </a:path>
                </a:pathLst>
              </a:custGeom>
              <a:ln w="5307" cap="sq">
                <a:solidFill>
                  <a:srgbClr val="262626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</p:grpSp>
        <p:sp>
          <p:nvSpPr>
            <p:cNvPr id="75" name="CasellaDiTesto 74">
              <a:extLst>
                <a:ext uri="{FF2B5EF4-FFF2-40B4-BE49-F238E27FC236}">
                  <a16:creationId xmlns:a16="http://schemas.microsoft.com/office/drawing/2014/main" id="{2264A2C9-DFFA-5ADF-48DB-D12203D28963}"/>
                </a:ext>
              </a:extLst>
            </p:cNvPr>
            <p:cNvSpPr txBox="1"/>
            <p:nvPr/>
          </p:nvSpPr>
          <p:spPr>
            <a:xfrm>
              <a:off x="6614312" y="6067684"/>
              <a:ext cx="2747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it-IT" sz="1200" spc="0" baseline="0">
                  <a:ln/>
                  <a:solidFill>
                    <a:srgbClr val="262626"/>
                  </a:solidFill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  <a:sym typeface="Arial"/>
                  <a:rtl val="0"/>
                </a:rPr>
                <a:t>0</a:t>
              </a:r>
            </a:p>
          </p:txBody>
        </p:sp>
        <p:sp>
          <p:nvSpPr>
            <p:cNvPr id="76" name="CasellaDiTesto 75">
              <a:extLst>
                <a:ext uri="{FF2B5EF4-FFF2-40B4-BE49-F238E27FC236}">
                  <a16:creationId xmlns:a16="http://schemas.microsoft.com/office/drawing/2014/main" id="{8DC3D571-BA4E-E07A-F297-2835CB4EAA04}"/>
                </a:ext>
              </a:extLst>
            </p:cNvPr>
            <p:cNvSpPr txBox="1"/>
            <p:nvPr/>
          </p:nvSpPr>
          <p:spPr>
            <a:xfrm>
              <a:off x="7120001" y="6067684"/>
              <a:ext cx="39467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it-IT" sz="1200" spc="0" baseline="0">
                  <a:ln/>
                  <a:solidFill>
                    <a:srgbClr val="262626"/>
                  </a:solidFill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  <a:sym typeface="Arial"/>
                  <a:rtl val="0"/>
                </a:rPr>
                <a:t>0.5</a:t>
              </a:r>
            </a:p>
          </p:txBody>
        </p:sp>
        <p:sp>
          <p:nvSpPr>
            <p:cNvPr id="77" name="CasellaDiTesto 76">
              <a:extLst>
                <a:ext uri="{FF2B5EF4-FFF2-40B4-BE49-F238E27FC236}">
                  <a16:creationId xmlns:a16="http://schemas.microsoft.com/office/drawing/2014/main" id="{29E1148F-238F-9438-AAAD-FFAF96D70A7C}"/>
                </a:ext>
              </a:extLst>
            </p:cNvPr>
            <p:cNvSpPr txBox="1"/>
            <p:nvPr/>
          </p:nvSpPr>
          <p:spPr>
            <a:xfrm>
              <a:off x="7741988" y="6067684"/>
              <a:ext cx="2747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it-IT" sz="1200" spc="0" baseline="0">
                  <a:ln/>
                  <a:solidFill>
                    <a:srgbClr val="262626"/>
                  </a:solidFill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  <a:sym typeface="Arial"/>
                  <a:rtl val="0"/>
                </a:rPr>
                <a:t>1</a:t>
              </a:r>
            </a:p>
          </p:txBody>
        </p:sp>
        <p:sp>
          <p:nvSpPr>
            <p:cNvPr id="78" name="CasellaDiTesto 77">
              <a:extLst>
                <a:ext uri="{FF2B5EF4-FFF2-40B4-BE49-F238E27FC236}">
                  <a16:creationId xmlns:a16="http://schemas.microsoft.com/office/drawing/2014/main" id="{3AED5911-E71D-886D-2174-284AADA89A4F}"/>
                </a:ext>
              </a:extLst>
            </p:cNvPr>
            <p:cNvSpPr txBox="1"/>
            <p:nvPr/>
          </p:nvSpPr>
          <p:spPr>
            <a:xfrm>
              <a:off x="8247676" y="6067684"/>
              <a:ext cx="39467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it-IT" sz="1200" spc="0" baseline="0">
                  <a:ln/>
                  <a:solidFill>
                    <a:srgbClr val="262626"/>
                  </a:solidFill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  <a:sym typeface="Arial"/>
                  <a:rtl val="0"/>
                </a:rPr>
                <a:t>1.5</a:t>
              </a:r>
            </a:p>
          </p:txBody>
        </p:sp>
        <p:sp>
          <p:nvSpPr>
            <p:cNvPr id="79" name="CasellaDiTesto 78">
              <a:extLst>
                <a:ext uri="{FF2B5EF4-FFF2-40B4-BE49-F238E27FC236}">
                  <a16:creationId xmlns:a16="http://schemas.microsoft.com/office/drawing/2014/main" id="{63C498DC-C768-74AB-E7E3-DE5F4298FE80}"/>
                </a:ext>
              </a:extLst>
            </p:cNvPr>
            <p:cNvSpPr txBox="1"/>
            <p:nvPr/>
          </p:nvSpPr>
          <p:spPr>
            <a:xfrm>
              <a:off x="8869662" y="6067684"/>
              <a:ext cx="2747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it-IT" sz="1200" spc="0" baseline="0">
                  <a:ln/>
                  <a:solidFill>
                    <a:srgbClr val="262626"/>
                  </a:solidFill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  <a:sym typeface="Arial"/>
                  <a:rtl val="0"/>
                </a:rPr>
                <a:t>2</a:t>
              </a:r>
            </a:p>
          </p:txBody>
        </p:sp>
        <p:sp>
          <p:nvSpPr>
            <p:cNvPr id="80" name="CasellaDiTesto 79">
              <a:extLst>
                <a:ext uri="{FF2B5EF4-FFF2-40B4-BE49-F238E27FC236}">
                  <a16:creationId xmlns:a16="http://schemas.microsoft.com/office/drawing/2014/main" id="{009DEEE9-88F7-2E4B-D0F0-4BE1A34750E7}"/>
                </a:ext>
              </a:extLst>
            </p:cNvPr>
            <p:cNvSpPr txBox="1"/>
            <p:nvPr/>
          </p:nvSpPr>
          <p:spPr>
            <a:xfrm>
              <a:off x="9375350" y="6067684"/>
              <a:ext cx="39467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it-IT" sz="1200" spc="0" baseline="0">
                  <a:ln/>
                  <a:solidFill>
                    <a:srgbClr val="262626"/>
                  </a:solidFill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  <a:sym typeface="Arial"/>
                  <a:rtl val="0"/>
                </a:rPr>
                <a:t>2.5</a:t>
              </a:r>
            </a:p>
          </p:txBody>
        </p:sp>
        <p:sp>
          <p:nvSpPr>
            <p:cNvPr id="81" name="CasellaDiTesto 80">
              <a:extLst>
                <a:ext uri="{FF2B5EF4-FFF2-40B4-BE49-F238E27FC236}">
                  <a16:creationId xmlns:a16="http://schemas.microsoft.com/office/drawing/2014/main" id="{BAB9811B-9508-E42B-FA37-494449BCB7DA}"/>
                </a:ext>
              </a:extLst>
            </p:cNvPr>
            <p:cNvSpPr txBox="1"/>
            <p:nvPr/>
          </p:nvSpPr>
          <p:spPr>
            <a:xfrm>
              <a:off x="9997337" y="6067684"/>
              <a:ext cx="2747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it-IT" sz="1200" spc="0" baseline="0">
                  <a:ln/>
                  <a:solidFill>
                    <a:srgbClr val="262626"/>
                  </a:solidFill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  <a:sym typeface="Arial"/>
                  <a:rtl val="0"/>
                </a:rPr>
                <a:t>3</a:t>
              </a:r>
            </a:p>
          </p:txBody>
        </p:sp>
        <p:sp>
          <p:nvSpPr>
            <p:cNvPr id="82" name="CasellaDiTesto 81">
              <a:extLst>
                <a:ext uri="{FF2B5EF4-FFF2-40B4-BE49-F238E27FC236}">
                  <a16:creationId xmlns:a16="http://schemas.microsoft.com/office/drawing/2014/main" id="{F9C5B7E9-44A3-EDB1-F6D4-9BF06F895101}"/>
                </a:ext>
              </a:extLst>
            </p:cNvPr>
            <p:cNvSpPr txBox="1"/>
            <p:nvPr/>
          </p:nvSpPr>
          <p:spPr>
            <a:xfrm>
              <a:off x="10503025" y="6067684"/>
              <a:ext cx="39467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it-IT" sz="1200" spc="0" baseline="0">
                  <a:ln/>
                  <a:solidFill>
                    <a:srgbClr val="262626"/>
                  </a:solidFill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  <a:sym typeface="Arial"/>
                  <a:rtl val="0"/>
                </a:rPr>
                <a:t>3.5</a:t>
              </a:r>
            </a:p>
          </p:txBody>
        </p:sp>
        <p:sp>
          <p:nvSpPr>
            <p:cNvPr id="83" name="CasellaDiTesto 82">
              <a:extLst>
                <a:ext uri="{FF2B5EF4-FFF2-40B4-BE49-F238E27FC236}">
                  <a16:creationId xmlns:a16="http://schemas.microsoft.com/office/drawing/2014/main" id="{B77670FE-BFC9-06AE-25C5-7EB33C94FB45}"/>
                </a:ext>
              </a:extLst>
            </p:cNvPr>
            <p:cNvSpPr txBox="1"/>
            <p:nvPr/>
          </p:nvSpPr>
          <p:spPr>
            <a:xfrm>
              <a:off x="11125012" y="6067684"/>
              <a:ext cx="2747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it-IT" sz="1200" spc="0" baseline="0">
                  <a:ln/>
                  <a:solidFill>
                    <a:srgbClr val="262626"/>
                  </a:solidFill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  <a:sym typeface="Arial"/>
                  <a:rtl val="0"/>
                </a:rPr>
                <a:t>4</a:t>
              </a:r>
            </a:p>
          </p:txBody>
        </p:sp>
        <p:sp>
          <p:nvSpPr>
            <p:cNvPr id="84" name="CasellaDiTesto 83">
              <a:extLst>
                <a:ext uri="{FF2B5EF4-FFF2-40B4-BE49-F238E27FC236}">
                  <a16:creationId xmlns:a16="http://schemas.microsoft.com/office/drawing/2014/main" id="{E4125D82-DB6A-5F01-2561-08E27EE5F675}"/>
                </a:ext>
              </a:extLst>
            </p:cNvPr>
            <p:cNvSpPr txBox="1"/>
            <p:nvPr/>
          </p:nvSpPr>
          <p:spPr>
            <a:xfrm>
              <a:off x="8068038" y="6218673"/>
              <a:ext cx="188332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it-IT" sz="1200" spc="0" baseline="0" dirty="0" err="1">
                  <a:ln/>
                  <a:solidFill>
                    <a:srgbClr val="262626"/>
                  </a:solidFill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  <a:sym typeface="Arial"/>
                  <a:rtl val="0"/>
                </a:rPr>
                <a:t>Magnetic</a:t>
              </a:r>
              <a:r>
                <a:rPr lang="it-IT" sz="1200" spc="0" baseline="0" dirty="0">
                  <a:ln/>
                  <a:solidFill>
                    <a:srgbClr val="262626"/>
                  </a:solidFill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  <a:sym typeface="Arial"/>
                  <a:rtl val="0"/>
                </a:rPr>
                <a:t> Field </a:t>
              </a:r>
              <a:r>
                <a:rPr lang="it-IT" sz="1200" spc="0" baseline="0" dirty="0" err="1">
                  <a:ln/>
                  <a:solidFill>
                    <a:srgbClr val="262626"/>
                  </a:solidFill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  <a:sym typeface="Arial"/>
                  <a:rtl val="0"/>
                </a:rPr>
                <a:t>Flux</a:t>
              </a:r>
              <a:r>
                <a:rPr lang="it-IT" sz="1200" spc="0" baseline="0" dirty="0">
                  <a:ln/>
                  <a:solidFill>
                    <a:srgbClr val="262626"/>
                  </a:solidFill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  <a:sym typeface="Arial"/>
                  <a:rtl val="0"/>
                </a:rPr>
                <a:t> B [T]</a:t>
              </a:r>
            </a:p>
          </p:txBody>
        </p:sp>
        <p:grpSp>
          <p:nvGrpSpPr>
            <p:cNvPr id="85" name="Elemento grafico 31">
              <a:extLst>
                <a:ext uri="{FF2B5EF4-FFF2-40B4-BE49-F238E27FC236}">
                  <a16:creationId xmlns:a16="http://schemas.microsoft.com/office/drawing/2014/main" id="{99F7B98C-517B-E2F6-85FF-BCAA63555C86}"/>
                </a:ext>
              </a:extLst>
            </p:cNvPr>
            <p:cNvGrpSpPr/>
            <p:nvPr/>
          </p:nvGrpSpPr>
          <p:grpSpPr>
            <a:xfrm>
              <a:off x="6774907" y="3327480"/>
              <a:ext cx="4510698" cy="2730628"/>
              <a:chOff x="6520360" y="3282686"/>
              <a:chExt cx="3464326" cy="2730628"/>
            </a:xfrm>
          </p:grpSpPr>
          <p:sp>
            <p:nvSpPr>
              <p:cNvPr id="86" name="Figura a mano libera: forma 85">
                <a:extLst>
                  <a:ext uri="{FF2B5EF4-FFF2-40B4-BE49-F238E27FC236}">
                    <a16:creationId xmlns:a16="http://schemas.microsoft.com/office/drawing/2014/main" id="{ED3528BD-CF27-E030-C5DA-A70BED8A99F5}"/>
                  </a:ext>
                </a:extLst>
              </p:cNvPr>
              <p:cNvSpPr/>
              <p:nvPr/>
            </p:nvSpPr>
            <p:spPr>
              <a:xfrm>
                <a:off x="6520360" y="3282686"/>
                <a:ext cx="6379" cy="2730628"/>
              </a:xfrm>
              <a:custGeom>
                <a:avLst/>
                <a:gdLst>
                  <a:gd name="connsiteX0" fmla="*/ 0 w 6379"/>
                  <a:gd name="connsiteY0" fmla="*/ 2730629 h 2730628"/>
                  <a:gd name="connsiteX1" fmla="*/ 0 w 6379"/>
                  <a:gd name="connsiteY1" fmla="*/ 0 h 2730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79" h="2730628">
                    <a:moveTo>
                      <a:pt x="0" y="2730629"/>
                    </a:moveTo>
                    <a:lnTo>
                      <a:pt x="0" y="0"/>
                    </a:lnTo>
                  </a:path>
                </a:pathLst>
              </a:custGeom>
              <a:ln w="5307" cap="sq">
                <a:solidFill>
                  <a:srgbClr val="262626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87" name="Figura a mano libera: forma 86">
                <a:extLst>
                  <a:ext uri="{FF2B5EF4-FFF2-40B4-BE49-F238E27FC236}">
                    <a16:creationId xmlns:a16="http://schemas.microsoft.com/office/drawing/2014/main" id="{4AD4168E-9DA2-E23B-5E31-359E9C3A6ECD}"/>
                  </a:ext>
                </a:extLst>
              </p:cNvPr>
              <p:cNvSpPr/>
              <p:nvPr/>
            </p:nvSpPr>
            <p:spPr>
              <a:xfrm>
                <a:off x="9984686" y="3282686"/>
                <a:ext cx="6379" cy="2730628"/>
              </a:xfrm>
              <a:custGeom>
                <a:avLst/>
                <a:gdLst>
                  <a:gd name="connsiteX0" fmla="*/ 0 w 6379"/>
                  <a:gd name="connsiteY0" fmla="*/ 2730629 h 2730628"/>
                  <a:gd name="connsiteX1" fmla="*/ 0 w 6379"/>
                  <a:gd name="connsiteY1" fmla="*/ 0 h 2730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79" h="2730628">
                    <a:moveTo>
                      <a:pt x="0" y="2730629"/>
                    </a:moveTo>
                    <a:lnTo>
                      <a:pt x="0" y="0"/>
                    </a:lnTo>
                  </a:path>
                </a:pathLst>
              </a:custGeom>
              <a:ln w="5307" cap="sq">
                <a:solidFill>
                  <a:srgbClr val="262626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88" name="Figura a mano libera: forma 87">
                <a:extLst>
                  <a:ext uri="{FF2B5EF4-FFF2-40B4-BE49-F238E27FC236}">
                    <a16:creationId xmlns:a16="http://schemas.microsoft.com/office/drawing/2014/main" id="{15733959-7D2F-6514-5AE6-397B6F500069}"/>
                  </a:ext>
                </a:extLst>
              </p:cNvPr>
              <p:cNvSpPr/>
              <p:nvPr/>
            </p:nvSpPr>
            <p:spPr>
              <a:xfrm>
                <a:off x="6520360" y="6013315"/>
                <a:ext cx="34643" cy="6379"/>
              </a:xfrm>
              <a:custGeom>
                <a:avLst/>
                <a:gdLst>
                  <a:gd name="connsiteX0" fmla="*/ 0 w 34643"/>
                  <a:gd name="connsiteY0" fmla="*/ 0 h 6379"/>
                  <a:gd name="connsiteX1" fmla="*/ 34643 w 34643"/>
                  <a:gd name="connsiteY1" fmla="*/ 0 h 6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4643" h="6379">
                    <a:moveTo>
                      <a:pt x="0" y="0"/>
                    </a:moveTo>
                    <a:lnTo>
                      <a:pt x="34643" y="0"/>
                    </a:lnTo>
                  </a:path>
                </a:pathLst>
              </a:custGeom>
              <a:ln w="5307" cap="sq">
                <a:solidFill>
                  <a:srgbClr val="262626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89" name="Figura a mano libera: forma 88">
                <a:extLst>
                  <a:ext uri="{FF2B5EF4-FFF2-40B4-BE49-F238E27FC236}">
                    <a16:creationId xmlns:a16="http://schemas.microsoft.com/office/drawing/2014/main" id="{12FF1603-C8BB-90C7-5377-E7AAFC7FD143}"/>
                  </a:ext>
                </a:extLst>
              </p:cNvPr>
              <p:cNvSpPr/>
              <p:nvPr/>
            </p:nvSpPr>
            <p:spPr>
              <a:xfrm>
                <a:off x="6520360" y="5558212"/>
                <a:ext cx="34643" cy="6379"/>
              </a:xfrm>
              <a:custGeom>
                <a:avLst/>
                <a:gdLst>
                  <a:gd name="connsiteX0" fmla="*/ 0 w 34643"/>
                  <a:gd name="connsiteY0" fmla="*/ 0 h 6379"/>
                  <a:gd name="connsiteX1" fmla="*/ 34643 w 34643"/>
                  <a:gd name="connsiteY1" fmla="*/ 0 h 6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4643" h="6379">
                    <a:moveTo>
                      <a:pt x="0" y="0"/>
                    </a:moveTo>
                    <a:lnTo>
                      <a:pt x="34643" y="0"/>
                    </a:lnTo>
                  </a:path>
                </a:pathLst>
              </a:custGeom>
              <a:ln w="5307" cap="sq">
                <a:solidFill>
                  <a:srgbClr val="262626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90" name="Figura a mano libera: forma 89">
                <a:extLst>
                  <a:ext uri="{FF2B5EF4-FFF2-40B4-BE49-F238E27FC236}">
                    <a16:creationId xmlns:a16="http://schemas.microsoft.com/office/drawing/2014/main" id="{189AFA5A-A428-BA6C-38D5-7330713715DC}"/>
                  </a:ext>
                </a:extLst>
              </p:cNvPr>
              <p:cNvSpPr/>
              <p:nvPr/>
            </p:nvSpPr>
            <p:spPr>
              <a:xfrm>
                <a:off x="6520360" y="5103103"/>
                <a:ext cx="34643" cy="6379"/>
              </a:xfrm>
              <a:custGeom>
                <a:avLst/>
                <a:gdLst>
                  <a:gd name="connsiteX0" fmla="*/ 0 w 34643"/>
                  <a:gd name="connsiteY0" fmla="*/ 0 h 6379"/>
                  <a:gd name="connsiteX1" fmla="*/ 34643 w 34643"/>
                  <a:gd name="connsiteY1" fmla="*/ 0 h 6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4643" h="6379">
                    <a:moveTo>
                      <a:pt x="0" y="0"/>
                    </a:moveTo>
                    <a:lnTo>
                      <a:pt x="34643" y="0"/>
                    </a:lnTo>
                  </a:path>
                </a:pathLst>
              </a:custGeom>
              <a:ln w="5307" cap="sq">
                <a:solidFill>
                  <a:srgbClr val="262626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91" name="Figura a mano libera: forma 90">
                <a:extLst>
                  <a:ext uri="{FF2B5EF4-FFF2-40B4-BE49-F238E27FC236}">
                    <a16:creationId xmlns:a16="http://schemas.microsoft.com/office/drawing/2014/main" id="{6884835A-E629-EACE-FC8D-F14747A856BF}"/>
                  </a:ext>
                </a:extLst>
              </p:cNvPr>
              <p:cNvSpPr/>
              <p:nvPr/>
            </p:nvSpPr>
            <p:spPr>
              <a:xfrm>
                <a:off x="6520360" y="4648001"/>
                <a:ext cx="34643" cy="6379"/>
              </a:xfrm>
              <a:custGeom>
                <a:avLst/>
                <a:gdLst>
                  <a:gd name="connsiteX0" fmla="*/ 0 w 34643"/>
                  <a:gd name="connsiteY0" fmla="*/ 0 h 6379"/>
                  <a:gd name="connsiteX1" fmla="*/ 34643 w 34643"/>
                  <a:gd name="connsiteY1" fmla="*/ 0 h 6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4643" h="6379">
                    <a:moveTo>
                      <a:pt x="0" y="0"/>
                    </a:moveTo>
                    <a:lnTo>
                      <a:pt x="34643" y="0"/>
                    </a:lnTo>
                  </a:path>
                </a:pathLst>
              </a:custGeom>
              <a:ln w="5307" cap="sq">
                <a:solidFill>
                  <a:srgbClr val="262626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92" name="Figura a mano libera: forma 91">
                <a:extLst>
                  <a:ext uri="{FF2B5EF4-FFF2-40B4-BE49-F238E27FC236}">
                    <a16:creationId xmlns:a16="http://schemas.microsoft.com/office/drawing/2014/main" id="{9783F754-647B-7118-778D-E5947AC9053E}"/>
                  </a:ext>
                </a:extLst>
              </p:cNvPr>
              <p:cNvSpPr/>
              <p:nvPr/>
            </p:nvSpPr>
            <p:spPr>
              <a:xfrm>
                <a:off x="6520360" y="4192898"/>
                <a:ext cx="34643" cy="6379"/>
              </a:xfrm>
              <a:custGeom>
                <a:avLst/>
                <a:gdLst>
                  <a:gd name="connsiteX0" fmla="*/ 0 w 34643"/>
                  <a:gd name="connsiteY0" fmla="*/ 0 h 6379"/>
                  <a:gd name="connsiteX1" fmla="*/ 34643 w 34643"/>
                  <a:gd name="connsiteY1" fmla="*/ 0 h 6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4643" h="6379">
                    <a:moveTo>
                      <a:pt x="0" y="0"/>
                    </a:moveTo>
                    <a:lnTo>
                      <a:pt x="34643" y="0"/>
                    </a:lnTo>
                  </a:path>
                </a:pathLst>
              </a:custGeom>
              <a:ln w="5307" cap="sq">
                <a:solidFill>
                  <a:srgbClr val="262626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93" name="Figura a mano libera: forma 92">
                <a:extLst>
                  <a:ext uri="{FF2B5EF4-FFF2-40B4-BE49-F238E27FC236}">
                    <a16:creationId xmlns:a16="http://schemas.microsoft.com/office/drawing/2014/main" id="{F5CB6F1D-4390-5B46-3878-487870DB44B1}"/>
                  </a:ext>
                </a:extLst>
              </p:cNvPr>
              <p:cNvSpPr/>
              <p:nvPr/>
            </p:nvSpPr>
            <p:spPr>
              <a:xfrm>
                <a:off x="6520360" y="3737789"/>
                <a:ext cx="34643" cy="6379"/>
              </a:xfrm>
              <a:custGeom>
                <a:avLst/>
                <a:gdLst>
                  <a:gd name="connsiteX0" fmla="*/ 0 w 34643"/>
                  <a:gd name="connsiteY0" fmla="*/ 0 h 6379"/>
                  <a:gd name="connsiteX1" fmla="*/ 34643 w 34643"/>
                  <a:gd name="connsiteY1" fmla="*/ 0 h 6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4643" h="6379">
                    <a:moveTo>
                      <a:pt x="0" y="0"/>
                    </a:moveTo>
                    <a:lnTo>
                      <a:pt x="34643" y="0"/>
                    </a:lnTo>
                  </a:path>
                </a:pathLst>
              </a:custGeom>
              <a:ln w="5307" cap="sq">
                <a:solidFill>
                  <a:srgbClr val="262626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94" name="Figura a mano libera: forma 93">
                <a:extLst>
                  <a:ext uri="{FF2B5EF4-FFF2-40B4-BE49-F238E27FC236}">
                    <a16:creationId xmlns:a16="http://schemas.microsoft.com/office/drawing/2014/main" id="{F1478B89-6083-8A66-EB1E-0787BB9FD5E4}"/>
                  </a:ext>
                </a:extLst>
              </p:cNvPr>
              <p:cNvSpPr/>
              <p:nvPr/>
            </p:nvSpPr>
            <p:spPr>
              <a:xfrm>
                <a:off x="6520360" y="3282686"/>
                <a:ext cx="34643" cy="6379"/>
              </a:xfrm>
              <a:custGeom>
                <a:avLst/>
                <a:gdLst>
                  <a:gd name="connsiteX0" fmla="*/ 0 w 34643"/>
                  <a:gd name="connsiteY0" fmla="*/ 0 h 6379"/>
                  <a:gd name="connsiteX1" fmla="*/ 34643 w 34643"/>
                  <a:gd name="connsiteY1" fmla="*/ 0 h 6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4643" h="6379">
                    <a:moveTo>
                      <a:pt x="0" y="0"/>
                    </a:moveTo>
                    <a:lnTo>
                      <a:pt x="34643" y="0"/>
                    </a:lnTo>
                  </a:path>
                </a:pathLst>
              </a:custGeom>
              <a:ln w="5307" cap="sq">
                <a:solidFill>
                  <a:srgbClr val="262626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95" name="Figura a mano libera: forma 94">
                <a:extLst>
                  <a:ext uri="{FF2B5EF4-FFF2-40B4-BE49-F238E27FC236}">
                    <a16:creationId xmlns:a16="http://schemas.microsoft.com/office/drawing/2014/main" id="{A8FE1D7F-DA13-DABD-546D-E4B21523B73E}"/>
                  </a:ext>
                </a:extLst>
              </p:cNvPr>
              <p:cNvSpPr/>
              <p:nvPr/>
            </p:nvSpPr>
            <p:spPr>
              <a:xfrm>
                <a:off x="9950043" y="6013315"/>
                <a:ext cx="34643" cy="6379"/>
              </a:xfrm>
              <a:custGeom>
                <a:avLst/>
                <a:gdLst>
                  <a:gd name="connsiteX0" fmla="*/ 34643 w 34643"/>
                  <a:gd name="connsiteY0" fmla="*/ 0 h 6379"/>
                  <a:gd name="connsiteX1" fmla="*/ 0 w 34643"/>
                  <a:gd name="connsiteY1" fmla="*/ 0 h 6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4643" h="6379">
                    <a:moveTo>
                      <a:pt x="34643" y="0"/>
                    </a:moveTo>
                    <a:lnTo>
                      <a:pt x="0" y="0"/>
                    </a:lnTo>
                  </a:path>
                </a:pathLst>
              </a:custGeom>
              <a:ln w="5307" cap="sq">
                <a:solidFill>
                  <a:srgbClr val="262626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96" name="Figura a mano libera: forma 95">
                <a:extLst>
                  <a:ext uri="{FF2B5EF4-FFF2-40B4-BE49-F238E27FC236}">
                    <a16:creationId xmlns:a16="http://schemas.microsoft.com/office/drawing/2014/main" id="{2887321A-BCAA-A262-80C1-8DEB828334F2}"/>
                  </a:ext>
                </a:extLst>
              </p:cNvPr>
              <p:cNvSpPr/>
              <p:nvPr/>
            </p:nvSpPr>
            <p:spPr>
              <a:xfrm>
                <a:off x="9950043" y="5558212"/>
                <a:ext cx="34643" cy="6379"/>
              </a:xfrm>
              <a:custGeom>
                <a:avLst/>
                <a:gdLst>
                  <a:gd name="connsiteX0" fmla="*/ 34643 w 34643"/>
                  <a:gd name="connsiteY0" fmla="*/ 0 h 6379"/>
                  <a:gd name="connsiteX1" fmla="*/ 0 w 34643"/>
                  <a:gd name="connsiteY1" fmla="*/ 0 h 6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4643" h="6379">
                    <a:moveTo>
                      <a:pt x="34643" y="0"/>
                    </a:moveTo>
                    <a:lnTo>
                      <a:pt x="0" y="0"/>
                    </a:lnTo>
                  </a:path>
                </a:pathLst>
              </a:custGeom>
              <a:ln w="5307" cap="sq">
                <a:solidFill>
                  <a:srgbClr val="262626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97" name="Figura a mano libera: forma 96">
                <a:extLst>
                  <a:ext uri="{FF2B5EF4-FFF2-40B4-BE49-F238E27FC236}">
                    <a16:creationId xmlns:a16="http://schemas.microsoft.com/office/drawing/2014/main" id="{09486FAE-67F6-4CDF-4372-0396541B01D4}"/>
                  </a:ext>
                </a:extLst>
              </p:cNvPr>
              <p:cNvSpPr/>
              <p:nvPr/>
            </p:nvSpPr>
            <p:spPr>
              <a:xfrm>
                <a:off x="9950043" y="5103103"/>
                <a:ext cx="34643" cy="6379"/>
              </a:xfrm>
              <a:custGeom>
                <a:avLst/>
                <a:gdLst>
                  <a:gd name="connsiteX0" fmla="*/ 34643 w 34643"/>
                  <a:gd name="connsiteY0" fmla="*/ 0 h 6379"/>
                  <a:gd name="connsiteX1" fmla="*/ 0 w 34643"/>
                  <a:gd name="connsiteY1" fmla="*/ 0 h 6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4643" h="6379">
                    <a:moveTo>
                      <a:pt x="34643" y="0"/>
                    </a:moveTo>
                    <a:lnTo>
                      <a:pt x="0" y="0"/>
                    </a:lnTo>
                  </a:path>
                </a:pathLst>
              </a:custGeom>
              <a:ln w="5307" cap="sq">
                <a:solidFill>
                  <a:srgbClr val="262626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98" name="Figura a mano libera: forma 97">
                <a:extLst>
                  <a:ext uri="{FF2B5EF4-FFF2-40B4-BE49-F238E27FC236}">
                    <a16:creationId xmlns:a16="http://schemas.microsoft.com/office/drawing/2014/main" id="{E5EC6E6D-73AB-93CE-8F70-B63AA7A7B969}"/>
                  </a:ext>
                </a:extLst>
              </p:cNvPr>
              <p:cNvSpPr/>
              <p:nvPr/>
            </p:nvSpPr>
            <p:spPr>
              <a:xfrm>
                <a:off x="9950043" y="4648001"/>
                <a:ext cx="34643" cy="6379"/>
              </a:xfrm>
              <a:custGeom>
                <a:avLst/>
                <a:gdLst>
                  <a:gd name="connsiteX0" fmla="*/ 34643 w 34643"/>
                  <a:gd name="connsiteY0" fmla="*/ 0 h 6379"/>
                  <a:gd name="connsiteX1" fmla="*/ 0 w 34643"/>
                  <a:gd name="connsiteY1" fmla="*/ 0 h 6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4643" h="6379">
                    <a:moveTo>
                      <a:pt x="34643" y="0"/>
                    </a:moveTo>
                    <a:lnTo>
                      <a:pt x="0" y="0"/>
                    </a:lnTo>
                  </a:path>
                </a:pathLst>
              </a:custGeom>
              <a:ln w="5307" cap="sq">
                <a:solidFill>
                  <a:srgbClr val="262626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99" name="Figura a mano libera: forma 98">
                <a:extLst>
                  <a:ext uri="{FF2B5EF4-FFF2-40B4-BE49-F238E27FC236}">
                    <a16:creationId xmlns:a16="http://schemas.microsoft.com/office/drawing/2014/main" id="{DEBEC720-A44C-E177-AC0B-7B0F37CF499A}"/>
                  </a:ext>
                </a:extLst>
              </p:cNvPr>
              <p:cNvSpPr/>
              <p:nvPr/>
            </p:nvSpPr>
            <p:spPr>
              <a:xfrm>
                <a:off x="9950043" y="4192898"/>
                <a:ext cx="34643" cy="6379"/>
              </a:xfrm>
              <a:custGeom>
                <a:avLst/>
                <a:gdLst>
                  <a:gd name="connsiteX0" fmla="*/ 34643 w 34643"/>
                  <a:gd name="connsiteY0" fmla="*/ 0 h 6379"/>
                  <a:gd name="connsiteX1" fmla="*/ 0 w 34643"/>
                  <a:gd name="connsiteY1" fmla="*/ 0 h 6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4643" h="6379">
                    <a:moveTo>
                      <a:pt x="34643" y="0"/>
                    </a:moveTo>
                    <a:lnTo>
                      <a:pt x="0" y="0"/>
                    </a:lnTo>
                  </a:path>
                </a:pathLst>
              </a:custGeom>
              <a:ln w="5307" cap="sq">
                <a:solidFill>
                  <a:srgbClr val="262626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100" name="Figura a mano libera: forma 99">
                <a:extLst>
                  <a:ext uri="{FF2B5EF4-FFF2-40B4-BE49-F238E27FC236}">
                    <a16:creationId xmlns:a16="http://schemas.microsoft.com/office/drawing/2014/main" id="{3A3CFE7C-0787-ADA2-9A12-98091ADE2B77}"/>
                  </a:ext>
                </a:extLst>
              </p:cNvPr>
              <p:cNvSpPr/>
              <p:nvPr/>
            </p:nvSpPr>
            <p:spPr>
              <a:xfrm>
                <a:off x="9950043" y="3737789"/>
                <a:ext cx="34643" cy="6379"/>
              </a:xfrm>
              <a:custGeom>
                <a:avLst/>
                <a:gdLst>
                  <a:gd name="connsiteX0" fmla="*/ 34643 w 34643"/>
                  <a:gd name="connsiteY0" fmla="*/ 0 h 6379"/>
                  <a:gd name="connsiteX1" fmla="*/ 0 w 34643"/>
                  <a:gd name="connsiteY1" fmla="*/ 0 h 6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4643" h="6379">
                    <a:moveTo>
                      <a:pt x="34643" y="0"/>
                    </a:moveTo>
                    <a:lnTo>
                      <a:pt x="0" y="0"/>
                    </a:lnTo>
                  </a:path>
                </a:pathLst>
              </a:custGeom>
              <a:ln w="5307" cap="sq">
                <a:solidFill>
                  <a:srgbClr val="262626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101" name="Figura a mano libera: forma 100">
                <a:extLst>
                  <a:ext uri="{FF2B5EF4-FFF2-40B4-BE49-F238E27FC236}">
                    <a16:creationId xmlns:a16="http://schemas.microsoft.com/office/drawing/2014/main" id="{810E10B9-9C32-7AFE-25D5-CC5AE77B17BF}"/>
                  </a:ext>
                </a:extLst>
              </p:cNvPr>
              <p:cNvSpPr/>
              <p:nvPr/>
            </p:nvSpPr>
            <p:spPr>
              <a:xfrm>
                <a:off x="9950043" y="3282686"/>
                <a:ext cx="34643" cy="6379"/>
              </a:xfrm>
              <a:custGeom>
                <a:avLst/>
                <a:gdLst>
                  <a:gd name="connsiteX0" fmla="*/ 34643 w 34643"/>
                  <a:gd name="connsiteY0" fmla="*/ 0 h 6379"/>
                  <a:gd name="connsiteX1" fmla="*/ 0 w 34643"/>
                  <a:gd name="connsiteY1" fmla="*/ 0 h 6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4643" h="6379">
                    <a:moveTo>
                      <a:pt x="34643" y="0"/>
                    </a:moveTo>
                    <a:lnTo>
                      <a:pt x="0" y="0"/>
                    </a:lnTo>
                  </a:path>
                </a:pathLst>
              </a:custGeom>
              <a:ln w="5307" cap="sq">
                <a:solidFill>
                  <a:srgbClr val="262626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</p:grpSp>
        <p:sp>
          <p:nvSpPr>
            <p:cNvPr id="102" name="CasellaDiTesto 101">
              <a:extLst>
                <a:ext uri="{FF2B5EF4-FFF2-40B4-BE49-F238E27FC236}">
                  <a16:creationId xmlns:a16="http://schemas.microsoft.com/office/drawing/2014/main" id="{53875100-D628-95E8-1919-1F823D07F42B}"/>
                </a:ext>
              </a:extLst>
            </p:cNvPr>
            <p:cNvSpPr txBox="1"/>
            <p:nvPr/>
          </p:nvSpPr>
          <p:spPr>
            <a:xfrm>
              <a:off x="6517398" y="5958159"/>
              <a:ext cx="2747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it-IT" sz="1200" spc="0" baseline="0">
                  <a:ln/>
                  <a:solidFill>
                    <a:srgbClr val="262626"/>
                  </a:solidFill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  <a:sym typeface="Arial"/>
                  <a:rtl val="0"/>
                </a:rPr>
                <a:t>0</a:t>
              </a:r>
            </a:p>
          </p:txBody>
        </p:sp>
        <p:sp>
          <p:nvSpPr>
            <p:cNvPr id="103" name="CasellaDiTesto 102">
              <a:extLst>
                <a:ext uri="{FF2B5EF4-FFF2-40B4-BE49-F238E27FC236}">
                  <a16:creationId xmlns:a16="http://schemas.microsoft.com/office/drawing/2014/main" id="{2A35A45B-EBB4-3A5B-6C8C-25315A61B944}"/>
                </a:ext>
              </a:extLst>
            </p:cNvPr>
            <p:cNvSpPr txBox="1"/>
            <p:nvPr/>
          </p:nvSpPr>
          <p:spPr>
            <a:xfrm>
              <a:off x="6367874" y="5503057"/>
              <a:ext cx="4456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it-IT" sz="1200" spc="0" baseline="0">
                  <a:ln/>
                  <a:solidFill>
                    <a:srgbClr val="262626"/>
                  </a:solidFill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  <a:sym typeface="Arial"/>
                  <a:rtl val="0"/>
                </a:rPr>
                <a:t>500</a:t>
              </a:r>
            </a:p>
          </p:txBody>
        </p:sp>
        <p:sp>
          <p:nvSpPr>
            <p:cNvPr id="104" name="CasellaDiTesto 103">
              <a:extLst>
                <a:ext uri="{FF2B5EF4-FFF2-40B4-BE49-F238E27FC236}">
                  <a16:creationId xmlns:a16="http://schemas.microsoft.com/office/drawing/2014/main" id="{C86A7B98-8761-65A5-BF08-195863A6245A}"/>
                </a:ext>
              </a:extLst>
            </p:cNvPr>
            <p:cNvSpPr txBox="1"/>
            <p:nvPr/>
          </p:nvSpPr>
          <p:spPr>
            <a:xfrm>
              <a:off x="6284803" y="5047948"/>
              <a:ext cx="5310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it-IT" sz="1200" spc="0" baseline="0">
                  <a:ln/>
                  <a:solidFill>
                    <a:srgbClr val="262626"/>
                  </a:solidFill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  <a:sym typeface="Arial"/>
                  <a:rtl val="0"/>
                </a:rPr>
                <a:t>1000</a:t>
              </a:r>
            </a:p>
          </p:txBody>
        </p:sp>
        <p:sp>
          <p:nvSpPr>
            <p:cNvPr id="105" name="CasellaDiTesto 104">
              <a:extLst>
                <a:ext uri="{FF2B5EF4-FFF2-40B4-BE49-F238E27FC236}">
                  <a16:creationId xmlns:a16="http://schemas.microsoft.com/office/drawing/2014/main" id="{744E63E5-FA62-EF94-FFEA-B9BE8233BF95}"/>
                </a:ext>
              </a:extLst>
            </p:cNvPr>
            <p:cNvSpPr txBox="1"/>
            <p:nvPr/>
          </p:nvSpPr>
          <p:spPr>
            <a:xfrm>
              <a:off x="6284803" y="4592845"/>
              <a:ext cx="5310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it-IT" sz="1200" spc="0" baseline="0">
                  <a:ln/>
                  <a:solidFill>
                    <a:srgbClr val="262626"/>
                  </a:solidFill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  <a:sym typeface="Arial"/>
                  <a:rtl val="0"/>
                </a:rPr>
                <a:t>1500</a:t>
              </a:r>
            </a:p>
          </p:txBody>
        </p:sp>
        <p:sp>
          <p:nvSpPr>
            <p:cNvPr id="106" name="CasellaDiTesto 105">
              <a:extLst>
                <a:ext uri="{FF2B5EF4-FFF2-40B4-BE49-F238E27FC236}">
                  <a16:creationId xmlns:a16="http://schemas.microsoft.com/office/drawing/2014/main" id="{6532E39D-C671-4ABF-E53E-5E51E5FBB17B}"/>
                </a:ext>
              </a:extLst>
            </p:cNvPr>
            <p:cNvSpPr txBox="1"/>
            <p:nvPr/>
          </p:nvSpPr>
          <p:spPr>
            <a:xfrm>
              <a:off x="6284803" y="4137742"/>
              <a:ext cx="5310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it-IT" sz="1200" spc="0" baseline="0">
                  <a:ln/>
                  <a:solidFill>
                    <a:srgbClr val="262626"/>
                  </a:solidFill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  <a:sym typeface="Arial"/>
                  <a:rtl val="0"/>
                </a:rPr>
                <a:t>2000</a:t>
              </a:r>
            </a:p>
          </p:txBody>
        </p:sp>
        <p:sp>
          <p:nvSpPr>
            <p:cNvPr id="107" name="CasellaDiTesto 106">
              <a:extLst>
                <a:ext uri="{FF2B5EF4-FFF2-40B4-BE49-F238E27FC236}">
                  <a16:creationId xmlns:a16="http://schemas.microsoft.com/office/drawing/2014/main" id="{968500BE-C9A0-FB2C-9E1F-96540EB36E9D}"/>
                </a:ext>
              </a:extLst>
            </p:cNvPr>
            <p:cNvSpPr txBox="1"/>
            <p:nvPr/>
          </p:nvSpPr>
          <p:spPr>
            <a:xfrm>
              <a:off x="6284803" y="3682633"/>
              <a:ext cx="5310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it-IT" sz="1200" spc="0" baseline="0">
                  <a:ln/>
                  <a:solidFill>
                    <a:srgbClr val="262626"/>
                  </a:solidFill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  <a:sym typeface="Arial"/>
                  <a:rtl val="0"/>
                </a:rPr>
                <a:t>2500</a:t>
              </a:r>
            </a:p>
          </p:txBody>
        </p:sp>
        <p:sp>
          <p:nvSpPr>
            <p:cNvPr id="108" name="CasellaDiTesto 107">
              <a:extLst>
                <a:ext uri="{FF2B5EF4-FFF2-40B4-BE49-F238E27FC236}">
                  <a16:creationId xmlns:a16="http://schemas.microsoft.com/office/drawing/2014/main" id="{ED128691-E613-1C54-6404-083127E0894E}"/>
                </a:ext>
              </a:extLst>
            </p:cNvPr>
            <p:cNvSpPr txBox="1"/>
            <p:nvPr/>
          </p:nvSpPr>
          <p:spPr>
            <a:xfrm>
              <a:off x="6284803" y="3227531"/>
              <a:ext cx="5310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it-IT" sz="1200" spc="0" baseline="0" dirty="0">
                  <a:ln/>
                  <a:solidFill>
                    <a:srgbClr val="262626"/>
                  </a:solidFill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  <a:sym typeface="Arial"/>
                  <a:rtl val="0"/>
                </a:rPr>
                <a:t>3000</a:t>
              </a:r>
            </a:p>
          </p:txBody>
        </p:sp>
        <p:sp>
          <p:nvSpPr>
            <p:cNvPr id="109" name="CasellaDiTesto 108">
              <a:extLst>
                <a:ext uri="{FF2B5EF4-FFF2-40B4-BE49-F238E27FC236}">
                  <a16:creationId xmlns:a16="http://schemas.microsoft.com/office/drawing/2014/main" id="{7C5420D5-B304-BA63-B89D-D86AA01E408F}"/>
                </a:ext>
              </a:extLst>
            </p:cNvPr>
            <p:cNvSpPr txBox="1"/>
            <p:nvPr/>
          </p:nvSpPr>
          <p:spPr>
            <a:xfrm rot="16200000">
              <a:off x="5473652" y="4865606"/>
              <a:ext cx="1424942" cy="2839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it-IT" sz="1200" spc="0" baseline="0" dirty="0">
                  <a:ln/>
                  <a:solidFill>
                    <a:srgbClr val="262626"/>
                  </a:solidFill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  <a:sym typeface="Arial"/>
                  <a:rtl val="0"/>
                </a:rPr>
                <a:t>Critical </a:t>
              </a:r>
              <a:r>
                <a:rPr lang="it-IT" sz="1200" spc="0" baseline="0" dirty="0" err="1">
                  <a:ln/>
                  <a:solidFill>
                    <a:srgbClr val="262626"/>
                  </a:solidFill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  <a:sym typeface="Arial"/>
                  <a:rtl val="0"/>
                </a:rPr>
                <a:t>Current</a:t>
              </a:r>
              <a:r>
                <a:rPr lang="it-IT" sz="1200" spc="0" baseline="0" dirty="0">
                  <a:ln/>
                  <a:solidFill>
                    <a:srgbClr val="262626"/>
                  </a:solidFill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  <a:sym typeface="Arial"/>
                  <a:rtl val="0"/>
                </a:rPr>
                <a:t> [A]</a:t>
              </a:r>
            </a:p>
          </p:txBody>
        </p:sp>
        <p:grpSp>
          <p:nvGrpSpPr>
            <p:cNvPr id="110" name="Elemento grafico 31">
              <a:extLst>
                <a:ext uri="{FF2B5EF4-FFF2-40B4-BE49-F238E27FC236}">
                  <a16:creationId xmlns:a16="http://schemas.microsoft.com/office/drawing/2014/main" id="{EF0CBDFB-3486-FE9D-E98C-53B506DE3644}"/>
                </a:ext>
              </a:extLst>
            </p:cNvPr>
            <p:cNvGrpSpPr/>
            <p:nvPr/>
          </p:nvGrpSpPr>
          <p:grpSpPr>
            <a:xfrm>
              <a:off x="6794892" y="3297911"/>
              <a:ext cx="4491252" cy="2235554"/>
              <a:chOff x="6535709" y="3253117"/>
              <a:chExt cx="3449391" cy="2235554"/>
            </a:xfrm>
          </p:grpSpPr>
          <p:sp>
            <p:nvSpPr>
              <p:cNvPr id="111" name="Figura a mano libera: forma 110">
                <a:extLst>
                  <a:ext uri="{FF2B5EF4-FFF2-40B4-BE49-F238E27FC236}">
                    <a16:creationId xmlns:a16="http://schemas.microsoft.com/office/drawing/2014/main" id="{8DA1EC17-38BF-FF3B-2582-82527895E610}"/>
                  </a:ext>
                </a:extLst>
              </p:cNvPr>
              <p:cNvSpPr/>
              <p:nvPr/>
            </p:nvSpPr>
            <p:spPr>
              <a:xfrm>
                <a:off x="7870018" y="3282361"/>
                <a:ext cx="2115082" cy="1035380"/>
              </a:xfrm>
              <a:custGeom>
                <a:avLst/>
                <a:gdLst>
                  <a:gd name="connsiteX0" fmla="*/ 0 w 2115082"/>
                  <a:gd name="connsiteY0" fmla="*/ 0 h 1035380"/>
                  <a:gd name="connsiteX1" fmla="*/ 382505 w 2115082"/>
                  <a:gd name="connsiteY1" fmla="*/ 341472 h 1035380"/>
                  <a:gd name="connsiteX2" fmla="*/ 1248587 w 2115082"/>
                  <a:gd name="connsiteY2" fmla="*/ 801892 h 1035380"/>
                  <a:gd name="connsiteX3" fmla="*/ 2115083 w 2115082"/>
                  <a:gd name="connsiteY3" fmla="*/ 1035380 h 1035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15082" h="1035380">
                    <a:moveTo>
                      <a:pt x="0" y="0"/>
                    </a:moveTo>
                    <a:lnTo>
                      <a:pt x="382505" y="341472"/>
                    </a:lnTo>
                    <a:lnTo>
                      <a:pt x="1248587" y="801892"/>
                    </a:lnTo>
                    <a:lnTo>
                      <a:pt x="2115083" y="1035380"/>
                    </a:lnTo>
                  </a:path>
                </a:pathLst>
              </a:custGeom>
              <a:noFill/>
              <a:ln w="10614" cap="flat">
                <a:solidFill>
                  <a:srgbClr val="3E26A8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112" name="Figura a mano libera: forma 111">
                <a:extLst>
                  <a:ext uri="{FF2B5EF4-FFF2-40B4-BE49-F238E27FC236}">
                    <a16:creationId xmlns:a16="http://schemas.microsoft.com/office/drawing/2014/main" id="{FDB8E095-6FD8-CD5B-D3EE-981D282D4C5D}"/>
                  </a:ext>
                </a:extLst>
              </p:cNvPr>
              <p:cNvSpPr/>
              <p:nvPr/>
            </p:nvSpPr>
            <p:spPr>
              <a:xfrm>
                <a:off x="8215307" y="3586617"/>
                <a:ext cx="74432" cy="74432"/>
              </a:xfrm>
              <a:custGeom>
                <a:avLst/>
                <a:gdLst>
                  <a:gd name="connsiteX0" fmla="*/ 37579 w 74432"/>
                  <a:gd name="connsiteY0" fmla="*/ 10725 h 74432"/>
                  <a:gd name="connsiteX1" fmla="*/ 64162 w 74432"/>
                  <a:gd name="connsiteY1" fmla="*/ 37309 h 74432"/>
                  <a:gd name="connsiteX2" fmla="*/ 64162 w 74432"/>
                  <a:gd name="connsiteY2" fmla="*/ 37309 h 74432"/>
                  <a:gd name="connsiteX3" fmla="*/ 37579 w 74432"/>
                  <a:gd name="connsiteY3" fmla="*/ 63892 h 74432"/>
                  <a:gd name="connsiteX4" fmla="*/ 10995 w 74432"/>
                  <a:gd name="connsiteY4" fmla="*/ 37309 h 74432"/>
                  <a:gd name="connsiteX5" fmla="*/ 37579 w 74432"/>
                  <a:gd name="connsiteY5" fmla="*/ 10725 h 74432"/>
                  <a:gd name="connsiteX6" fmla="*/ 37579 w 74432"/>
                  <a:gd name="connsiteY6" fmla="*/ 92 h 74432"/>
                  <a:gd name="connsiteX7" fmla="*/ 363 w 74432"/>
                  <a:gd name="connsiteY7" fmla="*/ 37309 h 74432"/>
                  <a:gd name="connsiteX8" fmla="*/ 37579 w 74432"/>
                  <a:gd name="connsiteY8" fmla="*/ 74525 h 74432"/>
                  <a:gd name="connsiteX9" fmla="*/ 74795 w 74432"/>
                  <a:gd name="connsiteY9" fmla="*/ 37309 h 74432"/>
                  <a:gd name="connsiteX10" fmla="*/ 74795 w 74432"/>
                  <a:gd name="connsiteY10" fmla="*/ 37309 h 74432"/>
                  <a:gd name="connsiteX11" fmla="*/ 37579 w 74432"/>
                  <a:gd name="connsiteY11" fmla="*/ 92 h 74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4432" h="74432">
                    <a:moveTo>
                      <a:pt x="37579" y="10725"/>
                    </a:moveTo>
                    <a:cubicBezTo>
                      <a:pt x="52260" y="10725"/>
                      <a:pt x="64162" y="22627"/>
                      <a:pt x="64162" y="37309"/>
                    </a:cubicBezTo>
                    <a:lnTo>
                      <a:pt x="64162" y="37309"/>
                    </a:lnTo>
                    <a:cubicBezTo>
                      <a:pt x="64162" y="51990"/>
                      <a:pt x="52260" y="63892"/>
                      <a:pt x="37579" y="63892"/>
                    </a:cubicBezTo>
                    <a:cubicBezTo>
                      <a:pt x="22897" y="63892"/>
                      <a:pt x="10995" y="51990"/>
                      <a:pt x="10995" y="37309"/>
                    </a:cubicBezTo>
                    <a:cubicBezTo>
                      <a:pt x="10995" y="22627"/>
                      <a:pt x="22897" y="10725"/>
                      <a:pt x="37579" y="10725"/>
                    </a:cubicBezTo>
                    <a:close/>
                    <a:moveTo>
                      <a:pt x="37579" y="92"/>
                    </a:moveTo>
                    <a:cubicBezTo>
                      <a:pt x="17024" y="92"/>
                      <a:pt x="363" y="16754"/>
                      <a:pt x="363" y="37309"/>
                    </a:cubicBezTo>
                    <a:cubicBezTo>
                      <a:pt x="363" y="57863"/>
                      <a:pt x="17024" y="74525"/>
                      <a:pt x="37579" y="74525"/>
                    </a:cubicBezTo>
                    <a:cubicBezTo>
                      <a:pt x="58133" y="74525"/>
                      <a:pt x="74795" y="57863"/>
                      <a:pt x="74795" y="37309"/>
                    </a:cubicBezTo>
                    <a:lnTo>
                      <a:pt x="74795" y="37309"/>
                    </a:lnTo>
                    <a:cubicBezTo>
                      <a:pt x="74795" y="16754"/>
                      <a:pt x="58133" y="92"/>
                      <a:pt x="37579" y="92"/>
                    </a:cubicBezTo>
                    <a:close/>
                  </a:path>
                </a:pathLst>
              </a:custGeom>
              <a:solidFill>
                <a:srgbClr val="3E26A8"/>
              </a:solidFill>
              <a:ln w="1061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113" name="Figura a mano libera: forma 112">
                <a:extLst>
                  <a:ext uri="{FF2B5EF4-FFF2-40B4-BE49-F238E27FC236}">
                    <a16:creationId xmlns:a16="http://schemas.microsoft.com/office/drawing/2014/main" id="{54FF2FEF-42F3-2D30-D9FC-B4B8D0BFF428}"/>
                  </a:ext>
                </a:extLst>
              </p:cNvPr>
              <p:cNvSpPr/>
              <p:nvPr/>
            </p:nvSpPr>
            <p:spPr>
              <a:xfrm>
                <a:off x="9081388" y="4047037"/>
                <a:ext cx="74432" cy="74432"/>
              </a:xfrm>
              <a:custGeom>
                <a:avLst/>
                <a:gdLst>
                  <a:gd name="connsiteX0" fmla="*/ 37715 w 74432"/>
                  <a:gd name="connsiteY0" fmla="*/ 10798 h 74432"/>
                  <a:gd name="connsiteX1" fmla="*/ 64298 w 74432"/>
                  <a:gd name="connsiteY1" fmla="*/ 37381 h 74432"/>
                  <a:gd name="connsiteX2" fmla="*/ 64298 w 74432"/>
                  <a:gd name="connsiteY2" fmla="*/ 37381 h 74432"/>
                  <a:gd name="connsiteX3" fmla="*/ 37715 w 74432"/>
                  <a:gd name="connsiteY3" fmla="*/ 63964 h 74432"/>
                  <a:gd name="connsiteX4" fmla="*/ 11131 w 74432"/>
                  <a:gd name="connsiteY4" fmla="*/ 37381 h 74432"/>
                  <a:gd name="connsiteX5" fmla="*/ 37715 w 74432"/>
                  <a:gd name="connsiteY5" fmla="*/ 10798 h 74432"/>
                  <a:gd name="connsiteX6" fmla="*/ 37715 w 74432"/>
                  <a:gd name="connsiteY6" fmla="*/ 165 h 74432"/>
                  <a:gd name="connsiteX7" fmla="*/ 498 w 74432"/>
                  <a:gd name="connsiteY7" fmla="*/ 37381 h 74432"/>
                  <a:gd name="connsiteX8" fmla="*/ 37715 w 74432"/>
                  <a:gd name="connsiteY8" fmla="*/ 74597 h 74432"/>
                  <a:gd name="connsiteX9" fmla="*/ 74931 w 74432"/>
                  <a:gd name="connsiteY9" fmla="*/ 37381 h 74432"/>
                  <a:gd name="connsiteX10" fmla="*/ 74931 w 74432"/>
                  <a:gd name="connsiteY10" fmla="*/ 37381 h 74432"/>
                  <a:gd name="connsiteX11" fmla="*/ 37715 w 74432"/>
                  <a:gd name="connsiteY11" fmla="*/ 165 h 74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4432" h="74432">
                    <a:moveTo>
                      <a:pt x="37715" y="10798"/>
                    </a:moveTo>
                    <a:cubicBezTo>
                      <a:pt x="52396" y="10798"/>
                      <a:pt x="64298" y="22699"/>
                      <a:pt x="64298" y="37381"/>
                    </a:cubicBezTo>
                    <a:lnTo>
                      <a:pt x="64298" y="37381"/>
                    </a:lnTo>
                    <a:cubicBezTo>
                      <a:pt x="64298" y="52063"/>
                      <a:pt x="52396" y="63964"/>
                      <a:pt x="37715" y="63964"/>
                    </a:cubicBezTo>
                    <a:cubicBezTo>
                      <a:pt x="23033" y="63964"/>
                      <a:pt x="11131" y="52063"/>
                      <a:pt x="11131" y="37381"/>
                    </a:cubicBezTo>
                    <a:cubicBezTo>
                      <a:pt x="11131" y="22699"/>
                      <a:pt x="23033" y="10798"/>
                      <a:pt x="37715" y="10798"/>
                    </a:cubicBezTo>
                    <a:close/>
                    <a:moveTo>
                      <a:pt x="37715" y="165"/>
                    </a:moveTo>
                    <a:cubicBezTo>
                      <a:pt x="17160" y="165"/>
                      <a:pt x="498" y="16827"/>
                      <a:pt x="498" y="37381"/>
                    </a:cubicBezTo>
                    <a:cubicBezTo>
                      <a:pt x="498" y="57935"/>
                      <a:pt x="17160" y="74597"/>
                      <a:pt x="37715" y="74597"/>
                    </a:cubicBezTo>
                    <a:cubicBezTo>
                      <a:pt x="58269" y="74597"/>
                      <a:pt x="74931" y="57935"/>
                      <a:pt x="74931" y="37381"/>
                    </a:cubicBezTo>
                    <a:lnTo>
                      <a:pt x="74931" y="37381"/>
                    </a:lnTo>
                    <a:cubicBezTo>
                      <a:pt x="74931" y="16827"/>
                      <a:pt x="58269" y="165"/>
                      <a:pt x="37715" y="165"/>
                    </a:cubicBezTo>
                    <a:close/>
                  </a:path>
                </a:pathLst>
              </a:custGeom>
              <a:solidFill>
                <a:srgbClr val="3E26A8"/>
              </a:solidFill>
              <a:ln w="1061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114" name="Figura a mano libera: forma 113">
                <a:extLst>
                  <a:ext uri="{FF2B5EF4-FFF2-40B4-BE49-F238E27FC236}">
                    <a16:creationId xmlns:a16="http://schemas.microsoft.com/office/drawing/2014/main" id="{9BF53CBE-FB00-7465-C98A-1F1DD1AC8EFE}"/>
                  </a:ext>
                </a:extLst>
              </p:cNvPr>
              <p:cNvSpPr/>
              <p:nvPr/>
            </p:nvSpPr>
            <p:spPr>
              <a:xfrm>
                <a:off x="7167902" y="3282361"/>
                <a:ext cx="2817198" cy="1533394"/>
              </a:xfrm>
              <a:custGeom>
                <a:avLst/>
                <a:gdLst>
                  <a:gd name="connsiteX0" fmla="*/ 0 w 2817198"/>
                  <a:gd name="connsiteY0" fmla="*/ 0 h 1533394"/>
                  <a:gd name="connsiteX1" fmla="*/ 218540 w 2817198"/>
                  <a:gd name="connsiteY1" fmla="*/ 371800 h 1533394"/>
                  <a:gd name="connsiteX2" fmla="*/ 651580 w 2817198"/>
                  <a:gd name="connsiteY2" fmla="*/ 808266 h 1533394"/>
                  <a:gd name="connsiteX3" fmla="*/ 1084621 w 2817198"/>
                  <a:gd name="connsiteY3" fmla="*/ 1065819 h 1533394"/>
                  <a:gd name="connsiteX4" fmla="*/ 1950703 w 2817198"/>
                  <a:gd name="connsiteY4" fmla="*/ 1373066 h 1533394"/>
                  <a:gd name="connsiteX5" fmla="*/ 2817199 w 2817198"/>
                  <a:gd name="connsiteY5" fmla="*/ 1533395 h 1533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817198" h="1533394">
                    <a:moveTo>
                      <a:pt x="0" y="0"/>
                    </a:moveTo>
                    <a:lnTo>
                      <a:pt x="218540" y="371800"/>
                    </a:lnTo>
                    <a:lnTo>
                      <a:pt x="651580" y="808266"/>
                    </a:lnTo>
                    <a:lnTo>
                      <a:pt x="1084621" y="1065819"/>
                    </a:lnTo>
                    <a:lnTo>
                      <a:pt x="1950703" y="1373066"/>
                    </a:lnTo>
                    <a:lnTo>
                      <a:pt x="2817199" y="1533395"/>
                    </a:lnTo>
                  </a:path>
                </a:pathLst>
              </a:custGeom>
              <a:noFill/>
              <a:ln w="10614" cap="flat">
                <a:solidFill>
                  <a:srgbClr val="4852F4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115" name="Figura a mano libera: forma 114">
                <a:extLst>
                  <a:ext uri="{FF2B5EF4-FFF2-40B4-BE49-F238E27FC236}">
                    <a16:creationId xmlns:a16="http://schemas.microsoft.com/office/drawing/2014/main" id="{6831D909-F02F-F479-F5D6-1A811C0E286A}"/>
                  </a:ext>
                </a:extLst>
              </p:cNvPr>
              <p:cNvSpPr/>
              <p:nvPr/>
            </p:nvSpPr>
            <p:spPr>
              <a:xfrm>
                <a:off x="7354542" y="3622261"/>
                <a:ext cx="63799" cy="63799"/>
              </a:xfrm>
              <a:custGeom>
                <a:avLst/>
                <a:gdLst>
                  <a:gd name="connsiteX0" fmla="*/ 32127 w 63799"/>
                  <a:gd name="connsiteY0" fmla="*/ 97 h 63799"/>
                  <a:gd name="connsiteX1" fmla="*/ 32127 w 63799"/>
                  <a:gd name="connsiteY1" fmla="*/ 63897 h 63799"/>
                  <a:gd name="connsiteX2" fmla="*/ 227 w 63799"/>
                  <a:gd name="connsiteY2" fmla="*/ 31997 h 63799"/>
                  <a:gd name="connsiteX3" fmla="*/ 64026 w 63799"/>
                  <a:gd name="connsiteY3" fmla="*/ 31997 h 637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3799" h="63799">
                    <a:moveTo>
                      <a:pt x="32127" y="97"/>
                    </a:moveTo>
                    <a:lnTo>
                      <a:pt x="32127" y="63897"/>
                    </a:lnTo>
                    <a:moveTo>
                      <a:pt x="227" y="31997"/>
                    </a:moveTo>
                    <a:lnTo>
                      <a:pt x="64026" y="31997"/>
                    </a:lnTo>
                  </a:path>
                </a:pathLst>
              </a:custGeom>
              <a:noFill/>
              <a:ln w="10614" cap="flat">
                <a:solidFill>
                  <a:srgbClr val="4852F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116" name="Figura a mano libera: forma 115">
                <a:extLst>
                  <a:ext uri="{FF2B5EF4-FFF2-40B4-BE49-F238E27FC236}">
                    <a16:creationId xmlns:a16="http://schemas.microsoft.com/office/drawing/2014/main" id="{F8A663D1-AF26-FAA8-5C98-FA47387B4FCD}"/>
                  </a:ext>
                </a:extLst>
              </p:cNvPr>
              <p:cNvSpPr/>
              <p:nvPr/>
            </p:nvSpPr>
            <p:spPr>
              <a:xfrm>
                <a:off x="7787583" y="4058727"/>
                <a:ext cx="63799" cy="63799"/>
              </a:xfrm>
              <a:custGeom>
                <a:avLst/>
                <a:gdLst>
                  <a:gd name="connsiteX0" fmla="*/ 32194 w 63799"/>
                  <a:gd name="connsiteY0" fmla="*/ 166 h 63799"/>
                  <a:gd name="connsiteX1" fmla="*/ 32194 w 63799"/>
                  <a:gd name="connsiteY1" fmla="*/ 63965 h 63799"/>
                  <a:gd name="connsiteX2" fmla="*/ 295 w 63799"/>
                  <a:gd name="connsiteY2" fmla="*/ 32066 h 63799"/>
                  <a:gd name="connsiteX3" fmla="*/ 64094 w 63799"/>
                  <a:gd name="connsiteY3" fmla="*/ 32066 h 637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3799" h="63799">
                    <a:moveTo>
                      <a:pt x="32194" y="166"/>
                    </a:moveTo>
                    <a:lnTo>
                      <a:pt x="32194" y="63965"/>
                    </a:lnTo>
                    <a:moveTo>
                      <a:pt x="295" y="32066"/>
                    </a:moveTo>
                    <a:lnTo>
                      <a:pt x="64094" y="32066"/>
                    </a:lnTo>
                  </a:path>
                </a:pathLst>
              </a:custGeom>
              <a:noFill/>
              <a:ln w="10614" cap="flat">
                <a:solidFill>
                  <a:srgbClr val="4852F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117" name="Figura a mano libera: forma 116">
                <a:extLst>
                  <a:ext uri="{FF2B5EF4-FFF2-40B4-BE49-F238E27FC236}">
                    <a16:creationId xmlns:a16="http://schemas.microsoft.com/office/drawing/2014/main" id="{6199E941-0A43-1089-3DD2-B3CB9E8DAE37}"/>
                  </a:ext>
                </a:extLst>
              </p:cNvPr>
              <p:cNvSpPr/>
              <p:nvPr/>
            </p:nvSpPr>
            <p:spPr>
              <a:xfrm>
                <a:off x="8220623" y="4316280"/>
                <a:ext cx="63799" cy="63799"/>
              </a:xfrm>
              <a:custGeom>
                <a:avLst/>
                <a:gdLst>
                  <a:gd name="connsiteX0" fmla="*/ 32262 w 63799"/>
                  <a:gd name="connsiteY0" fmla="*/ 206 h 63799"/>
                  <a:gd name="connsiteX1" fmla="*/ 32262 w 63799"/>
                  <a:gd name="connsiteY1" fmla="*/ 64006 h 63799"/>
                  <a:gd name="connsiteX2" fmla="*/ 363 w 63799"/>
                  <a:gd name="connsiteY2" fmla="*/ 32106 h 63799"/>
                  <a:gd name="connsiteX3" fmla="*/ 64162 w 63799"/>
                  <a:gd name="connsiteY3" fmla="*/ 32106 h 637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3799" h="63799">
                    <a:moveTo>
                      <a:pt x="32262" y="206"/>
                    </a:moveTo>
                    <a:lnTo>
                      <a:pt x="32262" y="64006"/>
                    </a:lnTo>
                    <a:moveTo>
                      <a:pt x="363" y="32106"/>
                    </a:moveTo>
                    <a:lnTo>
                      <a:pt x="64162" y="32106"/>
                    </a:lnTo>
                  </a:path>
                </a:pathLst>
              </a:custGeom>
              <a:noFill/>
              <a:ln w="10614" cap="flat">
                <a:solidFill>
                  <a:srgbClr val="4852F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118" name="Figura a mano libera: forma 117">
                <a:extLst>
                  <a:ext uri="{FF2B5EF4-FFF2-40B4-BE49-F238E27FC236}">
                    <a16:creationId xmlns:a16="http://schemas.microsoft.com/office/drawing/2014/main" id="{3C6CBB31-3A0E-D5F8-64A3-2D96E183C8B4}"/>
                  </a:ext>
                </a:extLst>
              </p:cNvPr>
              <p:cNvSpPr/>
              <p:nvPr/>
            </p:nvSpPr>
            <p:spPr>
              <a:xfrm>
                <a:off x="9086705" y="4623527"/>
                <a:ext cx="63799" cy="63799"/>
              </a:xfrm>
              <a:custGeom>
                <a:avLst/>
                <a:gdLst>
                  <a:gd name="connsiteX0" fmla="*/ 32398 w 63799"/>
                  <a:gd name="connsiteY0" fmla="*/ 254 h 63799"/>
                  <a:gd name="connsiteX1" fmla="*/ 32398 w 63799"/>
                  <a:gd name="connsiteY1" fmla="*/ 64054 h 63799"/>
                  <a:gd name="connsiteX2" fmla="*/ 498 w 63799"/>
                  <a:gd name="connsiteY2" fmla="*/ 32154 h 63799"/>
                  <a:gd name="connsiteX3" fmla="*/ 64298 w 63799"/>
                  <a:gd name="connsiteY3" fmla="*/ 32154 h 637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3799" h="63799">
                    <a:moveTo>
                      <a:pt x="32398" y="254"/>
                    </a:moveTo>
                    <a:lnTo>
                      <a:pt x="32398" y="64054"/>
                    </a:lnTo>
                    <a:moveTo>
                      <a:pt x="498" y="32154"/>
                    </a:moveTo>
                    <a:lnTo>
                      <a:pt x="64298" y="32154"/>
                    </a:lnTo>
                  </a:path>
                </a:pathLst>
              </a:custGeom>
              <a:noFill/>
              <a:ln w="10614" cap="flat">
                <a:solidFill>
                  <a:srgbClr val="4852F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119" name="Figura a mano libera: forma 118">
                <a:extLst>
                  <a:ext uri="{FF2B5EF4-FFF2-40B4-BE49-F238E27FC236}">
                    <a16:creationId xmlns:a16="http://schemas.microsoft.com/office/drawing/2014/main" id="{935D5C96-062B-4B1E-094D-5464FA97BEF5}"/>
                  </a:ext>
                </a:extLst>
              </p:cNvPr>
              <p:cNvSpPr/>
              <p:nvPr/>
            </p:nvSpPr>
            <p:spPr>
              <a:xfrm>
                <a:off x="6779598" y="3282361"/>
                <a:ext cx="3205503" cy="1906757"/>
              </a:xfrm>
              <a:custGeom>
                <a:avLst/>
                <a:gdLst>
                  <a:gd name="connsiteX0" fmla="*/ 0 w 3205503"/>
                  <a:gd name="connsiteY0" fmla="*/ 0 h 1906757"/>
                  <a:gd name="connsiteX1" fmla="*/ 587 w 3205503"/>
                  <a:gd name="connsiteY1" fmla="*/ 2655 h 1906757"/>
                  <a:gd name="connsiteX2" fmla="*/ 173803 w 3205503"/>
                  <a:gd name="connsiteY2" fmla="*/ 529155 h 1906757"/>
                  <a:gd name="connsiteX3" fmla="*/ 347020 w 3205503"/>
                  <a:gd name="connsiteY3" fmla="*/ 832038 h 1906757"/>
                  <a:gd name="connsiteX4" fmla="*/ 606844 w 3205503"/>
                  <a:gd name="connsiteY4" fmla="*/ 1125746 h 1906757"/>
                  <a:gd name="connsiteX5" fmla="*/ 1039885 w 3205503"/>
                  <a:gd name="connsiteY5" fmla="*/ 1412169 h 1906757"/>
                  <a:gd name="connsiteX6" fmla="*/ 1472926 w 3205503"/>
                  <a:gd name="connsiteY6" fmla="*/ 1586132 h 1906757"/>
                  <a:gd name="connsiteX7" fmla="*/ 2339007 w 3205503"/>
                  <a:gd name="connsiteY7" fmla="*/ 1794604 h 1906757"/>
                  <a:gd name="connsiteX8" fmla="*/ 3205503 w 3205503"/>
                  <a:gd name="connsiteY8" fmla="*/ 1906757 h 19067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205503" h="1906757">
                    <a:moveTo>
                      <a:pt x="0" y="0"/>
                    </a:moveTo>
                    <a:lnTo>
                      <a:pt x="587" y="2655"/>
                    </a:lnTo>
                    <a:lnTo>
                      <a:pt x="173803" y="529155"/>
                    </a:lnTo>
                    <a:lnTo>
                      <a:pt x="347020" y="832038"/>
                    </a:lnTo>
                    <a:lnTo>
                      <a:pt x="606844" y="1125746"/>
                    </a:lnTo>
                    <a:lnTo>
                      <a:pt x="1039885" y="1412169"/>
                    </a:lnTo>
                    <a:lnTo>
                      <a:pt x="1472926" y="1586132"/>
                    </a:lnTo>
                    <a:lnTo>
                      <a:pt x="2339007" y="1794604"/>
                    </a:lnTo>
                    <a:lnTo>
                      <a:pt x="3205503" y="1906757"/>
                    </a:lnTo>
                  </a:path>
                </a:pathLst>
              </a:custGeom>
              <a:noFill/>
              <a:ln w="10614" cap="flat">
                <a:solidFill>
                  <a:srgbClr val="2E87F7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120" name="Figura a mano libera: forma 119">
                <a:extLst>
                  <a:ext uri="{FF2B5EF4-FFF2-40B4-BE49-F238E27FC236}">
                    <a16:creationId xmlns:a16="http://schemas.microsoft.com/office/drawing/2014/main" id="{6E9BBAF3-3C36-4A9B-D20F-A365FE6AEDE3}"/>
                  </a:ext>
                </a:extLst>
              </p:cNvPr>
              <p:cNvSpPr/>
              <p:nvPr/>
            </p:nvSpPr>
            <p:spPr>
              <a:xfrm>
                <a:off x="6748285" y="3253117"/>
                <a:ext cx="63799" cy="63799"/>
              </a:xfrm>
              <a:custGeom>
                <a:avLst/>
                <a:gdLst>
                  <a:gd name="connsiteX0" fmla="*/ 32032 w 63799"/>
                  <a:gd name="connsiteY0" fmla="*/ 39 h 63799"/>
                  <a:gd name="connsiteX1" fmla="*/ 32032 w 63799"/>
                  <a:gd name="connsiteY1" fmla="*/ 63839 h 63799"/>
                  <a:gd name="connsiteX2" fmla="*/ 132 w 63799"/>
                  <a:gd name="connsiteY2" fmla="*/ 31939 h 63799"/>
                  <a:gd name="connsiteX3" fmla="*/ 63931 w 63799"/>
                  <a:gd name="connsiteY3" fmla="*/ 31939 h 63799"/>
                  <a:gd name="connsiteX4" fmla="*/ 9475 w 63799"/>
                  <a:gd name="connsiteY4" fmla="*/ 9383 h 63799"/>
                  <a:gd name="connsiteX5" fmla="*/ 54588 w 63799"/>
                  <a:gd name="connsiteY5" fmla="*/ 54496 h 63799"/>
                  <a:gd name="connsiteX6" fmla="*/ 9475 w 63799"/>
                  <a:gd name="connsiteY6" fmla="*/ 54496 h 63799"/>
                  <a:gd name="connsiteX7" fmla="*/ 54588 w 63799"/>
                  <a:gd name="connsiteY7" fmla="*/ 9383 h 637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3799" h="63799">
                    <a:moveTo>
                      <a:pt x="32032" y="39"/>
                    </a:moveTo>
                    <a:lnTo>
                      <a:pt x="32032" y="63839"/>
                    </a:lnTo>
                    <a:moveTo>
                      <a:pt x="132" y="31939"/>
                    </a:moveTo>
                    <a:lnTo>
                      <a:pt x="63931" y="31939"/>
                    </a:lnTo>
                    <a:moveTo>
                      <a:pt x="9475" y="9383"/>
                    </a:moveTo>
                    <a:lnTo>
                      <a:pt x="54588" y="54496"/>
                    </a:lnTo>
                    <a:moveTo>
                      <a:pt x="9475" y="54496"/>
                    </a:moveTo>
                    <a:lnTo>
                      <a:pt x="54588" y="9383"/>
                    </a:lnTo>
                  </a:path>
                </a:pathLst>
              </a:custGeom>
              <a:noFill/>
              <a:ln w="10614" cap="flat">
                <a:solidFill>
                  <a:srgbClr val="2E87F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121" name="Figura a mano libera: forma 120">
                <a:extLst>
                  <a:ext uri="{FF2B5EF4-FFF2-40B4-BE49-F238E27FC236}">
                    <a16:creationId xmlns:a16="http://schemas.microsoft.com/office/drawing/2014/main" id="{D15D2FEA-D586-C85D-27B1-75C45A4C4ED0}"/>
                  </a:ext>
                </a:extLst>
              </p:cNvPr>
              <p:cNvSpPr/>
              <p:nvPr/>
            </p:nvSpPr>
            <p:spPr>
              <a:xfrm>
                <a:off x="6921501" y="3779616"/>
                <a:ext cx="63799" cy="63799"/>
              </a:xfrm>
              <a:custGeom>
                <a:avLst/>
                <a:gdLst>
                  <a:gd name="connsiteX0" fmla="*/ 32059 w 63799"/>
                  <a:gd name="connsiteY0" fmla="*/ 122 h 63799"/>
                  <a:gd name="connsiteX1" fmla="*/ 32059 w 63799"/>
                  <a:gd name="connsiteY1" fmla="*/ 63922 h 63799"/>
                  <a:gd name="connsiteX2" fmla="*/ 159 w 63799"/>
                  <a:gd name="connsiteY2" fmla="*/ 32022 h 63799"/>
                  <a:gd name="connsiteX3" fmla="*/ 63959 w 63799"/>
                  <a:gd name="connsiteY3" fmla="*/ 32022 h 63799"/>
                  <a:gd name="connsiteX4" fmla="*/ 9502 w 63799"/>
                  <a:gd name="connsiteY4" fmla="*/ 9465 h 63799"/>
                  <a:gd name="connsiteX5" fmla="*/ 54615 w 63799"/>
                  <a:gd name="connsiteY5" fmla="*/ 54578 h 63799"/>
                  <a:gd name="connsiteX6" fmla="*/ 9502 w 63799"/>
                  <a:gd name="connsiteY6" fmla="*/ 54578 h 63799"/>
                  <a:gd name="connsiteX7" fmla="*/ 54615 w 63799"/>
                  <a:gd name="connsiteY7" fmla="*/ 9465 h 637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3799" h="63799">
                    <a:moveTo>
                      <a:pt x="32059" y="122"/>
                    </a:moveTo>
                    <a:lnTo>
                      <a:pt x="32059" y="63922"/>
                    </a:lnTo>
                    <a:moveTo>
                      <a:pt x="159" y="32022"/>
                    </a:moveTo>
                    <a:lnTo>
                      <a:pt x="63959" y="32022"/>
                    </a:lnTo>
                    <a:moveTo>
                      <a:pt x="9502" y="9465"/>
                    </a:moveTo>
                    <a:lnTo>
                      <a:pt x="54615" y="54578"/>
                    </a:lnTo>
                    <a:moveTo>
                      <a:pt x="9502" y="54578"/>
                    </a:moveTo>
                    <a:lnTo>
                      <a:pt x="54615" y="9465"/>
                    </a:lnTo>
                  </a:path>
                </a:pathLst>
              </a:custGeom>
              <a:noFill/>
              <a:ln w="10614" cap="flat">
                <a:solidFill>
                  <a:srgbClr val="2E87F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122" name="Figura a mano libera: forma 121">
                <a:extLst>
                  <a:ext uri="{FF2B5EF4-FFF2-40B4-BE49-F238E27FC236}">
                    <a16:creationId xmlns:a16="http://schemas.microsoft.com/office/drawing/2014/main" id="{959FE958-6A06-EA93-3692-E28D263A5355}"/>
                  </a:ext>
                </a:extLst>
              </p:cNvPr>
              <p:cNvSpPr/>
              <p:nvPr/>
            </p:nvSpPr>
            <p:spPr>
              <a:xfrm>
                <a:off x="7094717" y="4082499"/>
                <a:ext cx="63799" cy="63799"/>
              </a:xfrm>
              <a:custGeom>
                <a:avLst/>
                <a:gdLst>
                  <a:gd name="connsiteX0" fmla="*/ 32086 w 63799"/>
                  <a:gd name="connsiteY0" fmla="*/ 169 h 63799"/>
                  <a:gd name="connsiteX1" fmla="*/ 32086 w 63799"/>
                  <a:gd name="connsiteY1" fmla="*/ 63969 h 63799"/>
                  <a:gd name="connsiteX2" fmla="*/ 186 w 63799"/>
                  <a:gd name="connsiteY2" fmla="*/ 32069 h 63799"/>
                  <a:gd name="connsiteX3" fmla="*/ 63986 w 63799"/>
                  <a:gd name="connsiteY3" fmla="*/ 32069 h 63799"/>
                  <a:gd name="connsiteX4" fmla="*/ 9529 w 63799"/>
                  <a:gd name="connsiteY4" fmla="*/ 9513 h 63799"/>
                  <a:gd name="connsiteX5" fmla="*/ 54642 w 63799"/>
                  <a:gd name="connsiteY5" fmla="*/ 54626 h 63799"/>
                  <a:gd name="connsiteX6" fmla="*/ 9529 w 63799"/>
                  <a:gd name="connsiteY6" fmla="*/ 54626 h 63799"/>
                  <a:gd name="connsiteX7" fmla="*/ 54642 w 63799"/>
                  <a:gd name="connsiteY7" fmla="*/ 9513 h 637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3799" h="63799">
                    <a:moveTo>
                      <a:pt x="32086" y="169"/>
                    </a:moveTo>
                    <a:lnTo>
                      <a:pt x="32086" y="63969"/>
                    </a:lnTo>
                    <a:moveTo>
                      <a:pt x="186" y="32069"/>
                    </a:moveTo>
                    <a:lnTo>
                      <a:pt x="63986" y="32069"/>
                    </a:lnTo>
                    <a:moveTo>
                      <a:pt x="9529" y="9513"/>
                    </a:moveTo>
                    <a:lnTo>
                      <a:pt x="54642" y="54626"/>
                    </a:lnTo>
                    <a:moveTo>
                      <a:pt x="9529" y="54626"/>
                    </a:moveTo>
                    <a:lnTo>
                      <a:pt x="54642" y="9513"/>
                    </a:lnTo>
                  </a:path>
                </a:pathLst>
              </a:custGeom>
              <a:noFill/>
              <a:ln w="10614" cap="flat">
                <a:solidFill>
                  <a:srgbClr val="2E87F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123" name="Figura a mano libera: forma 122">
                <a:extLst>
                  <a:ext uri="{FF2B5EF4-FFF2-40B4-BE49-F238E27FC236}">
                    <a16:creationId xmlns:a16="http://schemas.microsoft.com/office/drawing/2014/main" id="{2253E199-CD26-9AD0-6D2B-1E58925A4383}"/>
                  </a:ext>
                </a:extLst>
              </p:cNvPr>
              <p:cNvSpPr/>
              <p:nvPr/>
            </p:nvSpPr>
            <p:spPr>
              <a:xfrm>
                <a:off x="7354542" y="4376208"/>
                <a:ext cx="63799" cy="63799"/>
              </a:xfrm>
              <a:custGeom>
                <a:avLst/>
                <a:gdLst>
                  <a:gd name="connsiteX0" fmla="*/ 32127 w 63799"/>
                  <a:gd name="connsiteY0" fmla="*/ 215 h 63799"/>
                  <a:gd name="connsiteX1" fmla="*/ 32127 w 63799"/>
                  <a:gd name="connsiteY1" fmla="*/ 64015 h 63799"/>
                  <a:gd name="connsiteX2" fmla="*/ 227 w 63799"/>
                  <a:gd name="connsiteY2" fmla="*/ 32115 h 63799"/>
                  <a:gd name="connsiteX3" fmla="*/ 64026 w 63799"/>
                  <a:gd name="connsiteY3" fmla="*/ 32115 h 63799"/>
                  <a:gd name="connsiteX4" fmla="*/ 9570 w 63799"/>
                  <a:gd name="connsiteY4" fmla="*/ 9559 h 63799"/>
                  <a:gd name="connsiteX5" fmla="*/ 54683 w 63799"/>
                  <a:gd name="connsiteY5" fmla="*/ 54672 h 63799"/>
                  <a:gd name="connsiteX6" fmla="*/ 9570 w 63799"/>
                  <a:gd name="connsiteY6" fmla="*/ 54672 h 63799"/>
                  <a:gd name="connsiteX7" fmla="*/ 54683 w 63799"/>
                  <a:gd name="connsiteY7" fmla="*/ 9559 h 637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3799" h="63799">
                    <a:moveTo>
                      <a:pt x="32127" y="215"/>
                    </a:moveTo>
                    <a:lnTo>
                      <a:pt x="32127" y="64015"/>
                    </a:lnTo>
                    <a:moveTo>
                      <a:pt x="227" y="32115"/>
                    </a:moveTo>
                    <a:lnTo>
                      <a:pt x="64026" y="32115"/>
                    </a:lnTo>
                    <a:moveTo>
                      <a:pt x="9570" y="9559"/>
                    </a:moveTo>
                    <a:lnTo>
                      <a:pt x="54683" y="54672"/>
                    </a:lnTo>
                    <a:moveTo>
                      <a:pt x="9570" y="54672"/>
                    </a:moveTo>
                    <a:lnTo>
                      <a:pt x="54683" y="9559"/>
                    </a:lnTo>
                  </a:path>
                </a:pathLst>
              </a:custGeom>
              <a:noFill/>
              <a:ln w="10614" cap="flat">
                <a:solidFill>
                  <a:srgbClr val="2E87F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124" name="Figura a mano libera: forma 123">
                <a:extLst>
                  <a:ext uri="{FF2B5EF4-FFF2-40B4-BE49-F238E27FC236}">
                    <a16:creationId xmlns:a16="http://schemas.microsoft.com/office/drawing/2014/main" id="{445D24A9-1AE2-39A4-A619-5B9C1483B04A}"/>
                  </a:ext>
                </a:extLst>
              </p:cNvPr>
              <p:cNvSpPr/>
              <p:nvPr/>
            </p:nvSpPr>
            <p:spPr>
              <a:xfrm>
                <a:off x="7787583" y="4662630"/>
                <a:ext cx="63799" cy="63799"/>
              </a:xfrm>
              <a:custGeom>
                <a:avLst/>
                <a:gdLst>
                  <a:gd name="connsiteX0" fmla="*/ 32194 w 63799"/>
                  <a:gd name="connsiteY0" fmla="*/ 260 h 63799"/>
                  <a:gd name="connsiteX1" fmla="*/ 32194 w 63799"/>
                  <a:gd name="connsiteY1" fmla="*/ 64060 h 63799"/>
                  <a:gd name="connsiteX2" fmla="*/ 295 w 63799"/>
                  <a:gd name="connsiteY2" fmla="*/ 32160 h 63799"/>
                  <a:gd name="connsiteX3" fmla="*/ 64094 w 63799"/>
                  <a:gd name="connsiteY3" fmla="*/ 32160 h 63799"/>
                  <a:gd name="connsiteX4" fmla="*/ 9638 w 63799"/>
                  <a:gd name="connsiteY4" fmla="*/ 9604 h 63799"/>
                  <a:gd name="connsiteX5" fmla="*/ 54751 w 63799"/>
                  <a:gd name="connsiteY5" fmla="*/ 54717 h 63799"/>
                  <a:gd name="connsiteX6" fmla="*/ 9638 w 63799"/>
                  <a:gd name="connsiteY6" fmla="*/ 54717 h 63799"/>
                  <a:gd name="connsiteX7" fmla="*/ 54751 w 63799"/>
                  <a:gd name="connsiteY7" fmla="*/ 9604 h 637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3799" h="63799">
                    <a:moveTo>
                      <a:pt x="32194" y="260"/>
                    </a:moveTo>
                    <a:lnTo>
                      <a:pt x="32194" y="64060"/>
                    </a:lnTo>
                    <a:moveTo>
                      <a:pt x="295" y="32160"/>
                    </a:moveTo>
                    <a:lnTo>
                      <a:pt x="64094" y="32160"/>
                    </a:lnTo>
                    <a:moveTo>
                      <a:pt x="9638" y="9604"/>
                    </a:moveTo>
                    <a:lnTo>
                      <a:pt x="54751" y="54717"/>
                    </a:lnTo>
                    <a:moveTo>
                      <a:pt x="9638" y="54717"/>
                    </a:moveTo>
                    <a:lnTo>
                      <a:pt x="54751" y="9604"/>
                    </a:lnTo>
                  </a:path>
                </a:pathLst>
              </a:custGeom>
              <a:noFill/>
              <a:ln w="10614" cap="flat">
                <a:solidFill>
                  <a:srgbClr val="2E87F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125" name="Figura a mano libera: forma 124">
                <a:extLst>
                  <a:ext uri="{FF2B5EF4-FFF2-40B4-BE49-F238E27FC236}">
                    <a16:creationId xmlns:a16="http://schemas.microsoft.com/office/drawing/2014/main" id="{F779415E-437B-0CDE-9390-FCD0DE40A190}"/>
                  </a:ext>
                </a:extLst>
              </p:cNvPr>
              <p:cNvSpPr/>
              <p:nvPr/>
            </p:nvSpPr>
            <p:spPr>
              <a:xfrm>
                <a:off x="8220623" y="4836593"/>
                <a:ext cx="63799" cy="63799"/>
              </a:xfrm>
              <a:custGeom>
                <a:avLst/>
                <a:gdLst>
                  <a:gd name="connsiteX0" fmla="*/ 32262 w 63799"/>
                  <a:gd name="connsiteY0" fmla="*/ 288 h 63799"/>
                  <a:gd name="connsiteX1" fmla="*/ 32262 w 63799"/>
                  <a:gd name="connsiteY1" fmla="*/ 64087 h 63799"/>
                  <a:gd name="connsiteX2" fmla="*/ 363 w 63799"/>
                  <a:gd name="connsiteY2" fmla="*/ 32187 h 63799"/>
                  <a:gd name="connsiteX3" fmla="*/ 64162 w 63799"/>
                  <a:gd name="connsiteY3" fmla="*/ 32187 h 63799"/>
                  <a:gd name="connsiteX4" fmla="*/ 9706 w 63799"/>
                  <a:gd name="connsiteY4" fmla="*/ 9631 h 63799"/>
                  <a:gd name="connsiteX5" fmla="*/ 54819 w 63799"/>
                  <a:gd name="connsiteY5" fmla="*/ 54744 h 63799"/>
                  <a:gd name="connsiteX6" fmla="*/ 9706 w 63799"/>
                  <a:gd name="connsiteY6" fmla="*/ 54744 h 63799"/>
                  <a:gd name="connsiteX7" fmla="*/ 54819 w 63799"/>
                  <a:gd name="connsiteY7" fmla="*/ 9631 h 637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3799" h="63799">
                    <a:moveTo>
                      <a:pt x="32262" y="288"/>
                    </a:moveTo>
                    <a:lnTo>
                      <a:pt x="32262" y="64087"/>
                    </a:lnTo>
                    <a:moveTo>
                      <a:pt x="363" y="32187"/>
                    </a:moveTo>
                    <a:lnTo>
                      <a:pt x="64162" y="32187"/>
                    </a:lnTo>
                    <a:moveTo>
                      <a:pt x="9706" y="9631"/>
                    </a:moveTo>
                    <a:lnTo>
                      <a:pt x="54819" y="54744"/>
                    </a:lnTo>
                    <a:moveTo>
                      <a:pt x="9706" y="54744"/>
                    </a:moveTo>
                    <a:lnTo>
                      <a:pt x="54819" y="9631"/>
                    </a:lnTo>
                  </a:path>
                </a:pathLst>
              </a:custGeom>
              <a:noFill/>
              <a:ln w="10614" cap="flat">
                <a:solidFill>
                  <a:srgbClr val="2E87F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126" name="Figura a mano libera: forma 125">
                <a:extLst>
                  <a:ext uri="{FF2B5EF4-FFF2-40B4-BE49-F238E27FC236}">
                    <a16:creationId xmlns:a16="http://schemas.microsoft.com/office/drawing/2014/main" id="{EAFD9D91-536C-B1E4-ECA9-7311BF0D5446}"/>
                  </a:ext>
                </a:extLst>
              </p:cNvPr>
              <p:cNvSpPr/>
              <p:nvPr/>
            </p:nvSpPr>
            <p:spPr>
              <a:xfrm>
                <a:off x="9086705" y="5045065"/>
                <a:ext cx="63799" cy="63799"/>
              </a:xfrm>
              <a:custGeom>
                <a:avLst/>
                <a:gdLst>
                  <a:gd name="connsiteX0" fmla="*/ 32398 w 63799"/>
                  <a:gd name="connsiteY0" fmla="*/ 320 h 63799"/>
                  <a:gd name="connsiteX1" fmla="*/ 32398 w 63799"/>
                  <a:gd name="connsiteY1" fmla="*/ 64120 h 63799"/>
                  <a:gd name="connsiteX2" fmla="*/ 498 w 63799"/>
                  <a:gd name="connsiteY2" fmla="*/ 32220 h 63799"/>
                  <a:gd name="connsiteX3" fmla="*/ 64298 w 63799"/>
                  <a:gd name="connsiteY3" fmla="*/ 32220 h 63799"/>
                  <a:gd name="connsiteX4" fmla="*/ 9842 w 63799"/>
                  <a:gd name="connsiteY4" fmla="*/ 9664 h 63799"/>
                  <a:gd name="connsiteX5" fmla="*/ 54955 w 63799"/>
                  <a:gd name="connsiteY5" fmla="*/ 54777 h 63799"/>
                  <a:gd name="connsiteX6" fmla="*/ 9842 w 63799"/>
                  <a:gd name="connsiteY6" fmla="*/ 54777 h 63799"/>
                  <a:gd name="connsiteX7" fmla="*/ 54955 w 63799"/>
                  <a:gd name="connsiteY7" fmla="*/ 9664 h 637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3799" h="63799">
                    <a:moveTo>
                      <a:pt x="32398" y="320"/>
                    </a:moveTo>
                    <a:lnTo>
                      <a:pt x="32398" y="64120"/>
                    </a:lnTo>
                    <a:moveTo>
                      <a:pt x="498" y="32220"/>
                    </a:moveTo>
                    <a:lnTo>
                      <a:pt x="64298" y="32220"/>
                    </a:lnTo>
                    <a:moveTo>
                      <a:pt x="9842" y="9664"/>
                    </a:moveTo>
                    <a:lnTo>
                      <a:pt x="54955" y="54777"/>
                    </a:lnTo>
                    <a:moveTo>
                      <a:pt x="9842" y="54777"/>
                    </a:moveTo>
                    <a:lnTo>
                      <a:pt x="54955" y="9664"/>
                    </a:lnTo>
                  </a:path>
                </a:pathLst>
              </a:custGeom>
              <a:noFill/>
              <a:ln w="10614" cap="flat">
                <a:solidFill>
                  <a:srgbClr val="2E87F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127" name="Figura a mano libera: forma 126">
                <a:extLst>
                  <a:ext uri="{FF2B5EF4-FFF2-40B4-BE49-F238E27FC236}">
                    <a16:creationId xmlns:a16="http://schemas.microsoft.com/office/drawing/2014/main" id="{E98D444C-6CB1-1D22-495D-242E1F70A054}"/>
                  </a:ext>
                </a:extLst>
              </p:cNvPr>
              <p:cNvSpPr/>
              <p:nvPr/>
            </p:nvSpPr>
            <p:spPr>
              <a:xfrm>
                <a:off x="6541425" y="3282361"/>
                <a:ext cx="3443676" cy="2206309"/>
              </a:xfrm>
              <a:custGeom>
                <a:avLst/>
                <a:gdLst>
                  <a:gd name="connsiteX0" fmla="*/ 0 w 3443676"/>
                  <a:gd name="connsiteY0" fmla="*/ 0 h 2206309"/>
                  <a:gd name="connsiteX1" fmla="*/ 4918 w 3443676"/>
                  <a:gd name="connsiteY1" fmla="*/ 10192 h 2206309"/>
                  <a:gd name="connsiteX2" fmla="*/ 22239 w 3443676"/>
                  <a:gd name="connsiteY2" fmla="*/ 70084 h 2206309"/>
                  <a:gd name="connsiteX3" fmla="*/ 39564 w 3443676"/>
                  <a:gd name="connsiteY3" fmla="*/ 149636 h 2206309"/>
                  <a:gd name="connsiteX4" fmla="*/ 65543 w 3443676"/>
                  <a:gd name="connsiteY4" fmla="*/ 267963 h 2206309"/>
                  <a:gd name="connsiteX5" fmla="*/ 108851 w 3443676"/>
                  <a:gd name="connsiteY5" fmla="*/ 471448 h 2206309"/>
                  <a:gd name="connsiteX6" fmla="*/ 152152 w 3443676"/>
                  <a:gd name="connsiteY6" fmla="*/ 655638 h 2206309"/>
                  <a:gd name="connsiteX7" fmla="*/ 238760 w 3443676"/>
                  <a:gd name="connsiteY7" fmla="*/ 946577 h 2206309"/>
                  <a:gd name="connsiteX8" fmla="*/ 411976 w 3443676"/>
                  <a:gd name="connsiteY8" fmla="*/ 1294318 h 2206309"/>
                  <a:gd name="connsiteX9" fmla="*/ 585192 w 3443676"/>
                  <a:gd name="connsiteY9" fmla="*/ 1499549 h 2206309"/>
                  <a:gd name="connsiteX10" fmla="*/ 845017 w 3443676"/>
                  <a:gd name="connsiteY10" fmla="*/ 1691095 h 2206309"/>
                  <a:gd name="connsiteX11" fmla="*/ 1278058 w 3443676"/>
                  <a:gd name="connsiteY11" fmla="*/ 1878634 h 2206309"/>
                  <a:gd name="connsiteX12" fmla="*/ 1711098 w 3443676"/>
                  <a:gd name="connsiteY12" fmla="*/ 1990845 h 2206309"/>
                  <a:gd name="connsiteX13" fmla="*/ 2577180 w 3443676"/>
                  <a:gd name="connsiteY13" fmla="*/ 2129559 h 2206309"/>
                  <a:gd name="connsiteX14" fmla="*/ 3443676 w 3443676"/>
                  <a:gd name="connsiteY14" fmla="*/ 2206310 h 2206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443676" h="2206309">
                    <a:moveTo>
                      <a:pt x="0" y="0"/>
                    </a:moveTo>
                    <a:lnTo>
                      <a:pt x="4918" y="10192"/>
                    </a:lnTo>
                    <a:lnTo>
                      <a:pt x="22239" y="70084"/>
                    </a:lnTo>
                    <a:lnTo>
                      <a:pt x="39564" y="149636"/>
                    </a:lnTo>
                    <a:lnTo>
                      <a:pt x="65543" y="267963"/>
                    </a:lnTo>
                    <a:lnTo>
                      <a:pt x="108851" y="471448"/>
                    </a:lnTo>
                    <a:lnTo>
                      <a:pt x="152152" y="655638"/>
                    </a:lnTo>
                    <a:lnTo>
                      <a:pt x="238760" y="946577"/>
                    </a:lnTo>
                    <a:lnTo>
                      <a:pt x="411976" y="1294318"/>
                    </a:lnTo>
                    <a:lnTo>
                      <a:pt x="585192" y="1499549"/>
                    </a:lnTo>
                    <a:lnTo>
                      <a:pt x="845017" y="1691095"/>
                    </a:lnTo>
                    <a:lnTo>
                      <a:pt x="1278058" y="1878634"/>
                    </a:lnTo>
                    <a:lnTo>
                      <a:pt x="1711098" y="1990845"/>
                    </a:lnTo>
                    <a:lnTo>
                      <a:pt x="2577180" y="2129559"/>
                    </a:lnTo>
                    <a:lnTo>
                      <a:pt x="3443676" y="2206310"/>
                    </a:lnTo>
                  </a:path>
                </a:pathLst>
              </a:custGeom>
              <a:noFill/>
              <a:ln w="10614" cap="flat">
                <a:solidFill>
                  <a:srgbClr val="12B1D6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128" name="Figura a mano libera: forma 127">
                <a:extLst>
                  <a:ext uri="{FF2B5EF4-FFF2-40B4-BE49-F238E27FC236}">
                    <a16:creationId xmlns:a16="http://schemas.microsoft.com/office/drawing/2014/main" id="{68BBA869-232A-02BE-EA97-53E203E2F6D4}"/>
                  </a:ext>
                </a:extLst>
              </p:cNvPr>
              <p:cNvSpPr/>
              <p:nvPr/>
            </p:nvSpPr>
            <p:spPr>
              <a:xfrm>
                <a:off x="6535709" y="3281920"/>
                <a:ext cx="21267" cy="21267"/>
              </a:xfrm>
              <a:custGeom>
                <a:avLst/>
                <a:gdLst>
                  <a:gd name="connsiteX0" fmla="*/ 21362 w 21267"/>
                  <a:gd name="connsiteY0" fmla="*/ 10674 h 21267"/>
                  <a:gd name="connsiteX1" fmla="*/ 10729 w 21267"/>
                  <a:gd name="connsiteY1" fmla="*/ 21308 h 21267"/>
                  <a:gd name="connsiteX2" fmla="*/ 95 w 21267"/>
                  <a:gd name="connsiteY2" fmla="*/ 10674 h 21267"/>
                  <a:gd name="connsiteX3" fmla="*/ 10729 w 21267"/>
                  <a:gd name="connsiteY3" fmla="*/ 41 h 21267"/>
                  <a:gd name="connsiteX4" fmla="*/ 21362 w 21267"/>
                  <a:gd name="connsiteY4" fmla="*/ 10674 h 212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267" h="21267">
                    <a:moveTo>
                      <a:pt x="21362" y="10674"/>
                    </a:moveTo>
                    <a:cubicBezTo>
                      <a:pt x="21362" y="16547"/>
                      <a:pt x="16601" y="21308"/>
                      <a:pt x="10729" y="21308"/>
                    </a:cubicBezTo>
                    <a:cubicBezTo>
                      <a:pt x="4856" y="21308"/>
                      <a:pt x="95" y="16547"/>
                      <a:pt x="95" y="10674"/>
                    </a:cubicBezTo>
                    <a:cubicBezTo>
                      <a:pt x="95" y="4801"/>
                      <a:pt x="4856" y="41"/>
                      <a:pt x="10729" y="41"/>
                    </a:cubicBezTo>
                    <a:cubicBezTo>
                      <a:pt x="16601" y="41"/>
                      <a:pt x="21362" y="4801"/>
                      <a:pt x="21362" y="10674"/>
                    </a:cubicBezTo>
                    <a:close/>
                  </a:path>
                </a:pathLst>
              </a:custGeom>
              <a:solidFill>
                <a:srgbClr val="12B1D6"/>
              </a:solidFill>
              <a:ln w="1061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</p:grpSp>
        <p:sp>
          <p:nvSpPr>
            <p:cNvPr id="129" name="Figura a mano libera: forma 128">
              <a:extLst>
                <a:ext uri="{FF2B5EF4-FFF2-40B4-BE49-F238E27FC236}">
                  <a16:creationId xmlns:a16="http://schemas.microsoft.com/office/drawing/2014/main" id="{04F2C555-9EF3-EB78-888A-B2C365D84272}"/>
                </a:ext>
              </a:extLst>
            </p:cNvPr>
            <p:cNvSpPr/>
            <p:nvPr/>
          </p:nvSpPr>
          <p:spPr>
            <a:xfrm>
              <a:off x="6817446" y="3386606"/>
              <a:ext cx="27691" cy="21267"/>
            </a:xfrm>
            <a:custGeom>
              <a:avLst/>
              <a:gdLst>
                <a:gd name="connsiteX0" fmla="*/ 21365 w 21267"/>
                <a:gd name="connsiteY0" fmla="*/ 10683 h 21267"/>
                <a:gd name="connsiteX1" fmla="*/ 10731 w 21267"/>
                <a:gd name="connsiteY1" fmla="*/ 21317 h 21267"/>
                <a:gd name="connsiteX2" fmla="*/ 98 w 21267"/>
                <a:gd name="connsiteY2" fmla="*/ 10683 h 21267"/>
                <a:gd name="connsiteX3" fmla="*/ 10731 w 21267"/>
                <a:gd name="connsiteY3" fmla="*/ 50 h 21267"/>
                <a:gd name="connsiteX4" fmla="*/ 21365 w 21267"/>
                <a:gd name="connsiteY4" fmla="*/ 10683 h 21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67" h="21267">
                  <a:moveTo>
                    <a:pt x="21365" y="10683"/>
                  </a:moveTo>
                  <a:cubicBezTo>
                    <a:pt x="21365" y="16556"/>
                    <a:pt x="16604" y="21317"/>
                    <a:pt x="10731" y="21317"/>
                  </a:cubicBezTo>
                  <a:cubicBezTo>
                    <a:pt x="4859" y="21317"/>
                    <a:pt x="98" y="16556"/>
                    <a:pt x="98" y="10683"/>
                  </a:cubicBezTo>
                  <a:cubicBezTo>
                    <a:pt x="98" y="4811"/>
                    <a:pt x="4859" y="50"/>
                    <a:pt x="10731" y="50"/>
                  </a:cubicBezTo>
                  <a:cubicBezTo>
                    <a:pt x="16604" y="50"/>
                    <a:pt x="21365" y="4811"/>
                    <a:pt x="21365" y="10683"/>
                  </a:cubicBezTo>
                  <a:close/>
                </a:path>
              </a:pathLst>
            </a:custGeom>
            <a:solidFill>
              <a:srgbClr val="12B1D6"/>
            </a:solidFill>
            <a:ln w="10614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it-IT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30" name="Figura a mano libera: forma 129">
              <a:extLst>
                <a:ext uri="{FF2B5EF4-FFF2-40B4-BE49-F238E27FC236}">
                  <a16:creationId xmlns:a16="http://schemas.microsoft.com/office/drawing/2014/main" id="{28F137A8-C71E-CA7B-84DB-B125C075E157}"/>
                </a:ext>
              </a:extLst>
            </p:cNvPr>
            <p:cNvSpPr/>
            <p:nvPr/>
          </p:nvSpPr>
          <p:spPr>
            <a:xfrm>
              <a:off x="6839995" y="3466157"/>
              <a:ext cx="27691" cy="21267"/>
            </a:xfrm>
            <a:custGeom>
              <a:avLst/>
              <a:gdLst>
                <a:gd name="connsiteX0" fmla="*/ 21368 w 21267"/>
                <a:gd name="connsiteY0" fmla="*/ 10696 h 21267"/>
                <a:gd name="connsiteX1" fmla="*/ 10734 w 21267"/>
                <a:gd name="connsiteY1" fmla="*/ 21329 h 21267"/>
                <a:gd name="connsiteX2" fmla="*/ 101 w 21267"/>
                <a:gd name="connsiteY2" fmla="*/ 10696 h 21267"/>
                <a:gd name="connsiteX3" fmla="*/ 10734 w 21267"/>
                <a:gd name="connsiteY3" fmla="*/ 62 h 21267"/>
                <a:gd name="connsiteX4" fmla="*/ 21368 w 21267"/>
                <a:gd name="connsiteY4" fmla="*/ 10696 h 21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67" h="21267">
                  <a:moveTo>
                    <a:pt x="21368" y="10696"/>
                  </a:moveTo>
                  <a:cubicBezTo>
                    <a:pt x="21368" y="16569"/>
                    <a:pt x="16607" y="21329"/>
                    <a:pt x="10734" y="21329"/>
                  </a:cubicBezTo>
                  <a:cubicBezTo>
                    <a:pt x="4861" y="21329"/>
                    <a:pt x="101" y="16569"/>
                    <a:pt x="101" y="10696"/>
                  </a:cubicBezTo>
                  <a:cubicBezTo>
                    <a:pt x="101" y="4823"/>
                    <a:pt x="4861" y="62"/>
                    <a:pt x="10734" y="62"/>
                  </a:cubicBezTo>
                  <a:cubicBezTo>
                    <a:pt x="16607" y="62"/>
                    <a:pt x="21368" y="4823"/>
                    <a:pt x="21368" y="10696"/>
                  </a:cubicBezTo>
                  <a:close/>
                </a:path>
              </a:pathLst>
            </a:custGeom>
            <a:solidFill>
              <a:srgbClr val="12B1D6"/>
            </a:solidFill>
            <a:ln w="10614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it-IT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31" name="Figura a mano libera: forma 130">
              <a:extLst>
                <a:ext uri="{FF2B5EF4-FFF2-40B4-BE49-F238E27FC236}">
                  <a16:creationId xmlns:a16="http://schemas.microsoft.com/office/drawing/2014/main" id="{E3705B56-45B8-A841-5691-7AD7E3B84535}"/>
                </a:ext>
              </a:extLst>
            </p:cNvPr>
            <p:cNvSpPr/>
            <p:nvPr/>
          </p:nvSpPr>
          <p:spPr>
            <a:xfrm>
              <a:off x="6873829" y="3584485"/>
              <a:ext cx="27691" cy="21267"/>
            </a:xfrm>
            <a:custGeom>
              <a:avLst/>
              <a:gdLst>
                <a:gd name="connsiteX0" fmla="*/ 21372 w 21267"/>
                <a:gd name="connsiteY0" fmla="*/ 10714 h 21267"/>
                <a:gd name="connsiteX1" fmla="*/ 10738 w 21267"/>
                <a:gd name="connsiteY1" fmla="*/ 21348 h 21267"/>
                <a:gd name="connsiteX2" fmla="*/ 105 w 21267"/>
                <a:gd name="connsiteY2" fmla="*/ 10714 h 21267"/>
                <a:gd name="connsiteX3" fmla="*/ 10738 w 21267"/>
                <a:gd name="connsiteY3" fmla="*/ 81 h 21267"/>
                <a:gd name="connsiteX4" fmla="*/ 21372 w 21267"/>
                <a:gd name="connsiteY4" fmla="*/ 10714 h 21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67" h="21267">
                  <a:moveTo>
                    <a:pt x="21372" y="10714"/>
                  </a:moveTo>
                  <a:cubicBezTo>
                    <a:pt x="21372" y="16587"/>
                    <a:pt x="16611" y="21348"/>
                    <a:pt x="10738" y="21348"/>
                  </a:cubicBezTo>
                  <a:cubicBezTo>
                    <a:pt x="4865" y="21348"/>
                    <a:pt x="105" y="16587"/>
                    <a:pt x="105" y="10714"/>
                  </a:cubicBezTo>
                  <a:cubicBezTo>
                    <a:pt x="105" y="4842"/>
                    <a:pt x="4865" y="81"/>
                    <a:pt x="10738" y="81"/>
                  </a:cubicBezTo>
                  <a:cubicBezTo>
                    <a:pt x="16611" y="81"/>
                    <a:pt x="21372" y="4842"/>
                    <a:pt x="21372" y="10714"/>
                  </a:cubicBezTo>
                  <a:close/>
                </a:path>
              </a:pathLst>
            </a:custGeom>
            <a:solidFill>
              <a:srgbClr val="12B1D6"/>
            </a:solidFill>
            <a:ln w="10614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it-IT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32" name="Figura a mano libera: forma 131">
              <a:extLst>
                <a:ext uri="{FF2B5EF4-FFF2-40B4-BE49-F238E27FC236}">
                  <a16:creationId xmlns:a16="http://schemas.microsoft.com/office/drawing/2014/main" id="{A2080071-C91E-A313-ABE5-3362C3FBAE06}"/>
                </a:ext>
              </a:extLst>
            </p:cNvPr>
            <p:cNvSpPr/>
            <p:nvPr/>
          </p:nvSpPr>
          <p:spPr>
            <a:xfrm>
              <a:off x="6930209" y="3787970"/>
              <a:ext cx="27691" cy="21267"/>
            </a:xfrm>
            <a:custGeom>
              <a:avLst/>
              <a:gdLst>
                <a:gd name="connsiteX0" fmla="*/ 21378 w 21267"/>
                <a:gd name="connsiteY0" fmla="*/ 10746 h 21267"/>
                <a:gd name="connsiteX1" fmla="*/ 10745 w 21267"/>
                <a:gd name="connsiteY1" fmla="*/ 21380 h 21267"/>
                <a:gd name="connsiteX2" fmla="*/ 111 w 21267"/>
                <a:gd name="connsiteY2" fmla="*/ 10746 h 21267"/>
                <a:gd name="connsiteX3" fmla="*/ 10745 w 21267"/>
                <a:gd name="connsiteY3" fmla="*/ 113 h 21267"/>
                <a:gd name="connsiteX4" fmla="*/ 21378 w 21267"/>
                <a:gd name="connsiteY4" fmla="*/ 10746 h 21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67" h="21267">
                  <a:moveTo>
                    <a:pt x="21378" y="10746"/>
                  </a:moveTo>
                  <a:cubicBezTo>
                    <a:pt x="21378" y="16619"/>
                    <a:pt x="16618" y="21380"/>
                    <a:pt x="10745" y="21380"/>
                  </a:cubicBezTo>
                  <a:cubicBezTo>
                    <a:pt x="4872" y="21380"/>
                    <a:pt x="111" y="16619"/>
                    <a:pt x="111" y="10746"/>
                  </a:cubicBezTo>
                  <a:cubicBezTo>
                    <a:pt x="111" y="4874"/>
                    <a:pt x="4872" y="113"/>
                    <a:pt x="10745" y="113"/>
                  </a:cubicBezTo>
                  <a:cubicBezTo>
                    <a:pt x="16618" y="113"/>
                    <a:pt x="21378" y="4874"/>
                    <a:pt x="21378" y="10746"/>
                  </a:cubicBezTo>
                  <a:close/>
                </a:path>
              </a:pathLst>
            </a:custGeom>
            <a:solidFill>
              <a:srgbClr val="12B1D6"/>
            </a:solidFill>
            <a:ln w="10614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it-IT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33" name="Figura a mano libera: forma 132">
              <a:extLst>
                <a:ext uri="{FF2B5EF4-FFF2-40B4-BE49-F238E27FC236}">
                  <a16:creationId xmlns:a16="http://schemas.microsoft.com/office/drawing/2014/main" id="{905CB7E9-4DA2-E13C-4FD2-FEAD6978B027}"/>
                </a:ext>
              </a:extLst>
            </p:cNvPr>
            <p:cNvSpPr/>
            <p:nvPr/>
          </p:nvSpPr>
          <p:spPr>
            <a:xfrm>
              <a:off x="6986597" y="3972160"/>
              <a:ext cx="27691" cy="21267"/>
            </a:xfrm>
            <a:custGeom>
              <a:avLst/>
              <a:gdLst>
                <a:gd name="connsiteX0" fmla="*/ 21385 w 21267"/>
                <a:gd name="connsiteY0" fmla="*/ 10775 h 21267"/>
                <a:gd name="connsiteX1" fmla="*/ 10752 w 21267"/>
                <a:gd name="connsiteY1" fmla="*/ 21409 h 21267"/>
                <a:gd name="connsiteX2" fmla="*/ 118 w 21267"/>
                <a:gd name="connsiteY2" fmla="*/ 10775 h 21267"/>
                <a:gd name="connsiteX3" fmla="*/ 10752 w 21267"/>
                <a:gd name="connsiteY3" fmla="*/ 142 h 21267"/>
                <a:gd name="connsiteX4" fmla="*/ 21385 w 21267"/>
                <a:gd name="connsiteY4" fmla="*/ 10775 h 21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67" h="21267">
                  <a:moveTo>
                    <a:pt x="21385" y="10775"/>
                  </a:moveTo>
                  <a:cubicBezTo>
                    <a:pt x="21385" y="16648"/>
                    <a:pt x="16624" y="21409"/>
                    <a:pt x="10752" y="21409"/>
                  </a:cubicBezTo>
                  <a:cubicBezTo>
                    <a:pt x="4879" y="21409"/>
                    <a:pt x="118" y="16648"/>
                    <a:pt x="118" y="10775"/>
                  </a:cubicBezTo>
                  <a:cubicBezTo>
                    <a:pt x="118" y="4902"/>
                    <a:pt x="4879" y="142"/>
                    <a:pt x="10752" y="142"/>
                  </a:cubicBezTo>
                  <a:cubicBezTo>
                    <a:pt x="16624" y="142"/>
                    <a:pt x="21385" y="4902"/>
                    <a:pt x="21385" y="10775"/>
                  </a:cubicBezTo>
                  <a:close/>
                </a:path>
              </a:pathLst>
            </a:custGeom>
            <a:solidFill>
              <a:srgbClr val="12B1D6"/>
            </a:solidFill>
            <a:ln w="10614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it-IT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34" name="Figura a mano libera: forma 133">
              <a:extLst>
                <a:ext uri="{FF2B5EF4-FFF2-40B4-BE49-F238E27FC236}">
                  <a16:creationId xmlns:a16="http://schemas.microsoft.com/office/drawing/2014/main" id="{9DF54FE8-A98D-15EC-CFA2-7166AD7E78FB}"/>
                </a:ext>
              </a:extLst>
            </p:cNvPr>
            <p:cNvSpPr/>
            <p:nvPr/>
          </p:nvSpPr>
          <p:spPr>
            <a:xfrm>
              <a:off x="7099364" y="4263099"/>
              <a:ext cx="27691" cy="21267"/>
            </a:xfrm>
            <a:custGeom>
              <a:avLst/>
              <a:gdLst>
                <a:gd name="connsiteX0" fmla="*/ 21399 w 21267"/>
                <a:gd name="connsiteY0" fmla="*/ 10821 h 21267"/>
                <a:gd name="connsiteX1" fmla="*/ 10765 w 21267"/>
                <a:gd name="connsiteY1" fmla="*/ 21454 h 21267"/>
                <a:gd name="connsiteX2" fmla="*/ 132 w 21267"/>
                <a:gd name="connsiteY2" fmla="*/ 10821 h 21267"/>
                <a:gd name="connsiteX3" fmla="*/ 10765 w 21267"/>
                <a:gd name="connsiteY3" fmla="*/ 187 h 21267"/>
                <a:gd name="connsiteX4" fmla="*/ 21399 w 21267"/>
                <a:gd name="connsiteY4" fmla="*/ 10821 h 21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67" h="21267">
                  <a:moveTo>
                    <a:pt x="21399" y="10821"/>
                  </a:moveTo>
                  <a:cubicBezTo>
                    <a:pt x="21399" y="16694"/>
                    <a:pt x="16638" y="21454"/>
                    <a:pt x="10765" y="21454"/>
                  </a:cubicBezTo>
                  <a:cubicBezTo>
                    <a:pt x="4893" y="21454"/>
                    <a:pt x="132" y="16694"/>
                    <a:pt x="132" y="10821"/>
                  </a:cubicBezTo>
                  <a:cubicBezTo>
                    <a:pt x="132" y="4948"/>
                    <a:pt x="4893" y="187"/>
                    <a:pt x="10765" y="187"/>
                  </a:cubicBezTo>
                  <a:cubicBezTo>
                    <a:pt x="16638" y="187"/>
                    <a:pt x="21399" y="4948"/>
                    <a:pt x="21399" y="10821"/>
                  </a:cubicBezTo>
                  <a:close/>
                </a:path>
              </a:pathLst>
            </a:custGeom>
            <a:solidFill>
              <a:srgbClr val="12B1D6"/>
            </a:solidFill>
            <a:ln w="10614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it-IT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35" name="Figura a mano libera: forma 134">
              <a:extLst>
                <a:ext uri="{FF2B5EF4-FFF2-40B4-BE49-F238E27FC236}">
                  <a16:creationId xmlns:a16="http://schemas.microsoft.com/office/drawing/2014/main" id="{459D21EF-4FAC-8365-7F8F-2C98ACA8F65D}"/>
                </a:ext>
              </a:extLst>
            </p:cNvPr>
            <p:cNvSpPr/>
            <p:nvPr/>
          </p:nvSpPr>
          <p:spPr>
            <a:xfrm>
              <a:off x="7324898" y="4610840"/>
              <a:ext cx="27691" cy="21267"/>
            </a:xfrm>
            <a:custGeom>
              <a:avLst/>
              <a:gdLst>
                <a:gd name="connsiteX0" fmla="*/ 21426 w 21267"/>
                <a:gd name="connsiteY0" fmla="*/ 10875 h 21267"/>
                <a:gd name="connsiteX1" fmla="*/ 10792 w 21267"/>
                <a:gd name="connsiteY1" fmla="*/ 21509 h 21267"/>
                <a:gd name="connsiteX2" fmla="*/ 159 w 21267"/>
                <a:gd name="connsiteY2" fmla="*/ 10875 h 21267"/>
                <a:gd name="connsiteX3" fmla="*/ 10792 w 21267"/>
                <a:gd name="connsiteY3" fmla="*/ 242 h 21267"/>
                <a:gd name="connsiteX4" fmla="*/ 21426 w 21267"/>
                <a:gd name="connsiteY4" fmla="*/ 10875 h 21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67" h="21267">
                  <a:moveTo>
                    <a:pt x="21426" y="10875"/>
                  </a:moveTo>
                  <a:cubicBezTo>
                    <a:pt x="21426" y="16748"/>
                    <a:pt x="16665" y="21509"/>
                    <a:pt x="10792" y="21509"/>
                  </a:cubicBezTo>
                  <a:cubicBezTo>
                    <a:pt x="4920" y="21509"/>
                    <a:pt x="159" y="16748"/>
                    <a:pt x="159" y="10875"/>
                  </a:cubicBezTo>
                  <a:cubicBezTo>
                    <a:pt x="159" y="5003"/>
                    <a:pt x="4920" y="242"/>
                    <a:pt x="10792" y="242"/>
                  </a:cubicBezTo>
                  <a:cubicBezTo>
                    <a:pt x="16665" y="242"/>
                    <a:pt x="21426" y="5003"/>
                    <a:pt x="21426" y="10875"/>
                  </a:cubicBezTo>
                  <a:close/>
                </a:path>
              </a:pathLst>
            </a:custGeom>
            <a:solidFill>
              <a:srgbClr val="12B1D6"/>
            </a:solidFill>
            <a:ln w="10614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it-IT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36" name="Figura a mano libera: forma 135">
              <a:extLst>
                <a:ext uri="{FF2B5EF4-FFF2-40B4-BE49-F238E27FC236}">
                  <a16:creationId xmlns:a16="http://schemas.microsoft.com/office/drawing/2014/main" id="{994002F4-B0C2-74E1-75B9-2DB56FBF5C46}"/>
                </a:ext>
              </a:extLst>
            </p:cNvPr>
            <p:cNvSpPr/>
            <p:nvPr/>
          </p:nvSpPr>
          <p:spPr>
            <a:xfrm>
              <a:off x="7550434" y="4816071"/>
              <a:ext cx="27691" cy="21267"/>
            </a:xfrm>
            <a:custGeom>
              <a:avLst/>
              <a:gdLst>
                <a:gd name="connsiteX0" fmla="*/ 21453 w 21267"/>
                <a:gd name="connsiteY0" fmla="*/ 10907 h 21267"/>
                <a:gd name="connsiteX1" fmla="*/ 10820 w 21267"/>
                <a:gd name="connsiteY1" fmla="*/ 21541 h 21267"/>
                <a:gd name="connsiteX2" fmla="*/ 186 w 21267"/>
                <a:gd name="connsiteY2" fmla="*/ 10907 h 21267"/>
                <a:gd name="connsiteX3" fmla="*/ 10820 w 21267"/>
                <a:gd name="connsiteY3" fmla="*/ 274 h 21267"/>
                <a:gd name="connsiteX4" fmla="*/ 21453 w 21267"/>
                <a:gd name="connsiteY4" fmla="*/ 10907 h 21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67" h="21267">
                  <a:moveTo>
                    <a:pt x="21453" y="10907"/>
                  </a:moveTo>
                  <a:cubicBezTo>
                    <a:pt x="21453" y="16780"/>
                    <a:pt x="16692" y="21541"/>
                    <a:pt x="10820" y="21541"/>
                  </a:cubicBezTo>
                  <a:cubicBezTo>
                    <a:pt x="4947" y="21541"/>
                    <a:pt x="186" y="16780"/>
                    <a:pt x="186" y="10907"/>
                  </a:cubicBezTo>
                  <a:cubicBezTo>
                    <a:pt x="186" y="5035"/>
                    <a:pt x="4947" y="274"/>
                    <a:pt x="10820" y="274"/>
                  </a:cubicBezTo>
                  <a:cubicBezTo>
                    <a:pt x="16692" y="274"/>
                    <a:pt x="21453" y="5035"/>
                    <a:pt x="21453" y="10907"/>
                  </a:cubicBezTo>
                  <a:close/>
                </a:path>
              </a:pathLst>
            </a:custGeom>
            <a:solidFill>
              <a:srgbClr val="12B1D6"/>
            </a:solidFill>
            <a:ln w="10614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it-IT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37" name="Figura a mano libera: forma 136">
              <a:extLst>
                <a:ext uri="{FF2B5EF4-FFF2-40B4-BE49-F238E27FC236}">
                  <a16:creationId xmlns:a16="http://schemas.microsoft.com/office/drawing/2014/main" id="{18C9E001-4057-EE6C-58A1-57C0D70FF64E}"/>
                </a:ext>
              </a:extLst>
            </p:cNvPr>
            <p:cNvSpPr/>
            <p:nvPr/>
          </p:nvSpPr>
          <p:spPr>
            <a:xfrm>
              <a:off x="7888736" y="5007616"/>
              <a:ext cx="27691" cy="21267"/>
            </a:xfrm>
            <a:custGeom>
              <a:avLst/>
              <a:gdLst>
                <a:gd name="connsiteX0" fmla="*/ 21494 w 21267"/>
                <a:gd name="connsiteY0" fmla="*/ 10938 h 21267"/>
                <a:gd name="connsiteX1" fmla="*/ 10860 w 21267"/>
                <a:gd name="connsiteY1" fmla="*/ 21571 h 21267"/>
                <a:gd name="connsiteX2" fmla="*/ 227 w 21267"/>
                <a:gd name="connsiteY2" fmla="*/ 10938 h 21267"/>
                <a:gd name="connsiteX3" fmla="*/ 10860 w 21267"/>
                <a:gd name="connsiteY3" fmla="*/ 304 h 21267"/>
                <a:gd name="connsiteX4" fmla="*/ 21494 w 21267"/>
                <a:gd name="connsiteY4" fmla="*/ 10938 h 21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67" h="21267">
                  <a:moveTo>
                    <a:pt x="21494" y="10938"/>
                  </a:moveTo>
                  <a:cubicBezTo>
                    <a:pt x="21494" y="16810"/>
                    <a:pt x="16733" y="21571"/>
                    <a:pt x="10860" y="21571"/>
                  </a:cubicBezTo>
                  <a:cubicBezTo>
                    <a:pt x="4988" y="21571"/>
                    <a:pt x="227" y="16810"/>
                    <a:pt x="227" y="10938"/>
                  </a:cubicBezTo>
                  <a:cubicBezTo>
                    <a:pt x="227" y="5065"/>
                    <a:pt x="4988" y="304"/>
                    <a:pt x="10860" y="304"/>
                  </a:cubicBezTo>
                  <a:cubicBezTo>
                    <a:pt x="16733" y="304"/>
                    <a:pt x="21494" y="5065"/>
                    <a:pt x="21494" y="10938"/>
                  </a:cubicBezTo>
                  <a:close/>
                </a:path>
              </a:pathLst>
            </a:custGeom>
            <a:solidFill>
              <a:srgbClr val="12B1D6"/>
            </a:solidFill>
            <a:ln w="10614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it-IT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38" name="Figura a mano libera: forma 137">
              <a:extLst>
                <a:ext uri="{FF2B5EF4-FFF2-40B4-BE49-F238E27FC236}">
                  <a16:creationId xmlns:a16="http://schemas.microsoft.com/office/drawing/2014/main" id="{3FAA5EC2-2E15-2F43-3AEE-E2DF65543B46}"/>
                </a:ext>
              </a:extLst>
            </p:cNvPr>
            <p:cNvSpPr/>
            <p:nvPr/>
          </p:nvSpPr>
          <p:spPr>
            <a:xfrm>
              <a:off x="8452574" y="5195156"/>
              <a:ext cx="27691" cy="21267"/>
            </a:xfrm>
            <a:custGeom>
              <a:avLst/>
              <a:gdLst>
                <a:gd name="connsiteX0" fmla="*/ 21562 w 21267"/>
                <a:gd name="connsiteY0" fmla="*/ 10967 h 21267"/>
                <a:gd name="connsiteX1" fmla="*/ 10928 w 21267"/>
                <a:gd name="connsiteY1" fmla="*/ 21600 h 21267"/>
                <a:gd name="connsiteX2" fmla="*/ 295 w 21267"/>
                <a:gd name="connsiteY2" fmla="*/ 10967 h 21267"/>
                <a:gd name="connsiteX3" fmla="*/ 10928 w 21267"/>
                <a:gd name="connsiteY3" fmla="*/ 333 h 21267"/>
                <a:gd name="connsiteX4" fmla="*/ 21562 w 21267"/>
                <a:gd name="connsiteY4" fmla="*/ 10967 h 21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67" h="21267">
                  <a:moveTo>
                    <a:pt x="21562" y="10967"/>
                  </a:moveTo>
                  <a:cubicBezTo>
                    <a:pt x="21562" y="16840"/>
                    <a:pt x="16801" y="21600"/>
                    <a:pt x="10928" y="21600"/>
                  </a:cubicBezTo>
                  <a:cubicBezTo>
                    <a:pt x="5055" y="21600"/>
                    <a:pt x="295" y="16840"/>
                    <a:pt x="295" y="10967"/>
                  </a:cubicBezTo>
                  <a:cubicBezTo>
                    <a:pt x="295" y="5094"/>
                    <a:pt x="5055" y="333"/>
                    <a:pt x="10928" y="333"/>
                  </a:cubicBezTo>
                  <a:cubicBezTo>
                    <a:pt x="16801" y="333"/>
                    <a:pt x="21562" y="5094"/>
                    <a:pt x="21562" y="10967"/>
                  </a:cubicBezTo>
                  <a:close/>
                </a:path>
              </a:pathLst>
            </a:custGeom>
            <a:solidFill>
              <a:srgbClr val="12B1D6"/>
            </a:solidFill>
            <a:ln w="10614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it-IT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39" name="Figura a mano libera: forma 138">
              <a:extLst>
                <a:ext uri="{FF2B5EF4-FFF2-40B4-BE49-F238E27FC236}">
                  <a16:creationId xmlns:a16="http://schemas.microsoft.com/office/drawing/2014/main" id="{99FE806D-2F54-DE8B-864D-029DD906678A}"/>
                </a:ext>
              </a:extLst>
            </p:cNvPr>
            <p:cNvSpPr/>
            <p:nvPr/>
          </p:nvSpPr>
          <p:spPr>
            <a:xfrm>
              <a:off x="9016411" y="5307367"/>
              <a:ext cx="27691" cy="21267"/>
            </a:xfrm>
            <a:custGeom>
              <a:avLst/>
              <a:gdLst>
                <a:gd name="connsiteX0" fmla="*/ 21630 w 21267"/>
                <a:gd name="connsiteY0" fmla="*/ 10984 h 21267"/>
                <a:gd name="connsiteX1" fmla="*/ 10996 w 21267"/>
                <a:gd name="connsiteY1" fmla="*/ 21618 h 21267"/>
                <a:gd name="connsiteX2" fmla="*/ 362 w 21267"/>
                <a:gd name="connsiteY2" fmla="*/ 10984 h 21267"/>
                <a:gd name="connsiteX3" fmla="*/ 10996 w 21267"/>
                <a:gd name="connsiteY3" fmla="*/ 351 h 21267"/>
                <a:gd name="connsiteX4" fmla="*/ 21630 w 21267"/>
                <a:gd name="connsiteY4" fmla="*/ 10984 h 21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67" h="21267">
                  <a:moveTo>
                    <a:pt x="21630" y="10984"/>
                  </a:moveTo>
                  <a:cubicBezTo>
                    <a:pt x="21630" y="16857"/>
                    <a:pt x="16869" y="21618"/>
                    <a:pt x="10996" y="21618"/>
                  </a:cubicBezTo>
                  <a:cubicBezTo>
                    <a:pt x="5123" y="21618"/>
                    <a:pt x="362" y="16857"/>
                    <a:pt x="362" y="10984"/>
                  </a:cubicBezTo>
                  <a:cubicBezTo>
                    <a:pt x="362" y="5112"/>
                    <a:pt x="5123" y="351"/>
                    <a:pt x="10996" y="351"/>
                  </a:cubicBezTo>
                  <a:cubicBezTo>
                    <a:pt x="16869" y="351"/>
                    <a:pt x="21630" y="5112"/>
                    <a:pt x="21630" y="10984"/>
                  </a:cubicBezTo>
                  <a:close/>
                </a:path>
              </a:pathLst>
            </a:custGeom>
            <a:solidFill>
              <a:srgbClr val="12B1D6"/>
            </a:solidFill>
            <a:ln w="10614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it-IT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40" name="Figura a mano libera: forma 139">
              <a:extLst>
                <a:ext uri="{FF2B5EF4-FFF2-40B4-BE49-F238E27FC236}">
                  <a16:creationId xmlns:a16="http://schemas.microsoft.com/office/drawing/2014/main" id="{CDFCFAFF-FE43-7887-A980-950464F59663}"/>
                </a:ext>
              </a:extLst>
            </p:cNvPr>
            <p:cNvSpPr/>
            <p:nvPr/>
          </p:nvSpPr>
          <p:spPr>
            <a:xfrm>
              <a:off x="10144085" y="5446080"/>
              <a:ext cx="27691" cy="21267"/>
            </a:xfrm>
            <a:custGeom>
              <a:avLst/>
              <a:gdLst>
                <a:gd name="connsiteX0" fmla="*/ 21765 w 21267"/>
                <a:gd name="connsiteY0" fmla="*/ 11006 h 21267"/>
                <a:gd name="connsiteX1" fmla="*/ 11132 w 21267"/>
                <a:gd name="connsiteY1" fmla="*/ 21640 h 21267"/>
                <a:gd name="connsiteX2" fmla="*/ 498 w 21267"/>
                <a:gd name="connsiteY2" fmla="*/ 11006 h 21267"/>
                <a:gd name="connsiteX3" fmla="*/ 11132 w 21267"/>
                <a:gd name="connsiteY3" fmla="*/ 373 h 21267"/>
                <a:gd name="connsiteX4" fmla="*/ 21765 w 21267"/>
                <a:gd name="connsiteY4" fmla="*/ 11006 h 21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67" h="21267">
                  <a:moveTo>
                    <a:pt x="21765" y="11006"/>
                  </a:moveTo>
                  <a:cubicBezTo>
                    <a:pt x="21765" y="16879"/>
                    <a:pt x="17004" y="21640"/>
                    <a:pt x="11132" y="21640"/>
                  </a:cubicBezTo>
                  <a:cubicBezTo>
                    <a:pt x="5259" y="21640"/>
                    <a:pt x="498" y="16879"/>
                    <a:pt x="498" y="11006"/>
                  </a:cubicBezTo>
                  <a:cubicBezTo>
                    <a:pt x="498" y="5134"/>
                    <a:pt x="5259" y="373"/>
                    <a:pt x="11132" y="373"/>
                  </a:cubicBezTo>
                  <a:cubicBezTo>
                    <a:pt x="17004" y="373"/>
                    <a:pt x="21765" y="5134"/>
                    <a:pt x="21765" y="11006"/>
                  </a:cubicBezTo>
                  <a:close/>
                </a:path>
              </a:pathLst>
            </a:custGeom>
            <a:solidFill>
              <a:srgbClr val="12B1D6"/>
            </a:solidFill>
            <a:ln w="10614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it-IT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endParaRPr>
            </a:p>
          </p:txBody>
        </p:sp>
        <p:grpSp>
          <p:nvGrpSpPr>
            <p:cNvPr id="141" name="Elemento grafico 31">
              <a:extLst>
                <a:ext uri="{FF2B5EF4-FFF2-40B4-BE49-F238E27FC236}">
                  <a16:creationId xmlns:a16="http://schemas.microsoft.com/office/drawing/2014/main" id="{EEAFC9AA-7AF7-B9F8-F168-1F1B41A107C8}"/>
                </a:ext>
              </a:extLst>
            </p:cNvPr>
            <p:cNvGrpSpPr/>
            <p:nvPr/>
          </p:nvGrpSpPr>
          <p:grpSpPr>
            <a:xfrm>
              <a:off x="6741679" y="4169296"/>
              <a:ext cx="4544465" cy="1800080"/>
              <a:chOff x="6494840" y="4124502"/>
              <a:chExt cx="3490260" cy="1800080"/>
            </a:xfrm>
            <a:noFill/>
          </p:grpSpPr>
          <p:sp>
            <p:nvSpPr>
              <p:cNvPr id="142" name="Figura a mano libera: forma 141">
                <a:extLst>
                  <a:ext uri="{FF2B5EF4-FFF2-40B4-BE49-F238E27FC236}">
                    <a16:creationId xmlns:a16="http://schemas.microsoft.com/office/drawing/2014/main" id="{8E0AB322-8B5B-4B6F-C768-C2A6A0753DE1}"/>
                  </a:ext>
                </a:extLst>
              </p:cNvPr>
              <p:cNvSpPr/>
              <p:nvPr/>
            </p:nvSpPr>
            <p:spPr>
              <a:xfrm>
                <a:off x="6520360" y="4147058"/>
                <a:ext cx="3464740" cy="1591375"/>
              </a:xfrm>
              <a:custGeom>
                <a:avLst/>
                <a:gdLst>
                  <a:gd name="connsiteX0" fmla="*/ 0 w 3464740"/>
                  <a:gd name="connsiteY0" fmla="*/ 0 h 1591375"/>
                  <a:gd name="connsiteX1" fmla="*/ 8661 w 3464740"/>
                  <a:gd name="connsiteY1" fmla="*/ 12230 h 1591375"/>
                  <a:gd name="connsiteX2" fmla="*/ 12991 w 3464740"/>
                  <a:gd name="connsiteY2" fmla="*/ 22789 h 1591375"/>
                  <a:gd name="connsiteX3" fmla="*/ 17322 w 3464740"/>
                  <a:gd name="connsiteY3" fmla="*/ 30981 h 1591375"/>
                  <a:gd name="connsiteX4" fmla="*/ 25982 w 3464740"/>
                  <a:gd name="connsiteY4" fmla="*/ 59091 h 1591375"/>
                  <a:gd name="connsiteX5" fmla="*/ 43304 w 3464740"/>
                  <a:gd name="connsiteY5" fmla="*/ 130885 h 1591375"/>
                  <a:gd name="connsiteX6" fmla="*/ 60629 w 3464740"/>
                  <a:gd name="connsiteY6" fmla="*/ 207381 h 1591375"/>
                  <a:gd name="connsiteX7" fmla="*/ 86608 w 3464740"/>
                  <a:gd name="connsiteY7" fmla="*/ 324511 h 1591375"/>
                  <a:gd name="connsiteX8" fmla="*/ 129915 w 3464740"/>
                  <a:gd name="connsiteY8" fmla="*/ 498212 h 1591375"/>
                  <a:gd name="connsiteX9" fmla="*/ 173216 w 3464740"/>
                  <a:gd name="connsiteY9" fmla="*/ 629831 h 1591375"/>
                  <a:gd name="connsiteX10" fmla="*/ 259824 w 3464740"/>
                  <a:gd name="connsiteY10" fmla="*/ 820720 h 1591375"/>
                  <a:gd name="connsiteX11" fmla="*/ 433041 w 3464740"/>
                  <a:gd name="connsiteY11" fmla="*/ 1039240 h 1591375"/>
                  <a:gd name="connsiteX12" fmla="*/ 606257 w 3464740"/>
                  <a:gd name="connsiteY12" fmla="*/ 1164160 h 1591375"/>
                  <a:gd name="connsiteX13" fmla="*/ 866082 w 3464740"/>
                  <a:gd name="connsiteY13" fmla="*/ 1276186 h 1591375"/>
                  <a:gd name="connsiteX14" fmla="*/ 1299122 w 3464740"/>
                  <a:gd name="connsiteY14" fmla="*/ 1386579 h 1591375"/>
                  <a:gd name="connsiteX15" fmla="*/ 1732163 w 3464740"/>
                  <a:gd name="connsiteY15" fmla="*/ 1454915 h 1591375"/>
                  <a:gd name="connsiteX16" fmla="*/ 2598245 w 3464740"/>
                  <a:gd name="connsiteY16" fmla="*/ 1542186 h 1591375"/>
                  <a:gd name="connsiteX17" fmla="*/ 3464741 w 3464740"/>
                  <a:gd name="connsiteY17" fmla="*/ 1591376 h 1591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464740" h="1591375">
                    <a:moveTo>
                      <a:pt x="0" y="0"/>
                    </a:moveTo>
                    <a:lnTo>
                      <a:pt x="8661" y="12230"/>
                    </a:lnTo>
                    <a:lnTo>
                      <a:pt x="12991" y="22789"/>
                    </a:lnTo>
                    <a:lnTo>
                      <a:pt x="17322" y="30981"/>
                    </a:lnTo>
                    <a:lnTo>
                      <a:pt x="25982" y="59091"/>
                    </a:lnTo>
                    <a:lnTo>
                      <a:pt x="43304" y="130885"/>
                    </a:lnTo>
                    <a:lnTo>
                      <a:pt x="60629" y="207381"/>
                    </a:lnTo>
                    <a:lnTo>
                      <a:pt x="86608" y="324511"/>
                    </a:lnTo>
                    <a:lnTo>
                      <a:pt x="129915" y="498212"/>
                    </a:lnTo>
                    <a:lnTo>
                      <a:pt x="173216" y="629831"/>
                    </a:lnTo>
                    <a:lnTo>
                      <a:pt x="259824" y="820720"/>
                    </a:lnTo>
                    <a:lnTo>
                      <a:pt x="433041" y="1039240"/>
                    </a:lnTo>
                    <a:lnTo>
                      <a:pt x="606257" y="1164160"/>
                    </a:lnTo>
                    <a:lnTo>
                      <a:pt x="866082" y="1276186"/>
                    </a:lnTo>
                    <a:lnTo>
                      <a:pt x="1299122" y="1386579"/>
                    </a:lnTo>
                    <a:lnTo>
                      <a:pt x="1732163" y="1454915"/>
                    </a:lnTo>
                    <a:lnTo>
                      <a:pt x="2598245" y="1542186"/>
                    </a:lnTo>
                    <a:lnTo>
                      <a:pt x="3464741" y="1591376"/>
                    </a:lnTo>
                  </a:path>
                </a:pathLst>
              </a:custGeom>
              <a:noFill/>
              <a:ln w="10614" cap="flat">
                <a:solidFill>
                  <a:srgbClr val="37C897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143" name="Figura a mano libera: forma 142">
                <a:extLst>
                  <a:ext uri="{FF2B5EF4-FFF2-40B4-BE49-F238E27FC236}">
                    <a16:creationId xmlns:a16="http://schemas.microsoft.com/office/drawing/2014/main" id="{FC51719A-58CE-253E-E4AA-F6BDFDF53AA1}"/>
                  </a:ext>
                </a:extLst>
              </p:cNvPr>
              <p:cNvSpPr/>
              <p:nvPr/>
            </p:nvSpPr>
            <p:spPr>
              <a:xfrm>
                <a:off x="6497804" y="4124502"/>
                <a:ext cx="45112" cy="45112"/>
              </a:xfrm>
              <a:custGeom>
                <a:avLst/>
                <a:gdLst>
                  <a:gd name="connsiteX0" fmla="*/ 91 w 45112"/>
                  <a:gd name="connsiteY0" fmla="*/ 174 h 45112"/>
                  <a:gd name="connsiteX1" fmla="*/ 45204 w 45112"/>
                  <a:gd name="connsiteY1" fmla="*/ 45287 h 45112"/>
                  <a:gd name="connsiteX2" fmla="*/ 91 w 45112"/>
                  <a:gd name="connsiteY2" fmla="*/ 45287 h 45112"/>
                  <a:gd name="connsiteX3" fmla="*/ 45204 w 45112"/>
                  <a:gd name="connsiteY3" fmla="*/ 174 h 45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112" h="45112">
                    <a:moveTo>
                      <a:pt x="91" y="174"/>
                    </a:moveTo>
                    <a:lnTo>
                      <a:pt x="45204" y="45287"/>
                    </a:lnTo>
                    <a:moveTo>
                      <a:pt x="91" y="45287"/>
                    </a:moveTo>
                    <a:lnTo>
                      <a:pt x="45204" y="174"/>
                    </a:lnTo>
                  </a:path>
                </a:pathLst>
              </a:custGeom>
              <a:noFill/>
              <a:ln w="10614" cap="flat">
                <a:solidFill>
                  <a:srgbClr val="37C89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144" name="Figura a mano libera: forma 143">
                <a:extLst>
                  <a:ext uri="{FF2B5EF4-FFF2-40B4-BE49-F238E27FC236}">
                    <a16:creationId xmlns:a16="http://schemas.microsoft.com/office/drawing/2014/main" id="{AC1AB1D2-ED8B-51B2-309D-72F3418BFD18}"/>
                  </a:ext>
                </a:extLst>
              </p:cNvPr>
              <p:cNvSpPr/>
              <p:nvPr/>
            </p:nvSpPr>
            <p:spPr>
              <a:xfrm>
                <a:off x="6506465" y="4136732"/>
                <a:ext cx="45112" cy="45112"/>
              </a:xfrm>
              <a:custGeom>
                <a:avLst/>
                <a:gdLst>
                  <a:gd name="connsiteX0" fmla="*/ 92 w 45112"/>
                  <a:gd name="connsiteY0" fmla="*/ 176 h 45112"/>
                  <a:gd name="connsiteX1" fmla="*/ 45205 w 45112"/>
                  <a:gd name="connsiteY1" fmla="*/ 45289 h 45112"/>
                  <a:gd name="connsiteX2" fmla="*/ 92 w 45112"/>
                  <a:gd name="connsiteY2" fmla="*/ 45289 h 45112"/>
                  <a:gd name="connsiteX3" fmla="*/ 45205 w 45112"/>
                  <a:gd name="connsiteY3" fmla="*/ 176 h 45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112" h="45112">
                    <a:moveTo>
                      <a:pt x="92" y="176"/>
                    </a:moveTo>
                    <a:lnTo>
                      <a:pt x="45205" y="45289"/>
                    </a:lnTo>
                    <a:moveTo>
                      <a:pt x="92" y="45289"/>
                    </a:moveTo>
                    <a:lnTo>
                      <a:pt x="45205" y="176"/>
                    </a:lnTo>
                  </a:path>
                </a:pathLst>
              </a:custGeom>
              <a:noFill/>
              <a:ln w="10614" cap="flat">
                <a:solidFill>
                  <a:srgbClr val="37C89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145" name="Figura a mano libera: forma 144">
                <a:extLst>
                  <a:ext uri="{FF2B5EF4-FFF2-40B4-BE49-F238E27FC236}">
                    <a16:creationId xmlns:a16="http://schemas.microsoft.com/office/drawing/2014/main" id="{A5D5B54C-5206-0995-4708-FB6C2B9E6637}"/>
                  </a:ext>
                </a:extLst>
              </p:cNvPr>
              <p:cNvSpPr/>
              <p:nvPr/>
            </p:nvSpPr>
            <p:spPr>
              <a:xfrm>
                <a:off x="6510795" y="4147291"/>
                <a:ext cx="45112" cy="45112"/>
              </a:xfrm>
              <a:custGeom>
                <a:avLst/>
                <a:gdLst>
                  <a:gd name="connsiteX0" fmla="*/ 93 w 45112"/>
                  <a:gd name="connsiteY0" fmla="*/ 178 h 45112"/>
                  <a:gd name="connsiteX1" fmla="*/ 45206 w 45112"/>
                  <a:gd name="connsiteY1" fmla="*/ 45291 h 45112"/>
                  <a:gd name="connsiteX2" fmla="*/ 93 w 45112"/>
                  <a:gd name="connsiteY2" fmla="*/ 45291 h 45112"/>
                  <a:gd name="connsiteX3" fmla="*/ 45206 w 45112"/>
                  <a:gd name="connsiteY3" fmla="*/ 178 h 45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112" h="45112">
                    <a:moveTo>
                      <a:pt x="93" y="178"/>
                    </a:moveTo>
                    <a:lnTo>
                      <a:pt x="45206" y="45291"/>
                    </a:lnTo>
                    <a:moveTo>
                      <a:pt x="93" y="45291"/>
                    </a:moveTo>
                    <a:lnTo>
                      <a:pt x="45206" y="178"/>
                    </a:lnTo>
                  </a:path>
                </a:pathLst>
              </a:custGeom>
              <a:noFill/>
              <a:ln w="10614" cap="flat">
                <a:solidFill>
                  <a:srgbClr val="37C89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146" name="Figura a mano libera: forma 145">
                <a:extLst>
                  <a:ext uri="{FF2B5EF4-FFF2-40B4-BE49-F238E27FC236}">
                    <a16:creationId xmlns:a16="http://schemas.microsoft.com/office/drawing/2014/main" id="{D9A8F87F-96CF-15E9-DB65-D6D91B51876B}"/>
                  </a:ext>
                </a:extLst>
              </p:cNvPr>
              <p:cNvSpPr/>
              <p:nvPr/>
            </p:nvSpPr>
            <p:spPr>
              <a:xfrm>
                <a:off x="6515125" y="4155483"/>
                <a:ext cx="45112" cy="45112"/>
              </a:xfrm>
              <a:custGeom>
                <a:avLst/>
                <a:gdLst>
                  <a:gd name="connsiteX0" fmla="*/ 94 w 45112"/>
                  <a:gd name="connsiteY0" fmla="*/ 179 h 45112"/>
                  <a:gd name="connsiteX1" fmla="*/ 45207 w 45112"/>
                  <a:gd name="connsiteY1" fmla="*/ 45292 h 45112"/>
                  <a:gd name="connsiteX2" fmla="*/ 94 w 45112"/>
                  <a:gd name="connsiteY2" fmla="*/ 45292 h 45112"/>
                  <a:gd name="connsiteX3" fmla="*/ 45207 w 45112"/>
                  <a:gd name="connsiteY3" fmla="*/ 179 h 45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112" h="45112">
                    <a:moveTo>
                      <a:pt x="94" y="179"/>
                    </a:moveTo>
                    <a:lnTo>
                      <a:pt x="45207" y="45292"/>
                    </a:lnTo>
                    <a:moveTo>
                      <a:pt x="94" y="45292"/>
                    </a:moveTo>
                    <a:lnTo>
                      <a:pt x="45207" y="179"/>
                    </a:lnTo>
                  </a:path>
                </a:pathLst>
              </a:custGeom>
              <a:noFill/>
              <a:ln w="10614" cap="flat">
                <a:solidFill>
                  <a:srgbClr val="37C89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147" name="Figura a mano libera: forma 146">
                <a:extLst>
                  <a:ext uri="{FF2B5EF4-FFF2-40B4-BE49-F238E27FC236}">
                    <a16:creationId xmlns:a16="http://schemas.microsoft.com/office/drawing/2014/main" id="{8B4244D9-0682-4F0B-A227-4BBB1D35EBD8}"/>
                  </a:ext>
                </a:extLst>
              </p:cNvPr>
              <p:cNvSpPr/>
              <p:nvPr/>
            </p:nvSpPr>
            <p:spPr>
              <a:xfrm>
                <a:off x="6523786" y="4183593"/>
                <a:ext cx="45112" cy="45112"/>
              </a:xfrm>
              <a:custGeom>
                <a:avLst/>
                <a:gdLst>
                  <a:gd name="connsiteX0" fmla="*/ 95 w 45112"/>
                  <a:gd name="connsiteY0" fmla="*/ 184 h 45112"/>
                  <a:gd name="connsiteX1" fmla="*/ 45208 w 45112"/>
                  <a:gd name="connsiteY1" fmla="*/ 45297 h 45112"/>
                  <a:gd name="connsiteX2" fmla="*/ 95 w 45112"/>
                  <a:gd name="connsiteY2" fmla="*/ 45297 h 45112"/>
                  <a:gd name="connsiteX3" fmla="*/ 45208 w 45112"/>
                  <a:gd name="connsiteY3" fmla="*/ 184 h 45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112" h="45112">
                    <a:moveTo>
                      <a:pt x="95" y="184"/>
                    </a:moveTo>
                    <a:lnTo>
                      <a:pt x="45208" y="45297"/>
                    </a:lnTo>
                    <a:moveTo>
                      <a:pt x="95" y="45297"/>
                    </a:moveTo>
                    <a:lnTo>
                      <a:pt x="45208" y="184"/>
                    </a:lnTo>
                  </a:path>
                </a:pathLst>
              </a:custGeom>
              <a:noFill/>
              <a:ln w="10614" cap="flat">
                <a:solidFill>
                  <a:srgbClr val="37C89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148" name="Figura a mano libera: forma 147">
                <a:extLst>
                  <a:ext uri="{FF2B5EF4-FFF2-40B4-BE49-F238E27FC236}">
                    <a16:creationId xmlns:a16="http://schemas.microsoft.com/office/drawing/2014/main" id="{313DC1C7-159D-7851-0203-E7C366B584E9}"/>
                  </a:ext>
                </a:extLst>
              </p:cNvPr>
              <p:cNvSpPr/>
              <p:nvPr/>
            </p:nvSpPr>
            <p:spPr>
              <a:xfrm>
                <a:off x="6541108" y="4255387"/>
                <a:ext cx="45112" cy="45112"/>
              </a:xfrm>
              <a:custGeom>
                <a:avLst/>
                <a:gdLst>
                  <a:gd name="connsiteX0" fmla="*/ 98 w 45112"/>
                  <a:gd name="connsiteY0" fmla="*/ 195 h 45112"/>
                  <a:gd name="connsiteX1" fmla="*/ 45211 w 45112"/>
                  <a:gd name="connsiteY1" fmla="*/ 45308 h 45112"/>
                  <a:gd name="connsiteX2" fmla="*/ 98 w 45112"/>
                  <a:gd name="connsiteY2" fmla="*/ 45308 h 45112"/>
                  <a:gd name="connsiteX3" fmla="*/ 45211 w 45112"/>
                  <a:gd name="connsiteY3" fmla="*/ 195 h 45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112" h="45112">
                    <a:moveTo>
                      <a:pt x="98" y="195"/>
                    </a:moveTo>
                    <a:lnTo>
                      <a:pt x="45211" y="45308"/>
                    </a:lnTo>
                    <a:moveTo>
                      <a:pt x="98" y="45308"/>
                    </a:moveTo>
                    <a:lnTo>
                      <a:pt x="45211" y="195"/>
                    </a:lnTo>
                  </a:path>
                </a:pathLst>
              </a:custGeom>
              <a:noFill/>
              <a:ln w="10614" cap="flat">
                <a:solidFill>
                  <a:srgbClr val="37C89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149" name="Figura a mano libera: forma 148">
                <a:extLst>
                  <a:ext uri="{FF2B5EF4-FFF2-40B4-BE49-F238E27FC236}">
                    <a16:creationId xmlns:a16="http://schemas.microsoft.com/office/drawing/2014/main" id="{9366B2CB-59B2-21F6-7696-9022B96CAF85}"/>
                  </a:ext>
                </a:extLst>
              </p:cNvPr>
              <p:cNvSpPr/>
              <p:nvPr/>
            </p:nvSpPr>
            <p:spPr>
              <a:xfrm>
                <a:off x="6558426" y="4331883"/>
                <a:ext cx="45112" cy="45112"/>
              </a:xfrm>
              <a:custGeom>
                <a:avLst/>
                <a:gdLst>
                  <a:gd name="connsiteX0" fmla="*/ 101 w 45112"/>
                  <a:gd name="connsiteY0" fmla="*/ 207 h 45112"/>
                  <a:gd name="connsiteX1" fmla="*/ 45213 w 45112"/>
                  <a:gd name="connsiteY1" fmla="*/ 45320 h 45112"/>
                  <a:gd name="connsiteX2" fmla="*/ 101 w 45112"/>
                  <a:gd name="connsiteY2" fmla="*/ 45320 h 45112"/>
                  <a:gd name="connsiteX3" fmla="*/ 45213 w 45112"/>
                  <a:gd name="connsiteY3" fmla="*/ 207 h 45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112" h="45112">
                    <a:moveTo>
                      <a:pt x="101" y="207"/>
                    </a:moveTo>
                    <a:lnTo>
                      <a:pt x="45213" y="45320"/>
                    </a:lnTo>
                    <a:moveTo>
                      <a:pt x="101" y="45320"/>
                    </a:moveTo>
                    <a:lnTo>
                      <a:pt x="45213" y="207"/>
                    </a:lnTo>
                  </a:path>
                </a:pathLst>
              </a:custGeom>
              <a:noFill/>
              <a:ln w="10614" cap="flat">
                <a:solidFill>
                  <a:srgbClr val="37C89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150" name="Figura a mano libera: forma 149">
                <a:extLst>
                  <a:ext uri="{FF2B5EF4-FFF2-40B4-BE49-F238E27FC236}">
                    <a16:creationId xmlns:a16="http://schemas.microsoft.com/office/drawing/2014/main" id="{A3E4BD26-3719-EEB6-3BF7-0BA28326B86C}"/>
                  </a:ext>
                </a:extLst>
              </p:cNvPr>
              <p:cNvSpPr/>
              <p:nvPr/>
            </p:nvSpPr>
            <p:spPr>
              <a:xfrm>
                <a:off x="6584412" y="4449006"/>
                <a:ext cx="45112" cy="45112"/>
              </a:xfrm>
              <a:custGeom>
                <a:avLst/>
                <a:gdLst>
                  <a:gd name="connsiteX0" fmla="*/ 105 w 45112"/>
                  <a:gd name="connsiteY0" fmla="*/ 225 h 45112"/>
                  <a:gd name="connsiteX1" fmla="*/ 45217 w 45112"/>
                  <a:gd name="connsiteY1" fmla="*/ 45338 h 45112"/>
                  <a:gd name="connsiteX2" fmla="*/ 105 w 45112"/>
                  <a:gd name="connsiteY2" fmla="*/ 45338 h 45112"/>
                  <a:gd name="connsiteX3" fmla="*/ 45217 w 45112"/>
                  <a:gd name="connsiteY3" fmla="*/ 225 h 45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112" h="45112">
                    <a:moveTo>
                      <a:pt x="105" y="225"/>
                    </a:moveTo>
                    <a:lnTo>
                      <a:pt x="45217" y="45338"/>
                    </a:lnTo>
                    <a:moveTo>
                      <a:pt x="105" y="45338"/>
                    </a:moveTo>
                    <a:lnTo>
                      <a:pt x="45217" y="225"/>
                    </a:lnTo>
                  </a:path>
                </a:pathLst>
              </a:custGeom>
              <a:noFill/>
              <a:ln w="10614" cap="flat">
                <a:solidFill>
                  <a:srgbClr val="37C89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151" name="Figura a mano libera: forma 150">
                <a:extLst>
                  <a:ext uri="{FF2B5EF4-FFF2-40B4-BE49-F238E27FC236}">
                    <a16:creationId xmlns:a16="http://schemas.microsoft.com/office/drawing/2014/main" id="{4BC71B90-9BBB-3BDF-AD06-4A7FBEE6D126}"/>
                  </a:ext>
                </a:extLst>
              </p:cNvPr>
              <p:cNvSpPr/>
              <p:nvPr/>
            </p:nvSpPr>
            <p:spPr>
              <a:xfrm>
                <a:off x="6627713" y="4622714"/>
                <a:ext cx="45112" cy="45112"/>
              </a:xfrm>
              <a:custGeom>
                <a:avLst/>
                <a:gdLst>
                  <a:gd name="connsiteX0" fmla="*/ 111 w 45112"/>
                  <a:gd name="connsiteY0" fmla="*/ 253 h 45112"/>
                  <a:gd name="connsiteX1" fmla="*/ 45224 w 45112"/>
                  <a:gd name="connsiteY1" fmla="*/ 45365 h 45112"/>
                  <a:gd name="connsiteX2" fmla="*/ 111 w 45112"/>
                  <a:gd name="connsiteY2" fmla="*/ 45365 h 45112"/>
                  <a:gd name="connsiteX3" fmla="*/ 45224 w 45112"/>
                  <a:gd name="connsiteY3" fmla="*/ 253 h 45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112" h="45112">
                    <a:moveTo>
                      <a:pt x="111" y="253"/>
                    </a:moveTo>
                    <a:lnTo>
                      <a:pt x="45224" y="45365"/>
                    </a:lnTo>
                    <a:moveTo>
                      <a:pt x="111" y="45365"/>
                    </a:moveTo>
                    <a:lnTo>
                      <a:pt x="45224" y="253"/>
                    </a:lnTo>
                  </a:path>
                </a:pathLst>
              </a:custGeom>
              <a:noFill/>
              <a:ln w="10614" cap="flat">
                <a:solidFill>
                  <a:srgbClr val="37C89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152" name="Figura a mano libera: forma 151">
                <a:extLst>
                  <a:ext uri="{FF2B5EF4-FFF2-40B4-BE49-F238E27FC236}">
                    <a16:creationId xmlns:a16="http://schemas.microsoft.com/office/drawing/2014/main" id="{DC915A3C-766A-437F-BE67-3DE40E56884B}"/>
                  </a:ext>
                </a:extLst>
              </p:cNvPr>
              <p:cNvSpPr/>
              <p:nvPr/>
            </p:nvSpPr>
            <p:spPr>
              <a:xfrm>
                <a:off x="6671020" y="4754333"/>
                <a:ext cx="45112" cy="45112"/>
              </a:xfrm>
              <a:custGeom>
                <a:avLst/>
                <a:gdLst>
                  <a:gd name="connsiteX0" fmla="*/ 118 w 45112"/>
                  <a:gd name="connsiteY0" fmla="*/ 273 h 45112"/>
                  <a:gd name="connsiteX1" fmla="*/ 45231 w 45112"/>
                  <a:gd name="connsiteY1" fmla="*/ 45386 h 45112"/>
                  <a:gd name="connsiteX2" fmla="*/ 118 w 45112"/>
                  <a:gd name="connsiteY2" fmla="*/ 45386 h 45112"/>
                  <a:gd name="connsiteX3" fmla="*/ 45231 w 45112"/>
                  <a:gd name="connsiteY3" fmla="*/ 273 h 45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112" h="45112">
                    <a:moveTo>
                      <a:pt x="118" y="273"/>
                    </a:moveTo>
                    <a:lnTo>
                      <a:pt x="45231" y="45386"/>
                    </a:lnTo>
                    <a:moveTo>
                      <a:pt x="118" y="45386"/>
                    </a:moveTo>
                    <a:lnTo>
                      <a:pt x="45231" y="273"/>
                    </a:lnTo>
                  </a:path>
                </a:pathLst>
              </a:custGeom>
              <a:noFill/>
              <a:ln w="10614" cap="flat">
                <a:solidFill>
                  <a:srgbClr val="37C89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153" name="Figura a mano libera: forma 152">
                <a:extLst>
                  <a:ext uri="{FF2B5EF4-FFF2-40B4-BE49-F238E27FC236}">
                    <a16:creationId xmlns:a16="http://schemas.microsoft.com/office/drawing/2014/main" id="{CA8C9338-B451-C56B-F8A5-722287627BD4}"/>
                  </a:ext>
                </a:extLst>
              </p:cNvPr>
              <p:cNvSpPr/>
              <p:nvPr/>
            </p:nvSpPr>
            <p:spPr>
              <a:xfrm>
                <a:off x="6757628" y="4945221"/>
                <a:ext cx="45112" cy="45112"/>
              </a:xfrm>
              <a:custGeom>
                <a:avLst/>
                <a:gdLst>
                  <a:gd name="connsiteX0" fmla="*/ 132 w 45112"/>
                  <a:gd name="connsiteY0" fmla="*/ 303 h 45112"/>
                  <a:gd name="connsiteX1" fmla="*/ 45245 w 45112"/>
                  <a:gd name="connsiteY1" fmla="*/ 45416 h 45112"/>
                  <a:gd name="connsiteX2" fmla="*/ 132 w 45112"/>
                  <a:gd name="connsiteY2" fmla="*/ 45416 h 45112"/>
                  <a:gd name="connsiteX3" fmla="*/ 45245 w 45112"/>
                  <a:gd name="connsiteY3" fmla="*/ 303 h 45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112" h="45112">
                    <a:moveTo>
                      <a:pt x="132" y="303"/>
                    </a:moveTo>
                    <a:lnTo>
                      <a:pt x="45245" y="45416"/>
                    </a:lnTo>
                    <a:moveTo>
                      <a:pt x="132" y="45416"/>
                    </a:moveTo>
                    <a:lnTo>
                      <a:pt x="45245" y="303"/>
                    </a:lnTo>
                  </a:path>
                </a:pathLst>
              </a:custGeom>
              <a:noFill/>
              <a:ln w="10614" cap="flat">
                <a:solidFill>
                  <a:srgbClr val="37C89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154" name="Figura a mano libera: forma 153">
                <a:extLst>
                  <a:ext uri="{FF2B5EF4-FFF2-40B4-BE49-F238E27FC236}">
                    <a16:creationId xmlns:a16="http://schemas.microsoft.com/office/drawing/2014/main" id="{EEA51280-5B20-C832-C7CC-73C9A297E297}"/>
                  </a:ext>
                </a:extLst>
              </p:cNvPr>
              <p:cNvSpPr/>
              <p:nvPr/>
            </p:nvSpPr>
            <p:spPr>
              <a:xfrm>
                <a:off x="6930845" y="5163742"/>
                <a:ext cx="45112" cy="45112"/>
              </a:xfrm>
              <a:custGeom>
                <a:avLst/>
                <a:gdLst>
                  <a:gd name="connsiteX0" fmla="*/ 159 w 45112"/>
                  <a:gd name="connsiteY0" fmla="*/ 337 h 45112"/>
                  <a:gd name="connsiteX1" fmla="*/ 45272 w 45112"/>
                  <a:gd name="connsiteY1" fmla="*/ 45450 h 45112"/>
                  <a:gd name="connsiteX2" fmla="*/ 159 w 45112"/>
                  <a:gd name="connsiteY2" fmla="*/ 45450 h 45112"/>
                  <a:gd name="connsiteX3" fmla="*/ 45272 w 45112"/>
                  <a:gd name="connsiteY3" fmla="*/ 337 h 45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112" h="45112">
                    <a:moveTo>
                      <a:pt x="159" y="337"/>
                    </a:moveTo>
                    <a:lnTo>
                      <a:pt x="45272" y="45450"/>
                    </a:lnTo>
                    <a:moveTo>
                      <a:pt x="159" y="45450"/>
                    </a:moveTo>
                    <a:lnTo>
                      <a:pt x="45272" y="337"/>
                    </a:lnTo>
                  </a:path>
                </a:pathLst>
              </a:custGeom>
              <a:noFill/>
              <a:ln w="10614" cap="flat">
                <a:solidFill>
                  <a:srgbClr val="37C89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155" name="Figura a mano libera: forma 154">
                <a:extLst>
                  <a:ext uri="{FF2B5EF4-FFF2-40B4-BE49-F238E27FC236}">
                    <a16:creationId xmlns:a16="http://schemas.microsoft.com/office/drawing/2014/main" id="{F3696C96-9694-7706-3A12-E73CD101C2F8}"/>
                  </a:ext>
                </a:extLst>
              </p:cNvPr>
              <p:cNvSpPr/>
              <p:nvPr/>
            </p:nvSpPr>
            <p:spPr>
              <a:xfrm>
                <a:off x="7104061" y="5288662"/>
                <a:ext cx="45112" cy="45112"/>
              </a:xfrm>
              <a:custGeom>
                <a:avLst/>
                <a:gdLst>
                  <a:gd name="connsiteX0" fmla="*/ 186 w 45112"/>
                  <a:gd name="connsiteY0" fmla="*/ 357 h 45112"/>
                  <a:gd name="connsiteX1" fmla="*/ 45299 w 45112"/>
                  <a:gd name="connsiteY1" fmla="*/ 45470 h 45112"/>
                  <a:gd name="connsiteX2" fmla="*/ 186 w 45112"/>
                  <a:gd name="connsiteY2" fmla="*/ 45470 h 45112"/>
                  <a:gd name="connsiteX3" fmla="*/ 45299 w 45112"/>
                  <a:gd name="connsiteY3" fmla="*/ 357 h 45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112" h="45112">
                    <a:moveTo>
                      <a:pt x="186" y="357"/>
                    </a:moveTo>
                    <a:lnTo>
                      <a:pt x="45299" y="45470"/>
                    </a:lnTo>
                    <a:moveTo>
                      <a:pt x="186" y="45470"/>
                    </a:moveTo>
                    <a:lnTo>
                      <a:pt x="45299" y="357"/>
                    </a:lnTo>
                  </a:path>
                </a:pathLst>
              </a:custGeom>
              <a:noFill/>
              <a:ln w="10614" cap="flat">
                <a:solidFill>
                  <a:srgbClr val="37C89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156" name="Figura a mano libera: forma 155">
                <a:extLst>
                  <a:ext uri="{FF2B5EF4-FFF2-40B4-BE49-F238E27FC236}">
                    <a16:creationId xmlns:a16="http://schemas.microsoft.com/office/drawing/2014/main" id="{34EA36F1-DFD0-82A9-D010-567C560D56F8}"/>
                  </a:ext>
                </a:extLst>
              </p:cNvPr>
              <p:cNvSpPr/>
              <p:nvPr/>
            </p:nvSpPr>
            <p:spPr>
              <a:xfrm>
                <a:off x="7363885" y="5400688"/>
                <a:ext cx="45112" cy="45112"/>
              </a:xfrm>
              <a:custGeom>
                <a:avLst/>
                <a:gdLst>
                  <a:gd name="connsiteX0" fmla="*/ 227 w 45112"/>
                  <a:gd name="connsiteY0" fmla="*/ 375 h 45112"/>
                  <a:gd name="connsiteX1" fmla="*/ 45340 w 45112"/>
                  <a:gd name="connsiteY1" fmla="*/ 45487 h 45112"/>
                  <a:gd name="connsiteX2" fmla="*/ 227 w 45112"/>
                  <a:gd name="connsiteY2" fmla="*/ 45487 h 45112"/>
                  <a:gd name="connsiteX3" fmla="*/ 45340 w 45112"/>
                  <a:gd name="connsiteY3" fmla="*/ 375 h 45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112" h="45112">
                    <a:moveTo>
                      <a:pt x="227" y="375"/>
                    </a:moveTo>
                    <a:lnTo>
                      <a:pt x="45340" y="45487"/>
                    </a:lnTo>
                    <a:moveTo>
                      <a:pt x="227" y="45487"/>
                    </a:moveTo>
                    <a:lnTo>
                      <a:pt x="45340" y="375"/>
                    </a:lnTo>
                  </a:path>
                </a:pathLst>
              </a:custGeom>
              <a:noFill/>
              <a:ln w="10614" cap="flat">
                <a:solidFill>
                  <a:srgbClr val="37C89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157" name="Figura a mano libera: forma 156">
                <a:extLst>
                  <a:ext uri="{FF2B5EF4-FFF2-40B4-BE49-F238E27FC236}">
                    <a16:creationId xmlns:a16="http://schemas.microsoft.com/office/drawing/2014/main" id="{F47DF206-1867-5C00-60DA-A6E76C3A9D5A}"/>
                  </a:ext>
                </a:extLst>
              </p:cNvPr>
              <p:cNvSpPr/>
              <p:nvPr/>
            </p:nvSpPr>
            <p:spPr>
              <a:xfrm>
                <a:off x="7796926" y="5511080"/>
                <a:ext cx="45112" cy="45112"/>
              </a:xfrm>
              <a:custGeom>
                <a:avLst/>
                <a:gdLst>
                  <a:gd name="connsiteX0" fmla="*/ 295 w 45112"/>
                  <a:gd name="connsiteY0" fmla="*/ 392 h 45112"/>
                  <a:gd name="connsiteX1" fmla="*/ 45407 w 45112"/>
                  <a:gd name="connsiteY1" fmla="*/ 45505 h 45112"/>
                  <a:gd name="connsiteX2" fmla="*/ 295 w 45112"/>
                  <a:gd name="connsiteY2" fmla="*/ 45505 h 45112"/>
                  <a:gd name="connsiteX3" fmla="*/ 45407 w 45112"/>
                  <a:gd name="connsiteY3" fmla="*/ 392 h 45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112" h="45112">
                    <a:moveTo>
                      <a:pt x="295" y="392"/>
                    </a:moveTo>
                    <a:lnTo>
                      <a:pt x="45407" y="45505"/>
                    </a:lnTo>
                    <a:moveTo>
                      <a:pt x="295" y="45505"/>
                    </a:moveTo>
                    <a:lnTo>
                      <a:pt x="45407" y="392"/>
                    </a:lnTo>
                  </a:path>
                </a:pathLst>
              </a:custGeom>
              <a:noFill/>
              <a:ln w="10614" cap="flat">
                <a:solidFill>
                  <a:srgbClr val="37C89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158" name="Figura a mano libera: forma 157">
                <a:extLst>
                  <a:ext uri="{FF2B5EF4-FFF2-40B4-BE49-F238E27FC236}">
                    <a16:creationId xmlns:a16="http://schemas.microsoft.com/office/drawing/2014/main" id="{BF0246B9-FCF3-D085-6ECA-A3AB6CB2F3A6}"/>
                  </a:ext>
                </a:extLst>
              </p:cNvPr>
              <p:cNvSpPr/>
              <p:nvPr/>
            </p:nvSpPr>
            <p:spPr>
              <a:xfrm>
                <a:off x="8229967" y="5579416"/>
                <a:ext cx="45112" cy="45112"/>
              </a:xfrm>
              <a:custGeom>
                <a:avLst/>
                <a:gdLst>
                  <a:gd name="connsiteX0" fmla="*/ 363 w 45112"/>
                  <a:gd name="connsiteY0" fmla="*/ 403 h 45112"/>
                  <a:gd name="connsiteX1" fmla="*/ 45475 w 45112"/>
                  <a:gd name="connsiteY1" fmla="*/ 45515 h 45112"/>
                  <a:gd name="connsiteX2" fmla="*/ 363 w 45112"/>
                  <a:gd name="connsiteY2" fmla="*/ 45515 h 45112"/>
                  <a:gd name="connsiteX3" fmla="*/ 45475 w 45112"/>
                  <a:gd name="connsiteY3" fmla="*/ 403 h 45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112" h="45112">
                    <a:moveTo>
                      <a:pt x="363" y="403"/>
                    </a:moveTo>
                    <a:lnTo>
                      <a:pt x="45475" y="45515"/>
                    </a:lnTo>
                    <a:moveTo>
                      <a:pt x="363" y="45515"/>
                    </a:moveTo>
                    <a:lnTo>
                      <a:pt x="45475" y="403"/>
                    </a:lnTo>
                  </a:path>
                </a:pathLst>
              </a:custGeom>
              <a:noFill/>
              <a:ln w="10614" cap="flat">
                <a:solidFill>
                  <a:srgbClr val="37C89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159" name="Figura a mano libera: forma 158">
                <a:extLst>
                  <a:ext uri="{FF2B5EF4-FFF2-40B4-BE49-F238E27FC236}">
                    <a16:creationId xmlns:a16="http://schemas.microsoft.com/office/drawing/2014/main" id="{50138315-5D5E-4BA9-73D6-782C82670006}"/>
                  </a:ext>
                </a:extLst>
              </p:cNvPr>
              <p:cNvSpPr/>
              <p:nvPr/>
            </p:nvSpPr>
            <p:spPr>
              <a:xfrm>
                <a:off x="9096048" y="5666688"/>
                <a:ext cx="45112" cy="45112"/>
              </a:xfrm>
              <a:custGeom>
                <a:avLst/>
                <a:gdLst>
                  <a:gd name="connsiteX0" fmla="*/ 498 w 45112"/>
                  <a:gd name="connsiteY0" fmla="*/ 416 h 45112"/>
                  <a:gd name="connsiteX1" fmla="*/ 45611 w 45112"/>
                  <a:gd name="connsiteY1" fmla="*/ 45529 h 45112"/>
                  <a:gd name="connsiteX2" fmla="*/ 498 w 45112"/>
                  <a:gd name="connsiteY2" fmla="*/ 45529 h 45112"/>
                  <a:gd name="connsiteX3" fmla="*/ 45611 w 45112"/>
                  <a:gd name="connsiteY3" fmla="*/ 416 h 45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112" h="45112">
                    <a:moveTo>
                      <a:pt x="498" y="416"/>
                    </a:moveTo>
                    <a:lnTo>
                      <a:pt x="45611" y="45529"/>
                    </a:lnTo>
                    <a:moveTo>
                      <a:pt x="498" y="45529"/>
                    </a:moveTo>
                    <a:lnTo>
                      <a:pt x="45611" y="416"/>
                    </a:lnTo>
                  </a:path>
                </a:pathLst>
              </a:custGeom>
              <a:noFill/>
              <a:ln w="10614" cap="flat">
                <a:solidFill>
                  <a:srgbClr val="37C89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160" name="Figura a mano libera: forma 159">
                <a:extLst>
                  <a:ext uri="{FF2B5EF4-FFF2-40B4-BE49-F238E27FC236}">
                    <a16:creationId xmlns:a16="http://schemas.microsoft.com/office/drawing/2014/main" id="{2E8E3A5B-5318-3914-DB07-AF0A53AA89DE}"/>
                  </a:ext>
                </a:extLst>
              </p:cNvPr>
              <p:cNvSpPr/>
              <p:nvPr/>
            </p:nvSpPr>
            <p:spPr>
              <a:xfrm>
                <a:off x="6520360" y="4934570"/>
                <a:ext cx="3464740" cy="990012"/>
              </a:xfrm>
              <a:custGeom>
                <a:avLst/>
                <a:gdLst>
                  <a:gd name="connsiteX0" fmla="*/ 0 w 3464740"/>
                  <a:gd name="connsiteY0" fmla="*/ 0 h 990012"/>
                  <a:gd name="connsiteX1" fmla="*/ 8661 w 3464740"/>
                  <a:gd name="connsiteY1" fmla="*/ 16384 h 990012"/>
                  <a:gd name="connsiteX2" fmla="*/ 12991 w 3464740"/>
                  <a:gd name="connsiteY2" fmla="*/ 32225 h 990012"/>
                  <a:gd name="connsiteX3" fmla="*/ 17322 w 3464740"/>
                  <a:gd name="connsiteY3" fmla="*/ 48060 h 990012"/>
                  <a:gd name="connsiteX4" fmla="*/ 25982 w 3464740"/>
                  <a:gd name="connsiteY4" fmla="*/ 87457 h 990012"/>
                  <a:gd name="connsiteX5" fmla="*/ 43304 w 3464740"/>
                  <a:gd name="connsiteY5" fmla="*/ 171411 h 990012"/>
                  <a:gd name="connsiteX6" fmla="*/ 60629 w 3464740"/>
                  <a:gd name="connsiteY6" fmla="*/ 247103 h 990012"/>
                  <a:gd name="connsiteX7" fmla="*/ 86608 w 3464740"/>
                  <a:gd name="connsiteY7" fmla="*/ 339070 h 990012"/>
                  <a:gd name="connsiteX8" fmla="*/ 129915 w 3464740"/>
                  <a:gd name="connsiteY8" fmla="*/ 449610 h 990012"/>
                  <a:gd name="connsiteX9" fmla="*/ 173216 w 3464740"/>
                  <a:gd name="connsiteY9" fmla="*/ 521148 h 990012"/>
                  <a:gd name="connsiteX10" fmla="*/ 259824 w 3464740"/>
                  <a:gd name="connsiteY10" fmla="*/ 618034 h 990012"/>
                  <a:gd name="connsiteX11" fmla="*/ 433041 w 3464740"/>
                  <a:gd name="connsiteY11" fmla="*/ 721837 h 990012"/>
                  <a:gd name="connsiteX12" fmla="*/ 606257 w 3464740"/>
                  <a:gd name="connsiteY12" fmla="*/ 779250 h 990012"/>
                  <a:gd name="connsiteX13" fmla="*/ 866082 w 3464740"/>
                  <a:gd name="connsiteY13" fmla="*/ 832478 h 990012"/>
                  <a:gd name="connsiteX14" fmla="*/ 1299122 w 3464740"/>
                  <a:gd name="connsiteY14" fmla="*/ 885668 h 990012"/>
                  <a:gd name="connsiteX15" fmla="*/ 1732163 w 3464740"/>
                  <a:gd name="connsiteY15" fmla="*/ 920005 h 990012"/>
                  <a:gd name="connsiteX16" fmla="*/ 2598245 w 3464740"/>
                  <a:gd name="connsiteY16" fmla="*/ 963587 h 990012"/>
                  <a:gd name="connsiteX17" fmla="*/ 3464741 w 3464740"/>
                  <a:gd name="connsiteY17" fmla="*/ 990013 h 990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464740" h="990012">
                    <a:moveTo>
                      <a:pt x="0" y="0"/>
                    </a:moveTo>
                    <a:lnTo>
                      <a:pt x="8661" y="16384"/>
                    </a:lnTo>
                    <a:lnTo>
                      <a:pt x="12991" y="32225"/>
                    </a:lnTo>
                    <a:lnTo>
                      <a:pt x="17322" y="48060"/>
                    </a:lnTo>
                    <a:lnTo>
                      <a:pt x="25982" y="87457"/>
                    </a:lnTo>
                    <a:lnTo>
                      <a:pt x="43304" y="171411"/>
                    </a:lnTo>
                    <a:lnTo>
                      <a:pt x="60629" y="247103"/>
                    </a:lnTo>
                    <a:lnTo>
                      <a:pt x="86608" y="339070"/>
                    </a:lnTo>
                    <a:lnTo>
                      <a:pt x="129915" y="449610"/>
                    </a:lnTo>
                    <a:lnTo>
                      <a:pt x="173216" y="521148"/>
                    </a:lnTo>
                    <a:lnTo>
                      <a:pt x="259824" y="618034"/>
                    </a:lnTo>
                    <a:lnTo>
                      <a:pt x="433041" y="721837"/>
                    </a:lnTo>
                    <a:lnTo>
                      <a:pt x="606257" y="779250"/>
                    </a:lnTo>
                    <a:lnTo>
                      <a:pt x="866082" y="832478"/>
                    </a:lnTo>
                    <a:lnTo>
                      <a:pt x="1299122" y="885668"/>
                    </a:lnTo>
                    <a:lnTo>
                      <a:pt x="1732163" y="920005"/>
                    </a:lnTo>
                    <a:lnTo>
                      <a:pt x="2598245" y="963587"/>
                    </a:lnTo>
                    <a:lnTo>
                      <a:pt x="3464741" y="990013"/>
                    </a:lnTo>
                  </a:path>
                </a:pathLst>
              </a:custGeom>
              <a:noFill/>
              <a:ln w="10614" cap="flat">
                <a:solidFill>
                  <a:srgbClr val="ABC739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161" name="Figura a mano libera: forma 160">
                <a:extLst>
                  <a:ext uri="{FF2B5EF4-FFF2-40B4-BE49-F238E27FC236}">
                    <a16:creationId xmlns:a16="http://schemas.microsoft.com/office/drawing/2014/main" id="{99AC3EDF-D719-E7D3-9985-8161A2ED89C2}"/>
                  </a:ext>
                </a:extLst>
              </p:cNvPr>
              <p:cNvSpPr/>
              <p:nvPr/>
            </p:nvSpPr>
            <p:spPr>
              <a:xfrm>
                <a:off x="6494840" y="4909050"/>
                <a:ext cx="51039" cy="51039"/>
              </a:xfrm>
              <a:custGeom>
                <a:avLst/>
                <a:gdLst>
                  <a:gd name="connsiteX0" fmla="*/ 91 w 51039"/>
                  <a:gd name="connsiteY0" fmla="*/ 298 h 51039"/>
                  <a:gd name="connsiteX1" fmla="*/ 91 w 51039"/>
                  <a:gd name="connsiteY1" fmla="*/ 51338 h 51039"/>
                  <a:gd name="connsiteX2" fmla="*/ 51131 w 51039"/>
                  <a:gd name="connsiteY2" fmla="*/ 51338 h 51039"/>
                  <a:gd name="connsiteX3" fmla="*/ 51131 w 51039"/>
                  <a:gd name="connsiteY3" fmla="*/ 298 h 51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1039" h="51039">
                    <a:moveTo>
                      <a:pt x="91" y="298"/>
                    </a:moveTo>
                    <a:lnTo>
                      <a:pt x="91" y="51338"/>
                    </a:lnTo>
                    <a:lnTo>
                      <a:pt x="51131" y="51338"/>
                    </a:lnTo>
                    <a:lnTo>
                      <a:pt x="51131" y="298"/>
                    </a:lnTo>
                    <a:close/>
                  </a:path>
                </a:pathLst>
              </a:custGeom>
              <a:noFill/>
              <a:ln w="10614" cap="flat">
                <a:solidFill>
                  <a:srgbClr val="ABC739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162" name="Figura a mano libera: forma 161">
                <a:extLst>
                  <a:ext uri="{FF2B5EF4-FFF2-40B4-BE49-F238E27FC236}">
                    <a16:creationId xmlns:a16="http://schemas.microsoft.com/office/drawing/2014/main" id="{C9C0C806-193F-0C51-9212-969496534011}"/>
                  </a:ext>
                </a:extLst>
              </p:cNvPr>
              <p:cNvSpPr/>
              <p:nvPr/>
            </p:nvSpPr>
            <p:spPr>
              <a:xfrm>
                <a:off x="6503501" y="4925434"/>
                <a:ext cx="51039" cy="51039"/>
              </a:xfrm>
              <a:custGeom>
                <a:avLst/>
                <a:gdLst>
                  <a:gd name="connsiteX0" fmla="*/ 92 w 51039"/>
                  <a:gd name="connsiteY0" fmla="*/ 300 h 51039"/>
                  <a:gd name="connsiteX1" fmla="*/ 92 w 51039"/>
                  <a:gd name="connsiteY1" fmla="*/ 51340 h 51039"/>
                  <a:gd name="connsiteX2" fmla="*/ 51132 w 51039"/>
                  <a:gd name="connsiteY2" fmla="*/ 51340 h 51039"/>
                  <a:gd name="connsiteX3" fmla="*/ 51132 w 51039"/>
                  <a:gd name="connsiteY3" fmla="*/ 300 h 51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1039" h="51039">
                    <a:moveTo>
                      <a:pt x="92" y="300"/>
                    </a:moveTo>
                    <a:lnTo>
                      <a:pt x="92" y="51340"/>
                    </a:lnTo>
                    <a:lnTo>
                      <a:pt x="51132" y="51340"/>
                    </a:lnTo>
                    <a:lnTo>
                      <a:pt x="51132" y="300"/>
                    </a:lnTo>
                    <a:close/>
                  </a:path>
                </a:pathLst>
              </a:custGeom>
              <a:noFill/>
              <a:ln w="10614" cap="flat">
                <a:solidFill>
                  <a:srgbClr val="ABC739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163" name="Figura a mano libera: forma 162">
                <a:extLst>
                  <a:ext uri="{FF2B5EF4-FFF2-40B4-BE49-F238E27FC236}">
                    <a16:creationId xmlns:a16="http://schemas.microsoft.com/office/drawing/2014/main" id="{01ADD2B9-3E67-09D3-9047-DAA4A373E6F2}"/>
                  </a:ext>
                </a:extLst>
              </p:cNvPr>
              <p:cNvSpPr/>
              <p:nvPr/>
            </p:nvSpPr>
            <p:spPr>
              <a:xfrm>
                <a:off x="6507831" y="4941275"/>
                <a:ext cx="51039" cy="51039"/>
              </a:xfrm>
              <a:custGeom>
                <a:avLst/>
                <a:gdLst>
                  <a:gd name="connsiteX0" fmla="*/ 93 w 51039"/>
                  <a:gd name="connsiteY0" fmla="*/ 303 h 51039"/>
                  <a:gd name="connsiteX1" fmla="*/ 93 w 51039"/>
                  <a:gd name="connsiteY1" fmla="*/ 51343 h 51039"/>
                  <a:gd name="connsiteX2" fmla="*/ 51133 w 51039"/>
                  <a:gd name="connsiteY2" fmla="*/ 51343 h 51039"/>
                  <a:gd name="connsiteX3" fmla="*/ 51133 w 51039"/>
                  <a:gd name="connsiteY3" fmla="*/ 303 h 51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1039" h="51039">
                    <a:moveTo>
                      <a:pt x="93" y="303"/>
                    </a:moveTo>
                    <a:lnTo>
                      <a:pt x="93" y="51343"/>
                    </a:lnTo>
                    <a:lnTo>
                      <a:pt x="51133" y="51343"/>
                    </a:lnTo>
                    <a:lnTo>
                      <a:pt x="51133" y="303"/>
                    </a:lnTo>
                    <a:close/>
                  </a:path>
                </a:pathLst>
              </a:custGeom>
              <a:noFill/>
              <a:ln w="10614" cap="flat">
                <a:solidFill>
                  <a:srgbClr val="ABC739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164" name="Figura a mano libera: forma 163">
                <a:extLst>
                  <a:ext uri="{FF2B5EF4-FFF2-40B4-BE49-F238E27FC236}">
                    <a16:creationId xmlns:a16="http://schemas.microsoft.com/office/drawing/2014/main" id="{91AA626C-4167-2705-A901-8D71FE219566}"/>
                  </a:ext>
                </a:extLst>
              </p:cNvPr>
              <p:cNvSpPr/>
              <p:nvPr/>
            </p:nvSpPr>
            <p:spPr>
              <a:xfrm>
                <a:off x="6512162" y="4957110"/>
                <a:ext cx="51039" cy="51039"/>
              </a:xfrm>
              <a:custGeom>
                <a:avLst/>
                <a:gdLst>
                  <a:gd name="connsiteX0" fmla="*/ 94 w 51039"/>
                  <a:gd name="connsiteY0" fmla="*/ 305 h 51039"/>
                  <a:gd name="connsiteX1" fmla="*/ 94 w 51039"/>
                  <a:gd name="connsiteY1" fmla="*/ 51345 h 51039"/>
                  <a:gd name="connsiteX2" fmla="*/ 51134 w 51039"/>
                  <a:gd name="connsiteY2" fmla="*/ 51345 h 51039"/>
                  <a:gd name="connsiteX3" fmla="*/ 51134 w 51039"/>
                  <a:gd name="connsiteY3" fmla="*/ 305 h 51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1039" h="51039">
                    <a:moveTo>
                      <a:pt x="94" y="305"/>
                    </a:moveTo>
                    <a:lnTo>
                      <a:pt x="94" y="51345"/>
                    </a:lnTo>
                    <a:lnTo>
                      <a:pt x="51134" y="51345"/>
                    </a:lnTo>
                    <a:lnTo>
                      <a:pt x="51134" y="305"/>
                    </a:lnTo>
                    <a:close/>
                  </a:path>
                </a:pathLst>
              </a:custGeom>
              <a:noFill/>
              <a:ln w="10614" cap="flat">
                <a:solidFill>
                  <a:srgbClr val="ABC739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165" name="Figura a mano libera: forma 164">
                <a:extLst>
                  <a:ext uri="{FF2B5EF4-FFF2-40B4-BE49-F238E27FC236}">
                    <a16:creationId xmlns:a16="http://schemas.microsoft.com/office/drawing/2014/main" id="{D9D9E4B4-5669-8E5E-5F31-47F4881DE8DF}"/>
                  </a:ext>
                </a:extLst>
              </p:cNvPr>
              <p:cNvSpPr/>
              <p:nvPr/>
            </p:nvSpPr>
            <p:spPr>
              <a:xfrm>
                <a:off x="6520823" y="4996507"/>
                <a:ext cx="51039" cy="51039"/>
              </a:xfrm>
              <a:custGeom>
                <a:avLst/>
                <a:gdLst>
                  <a:gd name="connsiteX0" fmla="*/ 95 w 51039"/>
                  <a:gd name="connsiteY0" fmla="*/ 312 h 51039"/>
                  <a:gd name="connsiteX1" fmla="*/ 95 w 51039"/>
                  <a:gd name="connsiteY1" fmla="*/ 51351 h 51039"/>
                  <a:gd name="connsiteX2" fmla="*/ 51135 w 51039"/>
                  <a:gd name="connsiteY2" fmla="*/ 51351 h 51039"/>
                  <a:gd name="connsiteX3" fmla="*/ 51135 w 51039"/>
                  <a:gd name="connsiteY3" fmla="*/ 312 h 51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1039" h="51039">
                    <a:moveTo>
                      <a:pt x="95" y="312"/>
                    </a:moveTo>
                    <a:lnTo>
                      <a:pt x="95" y="51351"/>
                    </a:lnTo>
                    <a:lnTo>
                      <a:pt x="51135" y="51351"/>
                    </a:lnTo>
                    <a:lnTo>
                      <a:pt x="51135" y="312"/>
                    </a:lnTo>
                    <a:close/>
                  </a:path>
                </a:pathLst>
              </a:custGeom>
              <a:noFill/>
              <a:ln w="10614" cap="flat">
                <a:solidFill>
                  <a:srgbClr val="ABC739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166" name="Figura a mano libera: forma 165">
                <a:extLst>
                  <a:ext uri="{FF2B5EF4-FFF2-40B4-BE49-F238E27FC236}">
                    <a16:creationId xmlns:a16="http://schemas.microsoft.com/office/drawing/2014/main" id="{3DC812A4-9E84-6238-3290-F5E21A9ACC7F}"/>
                  </a:ext>
                </a:extLst>
              </p:cNvPr>
              <p:cNvSpPr/>
              <p:nvPr/>
            </p:nvSpPr>
            <p:spPr>
              <a:xfrm>
                <a:off x="6538144" y="5080461"/>
                <a:ext cx="51039" cy="51039"/>
              </a:xfrm>
              <a:custGeom>
                <a:avLst/>
                <a:gdLst>
                  <a:gd name="connsiteX0" fmla="*/ 98 w 51039"/>
                  <a:gd name="connsiteY0" fmla="*/ 325 h 51039"/>
                  <a:gd name="connsiteX1" fmla="*/ 98 w 51039"/>
                  <a:gd name="connsiteY1" fmla="*/ 51365 h 51039"/>
                  <a:gd name="connsiteX2" fmla="*/ 51138 w 51039"/>
                  <a:gd name="connsiteY2" fmla="*/ 51365 h 51039"/>
                  <a:gd name="connsiteX3" fmla="*/ 51138 w 51039"/>
                  <a:gd name="connsiteY3" fmla="*/ 325 h 51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1039" h="51039">
                    <a:moveTo>
                      <a:pt x="98" y="325"/>
                    </a:moveTo>
                    <a:lnTo>
                      <a:pt x="98" y="51365"/>
                    </a:lnTo>
                    <a:lnTo>
                      <a:pt x="51138" y="51365"/>
                    </a:lnTo>
                    <a:lnTo>
                      <a:pt x="51138" y="325"/>
                    </a:lnTo>
                    <a:close/>
                  </a:path>
                </a:pathLst>
              </a:custGeom>
              <a:noFill/>
              <a:ln w="10614" cap="flat">
                <a:solidFill>
                  <a:srgbClr val="ABC739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167" name="Figura a mano libera: forma 166">
                <a:extLst>
                  <a:ext uri="{FF2B5EF4-FFF2-40B4-BE49-F238E27FC236}">
                    <a16:creationId xmlns:a16="http://schemas.microsoft.com/office/drawing/2014/main" id="{F9780525-27D2-3CB3-707F-8715A250F5BC}"/>
                  </a:ext>
                </a:extLst>
              </p:cNvPr>
              <p:cNvSpPr/>
              <p:nvPr/>
            </p:nvSpPr>
            <p:spPr>
              <a:xfrm>
                <a:off x="6555463" y="5156153"/>
                <a:ext cx="51039" cy="51039"/>
              </a:xfrm>
              <a:custGeom>
                <a:avLst/>
                <a:gdLst>
                  <a:gd name="connsiteX0" fmla="*/ 101 w 51039"/>
                  <a:gd name="connsiteY0" fmla="*/ 337 h 51039"/>
                  <a:gd name="connsiteX1" fmla="*/ 101 w 51039"/>
                  <a:gd name="connsiteY1" fmla="*/ 51376 h 51039"/>
                  <a:gd name="connsiteX2" fmla="*/ 51140 w 51039"/>
                  <a:gd name="connsiteY2" fmla="*/ 51376 h 51039"/>
                  <a:gd name="connsiteX3" fmla="*/ 51140 w 51039"/>
                  <a:gd name="connsiteY3" fmla="*/ 337 h 51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1039" h="51039">
                    <a:moveTo>
                      <a:pt x="101" y="337"/>
                    </a:moveTo>
                    <a:lnTo>
                      <a:pt x="101" y="51376"/>
                    </a:lnTo>
                    <a:lnTo>
                      <a:pt x="51140" y="51376"/>
                    </a:lnTo>
                    <a:lnTo>
                      <a:pt x="51140" y="337"/>
                    </a:lnTo>
                    <a:close/>
                  </a:path>
                </a:pathLst>
              </a:custGeom>
              <a:noFill/>
              <a:ln w="10614" cap="flat">
                <a:solidFill>
                  <a:srgbClr val="ABC739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168" name="Figura a mano libera: forma 167">
                <a:extLst>
                  <a:ext uri="{FF2B5EF4-FFF2-40B4-BE49-F238E27FC236}">
                    <a16:creationId xmlns:a16="http://schemas.microsoft.com/office/drawing/2014/main" id="{41E8E0B9-5FA6-9DE8-A39F-750C67C2FAE2}"/>
                  </a:ext>
                </a:extLst>
              </p:cNvPr>
              <p:cNvSpPr/>
              <p:nvPr/>
            </p:nvSpPr>
            <p:spPr>
              <a:xfrm>
                <a:off x="6581448" y="5248120"/>
                <a:ext cx="51039" cy="51039"/>
              </a:xfrm>
              <a:custGeom>
                <a:avLst/>
                <a:gdLst>
                  <a:gd name="connsiteX0" fmla="*/ 105 w 51039"/>
                  <a:gd name="connsiteY0" fmla="*/ 351 h 51039"/>
                  <a:gd name="connsiteX1" fmla="*/ 105 w 51039"/>
                  <a:gd name="connsiteY1" fmla="*/ 51391 h 51039"/>
                  <a:gd name="connsiteX2" fmla="*/ 51144 w 51039"/>
                  <a:gd name="connsiteY2" fmla="*/ 51391 h 51039"/>
                  <a:gd name="connsiteX3" fmla="*/ 51144 w 51039"/>
                  <a:gd name="connsiteY3" fmla="*/ 351 h 51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1039" h="51039">
                    <a:moveTo>
                      <a:pt x="105" y="351"/>
                    </a:moveTo>
                    <a:lnTo>
                      <a:pt x="105" y="51391"/>
                    </a:lnTo>
                    <a:lnTo>
                      <a:pt x="51144" y="51391"/>
                    </a:lnTo>
                    <a:lnTo>
                      <a:pt x="51144" y="351"/>
                    </a:lnTo>
                    <a:close/>
                  </a:path>
                </a:pathLst>
              </a:custGeom>
              <a:noFill/>
              <a:ln w="10614" cap="flat">
                <a:solidFill>
                  <a:srgbClr val="ABC739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169" name="Figura a mano libera: forma 168">
                <a:extLst>
                  <a:ext uri="{FF2B5EF4-FFF2-40B4-BE49-F238E27FC236}">
                    <a16:creationId xmlns:a16="http://schemas.microsoft.com/office/drawing/2014/main" id="{743D727E-493C-68DF-F966-A89F28F629A3}"/>
                  </a:ext>
                </a:extLst>
              </p:cNvPr>
              <p:cNvSpPr/>
              <p:nvPr/>
            </p:nvSpPr>
            <p:spPr>
              <a:xfrm>
                <a:off x="6624749" y="5358660"/>
                <a:ext cx="51039" cy="51039"/>
              </a:xfrm>
              <a:custGeom>
                <a:avLst/>
                <a:gdLst>
                  <a:gd name="connsiteX0" fmla="*/ 111 w 51039"/>
                  <a:gd name="connsiteY0" fmla="*/ 368 h 51039"/>
                  <a:gd name="connsiteX1" fmla="*/ 111 w 51039"/>
                  <a:gd name="connsiteY1" fmla="*/ 51408 h 51039"/>
                  <a:gd name="connsiteX2" fmla="*/ 51151 w 51039"/>
                  <a:gd name="connsiteY2" fmla="*/ 51408 h 51039"/>
                  <a:gd name="connsiteX3" fmla="*/ 51151 w 51039"/>
                  <a:gd name="connsiteY3" fmla="*/ 368 h 51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1039" h="51039">
                    <a:moveTo>
                      <a:pt x="111" y="368"/>
                    </a:moveTo>
                    <a:lnTo>
                      <a:pt x="111" y="51408"/>
                    </a:lnTo>
                    <a:lnTo>
                      <a:pt x="51151" y="51408"/>
                    </a:lnTo>
                    <a:lnTo>
                      <a:pt x="51151" y="368"/>
                    </a:lnTo>
                    <a:close/>
                  </a:path>
                </a:pathLst>
              </a:custGeom>
              <a:noFill/>
              <a:ln w="10614" cap="flat">
                <a:solidFill>
                  <a:srgbClr val="ABC739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170" name="Figura a mano libera: forma 169">
                <a:extLst>
                  <a:ext uri="{FF2B5EF4-FFF2-40B4-BE49-F238E27FC236}">
                    <a16:creationId xmlns:a16="http://schemas.microsoft.com/office/drawing/2014/main" id="{22A5E1BA-D6DD-30AC-F3F8-BD17727D237C}"/>
                  </a:ext>
                </a:extLst>
              </p:cNvPr>
              <p:cNvSpPr/>
              <p:nvPr/>
            </p:nvSpPr>
            <p:spPr>
              <a:xfrm>
                <a:off x="6668057" y="5430198"/>
                <a:ext cx="51039" cy="51039"/>
              </a:xfrm>
              <a:custGeom>
                <a:avLst/>
                <a:gdLst>
                  <a:gd name="connsiteX0" fmla="*/ 118 w 51039"/>
                  <a:gd name="connsiteY0" fmla="*/ 380 h 51039"/>
                  <a:gd name="connsiteX1" fmla="*/ 118 w 51039"/>
                  <a:gd name="connsiteY1" fmla="*/ 51419 h 51039"/>
                  <a:gd name="connsiteX2" fmla="*/ 51158 w 51039"/>
                  <a:gd name="connsiteY2" fmla="*/ 51419 h 51039"/>
                  <a:gd name="connsiteX3" fmla="*/ 51158 w 51039"/>
                  <a:gd name="connsiteY3" fmla="*/ 380 h 51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1039" h="51039">
                    <a:moveTo>
                      <a:pt x="118" y="380"/>
                    </a:moveTo>
                    <a:lnTo>
                      <a:pt x="118" y="51419"/>
                    </a:lnTo>
                    <a:lnTo>
                      <a:pt x="51158" y="51419"/>
                    </a:lnTo>
                    <a:lnTo>
                      <a:pt x="51158" y="380"/>
                    </a:lnTo>
                    <a:close/>
                  </a:path>
                </a:pathLst>
              </a:custGeom>
              <a:noFill/>
              <a:ln w="10614" cap="flat">
                <a:solidFill>
                  <a:srgbClr val="ABC739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171" name="Figura a mano libera: forma 170">
                <a:extLst>
                  <a:ext uri="{FF2B5EF4-FFF2-40B4-BE49-F238E27FC236}">
                    <a16:creationId xmlns:a16="http://schemas.microsoft.com/office/drawing/2014/main" id="{33B83B67-20B5-3A79-E93F-1078DD70E221}"/>
                  </a:ext>
                </a:extLst>
              </p:cNvPr>
              <p:cNvSpPr/>
              <p:nvPr/>
            </p:nvSpPr>
            <p:spPr>
              <a:xfrm>
                <a:off x="6754665" y="5527085"/>
                <a:ext cx="51039" cy="51039"/>
              </a:xfrm>
              <a:custGeom>
                <a:avLst/>
                <a:gdLst>
                  <a:gd name="connsiteX0" fmla="*/ 132 w 51039"/>
                  <a:gd name="connsiteY0" fmla="*/ 395 h 51039"/>
                  <a:gd name="connsiteX1" fmla="*/ 132 w 51039"/>
                  <a:gd name="connsiteY1" fmla="*/ 51435 h 51039"/>
                  <a:gd name="connsiteX2" fmla="*/ 51172 w 51039"/>
                  <a:gd name="connsiteY2" fmla="*/ 51435 h 51039"/>
                  <a:gd name="connsiteX3" fmla="*/ 51172 w 51039"/>
                  <a:gd name="connsiteY3" fmla="*/ 395 h 51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1039" h="51039">
                    <a:moveTo>
                      <a:pt x="132" y="395"/>
                    </a:moveTo>
                    <a:lnTo>
                      <a:pt x="132" y="51435"/>
                    </a:lnTo>
                    <a:lnTo>
                      <a:pt x="51172" y="51435"/>
                    </a:lnTo>
                    <a:lnTo>
                      <a:pt x="51172" y="395"/>
                    </a:lnTo>
                    <a:close/>
                  </a:path>
                </a:pathLst>
              </a:custGeom>
              <a:noFill/>
              <a:ln w="10614" cap="flat">
                <a:solidFill>
                  <a:srgbClr val="ABC739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172" name="Figura a mano libera: forma 171">
                <a:extLst>
                  <a:ext uri="{FF2B5EF4-FFF2-40B4-BE49-F238E27FC236}">
                    <a16:creationId xmlns:a16="http://schemas.microsoft.com/office/drawing/2014/main" id="{CB5421A7-E906-A358-3303-34D511EEDBEC}"/>
                  </a:ext>
                </a:extLst>
              </p:cNvPr>
              <p:cNvSpPr/>
              <p:nvPr/>
            </p:nvSpPr>
            <p:spPr>
              <a:xfrm>
                <a:off x="6927881" y="5630887"/>
                <a:ext cx="51039" cy="51039"/>
              </a:xfrm>
              <a:custGeom>
                <a:avLst/>
                <a:gdLst>
                  <a:gd name="connsiteX0" fmla="*/ 159 w 51039"/>
                  <a:gd name="connsiteY0" fmla="*/ 411 h 51039"/>
                  <a:gd name="connsiteX1" fmla="*/ 159 w 51039"/>
                  <a:gd name="connsiteY1" fmla="*/ 51451 h 51039"/>
                  <a:gd name="connsiteX2" fmla="*/ 51199 w 51039"/>
                  <a:gd name="connsiteY2" fmla="*/ 51451 h 51039"/>
                  <a:gd name="connsiteX3" fmla="*/ 51199 w 51039"/>
                  <a:gd name="connsiteY3" fmla="*/ 411 h 51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1039" h="51039">
                    <a:moveTo>
                      <a:pt x="159" y="411"/>
                    </a:moveTo>
                    <a:lnTo>
                      <a:pt x="159" y="51451"/>
                    </a:lnTo>
                    <a:lnTo>
                      <a:pt x="51199" y="51451"/>
                    </a:lnTo>
                    <a:lnTo>
                      <a:pt x="51199" y="411"/>
                    </a:lnTo>
                    <a:close/>
                  </a:path>
                </a:pathLst>
              </a:custGeom>
              <a:noFill/>
              <a:ln w="10614" cap="flat">
                <a:solidFill>
                  <a:srgbClr val="ABC739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173" name="Figura a mano libera: forma 172">
                <a:extLst>
                  <a:ext uri="{FF2B5EF4-FFF2-40B4-BE49-F238E27FC236}">
                    <a16:creationId xmlns:a16="http://schemas.microsoft.com/office/drawing/2014/main" id="{BA10E7F8-9EC4-4981-5640-09061EF31E13}"/>
                  </a:ext>
                </a:extLst>
              </p:cNvPr>
              <p:cNvSpPr/>
              <p:nvPr/>
            </p:nvSpPr>
            <p:spPr>
              <a:xfrm>
                <a:off x="7101097" y="5688300"/>
                <a:ext cx="51039" cy="51039"/>
              </a:xfrm>
              <a:custGeom>
                <a:avLst/>
                <a:gdLst>
                  <a:gd name="connsiteX0" fmla="*/ 186 w 51039"/>
                  <a:gd name="connsiteY0" fmla="*/ 420 h 51039"/>
                  <a:gd name="connsiteX1" fmla="*/ 186 w 51039"/>
                  <a:gd name="connsiteY1" fmla="*/ 51460 h 51039"/>
                  <a:gd name="connsiteX2" fmla="*/ 51226 w 51039"/>
                  <a:gd name="connsiteY2" fmla="*/ 51460 h 51039"/>
                  <a:gd name="connsiteX3" fmla="*/ 51226 w 51039"/>
                  <a:gd name="connsiteY3" fmla="*/ 420 h 51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1039" h="51039">
                    <a:moveTo>
                      <a:pt x="186" y="420"/>
                    </a:moveTo>
                    <a:lnTo>
                      <a:pt x="186" y="51460"/>
                    </a:lnTo>
                    <a:lnTo>
                      <a:pt x="51226" y="51460"/>
                    </a:lnTo>
                    <a:lnTo>
                      <a:pt x="51226" y="420"/>
                    </a:lnTo>
                    <a:close/>
                  </a:path>
                </a:pathLst>
              </a:custGeom>
              <a:noFill/>
              <a:ln w="10614" cap="flat">
                <a:solidFill>
                  <a:srgbClr val="ABC739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174" name="Figura a mano libera: forma 173">
                <a:extLst>
                  <a:ext uri="{FF2B5EF4-FFF2-40B4-BE49-F238E27FC236}">
                    <a16:creationId xmlns:a16="http://schemas.microsoft.com/office/drawing/2014/main" id="{165D57F6-2AD5-88B7-E17E-A47B6238C0FA}"/>
                  </a:ext>
                </a:extLst>
              </p:cNvPr>
              <p:cNvSpPr/>
              <p:nvPr/>
            </p:nvSpPr>
            <p:spPr>
              <a:xfrm>
                <a:off x="7360922" y="5741528"/>
                <a:ext cx="51039" cy="51039"/>
              </a:xfrm>
              <a:custGeom>
                <a:avLst/>
                <a:gdLst>
                  <a:gd name="connsiteX0" fmla="*/ 227 w 51039"/>
                  <a:gd name="connsiteY0" fmla="*/ 428 h 51039"/>
                  <a:gd name="connsiteX1" fmla="*/ 227 w 51039"/>
                  <a:gd name="connsiteY1" fmla="*/ 51468 h 51039"/>
                  <a:gd name="connsiteX2" fmla="*/ 51267 w 51039"/>
                  <a:gd name="connsiteY2" fmla="*/ 51468 h 51039"/>
                  <a:gd name="connsiteX3" fmla="*/ 51267 w 51039"/>
                  <a:gd name="connsiteY3" fmla="*/ 428 h 51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1039" h="51039">
                    <a:moveTo>
                      <a:pt x="227" y="428"/>
                    </a:moveTo>
                    <a:lnTo>
                      <a:pt x="227" y="51468"/>
                    </a:lnTo>
                    <a:lnTo>
                      <a:pt x="51267" y="51468"/>
                    </a:lnTo>
                    <a:lnTo>
                      <a:pt x="51267" y="428"/>
                    </a:lnTo>
                    <a:close/>
                  </a:path>
                </a:pathLst>
              </a:custGeom>
              <a:noFill/>
              <a:ln w="10614" cap="flat">
                <a:solidFill>
                  <a:srgbClr val="ABC739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175" name="Figura a mano libera: forma 174">
                <a:extLst>
                  <a:ext uri="{FF2B5EF4-FFF2-40B4-BE49-F238E27FC236}">
                    <a16:creationId xmlns:a16="http://schemas.microsoft.com/office/drawing/2014/main" id="{C8F7556F-D09E-5A3E-A8FB-E0412B9CAA7D}"/>
                  </a:ext>
                </a:extLst>
              </p:cNvPr>
              <p:cNvSpPr/>
              <p:nvPr/>
            </p:nvSpPr>
            <p:spPr>
              <a:xfrm>
                <a:off x="7793963" y="5794724"/>
                <a:ext cx="51039" cy="51039"/>
              </a:xfrm>
              <a:custGeom>
                <a:avLst/>
                <a:gdLst>
                  <a:gd name="connsiteX0" fmla="*/ 295 w 51039"/>
                  <a:gd name="connsiteY0" fmla="*/ 437 h 51039"/>
                  <a:gd name="connsiteX1" fmla="*/ 295 w 51039"/>
                  <a:gd name="connsiteY1" fmla="*/ 51477 h 51039"/>
                  <a:gd name="connsiteX2" fmla="*/ 51334 w 51039"/>
                  <a:gd name="connsiteY2" fmla="*/ 51477 h 51039"/>
                  <a:gd name="connsiteX3" fmla="*/ 51334 w 51039"/>
                  <a:gd name="connsiteY3" fmla="*/ 437 h 51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1039" h="51039">
                    <a:moveTo>
                      <a:pt x="295" y="437"/>
                    </a:moveTo>
                    <a:lnTo>
                      <a:pt x="295" y="51477"/>
                    </a:lnTo>
                    <a:lnTo>
                      <a:pt x="51334" y="51477"/>
                    </a:lnTo>
                    <a:lnTo>
                      <a:pt x="51334" y="437"/>
                    </a:lnTo>
                    <a:close/>
                  </a:path>
                </a:pathLst>
              </a:custGeom>
              <a:noFill/>
              <a:ln w="10614" cap="flat">
                <a:solidFill>
                  <a:srgbClr val="ABC739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176" name="Figura a mano libera: forma 175">
                <a:extLst>
                  <a:ext uri="{FF2B5EF4-FFF2-40B4-BE49-F238E27FC236}">
                    <a16:creationId xmlns:a16="http://schemas.microsoft.com/office/drawing/2014/main" id="{4B2BDC92-4BE1-3A2E-6FD1-6F36A6DA4954}"/>
                  </a:ext>
                </a:extLst>
              </p:cNvPr>
              <p:cNvSpPr/>
              <p:nvPr/>
            </p:nvSpPr>
            <p:spPr>
              <a:xfrm>
                <a:off x="8227003" y="5829055"/>
                <a:ext cx="51039" cy="51039"/>
              </a:xfrm>
              <a:custGeom>
                <a:avLst/>
                <a:gdLst>
                  <a:gd name="connsiteX0" fmla="*/ 363 w 51039"/>
                  <a:gd name="connsiteY0" fmla="*/ 442 h 51039"/>
                  <a:gd name="connsiteX1" fmla="*/ 363 w 51039"/>
                  <a:gd name="connsiteY1" fmla="*/ 51482 h 51039"/>
                  <a:gd name="connsiteX2" fmla="*/ 51402 w 51039"/>
                  <a:gd name="connsiteY2" fmla="*/ 51482 h 51039"/>
                  <a:gd name="connsiteX3" fmla="*/ 51402 w 51039"/>
                  <a:gd name="connsiteY3" fmla="*/ 442 h 51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1039" h="51039">
                    <a:moveTo>
                      <a:pt x="363" y="442"/>
                    </a:moveTo>
                    <a:lnTo>
                      <a:pt x="363" y="51482"/>
                    </a:lnTo>
                    <a:lnTo>
                      <a:pt x="51402" y="51482"/>
                    </a:lnTo>
                    <a:lnTo>
                      <a:pt x="51402" y="442"/>
                    </a:lnTo>
                    <a:close/>
                  </a:path>
                </a:pathLst>
              </a:custGeom>
              <a:noFill/>
              <a:ln w="10614" cap="flat">
                <a:solidFill>
                  <a:srgbClr val="ABC739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177" name="Figura a mano libera: forma 176">
                <a:extLst>
                  <a:ext uri="{FF2B5EF4-FFF2-40B4-BE49-F238E27FC236}">
                    <a16:creationId xmlns:a16="http://schemas.microsoft.com/office/drawing/2014/main" id="{27C34077-ECD4-443F-28D4-1B872425DDB5}"/>
                  </a:ext>
                </a:extLst>
              </p:cNvPr>
              <p:cNvSpPr/>
              <p:nvPr/>
            </p:nvSpPr>
            <p:spPr>
              <a:xfrm>
                <a:off x="9093085" y="5872637"/>
                <a:ext cx="51039" cy="51039"/>
              </a:xfrm>
              <a:custGeom>
                <a:avLst/>
                <a:gdLst>
                  <a:gd name="connsiteX0" fmla="*/ 498 w 51039"/>
                  <a:gd name="connsiteY0" fmla="*/ 449 h 51039"/>
                  <a:gd name="connsiteX1" fmla="*/ 498 w 51039"/>
                  <a:gd name="connsiteY1" fmla="*/ 51489 h 51039"/>
                  <a:gd name="connsiteX2" fmla="*/ 51538 w 51039"/>
                  <a:gd name="connsiteY2" fmla="*/ 51489 h 51039"/>
                  <a:gd name="connsiteX3" fmla="*/ 51538 w 51039"/>
                  <a:gd name="connsiteY3" fmla="*/ 449 h 51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1039" h="51039">
                    <a:moveTo>
                      <a:pt x="498" y="449"/>
                    </a:moveTo>
                    <a:lnTo>
                      <a:pt x="498" y="51489"/>
                    </a:lnTo>
                    <a:lnTo>
                      <a:pt x="51538" y="51489"/>
                    </a:lnTo>
                    <a:lnTo>
                      <a:pt x="51538" y="449"/>
                    </a:lnTo>
                    <a:close/>
                  </a:path>
                </a:pathLst>
              </a:custGeom>
              <a:noFill/>
              <a:ln w="10614" cap="flat">
                <a:solidFill>
                  <a:srgbClr val="ABC739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</p:grpSp>
        <p:sp>
          <p:nvSpPr>
            <p:cNvPr id="178" name="Figura a mano libera: forma 177">
              <a:extLst>
                <a:ext uri="{FF2B5EF4-FFF2-40B4-BE49-F238E27FC236}">
                  <a16:creationId xmlns:a16="http://schemas.microsoft.com/office/drawing/2014/main" id="{D245121B-ED07-C132-6720-0E66ACFFD671}"/>
                </a:ext>
              </a:extLst>
            </p:cNvPr>
            <p:cNvSpPr/>
            <p:nvPr/>
          </p:nvSpPr>
          <p:spPr>
            <a:xfrm>
              <a:off x="6882898" y="3410420"/>
              <a:ext cx="1068138" cy="992788"/>
            </a:xfrm>
            <a:custGeom>
              <a:avLst/>
              <a:gdLst>
                <a:gd name="connsiteX0" fmla="*/ 778357 w 778356"/>
                <a:gd name="connsiteY0" fmla="*/ 816637 h 816636"/>
                <a:gd name="connsiteX1" fmla="*/ 778357 w 778356"/>
                <a:gd name="connsiteY1" fmla="*/ 0 h 816636"/>
                <a:gd name="connsiteX2" fmla="*/ 0 w 778356"/>
                <a:gd name="connsiteY2" fmla="*/ 0 h 816636"/>
                <a:gd name="connsiteX3" fmla="*/ 0 w 778356"/>
                <a:gd name="connsiteY3" fmla="*/ 816637 h 816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78356" h="816636">
                  <a:moveTo>
                    <a:pt x="778357" y="816637"/>
                  </a:moveTo>
                  <a:lnTo>
                    <a:pt x="778357" y="0"/>
                  </a:lnTo>
                  <a:lnTo>
                    <a:pt x="0" y="0"/>
                  </a:lnTo>
                  <a:lnTo>
                    <a:pt x="0" y="816637"/>
                  </a:lnTo>
                  <a:close/>
                </a:path>
              </a:pathLst>
            </a:custGeom>
            <a:solidFill>
              <a:srgbClr val="FFFFFF"/>
            </a:solidFill>
            <a:ln w="6368" cap="sq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it-IT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79" name="CasellaDiTesto 178">
              <a:extLst>
                <a:ext uri="{FF2B5EF4-FFF2-40B4-BE49-F238E27FC236}">
                  <a16:creationId xmlns:a16="http://schemas.microsoft.com/office/drawing/2014/main" id="{4C688744-3D7E-AD39-26D2-1A9C7362A4AC}"/>
                </a:ext>
              </a:extLst>
            </p:cNvPr>
            <p:cNvSpPr txBox="1"/>
            <p:nvPr/>
          </p:nvSpPr>
          <p:spPr>
            <a:xfrm>
              <a:off x="7252880" y="3368567"/>
              <a:ext cx="72986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it-IT" sz="1100" spc="0" baseline="0" dirty="0">
                  <a:ln/>
                  <a:solidFill>
                    <a:srgbClr val="000000"/>
                  </a:solidFill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  <a:sym typeface="Arial"/>
                  <a:rtl val="0"/>
                </a:rPr>
                <a:t>T=20 [K]</a:t>
              </a:r>
            </a:p>
          </p:txBody>
        </p:sp>
        <p:grpSp>
          <p:nvGrpSpPr>
            <p:cNvPr id="180" name="Elemento grafico 31">
              <a:extLst>
                <a:ext uri="{FF2B5EF4-FFF2-40B4-BE49-F238E27FC236}">
                  <a16:creationId xmlns:a16="http://schemas.microsoft.com/office/drawing/2014/main" id="{885785DE-38E9-91D0-6071-01F31EAF1D24}"/>
                </a:ext>
              </a:extLst>
            </p:cNvPr>
            <p:cNvGrpSpPr/>
            <p:nvPr/>
          </p:nvGrpSpPr>
          <p:grpSpPr>
            <a:xfrm>
              <a:off x="6924515" y="3452876"/>
              <a:ext cx="416204" cy="74432"/>
              <a:chOff x="6635263" y="3408082"/>
              <a:chExt cx="319655" cy="74432"/>
            </a:xfrm>
            <a:solidFill>
              <a:srgbClr val="3E26A8"/>
            </a:solidFill>
          </p:grpSpPr>
          <p:sp>
            <p:nvSpPr>
              <p:cNvPr id="181" name="Figura a mano libera: forma 180">
                <a:extLst>
                  <a:ext uri="{FF2B5EF4-FFF2-40B4-BE49-F238E27FC236}">
                    <a16:creationId xmlns:a16="http://schemas.microsoft.com/office/drawing/2014/main" id="{D48664F4-5C45-33D6-01A4-2E185E39207E}"/>
                  </a:ext>
                </a:extLst>
              </p:cNvPr>
              <p:cNvSpPr/>
              <p:nvPr/>
            </p:nvSpPr>
            <p:spPr>
              <a:xfrm>
                <a:off x="6635263" y="3445298"/>
                <a:ext cx="319655" cy="6379"/>
              </a:xfrm>
              <a:custGeom>
                <a:avLst/>
                <a:gdLst>
                  <a:gd name="connsiteX0" fmla="*/ 0 w 319655"/>
                  <a:gd name="connsiteY0" fmla="*/ 0 h 6379"/>
                  <a:gd name="connsiteX1" fmla="*/ 319656 w 319655"/>
                  <a:gd name="connsiteY1" fmla="*/ 0 h 6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19655" h="6379">
                    <a:moveTo>
                      <a:pt x="0" y="0"/>
                    </a:moveTo>
                    <a:lnTo>
                      <a:pt x="319656" y="0"/>
                    </a:lnTo>
                  </a:path>
                </a:pathLst>
              </a:custGeom>
              <a:ln w="10614" cap="flat">
                <a:solidFill>
                  <a:srgbClr val="3E26A8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182" name="Figura a mano libera: forma 181">
                <a:extLst>
                  <a:ext uri="{FF2B5EF4-FFF2-40B4-BE49-F238E27FC236}">
                    <a16:creationId xmlns:a16="http://schemas.microsoft.com/office/drawing/2014/main" id="{9DE147DD-BEB5-D76A-F3F2-4983882FD409}"/>
                  </a:ext>
                </a:extLst>
              </p:cNvPr>
              <p:cNvSpPr/>
              <p:nvPr/>
            </p:nvSpPr>
            <p:spPr>
              <a:xfrm>
                <a:off x="6757878" y="3408082"/>
                <a:ext cx="74432" cy="74432"/>
              </a:xfrm>
              <a:custGeom>
                <a:avLst/>
                <a:gdLst>
                  <a:gd name="connsiteX0" fmla="*/ 37350 w 74432"/>
                  <a:gd name="connsiteY0" fmla="*/ 10697 h 74432"/>
                  <a:gd name="connsiteX1" fmla="*/ 63934 w 74432"/>
                  <a:gd name="connsiteY1" fmla="*/ 37281 h 74432"/>
                  <a:gd name="connsiteX2" fmla="*/ 63934 w 74432"/>
                  <a:gd name="connsiteY2" fmla="*/ 37281 h 74432"/>
                  <a:gd name="connsiteX3" fmla="*/ 37350 w 74432"/>
                  <a:gd name="connsiteY3" fmla="*/ 63864 h 74432"/>
                  <a:gd name="connsiteX4" fmla="*/ 10767 w 74432"/>
                  <a:gd name="connsiteY4" fmla="*/ 37281 h 74432"/>
                  <a:gd name="connsiteX5" fmla="*/ 37350 w 74432"/>
                  <a:gd name="connsiteY5" fmla="*/ 10697 h 74432"/>
                  <a:gd name="connsiteX6" fmla="*/ 37350 w 74432"/>
                  <a:gd name="connsiteY6" fmla="*/ 64 h 74432"/>
                  <a:gd name="connsiteX7" fmla="*/ 134 w 74432"/>
                  <a:gd name="connsiteY7" fmla="*/ 37281 h 74432"/>
                  <a:gd name="connsiteX8" fmla="*/ 37350 w 74432"/>
                  <a:gd name="connsiteY8" fmla="*/ 74497 h 74432"/>
                  <a:gd name="connsiteX9" fmla="*/ 74567 w 74432"/>
                  <a:gd name="connsiteY9" fmla="*/ 37281 h 74432"/>
                  <a:gd name="connsiteX10" fmla="*/ 74567 w 74432"/>
                  <a:gd name="connsiteY10" fmla="*/ 37281 h 74432"/>
                  <a:gd name="connsiteX11" fmla="*/ 37350 w 74432"/>
                  <a:gd name="connsiteY11" fmla="*/ 64 h 74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4432" h="74432">
                    <a:moveTo>
                      <a:pt x="37350" y="10697"/>
                    </a:moveTo>
                    <a:cubicBezTo>
                      <a:pt x="52032" y="10697"/>
                      <a:pt x="63934" y="22599"/>
                      <a:pt x="63934" y="37281"/>
                    </a:cubicBezTo>
                    <a:lnTo>
                      <a:pt x="63934" y="37281"/>
                    </a:lnTo>
                    <a:cubicBezTo>
                      <a:pt x="63934" y="51962"/>
                      <a:pt x="52032" y="63864"/>
                      <a:pt x="37350" y="63864"/>
                    </a:cubicBezTo>
                    <a:cubicBezTo>
                      <a:pt x="22669" y="63864"/>
                      <a:pt x="10767" y="51962"/>
                      <a:pt x="10767" y="37281"/>
                    </a:cubicBezTo>
                    <a:cubicBezTo>
                      <a:pt x="10767" y="22599"/>
                      <a:pt x="22669" y="10697"/>
                      <a:pt x="37350" y="10697"/>
                    </a:cubicBezTo>
                    <a:close/>
                    <a:moveTo>
                      <a:pt x="37350" y="64"/>
                    </a:moveTo>
                    <a:cubicBezTo>
                      <a:pt x="16796" y="64"/>
                      <a:pt x="134" y="16726"/>
                      <a:pt x="134" y="37281"/>
                    </a:cubicBezTo>
                    <a:cubicBezTo>
                      <a:pt x="134" y="57835"/>
                      <a:pt x="16796" y="74497"/>
                      <a:pt x="37350" y="74497"/>
                    </a:cubicBezTo>
                    <a:cubicBezTo>
                      <a:pt x="57905" y="74497"/>
                      <a:pt x="74567" y="57835"/>
                      <a:pt x="74567" y="37281"/>
                    </a:cubicBezTo>
                    <a:lnTo>
                      <a:pt x="74567" y="37281"/>
                    </a:lnTo>
                    <a:cubicBezTo>
                      <a:pt x="74567" y="16726"/>
                      <a:pt x="57905" y="64"/>
                      <a:pt x="37350" y="64"/>
                    </a:cubicBezTo>
                    <a:close/>
                  </a:path>
                </a:pathLst>
              </a:custGeom>
              <a:solidFill>
                <a:srgbClr val="3E26A8"/>
              </a:solidFill>
              <a:ln w="1061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</p:grpSp>
        <p:sp>
          <p:nvSpPr>
            <p:cNvPr id="183" name="CasellaDiTesto 182">
              <a:extLst>
                <a:ext uri="{FF2B5EF4-FFF2-40B4-BE49-F238E27FC236}">
                  <a16:creationId xmlns:a16="http://schemas.microsoft.com/office/drawing/2014/main" id="{04D9EFE1-4368-E1F8-AC75-D49C29285A74}"/>
                </a:ext>
              </a:extLst>
            </p:cNvPr>
            <p:cNvSpPr txBox="1"/>
            <p:nvPr/>
          </p:nvSpPr>
          <p:spPr>
            <a:xfrm>
              <a:off x="7252880" y="3527523"/>
              <a:ext cx="72986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it-IT" sz="1100" spc="0" baseline="0">
                  <a:ln/>
                  <a:solidFill>
                    <a:srgbClr val="000000"/>
                  </a:solidFill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  <a:sym typeface="Arial"/>
                  <a:rtl val="0"/>
                </a:rPr>
                <a:t>T=30 [K]</a:t>
              </a:r>
            </a:p>
          </p:txBody>
        </p:sp>
        <p:grpSp>
          <p:nvGrpSpPr>
            <p:cNvPr id="184" name="Elemento grafico 31">
              <a:extLst>
                <a:ext uri="{FF2B5EF4-FFF2-40B4-BE49-F238E27FC236}">
                  <a16:creationId xmlns:a16="http://schemas.microsoft.com/office/drawing/2014/main" id="{196DF0DA-DA9B-76A4-4859-89C3EA023AF4}"/>
                </a:ext>
              </a:extLst>
            </p:cNvPr>
            <p:cNvGrpSpPr/>
            <p:nvPr/>
          </p:nvGrpSpPr>
          <p:grpSpPr>
            <a:xfrm>
              <a:off x="6924515" y="3633144"/>
              <a:ext cx="416204" cy="63799"/>
              <a:chOff x="6635263" y="3544857"/>
              <a:chExt cx="319655" cy="63799"/>
            </a:xfrm>
            <a:noFill/>
          </p:grpSpPr>
          <p:sp>
            <p:nvSpPr>
              <p:cNvPr id="185" name="Figura a mano libera: forma 184">
                <a:extLst>
                  <a:ext uri="{FF2B5EF4-FFF2-40B4-BE49-F238E27FC236}">
                    <a16:creationId xmlns:a16="http://schemas.microsoft.com/office/drawing/2014/main" id="{51346D7B-8560-5F10-ABE7-C76D38DCECBB}"/>
                  </a:ext>
                </a:extLst>
              </p:cNvPr>
              <p:cNvSpPr/>
              <p:nvPr/>
            </p:nvSpPr>
            <p:spPr>
              <a:xfrm>
                <a:off x="6635263" y="3576757"/>
                <a:ext cx="319655" cy="6379"/>
              </a:xfrm>
              <a:custGeom>
                <a:avLst/>
                <a:gdLst>
                  <a:gd name="connsiteX0" fmla="*/ 0 w 319655"/>
                  <a:gd name="connsiteY0" fmla="*/ 0 h 6379"/>
                  <a:gd name="connsiteX1" fmla="*/ 319656 w 319655"/>
                  <a:gd name="connsiteY1" fmla="*/ 0 h 6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19655" h="6379">
                    <a:moveTo>
                      <a:pt x="0" y="0"/>
                    </a:moveTo>
                    <a:lnTo>
                      <a:pt x="319656" y="0"/>
                    </a:lnTo>
                  </a:path>
                </a:pathLst>
              </a:custGeom>
              <a:ln w="10614" cap="flat">
                <a:solidFill>
                  <a:srgbClr val="4852F4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186" name="Figura a mano libera: forma 185">
                <a:extLst>
                  <a:ext uri="{FF2B5EF4-FFF2-40B4-BE49-F238E27FC236}">
                    <a16:creationId xmlns:a16="http://schemas.microsoft.com/office/drawing/2014/main" id="{6C9DE6D4-C24B-6D6F-3879-FF30A6EE8527}"/>
                  </a:ext>
                </a:extLst>
              </p:cNvPr>
              <p:cNvSpPr/>
              <p:nvPr/>
            </p:nvSpPr>
            <p:spPr>
              <a:xfrm>
                <a:off x="6763195" y="3544857"/>
                <a:ext cx="63799" cy="63799"/>
              </a:xfrm>
              <a:custGeom>
                <a:avLst/>
                <a:gdLst>
                  <a:gd name="connsiteX0" fmla="*/ 32034 w 63799"/>
                  <a:gd name="connsiteY0" fmla="*/ 85 h 63799"/>
                  <a:gd name="connsiteX1" fmla="*/ 32034 w 63799"/>
                  <a:gd name="connsiteY1" fmla="*/ 63885 h 63799"/>
                  <a:gd name="connsiteX2" fmla="*/ 134 w 63799"/>
                  <a:gd name="connsiteY2" fmla="*/ 31985 h 63799"/>
                  <a:gd name="connsiteX3" fmla="*/ 63934 w 63799"/>
                  <a:gd name="connsiteY3" fmla="*/ 31985 h 637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3799" h="63799">
                    <a:moveTo>
                      <a:pt x="32034" y="85"/>
                    </a:moveTo>
                    <a:lnTo>
                      <a:pt x="32034" y="63885"/>
                    </a:lnTo>
                    <a:moveTo>
                      <a:pt x="134" y="31985"/>
                    </a:moveTo>
                    <a:lnTo>
                      <a:pt x="63934" y="31985"/>
                    </a:lnTo>
                  </a:path>
                </a:pathLst>
              </a:custGeom>
              <a:noFill/>
              <a:ln w="10614" cap="flat">
                <a:solidFill>
                  <a:srgbClr val="4852F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</p:grpSp>
        <p:sp>
          <p:nvSpPr>
            <p:cNvPr id="187" name="CasellaDiTesto 186">
              <a:extLst>
                <a:ext uri="{FF2B5EF4-FFF2-40B4-BE49-F238E27FC236}">
                  <a16:creationId xmlns:a16="http://schemas.microsoft.com/office/drawing/2014/main" id="{16C47A66-A87A-4620-CEED-2E31A95FA6C6}"/>
                </a:ext>
              </a:extLst>
            </p:cNvPr>
            <p:cNvSpPr txBox="1"/>
            <p:nvPr/>
          </p:nvSpPr>
          <p:spPr>
            <a:xfrm>
              <a:off x="7252880" y="3686479"/>
              <a:ext cx="72986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it-IT" sz="1100" spc="0" baseline="0" dirty="0">
                  <a:ln/>
                  <a:solidFill>
                    <a:srgbClr val="000000"/>
                  </a:solidFill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  <a:sym typeface="Arial"/>
                  <a:rtl val="0"/>
                </a:rPr>
                <a:t>T=40 [K]</a:t>
              </a:r>
            </a:p>
          </p:txBody>
        </p:sp>
        <p:grpSp>
          <p:nvGrpSpPr>
            <p:cNvPr id="188" name="Elemento grafico 31">
              <a:extLst>
                <a:ext uri="{FF2B5EF4-FFF2-40B4-BE49-F238E27FC236}">
                  <a16:creationId xmlns:a16="http://schemas.microsoft.com/office/drawing/2014/main" id="{34DEF4E5-B6DB-E380-F27D-1A4C1777732E}"/>
                </a:ext>
              </a:extLst>
            </p:cNvPr>
            <p:cNvGrpSpPr/>
            <p:nvPr/>
          </p:nvGrpSpPr>
          <p:grpSpPr>
            <a:xfrm>
              <a:off x="6924515" y="3802779"/>
              <a:ext cx="416204" cy="63799"/>
              <a:chOff x="6635263" y="3676318"/>
              <a:chExt cx="319655" cy="63799"/>
            </a:xfrm>
            <a:noFill/>
          </p:grpSpPr>
          <p:sp>
            <p:nvSpPr>
              <p:cNvPr id="189" name="Figura a mano libera: forma 188">
                <a:extLst>
                  <a:ext uri="{FF2B5EF4-FFF2-40B4-BE49-F238E27FC236}">
                    <a16:creationId xmlns:a16="http://schemas.microsoft.com/office/drawing/2014/main" id="{C80BF24C-9FB5-675B-F17D-6A7895EF7795}"/>
                  </a:ext>
                </a:extLst>
              </p:cNvPr>
              <p:cNvSpPr/>
              <p:nvPr/>
            </p:nvSpPr>
            <p:spPr>
              <a:xfrm>
                <a:off x="6635263" y="3708218"/>
                <a:ext cx="319655" cy="6379"/>
              </a:xfrm>
              <a:custGeom>
                <a:avLst/>
                <a:gdLst>
                  <a:gd name="connsiteX0" fmla="*/ 0 w 319655"/>
                  <a:gd name="connsiteY0" fmla="*/ 0 h 6379"/>
                  <a:gd name="connsiteX1" fmla="*/ 319656 w 319655"/>
                  <a:gd name="connsiteY1" fmla="*/ 0 h 6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19655" h="6379">
                    <a:moveTo>
                      <a:pt x="0" y="0"/>
                    </a:moveTo>
                    <a:lnTo>
                      <a:pt x="319656" y="0"/>
                    </a:lnTo>
                  </a:path>
                </a:pathLst>
              </a:custGeom>
              <a:ln w="10614" cap="flat">
                <a:solidFill>
                  <a:srgbClr val="2E87F7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190" name="Figura a mano libera: forma 189">
                <a:extLst>
                  <a:ext uri="{FF2B5EF4-FFF2-40B4-BE49-F238E27FC236}">
                    <a16:creationId xmlns:a16="http://schemas.microsoft.com/office/drawing/2014/main" id="{7DE4B44C-94B9-CBA7-E8EE-CFA39188C751}"/>
                  </a:ext>
                </a:extLst>
              </p:cNvPr>
              <p:cNvSpPr/>
              <p:nvPr/>
            </p:nvSpPr>
            <p:spPr>
              <a:xfrm>
                <a:off x="6763195" y="3676318"/>
                <a:ext cx="63799" cy="63799"/>
              </a:xfrm>
              <a:custGeom>
                <a:avLst/>
                <a:gdLst>
                  <a:gd name="connsiteX0" fmla="*/ 32034 w 63799"/>
                  <a:gd name="connsiteY0" fmla="*/ 106 h 63799"/>
                  <a:gd name="connsiteX1" fmla="*/ 32034 w 63799"/>
                  <a:gd name="connsiteY1" fmla="*/ 63905 h 63799"/>
                  <a:gd name="connsiteX2" fmla="*/ 134 w 63799"/>
                  <a:gd name="connsiteY2" fmla="*/ 32006 h 63799"/>
                  <a:gd name="connsiteX3" fmla="*/ 63934 w 63799"/>
                  <a:gd name="connsiteY3" fmla="*/ 32006 h 63799"/>
                  <a:gd name="connsiteX4" fmla="*/ 9478 w 63799"/>
                  <a:gd name="connsiteY4" fmla="*/ 9449 h 63799"/>
                  <a:gd name="connsiteX5" fmla="*/ 54590 w 63799"/>
                  <a:gd name="connsiteY5" fmla="*/ 54562 h 63799"/>
                  <a:gd name="connsiteX6" fmla="*/ 9478 w 63799"/>
                  <a:gd name="connsiteY6" fmla="*/ 54562 h 63799"/>
                  <a:gd name="connsiteX7" fmla="*/ 54590 w 63799"/>
                  <a:gd name="connsiteY7" fmla="*/ 9449 h 637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3799" h="63799">
                    <a:moveTo>
                      <a:pt x="32034" y="106"/>
                    </a:moveTo>
                    <a:lnTo>
                      <a:pt x="32034" y="63905"/>
                    </a:lnTo>
                    <a:moveTo>
                      <a:pt x="134" y="32006"/>
                    </a:moveTo>
                    <a:lnTo>
                      <a:pt x="63934" y="32006"/>
                    </a:lnTo>
                    <a:moveTo>
                      <a:pt x="9478" y="9449"/>
                    </a:moveTo>
                    <a:lnTo>
                      <a:pt x="54590" y="54562"/>
                    </a:lnTo>
                    <a:moveTo>
                      <a:pt x="9478" y="54562"/>
                    </a:moveTo>
                    <a:lnTo>
                      <a:pt x="54590" y="9449"/>
                    </a:lnTo>
                  </a:path>
                </a:pathLst>
              </a:custGeom>
              <a:noFill/>
              <a:ln w="10614" cap="flat">
                <a:solidFill>
                  <a:srgbClr val="2E87F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</p:grpSp>
        <p:sp>
          <p:nvSpPr>
            <p:cNvPr id="191" name="CasellaDiTesto 190">
              <a:extLst>
                <a:ext uri="{FF2B5EF4-FFF2-40B4-BE49-F238E27FC236}">
                  <a16:creationId xmlns:a16="http://schemas.microsoft.com/office/drawing/2014/main" id="{0DDC794C-71C2-4D63-6996-C54420EEF230}"/>
                </a:ext>
              </a:extLst>
            </p:cNvPr>
            <p:cNvSpPr txBox="1"/>
            <p:nvPr/>
          </p:nvSpPr>
          <p:spPr>
            <a:xfrm>
              <a:off x="7252880" y="3845435"/>
              <a:ext cx="72986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it-IT" sz="1100" spc="0" baseline="0" dirty="0">
                  <a:ln/>
                  <a:solidFill>
                    <a:srgbClr val="000000"/>
                  </a:solidFill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  <a:sym typeface="Arial"/>
                  <a:rtl val="0"/>
                </a:rPr>
                <a:t>T=50 [K]</a:t>
              </a:r>
            </a:p>
          </p:txBody>
        </p:sp>
        <p:grpSp>
          <p:nvGrpSpPr>
            <p:cNvPr id="192" name="Elemento grafico 31">
              <a:extLst>
                <a:ext uri="{FF2B5EF4-FFF2-40B4-BE49-F238E27FC236}">
                  <a16:creationId xmlns:a16="http://schemas.microsoft.com/office/drawing/2014/main" id="{AFFEF2DB-2D73-6A02-5DB0-62D97CCFDB6B}"/>
                </a:ext>
              </a:extLst>
            </p:cNvPr>
            <p:cNvGrpSpPr/>
            <p:nvPr/>
          </p:nvGrpSpPr>
          <p:grpSpPr>
            <a:xfrm>
              <a:off x="6924515" y="3972414"/>
              <a:ext cx="416204" cy="21267"/>
              <a:chOff x="6635263" y="3829037"/>
              <a:chExt cx="319655" cy="21267"/>
            </a:xfrm>
            <a:solidFill>
              <a:srgbClr val="12B1D6"/>
            </a:solidFill>
          </p:grpSpPr>
          <p:sp>
            <p:nvSpPr>
              <p:cNvPr id="193" name="Figura a mano libera: forma 192">
                <a:extLst>
                  <a:ext uri="{FF2B5EF4-FFF2-40B4-BE49-F238E27FC236}">
                    <a16:creationId xmlns:a16="http://schemas.microsoft.com/office/drawing/2014/main" id="{424C0CA5-AA0C-2290-B44F-4DA8967D622B}"/>
                  </a:ext>
                </a:extLst>
              </p:cNvPr>
              <p:cNvSpPr/>
              <p:nvPr/>
            </p:nvSpPr>
            <p:spPr>
              <a:xfrm>
                <a:off x="6635263" y="3839671"/>
                <a:ext cx="319655" cy="6379"/>
              </a:xfrm>
              <a:custGeom>
                <a:avLst/>
                <a:gdLst>
                  <a:gd name="connsiteX0" fmla="*/ 0 w 319655"/>
                  <a:gd name="connsiteY0" fmla="*/ 0 h 6379"/>
                  <a:gd name="connsiteX1" fmla="*/ 319656 w 319655"/>
                  <a:gd name="connsiteY1" fmla="*/ 0 h 6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19655" h="6379">
                    <a:moveTo>
                      <a:pt x="0" y="0"/>
                    </a:moveTo>
                    <a:lnTo>
                      <a:pt x="319656" y="0"/>
                    </a:lnTo>
                  </a:path>
                </a:pathLst>
              </a:custGeom>
              <a:ln w="10614" cap="flat">
                <a:solidFill>
                  <a:srgbClr val="12B1D6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194" name="Figura a mano libera: forma 193">
                <a:extLst>
                  <a:ext uri="{FF2B5EF4-FFF2-40B4-BE49-F238E27FC236}">
                    <a16:creationId xmlns:a16="http://schemas.microsoft.com/office/drawing/2014/main" id="{C788181E-1E83-46D0-0BF5-185396114661}"/>
                  </a:ext>
                </a:extLst>
              </p:cNvPr>
              <p:cNvSpPr/>
              <p:nvPr/>
            </p:nvSpPr>
            <p:spPr>
              <a:xfrm>
                <a:off x="6784461" y="3829037"/>
                <a:ext cx="21267" cy="21267"/>
              </a:xfrm>
              <a:custGeom>
                <a:avLst/>
                <a:gdLst>
                  <a:gd name="connsiteX0" fmla="*/ 21401 w 21267"/>
                  <a:gd name="connsiteY0" fmla="*/ 10760 h 21267"/>
                  <a:gd name="connsiteX1" fmla="*/ 10768 w 21267"/>
                  <a:gd name="connsiteY1" fmla="*/ 21393 h 21267"/>
                  <a:gd name="connsiteX2" fmla="*/ 134 w 21267"/>
                  <a:gd name="connsiteY2" fmla="*/ 10760 h 21267"/>
                  <a:gd name="connsiteX3" fmla="*/ 10768 w 21267"/>
                  <a:gd name="connsiteY3" fmla="*/ 126 h 21267"/>
                  <a:gd name="connsiteX4" fmla="*/ 21401 w 21267"/>
                  <a:gd name="connsiteY4" fmla="*/ 10760 h 212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267" h="21267">
                    <a:moveTo>
                      <a:pt x="21401" y="10760"/>
                    </a:moveTo>
                    <a:cubicBezTo>
                      <a:pt x="21401" y="16633"/>
                      <a:pt x="16640" y="21393"/>
                      <a:pt x="10768" y="21393"/>
                    </a:cubicBezTo>
                    <a:cubicBezTo>
                      <a:pt x="4895" y="21393"/>
                      <a:pt x="134" y="16633"/>
                      <a:pt x="134" y="10760"/>
                    </a:cubicBezTo>
                    <a:cubicBezTo>
                      <a:pt x="134" y="4887"/>
                      <a:pt x="4895" y="126"/>
                      <a:pt x="10768" y="126"/>
                    </a:cubicBezTo>
                    <a:cubicBezTo>
                      <a:pt x="16640" y="126"/>
                      <a:pt x="21401" y="4887"/>
                      <a:pt x="21401" y="10760"/>
                    </a:cubicBezTo>
                    <a:close/>
                  </a:path>
                </a:pathLst>
              </a:custGeom>
              <a:solidFill>
                <a:srgbClr val="12B1D6"/>
              </a:solidFill>
              <a:ln w="10614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</p:grpSp>
        <p:sp>
          <p:nvSpPr>
            <p:cNvPr id="195" name="CasellaDiTesto 194">
              <a:extLst>
                <a:ext uri="{FF2B5EF4-FFF2-40B4-BE49-F238E27FC236}">
                  <a16:creationId xmlns:a16="http://schemas.microsoft.com/office/drawing/2014/main" id="{CC6C344C-741D-4614-B1DC-9219F4ED9106}"/>
                </a:ext>
              </a:extLst>
            </p:cNvPr>
            <p:cNvSpPr txBox="1"/>
            <p:nvPr/>
          </p:nvSpPr>
          <p:spPr>
            <a:xfrm>
              <a:off x="7252880" y="4004391"/>
              <a:ext cx="72986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it-IT" sz="1100" spc="0" baseline="0" dirty="0">
                  <a:ln/>
                  <a:solidFill>
                    <a:srgbClr val="000000"/>
                  </a:solidFill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  <a:sym typeface="Arial"/>
                  <a:rtl val="0"/>
                </a:rPr>
                <a:t>T=60 [K]</a:t>
              </a:r>
            </a:p>
          </p:txBody>
        </p:sp>
        <p:grpSp>
          <p:nvGrpSpPr>
            <p:cNvPr id="259" name="Gruppo 258">
              <a:extLst>
                <a:ext uri="{FF2B5EF4-FFF2-40B4-BE49-F238E27FC236}">
                  <a16:creationId xmlns:a16="http://schemas.microsoft.com/office/drawing/2014/main" id="{21E66A86-31D5-A41F-460C-784AA0C12927}"/>
                </a:ext>
              </a:extLst>
            </p:cNvPr>
            <p:cNvGrpSpPr/>
            <p:nvPr/>
          </p:nvGrpSpPr>
          <p:grpSpPr>
            <a:xfrm>
              <a:off x="6924515" y="4099517"/>
              <a:ext cx="416204" cy="45112"/>
              <a:chOff x="6924515" y="3993368"/>
              <a:chExt cx="416204" cy="45112"/>
            </a:xfrm>
          </p:grpSpPr>
          <p:sp>
            <p:nvSpPr>
              <p:cNvPr id="196" name="Figura a mano libera: forma 195">
                <a:extLst>
                  <a:ext uri="{FF2B5EF4-FFF2-40B4-BE49-F238E27FC236}">
                    <a16:creationId xmlns:a16="http://schemas.microsoft.com/office/drawing/2014/main" id="{E3019799-921E-B360-C260-0FE6D4B7E977}"/>
                  </a:ext>
                </a:extLst>
              </p:cNvPr>
              <p:cNvSpPr/>
              <p:nvPr/>
            </p:nvSpPr>
            <p:spPr>
              <a:xfrm>
                <a:off x="6924515" y="4015924"/>
                <a:ext cx="416204" cy="6379"/>
              </a:xfrm>
              <a:custGeom>
                <a:avLst/>
                <a:gdLst>
                  <a:gd name="connsiteX0" fmla="*/ 0 w 319655"/>
                  <a:gd name="connsiteY0" fmla="*/ 0 h 6379"/>
                  <a:gd name="connsiteX1" fmla="*/ 319656 w 319655"/>
                  <a:gd name="connsiteY1" fmla="*/ 0 h 6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19655" h="6379">
                    <a:moveTo>
                      <a:pt x="0" y="0"/>
                    </a:moveTo>
                    <a:lnTo>
                      <a:pt x="319656" y="0"/>
                    </a:lnTo>
                  </a:path>
                </a:pathLst>
              </a:custGeom>
              <a:ln w="10614" cap="flat">
                <a:solidFill>
                  <a:srgbClr val="37C897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197" name="Figura a mano libera: forma 196">
                <a:extLst>
                  <a:ext uri="{FF2B5EF4-FFF2-40B4-BE49-F238E27FC236}">
                    <a16:creationId xmlns:a16="http://schemas.microsoft.com/office/drawing/2014/main" id="{20AABE8F-BCB0-395A-0EEE-2699627A995B}"/>
                  </a:ext>
                </a:extLst>
              </p:cNvPr>
              <p:cNvSpPr/>
              <p:nvPr/>
            </p:nvSpPr>
            <p:spPr>
              <a:xfrm>
                <a:off x="7103253" y="3993368"/>
                <a:ext cx="58738" cy="45112"/>
              </a:xfrm>
              <a:custGeom>
                <a:avLst/>
                <a:gdLst>
                  <a:gd name="connsiteX0" fmla="*/ 134 w 45112"/>
                  <a:gd name="connsiteY0" fmla="*/ 147 h 45112"/>
                  <a:gd name="connsiteX1" fmla="*/ 45247 w 45112"/>
                  <a:gd name="connsiteY1" fmla="*/ 45260 h 45112"/>
                  <a:gd name="connsiteX2" fmla="*/ 134 w 45112"/>
                  <a:gd name="connsiteY2" fmla="*/ 45260 h 45112"/>
                  <a:gd name="connsiteX3" fmla="*/ 45247 w 45112"/>
                  <a:gd name="connsiteY3" fmla="*/ 147 h 45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112" h="45112">
                    <a:moveTo>
                      <a:pt x="134" y="147"/>
                    </a:moveTo>
                    <a:lnTo>
                      <a:pt x="45247" y="45260"/>
                    </a:lnTo>
                    <a:moveTo>
                      <a:pt x="134" y="45260"/>
                    </a:moveTo>
                    <a:lnTo>
                      <a:pt x="45247" y="147"/>
                    </a:lnTo>
                  </a:path>
                </a:pathLst>
              </a:custGeom>
              <a:noFill/>
              <a:ln w="10614" cap="flat">
                <a:solidFill>
                  <a:srgbClr val="37C89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</p:grpSp>
        <p:sp>
          <p:nvSpPr>
            <p:cNvPr id="198" name="CasellaDiTesto 197">
              <a:extLst>
                <a:ext uri="{FF2B5EF4-FFF2-40B4-BE49-F238E27FC236}">
                  <a16:creationId xmlns:a16="http://schemas.microsoft.com/office/drawing/2014/main" id="{36BA87A2-03A2-63D9-D135-37EA6605D597}"/>
                </a:ext>
              </a:extLst>
            </p:cNvPr>
            <p:cNvSpPr txBox="1"/>
            <p:nvPr/>
          </p:nvSpPr>
          <p:spPr>
            <a:xfrm>
              <a:off x="7252879" y="4163348"/>
              <a:ext cx="72986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it-IT" sz="1100" spc="0" baseline="0" dirty="0">
                  <a:ln/>
                  <a:solidFill>
                    <a:srgbClr val="000000"/>
                  </a:solidFill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  <a:sym typeface="Arial"/>
                  <a:rtl val="0"/>
                </a:rPr>
                <a:t>T=70 [K]</a:t>
              </a:r>
            </a:p>
          </p:txBody>
        </p:sp>
        <p:grpSp>
          <p:nvGrpSpPr>
            <p:cNvPr id="199" name="Elemento grafico 31">
              <a:extLst>
                <a:ext uri="{FF2B5EF4-FFF2-40B4-BE49-F238E27FC236}">
                  <a16:creationId xmlns:a16="http://schemas.microsoft.com/office/drawing/2014/main" id="{433B40DA-D328-4DFF-3113-8AA31BB32BA4}"/>
                </a:ext>
              </a:extLst>
            </p:cNvPr>
            <p:cNvGrpSpPr/>
            <p:nvPr/>
          </p:nvGrpSpPr>
          <p:grpSpPr>
            <a:xfrm>
              <a:off x="6924515" y="4276328"/>
              <a:ext cx="416204" cy="51039"/>
              <a:chOff x="6635263" y="4205669"/>
              <a:chExt cx="319655" cy="51039"/>
            </a:xfrm>
            <a:noFill/>
          </p:grpSpPr>
          <p:sp>
            <p:nvSpPr>
              <p:cNvPr id="200" name="Figura a mano libera: forma 199">
                <a:extLst>
                  <a:ext uri="{FF2B5EF4-FFF2-40B4-BE49-F238E27FC236}">
                    <a16:creationId xmlns:a16="http://schemas.microsoft.com/office/drawing/2014/main" id="{D5B3CE86-C34E-4CD2-A3BC-8F9B392BB6C0}"/>
                  </a:ext>
                </a:extLst>
              </p:cNvPr>
              <p:cNvSpPr/>
              <p:nvPr/>
            </p:nvSpPr>
            <p:spPr>
              <a:xfrm>
                <a:off x="6635263" y="4231189"/>
                <a:ext cx="319655" cy="6379"/>
              </a:xfrm>
              <a:custGeom>
                <a:avLst/>
                <a:gdLst>
                  <a:gd name="connsiteX0" fmla="*/ 0 w 319655"/>
                  <a:gd name="connsiteY0" fmla="*/ 0 h 6379"/>
                  <a:gd name="connsiteX1" fmla="*/ 319656 w 319655"/>
                  <a:gd name="connsiteY1" fmla="*/ 0 h 6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19655" h="6379">
                    <a:moveTo>
                      <a:pt x="0" y="0"/>
                    </a:moveTo>
                    <a:lnTo>
                      <a:pt x="319656" y="0"/>
                    </a:lnTo>
                  </a:path>
                </a:pathLst>
              </a:custGeom>
              <a:ln w="10614" cap="flat">
                <a:solidFill>
                  <a:srgbClr val="ABC739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201" name="Figura a mano libera: forma 200">
                <a:extLst>
                  <a:ext uri="{FF2B5EF4-FFF2-40B4-BE49-F238E27FC236}">
                    <a16:creationId xmlns:a16="http://schemas.microsoft.com/office/drawing/2014/main" id="{B4DB5417-D687-B271-D7DB-0DD4550D0157}"/>
                  </a:ext>
                </a:extLst>
              </p:cNvPr>
              <p:cNvSpPr/>
              <p:nvPr/>
            </p:nvSpPr>
            <p:spPr>
              <a:xfrm>
                <a:off x="6769575" y="4205669"/>
                <a:ext cx="51039" cy="51039"/>
              </a:xfrm>
              <a:custGeom>
                <a:avLst/>
                <a:gdLst>
                  <a:gd name="connsiteX0" fmla="*/ 134 w 51039"/>
                  <a:gd name="connsiteY0" fmla="*/ 168 h 51039"/>
                  <a:gd name="connsiteX1" fmla="*/ 134 w 51039"/>
                  <a:gd name="connsiteY1" fmla="*/ 51207 h 51039"/>
                  <a:gd name="connsiteX2" fmla="*/ 51174 w 51039"/>
                  <a:gd name="connsiteY2" fmla="*/ 51207 h 51039"/>
                  <a:gd name="connsiteX3" fmla="*/ 51174 w 51039"/>
                  <a:gd name="connsiteY3" fmla="*/ 168 h 51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1039" h="51039">
                    <a:moveTo>
                      <a:pt x="134" y="168"/>
                    </a:moveTo>
                    <a:lnTo>
                      <a:pt x="134" y="51207"/>
                    </a:lnTo>
                    <a:lnTo>
                      <a:pt x="51174" y="51207"/>
                    </a:lnTo>
                    <a:lnTo>
                      <a:pt x="51174" y="168"/>
                    </a:lnTo>
                    <a:close/>
                  </a:path>
                </a:pathLst>
              </a:custGeom>
              <a:noFill/>
              <a:ln w="10614" cap="flat">
                <a:solidFill>
                  <a:srgbClr val="ABC739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</p:grpSp>
        <p:sp>
          <p:nvSpPr>
            <p:cNvPr id="202" name="Figura a mano libera: forma 201">
              <a:extLst>
                <a:ext uri="{FF2B5EF4-FFF2-40B4-BE49-F238E27FC236}">
                  <a16:creationId xmlns:a16="http://schemas.microsoft.com/office/drawing/2014/main" id="{396E5769-C9BD-50ED-E50C-805CC00A002B}"/>
                </a:ext>
              </a:extLst>
            </p:cNvPr>
            <p:cNvSpPr/>
            <p:nvPr/>
          </p:nvSpPr>
          <p:spPr>
            <a:xfrm>
              <a:off x="6882897" y="3410420"/>
              <a:ext cx="1068139" cy="992788"/>
            </a:xfrm>
            <a:custGeom>
              <a:avLst/>
              <a:gdLst>
                <a:gd name="connsiteX0" fmla="*/ 0 w 778356"/>
                <a:gd name="connsiteY0" fmla="*/ 816637 h 816636"/>
                <a:gd name="connsiteX1" fmla="*/ 0 w 778356"/>
                <a:gd name="connsiteY1" fmla="*/ 0 h 816636"/>
                <a:gd name="connsiteX2" fmla="*/ 778357 w 778356"/>
                <a:gd name="connsiteY2" fmla="*/ 0 h 816636"/>
                <a:gd name="connsiteX3" fmla="*/ 778357 w 778356"/>
                <a:gd name="connsiteY3" fmla="*/ 816637 h 816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78356" h="816636">
                  <a:moveTo>
                    <a:pt x="0" y="816637"/>
                  </a:moveTo>
                  <a:lnTo>
                    <a:pt x="0" y="0"/>
                  </a:lnTo>
                  <a:lnTo>
                    <a:pt x="778357" y="0"/>
                  </a:lnTo>
                  <a:lnTo>
                    <a:pt x="778357" y="816637"/>
                  </a:lnTo>
                  <a:close/>
                </a:path>
              </a:pathLst>
            </a:custGeom>
            <a:noFill/>
            <a:ln w="5307" cap="flat">
              <a:solidFill>
                <a:srgbClr val="26262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it-IT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endParaRPr>
            </a:p>
          </p:txBody>
        </p:sp>
        <p:cxnSp>
          <p:nvCxnSpPr>
            <p:cNvPr id="12" name="Connettore diritto 11">
              <a:extLst>
                <a:ext uri="{FF2B5EF4-FFF2-40B4-BE49-F238E27FC236}">
                  <a16:creationId xmlns:a16="http://schemas.microsoft.com/office/drawing/2014/main" id="{A8211B35-FA9C-B0CF-D109-1457A8E01CC9}"/>
                </a:ext>
              </a:extLst>
            </p:cNvPr>
            <p:cNvCxnSpPr>
              <a:cxnSpLocks/>
              <a:stCxn id="37" idx="0"/>
            </p:cNvCxnSpPr>
            <p:nvPr/>
          </p:nvCxnSpPr>
          <p:spPr>
            <a:xfrm flipV="1">
              <a:off x="6774904" y="5035149"/>
              <a:ext cx="3942754" cy="102296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ttore diritto 25">
              <a:extLst>
                <a:ext uri="{FF2B5EF4-FFF2-40B4-BE49-F238E27FC236}">
                  <a16:creationId xmlns:a16="http://schemas.microsoft.com/office/drawing/2014/main" id="{B0741A9E-A4DC-2C99-5DFF-390AE536633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724436" y="4863595"/>
              <a:ext cx="562726" cy="154234"/>
            </a:xfrm>
            <a:prstGeom prst="line">
              <a:avLst/>
            </a:prstGeom>
            <a:ln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0" name="CasellaDiTesto 209">
              <a:extLst>
                <a:ext uri="{FF2B5EF4-FFF2-40B4-BE49-F238E27FC236}">
                  <a16:creationId xmlns:a16="http://schemas.microsoft.com/office/drawing/2014/main" id="{F62C0836-EE44-19E0-1030-061608713BA8}"/>
                </a:ext>
              </a:extLst>
            </p:cNvPr>
            <p:cNvSpPr txBox="1"/>
            <p:nvPr/>
          </p:nvSpPr>
          <p:spPr>
            <a:xfrm>
              <a:off x="9383466" y="4697102"/>
              <a:ext cx="1920724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400" dirty="0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rPr>
                <a:t>3.5[T], 1152[A]</a:t>
              </a:r>
              <a:endParaRPr lang="it-IT" sz="14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4" name="Ovale 3">
              <a:extLst>
                <a:ext uri="{FF2B5EF4-FFF2-40B4-BE49-F238E27FC236}">
                  <a16:creationId xmlns:a16="http://schemas.microsoft.com/office/drawing/2014/main" id="{7DEB7D15-7B06-6BC3-43F3-932B5699865D}"/>
                </a:ext>
              </a:extLst>
            </p:cNvPr>
            <p:cNvSpPr/>
            <p:nvPr/>
          </p:nvSpPr>
          <p:spPr>
            <a:xfrm>
              <a:off x="10650254" y="4953808"/>
              <a:ext cx="126932" cy="126932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6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240" name="Figura a mano libera: forma 239">
            <a:extLst>
              <a:ext uri="{FF2B5EF4-FFF2-40B4-BE49-F238E27FC236}">
                <a16:creationId xmlns:a16="http://schemas.microsoft.com/office/drawing/2014/main" id="{57A073E7-739E-B161-780E-9A6A71945EA4}"/>
              </a:ext>
            </a:extLst>
          </p:cNvPr>
          <p:cNvSpPr/>
          <p:nvPr/>
        </p:nvSpPr>
        <p:spPr>
          <a:xfrm rot="10800000" flipV="1">
            <a:off x="8255714" y="2500700"/>
            <a:ext cx="475462" cy="17435"/>
          </a:xfrm>
          <a:custGeom>
            <a:avLst/>
            <a:gdLst>
              <a:gd name="connsiteX0" fmla="*/ 42 w 800466"/>
              <a:gd name="connsiteY0" fmla="*/ 39727 h 39711"/>
              <a:gd name="connsiteX1" fmla="*/ 800508 w 800466"/>
              <a:gd name="connsiteY1" fmla="*/ 15 h 39711"/>
              <a:gd name="connsiteX0" fmla="*/ 0 w 613617"/>
              <a:gd name="connsiteY0" fmla="*/ 22502 h 22501"/>
              <a:gd name="connsiteX1" fmla="*/ 613617 w 613617"/>
              <a:gd name="connsiteY1" fmla="*/ 0 h 22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3617" h="22501">
                <a:moveTo>
                  <a:pt x="0" y="22502"/>
                </a:moveTo>
                <a:cubicBezTo>
                  <a:pt x="266822" y="9265"/>
                  <a:pt x="346795" y="13237"/>
                  <a:pt x="613617" y="0"/>
                </a:cubicBezTo>
              </a:path>
            </a:pathLst>
          </a:custGeom>
          <a:noFill/>
          <a:ln w="12234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it-IT" sz="1200"/>
          </a:p>
        </p:txBody>
      </p:sp>
      <p:sp>
        <p:nvSpPr>
          <p:cNvPr id="241" name="CasellaDiTesto 240">
            <a:extLst>
              <a:ext uri="{FF2B5EF4-FFF2-40B4-BE49-F238E27FC236}">
                <a16:creationId xmlns:a16="http://schemas.microsoft.com/office/drawing/2014/main" id="{E01EB25A-F156-A971-9C88-7CDF2674D452}"/>
              </a:ext>
            </a:extLst>
          </p:cNvPr>
          <p:cNvSpPr txBox="1"/>
          <p:nvPr/>
        </p:nvSpPr>
        <p:spPr>
          <a:xfrm>
            <a:off x="7428239" y="2298625"/>
            <a:ext cx="565399" cy="2146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it-IT" sz="1200" spc="0" baseline="0" dirty="0">
                <a:ln/>
                <a:solidFill>
                  <a:srgbClr val="000000"/>
                </a:solidFill>
                <a:latin typeface="Arial"/>
                <a:cs typeface="Arial"/>
                <a:sym typeface="Arial"/>
                <a:rtl val="0"/>
              </a:rPr>
              <a:t>Copper </a:t>
            </a:r>
          </a:p>
        </p:txBody>
      </p:sp>
      <p:sp>
        <p:nvSpPr>
          <p:cNvPr id="242" name="CasellaDiTesto 241">
            <a:extLst>
              <a:ext uri="{FF2B5EF4-FFF2-40B4-BE49-F238E27FC236}">
                <a16:creationId xmlns:a16="http://schemas.microsoft.com/office/drawing/2014/main" id="{8D7B5845-5484-5909-13E9-39A8C5C43B9B}"/>
              </a:ext>
            </a:extLst>
          </p:cNvPr>
          <p:cNvSpPr txBox="1"/>
          <p:nvPr/>
        </p:nvSpPr>
        <p:spPr>
          <a:xfrm>
            <a:off x="7047522" y="2520039"/>
            <a:ext cx="1110676" cy="2146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it-IT" sz="1200" spc="0" baseline="0">
                <a:ln/>
                <a:solidFill>
                  <a:srgbClr val="000000"/>
                </a:solidFill>
                <a:latin typeface="Arial"/>
                <a:cs typeface="Arial"/>
                <a:sym typeface="Arial"/>
                <a:rtl val="0"/>
              </a:rPr>
              <a:t>Stabilizer (10 μm) </a:t>
            </a:r>
          </a:p>
        </p:txBody>
      </p:sp>
      <p:sp>
        <p:nvSpPr>
          <p:cNvPr id="243" name="CasellaDiTesto 242">
            <a:extLst>
              <a:ext uri="{FF2B5EF4-FFF2-40B4-BE49-F238E27FC236}">
                <a16:creationId xmlns:a16="http://schemas.microsoft.com/office/drawing/2014/main" id="{3DBA44FB-3004-7E89-5B48-9858426DCD17}"/>
              </a:ext>
            </a:extLst>
          </p:cNvPr>
          <p:cNvSpPr txBox="1"/>
          <p:nvPr/>
        </p:nvSpPr>
        <p:spPr>
          <a:xfrm>
            <a:off x="9514038" y="2704402"/>
            <a:ext cx="459821" cy="2146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it-IT" sz="1200" i="1" spc="0" baseline="0" dirty="0">
                <a:ln/>
                <a:solidFill>
                  <a:srgbClr val="000000"/>
                </a:solidFill>
                <a:latin typeface="Arial"/>
                <a:cs typeface="Arial"/>
                <a:sym typeface="Arial"/>
                <a:rtl val="0"/>
              </a:rPr>
              <a:t>b-</a:t>
            </a:r>
            <a:r>
              <a:rPr lang="it-IT" sz="1200" i="1" spc="0" baseline="0" dirty="0" err="1">
                <a:ln/>
                <a:solidFill>
                  <a:srgbClr val="000000"/>
                </a:solidFill>
                <a:latin typeface="Arial"/>
                <a:cs typeface="Arial"/>
                <a:sym typeface="Arial"/>
                <a:rtl val="0"/>
              </a:rPr>
              <a:t>axis</a:t>
            </a:r>
            <a:endParaRPr lang="it-IT" sz="1200" i="1" spc="0" baseline="0" dirty="0">
              <a:ln/>
              <a:solidFill>
                <a:srgbClr val="000000"/>
              </a:solidFill>
              <a:latin typeface="Arial"/>
              <a:cs typeface="Arial"/>
              <a:sym typeface="Arial"/>
              <a:rtl val="0"/>
            </a:endParaRPr>
          </a:p>
        </p:txBody>
      </p:sp>
      <p:sp>
        <p:nvSpPr>
          <p:cNvPr id="244" name="CasellaDiTesto 243">
            <a:extLst>
              <a:ext uri="{FF2B5EF4-FFF2-40B4-BE49-F238E27FC236}">
                <a16:creationId xmlns:a16="http://schemas.microsoft.com/office/drawing/2014/main" id="{88BA269C-33BD-E297-71D1-DA707352F8BA}"/>
              </a:ext>
            </a:extLst>
          </p:cNvPr>
          <p:cNvSpPr txBox="1"/>
          <p:nvPr/>
        </p:nvSpPr>
        <p:spPr>
          <a:xfrm>
            <a:off x="8607025" y="2694883"/>
            <a:ext cx="208920" cy="2146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it-IT" sz="1200" i="1" spc="0" baseline="0">
                <a:ln/>
                <a:solidFill>
                  <a:srgbClr val="000000"/>
                </a:solidFill>
                <a:latin typeface="Arial"/>
                <a:cs typeface="Arial"/>
                <a:sym typeface="Arial"/>
                <a:rtl val="0"/>
              </a:rPr>
              <a:t>a</a:t>
            </a:r>
          </a:p>
        </p:txBody>
      </p:sp>
      <p:sp>
        <p:nvSpPr>
          <p:cNvPr id="245" name="CasellaDiTesto 244">
            <a:extLst>
              <a:ext uri="{FF2B5EF4-FFF2-40B4-BE49-F238E27FC236}">
                <a16:creationId xmlns:a16="http://schemas.microsoft.com/office/drawing/2014/main" id="{D3DAFDDC-2FF2-EBB9-E9B5-F3F0B944DA57}"/>
              </a:ext>
            </a:extLst>
          </p:cNvPr>
          <p:cNvSpPr txBox="1"/>
          <p:nvPr/>
        </p:nvSpPr>
        <p:spPr>
          <a:xfrm>
            <a:off x="9709037" y="1133399"/>
            <a:ext cx="1349156" cy="2146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it-IT" sz="1200" spc="0" baseline="0" dirty="0">
                <a:ln/>
                <a:solidFill>
                  <a:srgbClr val="000000"/>
                </a:solidFill>
                <a:latin typeface="Arial"/>
                <a:cs typeface="Arial"/>
                <a:sym typeface="Arial"/>
                <a:rtl val="0"/>
              </a:rPr>
              <a:t>Ag Cap Layer (2.5 </a:t>
            </a:r>
            <a:r>
              <a:rPr lang="it-IT" sz="1200" spc="0" baseline="0" dirty="0" err="1">
                <a:ln/>
                <a:solidFill>
                  <a:srgbClr val="000000"/>
                </a:solidFill>
                <a:latin typeface="Arial"/>
                <a:cs typeface="Arial"/>
                <a:sym typeface="Arial"/>
                <a:rtl val="0"/>
              </a:rPr>
              <a:t>μm</a:t>
            </a:r>
            <a:r>
              <a:rPr lang="it-IT" sz="1200" spc="0" baseline="0" dirty="0">
                <a:ln/>
                <a:solidFill>
                  <a:srgbClr val="000000"/>
                </a:solidFill>
                <a:latin typeface="Arial"/>
                <a:cs typeface="Arial"/>
                <a:sym typeface="Arial"/>
                <a:rtl val="0"/>
              </a:rPr>
              <a:t>)</a:t>
            </a:r>
          </a:p>
        </p:txBody>
      </p:sp>
      <p:sp>
        <p:nvSpPr>
          <p:cNvPr id="246" name="CasellaDiTesto 245">
            <a:extLst>
              <a:ext uri="{FF2B5EF4-FFF2-40B4-BE49-F238E27FC236}">
                <a16:creationId xmlns:a16="http://schemas.microsoft.com/office/drawing/2014/main" id="{BB12742E-BEFF-8F49-0052-C5235AABE165}"/>
              </a:ext>
            </a:extLst>
          </p:cNvPr>
          <p:cNvSpPr txBox="1"/>
          <p:nvPr/>
        </p:nvSpPr>
        <p:spPr>
          <a:xfrm>
            <a:off x="9281687" y="1412897"/>
            <a:ext cx="1205074" cy="2146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it-IT" sz="1200" spc="0" baseline="0" dirty="0">
                <a:ln/>
                <a:solidFill>
                  <a:srgbClr val="000000"/>
                </a:solidFill>
                <a:latin typeface="Arial"/>
                <a:cs typeface="Arial"/>
                <a:sym typeface="Arial"/>
                <a:rtl val="0"/>
              </a:rPr>
              <a:t>HTS ReBCO (2 </a:t>
            </a:r>
            <a:r>
              <a:rPr lang="it-IT" sz="1200" spc="0" baseline="0" dirty="0" err="1">
                <a:ln/>
                <a:solidFill>
                  <a:srgbClr val="000000"/>
                </a:solidFill>
                <a:latin typeface="Arial"/>
                <a:cs typeface="Arial"/>
                <a:sym typeface="Arial"/>
                <a:rtl val="0"/>
              </a:rPr>
              <a:t>μm</a:t>
            </a:r>
            <a:r>
              <a:rPr lang="it-IT" sz="1200" spc="0" baseline="0" dirty="0">
                <a:ln/>
                <a:solidFill>
                  <a:srgbClr val="000000"/>
                </a:solidFill>
                <a:latin typeface="Arial"/>
                <a:cs typeface="Arial"/>
                <a:sym typeface="Arial"/>
                <a:rtl val="0"/>
              </a:rPr>
              <a:t>)</a:t>
            </a:r>
          </a:p>
        </p:txBody>
      </p:sp>
      <p:sp>
        <p:nvSpPr>
          <p:cNvPr id="247" name="CasellaDiTesto 246">
            <a:extLst>
              <a:ext uri="{FF2B5EF4-FFF2-40B4-BE49-F238E27FC236}">
                <a16:creationId xmlns:a16="http://schemas.microsoft.com/office/drawing/2014/main" id="{AEDED2B7-5753-FD8E-BE31-94FBABE18265}"/>
              </a:ext>
            </a:extLst>
          </p:cNvPr>
          <p:cNvSpPr txBox="1"/>
          <p:nvPr/>
        </p:nvSpPr>
        <p:spPr>
          <a:xfrm>
            <a:off x="8677802" y="1654017"/>
            <a:ext cx="1107297" cy="2146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it-IT" sz="1200" spc="0" baseline="0" dirty="0">
                <a:ln/>
                <a:solidFill>
                  <a:srgbClr val="000000"/>
                </a:solidFill>
                <a:latin typeface="Arial"/>
                <a:cs typeface="Arial"/>
                <a:sym typeface="Arial"/>
                <a:rtl val="0"/>
              </a:rPr>
              <a:t>buffer </a:t>
            </a:r>
            <a:r>
              <a:rPr lang="it-IT" sz="1200" spc="0" baseline="0" dirty="0" err="1">
                <a:ln/>
                <a:solidFill>
                  <a:srgbClr val="000000"/>
                </a:solidFill>
                <a:latin typeface="Arial"/>
                <a:cs typeface="Arial"/>
                <a:sym typeface="Arial"/>
                <a:rtl val="0"/>
              </a:rPr>
              <a:t>layers</a:t>
            </a:r>
            <a:r>
              <a:rPr lang="it-IT" sz="1200" spc="0" baseline="0" dirty="0">
                <a:ln/>
                <a:solidFill>
                  <a:srgbClr val="000000"/>
                </a:solidFill>
                <a:latin typeface="Arial"/>
                <a:cs typeface="Arial"/>
                <a:sym typeface="Arial"/>
                <a:rtl val="0"/>
              </a:rPr>
              <a:t> </a:t>
            </a:r>
            <a:r>
              <a:rPr lang="it-IT" sz="1200" spc="0" baseline="0" dirty="0" err="1">
                <a:ln/>
                <a:solidFill>
                  <a:srgbClr val="000000"/>
                </a:solidFill>
                <a:latin typeface="Arial"/>
                <a:cs typeface="Arial"/>
                <a:sym typeface="Arial"/>
                <a:rtl val="0"/>
              </a:rPr>
              <a:t>stack</a:t>
            </a:r>
            <a:endParaRPr lang="it-IT" sz="1200" spc="0" baseline="0" dirty="0">
              <a:ln/>
              <a:solidFill>
                <a:srgbClr val="000000"/>
              </a:solidFill>
              <a:latin typeface="Arial"/>
              <a:cs typeface="Arial"/>
              <a:sym typeface="Arial"/>
              <a:rtl val="0"/>
            </a:endParaRPr>
          </a:p>
        </p:txBody>
      </p:sp>
      <p:sp>
        <p:nvSpPr>
          <p:cNvPr id="248" name="CasellaDiTesto 247">
            <a:extLst>
              <a:ext uri="{FF2B5EF4-FFF2-40B4-BE49-F238E27FC236}">
                <a16:creationId xmlns:a16="http://schemas.microsoft.com/office/drawing/2014/main" id="{90A9ED67-3021-A12C-5C31-61384D711207}"/>
              </a:ext>
            </a:extLst>
          </p:cNvPr>
          <p:cNvSpPr txBox="1"/>
          <p:nvPr/>
        </p:nvSpPr>
        <p:spPr>
          <a:xfrm>
            <a:off x="7701312" y="1853141"/>
            <a:ext cx="1077139" cy="2146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it-IT" sz="1200" spc="0" baseline="0" dirty="0">
                <a:ln/>
                <a:solidFill>
                  <a:srgbClr val="000000"/>
                </a:solidFill>
                <a:latin typeface="Arial"/>
                <a:cs typeface="Arial"/>
                <a:sym typeface="Arial"/>
                <a:rtl val="0"/>
              </a:rPr>
              <a:t>Hastelloy (40 </a:t>
            </a:r>
            <a:r>
              <a:rPr lang="it-IT" sz="1200" spc="0" baseline="0" dirty="0" err="1">
                <a:ln/>
                <a:solidFill>
                  <a:srgbClr val="000000"/>
                </a:solidFill>
                <a:latin typeface="Arial"/>
                <a:cs typeface="Arial"/>
                <a:sym typeface="Arial"/>
                <a:rtl val="0"/>
              </a:rPr>
              <a:t>μm</a:t>
            </a:r>
            <a:r>
              <a:rPr lang="it-IT" sz="1200" spc="0" baseline="0" dirty="0">
                <a:ln/>
                <a:solidFill>
                  <a:srgbClr val="000000"/>
                </a:solidFill>
                <a:latin typeface="Arial"/>
                <a:cs typeface="Arial"/>
                <a:sym typeface="Arial"/>
                <a:rtl val="0"/>
              </a:rPr>
              <a:t>)</a:t>
            </a:r>
          </a:p>
        </p:txBody>
      </p:sp>
      <p:sp>
        <p:nvSpPr>
          <p:cNvPr id="249" name="CasellaDiTesto 248">
            <a:extLst>
              <a:ext uri="{FF2B5EF4-FFF2-40B4-BE49-F238E27FC236}">
                <a16:creationId xmlns:a16="http://schemas.microsoft.com/office/drawing/2014/main" id="{F720542A-D3FC-6997-EBBF-CF91142A34B4}"/>
              </a:ext>
            </a:extLst>
          </p:cNvPr>
          <p:cNvSpPr txBox="1"/>
          <p:nvPr/>
        </p:nvSpPr>
        <p:spPr>
          <a:xfrm>
            <a:off x="10218039" y="795891"/>
            <a:ext cx="1499449" cy="2146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it-IT" sz="1200" spc="0" baseline="0" dirty="0">
                <a:ln/>
                <a:solidFill>
                  <a:srgbClr val="000000"/>
                </a:solidFill>
                <a:latin typeface="Arial"/>
                <a:cs typeface="Arial"/>
                <a:sym typeface="Arial"/>
                <a:rtl val="0"/>
              </a:rPr>
              <a:t>Copper </a:t>
            </a:r>
            <a:r>
              <a:rPr lang="it-IT" sz="1200" spc="0" baseline="0" dirty="0" err="1">
                <a:ln/>
                <a:solidFill>
                  <a:srgbClr val="000000"/>
                </a:solidFill>
                <a:latin typeface="Arial"/>
                <a:cs typeface="Arial"/>
                <a:sym typeface="Arial"/>
                <a:rtl val="0"/>
              </a:rPr>
              <a:t>Stabilizer</a:t>
            </a:r>
            <a:r>
              <a:rPr lang="it-IT" sz="1200" spc="0" baseline="0" dirty="0">
                <a:ln/>
                <a:solidFill>
                  <a:srgbClr val="000000"/>
                </a:solidFill>
                <a:latin typeface="Arial"/>
                <a:cs typeface="Arial"/>
                <a:sym typeface="Arial"/>
                <a:rtl val="0"/>
              </a:rPr>
              <a:t> (10 </a:t>
            </a:r>
            <a:r>
              <a:rPr lang="it-IT" sz="1200" spc="0" baseline="0" dirty="0" err="1">
                <a:ln/>
                <a:solidFill>
                  <a:srgbClr val="000000"/>
                </a:solidFill>
                <a:latin typeface="Arial"/>
                <a:cs typeface="Arial"/>
                <a:sym typeface="Arial"/>
                <a:rtl val="0"/>
              </a:rPr>
              <a:t>μm</a:t>
            </a:r>
            <a:r>
              <a:rPr lang="it-IT" sz="1200" spc="0" baseline="0" dirty="0">
                <a:ln/>
                <a:solidFill>
                  <a:srgbClr val="000000"/>
                </a:solidFill>
                <a:latin typeface="Arial"/>
                <a:cs typeface="Arial"/>
                <a:sym typeface="Arial"/>
                <a:rtl val="0"/>
              </a:rPr>
              <a:t>)</a:t>
            </a:r>
          </a:p>
        </p:txBody>
      </p:sp>
      <p:sp>
        <p:nvSpPr>
          <p:cNvPr id="250" name="Figura a mano libera: forma 249">
            <a:extLst>
              <a:ext uri="{FF2B5EF4-FFF2-40B4-BE49-F238E27FC236}">
                <a16:creationId xmlns:a16="http://schemas.microsoft.com/office/drawing/2014/main" id="{5CD80414-1A65-D73A-0BB3-559AC7ED86A6}"/>
              </a:ext>
            </a:extLst>
          </p:cNvPr>
          <p:cNvSpPr/>
          <p:nvPr/>
        </p:nvSpPr>
        <p:spPr>
          <a:xfrm rot="10800000" flipV="1">
            <a:off x="11750010" y="1081034"/>
            <a:ext cx="218912" cy="524835"/>
          </a:xfrm>
          <a:custGeom>
            <a:avLst/>
            <a:gdLst>
              <a:gd name="connsiteX0" fmla="*/ 283120 w 282521"/>
              <a:gd name="connsiteY0" fmla="*/ 677237 h 677336"/>
              <a:gd name="connsiteX1" fmla="*/ 598 w 282521"/>
              <a:gd name="connsiteY1" fmla="*/ -100 h 677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82521" h="677336">
                <a:moveTo>
                  <a:pt x="283120" y="677237"/>
                </a:moveTo>
                <a:lnTo>
                  <a:pt x="598" y="-100"/>
                </a:lnTo>
              </a:path>
            </a:pathLst>
          </a:custGeom>
          <a:noFill/>
          <a:ln w="12234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it-IT" sz="1200"/>
          </a:p>
        </p:txBody>
      </p:sp>
      <p:sp>
        <p:nvSpPr>
          <p:cNvPr id="251" name="Figura a mano libera: forma 250">
            <a:extLst>
              <a:ext uri="{FF2B5EF4-FFF2-40B4-BE49-F238E27FC236}">
                <a16:creationId xmlns:a16="http://schemas.microsoft.com/office/drawing/2014/main" id="{62EF33A6-3671-1BAB-0C66-F8E247960FCE}"/>
              </a:ext>
            </a:extLst>
          </p:cNvPr>
          <p:cNvSpPr/>
          <p:nvPr/>
        </p:nvSpPr>
        <p:spPr>
          <a:xfrm rot="10800000" flipV="1">
            <a:off x="11119952" y="1402008"/>
            <a:ext cx="7354" cy="379386"/>
          </a:xfrm>
          <a:custGeom>
            <a:avLst/>
            <a:gdLst>
              <a:gd name="connsiteX0" fmla="*/ 475 w 9491"/>
              <a:gd name="connsiteY0" fmla="*/ 489551 h 489624"/>
              <a:gd name="connsiteX1" fmla="*/ 9967 w 9491"/>
              <a:gd name="connsiteY1" fmla="*/ -74 h 489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91" h="489624">
                <a:moveTo>
                  <a:pt x="475" y="489551"/>
                </a:moveTo>
                <a:lnTo>
                  <a:pt x="9967" y="-74"/>
                </a:lnTo>
              </a:path>
            </a:pathLst>
          </a:custGeom>
          <a:noFill/>
          <a:ln w="12234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it-IT" sz="1200"/>
          </a:p>
        </p:txBody>
      </p:sp>
      <p:sp>
        <p:nvSpPr>
          <p:cNvPr id="252" name="Figura a mano libera: forma 251">
            <a:extLst>
              <a:ext uri="{FF2B5EF4-FFF2-40B4-BE49-F238E27FC236}">
                <a16:creationId xmlns:a16="http://schemas.microsoft.com/office/drawing/2014/main" id="{3629F789-A707-34B8-7DAE-05EE9B98457D}"/>
              </a:ext>
            </a:extLst>
          </p:cNvPr>
          <p:cNvSpPr/>
          <p:nvPr/>
        </p:nvSpPr>
        <p:spPr>
          <a:xfrm rot="10800000" flipV="1">
            <a:off x="10504938" y="1673255"/>
            <a:ext cx="262688" cy="186487"/>
          </a:xfrm>
          <a:custGeom>
            <a:avLst/>
            <a:gdLst>
              <a:gd name="connsiteX0" fmla="*/ 394 w 339018"/>
              <a:gd name="connsiteY0" fmla="*/ 240618 h 240674"/>
              <a:gd name="connsiteX1" fmla="*/ 339413 w 339018"/>
              <a:gd name="connsiteY1" fmla="*/ -56 h 240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39018" h="240674">
                <a:moveTo>
                  <a:pt x="394" y="240618"/>
                </a:moveTo>
                <a:lnTo>
                  <a:pt x="339413" y="-56"/>
                </a:lnTo>
              </a:path>
            </a:pathLst>
          </a:custGeom>
          <a:noFill/>
          <a:ln w="12234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it-IT" sz="1200"/>
          </a:p>
        </p:txBody>
      </p:sp>
      <p:sp>
        <p:nvSpPr>
          <p:cNvPr id="253" name="Figura a mano libera: forma 252">
            <a:extLst>
              <a:ext uri="{FF2B5EF4-FFF2-40B4-BE49-F238E27FC236}">
                <a16:creationId xmlns:a16="http://schemas.microsoft.com/office/drawing/2014/main" id="{23B3D5E8-DD4A-AE89-B316-23AB76A60A59}"/>
              </a:ext>
            </a:extLst>
          </p:cNvPr>
          <p:cNvSpPr/>
          <p:nvPr/>
        </p:nvSpPr>
        <p:spPr>
          <a:xfrm rot="10800000" flipV="1">
            <a:off x="9629305" y="1894619"/>
            <a:ext cx="297405" cy="166867"/>
          </a:xfrm>
          <a:custGeom>
            <a:avLst/>
            <a:gdLst>
              <a:gd name="connsiteX0" fmla="*/ 251 w 383822"/>
              <a:gd name="connsiteY0" fmla="*/ 215321 h 215354"/>
              <a:gd name="connsiteX1" fmla="*/ 384073 w 383822"/>
              <a:gd name="connsiteY1" fmla="*/ -34 h 215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83822" h="215354">
                <a:moveTo>
                  <a:pt x="251" y="215321"/>
                </a:moveTo>
                <a:lnTo>
                  <a:pt x="384073" y="-34"/>
                </a:lnTo>
              </a:path>
            </a:pathLst>
          </a:custGeom>
          <a:noFill/>
          <a:ln w="12234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it-IT" sz="1200"/>
          </a:p>
        </p:txBody>
      </p:sp>
      <p:sp>
        <p:nvSpPr>
          <p:cNvPr id="254" name="Figura a mano libera: forma 253">
            <a:extLst>
              <a:ext uri="{FF2B5EF4-FFF2-40B4-BE49-F238E27FC236}">
                <a16:creationId xmlns:a16="http://schemas.microsoft.com/office/drawing/2014/main" id="{D127891D-156F-7990-731D-ABD320672CA7}"/>
              </a:ext>
            </a:extLst>
          </p:cNvPr>
          <p:cNvSpPr/>
          <p:nvPr/>
        </p:nvSpPr>
        <p:spPr>
          <a:xfrm rot="10800000" flipV="1">
            <a:off x="8518948" y="2151555"/>
            <a:ext cx="478615" cy="99356"/>
          </a:xfrm>
          <a:custGeom>
            <a:avLst/>
            <a:gdLst>
              <a:gd name="connsiteX0" fmla="*/ 80 w 617687"/>
              <a:gd name="connsiteY0" fmla="*/ 128216 h 128226"/>
              <a:gd name="connsiteX1" fmla="*/ 617768 w 617687"/>
              <a:gd name="connsiteY1" fmla="*/ -11 h 1282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7687" h="128226">
                <a:moveTo>
                  <a:pt x="80" y="128216"/>
                </a:moveTo>
                <a:lnTo>
                  <a:pt x="617768" y="-11"/>
                </a:lnTo>
              </a:path>
            </a:pathLst>
          </a:custGeom>
          <a:noFill/>
          <a:ln w="12242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it-IT" sz="1200"/>
          </a:p>
        </p:txBody>
      </p:sp>
      <p:sp>
        <p:nvSpPr>
          <p:cNvPr id="256" name="CasellaDiTesto 255">
            <a:extLst>
              <a:ext uri="{FF2B5EF4-FFF2-40B4-BE49-F238E27FC236}">
                <a16:creationId xmlns:a16="http://schemas.microsoft.com/office/drawing/2014/main" id="{851D98DF-0C48-1944-DD41-4B0FE09E8940}"/>
              </a:ext>
            </a:extLst>
          </p:cNvPr>
          <p:cNvSpPr txBox="1"/>
          <p:nvPr/>
        </p:nvSpPr>
        <p:spPr>
          <a:xfrm>
            <a:off x="8745508" y="2396779"/>
            <a:ext cx="202709" cy="2146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it-IT" sz="1200" i="1" spc="0" baseline="0" dirty="0">
                <a:ln/>
                <a:solidFill>
                  <a:srgbClr val="000000"/>
                </a:solidFill>
                <a:latin typeface="Arial"/>
                <a:cs typeface="Arial"/>
                <a:sym typeface="Arial"/>
                <a:rtl val="0"/>
              </a:rPr>
              <a:t>c</a:t>
            </a:r>
          </a:p>
        </p:txBody>
      </p:sp>
      <p:sp>
        <p:nvSpPr>
          <p:cNvPr id="257" name="Figura a mano libera: forma 256">
            <a:extLst>
              <a:ext uri="{FF2B5EF4-FFF2-40B4-BE49-F238E27FC236}">
                <a16:creationId xmlns:a16="http://schemas.microsoft.com/office/drawing/2014/main" id="{F072C841-9408-99FD-BF4F-4B7E4C7EE7CB}"/>
              </a:ext>
            </a:extLst>
          </p:cNvPr>
          <p:cNvSpPr/>
          <p:nvPr/>
        </p:nvSpPr>
        <p:spPr>
          <a:xfrm>
            <a:off x="8672738" y="2671830"/>
            <a:ext cx="870673" cy="240012"/>
          </a:xfrm>
          <a:custGeom>
            <a:avLst/>
            <a:gdLst>
              <a:gd name="connsiteX0" fmla="*/ 1130038 w 1123666"/>
              <a:gd name="connsiteY0" fmla="*/ 115474 h 309753"/>
              <a:gd name="connsiteX1" fmla="*/ 410519 w 1123666"/>
              <a:gd name="connsiteY1" fmla="*/ 308260 h 309753"/>
              <a:gd name="connsiteX2" fmla="*/ 6372 w 1123666"/>
              <a:gd name="connsiteY2" fmla="*/ -1494 h 3097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23666" h="309753">
                <a:moveTo>
                  <a:pt x="1130038" y="115474"/>
                </a:moveTo>
                <a:lnTo>
                  <a:pt x="410519" y="308260"/>
                </a:lnTo>
                <a:lnTo>
                  <a:pt x="6372" y="-1494"/>
                </a:lnTo>
              </a:path>
            </a:pathLst>
          </a:custGeom>
          <a:noFill/>
          <a:ln w="1224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it-IT" sz="1200"/>
          </a:p>
        </p:txBody>
      </p:sp>
      <p:sp>
        <p:nvSpPr>
          <p:cNvPr id="258" name="Figura a mano libera: forma 257">
            <a:extLst>
              <a:ext uri="{FF2B5EF4-FFF2-40B4-BE49-F238E27FC236}">
                <a16:creationId xmlns:a16="http://schemas.microsoft.com/office/drawing/2014/main" id="{A700C7FD-BB32-7837-6E95-AF3B02850CDB}"/>
              </a:ext>
            </a:extLst>
          </p:cNvPr>
          <p:cNvSpPr/>
          <p:nvPr/>
        </p:nvSpPr>
        <p:spPr>
          <a:xfrm>
            <a:off x="8965376" y="2568282"/>
            <a:ext cx="22141" cy="345036"/>
          </a:xfrm>
          <a:custGeom>
            <a:avLst/>
            <a:gdLst>
              <a:gd name="connsiteX0" fmla="*/ 34947 w 28575"/>
              <a:gd name="connsiteY0" fmla="*/ 443800 h 445293"/>
              <a:gd name="connsiteX1" fmla="*/ 6372 w 28575"/>
              <a:gd name="connsiteY1" fmla="*/ -1494 h 445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8575" h="445293">
                <a:moveTo>
                  <a:pt x="34947" y="443800"/>
                </a:moveTo>
                <a:lnTo>
                  <a:pt x="6372" y="-1494"/>
                </a:lnTo>
              </a:path>
            </a:pathLst>
          </a:custGeom>
          <a:noFill/>
          <a:ln w="12240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it-IT" sz="1200"/>
          </a:p>
        </p:txBody>
      </p:sp>
    </p:spTree>
    <p:extLst>
      <p:ext uri="{BB962C8B-B14F-4D97-AF65-F5344CB8AC3E}">
        <p14:creationId xmlns:p14="http://schemas.microsoft.com/office/powerpoint/2010/main" val="34437894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>
            <a:extLst>
              <a:ext uri="{FF2B5EF4-FFF2-40B4-BE49-F238E27FC236}">
                <a16:creationId xmlns:a16="http://schemas.microsoft.com/office/drawing/2014/main" id="{45133745-D979-4449-4105-7CFFF17B8B2F}"/>
              </a:ext>
            </a:extLst>
          </p:cNvPr>
          <p:cNvSpPr txBox="1">
            <a:spLocks/>
          </p:cNvSpPr>
          <p:nvPr/>
        </p:nvSpPr>
        <p:spPr>
          <a:xfrm>
            <a:off x="831715" y="304800"/>
            <a:ext cx="9261409" cy="931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rgbClr val="01648D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Segoe UI Semibold" panose="020B0702040204020203" pitchFamily="34" charset="0"/>
              </a:rPr>
              <a:t>First Considerations: Magnet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133C8CA8-6F56-307F-C5E8-FE09AD435F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rgbClr val="01648D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672CED-E27C-4372-964F-447ACAE2F905}" type="slidenum">
              <a:rPr lang="it-IT" smtClean="0"/>
              <a:pPr/>
              <a:t>7</a:t>
            </a:fld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ontent Placeholder 4">
                <a:extLst>
                  <a:ext uri="{FF2B5EF4-FFF2-40B4-BE49-F238E27FC236}">
                    <a16:creationId xmlns:a16="http://schemas.microsoft.com/office/drawing/2014/main" id="{AEC26CD8-A5E1-8099-2088-9BCB6FA680D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31715" y="1113440"/>
                <a:ext cx="5889125" cy="2512873"/>
              </a:xfrm>
              <a:prstGeom prst="rect">
                <a:avLst/>
              </a:prstGeom>
            </p:spPr>
            <p:txBody>
              <a:bodyPr/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spcBef>
                    <a:spcPts val="0"/>
                  </a:spcBef>
                  <a:buNone/>
                </a:pPr>
                <a:r>
                  <a:rPr lang="en-GB" sz="1600" dirty="0">
                    <a:latin typeface="Segoe UI" panose="020B0502040204020203" pitchFamily="34" charset="0"/>
                    <a:ea typeface="Calibri" panose="020F0502020204030204" pitchFamily="34" charset="0"/>
                    <a:cs typeface="Segoe UI" panose="020B0502040204020203" pitchFamily="34" charset="0"/>
                  </a:rPr>
                  <a:t>From analytical evaluations: </a:t>
                </a:r>
              </a:p>
              <a:p>
                <a:pPr>
                  <a:spcBef>
                    <a:spcPts val="0"/>
                  </a:spcBef>
                </a:pPr>
                <a:r>
                  <a:rPr lang="en-GB" sz="1600" dirty="0">
                    <a:latin typeface="Segoe UI" panose="020B0502040204020203" pitchFamily="34" charset="0"/>
                    <a:ea typeface="Calibri" panose="020F0502020204030204" pitchFamily="34" charset="0"/>
                    <a:cs typeface="Segoe UI" panose="020B0502040204020203" pitchFamily="34" charset="0"/>
                  </a:rPr>
                  <a:t>B= 3 T,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600" i="1" dirty="0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it-IT" sz="1600" b="0" i="1" dirty="0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𝑅</m:t>
                        </m:r>
                      </m:e>
                      <m:sub>
                        <m:r>
                          <a:rPr lang="it-IT" sz="1600" b="0" i="1" dirty="0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1600" dirty="0">
                    <a:latin typeface="Segoe UI" panose="020B0502040204020203" pitchFamily="34" charset="0"/>
                    <a:ea typeface="Calibri" panose="020F0502020204030204" pitchFamily="34" charset="0"/>
                    <a:cs typeface="Segoe UI" panose="020B0502040204020203" pitchFamily="34" charset="0"/>
                  </a:rPr>
                  <a:t>=2.5 m e L=6 m </a:t>
                </a:r>
                <a14:m>
                  <m:oMath xmlns:m="http://schemas.openxmlformats.org/officeDocument/2006/math">
                    <m:r>
                      <a:rPr lang="en-GB" sz="1600" b="0" i="1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→</m:t>
                    </m:r>
                  </m:oMath>
                </a14:m>
                <a:r>
                  <a:rPr lang="en-GB" sz="1600" dirty="0">
                    <a:latin typeface="Segoe UI" panose="020B0502040204020203" pitchFamily="34" charset="0"/>
                    <a:ea typeface="Calibri" panose="020F0502020204030204" pitchFamily="34" charset="0"/>
                    <a:cs typeface="Segoe UI" panose="020B0502040204020203" pitchFamily="34" charset="0"/>
                  </a:rPr>
                  <a:t> </a:t>
                </a:r>
                <a:r>
                  <a:rPr lang="en-GB" sz="1600" b="1" dirty="0">
                    <a:latin typeface="Segoe UI" panose="020B0502040204020203" pitchFamily="34" charset="0"/>
                    <a:ea typeface="Calibri" panose="020F0502020204030204" pitchFamily="34" charset="0"/>
                    <a:cs typeface="Segoe UI" panose="020B0502040204020203" pitchFamily="34" charset="0"/>
                  </a:rPr>
                  <a:t>18.65 MA-turns</a:t>
                </a:r>
              </a:p>
              <a:p>
                <a:pPr marL="0" indent="0">
                  <a:buNone/>
                </a:pPr>
                <a:r>
                  <a:rPr lang="en-GB" sz="1600" dirty="0">
                    <a:latin typeface="Segoe UI" panose="020B0502040204020203" pitchFamily="34" charset="0"/>
                    <a:ea typeface="Calibri" panose="020F0502020204030204" pitchFamily="34" charset="0"/>
                    <a:cs typeface="Segoe UI" panose="020B0502040204020203" pitchFamily="34" charset="0"/>
                  </a:rPr>
                  <a:t>Peak field on the conductor equal to </a:t>
                </a:r>
                <a:r>
                  <a:rPr lang="en-GB" sz="1600" b="1" dirty="0">
                    <a:latin typeface="Segoe UI" panose="020B0502040204020203" pitchFamily="34" charset="0"/>
                    <a:ea typeface="Calibri" panose="020F0502020204030204" pitchFamily="34" charset="0"/>
                    <a:cs typeface="Segoe UI" panose="020B0502040204020203" pitchFamily="34" charset="0"/>
                  </a:rPr>
                  <a:t>3.37 T</a:t>
                </a:r>
                <a:r>
                  <a:rPr lang="en-GB" sz="1600" dirty="0">
                    <a:latin typeface="Segoe UI" panose="020B0502040204020203" pitchFamily="34" charset="0"/>
                    <a:ea typeface="Calibri" panose="020F0502020204030204" pitchFamily="34" charset="0"/>
                    <a:cs typeface="Segoe UI" panose="020B0502040204020203" pitchFamily="34" charset="0"/>
                  </a:rPr>
                  <a:t> </a:t>
                </a:r>
                <a:br>
                  <a:rPr lang="en-GB" sz="1600" dirty="0">
                    <a:latin typeface="Segoe UI" panose="020B0502040204020203" pitchFamily="34" charset="0"/>
                    <a:ea typeface="Calibri" panose="020F0502020204030204" pitchFamily="34" charset="0"/>
                    <a:cs typeface="Segoe UI" panose="020B0502040204020203" pitchFamily="34" charset="0"/>
                  </a:rPr>
                </a:br>
                <a:r>
                  <a:rPr lang="en-GB" sz="1600" dirty="0">
                    <a:latin typeface="Segoe UI" panose="020B0502040204020203" pitchFamily="34" charset="0"/>
                    <a:ea typeface="Calibri" panose="020F0502020204030204" pitchFamily="34" charset="0"/>
                    <a:cs typeface="Segoe UI" panose="020B0502040204020203" pitchFamily="34" charset="0"/>
                  </a:rPr>
                  <a:t>2D Rotational Symmetry Simulation in COMSOL</a:t>
                </a:r>
              </a:p>
              <a:p>
                <a:pPr lvl="1"/>
                <a:r>
                  <a:rPr lang="en-GB" sz="1600" dirty="0">
                    <a:latin typeface="Segoe UI" panose="020B0502040204020203" pitchFamily="34" charset="0"/>
                    <a:ea typeface="Calibri" panose="020F0502020204030204" pitchFamily="34" charset="0"/>
                    <a:cs typeface="Segoe UI" panose="020B0502040204020203" pitchFamily="34" charset="0"/>
                  </a:rPr>
                  <a:t>Internal radius increased to allow for EM Calorimeter</a:t>
                </a:r>
              </a:p>
              <a:p>
                <a:pPr lvl="1"/>
                <a:r>
                  <a:rPr lang="en-GB" sz="1600" dirty="0">
                    <a:latin typeface="Segoe UI" panose="020B0502040204020203" pitchFamily="34" charset="0"/>
                    <a:ea typeface="Calibri" panose="020F0502020204030204" pitchFamily="34" charset="0"/>
                    <a:cs typeface="Segoe UI" panose="020B0502040204020203" pitchFamily="34" charset="0"/>
                  </a:rPr>
                  <a:t>Coil thickness limited stress on conductor (100 MPa)</a:t>
                </a:r>
              </a:p>
              <a:p>
                <a:pPr lvl="1"/>
                <a:r>
                  <a:rPr lang="en-GB" sz="1600" dirty="0">
                    <a:latin typeface="Segoe UI" panose="020B0502040204020203" pitchFamily="34" charset="0"/>
                    <a:ea typeface="Calibri" panose="020F0502020204030204" pitchFamily="34" charset="0"/>
                    <a:cs typeface="Segoe UI" panose="020B0502040204020203" pitchFamily="34" charset="0"/>
                  </a:rPr>
                  <a:t>Dual readout ferromagnetic </a:t>
                </a:r>
                <a:r>
                  <a:rPr lang="en-GB" sz="1600" dirty="0" err="1">
                    <a:latin typeface="Segoe UI" panose="020B0502040204020203" pitchFamily="34" charset="0"/>
                    <a:ea typeface="Calibri" panose="020F0502020204030204" pitchFamily="34" charset="0"/>
                    <a:cs typeface="Segoe UI" panose="020B0502040204020203" pitchFamily="34" charset="0"/>
                  </a:rPr>
                  <a:t>HCal</a:t>
                </a:r>
                <a:r>
                  <a:rPr lang="en-GB" sz="1600" dirty="0">
                    <a:latin typeface="Segoe UI" panose="020B0502040204020203" pitchFamily="34" charset="0"/>
                    <a:ea typeface="Calibri" panose="020F0502020204030204" pitchFamily="34" charset="0"/>
                    <a:cs typeface="Segoe UI" panose="020B0502040204020203" pitchFamily="34" charset="0"/>
                  </a:rPr>
                  <a:t> </a:t>
                </a:r>
                <a:r>
                  <a:rPr lang="en-GB" sz="1600" b="1" dirty="0">
                    <a:latin typeface="Segoe UI" panose="020B0502040204020203" pitchFamily="34" charset="0"/>
                    <a:ea typeface="Calibri" panose="020F0502020204030204" pitchFamily="34" charset="0"/>
                    <a:cs typeface="Segoe UI" panose="020B0502040204020203" pitchFamily="34" charset="0"/>
                    <a:sym typeface="Wingdings" panose="05000000000000000000" pitchFamily="2" charset="2"/>
                  </a:rPr>
                  <a:t>implemented in the computation model!</a:t>
                </a:r>
                <a:endParaRPr lang="en-GB" sz="1600" b="1" dirty="0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  <a:p>
                <a:pPr lvl="1"/>
                <a:endParaRPr lang="en-GB" sz="1600" dirty="0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  <a:p>
                <a:pPr marL="0" indent="0">
                  <a:buNone/>
                </a:pPr>
                <a:endParaRPr lang="en-GB" sz="1600" dirty="0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</mc:Choice>
        <mc:Fallback xmlns="">
          <p:sp>
            <p:nvSpPr>
              <p:cNvPr id="20" name="Content Placeholder 4">
                <a:extLst>
                  <a:ext uri="{FF2B5EF4-FFF2-40B4-BE49-F238E27FC236}">
                    <a16:creationId xmlns:a16="http://schemas.microsoft.com/office/drawing/2014/main" id="{AEC26CD8-A5E1-8099-2088-9BCB6FA680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1715" y="1113440"/>
                <a:ext cx="5889125" cy="2512873"/>
              </a:xfrm>
              <a:prstGeom prst="rect">
                <a:avLst/>
              </a:prstGeom>
              <a:blipFill>
                <a:blip r:embed="rId3"/>
                <a:stretch>
                  <a:fillRect l="-517" t="-194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3" name="Tabella 12">
                <a:extLst>
                  <a:ext uri="{FF2B5EF4-FFF2-40B4-BE49-F238E27FC236}">
                    <a16:creationId xmlns:a16="http://schemas.microsoft.com/office/drawing/2014/main" id="{70564D51-E3D3-9729-90D7-030CE141C0D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71081822"/>
                  </p:ext>
                </p:extLst>
              </p:nvPr>
            </p:nvGraphicFramePr>
            <p:xfrm>
              <a:off x="7355342" y="3782719"/>
              <a:ext cx="4293997" cy="26517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195005">
                      <a:extLst>
                        <a:ext uri="{9D8B030D-6E8A-4147-A177-3AD203B41FA5}">
                          <a16:colId xmlns:a16="http://schemas.microsoft.com/office/drawing/2014/main" val="3821050551"/>
                        </a:ext>
                      </a:extLst>
                    </a:gridCol>
                    <a:gridCol w="2098992">
                      <a:extLst>
                        <a:ext uri="{9D8B030D-6E8A-4147-A177-3AD203B41FA5}">
                          <a16:colId xmlns:a16="http://schemas.microsoft.com/office/drawing/2014/main" val="937181976"/>
                        </a:ext>
                      </a:extLst>
                    </a:gridCol>
                  </a:tblGrid>
                  <a:tr h="223949">
                    <a:tc>
                      <a:txBody>
                        <a:bodyPr/>
                        <a:lstStyle/>
                        <a:p>
                          <a:r>
                            <a:rPr lang="it-IT" sz="1400" dirty="0" err="1">
                              <a:solidFill>
                                <a:schemeClr val="bg1"/>
                              </a:solidFill>
                              <a:latin typeface="Segoe UI" panose="020B0502040204020203" pitchFamily="34" charset="0"/>
                              <a:ea typeface="Calibri" panose="020F0502020204030204" pitchFamily="34" charset="0"/>
                              <a:cs typeface="Segoe UI" panose="020B0502040204020203" pitchFamily="34" charset="0"/>
                            </a:rPr>
                            <a:t>Parameter</a:t>
                          </a:r>
                          <a:endParaRPr lang="it-IT" sz="1400" dirty="0">
                            <a:solidFill>
                              <a:schemeClr val="bg1"/>
                            </a:solidFill>
                            <a:latin typeface="Segoe UI" panose="020B0502040204020203" pitchFamily="34" charset="0"/>
                            <a:ea typeface="Calibri" panose="020F0502020204030204" pitchFamily="34" charset="0"/>
                            <a:cs typeface="Segoe UI" panose="020B05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it-IT" sz="1400" dirty="0">
                              <a:solidFill>
                                <a:schemeClr val="bg1"/>
                              </a:solidFill>
                              <a:latin typeface="Segoe UI" panose="020B0502040204020203" pitchFamily="34" charset="0"/>
                              <a:ea typeface="Calibri" panose="020F0502020204030204" pitchFamily="34" charset="0"/>
                              <a:cs typeface="Segoe UI" panose="020B0502040204020203" pitchFamily="34" charset="0"/>
                            </a:rPr>
                            <a:t>Value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72457701"/>
                      </a:ext>
                    </a:extLst>
                  </a:tr>
                  <a:tr h="223949">
                    <a:tc>
                      <a:txBody>
                        <a:bodyPr/>
                        <a:lstStyle/>
                        <a:p>
                          <a:r>
                            <a:rPr lang="it-IT" sz="1400" b="1" dirty="0">
                              <a:solidFill>
                                <a:schemeClr val="tx1"/>
                              </a:solidFill>
                              <a:latin typeface="Segoe UI" panose="020B0502040204020203" pitchFamily="34" charset="0"/>
                              <a:ea typeface="Calibri" panose="020F0502020204030204" pitchFamily="34" charset="0"/>
                              <a:cs typeface="Segoe UI" panose="020B0502040204020203" pitchFamily="34" charset="0"/>
                            </a:rPr>
                            <a:t>Bore Field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b="1" dirty="0">
                              <a:solidFill>
                                <a:schemeClr val="tx1"/>
                              </a:solidFill>
                              <a:latin typeface="Segoe UI" panose="020B0502040204020203" pitchFamily="34" charset="0"/>
                              <a:ea typeface="Calibri" panose="020F0502020204030204" pitchFamily="34" charset="0"/>
                              <a:cs typeface="Segoe UI" panose="020B0502040204020203" pitchFamily="34" charset="0"/>
                            </a:rPr>
                            <a:t>3 [T]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1213607"/>
                      </a:ext>
                    </a:extLst>
                  </a:tr>
                  <a:tr h="223949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it-IT" sz="1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sz="1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𝐼</m:t>
                                    </m:r>
                                  </m:e>
                                  <m:sub>
                                    <m:r>
                                      <a:rPr lang="it-IT" sz="1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𝑛𝑜𝑚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it-IT" sz="1400" dirty="0">
                            <a:solidFill>
                              <a:schemeClr val="tx1"/>
                            </a:solidFill>
                            <a:latin typeface="Segoe UI" panose="020B0502040204020203" pitchFamily="34" charset="0"/>
                            <a:ea typeface="Calibri" panose="020F0502020204030204" pitchFamily="34" charset="0"/>
                            <a:cs typeface="Segoe UI" panose="020B05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>
                              <a:solidFill>
                                <a:schemeClr val="tx1"/>
                              </a:solidFill>
                              <a:latin typeface="Segoe UI" panose="020B0502040204020203" pitchFamily="34" charset="0"/>
                              <a:ea typeface="Calibri" panose="020F0502020204030204" pitchFamily="34" charset="0"/>
                              <a:cs typeface="Segoe UI" panose="020B0502040204020203" pitchFamily="34" charset="0"/>
                            </a:rPr>
                            <a:t>8068 [A]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69615671"/>
                      </a:ext>
                    </a:extLst>
                  </a:tr>
                  <a:tr h="223949">
                    <a:tc>
                      <a:txBody>
                        <a:bodyPr/>
                        <a:lstStyle/>
                        <a:p>
                          <a:r>
                            <a:rPr lang="it-IT" sz="1400" dirty="0">
                              <a:solidFill>
                                <a:schemeClr val="tx1"/>
                              </a:solidFill>
                              <a:latin typeface="Segoe UI" panose="020B0502040204020203" pitchFamily="34" charset="0"/>
                              <a:ea typeface="Calibri" panose="020F0502020204030204" pitchFamily="34" charset="0"/>
                              <a:cs typeface="Segoe UI" panose="020B0502040204020203" pitchFamily="34" charset="0"/>
                            </a:rPr>
                            <a:t>Coil </a:t>
                          </a:r>
                          <a:r>
                            <a:rPr lang="it-IT" sz="1400" dirty="0" err="1">
                              <a:solidFill>
                                <a:schemeClr val="tx1"/>
                              </a:solidFill>
                              <a:latin typeface="Segoe UI" panose="020B0502040204020203" pitchFamily="34" charset="0"/>
                              <a:ea typeface="Calibri" panose="020F0502020204030204" pitchFamily="34" charset="0"/>
                              <a:cs typeface="Segoe UI" panose="020B0502040204020203" pitchFamily="34" charset="0"/>
                            </a:rPr>
                            <a:t>Thickness</a:t>
                          </a:r>
                          <a:endParaRPr lang="it-IT" sz="1400" dirty="0">
                            <a:solidFill>
                              <a:schemeClr val="tx1"/>
                            </a:solidFill>
                            <a:latin typeface="Segoe UI" panose="020B0502040204020203" pitchFamily="34" charset="0"/>
                            <a:ea typeface="Calibri" panose="020F0502020204030204" pitchFamily="34" charset="0"/>
                            <a:cs typeface="Segoe UI" panose="020B05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>
                              <a:solidFill>
                                <a:schemeClr val="tx1"/>
                              </a:solidFill>
                              <a:latin typeface="Segoe UI" panose="020B0502040204020203" pitchFamily="34" charset="0"/>
                              <a:ea typeface="Calibri" panose="020F0502020204030204" pitchFamily="34" charset="0"/>
                              <a:cs typeface="Segoe UI" panose="020B0502040204020203" pitchFamily="34" charset="0"/>
                            </a:rPr>
                            <a:t>91.7 [mm]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93097698"/>
                      </a:ext>
                    </a:extLst>
                  </a:tr>
                  <a:tr h="223949">
                    <a:tc>
                      <a:txBody>
                        <a:bodyPr/>
                        <a:lstStyle/>
                        <a:p>
                          <a:r>
                            <a:rPr lang="it-IT" sz="1400" dirty="0">
                              <a:solidFill>
                                <a:schemeClr val="tx1"/>
                              </a:solidFill>
                              <a:latin typeface="Segoe UI" panose="020B0502040204020203" pitchFamily="34" charset="0"/>
                              <a:ea typeface="Calibri" panose="020F0502020204030204" pitchFamily="34" charset="0"/>
                              <a:cs typeface="Segoe UI" panose="020B0502040204020203" pitchFamily="34" charset="0"/>
                            </a:rPr>
                            <a:t>Turns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>
                              <a:solidFill>
                                <a:schemeClr val="tx1"/>
                              </a:solidFill>
                              <a:latin typeface="Segoe UI" panose="020B0502040204020203" pitchFamily="34" charset="0"/>
                              <a:ea typeface="Calibri" panose="020F0502020204030204" pitchFamily="34" charset="0"/>
                              <a:cs typeface="Segoe UI" panose="020B0502040204020203" pitchFamily="34" charset="0"/>
                            </a:rPr>
                            <a:t>1760 (220x8)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88731187"/>
                      </a:ext>
                    </a:extLst>
                  </a:tr>
                  <a:tr h="223949">
                    <a:tc>
                      <a:txBody>
                        <a:bodyPr/>
                        <a:lstStyle/>
                        <a:p>
                          <a:r>
                            <a:rPr lang="it-IT" sz="1400" dirty="0" err="1">
                              <a:solidFill>
                                <a:schemeClr val="tx1"/>
                              </a:solidFill>
                              <a:latin typeface="Segoe UI" panose="020B0502040204020203" pitchFamily="34" charset="0"/>
                              <a:ea typeface="Calibri" panose="020F0502020204030204" pitchFamily="34" charset="0"/>
                              <a:cs typeface="Segoe UI" panose="020B0502040204020203" pitchFamily="34" charset="0"/>
                            </a:rPr>
                            <a:t>Inductance</a:t>
                          </a:r>
                          <a:endParaRPr lang="it-IT" sz="1400" dirty="0">
                            <a:solidFill>
                              <a:schemeClr val="tx1"/>
                            </a:solidFill>
                            <a:latin typeface="Segoe UI" panose="020B0502040204020203" pitchFamily="34" charset="0"/>
                            <a:ea typeface="Calibri" panose="020F0502020204030204" pitchFamily="34" charset="0"/>
                            <a:cs typeface="Segoe UI" panose="020B05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b="0" dirty="0">
                              <a:solidFill>
                                <a:schemeClr val="tx1"/>
                              </a:solidFill>
                              <a:latin typeface="Segoe UI" panose="020B0502040204020203" pitchFamily="34" charset="0"/>
                              <a:ea typeface="Calibri" panose="020F0502020204030204" pitchFamily="34" charset="0"/>
                              <a:cs typeface="Segoe UI" panose="020B0502040204020203" pitchFamily="34" charset="0"/>
                            </a:rPr>
                            <a:t>12.4 [H]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97908098"/>
                      </a:ext>
                    </a:extLst>
                  </a:tr>
                  <a:tr h="223949">
                    <a:tc>
                      <a:txBody>
                        <a:bodyPr/>
                        <a:lstStyle/>
                        <a:p>
                          <a:r>
                            <a:rPr lang="it-IT" sz="1400" dirty="0" err="1">
                              <a:solidFill>
                                <a:schemeClr val="tx1"/>
                              </a:solidFill>
                              <a:latin typeface="Segoe UI" panose="020B0502040204020203" pitchFamily="34" charset="0"/>
                              <a:ea typeface="Calibri" panose="020F0502020204030204" pitchFamily="34" charset="0"/>
                              <a:cs typeface="Segoe UI" panose="020B0502040204020203" pitchFamily="34" charset="0"/>
                            </a:rPr>
                            <a:t>Stored</a:t>
                          </a:r>
                          <a:r>
                            <a:rPr lang="it-IT" sz="1400" dirty="0">
                              <a:solidFill>
                                <a:schemeClr val="tx1"/>
                              </a:solidFill>
                              <a:latin typeface="Segoe UI" panose="020B0502040204020203" pitchFamily="34" charset="0"/>
                              <a:ea typeface="Calibri" panose="020F0502020204030204" pitchFamily="34" charset="0"/>
                              <a:cs typeface="Segoe UI" panose="020B0502040204020203" pitchFamily="34" charset="0"/>
                            </a:rPr>
                            <a:t> Energy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>
                              <a:solidFill>
                                <a:schemeClr val="tx1"/>
                              </a:solidFill>
                              <a:latin typeface="Segoe UI" panose="020B0502040204020203" pitchFamily="34" charset="0"/>
                              <a:ea typeface="Calibri" panose="020F0502020204030204" pitchFamily="34" charset="0"/>
                              <a:cs typeface="Segoe UI" panose="020B0502040204020203" pitchFamily="34" charset="0"/>
                            </a:rPr>
                            <a:t>402 [MJ]</a:t>
                          </a:r>
                        </a:p>
                        <a:p>
                          <a:pPr algn="ctr"/>
                          <a:r>
                            <a:rPr lang="it-IT" sz="1400" dirty="0">
                              <a:solidFill>
                                <a:schemeClr val="tx1"/>
                              </a:solidFill>
                              <a:latin typeface="Segoe UI" panose="020B0502040204020203" pitchFamily="34" charset="0"/>
                              <a:ea typeface="Calibri" panose="020F0502020204030204" pitchFamily="34" charset="0"/>
                              <a:cs typeface="Segoe UI" panose="020B0502040204020203" pitchFamily="34" charset="0"/>
                            </a:rPr>
                            <a:t>19.41 [kJ/kg]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94223049"/>
                      </a:ext>
                    </a:extLst>
                  </a:tr>
                  <a:tr h="223949">
                    <a:tc>
                      <a:txBody>
                        <a:bodyPr/>
                        <a:lstStyle/>
                        <a:p>
                          <a:r>
                            <a:rPr lang="it-IT" sz="1400" b="1" dirty="0">
                              <a:solidFill>
                                <a:schemeClr val="tx1"/>
                              </a:solidFill>
                              <a:latin typeface="Segoe UI" panose="020B0502040204020203" pitchFamily="34" charset="0"/>
                              <a:ea typeface="Calibri" panose="020F0502020204030204" pitchFamily="34" charset="0"/>
                              <a:cs typeface="Segoe UI" panose="020B0502040204020203" pitchFamily="34" charset="0"/>
                            </a:rPr>
                            <a:t>Operating Temperature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b="1" dirty="0">
                              <a:solidFill>
                                <a:schemeClr val="tx1"/>
                              </a:solidFill>
                              <a:latin typeface="Segoe UI" panose="020B0502040204020203" pitchFamily="34" charset="0"/>
                              <a:ea typeface="Calibri" panose="020F0502020204030204" pitchFamily="34" charset="0"/>
                              <a:cs typeface="Segoe UI" panose="020B0502040204020203" pitchFamily="34" charset="0"/>
                            </a:rPr>
                            <a:t>20 [K]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9956666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3" name="Tabella 12">
                <a:extLst>
                  <a:ext uri="{FF2B5EF4-FFF2-40B4-BE49-F238E27FC236}">
                    <a16:creationId xmlns:a16="http://schemas.microsoft.com/office/drawing/2014/main" id="{70564D51-E3D3-9729-90D7-030CE141C0D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71081822"/>
                  </p:ext>
                </p:extLst>
              </p:nvPr>
            </p:nvGraphicFramePr>
            <p:xfrm>
              <a:off x="7355342" y="3782719"/>
              <a:ext cx="4293997" cy="26517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195005">
                      <a:extLst>
                        <a:ext uri="{9D8B030D-6E8A-4147-A177-3AD203B41FA5}">
                          <a16:colId xmlns:a16="http://schemas.microsoft.com/office/drawing/2014/main" val="3821050551"/>
                        </a:ext>
                      </a:extLst>
                    </a:gridCol>
                    <a:gridCol w="2098992">
                      <a:extLst>
                        <a:ext uri="{9D8B030D-6E8A-4147-A177-3AD203B41FA5}">
                          <a16:colId xmlns:a16="http://schemas.microsoft.com/office/drawing/2014/main" val="937181976"/>
                        </a:ext>
                      </a:extLst>
                    </a:gridCol>
                  </a:tblGrid>
                  <a:tr h="304800">
                    <a:tc>
                      <a:txBody>
                        <a:bodyPr/>
                        <a:lstStyle/>
                        <a:p>
                          <a:r>
                            <a:rPr lang="it-IT" sz="1400" dirty="0" err="1">
                              <a:solidFill>
                                <a:schemeClr val="bg1"/>
                              </a:solidFill>
                              <a:latin typeface="Segoe UI" panose="020B0502040204020203" pitchFamily="34" charset="0"/>
                              <a:ea typeface="Calibri" panose="020F0502020204030204" pitchFamily="34" charset="0"/>
                              <a:cs typeface="Segoe UI" panose="020B0502040204020203" pitchFamily="34" charset="0"/>
                            </a:rPr>
                            <a:t>Parameter</a:t>
                          </a:r>
                          <a:endParaRPr lang="it-IT" sz="1400" dirty="0">
                            <a:solidFill>
                              <a:schemeClr val="bg1"/>
                            </a:solidFill>
                            <a:latin typeface="Segoe UI" panose="020B0502040204020203" pitchFamily="34" charset="0"/>
                            <a:ea typeface="Calibri" panose="020F0502020204030204" pitchFamily="34" charset="0"/>
                            <a:cs typeface="Segoe UI" panose="020B05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it-IT" sz="1400" dirty="0">
                              <a:solidFill>
                                <a:schemeClr val="bg1"/>
                              </a:solidFill>
                              <a:latin typeface="Segoe UI" panose="020B0502040204020203" pitchFamily="34" charset="0"/>
                              <a:ea typeface="Calibri" panose="020F0502020204030204" pitchFamily="34" charset="0"/>
                              <a:cs typeface="Segoe UI" panose="020B0502040204020203" pitchFamily="34" charset="0"/>
                            </a:rPr>
                            <a:t>Value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72457701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it-IT" sz="1400" b="1" dirty="0">
                              <a:solidFill>
                                <a:schemeClr val="tx1"/>
                              </a:solidFill>
                              <a:latin typeface="Segoe UI" panose="020B0502040204020203" pitchFamily="34" charset="0"/>
                              <a:ea typeface="Calibri" panose="020F0502020204030204" pitchFamily="34" charset="0"/>
                              <a:cs typeface="Segoe UI" panose="020B0502040204020203" pitchFamily="34" charset="0"/>
                            </a:rPr>
                            <a:t>Bore Field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b="1" dirty="0">
                              <a:solidFill>
                                <a:schemeClr val="tx1"/>
                              </a:solidFill>
                              <a:latin typeface="Segoe UI" panose="020B0502040204020203" pitchFamily="34" charset="0"/>
                              <a:ea typeface="Calibri" panose="020F0502020204030204" pitchFamily="34" charset="0"/>
                              <a:cs typeface="Segoe UI" panose="020B0502040204020203" pitchFamily="34" charset="0"/>
                            </a:rPr>
                            <a:t>3 [T]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1213607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4"/>
                          <a:stretch>
                            <a:fillRect l="-278" t="-204000" r="-97222" b="-59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>
                              <a:solidFill>
                                <a:schemeClr val="tx1"/>
                              </a:solidFill>
                              <a:latin typeface="Segoe UI" panose="020B0502040204020203" pitchFamily="34" charset="0"/>
                              <a:ea typeface="Calibri" panose="020F0502020204030204" pitchFamily="34" charset="0"/>
                              <a:cs typeface="Segoe UI" panose="020B0502040204020203" pitchFamily="34" charset="0"/>
                            </a:rPr>
                            <a:t>8068 [A]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69615671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it-IT" sz="1400" dirty="0">
                              <a:solidFill>
                                <a:schemeClr val="tx1"/>
                              </a:solidFill>
                              <a:latin typeface="Segoe UI" panose="020B0502040204020203" pitchFamily="34" charset="0"/>
                              <a:ea typeface="Calibri" panose="020F0502020204030204" pitchFamily="34" charset="0"/>
                              <a:cs typeface="Segoe UI" panose="020B0502040204020203" pitchFamily="34" charset="0"/>
                            </a:rPr>
                            <a:t>Coil </a:t>
                          </a:r>
                          <a:r>
                            <a:rPr lang="it-IT" sz="1400" dirty="0" err="1">
                              <a:solidFill>
                                <a:schemeClr val="tx1"/>
                              </a:solidFill>
                              <a:latin typeface="Segoe UI" panose="020B0502040204020203" pitchFamily="34" charset="0"/>
                              <a:ea typeface="Calibri" panose="020F0502020204030204" pitchFamily="34" charset="0"/>
                              <a:cs typeface="Segoe UI" panose="020B0502040204020203" pitchFamily="34" charset="0"/>
                            </a:rPr>
                            <a:t>Thickness</a:t>
                          </a:r>
                          <a:endParaRPr lang="it-IT" sz="1400" dirty="0">
                            <a:solidFill>
                              <a:schemeClr val="tx1"/>
                            </a:solidFill>
                            <a:latin typeface="Segoe UI" panose="020B0502040204020203" pitchFamily="34" charset="0"/>
                            <a:ea typeface="Calibri" panose="020F0502020204030204" pitchFamily="34" charset="0"/>
                            <a:cs typeface="Segoe UI" panose="020B05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>
                              <a:solidFill>
                                <a:schemeClr val="tx1"/>
                              </a:solidFill>
                              <a:latin typeface="Segoe UI" panose="020B0502040204020203" pitchFamily="34" charset="0"/>
                              <a:ea typeface="Calibri" panose="020F0502020204030204" pitchFamily="34" charset="0"/>
                              <a:cs typeface="Segoe UI" panose="020B0502040204020203" pitchFamily="34" charset="0"/>
                            </a:rPr>
                            <a:t>91.7 [mm]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93097698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it-IT" sz="1400" dirty="0">
                              <a:solidFill>
                                <a:schemeClr val="tx1"/>
                              </a:solidFill>
                              <a:latin typeface="Segoe UI" panose="020B0502040204020203" pitchFamily="34" charset="0"/>
                              <a:ea typeface="Calibri" panose="020F0502020204030204" pitchFamily="34" charset="0"/>
                              <a:cs typeface="Segoe UI" panose="020B0502040204020203" pitchFamily="34" charset="0"/>
                            </a:rPr>
                            <a:t>Turns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>
                              <a:solidFill>
                                <a:schemeClr val="tx1"/>
                              </a:solidFill>
                              <a:latin typeface="Segoe UI" panose="020B0502040204020203" pitchFamily="34" charset="0"/>
                              <a:ea typeface="Calibri" panose="020F0502020204030204" pitchFamily="34" charset="0"/>
                              <a:cs typeface="Segoe UI" panose="020B0502040204020203" pitchFamily="34" charset="0"/>
                            </a:rPr>
                            <a:t>1760 (220x8)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88731187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it-IT" sz="1400" dirty="0" err="1">
                              <a:solidFill>
                                <a:schemeClr val="tx1"/>
                              </a:solidFill>
                              <a:latin typeface="Segoe UI" panose="020B0502040204020203" pitchFamily="34" charset="0"/>
                              <a:ea typeface="Calibri" panose="020F0502020204030204" pitchFamily="34" charset="0"/>
                              <a:cs typeface="Segoe UI" panose="020B0502040204020203" pitchFamily="34" charset="0"/>
                            </a:rPr>
                            <a:t>Inductance</a:t>
                          </a:r>
                          <a:endParaRPr lang="it-IT" sz="1400" dirty="0">
                            <a:solidFill>
                              <a:schemeClr val="tx1"/>
                            </a:solidFill>
                            <a:latin typeface="Segoe UI" panose="020B0502040204020203" pitchFamily="34" charset="0"/>
                            <a:ea typeface="Calibri" panose="020F0502020204030204" pitchFamily="34" charset="0"/>
                            <a:cs typeface="Segoe UI" panose="020B05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b="0" dirty="0">
                              <a:solidFill>
                                <a:schemeClr val="tx1"/>
                              </a:solidFill>
                              <a:latin typeface="Segoe UI" panose="020B0502040204020203" pitchFamily="34" charset="0"/>
                              <a:ea typeface="Calibri" panose="020F0502020204030204" pitchFamily="34" charset="0"/>
                              <a:cs typeface="Segoe UI" panose="020B0502040204020203" pitchFamily="34" charset="0"/>
                            </a:rPr>
                            <a:t>12.4 [H]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97908098"/>
                      </a:ext>
                    </a:extLst>
                  </a:tr>
                  <a:tr h="518160">
                    <a:tc>
                      <a:txBody>
                        <a:bodyPr/>
                        <a:lstStyle/>
                        <a:p>
                          <a:r>
                            <a:rPr lang="it-IT" sz="1400" dirty="0" err="1">
                              <a:solidFill>
                                <a:schemeClr val="tx1"/>
                              </a:solidFill>
                              <a:latin typeface="Segoe UI" panose="020B0502040204020203" pitchFamily="34" charset="0"/>
                              <a:ea typeface="Calibri" panose="020F0502020204030204" pitchFamily="34" charset="0"/>
                              <a:cs typeface="Segoe UI" panose="020B0502040204020203" pitchFamily="34" charset="0"/>
                            </a:rPr>
                            <a:t>Stored</a:t>
                          </a:r>
                          <a:r>
                            <a:rPr lang="it-IT" sz="1400" dirty="0">
                              <a:solidFill>
                                <a:schemeClr val="tx1"/>
                              </a:solidFill>
                              <a:latin typeface="Segoe UI" panose="020B0502040204020203" pitchFamily="34" charset="0"/>
                              <a:ea typeface="Calibri" panose="020F0502020204030204" pitchFamily="34" charset="0"/>
                              <a:cs typeface="Segoe UI" panose="020B0502040204020203" pitchFamily="34" charset="0"/>
                            </a:rPr>
                            <a:t> Energy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>
                              <a:solidFill>
                                <a:schemeClr val="tx1"/>
                              </a:solidFill>
                              <a:latin typeface="Segoe UI" panose="020B0502040204020203" pitchFamily="34" charset="0"/>
                              <a:ea typeface="Calibri" panose="020F0502020204030204" pitchFamily="34" charset="0"/>
                              <a:cs typeface="Segoe UI" panose="020B0502040204020203" pitchFamily="34" charset="0"/>
                            </a:rPr>
                            <a:t>402 [MJ]</a:t>
                          </a:r>
                        </a:p>
                        <a:p>
                          <a:pPr algn="ctr"/>
                          <a:r>
                            <a:rPr lang="it-IT" sz="1400" dirty="0">
                              <a:solidFill>
                                <a:schemeClr val="tx1"/>
                              </a:solidFill>
                              <a:latin typeface="Segoe UI" panose="020B0502040204020203" pitchFamily="34" charset="0"/>
                              <a:ea typeface="Calibri" panose="020F0502020204030204" pitchFamily="34" charset="0"/>
                              <a:cs typeface="Segoe UI" panose="020B0502040204020203" pitchFamily="34" charset="0"/>
                            </a:rPr>
                            <a:t>19.41 [kJ/kg]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94223049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it-IT" sz="1400" b="1" dirty="0">
                              <a:solidFill>
                                <a:schemeClr val="tx1"/>
                              </a:solidFill>
                              <a:latin typeface="Segoe UI" panose="020B0502040204020203" pitchFamily="34" charset="0"/>
                              <a:ea typeface="Calibri" panose="020F0502020204030204" pitchFamily="34" charset="0"/>
                              <a:cs typeface="Segoe UI" panose="020B0502040204020203" pitchFamily="34" charset="0"/>
                            </a:rPr>
                            <a:t>Operating Temperature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b="1" dirty="0">
                              <a:solidFill>
                                <a:schemeClr val="tx1"/>
                              </a:solidFill>
                              <a:latin typeface="Segoe UI" panose="020B0502040204020203" pitchFamily="34" charset="0"/>
                              <a:ea typeface="Calibri" panose="020F0502020204030204" pitchFamily="34" charset="0"/>
                              <a:cs typeface="Segoe UI" panose="020B0502040204020203" pitchFamily="34" charset="0"/>
                            </a:rPr>
                            <a:t>20 [K]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9956666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" name="Segnaposto piè di pagina 1">
            <a:extLst>
              <a:ext uri="{FF2B5EF4-FFF2-40B4-BE49-F238E27FC236}">
                <a16:creationId xmlns:a16="http://schemas.microsoft.com/office/drawing/2014/main" id="{AA1635A3-B842-957C-EBBF-296FC498F4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S. Mariotto - A 3 T HTS Solenoid for the IDEA detector project, FCC2025, Vienna</a:t>
            </a:r>
            <a:endParaRPr lang="it-IT" dirty="0"/>
          </a:p>
        </p:txBody>
      </p:sp>
      <p:pic>
        <p:nvPicPr>
          <p:cNvPr id="9" name="Elemento grafico 8">
            <a:extLst>
              <a:ext uri="{FF2B5EF4-FFF2-40B4-BE49-F238E27FC236}">
                <a16:creationId xmlns:a16="http://schemas.microsoft.com/office/drawing/2014/main" id="{42062C7B-8B17-390F-4CCF-55789CB128D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217873" y="654980"/>
            <a:ext cx="4431466" cy="2802333"/>
          </a:xfrm>
          <a:prstGeom prst="rect">
            <a:avLst/>
          </a:prstGeom>
        </p:spPr>
      </p:pic>
      <p:pic>
        <p:nvPicPr>
          <p:cNvPr id="11" name="Elemento grafico 10">
            <a:extLst>
              <a:ext uri="{FF2B5EF4-FFF2-40B4-BE49-F238E27FC236}">
                <a16:creationId xmlns:a16="http://schemas.microsoft.com/office/drawing/2014/main" id="{B7519648-AA30-7DC5-2ED4-6655CD310ED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2379" y="3457313"/>
            <a:ext cx="6180085" cy="2950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066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>
            <a:extLst>
              <a:ext uri="{FF2B5EF4-FFF2-40B4-BE49-F238E27FC236}">
                <a16:creationId xmlns:a16="http://schemas.microsoft.com/office/drawing/2014/main" id="{45133745-D979-4449-4105-7CFFF17B8B2F}"/>
              </a:ext>
            </a:extLst>
          </p:cNvPr>
          <p:cNvSpPr txBox="1">
            <a:spLocks/>
          </p:cNvSpPr>
          <p:nvPr/>
        </p:nvSpPr>
        <p:spPr>
          <a:xfrm>
            <a:off x="831715" y="304800"/>
            <a:ext cx="9261409" cy="931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rgbClr val="01648D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Field Quality and Margin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133C8CA8-6F56-307F-C5E8-FE09AD435F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rgbClr val="01648D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672CED-E27C-4372-964F-447ACAE2F905}" type="slidenum">
              <a:rPr lang="it-IT" smtClean="0"/>
              <a:pPr/>
              <a:t>8</a:t>
            </a:fld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EEA5015A-AFD0-2C40-0CFE-C74495692254}"/>
                  </a:ext>
                </a:extLst>
              </p:cNvPr>
              <p:cNvSpPr txBox="1"/>
              <p:nvPr/>
            </p:nvSpPr>
            <p:spPr>
              <a:xfrm>
                <a:off x="831714" y="1291175"/>
                <a:ext cx="6766515" cy="123110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600" dirty="0">
                    <a:latin typeface="Segoe UI" panose="020B0502040204020203" pitchFamily="34" charset="0"/>
                    <a:ea typeface="Calibri" panose="020F0502020204030204" pitchFamily="34" charset="0"/>
                    <a:cs typeface="Segoe UI" panose="020B0502040204020203" pitchFamily="34" charset="0"/>
                  </a:rPr>
                  <a:t>Superconducting coil operates at </a:t>
                </a:r>
                <a:r>
                  <a:rPr lang="en-GB" sz="1600" b="1" dirty="0">
                    <a:latin typeface="Segoe UI" panose="020B0502040204020203" pitchFamily="34" charset="0"/>
                    <a:ea typeface="Calibri" panose="020F0502020204030204" pitchFamily="34" charset="0"/>
                    <a:cs typeface="Segoe UI" panose="020B0502040204020203" pitchFamily="34" charset="0"/>
                  </a:rPr>
                  <a:t>- MAX 50.5% </a:t>
                </a:r>
                <a14:m>
                  <m:oMath xmlns:m="http://schemas.openxmlformats.org/officeDocument/2006/math">
                    <m:r>
                      <a:rPr lang="en-GB" sz="1600" b="1" i="1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𝑰</m:t>
                    </m:r>
                    <m:r>
                      <a:rPr lang="en-GB" sz="1600" b="1" i="1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/</m:t>
                    </m:r>
                    <m:sSub>
                      <m:sSubPr>
                        <m:ctrlPr>
                          <a:rPr lang="en-GB" sz="1600" b="1" i="1" dirty="0" err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GB" sz="1600" b="1" i="1" dirty="0" err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𝑰</m:t>
                        </m:r>
                      </m:e>
                      <m:sub>
                        <m:r>
                          <a:rPr lang="en-GB" sz="1600" b="1" i="1" dirty="0" err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𝒄</m:t>
                        </m:r>
                      </m:sub>
                    </m:sSub>
                  </m:oMath>
                </a14:m>
                <a:r>
                  <a:rPr lang="en-GB" sz="1600" b="1" dirty="0">
                    <a:latin typeface="Segoe UI" panose="020B0502040204020203" pitchFamily="34" charset="0"/>
                    <a:ea typeface="Calibri" panose="020F0502020204030204" pitchFamily="34" charset="0"/>
                    <a:cs typeface="Segoe UI" panose="020B0502040204020203" pitchFamily="34" charset="0"/>
                  </a:rPr>
                  <a:t> (coil edges) </a:t>
                </a:r>
              </a:p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sz="1600" dirty="0">
                    <a:latin typeface="Segoe UI" panose="020B0502040204020203" pitchFamily="34" charset="0"/>
                    <a:ea typeface="Calibri" panose="020F0502020204030204" pitchFamily="34" charset="0"/>
                    <a:cs typeface="Segoe UI" panose="020B0502040204020203" pitchFamily="34" charset="0"/>
                  </a:rPr>
                  <a:t>Equivalent </a:t>
                </a:r>
                <a:r>
                  <a:rPr lang="en-GB" sz="1600" b="1" dirty="0">
                    <a:latin typeface="Segoe UI" panose="020B0502040204020203" pitchFamily="34" charset="0"/>
                    <a:ea typeface="Calibri" panose="020F0502020204030204" pitchFamily="34" charset="0"/>
                    <a:cs typeface="Segoe UI" panose="020B0502040204020203" pitchFamily="34" charset="0"/>
                  </a:rPr>
                  <a:t>temperature margin of </a:t>
                </a:r>
                <a:r>
                  <a:rPr lang="en-GB" sz="1600" b="1" dirty="0">
                    <a:solidFill>
                      <a:schemeClr val="tx1"/>
                    </a:solidFill>
                    <a:latin typeface="Segoe UI" panose="020B0502040204020203" pitchFamily="34" charset="0"/>
                    <a:ea typeface="Calibri" panose="020F0502020204030204" pitchFamily="34" charset="0"/>
                    <a:cs typeface="Segoe UI" panose="020B0502040204020203" pitchFamily="34" charset="0"/>
                  </a:rPr>
                  <a:t>15 K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it-IT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𝑻</m:t>
                        </m:r>
                      </m:e>
                      <m:sub>
                        <m:r>
                          <a:rPr lang="it-IT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𝒄</m:t>
                        </m:r>
                      </m:sub>
                    </m:sSub>
                  </m:oMath>
                </a14:m>
                <a:r>
                  <a:rPr lang="en-GB" sz="1600" b="1" dirty="0">
                    <a:solidFill>
                      <a:schemeClr val="tx1"/>
                    </a:solidFill>
                    <a:latin typeface="Segoe UI" panose="020B0502040204020203" pitchFamily="34" charset="0"/>
                    <a:ea typeface="Calibri" panose="020F0502020204030204" pitchFamily="34" charset="0"/>
                    <a:cs typeface="Segoe UI" panose="020B0502040204020203" pitchFamily="34" charset="0"/>
                  </a:rPr>
                  <a:t> = 35 K)</a:t>
                </a:r>
              </a:p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sz="1600" dirty="0">
                    <a:latin typeface="Segoe UI" panose="020B0502040204020203" pitchFamily="34" charset="0"/>
                    <a:ea typeface="Calibri" panose="020F0502020204030204" pitchFamily="34" charset="0"/>
                    <a:cs typeface="Segoe UI" panose="020B0502040204020203" pitchFamily="34" charset="0"/>
                  </a:rPr>
                  <a:t>Possible idea to uniform the margin: grading of conductor </a:t>
                </a:r>
                <a:r>
                  <a:rPr lang="en-GB" sz="1600" b="1" dirty="0">
                    <a:latin typeface="Segoe UI" panose="020B0502040204020203" pitchFamily="34" charset="0"/>
                    <a:ea typeface="Calibri" panose="020F0502020204030204" pitchFamily="34" charset="0"/>
                    <a:cs typeface="Segoe UI" panose="020B0502040204020203" pitchFamily="34" charset="0"/>
                  </a:rPr>
                  <a:t>density</a:t>
                </a:r>
              </a:p>
              <a:p>
                <a:pPr marL="742950" lvl="1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sz="1600" b="1" dirty="0">
                    <a:latin typeface="Segoe UI" panose="020B0502040204020203" pitchFamily="34" charset="0"/>
                    <a:ea typeface="Calibri" panose="020F0502020204030204" pitchFamily="34" charset="0"/>
                    <a:cs typeface="Segoe UI" panose="020B0502040204020203" pitchFamily="34" charset="0"/>
                  </a:rPr>
                  <a:t>DRAWBACK: Peak field </a:t>
                </a:r>
                <a:r>
                  <a:rPr lang="en-GB" sz="1600" dirty="0">
                    <a:latin typeface="Segoe UI" panose="020B0502040204020203" pitchFamily="34" charset="0"/>
                    <a:ea typeface="Calibri" panose="020F0502020204030204" pitchFamily="34" charset="0"/>
                    <a:cs typeface="Segoe UI" panose="020B0502040204020203" pitchFamily="34" charset="0"/>
                  </a:rPr>
                  <a:t>increasing at coil ends</a:t>
                </a:r>
                <a:endParaRPr lang="en-GB" sz="1600" b="1" dirty="0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</mc:Choice>
        <mc:Fallback xmlns=""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EEA5015A-AFD0-2C40-0CFE-C744956922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1714" y="1291175"/>
                <a:ext cx="6766515" cy="1231106"/>
              </a:xfrm>
              <a:prstGeom prst="rect">
                <a:avLst/>
              </a:prstGeom>
              <a:blipFill>
                <a:blip r:embed="rId3"/>
                <a:stretch>
                  <a:fillRect l="-450" t="-1980" b="-495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Immagine 18">
            <a:extLst>
              <a:ext uri="{FF2B5EF4-FFF2-40B4-BE49-F238E27FC236}">
                <a16:creationId xmlns:a16="http://schemas.microsoft.com/office/drawing/2014/main" id="{757398FD-A0BB-A5D6-B882-D6344A970E7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178993" y="1251575"/>
            <a:ext cx="3993480" cy="4991852"/>
          </a:xfrm>
          <a:prstGeom prst="rect">
            <a:avLst/>
          </a:prstGeom>
        </p:spPr>
      </p:pic>
      <p:grpSp>
        <p:nvGrpSpPr>
          <p:cNvPr id="2" name="Gruppo 1">
            <a:extLst>
              <a:ext uri="{FF2B5EF4-FFF2-40B4-BE49-F238E27FC236}">
                <a16:creationId xmlns:a16="http://schemas.microsoft.com/office/drawing/2014/main" id="{D6BCF2D4-933D-7266-532C-89E6DEB6842E}"/>
              </a:ext>
            </a:extLst>
          </p:cNvPr>
          <p:cNvGrpSpPr/>
          <p:nvPr/>
        </p:nvGrpSpPr>
        <p:grpSpPr>
          <a:xfrm>
            <a:off x="6962760" y="2198820"/>
            <a:ext cx="974163" cy="1269806"/>
            <a:chOff x="7492632" y="2309278"/>
            <a:chExt cx="974163" cy="1269806"/>
          </a:xfrm>
        </p:grpSpPr>
        <p:pic>
          <p:nvPicPr>
            <p:cNvPr id="15" name="Immagine 14" descr="Immagine che contiene schermata, design, arte&#10;&#10;Descrizione generata automaticamente">
              <a:extLst>
                <a:ext uri="{FF2B5EF4-FFF2-40B4-BE49-F238E27FC236}">
                  <a16:creationId xmlns:a16="http://schemas.microsoft.com/office/drawing/2014/main" id="{0466B287-A5FC-E4D8-FE33-3683038D3BE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117" b="17482"/>
            <a:stretch/>
          </p:blipFill>
          <p:spPr>
            <a:xfrm>
              <a:off x="7496442" y="2309278"/>
              <a:ext cx="970353" cy="1207604"/>
            </a:xfrm>
            <a:prstGeom prst="rect">
              <a:avLst/>
            </a:prstGeom>
          </p:spPr>
        </p:pic>
        <p:pic>
          <p:nvPicPr>
            <p:cNvPr id="17" name="Immagine 16" descr="Immagine che contiene schermata, design, arte&#10;&#10;Descrizione generata automaticamente">
              <a:extLst>
                <a:ext uri="{FF2B5EF4-FFF2-40B4-BE49-F238E27FC236}">
                  <a16:creationId xmlns:a16="http://schemas.microsoft.com/office/drawing/2014/main" id="{93451F49-485C-E828-3DB1-E51F292348E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8520" r="76752"/>
            <a:stretch/>
          </p:blipFill>
          <p:spPr>
            <a:xfrm>
              <a:off x="7789785" y="2824130"/>
              <a:ext cx="272175" cy="314352"/>
            </a:xfrm>
            <a:prstGeom prst="rect">
              <a:avLst/>
            </a:prstGeom>
          </p:spPr>
        </p:pic>
        <p:cxnSp>
          <p:nvCxnSpPr>
            <p:cNvPr id="16" name="Connettore 2 15">
              <a:extLst>
                <a:ext uri="{FF2B5EF4-FFF2-40B4-BE49-F238E27FC236}">
                  <a16:creationId xmlns:a16="http://schemas.microsoft.com/office/drawing/2014/main" id="{13F3D6CE-3FEC-CA37-FE36-4DD36A847A1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92632" y="3049270"/>
              <a:ext cx="609334" cy="529814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1" name="Rettangolo 20">
              <a:extLst>
                <a:ext uri="{FF2B5EF4-FFF2-40B4-BE49-F238E27FC236}">
                  <a16:creationId xmlns:a16="http://schemas.microsoft.com/office/drawing/2014/main" id="{2690A3AC-6B22-EE56-CC80-D145B3FBBC6E}"/>
                </a:ext>
              </a:extLst>
            </p:cNvPr>
            <p:cNvSpPr/>
            <p:nvPr/>
          </p:nvSpPr>
          <p:spPr>
            <a:xfrm>
              <a:off x="8105238" y="2662291"/>
              <a:ext cx="83820" cy="402854"/>
            </a:xfrm>
            <a:custGeom>
              <a:avLst/>
              <a:gdLst>
                <a:gd name="connsiteX0" fmla="*/ 0 w 453390"/>
                <a:gd name="connsiteY0" fmla="*/ 0 h 170444"/>
                <a:gd name="connsiteX1" fmla="*/ 453390 w 453390"/>
                <a:gd name="connsiteY1" fmla="*/ 0 h 170444"/>
                <a:gd name="connsiteX2" fmla="*/ 453390 w 453390"/>
                <a:gd name="connsiteY2" fmla="*/ 170444 h 170444"/>
                <a:gd name="connsiteX3" fmla="*/ 0 w 453390"/>
                <a:gd name="connsiteY3" fmla="*/ 170444 h 170444"/>
                <a:gd name="connsiteX4" fmla="*/ 0 w 453390"/>
                <a:gd name="connsiteY4" fmla="*/ 0 h 170444"/>
                <a:gd name="connsiteX0" fmla="*/ 0 w 480060"/>
                <a:gd name="connsiteY0" fmla="*/ 32385 h 202829"/>
                <a:gd name="connsiteX1" fmla="*/ 480060 w 480060"/>
                <a:gd name="connsiteY1" fmla="*/ 0 h 202829"/>
                <a:gd name="connsiteX2" fmla="*/ 453390 w 480060"/>
                <a:gd name="connsiteY2" fmla="*/ 202829 h 202829"/>
                <a:gd name="connsiteX3" fmla="*/ 0 w 480060"/>
                <a:gd name="connsiteY3" fmla="*/ 202829 h 202829"/>
                <a:gd name="connsiteX4" fmla="*/ 0 w 480060"/>
                <a:gd name="connsiteY4" fmla="*/ 32385 h 202829"/>
                <a:gd name="connsiteX0" fmla="*/ 0 w 859155"/>
                <a:gd name="connsiteY0" fmla="*/ 32385 h 858149"/>
                <a:gd name="connsiteX1" fmla="*/ 480060 w 859155"/>
                <a:gd name="connsiteY1" fmla="*/ 0 h 858149"/>
                <a:gd name="connsiteX2" fmla="*/ 859155 w 859155"/>
                <a:gd name="connsiteY2" fmla="*/ 858149 h 858149"/>
                <a:gd name="connsiteX3" fmla="*/ 0 w 859155"/>
                <a:gd name="connsiteY3" fmla="*/ 202829 h 858149"/>
                <a:gd name="connsiteX4" fmla="*/ 0 w 859155"/>
                <a:gd name="connsiteY4" fmla="*/ 32385 h 858149"/>
                <a:gd name="connsiteX0" fmla="*/ 0 w 859155"/>
                <a:gd name="connsiteY0" fmla="*/ 32385 h 858149"/>
                <a:gd name="connsiteX1" fmla="*/ 480060 w 859155"/>
                <a:gd name="connsiteY1" fmla="*/ 0 h 858149"/>
                <a:gd name="connsiteX2" fmla="*/ 859155 w 859155"/>
                <a:gd name="connsiteY2" fmla="*/ 858149 h 858149"/>
                <a:gd name="connsiteX3" fmla="*/ 786765 w 859155"/>
                <a:gd name="connsiteY3" fmla="*/ 835289 h 858149"/>
                <a:gd name="connsiteX4" fmla="*/ 0 w 859155"/>
                <a:gd name="connsiteY4" fmla="*/ 32385 h 858149"/>
                <a:gd name="connsiteX0" fmla="*/ 339090 w 379095"/>
                <a:gd name="connsiteY0" fmla="*/ 449580 h 858149"/>
                <a:gd name="connsiteX1" fmla="*/ 0 w 379095"/>
                <a:gd name="connsiteY1" fmla="*/ 0 h 858149"/>
                <a:gd name="connsiteX2" fmla="*/ 379095 w 379095"/>
                <a:gd name="connsiteY2" fmla="*/ 858149 h 858149"/>
                <a:gd name="connsiteX3" fmla="*/ 306705 w 379095"/>
                <a:gd name="connsiteY3" fmla="*/ 835289 h 858149"/>
                <a:gd name="connsiteX4" fmla="*/ 339090 w 379095"/>
                <a:gd name="connsiteY4" fmla="*/ 449580 h 858149"/>
                <a:gd name="connsiteX0" fmla="*/ 32385 w 106680"/>
                <a:gd name="connsiteY0" fmla="*/ 0 h 408569"/>
                <a:gd name="connsiteX1" fmla="*/ 106680 w 106680"/>
                <a:gd name="connsiteY1" fmla="*/ 13335 h 408569"/>
                <a:gd name="connsiteX2" fmla="*/ 72390 w 106680"/>
                <a:gd name="connsiteY2" fmla="*/ 408569 h 408569"/>
                <a:gd name="connsiteX3" fmla="*/ 0 w 106680"/>
                <a:gd name="connsiteY3" fmla="*/ 385709 h 408569"/>
                <a:gd name="connsiteX4" fmla="*/ 32385 w 106680"/>
                <a:gd name="connsiteY4" fmla="*/ 0 h 408569"/>
                <a:gd name="connsiteX0" fmla="*/ 15240 w 89535"/>
                <a:gd name="connsiteY0" fmla="*/ 0 h 408569"/>
                <a:gd name="connsiteX1" fmla="*/ 89535 w 89535"/>
                <a:gd name="connsiteY1" fmla="*/ 13335 h 408569"/>
                <a:gd name="connsiteX2" fmla="*/ 55245 w 89535"/>
                <a:gd name="connsiteY2" fmla="*/ 408569 h 408569"/>
                <a:gd name="connsiteX3" fmla="*/ 0 w 89535"/>
                <a:gd name="connsiteY3" fmla="*/ 393329 h 408569"/>
                <a:gd name="connsiteX4" fmla="*/ 15240 w 89535"/>
                <a:gd name="connsiteY4" fmla="*/ 0 h 408569"/>
                <a:gd name="connsiteX0" fmla="*/ 15240 w 83820"/>
                <a:gd name="connsiteY0" fmla="*/ 0 h 408569"/>
                <a:gd name="connsiteX1" fmla="*/ 83820 w 83820"/>
                <a:gd name="connsiteY1" fmla="*/ 24765 h 408569"/>
                <a:gd name="connsiteX2" fmla="*/ 55245 w 83820"/>
                <a:gd name="connsiteY2" fmla="*/ 408569 h 408569"/>
                <a:gd name="connsiteX3" fmla="*/ 0 w 83820"/>
                <a:gd name="connsiteY3" fmla="*/ 393329 h 408569"/>
                <a:gd name="connsiteX4" fmla="*/ 15240 w 83820"/>
                <a:gd name="connsiteY4" fmla="*/ 0 h 408569"/>
                <a:gd name="connsiteX0" fmla="*/ 22860 w 83820"/>
                <a:gd name="connsiteY0" fmla="*/ 0 h 402854"/>
                <a:gd name="connsiteX1" fmla="*/ 83820 w 83820"/>
                <a:gd name="connsiteY1" fmla="*/ 19050 h 402854"/>
                <a:gd name="connsiteX2" fmla="*/ 55245 w 83820"/>
                <a:gd name="connsiteY2" fmla="*/ 402854 h 402854"/>
                <a:gd name="connsiteX3" fmla="*/ 0 w 83820"/>
                <a:gd name="connsiteY3" fmla="*/ 387614 h 402854"/>
                <a:gd name="connsiteX4" fmla="*/ 22860 w 83820"/>
                <a:gd name="connsiteY4" fmla="*/ 0 h 402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820" h="402854">
                  <a:moveTo>
                    <a:pt x="22860" y="0"/>
                  </a:moveTo>
                  <a:lnTo>
                    <a:pt x="83820" y="19050"/>
                  </a:lnTo>
                  <a:lnTo>
                    <a:pt x="55245" y="402854"/>
                  </a:lnTo>
                  <a:lnTo>
                    <a:pt x="0" y="387614"/>
                  </a:lnTo>
                  <a:lnTo>
                    <a:pt x="22860" y="0"/>
                  </a:lnTo>
                  <a:close/>
                </a:path>
              </a:pathLst>
            </a:custGeom>
            <a:noFill/>
            <a:ln w="952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757B8067-DE76-73F2-B772-50C32B1DEE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S. Mariotto - A 3 T HTS Solenoid for the IDEA detector project, FCC2025, Vienna</a:t>
            </a:r>
            <a:endParaRPr lang="it-IT" dirty="0"/>
          </a:p>
        </p:txBody>
      </p:sp>
      <p:grpSp>
        <p:nvGrpSpPr>
          <p:cNvPr id="12" name="Elemento grafico 8">
            <a:extLst>
              <a:ext uri="{FF2B5EF4-FFF2-40B4-BE49-F238E27FC236}">
                <a16:creationId xmlns:a16="http://schemas.microsoft.com/office/drawing/2014/main" id="{40280B86-DA41-19FD-9A78-F58540D46D72}"/>
              </a:ext>
            </a:extLst>
          </p:cNvPr>
          <p:cNvGrpSpPr/>
          <p:nvPr/>
        </p:nvGrpSpPr>
        <p:grpSpPr>
          <a:xfrm>
            <a:off x="180901" y="2995937"/>
            <a:ext cx="7648574" cy="3173842"/>
            <a:chOff x="-44576" y="1156364"/>
            <a:chExt cx="11726016" cy="4865813"/>
          </a:xfrm>
        </p:grpSpPr>
        <p:pic>
          <p:nvPicPr>
            <p:cNvPr id="14" name="Immagine 13">
              <a:extLst>
                <a:ext uri="{FF2B5EF4-FFF2-40B4-BE49-F238E27FC236}">
                  <a16:creationId xmlns:a16="http://schemas.microsoft.com/office/drawing/2014/main" id="{7426E19E-56C5-D6FE-D3AE-0CDA4616B1C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l="8343" r="-1"/>
            <a:stretch/>
          </p:blipFill>
          <p:spPr>
            <a:xfrm>
              <a:off x="7717360" y="1156364"/>
              <a:ext cx="3964080" cy="4865778"/>
            </a:xfrm>
            <a:custGeom>
              <a:avLst/>
              <a:gdLst>
                <a:gd name="connsiteX0" fmla="*/ -730 w 4324833"/>
                <a:gd name="connsiteY0" fmla="*/ -69 h 4865778"/>
                <a:gd name="connsiteX1" fmla="*/ 4324103 w 4324833"/>
                <a:gd name="connsiteY1" fmla="*/ -69 h 4865778"/>
                <a:gd name="connsiteX2" fmla="*/ 4324103 w 4324833"/>
                <a:gd name="connsiteY2" fmla="*/ 4865710 h 4865778"/>
                <a:gd name="connsiteX3" fmla="*/ -731 w 4324833"/>
                <a:gd name="connsiteY3" fmla="*/ 4865710 h 48657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24833" h="4865778">
                  <a:moveTo>
                    <a:pt x="-730" y="-69"/>
                  </a:moveTo>
                  <a:lnTo>
                    <a:pt x="4324103" y="-69"/>
                  </a:lnTo>
                  <a:lnTo>
                    <a:pt x="4324103" y="4865710"/>
                  </a:lnTo>
                  <a:lnTo>
                    <a:pt x="-731" y="4865710"/>
                  </a:lnTo>
                  <a:close/>
                </a:path>
              </a:pathLst>
            </a:custGeom>
          </p:spPr>
        </p:pic>
        <p:pic>
          <p:nvPicPr>
            <p:cNvPr id="18" name="Immagine 17">
              <a:extLst>
                <a:ext uri="{FF2B5EF4-FFF2-40B4-BE49-F238E27FC236}">
                  <a16:creationId xmlns:a16="http://schemas.microsoft.com/office/drawing/2014/main" id="{7EDFBC22-C244-7BA6-F1EE-9EBABFBE4E6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 l="-4128" r="-8"/>
            <a:stretch/>
          </p:blipFill>
          <p:spPr>
            <a:xfrm>
              <a:off x="-44576" y="1156364"/>
              <a:ext cx="4503719" cy="4865776"/>
            </a:xfrm>
            <a:custGeom>
              <a:avLst/>
              <a:gdLst>
                <a:gd name="connsiteX0" fmla="*/ 8666 w 4324833"/>
                <a:gd name="connsiteY0" fmla="*/ -1624 h 4865776"/>
                <a:gd name="connsiteX1" fmla="*/ 4333498 w 4324833"/>
                <a:gd name="connsiteY1" fmla="*/ -1624 h 4865776"/>
                <a:gd name="connsiteX2" fmla="*/ 4333498 w 4324833"/>
                <a:gd name="connsiteY2" fmla="*/ 4864152 h 4865776"/>
                <a:gd name="connsiteX3" fmla="*/ 8666 w 4324833"/>
                <a:gd name="connsiteY3" fmla="*/ 4864152 h 4865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24833" h="4865776">
                  <a:moveTo>
                    <a:pt x="8666" y="-1624"/>
                  </a:moveTo>
                  <a:lnTo>
                    <a:pt x="4333498" y="-1624"/>
                  </a:lnTo>
                  <a:lnTo>
                    <a:pt x="4333498" y="4864152"/>
                  </a:lnTo>
                  <a:lnTo>
                    <a:pt x="8666" y="4864152"/>
                  </a:lnTo>
                  <a:close/>
                </a:path>
              </a:pathLst>
            </a:custGeom>
          </p:spPr>
        </p:pic>
        <p:pic>
          <p:nvPicPr>
            <p:cNvPr id="20" name="Immagine 19">
              <a:extLst>
                <a:ext uri="{FF2B5EF4-FFF2-40B4-BE49-F238E27FC236}">
                  <a16:creationId xmlns:a16="http://schemas.microsoft.com/office/drawing/2014/main" id="{27B85102-C7ED-FC23-5C59-5E6F7E4611E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rcRect l="4534" r="-1"/>
            <a:stretch/>
          </p:blipFill>
          <p:spPr>
            <a:xfrm>
              <a:off x="4031245" y="1156399"/>
              <a:ext cx="4128809" cy="4865778"/>
            </a:xfrm>
            <a:custGeom>
              <a:avLst/>
              <a:gdLst>
                <a:gd name="connsiteX0" fmla="*/ -1150 w 4324833"/>
                <a:gd name="connsiteY0" fmla="*/ -32 h 4865778"/>
                <a:gd name="connsiteX1" fmla="*/ 4323683 w 4324833"/>
                <a:gd name="connsiteY1" fmla="*/ -32 h 4865778"/>
                <a:gd name="connsiteX2" fmla="*/ 4323683 w 4324833"/>
                <a:gd name="connsiteY2" fmla="*/ 4865747 h 4865778"/>
                <a:gd name="connsiteX3" fmla="*/ -1151 w 4324833"/>
                <a:gd name="connsiteY3" fmla="*/ 4865747 h 48657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24833" h="4865778">
                  <a:moveTo>
                    <a:pt x="-1150" y="-32"/>
                  </a:moveTo>
                  <a:lnTo>
                    <a:pt x="4323683" y="-32"/>
                  </a:lnTo>
                  <a:lnTo>
                    <a:pt x="4323683" y="4865747"/>
                  </a:lnTo>
                  <a:lnTo>
                    <a:pt x="-1151" y="4865747"/>
                  </a:lnTo>
                  <a:close/>
                </a:path>
              </a:pathLst>
            </a:custGeom>
          </p:spPr>
        </p:pic>
      </p:grpSp>
    </p:spTree>
    <p:extLst>
      <p:ext uri="{BB962C8B-B14F-4D97-AF65-F5344CB8AC3E}">
        <p14:creationId xmlns:p14="http://schemas.microsoft.com/office/powerpoint/2010/main" val="33855809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45860E-C9DA-F788-9130-5424719D14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2" name="Immagine 481" descr="Immagine che contiene testo, linea, diagramma, Diagramma&#10;&#10;Il contenuto generato dall'IA potrebbe non essere corretto.">
            <a:extLst>
              <a:ext uri="{FF2B5EF4-FFF2-40B4-BE49-F238E27FC236}">
                <a16:creationId xmlns:a16="http://schemas.microsoft.com/office/drawing/2014/main" id="{A146FCF9-109B-9E36-7D45-E460638A84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6672" y="2973240"/>
            <a:ext cx="3348000" cy="3348000"/>
          </a:xfrm>
          <a:prstGeom prst="rect">
            <a:avLst/>
          </a:prstGeom>
        </p:spPr>
      </p:pic>
      <p:sp>
        <p:nvSpPr>
          <p:cNvPr id="6" name="Titolo 1">
            <a:extLst>
              <a:ext uri="{FF2B5EF4-FFF2-40B4-BE49-F238E27FC236}">
                <a16:creationId xmlns:a16="http://schemas.microsoft.com/office/drawing/2014/main" id="{0CD89232-E59F-892B-B695-7658A3472F50}"/>
              </a:ext>
            </a:extLst>
          </p:cNvPr>
          <p:cNvSpPr txBox="1">
            <a:spLocks/>
          </p:cNvSpPr>
          <p:nvPr/>
        </p:nvSpPr>
        <p:spPr>
          <a:xfrm>
            <a:off x="831715" y="304800"/>
            <a:ext cx="9261409" cy="931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rgbClr val="01648D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Magnet Protection and Stability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818625AA-4018-6968-B251-F47198B494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rgbClr val="01648D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672CED-E27C-4372-964F-447ACAE2F905}" type="slidenum">
              <a:rPr lang="it-IT" smtClean="0"/>
              <a:pPr/>
              <a:t>9</a:t>
            </a:fld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DBE4FCA1-5FE9-DD3B-1854-9F52CABB0C22}"/>
                  </a:ext>
                </a:extLst>
              </p:cNvPr>
              <p:cNvSpPr txBox="1"/>
              <p:nvPr/>
            </p:nvSpPr>
            <p:spPr>
              <a:xfrm>
                <a:off x="628905" y="1167307"/>
                <a:ext cx="8920479" cy="181588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indent="0">
                  <a:buNone/>
                </a:pPr>
                <a:r>
                  <a:rPr lang="en-GB" sz="1600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In case of quench, dissipation is localized in small portion of conductor volume: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b="1" dirty="0">
                    <a:latin typeface="Segoe UI" panose="020B0502040204020203" pitchFamily="34" charset="0"/>
                    <a:ea typeface="Calibri" panose="020F0502020204030204" pitchFamily="34" charset="0"/>
                    <a:cs typeface="Segoe UI" panose="020B0502040204020203" pitchFamily="34" charset="0"/>
                  </a:rPr>
                  <a:t>Energy of the magnet is absorbed by the cable material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dirty="0">
                    <a:latin typeface="Segoe UI" panose="020B0502040204020203" pitchFamily="34" charset="0"/>
                    <a:ea typeface="Calibri" panose="020F0502020204030204" pitchFamily="34" charset="0"/>
                    <a:cs typeface="Segoe UI" panose="020B0502040204020203" pitchFamily="34" charset="0"/>
                  </a:rPr>
                  <a:t>Need of </a:t>
                </a:r>
                <a:r>
                  <a:rPr lang="en-GB" sz="1600" b="1" dirty="0">
                    <a:latin typeface="Segoe UI" panose="020B0502040204020203" pitchFamily="34" charset="0"/>
                    <a:ea typeface="Calibri" panose="020F0502020204030204" pitchFamily="34" charset="0"/>
                    <a:cs typeface="Segoe UI" panose="020B0502040204020203" pitchFamily="34" charset="0"/>
                  </a:rPr>
                  <a:t>Energy Extraction method </a:t>
                </a:r>
                <a:r>
                  <a:rPr lang="en-GB" sz="1600" dirty="0">
                    <a:latin typeface="Segoe UI" panose="020B0502040204020203" pitchFamily="34" charset="0"/>
                    <a:ea typeface="Calibri" panose="020F0502020204030204" pitchFamily="34" charset="0"/>
                    <a:cs typeface="Segoe UI" panose="020B0502040204020203" pitchFamily="34" charset="0"/>
                  </a:rPr>
                  <a:t>for protection: </a:t>
                </a:r>
              </a:p>
              <a:p>
                <a:pPr marL="800100" lvl="1" indent="-342900">
                  <a:buFont typeface="+mj-lt"/>
                  <a:buAutoNum type="arabicPeriod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sz="1600" b="1" i="1" dirty="0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it-IT" sz="1600" b="1" i="1" dirty="0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 </m:t>
                        </m:r>
                        <m:r>
                          <a:rPr lang="it-IT" sz="1600" b="1" i="1" dirty="0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𝑽</m:t>
                        </m:r>
                      </m:e>
                      <m:sub>
                        <m:r>
                          <a:rPr lang="it-IT" sz="1600" b="1" i="1" dirty="0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𝑴𝑨𝑿</m:t>
                        </m:r>
                      </m:sub>
                    </m:sSub>
                  </m:oMath>
                </a14:m>
                <a:r>
                  <a:rPr lang="en-GB" sz="1600" b="1" dirty="0">
                    <a:latin typeface="Segoe UI" panose="020B0502040204020203" pitchFamily="34" charset="0"/>
                    <a:ea typeface="Calibri" panose="020F0502020204030204" pitchFamily="34" charset="0"/>
                    <a:cs typeface="Segoe UI" panose="020B0502040204020203" pitchFamily="34" charset="0"/>
                  </a:rPr>
                  <a:t> </a:t>
                </a:r>
                <a:r>
                  <a:rPr lang="en-GB" sz="1600" dirty="0">
                    <a:latin typeface="Segoe UI" panose="020B0502040204020203" pitchFamily="34" charset="0"/>
                    <a:ea typeface="Calibri" panose="020F0502020204030204" pitchFamily="34" charset="0"/>
                    <a:cs typeface="Segoe UI" panose="020B0502040204020203" pitchFamily="34" charset="0"/>
                  </a:rPr>
                  <a:t>to ground during magnet discharge</a:t>
                </a:r>
                <a:r>
                  <a:rPr lang="en-GB" sz="1600" b="1" dirty="0">
                    <a:latin typeface="Segoe UI" panose="020B0502040204020203" pitchFamily="34" charset="0"/>
                    <a:ea typeface="Calibri" panose="020F0502020204030204" pitchFamily="34" charset="0"/>
                    <a:cs typeface="Segoe UI" panose="020B0502040204020203" pitchFamily="34" charset="0"/>
                  </a:rPr>
                  <a:t>: 2kV</a:t>
                </a:r>
              </a:p>
              <a:p>
                <a:pPr marL="800100" lvl="1" indent="-342900">
                  <a:buFont typeface="+mj-lt"/>
                  <a:buAutoNum type="arabicPeriod"/>
                </a:pPr>
                <a:r>
                  <a:rPr lang="en-GB" sz="1600" dirty="0">
                    <a:latin typeface="Segoe UI" panose="020B0502040204020203" pitchFamily="34" charset="0"/>
                    <a:ea typeface="Calibri" panose="020F0502020204030204" pitchFamily="34" charset="0"/>
                    <a:cs typeface="Segoe UI" panose="020B0502040204020203" pitchFamily="34" charset="0"/>
                  </a:rPr>
                  <a:t>External resistance of 0.2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it-IT" sz="1600" b="0" i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Ω</m:t>
                    </m:r>
                  </m:oMath>
                </a14:m>
                <a:endParaRPr lang="en-GB" sz="1600" dirty="0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  <a:p>
                <a:pPr marL="800100" lvl="1" indent="-342900">
                  <a:buFont typeface="+mj-lt"/>
                  <a:buAutoNum type="arabicPeriod"/>
                </a:pPr>
                <a:r>
                  <a:rPr lang="en-GB" sz="1600" b="1" dirty="0">
                    <a:latin typeface="Segoe UI" panose="020B0502040204020203" pitchFamily="34" charset="0"/>
                    <a:ea typeface="Calibri" panose="020F0502020204030204" pitchFamily="34" charset="0"/>
                    <a:cs typeface="Segoe UI" panose="020B0502040204020203" pitchFamily="34" charset="0"/>
                  </a:rPr>
                  <a:t>Maximum temperature 160 K</a:t>
                </a:r>
                <a:r>
                  <a:rPr lang="en-GB" sz="1600" dirty="0">
                    <a:latin typeface="Segoe UI" panose="020B0502040204020203" pitchFamily="34" charset="0"/>
                    <a:ea typeface="Calibri" panose="020F0502020204030204" pitchFamily="34" charset="0"/>
                    <a:cs typeface="Segoe UI" panose="020B0502040204020203" pitchFamily="34" charset="0"/>
                  </a:rPr>
                  <a:t> (10 s detection time)</a:t>
                </a:r>
              </a:p>
              <a:p>
                <a:pPr marL="800100" lvl="1" indent="-342900">
                  <a:buFont typeface="+mj-lt"/>
                  <a:buAutoNum type="arabicPeriod"/>
                </a:pPr>
                <a:endParaRPr lang="en-GB" sz="1600" dirty="0">
                  <a:latin typeface="Segoe UI" panose="020B0502040204020203" pitchFamily="34" charset="0"/>
                  <a:ea typeface="Calibri" panose="020F0502020204030204" pitchFamily="34" charset="0"/>
                  <a:cs typeface="Segoe UI" panose="020B0502040204020203" pitchFamily="34" charset="0"/>
                </a:endParaRPr>
              </a:p>
            </p:txBody>
          </p:sp>
        </mc:Choice>
        <mc:Fallback xmlns=""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DBE4FCA1-5FE9-DD3B-1854-9F52CABB0C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905" y="1167307"/>
                <a:ext cx="8920479" cy="1815882"/>
              </a:xfrm>
              <a:prstGeom prst="rect">
                <a:avLst/>
              </a:prstGeom>
              <a:blipFill>
                <a:blip r:embed="rId4"/>
                <a:stretch>
                  <a:fillRect l="-342" t="-134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2" name="CasellaDiTesto 101">
            <a:extLst>
              <a:ext uri="{FF2B5EF4-FFF2-40B4-BE49-F238E27FC236}">
                <a16:creationId xmlns:a16="http://schemas.microsoft.com/office/drawing/2014/main" id="{96E8DFFB-C293-A0EF-1D65-1FBF1F300375}"/>
              </a:ext>
            </a:extLst>
          </p:cNvPr>
          <p:cNvSpPr txBox="1"/>
          <p:nvPr/>
        </p:nvSpPr>
        <p:spPr>
          <a:xfrm>
            <a:off x="6431506" y="1871265"/>
            <a:ext cx="5768534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To be further investigated: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Detailed simulation at conductor level for quench propagation analysis and detection accuracy</a:t>
            </a:r>
            <a:endParaRPr lang="en-GB" sz="1600" b="1" dirty="0">
              <a:latin typeface="Segoe UI" panose="020B0502040204020203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Charge/Discharge magnet time: 65 s acceptable?</a:t>
            </a:r>
          </a:p>
        </p:txBody>
      </p:sp>
      <p:pic>
        <p:nvPicPr>
          <p:cNvPr id="192" name="Immagine 191">
            <a:extLst>
              <a:ext uri="{FF2B5EF4-FFF2-40B4-BE49-F238E27FC236}">
                <a16:creationId xmlns:a16="http://schemas.microsoft.com/office/drawing/2014/main" id="{83FDE77C-1C01-647A-CFFF-8F85DCDC4E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23440" y="298581"/>
            <a:ext cx="2823518" cy="1572684"/>
          </a:xfrm>
          <a:prstGeom prst="rect">
            <a:avLst/>
          </a:prstGeom>
        </p:spPr>
      </p:pic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27162616-529A-D5BC-5A2E-F28705653D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S. Mariotto - A 3 T HTS Solenoid for the IDEA detector project, FCC2025, Vienna</a:t>
            </a:r>
            <a:endParaRPr lang="it-IT" dirty="0"/>
          </a:p>
        </p:txBody>
      </p:sp>
      <p:pic>
        <p:nvPicPr>
          <p:cNvPr id="7" name="Elemento grafico 6">
            <a:extLst>
              <a:ext uri="{FF2B5EF4-FFF2-40B4-BE49-F238E27FC236}">
                <a16:creationId xmlns:a16="http://schemas.microsoft.com/office/drawing/2014/main" id="{0EED20C9-697E-7F7B-7374-CC77E6EA165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r="69280"/>
          <a:stretch/>
        </p:blipFill>
        <p:spPr>
          <a:xfrm>
            <a:off x="779160" y="2992179"/>
            <a:ext cx="3369948" cy="3348000"/>
          </a:xfrm>
          <a:prstGeom prst="rect">
            <a:avLst/>
          </a:prstGeom>
        </p:spPr>
      </p:pic>
      <p:pic>
        <p:nvPicPr>
          <p:cNvPr id="483" name="Elemento grafico 482">
            <a:extLst>
              <a:ext uri="{FF2B5EF4-FFF2-40B4-BE49-F238E27FC236}">
                <a16:creationId xmlns:a16="http://schemas.microsoft.com/office/drawing/2014/main" id="{F7929B30-2DCD-1420-E343-A9F9D29C407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l="32484" r="31715"/>
          <a:stretch/>
        </p:blipFill>
        <p:spPr>
          <a:xfrm>
            <a:off x="3977595" y="2992179"/>
            <a:ext cx="3927297" cy="33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2613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" grpId="0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Metadata/LabelInfo.xml><?xml version="1.0" encoding="utf-8"?>
<clbl:labelList xmlns:clbl="http://schemas.microsoft.com/office/2020/mipLabelMetadata">
  <clbl:label id="{13b55eef-7018-4674-a3d7-cc0db06d545c}" enabled="0" method="" siteId="{13b55eef-7018-4674-a3d7-cc0db06d545c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4786</TotalTime>
  <Words>2028</Words>
  <Application>Microsoft Office PowerPoint</Application>
  <PresentationFormat>Widescreen</PresentationFormat>
  <Paragraphs>360</Paragraphs>
  <Slides>15</Slides>
  <Notes>8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8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15</vt:i4>
      </vt:variant>
    </vt:vector>
  </HeadingPairs>
  <TitlesOfParts>
    <vt:vector size="24" baseType="lpstr">
      <vt:lpstr>Arial</vt:lpstr>
      <vt:lpstr>Segoe UI Semibold</vt:lpstr>
      <vt:lpstr>Aptos Display</vt:lpstr>
      <vt:lpstr>Segoe UI</vt:lpstr>
      <vt:lpstr>Calibri</vt:lpstr>
      <vt:lpstr>Aptos</vt:lpstr>
      <vt:lpstr>Cambria Math</vt:lpstr>
      <vt:lpstr>Wingdings</vt:lpstr>
      <vt:lpstr>Tema di Office</vt:lpstr>
      <vt:lpstr>A 3 T High Temperature Solenoid Design for the IDEA detector project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Samuele Mariotto</dc:creator>
  <cp:lastModifiedBy>Samuele Mariotto</cp:lastModifiedBy>
  <cp:revision>7</cp:revision>
  <dcterms:created xsi:type="dcterms:W3CDTF">2024-06-27T09:03:17Z</dcterms:created>
  <dcterms:modified xsi:type="dcterms:W3CDTF">2025-05-20T09:16:12Z</dcterms:modified>
</cp:coreProperties>
</file>