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5" r:id="rId2"/>
    <p:sldMasterId id="2147483697" r:id="rId3"/>
    <p:sldMasterId id="2147483709" r:id="rId4"/>
  </p:sldMasterIdLst>
  <p:notesMasterIdLst>
    <p:notesMasterId r:id="rId22"/>
  </p:notesMasterIdLst>
  <p:sldIdLst>
    <p:sldId id="257" r:id="rId5"/>
    <p:sldId id="306" r:id="rId6"/>
    <p:sldId id="4799" r:id="rId7"/>
    <p:sldId id="4836" r:id="rId8"/>
    <p:sldId id="4835" r:id="rId9"/>
    <p:sldId id="4797" r:id="rId10"/>
    <p:sldId id="4830" r:id="rId11"/>
    <p:sldId id="4805" r:id="rId12"/>
    <p:sldId id="4807" r:id="rId13"/>
    <p:sldId id="4811" r:id="rId14"/>
    <p:sldId id="4831" r:id="rId15"/>
    <p:sldId id="4827" r:id="rId16"/>
    <p:sldId id="4800" r:id="rId17"/>
    <p:sldId id="4818" r:id="rId18"/>
    <p:sldId id="4826" r:id="rId19"/>
    <p:sldId id="4837" r:id="rId20"/>
    <p:sldId id="481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7CEEB"/>
    <a:srgbClr val="CE00F0"/>
    <a:srgbClr val="33A4B7"/>
    <a:srgbClr val="008FBF"/>
    <a:srgbClr val="A21D1E"/>
    <a:srgbClr val="72A768"/>
    <a:srgbClr val="2D70FF"/>
    <a:srgbClr val="006600"/>
    <a:srgbClr val="1C4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60B90E-5EAF-478B-B06A-3BBA5307C0E5}" v="829" dt="2025-05-19T20:43:40.6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4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72" y="84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h Dostmann" userId="cde4946c05a47459" providerId="LiveId" clId="{3860B90E-5EAF-478B-B06A-3BBA5307C0E5}"/>
    <pc:docChg chg="undo custSel addSld delSld modSld sldOrd modShowInfo">
      <pc:chgData name="Hannah Dostmann" userId="cde4946c05a47459" providerId="LiveId" clId="{3860B90E-5EAF-478B-B06A-3BBA5307C0E5}" dt="2025-05-20T12:29:47.420" v="2169" actId="47"/>
      <pc:docMkLst>
        <pc:docMk/>
      </pc:docMkLst>
      <pc:sldChg chg="delSp modSp mod modTransition">
        <pc:chgData name="Hannah Dostmann" userId="cde4946c05a47459" providerId="LiveId" clId="{3860B90E-5EAF-478B-B06A-3BBA5307C0E5}" dt="2025-05-19T20:39:28.069" v="2054" actId="790"/>
        <pc:sldMkLst>
          <pc:docMk/>
          <pc:sldMk cId="0" sldId="257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0" sldId="257"/>
            <ac:spMk id="2" creationId="{E23B58C8-A58F-0BED-523F-46DF4812DD3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0" sldId="257"/>
            <ac:spMk id="253" creationId="{00000000-0000-0000-0000-00000000000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0" sldId="257"/>
            <ac:spMk id="254" creationId="{00000000-0000-0000-0000-000000000000}"/>
          </ac:spMkLst>
        </pc:spChg>
        <pc:spChg chg="del">
          <ac:chgData name="Hannah Dostmann" userId="cde4946c05a47459" providerId="LiveId" clId="{3860B90E-5EAF-478B-B06A-3BBA5307C0E5}" dt="2025-05-19T10:09:03.305" v="152" actId="478"/>
          <ac:spMkLst>
            <pc:docMk/>
            <pc:sldMk cId="0" sldId="257"/>
            <ac:spMk id="255" creationId="{00000000-0000-0000-0000-00000000000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0" sldId="257"/>
            <ac:spMk id="256" creationId="{00000000-0000-0000-0000-000000000000}"/>
          </ac:spMkLst>
        </pc:spChg>
      </pc:sldChg>
      <pc:sldChg chg="delSp modSp mod modTransition delAnim">
        <pc:chgData name="Hannah Dostmann" userId="cde4946c05a47459" providerId="LiveId" clId="{3860B90E-5EAF-478B-B06A-3BBA5307C0E5}" dt="2025-05-19T20:39:28.069" v="2054" actId="790"/>
        <pc:sldMkLst>
          <pc:docMk/>
          <pc:sldMk cId="3946425861" sldId="306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2" creationId="{457DF3EB-9EB7-BB69-A98B-81FA5A1EBC9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3" creationId="{C8E2AEF1-295F-46EB-77E7-9ADD9C1A4A2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4" creationId="{60564696-449D-8FFB-163E-02CF6C629A0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5" creationId="{D9AFCBA9-7094-7CCA-E905-2C6BEEE5686D}"/>
          </ac:spMkLst>
        </pc:spChg>
        <pc:spChg chg="del">
          <ac:chgData name="Hannah Dostmann" userId="cde4946c05a47459" providerId="LiveId" clId="{3860B90E-5EAF-478B-B06A-3BBA5307C0E5}" dt="2025-05-19T10:09:06.273" v="153" actId="478"/>
          <ac:spMkLst>
            <pc:docMk/>
            <pc:sldMk cId="3946425861" sldId="306"/>
            <ac:spMk id="6" creationId="{66911CBB-B256-00C6-A91F-8A0A5499D92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8" creationId="{54301D32-8D23-4FAF-FEFE-C80813ECED9A}"/>
          </ac:spMkLst>
        </pc:spChg>
        <pc:spChg chg="del">
          <ac:chgData name="Hannah Dostmann" userId="cde4946c05a47459" providerId="LiveId" clId="{3860B90E-5EAF-478B-B06A-3BBA5307C0E5}" dt="2025-05-19T12:34:26.601" v="406" actId="478"/>
          <ac:spMkLst>
            <pc:docMk/>
            <pc:sldMk cId="3946425861" sldId="306"/>
            <ac:spMk id="14" creationId="{FD9170D4-317A-EBD4-984D-DEF7FC6B2C6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19" creationId="{DA2BBE18-8A4F-899D-F7B6-962F1F2F255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20" creationId="{9C3FC6D6-341F-9B36-5750-E37B1B86268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21" creationId="{C1CC5E3A-D9A9-3E96-5EA6-7C0E90D936C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23" creationId="{2CF1ED75-6982-6090-75FF-60A5DA112E9A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946425861" sldId="306"/>
            <ac:spMk id="35" creationId="{8B588D10-E0EF-F6FA-6890-D52C47FC33C6}"/>
          </ac:spMkLst>
        </pc:spChg>
      </pc:sldChg>
      <pc:sldChg chg="addSp delSp modSp del mod ord">
        <pc:chgData name="Hannah Dostmann" userId="cde4946c05a47459" providerId="LiveId" clId="{3860B90E-5EAF-478B-B06A-3BBA5307C0E5}" dt="2025-05-20T12:29:45.841" v="2168" actId="47"/>
        <pc:sldMkLst>
          <pc:docMk/>
          <pc:sldMk cId="1998058119" sldId="4775"/>
        </pc:sldMkLst>
        <pc:spChg chg="del mod">
          <ac:chgData name="Hannah Dostmann" userId="cde4946c05a47459" providerId="LiveId" clId="{3860B90E-5EAF-478B-B06A-3BBA5307C0E5}" dt="2025-05-19T20:43:50.903" v="2107" actId="478"/>
          <ac:spMkLst>
            <pc:docMk/>
            <pc:sldMk cId="1998058119" sldId="4775"/>
            <ac:spMk id="3" creationId="{56DF21B2-BDFB-668B-FAD5-4F0274C186F3}"/>
          </ac:spMkLst>
        </pc:spChg>
        <pc:spChg chg="del mod">
          <ac:chgData name="Hannah Dostmann" userId="cde4946c05a47459" providerId="LiveId" clId="{3860B90E-5EAF-478B-B06A-3BBA5307C0E5}" dt="2025-05-19T20:43:49.014" v="2106" actId="478"/>
          <ac:spMkLst>
            <pc:docMk/>
            <pc:sldMk cId="1998058119" sldId="4775"/>
            <ac:spMk id="4" creationId="{D96A061D-4602-B9A7-C641-41DD501357F7}"/>
          </ac:spMkLst>
        </pc:spChg>
        <pc:spChg chg="del">
          <ac:chgData name="Hannah Dostmann" userId="cde4946c05a47459" providerId="LiveId" clId="{3860B90E-5EAF-478B-B06A-3BBA5307C0E5}" dt="2025-05-19T20:43:44.594" v="2104" actId="478"/>
          <ac:spMkLst>
            <pc:docMk/>
            <pc:sldMk cId="1998058119" sldId="4775"/>
            <ac:spMk id="5" creationId="{60CFD4BA-1948-AF39-851D-0F8DA2EF225C}"/>
          </ac:spMkLst>
        </pc:spChg>
        <pc:spChg chg="del">
          <ac:chgData name="Hannah Dostmann" userId="cde4946c05a47459" providerId="LiveId" clId="{3860B90E-5EAF-478B-B06A-3BBA5307C0E5}" dt="2025-05-19T20:40:44.300" v="2064" actId="478"/>
          <ac:spMkLst>
            <pc:docMk/>
            <pc:sldMk cId="1998058119" sldId="4775"/>
            <ac:spMk id="6" creationId="{623AC3AF-78D1-F760-CB08-4C0B3018915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8" creationId="{6C1431C0-1A10-0588-2272-073E1B2504D8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11" creationId="{EA9E771F-012F-F539-938C-C09C776D9D5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15" creationId="{2E5613CD-CC15-2563-CAE5-B40A1B8FD65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21" creationId="{48EC1A65-579A-4F35-CD0A-CADD3E0982E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23" creationId="{8FD0043A-14BA-A6AE-D498-BFD9B375931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30" creationId="{97E046D1-791D-6CE0-8717-F6EB49B2824F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31" creationId="{E7D25389-AD9F-E4EE-D20D-3D5811CFA9FF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998058119" sldId="4775"/>
            <ac:spMk id="32" creationId="{88B8F00F-4A80-CFA5-959E-FD8E6872D8F1}"/>
          </ac:spMkLst>
        </pc:spChg>
        <pc:spChg chg="add mod">
          <ac:chgData name="Hannah Dostmann" userId="cde4946c05a47459" providerId="LiveId" clId="{3860B90E-5EAF-478B-B06A-3BBA5307C0E5}" dt="2025-05-19T20:40:44.971" v="2065"/>
          <ac:spMkLst>
            <pc:docMk/>
            <pc:sldMk cId="1998058119" sldId="4775"/>
            <ac:spMk id="39" creationId="{97FE5AEB-9434-3B3E-52E8-E0305F4C2895}"/>
          </ac:spMkLst>
        </pc:spChg>
        <pc:spChg chg="add mod">
          <ac:chgData name="Hannah Dostmann" userId="cde4946c05a47459" providerId="LiveId" clId="{3860B90E-5EAF-478B-B06A-3BBA5307C0E5}" dt="2025-05-19T20:40:44.971" v="2065"/>
          <ac:spMkLst>
            <pc:docMk/>
            <pc:sldMk cId="1998058119" sldId="4775"/>
            <ac:spMk id="40" creationId="{E2637B02-EA6B-B91C-8251-B50AB6EE03EB}"/>
          </ac:spMkLst>
        </pc:spChg>
        <pc:spChg chg="add mod">
          <ac:chgData name="Hannah Dostmann" userId="cde4946c05a47459" providerId="LiveId" clId="{3860B90E-5EAF-478B-B06A-3BBA5307C0E5}" dt="2025-05-19T20:46:25.305" v="2167" actId="20577"/>
          <ac:spMkLst>
            <pc:docMk/>
            <pc:sldMk cId="1998058119" sldId="4775"/>
            <ac:spMk id="41" creationId="{79B8877F-831C-9A49-45AC-9AEA5FDD6FD1}"/>
          </ac:spMkLst>
        </pc:spChg>
        <pc:spChg chg="add del mod">
          <ac:chgData name="Hannah Dostmann" userId="cde4946c05a47459" providerId="LiveId" clId="{3860B90E-5EAF-478B-B06A-3BBA5307C0E5}" dt="2025-05-19T20:43:46.584" v="2105" actId="478"/>
          <ac:spMkLst>
            <pc:docMk/>
            <pc:sldMk cId="1998058119" sldId="4775"/>
            <ac:spMk id="43" creationId="{805EB3E1-0089-AC19-4073-6159FF19FB37}"/>
          </ac:spMkLst>
        </pc:spChg>
      </pc:sldChg>
      <pc:sldChg chg="addSp delSp modSp del mod ord">
        <pc:chgData name="Hannah Dostmann" userId="cde4946c05a47459" providerId="LiveId" clId="{3860B90E-5EAF-478B-B06A-3BBA5307C0E5}" dt="2025-05-20T12:29:45.841" v="2168" actId="47"/>
        <pc:sldMkLst>
          <pc:docMk/>
          <pc:sldMk cId="3084946823" sldId="4790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084946823" sldId="4790"/>
            <ac:spMk id="2" creationId="{C356BFFE-5E65-FAED-2802-260E05F956FD}"/>
          </ac:spMkLst>
        </pc:spChg>
        <pc:spChg chg="add mod">
          <ac:chgData name="Hannah Dostmann" userId="cde4946c05a47459" providerId="LiveId" clId="{3860B90E-5EAF-478B-B06A-3BBA5307C0E5}" dt="2025-05-19T20:40:30.164" v="2062"/>
          <ac:spMkLst>
            <pc:docMk/>
            <pc:sldMk cId="3084946823" sldId="4790"/>
            <ac:spMk id="3" creationId="{F9FD17D0-B0B2-4AE3-4160-77E02ADB0607}"/>
          </ac:spMkLst>
        </pc:spChg>
        <pc:spChg chg="add mod">
          <ac:chgData name="Hannah Dostmann" userId="cde4946c05a47459" providerId="LiveId" clId="{3860B90E-5EAF-478B-B06A-3BBA5307C0E5}" dt="2025-05-19T20:40:30.164" v="2062"/>
          <ac:spMkLst>
            <pc:docMk/>
            <pc:sldMk cId="3084946823" sldId="4790"/>
            <ac:spMk id="4" creationId="{AF1C7033-BF25-66FE-DFEA-73E64F948600}"/>
          </ac:spMkLst>
        </pc:spChg>
        <pc:spChg chg="del mod">
          <ac:chgData name="Hannah Dostmann" userId="cde4946c05a47459" providerId="LiveId" clId="{3860B90E-5EAF-478B-B06A-3BBA5307C0E5}" dt="2025-05-19T20:40:29.740" v="2061" actId="478"/>
          <ac:spMkLst>
            <pc:docMk/>
            <pc:sldMk cId="3084946823" sldId="4790"/>
            <ac:spMk id="6" creationId="{67A70A37-974B-863F-8CB6-3EE11EE788A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084946823" sldId="4790"/>
            <ac:spMk id="7" creationId="{FD9FD035-FBA7-C729-2231-3309AF5C4F2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084946823" sldId="4790"/>
            <ac:spMk id="9" creationId="{9814162A-3774-6D82-2B7D-9073212B530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084946823" sldId="4790"/>
            <ac:spMk id="10" creationId="{4FF09CF5-DB64-3903-CC8A-408D44F8B8F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084946823" sldId="4790"/>
            <ac:spMk id="11" creationId="{D020264B-E99F-2E9B-897D-D29E069DC28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084946823" sldId="4790"/>
            <ac:spMk id="12" creationId="{0DF7CC49-E5C6-AA0B-9A2D-082FD42D99B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084946823" sldId="4790"/>
            <ac:spMk id="13" creationId="{13779E58-362E-2BAE-429E-216FA567B505}"/>
          </ac:spMkLst>
        </pc:spChg>
      </pc:sldChg>
      <pc:sldChg chg="addSp delSp modSp del mod ord">
        <pc:chgData name="Hannah Dostmann" userId="cde4946c05a47459" providerId="LiveId" clId="{3860B90E-5EAF-478B-B06A-3BBA5307C0E5}" dt="2025-05-20T12:29:45.841" v="2168" actId="47"/>
        <pc:sldMkLst>
          <pc:docMk/>
          <pc:sldMk cId="2492292624" sldId="4791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492292624" sldId="4791"/>
            <ac:spMk id="2" creationId="{02FDCD2A-EEFF-23F5-03BE-FDD3556CFBCA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492292624" sldId="4791"/>
            <ac:spMk id="3" creationId="{1D026E74-FFE3-97C7-9659-F0A35991DFFE}"/>
          </ac:spMkLst>
        </pc:spChg>
        <pc:spChg chg="del">
          <ac:chgData name="Hannah Dostmann" userId="cde4946c05a47459" providerId="LiveId" clId="{3860B90E-5EAF-478B-B06A-3BBA5307C0E5}" dt="2025-05-19T10:09:20.277" v="155" actId="478"/>
          <ac:spMkLst>
            <pc:docMk/>
            <pc:sldMk cId="2492292624" sldId="4791"/>
            <ac:spMk id="4" creationId="{D231CFB7-D947-C88F-9C0E-1F8D228C761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492292624" sldId="4791"/>
            <ac:spMk id="5" creationId="{C3F2A716-D5CB-E992-BB11-D64E32CCAE69}"/>
          </ac:spMkLst>
        </pc:spChg>
        <pc:spChg chg="del mod">
          <ac:chgData name="Hannah Dostmann" userId="cde4946c05a47459" providerId="LiveId" clId="{3860B90E-5EAF-478B-B06A-3BBA5307C0E5}" dt="2025-05-19T20:40:51.489" v="2066" actId="478"/>
          <ac:spMkLst>
            <pc:docMk/>
            <pc:sldMk cId="2492292624" sldId="4791"/>
            <ac:spMk id="6" creationId="{328E85C3-07BE-3176-4155-F096B612BE3C}"/>
          </ac:spMkLst>
        </pc:spChg>
        <pc:spChg chg="add mod">
          <ac:chgData name="Hannah Dostmann" userId="cde4946c05a47459" providerId="LiveId" clId="{3860B90E-5EAF-478B-B06A-3BBA5307C0E5}" dt="2025-05-19T20:40:52.072" v="2067"/>
          <ac:spMkLst>
            <pc:docMk/>
            <pc:sldMk cId="2492292624" sldId="4791"/>
            <ac:spMk id="8" creationId="{6C4105F3-0D57-5B1B-702E-FB3B13CB8C54}"/>
          </ac:spMkLst>
        </pc:spChg>
        <pc:spChg chg="add mod">
          <ac:chgData name="Hannah Dostmann" userId="cde4946c05a47459" providerId="LiveId" clId="{3860B90E-5EAF-478B-B06A-3BBA5307C0E5}" dt="2025-05-19T20:40:52.072" v="2067"/>
          <ac:spMkLst>
            <pc:docMk/>
            <pc:sldMk cId="2492292624" sldId="4791"/>
            <ac:spMk id="9" creationId="{D58DDCDC-097D-ABC7-6EDB-00776967665F}"/>
          </ac:spMkLst>
        </pc:spChg>
        <pc:spChg chg="add del mod">
          <ac:chgData name="Hannah Dostmann" userId="cde4946c05a47459" providerId="LiveId" clId="{3860B90E-5EAF-478B-B06A-3BBA5307C0E5}" dt="2025-05-19T20:42:04.235" v="2086" actId="478"/>
          <ac:spMkLst>
            <pc:docMk/>
            <pc:sldMk cId="2492292624" sldId="4791"/>
            <ac:spMk id="11" creationId="{B0B76DCD-8442-B2D3-2FEE-DBB1BE54EDD7}"/>
          </ac:spMkLst>
        </pc:spChg>
        <pc:picChg chg="mod">
          <ac:chgData name="Hannah Dostmann" userId="cde4946c05a47459" providerId="LiveId" clId="{3860B90E-5EAF-478B-B06A-3BBA5307C0E5}" dt="2025-05-19T20:44:00.250" v="2108" actId="1076"/>
          <ac:picMkLst>
            <pc:docMk/>
            <pc:sldMk cId="2492292624" sldId="4791"/>
            <ac:picMk id="7" creationId="{646DB447-D6D2-EDA4-E45A-62B254B38407}"/>
          </ac:picMkLst>
        </pc:picChg>
      </pc:sldChg>
      <pc:sldChg chg="addSp modSp mod modTransition modAnim">
        <pc:chgData name="Hannah Dostmann" userId="cde4946c05a47459" providerId="LiveId" clId="{3860B90E-5EAF-478B-B06A-3BBA5307C0E5}" dt="2025-05-19T20:39:28.069" v="2054" actId="790"/>
        <pc:sldMkLst>
          <pc:docMk/>
          <pc:sldMk cId="2758004470" sldId="4797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2" creationId="{D7BF922B-9452-E438-5D34-AB662C9F48D6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3" creationId="{324673EA-18F8-09AF-5F67-301A62A3E9C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7" creationId="{2F52A302-FFA0-1597-2222-E1597A249E5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9" creationId="{6DA92E6B-903E-9E3F-0246-55EF2CF147AB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13" creationId="{D415830B-37FD-5B25-92BC-405DCAFFDDAB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14" creationId="{807B4B6A-EC2A-89B7-44F3-12453D816057}"/>
          </ac:spMkLst>
        </pc:spChg>
        <pc:spChg chg="mod">
          <ac:chgData name="Hannah Dostmann" userId="cde4946c05a47459" providerId="LiveId" clId="{3860B90E-5EAF-478B-B06A-3BBA5307C0E5}" dt="2025-05-19T13:12:52.028" v="515" actId="20577"/>
          <ac:spMkLst>
            <pc:docMk/>
            <pc:sldMk cId="2758004470" sldId="4797"/>
            <ac:spMk id="16" creationId="{11A4D604-BD0E-208E-862F-19D3361D22A8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18" creationId="{31C304C9-BBD7-0847-26EF-7328B0B313F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20" creationId="{611C1FC9-4E1E-06D3-4077-289B897FF1B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22" creationId="{85E897DB-04BF-9BD6-D651-8F45C70047C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758004470" sldId="4797"/>
            <ac:spMk id="24" creationId="{A055FA95-D9A3-5BA3-99B5-A9A6B3D9881C}"/>
          </ac:spMkLst>
        </pc:spChg>
        <pc:graphicFrameChg chg="modGraphic">
          <ac:chgData name="Hannah Dostmann" userId="cde4946c05a47459" providerId="LiveId" clId="{3860B90E-5EAF-478B-B06A-3BBA5307C0E5}" dt="2025-05-19T17:57:26.932" v="1217" actId="5793"/>
          <ac:graphicFrameMkLst>
            <pc:docMk/>
            <pc:sldMk cId="2758004470" sldId="4797"/>
            <ac:graphicFrameMk id="12" creationId="{F8E7818C-6010-85C5-0FA5-4D25B5E4CB4C}"/>
          </ac:graphicFrameMkLst>
        </pc:graphicFrameChg>
      </pc:sldChg>
      <pc:sldChg chg="addSp delSp modSp add mod modTransition delAnim modAnim">
        <pc:chgData name="Hannah Dostmann" userId="cde4946c05a47459" providerId="LiveId" clId="{3860B90E-5EAF-478B-B06A-3BBA5307C0E5}" dt="2025-05-19T20:39:28.069" v="2054" actId="790"/>
        <pc:sldMkLst>
          <pc:docMk/>
          <pc:sldMk cId="2835143052" sldId="4799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2" creationId="{8BB17F75-874A-CC1E-9271-29F7907552AD}"/>
          </ac:spMkLst>
        </pc:spChg>
        <pc:spChg chg="del">
          <ac:chgData name="Hannah Dostmann" userId="cde4946c05a47459" providerId="LiveId" clId="{3860B90E-5EAF-478B-B06A-3BBA5307C0E5}" dt="2025-05-19T10:03:04.623" v="65" actId="478"/>
          <ac:spMkLst>
            <pc:docMk/>
            <pc:sldMk cId="2835143052" sldId="4799"/>
            <ac:spMk id="3" creationId="{03C4BBDD-DAE5-C54E-251D-024F0C9C17E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5" creationId="{7C1009D6-F022-E7FB-38F4-E130F9F9A99E}"/>
          </ac:spMkLst>
        </pc:spChg>
        <pc:spChg chg="del mod">
          <ac:chgData name="Hannah Dostmann" userId="cde4946c05a47459" providerId="LiveId" clId="{3860B90E-5EAF-478B-B06A-3BBA5307C0E5}" dt="2025-05-19T10:07:23.813" v="125" actId="478"/>
          <ac:spMkLst>
            <pc:docMk/>
            <pc:sldMk cId="2835143052" sldId="4799"/>
            <ac:spMk id="6" creationId="{19E72BE2-D5EB-D114-50C4-39D45564907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8" creationId="{8E776495-7C91-2E13-0B2C-5CE5E45B7E8F}"/>
          </ac:spMkLst>
        </pc:spChg>
        <pc:spChg chg="mod">
          <ac:chgData name="Hannah Dostmann" userId="cde4946c05a47459" providerId="LiveId" clId="{3860B90E-5EAF-478B-B06A-3BBA5307C0E5}" dt="2025-05-19T12:48:21.977" v="497" actId="1036"/>
          <ac:spMkLst>
            <pc:docMk/>
            <pc:sldMk cId="2835143052" sldId="4799"/>
            <ac:spMk id="9" creationId="{FB1F1F59-B3C7-F746-A299-E8498F898A5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10" creationId="{2CF36E39-4868-195B-A8E1-CBA8FEDBC341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11" creationId="{3CA81863-ACF3-A59F-F881-15942A26D42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12" creationId="{1F69BA9C-27F0-2248-BDD3-78C5FBBF7453}"/>
          </ac:spMkLst>
        </pc:spChg>
        <pc:spChg chg="del">
          <ac:chgData name="Hannah Dostmann" userId="cde4946c05a47459" providerId="LiveId" clId="{3860B90E-5EAF-478B-B06A-3BBA5307C0E5}" dt="2025-05-19T10:01:44.165" v="3" actId="478"/>
          <ac:spMkLst>
            <pc:docMk/>
            <pc:sldMk cId="2835143052" sldId="4799"/>
            <ac:spMk id="19" creationId="{8CFA0192-9F10-C3C0-426F-01E557661A0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21" creationId="{9B13698A-83F8-5EF9-F46D-8B1AEE35D702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22" creationId="{0828C54F-FE5D-EB60-36F4-C88A79EB766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23" creationId="{05C30A66-7919-1B12-E0DF-B4D2DB556EC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835143052" sldId="4799"/>
            <ac:spMk id="24" creationId="{068BA483-A241-24E4-8C02-F62A0F56D009}"/>
          </ac:spMkLst>
        </pc:spChg>
        <pc:spChg chg="del">
          <ac:chgData name="Hannah Dostmann" userId="cde4946c05a47459" providerId="LiveId" clId="{3860B90E-5EAF-478B-B06A-3BBA5307C0E5}" dt="2025-05-19T10:01:45.591" v="4" actId="478"/>
          <ac:spMkLst>
            <pc:docMk/>
            <pc:sldMk cId="2835143052" sldId="4799"/>
            <ac:spMk id="28" creationId="{64013F7E-D0A9-44D9-CCD9-FC306F300B50}"/>
          </ac:spMkLst>
        </pc:spChg>
        <pc:spChg chg="del">
          <ac:chgData name="Hannah Dostmann" userId="cde4946c05a47459" providerId="LiveId" clId="{3860B90E-5EAF-478B-B06A-3BBA5307C0E5}" dt="2025-05-19T10:01:50.409" v="7" actId="478"/>
          <ac:spMkLst>
            <pc:docMk/>
            <pc:sldMk cId="2835143052" sldId="4799"/>
            <ac:spMk id="29" creationId="{04A75743-8727-A9EF-3E2B-00544B6A6F6D}"/>
          </ac:spMkLst>
        </pc:spChg>
        <pc:spChg chg="del">
          <ac:chgData name="Hannah Dostmann" userId="cde4946c05a47459" providerId="LiveId" clId="{3860B90E-5EAF-478B-B06A-3BBA5307C0E5}" dt="2025-05-19T10:01:53.197" v="11" actId="478"/>
          <ac:spMkLst>
            <pc:docMk/>
            <pc:sldMk cId="2835143052" sldId="4799"/>
            <ac:spMk id="30" creationId="{49C43CDE-1B21-5028-AEF2-3AE88FAC5986}"/>
          </ac:spMkLst>
        </pc:spChg>
        <pc:spChg chg="del">
          <ac:chgData name="Hannah Dostmann" userId="cde4946c05a47459" providerId="LiveId" clId="{3860B90E-5EAF-478B-B06A-3BBA5307C0E5}" dt="2025-05-19T10:01:51.882" v="9" actId="478"/>
          <ac:spMkLst>
            <pc:docMk/>
            <pc:sldMk cId="2835143052" sldId="4799"/>
            <ac:spMk id="31" creationId="{4BDB41F1-7525-123F-BE76-ACAEABBF932F}"/>
          </ac:spMkLst>
        </pc:spChg>
        <pc:spChg chg="mod">
          <ac:chgData name="Hannah Dostmann" userId="cde4946c05a47459" providerId="LiveId" clId="{3860B90E-5EAF-478B-B06A-3BBA5307C0E5}" dt="2025-05-19T12:47:27.960" v="464" actId="1038"/>
          <ac:spMkLst>
            <pc:docMk/>
            <pc:sldMk cId="2835143052" sldId="4799"/>
            <ac:spMk id="32" creationId="{A84712E8-E513-4A29-0E69-1F23E4F3F8A9}"/>
          </ac:spMkLst>
        </pc:spChg>
        <pc:spChg chg="mod">
          <ac:chgData name="Hannah Dostmann" userId="cde4946c05a47459" providerId="LiveId" clId="{3860B90E-5EAF-478B-B06A-3BBA5307C0E5}" dt="2025-05-19T12:47:27.960" v="464" actId="1038"/>
          <ac:spMkLst>
            <pc:docMk/>
            <pc:sldMk cId="2835143052" sldId="4799"/>
            <ac:spMk id="33" creationId="{220842FE-0204-3CDF-6027-1B8EB18F60ED}"/>
          </ac:spMkLst>
        </pc:spChg>
        <pc:spChg chg="del">
          <ac:chgData name="Hannah Dostmann" userId="cde4946c05a47459" providerId="LiveId" clId="{3860B90E-5EAF-478B-B06A-3BBA5307C0E5}" dt="2025-05-19T10:01:52.703" v="10" actId="478"/>
          <ac:spMkLst>
            <pc:docMk/>
            <pc:sldMk cId="2835143052" sldId="4799"/>
            <ac:spMk id="34" creationId="{F9E6620F-609E-FDEF-8CAE-9B27F6EE5F69}"/>
          </ac:spMkLst>
        </pc:spChg>
        <pc:spChg chg="del">
          <ac:chgData name="Hannah Dostmann" userId="cde4946c05a47459" providerId="LiveId" clId="{3860B90E-5EAF-478B-B06A-3BBA5307C0E5}" dt="2025-05-19T10:01:51.162" v="8" actId="478"/>
          <ac:spMkLst>
            <pc:docMk/>
            <pc:sldMk cId="2835143052" sldId="4799"/>
            <ac:spMk id="35" creationId="{A860BB21-C6D4-B255-180C-BA29EC53C740}"/>
          </ac:spMkLst>
        </pc:spChg>
        <pc:spChg chg="add mod">
          <ac:chgData name="Hannah Dostmann" userId="cde4946c05a47459" providerId="LiveId" clId="{3860B90E-5EAF-478B-B06A-3BBA5307C0E5}" dt="2025-05-19T12:47:27.960" v="464" actId="1038"/>
          <ac:spMkLst>
            <pc:docMk/>
            <pc:sldMk cId="2835143052" sldId="4799"/>
            <ac:spMk id="36" creationId="{9369D3E5-920B-00FD-75D3-D784B640B8A3}"/>
          </ac:spMkLst>
        </pc:spChg>
        <pc:spChg chg="mod">
          <ac:chgData name="Hannah Dostmann" userId="cde4946c05a47459" providerId="LiveId" clId="{3860B90E-5EAF-478B-B06A-3BBA5307C0E5}" dt="2025-05-19T10:04:02.859" v="83" actId="1076"/>
          <ac:spMkLst>
            <pc:docMk/>
            <pc:sldMk cId="2835143052" sldId="4799"/>
            <ac:spMk id="37" creationId="{97145295-F883-2E13-D414-531013691AB7}"/>
          </ac:spMkLst>
        </pc:spChg>
        <pc:spChg chg="del">
          <ac:chgData name="Hannah Dostmann" userId="cde4946c05a47459" providerId="LiveId" clId="{3860B90E-5EAF-478B-B06A-3BBA5307C0E5}" dt="2025-05-19T10:01:49.434" v="6" actId="478"/>
          <ac:spMkLst>
            <pc:docMk/>
            <pc:sldMk cId="2835143052" sldId="4799"/>
            <ac:spMk id="39" creationId="{C7AF08F0-E1B5-28F7-31A4-833D21903FFF}"/>
          </ac:spMkLst>
        </pc:spChg>
        <pc:spChg chg="add del mod">
          <ac:chgData name="Hannah Dostmann" userId="cde4946c05a47459" providerId="LiveId" clId="{3860B90E-5EAF-478B-B06A-3BBA5307C0E5}" dt="2025-05-19T12:43:18.655" v="416" actId="478"/>
          <ac:spMkLst>
            <pc:docMk/>
            <pc:sldMk cId="2835143052" sldId="4799"/>
            <ac:spMk id="41" creationId="{59DA6E0C-58C8-C2F7-6187-5B6C3D2E3A41}"/>
          </ac:spMkLst>
        </pc:spChg>
        <pc:spChg chg="del">
          <ac:chgData name="Hannah Dostmann" userId="cde4946c05a47459" providerId="LiveId" clId="{3860B90E-5EAF-478B-B06A-3BBA5307C0E5}" dt="2025-05-19T10:02:30.316" v="38" actId="478"/>
          <ac:spMkLst>
            <pc:docMk/>
            <pc:sldMk cId="2835143052" sldId="4799"/>
            <ac:spMk id="45" creationId="{9ADCAA7D-6470-9CCA-5504-F84284A250CA}"/>
          </ac:spMkLst>
        </pc:spChg>
        <pc:spChg chg="del">
          <ac:chgData name="Hannah Dostmann" userId="cde4946c05a47459" providerId="LiveId" clId="{3860B90E-5EAF-478B-B06A-3BBA5307C0E5}" dt="2025-05-19T10:01:47.064" v="5" actId="478"/>
          <ac:spMkLst>
            <pc:docMk/>
            <pc:sldMk cId="2835143052" sldId="4799"/>
            <ac:spMk id="46" creationId="{3A27AC47-3128-32B6-0CE2-D96C96437B15}"/>
          </ac:spMkLst>
        </pc:spChg>
        <pc:spChg chg="add mod">
          <ac:chgData name="Hannah Dostmann" userId="cde4946c05a47459" providerId="LiveId" clId="{3860B90E-5EAF-478B-B06A-3BBA5307C0E5}" dt="2025-05-19T10:08:13.554" v="138" actId="1035"/>
          <ac:spMkLst>
            <pc:docMk/>
            <pc:sldMk cId="2835143052" sldId="4799"/>
            <ac:spMk id="54" creationId="{8F2DBFF4-9762-4E09-CB66-B90743B0809A}"/>
          </ac:spMkLst>
        </pc:spChg>
        <pc:spChg chg="add mod">
          <ac:chgData name="Hannah Dostmann" userId="cde4946c05a47459" providerId="LiveId" clId="{3860B90E-5EAF-478B-B06A-3BBA5307C0E5}" dt="2025-05-19T10:07:31.719" v="126"/>
          <ac:spMkLst>
            <pc:docMk/>
            <pc:sldMk cId="2835143052" sldId="4799"/>
            <ac:spMk id="55" creationId="{7C6CF712-7024-36A8-7028-BF661EA44D18}"/>
          </ac:spMkLst>
        </pc:spChg>
        <pc:spChg chg="add del mod">
          <ac:chgData name="Hannah Dostmann" userId="cde4946c05a47459" providerId="LiveId" clId="{3860B90E-5EAF-478B-B06A-3BBA5307C0E5}" dt="2025-05-19T10:08:44.009" v="149" actId="1036"/>
          <ac:spMkLst>
            <pc:docMk/>
            <pc:sldMk cId="2835143052" sldId="4799"/>
            <ac:spMk id="56" creationId="{BB969DCA-3432-A21A-8927-60935CE7A5F1}"/>
          </ac:spMkLst>
        </pc:spChg>
        <pc:grpChg chg="mod">
          <ac:chgData name="Hannah Dostmann" userId="cde4946c05a47459" providerId="LiveId" clId="{3860B90E-5EAF-478B-B06A-3BBA5307C0E5}" dt="2025-05-19T10:08:46.170" v="151" actId="1076"/>
          <ac:grpSpMkLst>
            <pc:docMk/>
            <pc:sldMk cId="2835143052" sldId="4799"/>
            <ac:grpSpMk id="4" creationId="{4AF490E3-9D55-655A-EDBE-A736AEEE9D3B}"/>
          </ac:grpSpMkLst>
        </pc:grpChg>
        <pc:graphicFrameChg chg="mod">
          <ac:chgData name="Hannah Dostmann" userId="cde4946c05a47459" providerId="LiveId" clId="{3860B90E-5EAF-478B-B06A-3BBA5307C0E5}" dt="2025-05-19T10:04:19.717" v="85" actId="1076"/>
          <ac:graphicFrameMkLst>
            <pc:docMk/>
            <pc:sldMk cId="2835143052" sldId="4799"/>
            <ac:graphicFrameMk id="27" creationId="{04AA3505-700E-373C-86E5-4F2EDFE73340}"/>
          </ac:graphicFrameMkLst>
        </pc:graphicFrameChg>
        <pc:picChg chg="mod">
          <ac:chgData name="Hannah Dostmann" userId="cde4946c05a47459" providerId="LiveId" clId="{3860B90E-5EAF-478B-B06A-3BBA5307C0E5}" dt="2025-05-19T10:04:02.859" v="83" actId="1076"/>
          <ac:picMkLst>
            <pc:docMk/>
            <pc:sldMk cId="2835143052" sldId="4799"/>
            <ac:picMk id="26" creationId="{FE6C5D16-9554-B9EA-FF3C-81C090CF3BAD}"/>
          </ac:picMkLst>
        </pc:picChg>
        <pc:cxnChg chg="mod">
          <ac:chgData name="Hannah Dostmann" userId="cde4946c05a47459" providerId="LiveId" clId="{3860B90E-5EAF-478B-B06A-3BBA5307C0E5}" dt="2025-05-19T12:47:27.960" v="464" actId="1038"/>
          <ac:cxnSpMkLst>
            <pc:docMk/>
            <pc:sldMk cId="2835143052" sldId="4799"/>
            <ac:cxnSpMk id="17" creationId="{FCC4D62A-BD27-BA9C-2065-0B5CFF216E75}"/>
          </ac:cxnSpMkLst>
        </pc:cxnChg>
        <pc:cxnChg chg="mod">
          <ac:chgData name="Hannah Dostmann" userId="cde4946c05a47459" providerId="LiveId" clId="{3860B90E-5EAF-478B-B06A-3BBA5307C0E5}" dt="2025-05-19T12:47:27.960" v="464" actId="1038"/>
          <ac:cxnSpMkLst>
            <pc:docMk/>
            <pc:sldMk cId="2835143052" sldId="4799"/>
            <ac:cxnSpMk id="18" creationId="{C09B4CDA-5662-4874-42A1-EECD25EF6ADD}"/>
          </ac:cxnSpMkLst>
        </pc:cxnChg>
        <pc:cxnChg chg="add mod">
          <ac:chgData name="Hannah Dostmann" userId="cde4946c05a47459" providerId="LiveId" clId="{3860B90E-5EAF-478B-B06A-3BBA5307C0E5}" dt="2025-05-19T12:47:27.960" v="464" actId="1038"/>
          <ac:cxnSpMkLst>
            <pc:docMk/>
            <pc:sldMk cId="2835143052" sldId="4799"/>
            <ac:cxnSpMk id="38" creationId="{41142013-F6DB-9343-7678-2BA287EB8ACC}"/>
          </ac:cxnSpMkLst>
        </pc:cxnChg>
        <pc:cxnChg chg="add mod">
          <ac:chgData name="Hannah Dostmann" userId="cde4946c05a47459" providerId="LiveId" clId="{3860B90E-5EAF-478B-B06A-3BBA5307C0E5}" dt="2025-05-19T10:05:29.091" v="111" actId="14100"/>
          <ac:cxnSpMkLst>
            <pc:docMk/>
            <pc:sldMk cId="2835143052" sldId="4799"/>
            <ac:cxnSpMk id="43" creationId="{09C52748-0A88-F45A-A0E5-1FCF96071A80}"/>
          </ac:cxnSpMkLst>
        </pc:cxnChg>
        <pc:cxnChg chg="add mod">
          <ac:chgData name="Hannah Dostmann" userId="cde4946c05a47459" providerId="LiveId" clId="{3860B90E-5EAF-478B-B06A-3BBA5307C0E5}" dt="2025-05-19T10:06:00.363" v="123" actId="14100"/>
          <ac:cxnSpMkLst>
            <pc:docMk/>
            <pc:sldMk cId="2835143052" sldId="4799"/>
            <ac:cxnSpMk id="49" creationId="{6DE59067-5BD7-2040-8A6E-CB8FC42D608E}"/>
          </ac:cxnSpMkLst>
        </pc:cxnChg>
      </pc:sldChg>
      <pc:sldChg chg="addSp delSp modSp mod modAnim">
        <pc:chgData name="Hannah Dostmann" userId="cde4946c05a47459" providerId="LiveId" clId="{3860B90E-5EAF-478B-B06A-3BBA5307C0E5}" dt="2025-05-19T20:39:28.069" v="2054" actId="790"/>
        <pc:sldMkLst>
          <pc:docMk/>
          <pc:sldMk cId="3812199728" sldId="4800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2" creationId="{D77A6DFC-6895-B2A1-C910-9E33BCDDB8BD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3" creationId="{CDDDB5E6-E100-85DC-512B-AE0982360B6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5" creationId="{96A2C883-E539-B666-8F1F-4043A9049D4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9" creationId="{C0BD89FE-A137-9D32-8EC3-3413B44B6894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10" creationId="{068ED460-5FAA-8709-5E97-16EDDAC8666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12" creationId="{8929D701-6AA8-46CE-6706-98A53C01743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24" creationId="{56F7A113-6DC5-A23C-79D4-1B4EE162224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29" creationId="{D72802F5-EB50-4FE2-4D3B-F6EDB799A04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30" creationId="{0EF0281B-BCD1-1BC2-C0A6-33337AAD1F63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812199728" sldId="4800"/>
            <ac:spMk id="31" creationId="{F56F6F1E-1671-5139-668A-BE1177D1352D}"/>
          </ac:spMkLst>
        </pc:spChg>
        <pc:picChg chg="del">
          <ac:chgData name="Hannah Dostmann" userId="cde4946c05a47459" providerId="LiveId" clId="{3860B90E-5EAF-478B-B06A-3BBA5307C0E5}" dt="2025-05-19T13:51:59.484" v="575" actId="478"/>
          <ac:picMkLst>
            <pc:docMk/>
            <pc:sldMk cId="3812199728" sldId="4800"/>
            <ac:picMk id="25" creationId="{E0E7947D-1B9D-7324-D50A-B82407A3CB1C}"/>
          </ac:picMkLst>
        </pc:picChg>
        <pc:cxnChg chg="mod">
          <ac:chgData name="Hannah Dostmann" userId="cde4946c05a47459" providerId="LiveId" clId="{3860B90E-5EAF-478B-B06A-3BBA5307C0E5}" dt="2025-05-19T18:15:59.874" v="1362" actId="208"/>
          <ac:cxnSpMkLst>
            <pc:docMk/>
            <pc:sldMk cId="3812199728" sldId="4800"/>
            <ac:cxnSpMk id="4" creationId="{45843699-CFFC-5D85-574B-9F3BC621D743}"/>
          </ac:cxnSpMkLst>
        </pc:cxnChg>
      </pc:sldChg>
      <pc:sldChg chg="addSp delSp modSp del mod">
        <pc:chgData name="Hannah Dostmann" userId="cde4946c05a47459" providerId="LiveId" clId="{3860B90E-5EAF-478B-B06A-3BBA5307C0E5}" dt="2025-05-20T12:29:47.420" v="2169" actId="47"/>
        <pc:sldMkLst>
          <pc:docMk/>
          <pc:sldMk cId="138981852" sldId="4802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38981852" sldId="4802"/>
            <ac:spMk id="2" creationId="{3C68B6BA-8B9A-058B-9DB3-FAF8F19A679B}"/>
          </ac:spMkLst>
        </pc:spChg>
        <pc:spChg chg="add mod">
          <ac:chgData name="Hannah Dostmann" userId="cde4946c05a47459" providerId="LiveId" clId="{3860B90E-5EAF-478B-B06A-3BBA5307C0E5}" dt="2025-05-19T20:40:24.761" v="2060"/>
          <ac:spMkLst>
            <pc:docMk/>
            <pc:sldMk cId="138981852" sldId="4802"/>
            <ac:spMk id="3" creationId="{C24D48D3-80F6-CD31-F751-623F8F06AEF7}"/>
          </ac:spMkLst>
        </pc:spChg>
        <pc:spChg chg="add mod">
          <ac:chgData name="Hannah Dostmann" userId="cde4946c05a47459" providerId="LiveId" clId="{3860B90E-5EAF-478B-B06A-3BBA5307C0E5}" dt="2025-05-19T20:40:24.761" v="2060"/>
          <ac:spMkLst>
            <pc:docMk/>
            <pc:sldMk cId="138981852" sldId="4802"/>
            <ac:spMk id="4" creationId="{F9C4F029-1DDC-6454-4FD9-4B810CC34A25}"/>
          </ac:spMkLst>
        </pc:spChg>
        <pc:spChg chg="del mod">
          <ac:chgData name="Hannah Dostmann" userId="cde4946c05a47459" providerId="LiveId" clId="{3860B90E-5EAF-478B-B06A-3BBA5307C0E5}" dt="2025-05-19T20:40:24.083" v="2059" actId="478"/>
          <ac:spMkLst>
            <pc:docMk/>
            <pc:sldMk cId="138981852" sldId="4802"/>
            <ac:spMk id="6" creationId="{AA8D6875-CF4F-B032-1FAF-E4AE6967D869}"/>
          </ac:spMkLst>
        </pc:spChg>
      </pc:sldChg>
      <pc:sldChg chg="addSp delSp modSp mod modTransition modNotesTx">
        <pc:chgData name="Hannah Dostmann" userId="cde4946c05a47459" providerId="LiveId" clId="{3860B90E-5EAF-478B-B06A-3BBA5307C0E5}" dt="2025-05-19T20:39:28.069" v="2054" actId="790"/>
        <pc:sldMkLst>
          <pc:docMk/>
          <pc:sldMk cId="3439229739" sldId="4805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2" creationId="{FC7F91AD-CE10-E1CE-9145-2D49D00631B8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4" creationId="{A8F5AC9E-B538-0785-E89F-65D732DDE74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7" creationId="{CBA540A4-059A-D11B-7877-BAA03C3969D3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10" creationId="{B2A15848-E4A9-56DA-7A2A-44A2CDD1BB5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11" creationId="{B51F0431-9731-AF53-E76E-FC52D1F3D1A2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18" creationId="{665CA840-42FB-F4A9-3C7C-F6138608D2D3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19" creationId="{C00CB589-9144-4E45-95FB-691CD85C6634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30" creationId="{997DF21F-9982-BAE8-9E6F-9F175D989670}"/>
          </ac:spMkLst>
        </pc:spChg>
        <pc:spChg chg="del">
          <ac:chgData name="Hannah Dostmann" userId="cde4946c05a47459" providerId="LiveId" clId="{3860B90E-5EAF-478B-B06A-3BBA5307C0E5}" dt="2025-05-19T15:17:38.822" v="824" actId="478"/>
          <ac:spMkLst>
            <pc:docMk/>
            <pc:sldMk cId="3439229739" sldId="4805"/>
            <ac:spMk id="41" creationId="{D7A1EE3A-1C7F-63CF-573F-86BE69AEACB4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42" creationId="{DC147BB1-4DDE-98FD-2847-586BE4C46EC4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39229739" sldId="4805"/>
            <ac:spMk id="43" creationId="{F7B998A5-A299-CB8B-113E-6E90156805C8}"/>
          </ac:spMkLst>
        </pc:spChg>
        <pc:graphicFrameChg chg="mod modGraphic">
          <ac:chgData name="Hannah Dostmann" userId="cde4946c05a47459" providerId="LiveId" clId="{3860B90E-5EAF-478B-B06A-3BBA5307C0E5}" dt="2025-05-19T18:09:42.620" v="1315" actId="1038"/>
          <ac:graphicFrameMkLst>
            <pc:docMk/>
            <pc:sldMk cId="3439229739" sldId="4805"/>
            <ac:graphicFrameMk id="33" creationId="{1B414A84-82C2-8A65-BEFC-B90388C7EDF5}"/>
          </ac:graphicFrameMkLst>
        </pc:graphicFrameChg>
        <pc:picChg chg="add del mod">
          <ac:chgData name="Hannah Dostmann" userId="cde4946c05a47459" providerId="LiveId" clId="{3860B90E-5EAF-478B-B06A-3BBA5307C0E5}" dt="2025-05-19T15:19:02.228" v="827" actId="478"/>
          <ac:picMkLst>
            <pc:docMk/>
            <pc:sldMk cId="3439229739" sldId="4805"/>
            <ac:picMk id="2050" creationId="{9683C478-7CF8-A9BB-6B6E-96ABD2226429}"/>
          </ac:picMkLst>
        </pc:picChg>
      </pc:sldChg>
      <pc:sldChg chg="addSp modSp mod modTransition modAnim modNotesTx">
        <pc:chgData name="Hannah Dostmann" userId="cde4946c05a47459" providerId="LiveId" clId="{3860B90E-5EAF-478B-B06A-3BBA5307C0E5}" dt="2025-05-19T20:39:28.069" v="2054" actId="790"/>
        <pc:sldMkLst>
          <pc:docMk/>
          <pc:sldMk cId="3452228235" sldId="4807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2" creationId="{CB01E235-6C2F-EEDD-392D-BA4A3C8B4AD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3" creationId="{90B9E98D-624C-D1B5-E218-462D93B93F23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9" creationId="{0945A06B-A0CA-F46E-6EC8-141E80B10F1F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10" creationId="{1D9D458A-98AE-9C14-A6D8-5870D11C3BC8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12" creationId="{47692542-BA7C-3715-DEB1-9A39A18D1AFA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13" creationId="{965310AA-861F-986B-A296-A572B85635B1}"/>
          </ac:spMkLst>
        </pc:spChg>
        <pc:spChg chg="mod">
          <ac:chgData name="Hannah Dostmann" userId="cde4946c05a47459" providerId="LiveId" clId="{3860B90E-5EAF-478B-B06A-3BBA5307C0E5}" dt="2025-05-19T18:11:05.779" v="1317" actId="20577"/>
          <ac:spMkLst>
            <pc:docMk/>
            <pc:sldMk cId="3452228235" sldId="4807"/>
            <ac:spMk id="15" creationId="{26EEEF03-133E-1553-1E52-B6D1823E872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18" creationId="{6B0BC7FE-7FF5-F13F-48CF-B83A22F94E3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22" creationId="{249A6432-83DC-473D-231A-559B7FF10C0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24" creationId="{8BA03AB6-3CED-7EB7-2947-46E7DECF6092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452228235" sldId="4807"/>
            <ac:spMk id="25" creationId="{8CA44C15-C516-D1E7-F2BA-AA8C7B31607A}"/>
          </ac:spMkLst>
        </pc:spChg>
      </pc:sldChg>
      <pc:sldChg chg="modSp mod modTransition modAnim">
        <pc:chgData name="Hannah Dostmann" userId="cde4946c05a47459" providerId="LiveId" clId="{3860B90E-5EAF-478B-B06A-3BBA5307C0E5}" dt="2025-05-19T20:39:28.069" v="2054" actId="790"/>
        <pc:sldMkLst>
          <pc:docMk/>
          <pc:sldMk cId="3703932378" sldId="4811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703932378" sldId="4811"/>
            <ac:spMk id="2" creationId="{6752BD2D-70F5-DBAB-6788-A496384A34F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703932378" sldId="4811"/>
            <ac:spMk id="4" creationId="{1C520022-DA74-A774-7ADD-348922CFB0F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703932378" sldId="4811"/>
            <ac:spMk id="5" creationId="{B373E95F-7A7A-B801-A7D0-E3CC76D69E0A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703932378" sldId="4811"/>
            <ac:spMk id="6" creationId="{471288E4-EA2C-8700-315F-ED8EC3C40AE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703932378" sldId="4811"/>
            <ac:spMk id="17" creationId="{78E20AF1-DBAB-6B24-EE91-E7AD0C28C563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703932378" sldId="4811"/>
            <ac:spMk id="18" creationId="{0370D94C-AFBD-53FC-3F7A-2A970E33E5C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703932378" sldId="4811"/>
            <ac:spMk id="19" creationId="{9E30B76B-8589-4964-9B50-BC0ED96387AB}"/>
          </ac:spMkLst>
        </pc:spChg>
      </pc:sldChg>
      <pc:sldChg chg="addSp delSp modSp mod delAnim modAnim modNotesTx">
        <pc:chgData name="Hannah Dostmann" userId="cde4946c05a47459" providerId="LiveId" clId="{3860B90E-5EAF-478B-B06A-3BBA5307C0E5}" dt="2025-05-19T20:40:11.583" v="2058" actId="21"/>
        <pc:sldMkLst>
          <pc:docMk/>
          <pc:sldMk cId="2399856683" sldId="4816"/>
        </pc:sldMkLst>
        <pc:spChg chg="add del mod">
          <ac:chgData name="Hannah Dostmann" userId="cde4946c05a47459" providerId="LiveId" clId="{3860B90E-5EAF-478B-B06A-3BBA5307C0E5}" dt="2025-05-19T20:40:11.583" v="2058" actId="21"/>
          <ac:spMkLst>
            <pc:docMk/>
            <pc:sldMk cId="2399856683" sldId="4816"/>
            <ac:spMk id="2" creationId="{EAD060AD-6B8E-87B3-0399-912A91575CF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399856683" sldId="4816"/>
            <ac:spMk id="4" creationId="{97C0EEDE-2C0A-69A0-F6C7-3EAA9CE339AA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399856683" sldId="4816"/>
            <ac:spMk id="5" creationId="{DDEB9C81-6B7D-451D-B5A9-E36BDBA622BA}"/>
          </ac:spMkLst>
        </pc:spChg>
        <pc:spChg chg="add del mod">
          <ac:chgData name="Hannah Dostmann" userId="cde4946c05a47459" providerId="LiveId" clId="{3860B90E-5EAF-478B-B06A-3BBA5307C0E5}" dt="2025-05-19T20:40:11.583" v="2058" actId="21"/>
          <ac:spMkLst>
            <pc:docMk/>
            <pc:sldMk cId="2399856683" sldId="4816"/>
            <ac:spMk id="6" creationId="{BF61AB0D-E486-8947-910A-ED32F6632045}"/>
          </ac:spMkLst>
        </pc:spChg>
        <pc:spChg chg="add del mod">
          <ac:chgData name="Hannah Dostmann" userId="cde4946c05a47459" providerId="LiveId" clId="{3860B90E-5EAF-478B-B06A-3BBA5307C0E5}" dt="2025-05-19T20:40:11.583" v="2058" actId="21"/>
          <ac:spMkLst>
            <pc:docMk/>
            <pc:sldMk cId="2399856683" sldId="4816"/>
            <ac:spMk id="7" creationId="{4497280C-98E4-6D5D-1AF1-459D462447F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399856683" sldId="4816"/>
            <ac:spMk id="8" creationId="{A210B23D-DB23-18C5-3F54-41B351BA798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399856683" sldId="4816"/>
            <ac:spMk id="10" creationId="{9642E1D7-E1CA-495C-665F-197B533334B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399856683" sldId="4816"/>
            <ac:spMk id="25" creationId="{0252B4D0-A39F-9EB5-D725-DD0C5C6BD354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399856683" sldId="4816"/>
            <ac:spMk id="26" creationId="{D62322A7-831C-7BF1-DC9A-3D69244599F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399856683" sldId="4816"/>
            <ac:spMk id="27" creationId="{87F7441D-47F7-8D57-AA10-3D8268DFA05E}"/>
          </ac:spMkLst>
        </pc:spChg>
        <pc:graphicFrameChg chg="del">
          <ac:chgData name="Hannah Dostmann" userId="cde4946c05a47459" providerId="LiveId" clId="{3860B90E-5EAF-478B-B06A-3BBA5307C0E5}" dt="2025-05-19T16:22:17.725" v="958" actId="478"/>
          <ac:graphicFrameMkLst>
            <pc:docMk/>
            <pc:sldMk cId="2399856683" sldId="4816"/>
            <ac:graphicFrameMk id="9" creationId="{89ABBA8A-5FA9-8313-4217-BA4C7AED767F}"/>
          </ac:graphicFrameMkLst>
        </pc:graphicFrameChg>
        <pc:cxnChg chg="del">
          <ac:chgData name="Hannah Dostmann" userId="cde4946c05a47459" providerId="LiveId" clId="{3860B90E-5EAF-478B-B06A-3BBA5307C0E5}" dt="2025-05-19T16:22:19.938" v="961" actId="478"/>
          <ac:cxnSpMkLst>
            <pc:docMk/>
            <pc:sldMk cId="2399856683" sldId="4816"/>
            <ac:cxnSpMk id="12" creationId="{AEF2EE96-37E5-C4FF-4E36-F39CFCCC4C2A}"/>
          </ac:cxnSpMkLst>
        </pc:cxnChg>
        <pc:cxnChg chg="del">
          <ac:chgData name="Hannah Dostmann" userId="cde4946c05a47459" providerId="LiveId" clId="{3860B90E-5EAF-478B-B06A-3BBA5307C0E5}" dt="2025-05-19T16:22:19.336" v="960" actId="478"/>
          <ac:cxnSpMkLst>
            <pc:docMk/>
            <pc:sldMk cId="2399856683" sldId="4816"/>
            <ac:cxnSpMk id="13" creationId="{F52AC9A3-3AA4-F7E9-118F-69F7BA48EF65}"/>
          </ac:cxnSpMkLst>
        </pc:cxnChg>
        <pc:cxnChg chg="del">
          <ac:chgData name="Hannah Dostmann" userId="cde4946c05a47459" providerId="LiveId" clId="{3860B90E-5EAF-478B-B06A-3BBA5307C0E5}" dt="2025-05-19T16:22:18.716" v="959" actId="478"/>
          <ac:cxnSpMkLst>
            <pc:docMk/>
            <pc:sldMk cId="2399856683" sldId="4816"/>
            <ac:cxnSpMk id="16" creationId="{7772E55C-9DB3-9071-4984-E390980FF935}"/>
          </ac:cxnSpMkLst>
        </pc:cxnChg>
      </pc:sldChg>
      <pc:sldChg chg="addSp delSp modSp mod delAnim modAnim">
        <pc:chgData name="Hannah Dostmann" userId="cde4946c05a47459" providerId="LiveId" clId="{3860B90E-5EAF-478B-B06A-3BBA5307C0E5}" dt="2025-05-19T20:39:28.069" v="2054" actId="790"/>
        <pc:sldMkLst>
          <pc:docMk/>
          <pc:sldMk cId="996735767" sldId="4818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2" creationId="{DE19A402-63EE-2C00-B707-F8295800CEC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4" creationId="{85414807-3BF8-2CC9-FF43-D032F416EA4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14" creationId="{B5019AE9-A4BC-5E17-4592-F2A0B50A6C6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17" creationId="{72244CA6-38DD-3CB6-24EE-B607AAC112DF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24" creationId="{9BB05D2C-5FB2-9D56-7506-F372F8E398F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25" creationId="{EF20B68E-3179-82B9-4980-83827F0A7AC1}"/>
          </ac:spMkLst>
        </pc:spChg>
        <pc:spChg chg="del mod">
          <ac:chgData name="Hannah Dostmann" userId="cde4946c05a47459" providerId="LiveId" clId="{3860B90E-5EAF-478B-B06A-3BBA5307C0E5}" dt="2025-05-19T14:31:29.916" v="627" actId="478"/>
          <ac:spMkLst>
            <pc:docMk/>
            <pc:sldMk cId="996735767" sldId="4818"/>
            <ac:spMk id="26" creationId="{301EF914-74C0-CB37-D45A-98F0C23DA48F}"/>
          </ac:spMkLst>
        </pc:spChg>
        <pc:spChg chg="del">
          <ac:chgData name="Hannah Dostmann" userId="cde4946c05a47459" providerId="LiveId" clId="{3860B90E-5EAF-478B-B06A-3BBA5307C0E5}" dt="2025-05-19T14:31:29.916" v="627" actId="478"/>
          <ac:spMkLst>
            <pc:docMk/>
            <pc:sldMk cId="996735767" sldId="4818"/>
            <ac:spMk id="27" creationId="{2D7FD79A-EE2C-22E9-ACEB-BD654E8635D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28" creationId="{8D0DBCB1-83FA-3B81-5317-BBF2B330526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996735767" sldId="4818"/>
            <ac:spMk id="29" creationId="{26294937-BE28-C25D-9C89-54E449E1B70E}"/>
          </ac:spMkLst>
        </pc:spChg>
        <pc:graphicFrameChg chg="mod modGraphic">
          <ac:chgData name="Hannah Dostmann" userId="cde4946c05a47459" providerId="LiveId" clId="{3860B90E-5EAF-478B-B06A-3BBA5307C0E5}" dt="2025-05-19T20:39:28.069" v="2054" actId="790"/>
          <ac:graphicFrameMkLst>
            <pc:docMk/>
            <pc:sldMk cId="996735767" sldId="4818"/>
            <ac:graphicFrameMk id="53" creationId="{8E3A2C64-062D-86FD-4378-8D41DD293847}"/>
          </ac:graphicFrameMkLst>
        </pc:graphicFrameChg>
        <pc:graphicFrameChg chg="del">
          <ac:chgData name="Hannah Dostmann" userId="cde4946c05a47459" providerId="LiveId" clId="{3860B90E-5EAF-478B-B06A-3BBA5307C0E5}" dt="2025-05-19T14:31:29.916" v="627" actId="478"/>
          <ac:graphicFrameMkLst>
            <pc:docMk/>
            <pc:sldMk cId="996735767" sldId="4818"/>
            <ac:graphicFrameMk id="54" creationId="{9256F15B-7255-EAF7-A0E3-2C4B6E506E9E}"/>
          </ac:graphicFrameMkLst>
        </pc:graphicFrameChg>
        <pc:cxnChg chg="add del mod">
          <ac:chgData name="Hannah Dostmann" userId="cde4946c05a47459" providerId="LiveId" clId="{3860B90E-5EAF-478B-B06A-3BBA5307C0E5}" dt="2025-05-19T16:13:05.185" v="867" actId="478"/>
          <ac:cxnSpMkLst>
            <pc:docMk/>
            <pc:sldMk cId="996735767" sldId="4818"/>
            <ac:cxnSpMk id="5" creationId="{BA22E0BF-0C6C-8761-7BF0-9D611114204D}"/>
          </ac:cxnSpMkLst>
        </pc:cxnChg>
        <pc:cxnChg chg="add del">
          <ac:chgData name="Hannah Dostmann" userId="cde4946c05a47459" providerId="LiveId" clId="{3860B90E-5EAF-478B-B06A-3BBA5307C0E5}" dt="2025-05-19T16:13:05.185" v="867" actId="478"/>
          <ac:cxnSpMkLst>
            <pc:docMk/>
            <pc:sldMk cId="996735767" sldId="4818"/>
            <ac:cxnSpMk id="7" creationId="{E11A62A4-E186-A5E6-4FB1-025FC1184D37}"/>
          </ac:cxnSpMkLst>
        </pc:cxnChg>
      </pc:sldChg>
      <pc:sldChg chg="addSp delSp modSp mod modAnim">
        <pc:chgData name="Hannah Dostmann" userId="cde4946c05a47459" providerId="LiveId" clId="{3860B90E-5EAF-478B-B06A-3BBA5307C0E5}" dt="2025-05-19T20:39:28.069" v="2054" actId="790"/>
        <pc:sldMkLst>
          <pc:docMk/>
          <pc:sldMk cId="558468696" sldId="4826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2" creationId="{80561DA5-C4EB-BD06-B217-607C99C627C0}"/>
          </ac:spMkLst>
        </pc:spChg>
        <pc:spChg chg="mod">
          <ac:chgData name="Hannah Dostmann" userId="cde4946c05a47459" providerId="LiveId" clId="{3860B90E-5EAF-478B-B06A-3BBA5307C0E5}" dt="2025-05-19T18:22:01.426" v="1492" actId="20577"/>
          <ac:spMkLst>
            <pc:docMk/>
            <pc:sldMk cId="558468696" sldId="4826"/>
            <ac:spMk id="3" creationId="{9A2A9AF3-1BB8-C764-EB1C-BC76D970E0D9}"/>
          </ac:spMkLst>
        </pc:spChg>
        <pc:spChg chg="add mod">
          <ac:chgData name="Hannah Dostmann" userId="cde4946c05a47459" providerId="LiveId" clId="{3860B90E-5EAF-478B-B06A-3BBA5307C0E5}" dt="2025-05-19T18:20:13.652" v="1422" actId="1076"/>
          <ac:spMkLst>
            <pc:docMk/>
            <pc:sldMk cId="558468696" sldId="4826"/>
            <ac:spMk id="8" creationId="{44228450-D935-250A-B9E5-708084EA0405}"/>
          </ac:spMkLst>
        </pc:spChg>
        <pc:spChg chg="add del mod">
          <ac:chgData name="Hannah Dostmann" userId="cde4946c05a47459" providerId="LiveId" clId="{3860B90E-5EAF-478B-B06A-3BBA5307C0E5}" dt="2025-05-19T16:57:12.384" v="966" actId="478"/>
          <ac:spMkLst>
            <pc:docMk/>
            <pc:sldMk cId="558468696" sldId="4826"/>
            <ac:spMk id="11" creationId="{A1059801-CE68-9DC6-821D-C4F1C1BC7237}"/>
          </ac:spMkLst>
        </pc:spChg>
        <pc:spChg chg="add del mod">
          <ac:chgData name="Hannah Dostmann" userId="cde4946c05a47459" providerId="LiveId" clId="{3860B90E-5EAF-478B-B06A-3BBA5307C0E5}" dt="2025-05-19T16:57:12.384" v="966" actId="478"/>
          <ac:spMkLst>
            <pc:docMk/>
            <pc:sldMk cId="558468696" sldId="4826"/>
            <ac:spMk id="12" creationId="{3A17DC90-1C73-C404-BF77-10BC338F66A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16" creationId="{0A04B83F-0363-B521-AFEB-FDDBE97C3FA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23" creationId="{3DDB7938-38B1-FE6B-8914-8D378D906AFA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25" creationId="{3B8AB0E5-DCDE-DDC2-0D8F-1FD8EBC4D96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27" creationId="{08DE1263-1DB2-D523-4B4E-D64EC221601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31" creationId="{309DD87E-3DAC-73CE-5066-060966F5CF84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33" creationId="{DA7A4742-0A32-1884-E220-9B38E6CB5A1F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34" creationId="{CA0DF5A3-5C34-4D1C-F658-9C86D4DF975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35" creationId="{87ADE670-F408-7D76-5D51-D1FCEF460714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558468696" sldId="4826"/>
            <ac:spMk id="38" creationId="{19B5B7D8-A0CC-1D5F-E1A3-E9F3A456782C}"/>
          </ac:spMkLst>
        </pc:spChg>
        <pc:cxnChg chg="add mod">
          <ac:chgData name="Hannah Dostmann" userId="cde4946c05a47459" providerId="LiveId" clId="{3860B90E-5EAF-478B-B06A-3BBA5307C0E5}" dt="2025-05-19T16:11:27.979" v="843" actId="14100"/>
          <ac:cxnSpMkLst>
            <pc:docMk/>
            <pc:sldMk cId="558468696" sldId="4826"/>
            <ac:cxnSpMk id="4" creationId="{AA3A98FD-B007-3017-7EC0-A3EAD4B849BF}"/>
          </ac:cxnSpMkLst>
        </pc:cxnChg>
        <pc:cxnChg chg="add del mod">
          <ac:chgData name="Hannah Dostmann" userId="cde4946c05a47459" providerId="LiveId" clId="{3860B90E-5EAF-478B-B06A-3BBA5307C0E5}" dt="2025-05-19T16:57:12.384" v="966" actId="478"/>
          <ac:cxnSpMkLst>
            <pc:docMk/>
            <pc:sldMk cId="558468696" sldId="4826"/>
            <ac:cxnSpMk id="9" creationId="{8A74135B-6343-3D70-D503-1CBDE1262268}"/>
          </ac:cxnSpMkLst>
        </pc:cxnChg>
        <pc:cxnChg chg="add del mod">
          <ac:chgData name="Hannah Dostmann" userId="cde4946c05a47459" providerId="LiveId" clId="{3860B90E-5EAF-478B-B06A-3BBA5307C0E5}" dt="2025-05-19T16:57:12.384" v="966" actId="478"/>
          <ac:cxnSpMkLst>
            <pc:docMk/>
            <pc:sldMk cId="558468696" sldId="4826"/>
            <ac:cxnSpMk id="10" creationId="{2C3C9535-6443-093F-82CE-48CF3BE72BAB}"/>
          </ac:cxnSpMkLst>
        </pc:cxnChg>
        <pc:cxnChg chg="add del mod">
          <ac:chgData name="Hannah Dostmann" userId="cde4946c05a47459" providerId="LiveId" clId="{3860B90E-5EAF-478B-B06A-3BBA5307C0E5}" dt="2025-05-19T16:57:12.384" v="966" actId="478"/>
          <ac:cxnSpMkLst>
            <pc:docMk/>
            <pc:sldMk cId="558468696" sldId="4826"/>
            <ac:cxnSpMk id="14" creationId="{C5AC1FF7-ABBF-2903-BCED-7583EBABEA94}"/>
          </ac:cxnSpMkLst>
        </pc:cxnChg>
        <pc:cxnChg chg="add del mod">
          <ac:chgData name="Hannah Dostmann" userId="cde4946c05a47459" providerId="LiveId" clId="{3860B90E-5EAF-478B-B06A-3BBA5307C0E5}" dt="2025-05-19T16:57:12.384" v="966" actId="478"/>
          <ac:cxnSpMkLst>
            <pc:docMk/>
            <pc:sldMk cId="558468696" sldId="4826"/>
            <ac:cxnSpMk id="17" creationId="{F6E3506E-061A-C142-F776-800BB6A0E185}"/>
          </ac:cxnSpMkLst>
        </pc:cxnChg>
      </pc:sldChg>
      <pc:sldChg chg="addSp delSp modSp mod modAnim">
        <pc:chgData name="Hannah Dostmann" userId="cde4946c05a47459" providerId="LiveId" clId="{3860B90E-5EAF-478B-B06A-3BBA5307C0E5}" dt="2025-05-19T20:39:28.069" v="2054" actId="790"/>
        <pc:sldMkLst>
          <pc:docMk/>
          <pc:sldMk cId="110351015" sldId="4827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5" creationId="{878ACD6F-E6CB-751A-0E54-6567237EBCAB}"/>
          </ac:spMkLst>
        </pc:spChg>
        <pc:spChg chg="add mod">
          <ac:chgData name="Hannah Dostmann" userId="cde4946c05a47459" providerId="LiveId" clId="{3860B90E-5EAF-478B-B06A-3BBA5307C0E5}" dt="2025-05-19T13:29:43.465" v="543" actId="571"/>
          <ac:spMkLst>
            <pc:docMk/>
            <pc:sldMk cId="110351015" sldId="4827"/>
            <ac:spMk id="6" creationId="{9BC75031-02D3-C418-7257-B798E68CEB9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8" creationId="{5C8DB3C9-9AE9-7D5D-CFE3-304AD933E20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9" creationId="{FAA1208C-44D8-09A4-B2E1-F0FB3AE02C0A}"/>
          </ac:spMkLst>
        </pc:spChg>
        <pc:spChg chg="mod">
          <ac:chgData name="Hannah Dostmann" userId="cde4946c05a47459" providerId="LiveId" clId="{3860B90E-5EAF-478B-B06A-3BBA5307C0E5}" dt="2025-05-19T20:36:30.974" v="1997" actId="1036"/>
          <ac:spMkLst>
            <pc:docMk/>
            <pc:sldMk cId="110351015" sldId="4827"/>
            <ac:spMk id="10" creationId="{17E122A2-B340-72E2-D9A2-0614E69C6A4D}"/>
          </ac:spMkLst>
        </pc:spChg>
        <pc:spChg chg="add mod">
          <ac:chgData name="Hannah Dostmann" userId="cde4946c05a47459" providerId="LiveId" clId="{3860B90E-5EAF-478B-B06A-3BBA5307C0E5}" dt="2025-05-19T13:29:43.465" v="543" actId="571"/>
          <ac:spMkLst>
            <pc:docMk/>
            <pc:sldMk cId="110351015" sldId="4827"/>
            <ac:spMk id="11" creationId="{AAFC86FB-C697-2769-1727-9BDCBAD6193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13" creationId="{6CD509FF-397B-A875-06DE-5285FBE8FC33}"/>
          </ac:spMkLst>
        </pc:spChg>
        <pc:spChg chg="add mod">
          <ac:chgData name="Hannah Dostmann" userId="cde4946c05a47459" providerId="LiveId" clId="{3860B90E-5EAF-478B-B06A-3BBA5307C0E5}" dt="2025-05-19T13:29:43.465" v="543" actId="571"/>
          <ac:spMkLst>
            <pc:docMk/>
            <pc:sldMk cId="110351015" sldId="4827"/>
            <ac:spMk id="16" creationId="{40436366-8EE8-0DF3-F008-3BB8FB545143}"/>
          </ac:spMkLst>
        </pc:spChg>
        <pc:spChg chg="add mod">
          <ac:chgData name="Hannah Dostmann" userId="cde4946c05a47459" providerId="LiveId" clId="{3860B90E-5EAF-478B-B06A-3BBA5307C0E5}" dt="2025-05-19T20:36:30.974" v="1997" actId="1036"/>
          <ac:spMkLst>
            <pc:docMk/>
            <pc:sldMk cId="110351015" sldId="4827"/>
            <ac:spMk id="18" creationId="{EDE27B64-301E-4E86-4289-0AF3DEA0ECFB}"/>
          </ac:spMkLst>
        </pc:spChg>
        <pc:spChg chg="add mod">
          <ac:chgData name="Hannah Dostmann" userId="cde4946c05a47459" providerId="LiveId" clId="{3860B90E-5EAF-478B-B06A-3BBA5307C0E5}" dt="2025-05-19T20:36:30.974" v="1997" actId="1036"/>
          <ac:spMkLst>
            <pc:docMk/>
            <pc:sldMk cId="110351015" sldId="4827"/>
            <ac:spMk id="19" creationId="{4E27DEA8-E866-15A9-F099-E52BA00AD3B7}"/>
          </ac:spMkLst>
        </pc:spChg>
        <pc:spChg chg="mod ord">
          <ac:chgData name="Hannah Dostmann" userId="cde4946c05a47459" providerId="LiveId" clId="{3860B90E-5EAF-478B-B06A-3BBA5307C0E5}" dt="2025-05-19T20:36:30.974" v="1997" actId="1036"/>
          <ac:spMkLst>
            <pc:docMk/>
            <pc:sldMk cId="110351015" sldId="4827"/>
            <ac:spMk id="21" creationId="{6874BC0B-D482-7904-4266-D766D4D3A44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32" creationId="{EA90D1BF-1AC2-CD59-DE0B-2C89E3E5E1D5}"/>
          </ac:spMkLst>
        </pc:spChg>
        <pc:spChg chg="mod">
          <ac:chgData name="Hannah Dostmann" userId="cde4946c05a47459" providerId="LiveId" clId="{3860B90E-5EAF-478B-B06A-3BBA5307C0E5}" dt="2025-05-19T10:41:53.068" v="181" actId="20577"/>
          <ac:spMkLst>
            <pc:docMk/>
            <pc:sldMk cId="110351015" sldId="4827"/>
            <ac:spMk id="48" creationId="{FC4DE888-CB19-8DBB-6D2F-27F16D45F01A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50" creationId="{78A37EB0-7D8F-2A43-987E-03B2213F32A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1034" creationId="{780CB444-B099-2A75-BC64-A18C1BFD863B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1035" creationId="{A56480A5-6D5F-941D-F8EC-B68C74F18622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1037" creationId="{55BF0B41-2DF2-AC20-FEEE-41161AC476CA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351015" sldId="4827"/>
            <ac:spMk id="1042" creationId="{42900D56-DEEA-5AB6-826F-8B79FAA7D3A6}"/>
          </ac:spMkLst>
        </pc:spChg>
        <pc:graphicFrameChg chg="del modGraphic">
          <ac:chgData name="Hannah Dostmann" userId="cde4946c05a47459" providerId="LiveId" clId="{3860B90E-5EAF-478B-B06A-3BBA5307C0E5}" dt="2025-05-19T20:32:18.357" v="1747" actId="478"/>
          <ac:graphicFrameMkLst>
            <pc:docMk/>
            <pc:sldMk cId="110351015" sldId="4827"/>
            <ac:graphicFrameMk id="7" creationId="{C4DA3D2F-2986-FF80-1886-66B3B4930D64}"/>
          </ac:graphicFrameMkLst>
        </pc:graphicFrameChg>
        <pc:graphicFrameChg chg="add mod modGraphic">
          <ac:chgData name="Hannah Dostmann" userId="cde4946c05a47459" providerId="LiveId" clId="{3860B90E-5EAF-478B-B06A-3BBA5307C0E5}" dt="2025-05-19T20:36:30.974" v="1997" actId="1036"/>
          <ac:graphicFrameMkLst>
            <pc:docMk/>
            <pc:sldMk cId="110351015" sldId="4827"/>
            <ac:graphicFrameMk id="17" creationId="{C14B7AA7-7E40-0366-360B-E59D41845BB5}"/>
          </ac:graphicFrameMkLst>
        </pc:graphicFrameChg>
        <pc:picChg chg="add mod">
          <ac:chgData name="Hannah Dostmann" userId="cde4946c05a47459" providerId="LiveId" clId="{3860B90E-5EAF-478B-B06A-3BBA5307C0E5}" dt="2025-05-19T13:29:43.465" v="543" actId="571"/>
          <ac:picMkLst>
            <pc:docMk/>
            <pc:sldMk cId="110351015" sldId="4827"/>
            <ac:picMk id="4" creationId="{38C36ABA-58AC-F1FD-C82F-222A1F71E5D9}"/>
          </ac:picMkLst>
        </pc:picChg>
        <pc:picChg chg="mod">
          <ac:chgData name="Hannah Dostmann" userId="cde4946c05a47459" providerId="LiveId" clId="{3860B90E-5EAF-478B-B06A-3BBA5307C0E5}" dt="2025-05-19T20:36:30.974" v="1997" actId="1036"/>
          <ac:picMkLst>
            <pc:docMk/>
            <pc:sldMk cId="110351015" sldId="4827"/>
            <ac:picMk id="12" creationId="{5CD24587-FAB2-2703-80C7-69AE08A7CA28}"/>
          </ac:picMkLst>
        </pc:picChg>
        <pc:cxnChg chg="add mod">
          <ac:chgData name="Hannah Dostmann" userId="cde4946c05a47459" providerId="LiveId" clId="{3860B90E-5EAF-478B-B06A-3BBA5307C0E5}" dt="2025-05-19T13:29:43.465" v="543" actId="571"/>
          <ac:cxnSpMkLst>
            <pc:docMk/>
            <pc:sldMk cId="110351015" sldId="4827"/>
            <ac:cxnSpMk id="15" creationId="{D169E71E-A75D-F048-7B68-43AFEB062B15}"/>
          </ac:cxnSpMkLst>
        </pc:cxnChg>
      </pc:sldChg>
      <pc:sldChg chg="addSp delSp modSp del mod ord">
        <pc:chgData name="Hannah Dostmann" userId="cde4946c05a47459" providerId="LiveId" clId="{3860B90E-5EAF-478B-B06A-3BBA5307C0E5}" dt="2025-05-20T12:29:45.841" v="2168" actId="47"/>
        <pc:sldMkLst>
          <pc:docMk/>
          <pc:sldMk cId="2058615155" sldId="4829"/>
        </pc:sldMkLst>
        <pc:spChg chg="mod">
          <ac:chgData name="Hannah Dostmann" userId="cde4946c05a47459" providerId="LiveId" clId="{3860B90E-5EAF-478B-B06A-3BBA5307C0E5}" dt="2025-05-19T20:41:03.113" v="2068" actId="207"/>
          <ac:spMkLst>
            <pc:docMk/>
            <pc:sldMk cId="2058615155" sldId="4829"/>
            <ac:spMk id="2" creationId="{25558928-4B18-E010-81ED-4E2283B20E90}"/>
          </ac:spMkLst>
        </pc:spChg>
        <pc:spChg chg="add del mod">
          <ac:chgData name="Hannah Dostmann" userId="cde4946c05a47459" providerId="LiveId" clId="{3860B90E-5EAF-478B-B06A-3BBA5307C0E5}" dt="2025-05-19T13:36:09.061" v="557" actId="478"/>
          <ac:spMkLst>
            <pc:docMk/>
            <pc:sldMk cId="2058615155" sldId="4829"/>
            <ac:spMk id="3" creationId="{45244A66-1F5D-829D-5FC1-C0310830986D}"/>
          </ac:spMkLst>
        </pc:spChg>
        <pc:spChg chg="add del mod">
          <ac:chgData name="Hannah Dostmann" userId="cde4946c05a47459" providerId="LiveId" clId="{3860B90E-5EAF-478B-B06A-3BBA5307C0E5}" dt="2025-05-19T13:36:11.672" v="558" actId="478"/>
          <ac:spMkLst>
            <pc:docMk/>
            <pc:sldMk cId="2058615155" sldId="4829"/>
            <ac:spMk id="4" creationId="{AEF0D13F-5CA6-0641-A3F5-35E96CD36D3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058615155" sldId="4829"/>
            <ac:spMk id="5" creationId="{59EA2BCF-0391-7FC3-F827-5C66EDABBAB6}"/>
          </ac:spMkLst>
        </pc:spChg>
        <pc:spChg chg="add mod">
          <ac:chgData name="Hannah Dostmann" userId="cde4946c05a47459" providerId="LiveId" clId="{3860B90E-5EAF-478B-B06A-3BBA5307C0E5}" dt="2025-05-19T20:40:32.712" v="2063"/>
          <ac:spMkLst>
            <pc:docMk/>
            <pc:sldMk cId="2058615155" sldId="4829"/>
            <ac:spMk id="6" creationId="{0DAA73A9-8876-4698-E5A7-0285FB971CA7}"/>
          </ac:spMkLst>
        </pc:spChg>
        <pc:spChg chg="add mod">
          <ac:chgData name="Hannah Dostmann" userId="cde4946c05a47459" providerId="LiveId" clId="{3860B90E-5EAF-478B-B06A-3BBA5307C0E5}" dt="2025-05-19T20:40:32.712" v="2063"/>
          <ac:spMkLst>
            <pc:docMk/>
            <pc:sldMk cId="2058615155" sldId="4829"/>
            <ac:spMk id="8" creationId="{C266FD12-AC65-27D8-ED87-2A98EE66A0EB}"/>
          </ac:spMkLst>
        </pc:spChg>
        <pc:spChg chg="mod">
          <ac:chgData name="Hannah Dostmann" userId="cde4946c05a47459" providerId="LiveId" clId="{3860B90E-5EAF-478B-B06A-3BBA5307C0E5}" dt="2025-05-19T20:44:14.930" v="2152" actId="1038"/>
          <ac:spMkLst>
            <pc:docMk/>
            <pc:sldMk cId="2058615155" sldId="4829"/>
            <ac:spMk id="10" creationId="{F93C733B-935E-D0BD-32C1-94B67FDFE532}"/>
          </ac:spMkLst>
        </pc:spChg>
        <pc:spChg chg="mod">
          <ac:chgData name="Hannah Dostmann" userId="cde4946c05a47459" providerId="LiveId" clId="{3860B90E-5EAF-478B-B06A-3BBA5307C0E5}" dt="2025-05-19T20:44:14.930" v="2152" actId="1038"/>
          <ac:spMkLst>
            <pc:docMk/>
            <pc:sldMk cId="2058615155" sldId="4829"/>
            <ac:spMk id="13" creationId="{0E17E4B0-34CD-8671-F483-ABDBF5D0EA9D}"/>
          </ac:spMkLst>
        </pc:spChg>
        <pc:spChg chg="mod">
          <ac:chgData name="Hannah Dostmann" userId="cde4946c05a47459" providerId="LiveId" clId="{3860B90E-5EAF-478B-B06A-3BBA5307C0E5}" dt="2025-05-19T20:44:14.930" v="2152" actId="1038"/>
          <ac:spMkLst>
            <pc:docMk/>
            <pc:sldMk cId="2058615155" sldId="4829"/>
            <ac:spMk id="20" creationId="{B9AF2D55-CD96-5454-E876-9B565B572DA9}"/>
          </ac:spMkLst>
        </pc:spChg>
        <pc:spChg chg="mod">
          <ac:chgData name="Hannah Dostmann" userId="cde4946c05a47459" providerId="LiveId" clId="{3860B90E-5EAF-478B-B06A-3BBA5307C0E5}" dt="2025-05-19T20:44:14.930" v="2152" actId="1038"/>
          <ac:spMkLst>
            <pc:docMk/>
            <pc:sldMk cId="2058615155" sldId="4829"/>
            <ac:spMk id="23" creationId="{FE208229-9A83-80B3-D038-D8170B18662F}"/>
          </ac:spMkLst>
        </pc:spChg>
        <pc:spChg chg="mod">
          <ac:chgData name="Hannah Dostmann" userId="cde4946c05a47459" providerId="LiveId" clId="{3860B90E-5EAF-478B-B06A-3BBA5307C0E5}" dt="2025-05-19T20:44:14.930" v="2152" actId="1038"/>
          <ac:spMkLst>
            <pc:docMk/>
            <pc:sldMk cId="2058615155" sldId="4829"/>
            <ac:spMk id="24" creationId="{EBF4A89E-D2A2-478E-48ED-47C33AB5793E}"/>
          </ac:spMkLst>
        </pc:spChg>
        <pc:graphicFrameChg chg="mod modGraphic">
          <ac:chgData name="Hannah Dostmann" userId="cde4946c05a47459" providerId="LiveId" clId="{3860B90E-5EAF-478B-B06A-3BBA5307C0E5}" dt="2025-05-19T20:44:14.930" v="2152" actId="1038"/>
          <ac:graphicFrameMkLst>
            <pc:docMk/>
            <pc:sldMk cId="2058615155" sldId="4829"/>
            <ac:graphicFrameMk id="7" creationId="{5B41417A-9B17-1C34-E836-0A10E358AA18}"/>
          </ac:graphicFrameMkLst>
        </pc:graphicFrameChg>
        <pc:graphicFrameChg chg="mod modGraphic">
          <ac:chgData name="Hannah Dostmann" userId="cde4946c05a47459" providerId="LiveId" clId="{3860B90E-5EAF-478B-B06A-3BBA5307C0E5}" dt="2025-05-19T20:44:14.930" v="2152" actId="1038"/>
          <ac:graphicFrameMkLst>
            <pc:docMk/>
            <pc:sldMk cId="2058615155" sldId="4829"/>
            <ac:graphicFrameMk id="25" creationId="{85AE1B94-A2A1-BD66-01EB-2F4DB736D310}"/>
          </ac:graphicFrameMkLst>
        </pc:graphicFrameChg>
        <pc:picChg chg="mod">
          <ac:chgData name="Hannah Dostmann" userId="cde4946c05a47459" providerId="LiveId" clId="{3860B90E-5EAF-478B-B06A-3BBA5307C0E5}" dt="2025-05-19T20:44:14.930" v="2152" actId="1038"/>
          <ac:picMkLst>
            <pc:docMk/>
            <pc:sldMk cId="2058615155" sldId="4829"/>
            <ac:picMk id="14" creationId="{0A225976-729A-3405-9E99-039D80747025}"/>
          </ac:picMkLst>
        </pc:picChg>
      </pc:sldChg>
      <pc:sldChg chg="modSp mod modTransition">
        <pc:chgData name="Hannah Dostmann" userId="cde4946c05a47459" providerId="LiveId" clId="{3860B90E-5EAF-478B-B06A-3BBA5307C0E5}" dt="2025-05-19T20:39:28.069" v="2054" actId="790"/>
        <pc:sldMkLst>
          <pc:docMk/>
          <pc:sldMk cId="701743406" sldId="4830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701743406" sldId="4830"/>
            <ac:spMk id="3" creationId="{724E04A8-2055-6AC9-5F7B-285EB2A0F0D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701743406" sldId="4830"/>
            <ac:spMk id="4" creationId="{D5768782-BFFA-FD4A-23CF-3DE2D3C9A2B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701743406" sldId="4830"/>
            <ac:spMk id="5" creationId="{789F177C-0B56-113B-0F30-1D412044810F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701743406" sldId="4830"/>
            <ac:spMk id="6" creationId="{363B024A-F5FF-35B2-C2D7-E39D4866F5A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701743406" sldId="4830"/>
            <ac:spMk id="7" creationId="{76A00832-AD21-10D5-9BF2-850864C8E51B}"/>
          </ac:spMkLst>
        </pc:spChg>
      </pc:sldChg>
      <pc:sldChg chg="delSp modSp mod">
        <pc:chgData name="Hannah Dostmann" userId="cde4946c05a47459" providerId="LiveId" clId="{3860B90E-5EAF-478B-B06A-3BBA5307C0E5}" dt="2025-05-19T20:39:28.069" v="2054" actId="790"/>
        <pc:sldMkLst>
          <pc:docMk/>
          <pc:sldMk cId="3319312854" sldId="4831"/>
        </pc:sldMkLst>
        <pc:spChg chg="del">
          <ac:chgData name="Hannah Dostmann" userId="cde4946c05a47459" providerId="LiveId" clId="{3860B90E-5EAF-478B-B06A-3BBA5307C0E5}" dt="2025-05-19T10:09:13.261" v="154" actId="478"/>
          <ac:spMkLst>
            <pc:docMk/>
            <pc:sldMk cId="3319312854" sldId="4831"/>
            <ac:spMk id="2" creationId="{22947E81-61DC-399B-BC54-2290034BBC0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319312854" sldId="4831"/>
            <ac:spMk id="3" creationId="{AFE4E53B-2025-7BC7-9051-799052697052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319312854" sldId="4831"/>
            <ac:spMk id="4" creationId="{324837FB-345E-042B-3030-66E38A34435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319312854" sldId="4831"/>
            <ac:spMk id="5" creationId="{E8F07162-64AD-7BD9-2475-E3BC0ADEB8F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319312854" sldId="4831"/>
            <ac:spMk id="6" creationId="{4E79B8C4-0D26-33ED-CF7D-1A40B873C0A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3319312854" sldId="4831"/>
            <ac:spMk id="7" creationId="{7750CC5D-49AD-C9F0-FF36-121FD6D2801C}"/>
          </ac:spMkLst>
        </pc:spChg>
      </pc:sldChg>
      <pc:sldChg chg="modSp mod modTransition">
        <pc:chgData name="Hannah Dostmann" userId="cde4946c05a47459" providerId="LiveId" clId="{3860B90E-5EAF-478B-B06A-3BBA5307C0E5}" dt="2025-05-19T20:39:28.069" v="2054" actId="790"/>
        <pc:sldMkLst>
          <pc:docMk/>
          <pc:sldMk cId="1375462462" sldId="4835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375462462" sldId="4835"/>
            <ac:spMk id="3" creationId="{88C4C3D2-8C77-2AD5-A46A-227DC5134EF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375462462" sldId="4835"/>
            <ac:spMk id="4" creationId="{06FB84DE-6522-7789-6D14-9894B9F2BB5F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375462462" sldId="4835"/>
            <ac:spMk id="5" creationId="{12AF4114-E828-3319-5132-DA943EFF5133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375462462" sldId="4835"/>
            <ac:spMk id="6" creationId="{811C4D14-6B48-7B21-177B-CF2412DFAF62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375462462" sldId="4835"/>
            <ac:spMk id="7" creationId="{2A638131-9E5A-30AF-C2EA-3DFC7F952379}"/>
          </ac:spMkLst>
        </pc:spChg>
      </pc:sldChg>
      <pc:sldChg chg="modSp mod modTransition">
        <pc:chgData name="Hannah Dostmann" userId="cde4946c05a47459" providerId="LiveId" clId="{3860B90E-5EAF-478B-B06A-3BBA5307C0E5}" dt="2025-05-19T20:39:28.069" v="2054" actId="790"/>
        <pc:sldMkLst>
          <pc:docMk/>
          <pc:sldMk cId="1790290950" sldId="4836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2" creationId="{6B7CAF4A-53BB-95E8-CEFF-6D8CCC06C8D1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3" creationId="{76967A4A-C337-50A5-BDD7-14F05F5B33CB}"/>
          </ac:spMkLst>
        </pc:spChg>
        <pc:spChg chg="mod or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5" creationId="{212DC419-D8F3-A843-608D-D7029DEC4B2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9" creationId="{E832B66A-CA56-3953-ECBE-B51B0941A528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10" creationId="{8C8A2A2C-4DB9-BA72-D1D3-26A2B02B1C13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12" creationId="{FB4238BF-AEAD-8410-FA1F-7CD772E0D145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17" creationId="{52C24E91-E4D8-0C01-AE6B-B3E338A6303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790290950" sldId="4836"/>
            <ac:spMk id="21" creationId="{68192530-CB10-551C-51EF-0992F640E16D}"/>
          </ac:spMkLst>
        </pc:spChg>
      </pc:sldChg>
      <pc:sldChg chg="addSp delSp modSp mod modAnim">
        <pc:chgData name="Hannah Dostmann" userId="cde4946c05a47459" providerId="LiveId" clId="{3860B90E-5EAF-478B-B06A-3BBA5307C0E5}" dt="2025-05-19T20:43:15.660" v="2100" actId="1036"/>
        <pc:sldMkLst>
          <pc:docMk/>
          <pc:sldMk cId="2117725006" sldId="4837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117725006" sldId="4837"/>
            <ac:spMk id="2" creationId="{946E8D1A-2FFE-43AE-F630-FBEA449E71E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117725006" sldId="4837"/>
            <ac:spMk id="4" creationId="{08E15774-70E2-A454-D2EB-0E129C31071D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117725006" sldId="4837"/>
            <ac:spMk id="7" creationId="{F40FC524-6A32-1AF2-545F-6A44A1E2702E}"/>
          </ac:spMkLst>
        </pc:spChg>
        <pc:spChg chg="add mod">
          <ac:chgData name="Hannah Dostmann" userId="cde4946c05a47459" providerId="LiveId" clId="{3860B90E-5EAF-478B-B06A-3BBA5307C0E5}" dt="2025-05-19T20:43:15.660" v="2100" actId="1036"/>
          <ac:spMkLst>
            <pc:docMk/>
            <pc:sldMk cId="2117725006" sldId="4837"/>
            <ac:spMk id="9" creationId="{00977F5A-4F0A-0F6A-98A9-F1198E23995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117725006" sldId="4837"/>
            <ac:spMk id="10" creationId="{BDE71BB4-18CC-06C9-C5E6-6526FA179C4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117725006" sldId="4837"/>
            <ac:spMk id="11" creationId="{72028EB3-55A5-FFF4-951C-88F90C3D4C0A}"/>
          </ac:spMkLst>
        </pc:spChg>
        <pc:picChg chg="add mod">
          <ac:chgData name="Hannah Dostmann" userId="cde4946c05a47459" providerId="LiveId" clId="{3860B90E-5EAF-478B-B06A-3BBA5307C0E5}" dt="2025-05-19T14:25:20.666" v="624" actId="1076"/>
          <ac:picMkLst>
            <pc:docMk/>
            <pc:sldMk cId="2117725006" sldId="4837"/>
            <ac:picMk id="1026" creationId="{42ED558B-2354-0C35-032A-DC1717B22636}"/>
          </ac:picMkLst>
        </pc:picChg>
        <pc:picChg chg="add mod">
          <ac:chgData name="Hannah Dostmann" userId="cde4946c05a47459" providerId="LiveId" clId="{3860B90E-5EAF-478B-B06A-3BBA5307C0E5}" dt="2025-05-19T14:25:26.612" v="626" actId="1076"/>
          <ac:picMkLst>
            <pc:docMk/>
            <pc:sldMk cId="2117725006" sldId="4837"/>
            <ac:picMk id="1028" creationId="{B141F3BC-8E9C-9D0E-E5A8-5ACA0AA0920F}"/>
          </ac:picMkLst>
        </pc:picChg>
        <pc:cxnChg chg="add del mod">
          <ac:chgData name="Hannah Dostmann" userId="cde4946c05a47459" providerId="LiveId" clId="{3860B90E-5EAF-478B-B06A-3BBA5307C0E5}" dt="2025-05-19T14:33:21.189" v="635" actId="478"/>
          <ac:cxnSpMkLst>
            <pc:docMk/>
            <pc:sldMk cId="2117725006" sldId="4837"/>
            <ac:cxnSpMk id="5" creationId="{E7FEC77E-1542-7CD7-45DC-B5B04975C5EA}"/>
          </ac:cxnSpMkLst>
        </pc:cxnChg>
        <pc:cxnChg chg="add del mod">
          <ac:chgData name="Hannah Dostmann" userId="cde4946c05a47459" providerId="LiveId" clId="{3860B90E-5EAF-478B-B06A-3BBA5307C0E5}" dt="2025-05-19T14:33:17.698" v="633" actId="478"/>
          <ac:cxnSpMkLst>
            <pc:docMk/>
            <pc:sldMk cId="2117725006" sldId="4837"/>
            <ac:cxnSpMk id="6" creationId="{5B76DC2C-8D03-373C-1E72-D63A41947720}"/>
          </ac:cxnSpMkLst>
        </pc:cxnChg>
      </pc:sldChg>
      <pc:sldChg chg="del">
        <pc:chgData name="Hannah Dostmann" userId="cde4946c05a47459" providerId="LiveId" clId="{3860B90E-5EAF-478B-B06A-3BBA5307C0E5}" dt="2025-05-19T10:07:15.364" v="124" actId="47"/>
        <pc:sldMkLst>
          <pc:docMk/>
          <pc:sldMk cId="225211483" sldId="4838"/>
        </pc:sldMkLst>
      </pc:sldChg>
      <pc:sldChg chg="addSp delSp modSp add del mod">
        <pc:chgData name="Hannah Dostmann" userId="cde4946c05a47459" providerId="LiveId" clId="{3860B90E-5EAF-478B-B06A-3BBA5307C0E5}" dt="2025-05-19T20:39:52.510" v="2055" actId="47"/>
        <pc:sldMkLst>
          <pc:docMk/>
          <pc:sldMk cId="2552241689" sldId="4838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2" creationId="{2356CBB9-DCF9-4AB0-E168-12B61B7B392E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3" creationId="{FF3EDEBB-7C04-FBD1-E7B4-E0C3AA95ACF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7" creationId="{89B8720A-2B28-598F-CBF5-8C13918359D9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16" creationId="{E52DE3DA-848A-9AA9-FAAA-4B276A6281A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25" creationId="{FA76F4EF-5F00-CA06-4D40-688BB96FB838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27" creationId="{77F98B49-0655-056F-7E07-22A56E557D82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31" creationId="{A4C579CA-C914-E34D-3030-6188B6696416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32" creationId="{53303D1F-8E54-77CB-6894-73FB7EBDAA5B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33" creationId="{6F270E39-4982-1A1B-7F2D-260502E1C4DF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2552241689" sldId="4838"/>
            <ac:spMk id="37" creationId="{01821179-1F88-56E9-A8DA-77B56FF30927}"/>
          </ac:spMkLst>
        </pc:spChg>
        <pc:cxnChg chg="add del mod">
          <ac:chgData name="Hannah Dostmann" userId="cde4946c05a47459" providerId="LiveId" clId="{3860B90E-5EAF-478B-B06A-3BBA5307C0E5}" dt="2025-05-19T17:18:23.002" v="973" actId="478"/>
          <ac:cxnSpMkLst>
            <pc:docMk/>
            <pc:sldMk cId="2552241689" sldId="4838"/>
            <ac:cxnSpMk id="6" creationId="{F9B10996-10C6-ED03-F322-DE69FDEF2A0D}"/>
          </ac:cxnSpMkLst>
        </pc:cxnChg>
        <pc:cxnChg chg="mod">
          <ac:chgData name="Hannah Dostmann" userId="cde4946c05a47459" providerId="LiveId" clId="{3860B90E-5EAF-478B-B06A-3BBA5307C0E5}" dt="2025-05-19T17:18:27.834" v="975" actId="13822"/>
          <ac:cxnSpMkLst>
            <pc:docMk/>
            <pc:sldMk cId="2552241689" sldId="4838"/>
            <ac:cxnSpMk id="9" creationId="{1B8B65FF-6FB4-F248-03FA-6BD02FBAC515}"/>
          </ac:cxnSpMkLst>
        </pc:cxnChg>
        <pc:cxnChg chg="add mod">
          <ac:chgData name="Hannah Dostmann" userId="cde4946c05a47459" providerId="LiveId" clId="{3860B90E-5EAF-478B-B06A-3BBA5307C0E5}" dt="2025-05-19T17:18:46.674" v="978" actId="1076"/>
          <ac:cxnSpMkLst>
            <pc:docMk/>
            <pc:sldMk cId="2552241689" sldId="4838"/>
            <ac:cxnSpMk id="15" creationId="{6201ED13-5F2F-EB7D-B828-7C075EE4860E}"/>
          </ac:cxnSpMkLst>
        </pc:cxnChg>
      </pc:sldChg>
      <pc:sldChg chg="del">
        <pc:chgData name="Hannah Dostmann" userId="cde4946c05a47459" providerId="LiveId" clId="{3860B90E-5EAF-478B-B06A-3BBA5307C0E5}" dt="2025-05-19T14:37:15.930" v="688" actId="47"/>
        <pc:sldMkLst>
          <pc:docMk/>
          <pc:sldMk cId="472630421" sldId="4839"/>
        </pc:sldMkLst>
      </pc:sldChg>
      <pc:sldChg chg="addSp delSp modSp add del mod delAnim">
        <pc:chgData name="Hannah Dostmann" userId="cde4946c05a47459" providerId="LiveId" clId="{3860B90E-5EAF-478B-B06A-3BBA5307C0E5}" dt="2025-05-19T20:40:01.008" v="2056" actId="47"/>
        <pc:sldMkLst>
          <pc:docMk/>
          <pc:sldMk cId="1105792158" sldId="4839"/>
        </pc:sldMkLst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2" creationId="{279C7733-95AE-CFF9-0C21-DABE2D10316F}"/>
          </ac:spMkLst>
        </pc:spChg>
        <pc:spChg chg="del">
          <ac:chgData name="Hannah Dostmann" userId="cde4946c05a47459" providerId="LiveId" clId="{3860B90E-5EAF-478B-B06A-3BBA5307C0E5}" dt="2025-05-19T17:19:17.129" v="983" actId="478"/>
          <ac:spMkLst>
            <pc:docMk/>
            <pc:sldMk cId="1105792158" sldId="4839"/>
            <ac:spMk id="3" creationId="{99D74A23-B69B-CCB3-56D7-6E6DE417A17C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7" creationId="{B8AE9755-C2FC-D44B-42A1-52DB5607C675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8" creationId="{282FA7E4-E893-E119-EAB2-EFA949C4CAA0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11" creationId="{AA2E6296-AEAF-8E49-32BE-CBB3CC398AE8}"/>
          </ac:spMkLst>
        </pc:spChg>
        <pc:spChg chg="mod">
          <ac:chgData name="Hannah Dostmann" userId="cde4946c05a47459" providerId="LiveId" clId="{3860B90E-5EAF-478B-B06A-3BBA5307C0E5}" dt="2025-05-19T17:19:30.225" v="984" actId="1076"/>
          <ac:spMkLst>
            <pc:docMk/>
            <pc:sldMk cId="1105792158" sldId="4839"/>
            <ac:spMk id="12" creationId="{8D209E2A-7F1F-D713-CBE3-F9184D4F964C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13" creationId="{4FDCE284-BBCF-3ADF-0CEB-08A2DD679E8D}"/>
          </ac:spMkLst>
        </pc:spChg>
        <pc:spChg chg="del">
          <ac:chgData name="Hannah Dostmann" userId="cde4946c05a47459" providerId="LiveId" clId="{3860B90E-5EAF-478B-B06A-3BBA5307C0E5}" dt="2025-05-19T17:19:09.495" v="980" actId="478"/>
          <ac:spMkLst>
            <pc:docMk/>
            <pc:sldMk cId="1105792158" sldId="4839"/>
            <ac:spMk id="16" creationId="{2C43636A-AEE6-9614-B16E-A67B0183CA4C}"/>
          </ac:spMkLst>
        </pc:spChg>
        <pc:spChg chg="add mod">
          <ac:chgData name="Hannah Dostmann" userId="cde4946c05a47459" providerId="LiveId" clId="{3860B90E-5EAF-478B-B06A-3BBA5307C0E5}" dt="2025-05-19T17:21:06.614" v="1053" actId="1076"/>
          <ac:spMkLst>
            <pc:docMk/>
            <pc:sldMk cId="1105792158" sldId="4839"/>
            <ac:spMk id="18" creationId="{991A5780-16F1-D1E0-0A6F-0EF8035798F1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23" creationId="{EBA7123F-0C4D-FB17-70A4-1027CEB27684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25" creationId="{BE432625-9D87-AD3E-141D-63D6D84F40D2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26" creationId="{F5641A5C-5B4F-3F6F-491D-E71575571583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27" creationId="{E2701C26-1748-EE52-8785-C0BAD39E8CA7}"/>
          </ac:spMkLst>
        </pc:spChg>
        <pc:spChg chg="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31" creationId="{F3E1C2D9-3F20-7C56-04A3-11E8E94AF9FF}"/>
          </ac:spMkLst>
        </pc:spChg>
        <pc:spChg chg="del">
          <ac:chgData name="Hannah Dostmann" userId="cde4946c05a47459" providerId="LiveId" clId="{3860B90E-5EAF-478B-B06A-3BBA5307C0E5}" dt="2025-05-19T17:19:09.495" v="980" actId="478"/>
          <ac:spMkLst>
            <pc:docMk/>
            <pc:sldMk cId="1105792158" sldId="4839"/>
            <ac:spMk id="32" creationId="{AF31DF50-153E-B919-B456-B9E3C3C1EA15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34" creationId="{AB79008E-658E-D6AE-BAD5-361C187C1097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35" creationId="{8AF1CD15-6C49-BF12-A9BE-0310F5022FFE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36" creationId="{C9E2F954-385E-B850-CC56-15483D138302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37" creationId="{45712451-0A09-F96A-8580-9928013226B0}"/>
          </ac:spMkLst>
        </pc:spChg>
        <pc:spChg chg="del">
          <ac:chgData name="Hannah Dostmann" userId="cde4946c05a47459" providerId="LiveId" clId="{3860B90E-5EAF-478B-B06A-3BBA5307C0E5}" dt="2025-05-19T17:19:14.594" v="982" actId="478"/>
          <ac:spMkLst>
            <pc:docMk/>
            <pc:sldMk cId="1105792158" sldId="4839"/>
            <ac:spMk id="38" creationId="{F54D8800-10D6-8C2F-7F22-33BABC655510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39" creationId="{D6289379-6584-C4F0-2DA1-B880BDBD93F6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40" creationId="{FF2A7FBA-1470-15FC-315A-F6DFCAD7FC7F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44" creationId="{F94DF76F-BB56-D058-77DC-93EA69411977}"/>
          </ac:spMkLst>
        </pc:spChg>
        <pc:spChg chg="add mod">
          <ac:chgData name="Hannah Dostmann" userId="cde4946c05a47459" providerId="LiveId" clId="{3860B90E-5EAF-478B-B06A-3BBA5307C0E5}" dt="2025-05-19T17:54:38.973" v="1083" actId="1076"/>
          <ac:spMkLst>
            <pc:docMk/>
            <pc:sldMk cId="1105792158" sldId="4839"/>
            <ac:spMk id="45" creationId="{594E3C88-B3F0-4F65-8AB4-B178B098DC44}"/>
          </ac:spMkLst>
        </pc:spChg>
        <pc:spChg chg="add mod">
          <ac:chgData name="Hannah Dostmann" userId="cde4946c05a47459" providerId="LiveId" clId="{3860B90E-5EAF-478B-B06A-3BBA5307C0E5}" dt="2025-05-19T17:20:41.336" v="1050" actId="20577"/>
          <ac:spMkLst>
            <pc:docMk/>
            <pc:sldMk cId="1105792158" sldId="4839"/>
            <ac:spMk id="46" creationId="{25BCAE15-1FB4-7BE1-0B9F-A13606B31E8D}"/>
          </ac:spMkLst>
        </pc:spChg>
        <pc:spChg chg="add mod">
          <ac:chgData name="Hannah Dostmann" userId="cde4946c05a47459" providerId="LiveId" clId="{3860B90E-5EAF-478B-B06A-3BBA5307C0E5}" dt="2025-05-19T17:21:50.080" v="1061" actId="1076"/>
          <ac:spMkLst>
            <pc:docMk/>
            <pc:sldMk cId="1105792158" sldId="4839"/>
            <ac:spMk id="49" creationId="{0F08157A-0A76-3BAB-A69D-D233B4C78656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53" creationId="{D36BF4B1-6D71-D9D4-EE0D-9BEB1A202619}"/>
          </ac:spMkLst>
        </pc:spChg>
        <pc:spChg chg="add mod">
          <ac:chgData name="Hannah Dostmann" userId="cde4946c05a47459" providerId="LiveId" clId="{3860B90E-5EAF-478B-B06A-3BBA5307C0E5}" dt="2025-05-19T17:22:37.050" v="1078" actId="1076"/>
          <ac:spMkLst>
            <pc:docMk/>
            <pc:sldMk cId="1105792158" sldId="4839"/>
            <ac:spMk id="54" creationId="{F89DF8D0-EE73-116B-E1C3-1B4F1ADAF7F6}"/>
          </ac:spMkLst>
        </pc:spChg>
        <pc:spChg chg="add mod">
          <ac:chgData name="Hannah Dostmann" userId="cde4946c05a47459" providerId="LiveId" clId="{3860B90E-5EAF-478B-B06A-3BBA5307C0E5}" dt="2025-05-19T20:39:28.069" v="2054" actId="790"/>
          <ac:spMkLst>
            <pc:docMk/>
            <pc:sldMk cId="1105792158" sldId="4839"/>
            <ac:spMk id="55" creationId="{A14EAEA1-CF53-4869-5C93-18A16B07DFC5}"/>
          </ac:spMkLst>
        </pc:spChg>
        <pc:picChg chg="del">
          <ac:chgData name="Hannah Dostmann" userId="cde4946c05a47459" providerId="LiveId" clId="{3860B90E-5EAF-478B-B06A-3BBA5307C0E5}" dt="2025-05-19T17:19:11.027" v="981" actId="478"/>
          <ac:picMkLst>
            <pc:docMk/>
            <pc:sldMk cId="1105792158" sldId="4839"/>
            <ac:picMk id="28" creationId="{D2496D53-8D10-E1B5-5A7F-E1557A95B7FD}"/>
          </ac:picMkLst>
        </pc:picChg>
        <pc:cxnChg chg="add mod">
          <ac:chgData name="Hannah Dostmann" userId="cde4946c05a47459" providerId="LiveId" clId="{3860B90E-5EAF-478B-B06A-3BBA5307C0E5}" dt="2025-05-19T17:20:58.281" v="1051" actId="14100"/>
          <ac:cxnSpMkLst>
            <pc:docMk/>
            <pc:sldMk cId="1105792158" sldId="4839"/>
            <ac:cxnSpMk id="5" creationId="{0639931E-5BAB-194E-CB40-0674FFB8D6EA}"/>
          </ac:cxnSpMkLst>
        </pc:cxnChg>
        <pc:cxnChg chg="add mod">
          <ac:chgData name="Hannah Dostmann" userId="cde4946c05a47459" providerId="LiveId" clId="{3860B90E-5EAF-478B-B06A-3BBA5307C0E5}" dt="2025-05-19T17:22:46.673" v="1080" actId="13822"/>
          <ac:cxnSpMkLst>
            <pc:docMk/>
            <pc:sldMk cId="1105792158" sldId="4839"/>
            <ac:cxnSpMk id="6" creationId="{CC8EC2F9-8425-107E-B399-38CC4B516054}"/>
          </ac:cxnSpMkLst>
        </pc:cxnChg>
        <pc:cxnChg chg="mod">
          <ac:chgData name="Hannah Dostmann" userId="cde4946c05a47459" providerId="LiveId" clId="{3860B90E-5EAF-478B-B06A-3BBA5307C0E5}" dt="2025-05-19T17:19:30.225" v="984" actId="1076"/>
          <ac:cxnSpMkLst>
            <pc:docMk/>
            <pc:sldMk cId="1105792158" sldId="4839"/>
            <ac:cxnSpMk id="9" creationId="{C0F7E144-A721-8104-1F23-2C102F7D7B4D}"/>
          </ac:cxnSpMkLst>
        </pc:cxnChg>
        <pc:cxnChg chg="mod">
          <ac:chgData name="Hannah Dostmann" userId="cde4946c05a47459" providerId="LiveId" clId="{3860B90E-5EAF-478B-B06A-3BBA5307C0E5}" dt="2025-05-19T17:22:49.972" v="1081" actId="13822"/>
          <ac:cxnSpMkLst>
            <pc:docMk/>
            <pc:sldMk cId="1105792158" sldId="4839"/>
            <ac:cxnSpMk id="10" creationId="{D5C74878-D48C-A479-88E3-44E5D48C1BBC}"/>
          </ac:cxnSpMkLst>
        </pc:cxnChg>
        <pc:cxnChg chg="mod">
          <ac:chgData name="Hannah Dostmann" userId="cde4946c05a47459" providerId="LiveId" clId="{3860B90E-5EAF-478B-B06A-3BBA5307C0E5}" dt="2025-05-19T17:19:30.225" v="984" actId="1076"/>
          <ac:cxnSpMkLst>
            <pc:docMk/>
            <pc:sldMk cId="1105792158" sldId="4839"/>
            <ac:cxnSpMk id="14" creationId="{AA62FE04-5040-370C-7D8F-A6C2D5E95590}"/>
          </ac:cxnSpMkLst>
        </pc:cxnChg>
        <pc:cxnChg chg="del mod">
          <ac:chgData name="Hannah Dostmann" userId="cde4946c05a47459" providerId="LiveId" clId="{3860B90E-5EAF-478B-B06A-3BBA5307C0E5}" dt="2025-05-19T17:20:30.257" v="1040" actId="478"/>
          <ac:cxnSpMkLst>
            <pc:docMk/>
            <pc:sldMk cId="1105792158" sldId="4839"/>
            <ac:cxnSpMk id="15" creationId="{8E2CD4E4-B6F1-8953-25A2-5D796B654B11}"/>
          </ac:cxnSpMkLst>
        </pc:cxnChg>
        <pc:cxnChg chg="mod">
          <ac:chgData name="Hannah Dostmann" userId="cde4946c05a47459" providerId="LiveId" clId="{3860B90E-5EAF-478B-B06A-3BBA5307C0E5}" dt="2025-05-19T17:19:30.225" v="984" actId="1076"/>
          <ac:cxnSpMkLst>
            <pc:docMk/>
            <pc:sldMk cId="1105792158" sldId="4839"/>
            <ac:cxnSpMk id="17" creationId="{318842CE-6DAD-79E2-80F2-FB4F5CD60EAB}"/>
          </ac:cxnSpMkLst>
        </pc:cxnChg>
        <pc:cxnChg chg="add mod">
          <ac:chgData name="Hannah Dostmann" userId="cde4946c05a47459" providerId="LiveId" clId="{3860B90E-5EAF-478B-B06A-3BBA5307C0E5}" dt="2025-05-19T17:22:04.846" v="1063" actId="14100"/>
          <ac:cxnSpMkLst>
            <pc:docMk/>
            <pc:sldMk cId="1105792158" sldId="4839"/>
            <ac:cxnSpMk id="19" creationId="{B99BE9B3-3E7B-CD70-803A-6C9FE8D2ECE6}"/>
          </ac:cxnSpMkLst>
        </pc:cxnChg>
        <pc:cxnChg chg="add mod">
          <ac:chgData name="Hannah Dostmann" userId="cde4946c05a47459" providerId="LiveId" clId="{3860B90E-5EAF-478B-B06A-3BBA5307C0E5}" dt="2025-05-19T17:22:00.047" v="1062" actId="14100"/>
          <ac:cxnSpMkLst>
            <pc:docMk/>
            <pc:sldMk cId="1105792158" sldId="4839"/>
            <ac:cxnSpMk id="21" creationId="{33E3D78C-CD92-684E-146E-32E158C7C78B}"/>
          </ac:cxnSpMkLst>
        </pc:cxnChg>
        <pc:cxnChg chg="add del mod">
          <ac:chgData name="Hannah Dostmann" userId="cde4946c05a47459" providerId="LiveId" clId="{3860B90E-5EAF-478B-B06A-3BBA5307C0E5}" dt="2025-05-19T17:21:00.409" v="1052" actId="478"/>
          <ac:cxnSpMkLst>
            <pc:docMk/>
            <pc:sldMk cId="1105792158" sldId="4839"/>
            <ac:cxnSpMk id="22" creationId="{B0468EF4-8ABE-BFA8-3070-896FAC516A71}"/>
          </ac:cxnSpMkLst>
        </pc:cxnChg>
        <pc:cxnChg chg="add mod">
          <ac:chgData name="Hannah Dostmann" userId="cde4946c05a47459" providerId="LiveId" clId="{3860B90E-5EAF-478B-B06A-3BBA5307C0E5}" dt="2025-05-19T17:21:34.278" v="1058" actId="14100"/>
          <ac:cxnSpMkLst>
            <pc:docMk/>
            <pc:sldMk cId="1105792158" sldId="4839"/>
            <ac:cxnSpMk id="29" creationId="{A822DD53-9322-1368-4F5D-C9FAF8B6D51C}"/>
          </ac:cxnSpMkLst>
        </pc:cxnChg>
        <pc:cxnChg chg="add mod">
          <ac:chgData name="Hannah Dostmann" userId="cde4946c05a47459" providerId="LiveId" clId="{3860B90E-5EAF-478B-B06A-3BBA5307C0E5}" dt="2025-05-19T17:22:53.250" v="1082" actId="13822"/>
          <ac:cxnSpMkLst>
            <pc:docMk/>
            <pc:sldMk cId="1105792158" sldId="4839"/>
            <ac:cxnSpMk id="30" creationId="{6E790FB8-8A9C-1E2C-7ADB-0EDDEC2CB298}"/>
          </ac:cxnSpMkLst>
        </pc:cxnChg>
        <pc:cxnChg chg="add del mod">
          <ac:chgData name="Hannah Dostmann" userId="cde4946c05a47459" providerId="LiveId" clId="{3860B90E-5EAF-478B-B06A-3BBA5307C0E5}" dt="2025-05-19T17:21:16.826" v="1054" actId="478"/>
          <ac:cxnSpMkLst>
            <pc:docMk/>
            <pc:sldMk cId="1105792158" sldId="4839"/>
            <ac:cxnSpMk id="41" creationId="{6FB9E166-0BCA-8DE9-D358-CC76B85C06E6}"/>
          </ac:cxnSpMkLst>
        </pc:cxnChg>
        <pc:cxnChg chg="add mod">
          <ac:chgData name="Hannah Dostmann" userId="cde4946c05a47459" providerId="LiveId" clId="{3860B90E-5EAF-478B-B06A-3BBA5307C0E5}" dt="2025-05-19T17:22:11.792" v="1064" actId="14100"/>
          <ac:cxnSpMkLst>
            <pc:docMk/>
            <pc:sldMk cId="1105792158" sldId="4839"/>
            <ac:cxnSpMk id="42" creationId="{E6C5391B-20E9-BD97-8B74-623BEC5FCF3A}"/>
          </ac:cxnSpMkLst>
        </pc:cxnChg>
        <pc:cxnChg chg="add del mod">
          <ac:chgData name="Hannah Dostmann" userId="cde4946c05a47459" providerId="LiveId" clId="{3860B90E-5EAF-478B-B06A-3BBA5307C0E5}" dt="2025-05-19T17:21:29.359" v="1056" actId="478"/>
          <ac:cxnSpMkLst>
            <pc:docMk/>
            <pc:sldMk cId="1105792158" sldId="4839"/>
            <ac:cxnSpMk id="43" creationId="{F94C9294-CF5A-2273-EE79-C522AA167F26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noProof="0" dirty="0">
                <a:solidFill>
                  <a:schemeClr val="tx1"/>
                </a:solidFill>
              </a:rPr>
              <a:t>Down Time</a:t>
            </a:r>
            <a:r>
              <a:rPr lang="en-GB" sz="1200" baseline="0" noProof="0" dirty="0">
                <a:solidFill>
                  <a:schemeClr val="tx1"/>
                </a:solidFill>
              </a:rPr>
              <a:t> </a:t>
            </a:r>
            <a:r>
              <a:rPr lang="en-GB" sz="1200" noProof="0" dirty="0">
                <a:solidFill>
                  <a:schemeClr val="tx1"/>
                </a:solidFill>
              </a:rPr>
              <a:t>FCC-ee </a:t>
            </a:r>
          </a:p>
          <a:p>
            <a:pPr>
              <a:defRPr/>
            </a:pPr>
            <a:r>
              <a:rPr lang="en-GB" sz="1200" noProof="0" dirty="0">
                <a:solidFill>
                  <a:schemeClr val="tx1"/>
                </a:solidFill>
              </a:rPr>
              <a:t>(High</a:t>
            </a:r>
            <a:r>
              <a:rPr lang="en-GB" sz="1200" baseline="0" noProof="0" dirty="0">
                <a:solidFill>
                  <a:schemeClr val="tx1"/>
                </a:solidFill>
              </a:rPr>
              <a:t> </a:t>
            </a:r>
            <a:r>
              <a:rPr lang="en-GB" sz="1200" noProof="0" dirty="0">
                <a:solidFill>
                  <a:schemeClr val="tx1"/>
                </a:solidFill>
              </a:rPr>
              <a:t>Voltage)</a:t>
            </a:r>
          </a:p>
        </c:rich>
      </c:tx>
      <c:layout>
        <c:manualLayout>
          <c:xMode val="edge"/>
          <c:yMode val="edge"/>
          <c:x val="0.23878573438764145"/>
          <c:y val="4.07618436354957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FCC-ee</c:v>
                </c:pt>
              </c:strCache>
            </c:strRef>
          </c:tx>
          <c:spPr>
            <a:solidFill>
              <a:srgbClr val="87CEEB"/>
            </a:solidFill>
          </c:spPr>
          <c:dPt>
            <c:idx val="0"/>
            <c:bubble3D val="0"/>
            <c:spPr>
              <a:solidFill>
                <a:srgbClr val="87CEE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90-495D-8739-D0D6A9822003}"/>
              </c:ext>
            </c:extLst>
          </c:dPt>
          <c:dPt>
            <c:idx val="1"/>
            <c:bubble3D val="0"/>
            <c:spPr>
              <a:pattFill prst="wdDnDiag">
                <a:fgClr>
                  <a:srgbClr val="000000"/>
                </a:fgClr>
                <a:bgClr>
                  <a:srgbClr val="87CEEB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90-495D-8739-D0D6A9822003}"/>
              </c:ext>
            </c:extLst>
          </c:dPt>
          <c:cat>
            <c:strRef>
              <c:f>Sheet1!$A$2:$A$3</c:f>
              <c:strCache>
                <c:ptCount val="2"/>
                <c:pt idx="0">
                  <c:v>Parent System</c:v>
                </c:pt>
                <c:pt idx="1">
                  <c:v>Child Faults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5.4</c:v>
                </c:pt>
                <c:pt idx="1">
                  <c:v>94.6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95-45B6-AF17-24065403CE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noProof="0" dirty="0">
                <a:solidFill>
                  <a:srgbClr val="000000"/>
                </a:solidFill>
              </a:rPr>
              <a:t>LHC Electrical Network </a:t>
            </a:r>
          </a:p>
          <a:p>
            <a:pPr>
              <a:defRPr/>
            </a:pPr>
            <a:r>
              <a:rPr lang="en-GB" sz="1200" noProof="0" dirty="0">
                <a:solidFill>
                  <a:srgbClr val="000000"/>
                </a:solidFill>
              </a:rPr>
              <a:t>Down Time 2015-2024</a:t>
            </a:r>
          </a:p>
        </c:rich>
      </c:tx>
      <c:layout>
        <c:manualLayout>
          <c:xMode val="edge"/>
          <c:yMode val="edge"/>
          <c:x val="0.18345841864799847"/>
          <c:y val="6.2339241433482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LHC Electrical Network Down Time 2015-2025</c:v>
                </c:pt>
              </c:strCache>
            </c:strRef>
          </c:tx>
          <c:dPt>
            <c:idx val="0"/>
            <c:bubble3D val="0"/>
            <c:spPr>
              <a:solidFill>
                <a:srgbClr val="FFA32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660-46E2-B3DA-6237178E30ED}"/>
              </c:ext>
            </c:extLst>
          </c:dPt>
          <c:dPt>
            <c:idx val="1"/>
            <c:bubble3D val="0"/>
            <c:spPr>
              <a:pattFill prst="wdDnDiag">
                <a:fgClr>
                  <a:srgbClr val="000000"/>
                </a:fgClr>
                <a:bgClr>
                  <a:srgbClr val="FFA32D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660-46E2-B3DA-6237178E30ED}"/>
              </c:ext>
            </c:extLst>
          </c:dPt>
          <c:dPt>
            <c:idx val="2"/>
            <c:bubble3D val="0"/>
            <c:spPr>
              <a:pattFill prst="wdDnDiag">
                <a:fgClr>
                  <a:srgbClr val="000000"/>
                </a:fgClr>
                <a:bgClr>
                  <a:srgbClr val="83CFE9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660-46E2-B3DA-6237178E30ED}"/>
              </c:ext>
            </c:extLst>
          </c:dPt>
          <c:dPt>
            <c:idx val="3"/>
            <c:bubble3D val="0"/>
            <c:spPr>
              <a:solidFill>
                <a:srgbClr val="83CFE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660-46E2-B3DA-6237178E30ED}"/>
              </c:ext>
            </c:extLst>
          </c:dPt>
          <c:cat>
            <c:strRef>
              <c:f>Sheet1!$A$2:$A$5</c:f>
              <c:strCache>
                <c:ptCount val="4"/>
                <c:pt idx="0">
                  <c:v>Internal Equipment</c:v>
                </c:pt>
                <c:pt idx="1">
                  <c:v>Internal Child Faults</c:v>
                </c:pt>
                <c:pt idx="2">
                  <c:v>External Child Faults</c:v>
                </c:pt>
                <c:pt idx="3">
                  <c:v>External Perturbations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394.90999999999997</c:v>
                </c:pt>
                <c:pt idx="1">
                  <c:v>110.29</c:v>
                </c:pt>
                <c:pt idx="2">
                  <c:v>158.45000000000002</c:v>
                </c:pt>
                <c:pt idx="3">
                  <c:v>17.7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660-46E2-B3DA-6237178E3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0.41543</cdr:y>
    </cdr:from>
    <cdr:to>
      <cdr:x>0.17987</cdr:x>
      <cdr:y>0.54804</cdr:y>
    </cdr:to>
    <cdr:cxnSp macro="">
      <cdr:nvCxnSpPr>
        <cdr:cNvPr id="2" name="Straight Connector 1">
          <a:extLst xmlns:a="http://schemas.openxmlformats.org/drawingml/2006/main">
            <a:ext uri="{FF2B5EF4-FFF2-40B4-BE49-F238E27FC236}">
              <a16:creationId xmlns:a16="http://schemas.microsoft.com/office/drawing/2014/main" id="{C7B2E259-A05E-37D3-A7E5-B5122CBB173A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 flipV="1">
          <a:off x="0" y="971007"/>
          <a:ext cx="466296" cy="30995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0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F4C0-A5EC-4FE2-9703-270C1CE1885F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62365-E959-4CAB-B1C4-A79DE9C8600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4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62365-E959-4CAB-B1C4-A79DE9C8600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08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62365-E959-4CAB-B1C4-A79DE9C8600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29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62365-E959-4CAB-B1C4-A79DE9C8600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04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0EED2B-AF8A-E265-0E0C-9AAB5ED0F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779B4E-8654-ED8B-6C03-435F33ED5C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C0635E-3E17-99A0-EECB-EA90FB7086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4FB0F-F1D0-0C92-93C6-3C69C96811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62365-E959-4CAB-B1C4-A79DE9C8600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319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62365-E959-4CAB-B1C4-A79DE9C8600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519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D7756-6CAB-46DE-AC01-16128263E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1258F1-998A-BCAB-4D08-C65C2FC15D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822D60-32B4-71D1-49D7-0568CCE95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38BAE-50C9-192D-C59E-2476D8F234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62365-E959-4CAB-B1C4-A79DE9C8600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91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62365-E959-4CAB-B1C4-A79DE9C8600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728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395D7C92-4383-D5AB-CE3D-0858189F1D44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A7969C57-210C-956B-06D4-D70E172332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68EE10BB-1571-12F1-6929-9FDC151ED2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8200" y="6502030"/>
            <a:ext cx="432000" cy="22676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B4AC649B-2EE7-A89A-2528-BF2E70C764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Foliennummernplatzhalter 2">
            <a:extLst>
              <a:ext uri="{FF2B5EF4-FFF2-40B4-BE49-F238E27FC236}">
                <a16:creationId xmlns:a16="http://schemas.microsoft.com/office/drawing/2014/main" id="{0B2D3228-0F44-9C3A-3610-EAEC1444FA38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8B5F181E-3CF3-075B-F2B9-F41596E524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F64BD0AB-BA78-6145-A40B-C95BA2E9FF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5B1DFC00-F054-B726-DCB8-9EC797EEC10E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33B75EAB-1DCF-B954-1374-DC41E28BED4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F44897C-2ECA-EFCF-B26C-2D9EE68683C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BBCBF3FF-DC50-B0FC-4A9A-438442B0DBB9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D6ECAC51-9EFC-0A22-75D7-04C362E43D6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45D0D07-3C31-58A2-C290-DA62B39DF8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2C56238E-C34A-4203-F99C-DBFEF8BB4066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5D07F559-D70D-B126-1140-E26EEFC9500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AFD264F-98F1-DA80-7ADF-CEB7D28B049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21849BF3-68B3-B750-B946-915E445D395A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E7E21549-C98B-02E3-D4C1-5618FA6739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FA484E1-9FBC-0D65-849B-149CE9400F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EC078ABF-6611-F09D-AC00-977089619E2A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2DBC355C-6A7A-FA8F-AA91-CF222E57FE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B99618A1-739F-A863-9D65-E6F1B3B7FE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 May 2025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Hannah Dostmann | Technical Infrastructure VAailability - Challenges and Opportunities from LHC to FCC-ee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9E19F89D-DCD4-DA31-65A4-9D3330581B7C}"/>
              </a:ext>
            </a:extLst>
          </p:cNvPr>
          <p:cNvSpPr txBox="1">
            <a:spLocks/>
          </p:cNvSpPr>
          <p:nvPr userDrawn="1"/>
        </p:nvSpPr>
        <p:spPr>
          <a:xfrm>
            <a:off x="11608200" y="650203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5CB0B309-E5BA-A3F6-6BD5-E95C04F6F7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3183" y="6502030"/>
            <a:ext cx="1292088" cy="263418"/>
          </a:xfrm>
        </p:spPr>
        <p:txBody>
          <a:bodyPr>
            <a:noAutofit/>
          </a:bodyPr>
          <a:lstStyle>
            <a:lvl1pPr algn="l">
              <a:lnSpc>
                <a:spcPts val="1351"/>
              </a:lnSpc>
              <a:defRPr sz="110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20 May 2025</a:t>
            </a:r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E31C7CE1-E6D5-EFDA-3259-F7ECC49DD1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6878" y="6502030"/>
            <a:ext cx="6818244" cy="263418"/>
          </a:xfrm>
        </p:spPr>
        <p:txBody>
          <a:bodyPr>
            <a:noAutofit/>
          </a:bodyPr>
          <a:lstStyle>
            <a:lvl1pPr algn="ctr">
              <a:lnSpc>
                <a:spcPts val="1351"/>
              </a:lnSpc>
              <a:defRPr sz="1050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AT" dirty="0"/>
              <a:t>Hannah Dostmann | Technical Infrastructure </a:t>
            </a:r>
            <a:r>
              <a:rPr lang="de-AT" dirty="0" err="1"/>
              <a:t>Availability</a:t>
            </a:r>
            <a:r>
              <a:rPr lang="de-AT" dirty="0"/>
              <a:t> – Challenges and </a:t>
            </a:r>
            <a:r>
              <a:rPr lang="de-AT" dirty="0" err="1"/>
              <a:t>Opportunities</a:t>
            </a:r>
            <a:r>
              <a:rPr lang="de-AT" dirty="0"/>
              <a:t> form LHC </a:t>
            </a:r>
            <a:r>
              <a:rPr lang="de-AT" dirty="0" err="1"/>
              <a:t>to</a:t>
            </a:r>
            <a:r>
              <a:rPr lang="de-AT" dirty="0"/>
              <a:t> FCC-</a:t>
            </a:r>
            <a:r>
              <a:rPr lang="de-AT" dirty="0" err="1"/>
              <a:t>ee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72264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3310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655838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380915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39410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379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481764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47101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214482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096980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609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998047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63562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156120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9671481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928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09009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7408663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9773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58510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7235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69631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376370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5735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1319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01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‹Nr.›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723" r:id="rId12"/>
    <p:sldLayoutId id="2147483724" r:id="rId13"/>
  </p:sldLayoutIdLst>
  <p:hf hdr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641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81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hdr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  <a:tabLst>
                <a:tab pos="3143250" algn="l"/>
              </a:tabLst>
            </a:pPr>
            <a:r>
              <a:rPr lang="en-GB" sz="3733" cap="all" spc="-1" noProof="0" dirty="0">
                <a:solidFill>
                  <a:srgbClr val="FFFFFF"/>
                </a:solidFill>
                <a:latin typeface="Arial"/>
              </a:rPr>
              <a:t>Technical </a:t>
            </a:r>
            <a:r>
              <a:rPr lang="en-GB" sz="3733" cap="all" spc="-1" noProof="0" dirty="0" err="1">
                <a:solidFill>
                  <a:srgbClr val="FFFFFF"/>
                </a:solidFill>
                <a:latin typeface="Arial"/>
              </a:rPr>
              <a:t>InfrastructurE</a:t>
            </a:r>
            <a:r>
              <a:rPr lang="en-GB" sz="3733" cap="all" spc="-1" noProof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3733" cap="all" spc="-1" noProof="0" dirty="0" err="1">
                <a:solidFill>
                  <a:srgbClr val="FFFFFF"/>
                </a:solidFill>
                <a:latin typeface="Arial"/>
              </a:rPr>
              <a:t>AVailability</a:t>
            </a:r>
            <a:r>
              <a:rPr lang="en-GB" sz="3733" cap="all" spc="-1" noProof="0" dirty="0">
                <a:solidFill>
                  <a:srgbClr val="FFFFFF"/>
                </a:solidFill>
                <a:latin typeface="Arial"/>
              </a:rPr>
              <a:t> </a:t>
            </a:r>
          </a:p>
          <a:p>
            <a:pPr algn="ctr" defTabSz="1219170">
              <a:lnSpc>
                <a:spcPts val="4751"/>
              </a:lnSpc>
              <a:tabLst>
                <a:tab pos="3143250" algn="l"/>
              </a:tabLst>
            </a:pPr>
            <a:r>
              <a:rPr lang="en-GB" sz="2800" cap="all" spc="-1" noProof="0" dirty="0">
                <a:solidFill>
                  <a:srgbClr val="FFFFFF"/>
                </a:solidFill>
                <a:latin typeface="Arial"/>
              </a:rPr>
              <a:t>Challenges and opportunities from LHC to FCC-ee</a:t>
            </a:r>
            <a:endParaRPr lang="en-GB" sz="2800" spc="-1" noProof="0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endParaRPr lang="en-GB" sz="1600" spc="-1" noProof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noProof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2324789" y="3367067"/>
            <a:ext cx="7268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GB" sz="2400" b="1" noProof="0" dirty="0">
                <a:solidFill>
                  <a:schemeClr val="bg1"/>
                </a:solidFill>
                <a:latin typeface="Arial"/>
              </a:rPr>
              <a:t>Hannah Dostmann</a:t>
            </a:r>
            <a:r>
              <a:rPr lang="en-GB" sz="2400" noProof="0" dirty="0">
                <a:solidFill>
                  <a:schemeClr val="bg1"/>
                </a:solidFill>
                <a:latin typeface="Arial"/>
              </a:rPr>
              <a:t>, Jack Heron,</a:t>
            </a:r>
          </a:p>
          <a:p>
            <a:pPr algn="ctr" defTabSz="1219170"/>
            <a:r>
              <a:rPr lang="en-GB" sz="2400" noProof="0" dirty="0">
                <a:solidFill>
                  <a:schemeClr val="bg1"/>
                </a:solidFill>
                <a:latin typeface="Arial"/>
              </a:rPr>
              <a:t>Lukas </a:t>
            </a:r>
            <a:r>
              <a:rPr lang="en-GB" sz="2400" noProof="0" dirty="0" err="1">
                <a:solidFill>
                  <a:schemeClr val="bg1"/>
                </a:solidFill>
                <a:latin typeface="Arial"/>
              </a:rPr>
              <a:t>Felsberger</a:t>
            </a:r>
            <a:r>
              <a:rPr lang="en-GB" sz="2400" noProof="0" dirty="0">
                <a:solidFill>
                  <a:schemeClr val="bg1"/>
                </a:solidFill>
                <a:latin typeface="Arial"/>
              </a:rPr>
              <a:t>, Daniel Wollmann, Jan </a:t>
            </a:r>
            <a:r>
              <a:rPr lang="en-GB" sz="2400" noProof="0" dirty="0" err="1">
                <a:solidFill>
                  <a:schemeClr val="bg1"/>
                </a:solidFill>
                <a:latin typeface="Arial"/>
              </a:rPr>
              <a:t>Uythoeven</a:t>
            </a:r>
            <a:endParaRPr lang="en-GB" sz="2400" noProof="0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806"/>
    </mc:Choice>
    <mc:Fallback xmlns="">
      <p:transition spd="slow" advTm="3680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63442-42EA-D0EE-281E-D68941300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AEE227F4-CCF5-9B97-2453-294F3DDA5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50" y="1592708"/>
            <a:ext cx="7010231" cy="3672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52BD2D-70F5-DBAB-6788-A496384A34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73E95F-7A7A-B801-A7D0-E3CC76D69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8" y="186230"/>
            <a:ext cx="11017800" cy="1072088"/>
          </a:xfrm>
        </p:spPr>
        <p:txBody>
          <a:bodyPr/>
          <a:lstStyle/>
          <a:p>
            <a:r>
              <a:rPr lang="en-GB" noProof="0" dirty="0"/>
              <a:t>Cryogenics – FCC-ee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E30B76B-8589-4964-9B50-BC0ED96387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77264" y="2037514"/>
            <a:ext cx="4414736" cy="2291227"/>
          </a:xfrm>
        </p:spPr>
        <p:txBody>
          <a:bodyPr/>
          <a:lstStyle/>
          <a:p>
            <a:r>
              <a:rPr lang="en-GB" sz="1600" b="1" noProof="0" dirty="0"/>
              <a:t>R&amp;D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FCC-ee will use Turbo Brayton Cycles which are supposed to be more reliable</a:t>
            </a:r>
          </a:p>
          <a:p>
            <a:pPr marL="739339" lvl="1" indent="-285750">
              <a:buFont typeface="Wingdings" panose="05000000000000000000" pitchFamily="2" charset="2"/>
              <a:buChar char="à"/>
            </a:pPr>
            <a:r>
              <a:rPr lang="en-GB" sz="1600" noProof="0" dirty="0">
                <a:solidFill>
                  <a:schemeClr val="accent5"/>
                </a:solidFill>
                <a:sym typeface="Wingdings" panose="05000000000000000000" pitchFamily="2" charset="2"/>
              </a:rPr>
              <a:t>positive effect on all “Production” faults</a:t>
            </a:r>
            <a:endParaRPr lang="en-GB" sz="1600" noProof="0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>
                <a:sym typeface="Wingdings" panose="05000000000000000000" pitchFamily="2" charset="2"/>
              </a:rPr>
              <a:t>2 plants at one location will provide some redundancy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E20AF1-DBAB-6B24-EE91-E7AD0C28C563}"/>
              </a:ext>
            </a:extLst>
          </p:cNvPr>
          <p:cNvSpPr/>
          <p:nvPr/>
        </p:nvSpPr>
        <p:spPr>
          <a:xfrm>
            <a:off x="5929169" y="1592708"/>
            <a:ext cx="1067456" cy="361633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70D94C-AFBD-53FC-3F7A-2A970E33E5CC}"/>
              </a:ext>
            </a:extLst>
          </p:cNvPr>
          <p:cNvSpPr/>
          <p:nvPr/>
        </p:nvSpPr>
        <p:spPr>
          <a:xfrm>
            <a:off x="3756118" y="1592708"/>
            <a:ext cx="1614927" cy="361633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1C520022-DA74-A774-7ADD-348922CFB0F5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1288E4-EA2C-8700-315F-ED8EC3C40AE9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370393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4"/>
    </mc:Choice>
    <mc:Fallback xmlns="">
      <p:transition spd="slow" advTm="12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E4E53B-2025-7BC7-9051-79905269705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60399" y="126621"/>
            <a:ext cx="432000" cy="226761"/>
          </a:xfrm>
        </p:spPr>
        <p:txBody>
          <a:bodyPr/>
          <a:lstStyle/>
          <a:p>
            <a:fld id="{88A1DFE4-5FC5-43BD-BB7E-75EAD82B965F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4837FB-345E-042B-3030-66E38A3443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Electrical Network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8F07162-64AD-7BD9-2475-E3BC0ADEB8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Acknowledgement: Mario Parodi, Charline Marcel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9B8C4-0D26-33ED-CF7D-1A40B873C0A9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750CC5D-49AD-C9F0-FF36-121FD6D2801C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3319312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F4ACF-FD0A-DB28-69F9-83B18F243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Text, Screenshot, Reihe, Schrift enthält.&#10;&#10;KI-generierte Inhalte können fehlerhaft sein.">
            <a:extLst>
              <a:ext uri="{FF2B5EF4-FFF2-40B4-BE49-F238E27FC236}">
                <a16:creationId xmlns:a16="http://schemas.microsoft.com/office/drawing/2014/main" id="{5CD24587-FAB2-2703-80C7-69AE08A7C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79" y="1870811"/>
            <a:ext cx="5496733" cy="6845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BC51E03-82DD-BC2F-A3B5-51B16B581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63" y="2039066"/>
            <a:ext cx="5996399" cy="42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C8DB3C9-9AE9-7D5D-CFE3-304AD933E207}"/>
              </a:ext>
            </a:extLst>
          </p:cNvPr>
          <p:cNvSpPr/>
          <p:nvPr/>
        </p:nvSpPr>
        <p:spPr>
          <a:xfrm>
            <a:off x="8090915" y="1909262"/>
            <a:ext cx="731520" cy="73152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BF922B-9452-E438-5D34-AB662C9F48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C8AEB-B73E-1865-737B-C2A1FCE475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900" y="888988"/>
            <a:ext cx="5364000" cy="283411"/>
          </a:xfrm>
        </p:spPr>
        <p:txBody>
          <a:bodyPr/>
          <a:lstStyle/>
          <a:p>
            <a:r>
              <a:rPr lang="en-GB" noProof="0" dirty="0"/>
              <a:t>External Network Perturbations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8ACD6F-E6CB-751A-0E54-6567237EB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935326" cy="808624"/>
          </a:xfrm>
        </p:spPr>
        <p:txBody>
          <a:bodyPr anchor="ctr"/>
          <a:lstStyle/>
          <a:p>
            <a:r>
              <a:rPr lang="en-GB" noProof="0" dirty="0"/>
              <a:t>Electrical Network</a:t>
            </a:r>
          </a:p>
        </p:txBody>
      </p:sp>
      <p:sp>
        <p:nvSpPr>
          <p:cNvPr id="32" name="Multiplication Sign 31">
            <a:extLst>
              <a:ext uri="{FF2B5EF4-FFF2-40B4-BE49-F238E27FC236}">
                <a16:creationId xmlns:a16="http://schemas.microsoft.com/office/drawing/2014/main" id="{EA90D1BF-1AC2-CD59-DE0B-2C89E3E5E1D5}"/>
              </a:ext>
            </a:extLst>
          </p:cNvPr>
          <p:cNvSpPr/>
          <p:nvPr/>
        </p:nvSpPr>
        <p:spPr>
          <a:xfrm>
            <a:off x="5710530" y="4550834"/>
            <a:ext cx="483268" cy="476315"/>
          </a:xfrm>
          <a:prstGeom prst="mathMultiply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D600C9-017C-DB7D-F319-4307DEBB1A07}"/>
              </a:ext>
            </a:extLst>
          </p:cNvPr>
          <p:cNvSpPr txBox="1"/>
          <p:nvPr/>
        </p:nvSpPr>
        <p:spPr>
          <a:xfrm>
            <a:off x="9003208" y="6120643"/>
            <a:ext cx="2967329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noProof="0" dirty="0"/>
              <a:t>https://cds.cern.ch/record/2888389/files/Map%20V0500.jpg?subformat=icon-1440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E32E84E-2830-9195-6C90-F264A969A4C2}"/>
              </a:ext>
            </a:extLst>
          </p:cNvPr>
          <p:cNvCxnSpPr>
            <a:cxnSpLocks/>
          </p:cNvCxnSpPr>
          <p:nvPr/>
        </p:nvCxnSpPr>
        <p:spPr>
          <a:xfrm flipV="1">
            <a:off x="5961188" y="2092732"/>
            <a:ext cx="2105986" cy="2715036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C4DE888-CB19-8DBB-6D2F-27F16D45F01A}"/>
              </a:ext>
            </a:extLst>
          </p:cNvPr>
          <p:cNvSpPr txBox="1"/>
          <p:nvPr/>
        </p:nvSpPr>
        <p:spPr>
          <a:xfrm>
            <a:off x="232393" y="3854149"/>
            <a:ext cx="507437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noProof="0" dirty="0"/>
              <a:t>FCC</a:t>
            </a:r>
          </a:p>
          <a:p>
            <a:pPr algn="l"/>
            <a:endParaRPr lang="en-GB" sz="1400" b="1" noProof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/>
              <a:t>Power in FCC-ee comes from two transmission lines with node at </a:t>
            </a:r>
            <a:r>
              <a:rPr lang="en-GB" sz="1400" noProof="0" dirty="0" err="1"/>
              <a:t>Genissat</a:t>
            </a:r>
            <a:endParaRPr lang="en-GB" sz="1400" noProof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External perturbations should appear at twice the rate of LHC (conservative assumption)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noProof="0" dirty="0"/>
          </a:p>
          <a:p>
            <a:pPr algn="l"/>
            <a:endParaRPr lang="en-GB" sz="1400" noProof="0" dirty="0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78A37EB0-7D8F-2A43-987E-03B2213F32AE}"/>
              </a:ext>
            </a:extLst>
          </p:cNvPr>
          <p:cNvSpPr/>
          <p:nvPr/>
        </p:nvSpPr>
        <p:spPr>
          <a:xfrm rot="8762832">
            <a:off x="5358750" y="568036"/>
            <a:ext cx="8956311" cy="4141863"/>
          </a:xfrm>
          <a:prstGeom prst="arc">
            <a:avLst>
              <a:gd name="adj1" fmla="val 15627350"/>
              <a:gd name="adj2" fmla="val 266398"/>
            </a:avLst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96FBF4D-5F21-6DC9-C329-3FE5E20430C6}"/>
              </a:ext>
            </a:extLst>
          </p:cNvPr>
          <p:cNvSpPr txBox="1"/>
          <p:nvPr/>
        </p:nvSpPr>
        <p:spPr>
          <a:xfrm>
            <a:off x="6039634" y="4635102"/>
            <a:ext cx="109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noProof="0" dirty="0" err="1"/>
              <a:t>Genissiat</a:t>
            </a:r>
            <a:endParaRPr lang="en-GB" sz="1400" noProof="0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28FD3C8-CB1A-215E-041A-EF8263BF1569}"/>
              </a:ext>
            </a:extLst>
          </p:cNvPr>
          <p:cNvCxnSpPr/>
          <p:nvPr/>
        </p:nvCxnSpPr>
        <p:spPr>
          <a:xfrm flipV="1">
            <a:off x="8067174" y="1970873"/>
            <a:ext cx="95306" cy="121859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C0619F8-5DD8-B7F4-608E-FCAC0945E436}"/>
              </a:ext>
            </a:extLst>
          </p:cNvPr>
          <p:cNvCxnSpPr>
            <a:cxnSpLocks/>
            <a:stCxn id="50" idx="0"/>
          </p:cNvCxnSpPr>
          <p:nvPr/>
        </p:nvCxnSpPr>
        <p:spPr>
          <a:xfrm flipV="1">
            <a:off x="11278019" y="4086894"/>
            <a:ext cx="111876" cy="70852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E2338E6-8A2E-1F4D-D741-91D72A37C797}"/>
              </a:ext>
            </a:extLst>
          </p:cNvPr>
          <p:cNvCxnSpPr>
            <a:cxnSpLocks/>
          </p:cNvCxnSpPr>
          <p:nvPr/>
        </p:nvCxnSpPr>
        <p:spPr>
          <a:xfrm>
            <a:off x="7967018" y="2251391"/>
            <a:ext cx="725798" cy="247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Connector 1024">
            <a:extLst>
              <a:ext uri="{FF2B5EF4-FFF2-40B4-BE49-F238E27FC236}">
                <a16:creationId xmlns:a16="http://schemas.microsoft.com/office/drawing/2014/main" id="{EEAC71D2-0D17-F405-9A7C-FC33C9248F5A}"/>
              </a:ext>
            </a:extLst>
          </p:cNvPr>
          <p:cNvCxnSpPr>
            <a:cxnSpLocks/>
          </p:cNvCxnSpPr>
          <p:nvPr/>
        </p:nvCxnSpPr>
        <p:spPr>
          <a:xfrm flipV="1">
            <a:off x="8041029" y="5484093"/>
            <a:ext cx="9144" cy="1463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Connector 1027">
            <a:extLst>
              <a:ext uri="{FF2B5EF4-FFF2-40B4-BE49-F238E27FC236}">
                <a16:creationId xmlns:a16="http://schemas.microsoft.com/office/drawing/2014/main" id="{E12FA38F-CA8D-91A3-8F36-8AA0AF021539}"/>
              </a:ext>
            </a:extLst>
          </p:cNvPr>
          <p:cNvCxnSpPr>
            <a:cxnSpLocks/>
          </p:cNvCxnSpPr>
          <p:nvPr/>
        </p:nvCxnSpPr>
        <p:spPr>
          <a:xfrm flipH="1" flipV="1">
            <a:off x="10621358" y="3849901"/>
            <a:ext cx="384048" cy="512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extBox 1032">
            <a:extLst>
              <a:ext uri="{FF2B5EF4-FFF2-40B4-BE49-F238E27FC236}">
                <a16:creationId xmlns:a16="http://schemas.microsoft.com/office/drawing/2014/main" id="{455AB8EF-4EDA-014D-1DDA-C74848160C23}"/>
              </a:ext>
            </a:extLst>
          </p:cNvPr>
          <p:cNvSpPr txBox="1"/>
          <p:nvPr/>
        </p:nvSpPr>
        <p:spPr>
          <a:xfrm rot="18466313">
            <a:off x="6585060" y="2903783"/>
            <a:ext cx="109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/>
              <a:t>Line 1</a:t>
            </a: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780CB444-B099-2A75-BC64-A18C1BFD863B}"/>
              </a:ext>
            </a:extLst>
          </p:cNvPr>
          <p:cNvSpPr txBox="1"/>
          <p:nvPr/>
        </p:nvSpPr>
        <p:spPr>
          <a:xfrm rot="20593227">
            <a:off x="8724850" y="4939896"/>
            <a:ext cx="109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/>
              <a:t>Line 2</a:t>
            </a:r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A56480A5-6D5F-941D-F8EC-B68C74F18622}"/>
              </a:ext>
            </a:extLst>
          </p:cNvPr>
          <p:cNvSpPr txBox="1"/>
          <p:nvPr/>
        </p:nvSpPr>
        <p:spPr>
          <a:xfrm>
            <a:off x="8547825" y="2643686"/>
            <a:ext cx="109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/>
              <a:t>PA</a:t>
            </a:r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774B1BF5-8B3E-9380-B663-3CE20EDAD6B8}"/>
              </a:ext>
            </a:extLst>
          </p:cNvPr>
          <p:cNvSpPr txBox="1"/>
          <p:nvPr/>
        </p:nvSpPr>
        <p:spPr>
          <a:xfrm>
            <a:off x="10088768" y="3732391"/>
            <a:ext cx="109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/>
              <a:t>PD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55BF0B41-2DF2-AC20-FEEE-41161AC476CA}"/>
              </a:ext>
            </a:extLst>
          </p:cNvPr>
          <p:cNvSpPr txBox="1"/>
          <p:nvPr/>
        </p:nvSpPr>
        <p:spPr>
          <a:xfrm>
            <a:off x="7974323" y="5031938"/>
            <a:ext cx="109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/>
              <a:t>PH</a:t>
            </a:r>
          </a:p>
        </p:txBody>
      </p:sp>
      <p:sp>
        <p:nvSpPr>
          <p:cNvPr id="1041" name="Oval 1040">
            <a:extLst>
              <a:ext uri="{FF2B5EF4-FFF2-40B4-BE49-F238E27FC236}">
                <a16:creationId xmlns:a16="http://schemas.microsoft.com/office/drawing/2014/main" id="{031374DD-9346-CCFD-E4E6-8FF47C3AAB4B}"/>
              </a:ext>
            </a:extLst>
          </p:cNvPr>
          <p:cNvSpPr/>
          <p:nvPr/>
        </p:nvSpPr>
        <p:spPr>
          <a:xfrm>
            <a:off x="8543626" y="2333429"/>
            <a:ext cx="320040" cy="32004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42" name="Oval 1041">
            <a:extLst>
              <a:ext uri="{FF2B5EF4-FFF2-40B4-BE49-F238E27FC236}">
                <a16:creationId xmlns:a16="http://schemas.microsoft.com/office/drawing/2014/main" id="{42900D56-DEEA-5AB6-826F-8B79FAA7D3A6}"/>
              </a:ext>
            </a:extLst>
          </p:cNvPr>
          <p:cNvSpPr/>
          <p:nvPr/>
        </p:nvSpPr>
        <p:spPr>
          <a:xfrm>
            <a:off x="7899073" y="5307187"/>
            <a:ext cx="320040" cy="32004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43" name="Oval 1042">
            <a:extLst>
              <a:ext uri="{FF2B5EF4-FFF2-40B4-BE49-F238E27FC236}">
                <a16:creationId xmlns:a16="http://schemas.microsoft.com/office/drawing/2014/main" id="{E7E6C3CE-1120-EDB3-01DF-57174C69728D}"/>
              </a:ext>
            </a:extLst>
          </p:cNvPr>
          <p:cNvSpPr/>
          <p:nvPr/>
        </p:nvSpPr>
        <p:spPr>
          <a:xfrm>
            <a:off x="10485321" y="3706109"/>
            <a:ext cx="320040" cy="32004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A1208C-44D8-09A4-B2E1-F0FB3AE02C0A}"/>
              </a:ext>
            </a:extLst>
          </p:cNvPr>
          <p:cNvSpPr txBox="1"/>
          <p:nvPr/>
        </p:nvSpPr>
        <p:spPr>
          <a:xfrm>
            <a:off x="8692816" y="1786350"/>
            <a:ext cx="109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>
                <a:solidFill>
                  <a:srgbClr val="00B0F0"/>
                </a:solidFill>
              </a:rPr>
              <a:t>LHC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17E122A2-B340-72E2-D9A2-0614E69C6A4D}"/>
              </a:ext>
            </a:extLst>
          </p:cNvPr>
          <p:cNvSpPr txBox="1"/>
          <p:nvPr/>
        </p:nvSpPr>
        <p:spPr>
          <a:xfrm>
            <a:off x="227938" y="1386666"/>
            <a:ext cx="222155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noProof="0" dirty="0"/>
              <a:t>LHC</a:t>
            </a:r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6CD509FF-397B-A875-06DE-5285FBE8FC33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765A2503-9B29-A70C-EB6D-F44A61F55323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graphicFrame>
        <p:nvGraphicFramePr>
          <p:cNvPr id="17" name="Table 32">
            <a:extLst>
              <a:ext uri="{FF2B5EF4-FFF2-40B4-BE49-F238E27FC236}">
                <a16:creationId xmlns:a16="http://schemas.microsoft.com/office/drawing/2014/main" id="{C14B7AA7-7E40-0366-360B-E59D41845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337765"/>
              </p:ext>
            </p:extLst>
          </p:nvPr>
        </p:nvGraphicFramePr>
        <p:xfrm>
          <a:off x="474703" y="2449504"/>
          <a:ext cx="2153735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3735">
                  <a:extLst>
                    <a:ext uri="{9D8B030D-6E8A-4147-A177-3AD203B41FA5}">
                      <a16:colId xmlns:a16="http://schemas.microsoft.com/office/drawing/2014/main" val="2276894546"/>
                    </a:ext>
                  </a:extLst>
                </a:gridCol>
              </a:tblGrid>
              <a:tr h="218825">
                <a:tc>
                  <a:txBody>
                    <a:bodyPr/>
                    <a:lstStyle/>
                    <a:p>
                      <a:r>
                        <a:rPr lang="en-GB" sz="1100" b="1" noProof="0" dirty="0">
                          <a:solidFill>
                            <a:schemeClr val="tx1"/>
                          </a:solidFill>
                        </a:rPr>
                        <a:t>With child systems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107893"/>
                  </a:ext>
                </a:extLst>
              </a:tr>
              <a:tr h="218825">
                <a:tc>
                  <a:txBody>
                    <a:bodyPr/>
                    <a:lstStyle/>
                    <a:p>
                      <a:r>
                        <a:rPr lang="en-GB" sz="1100" b="1" noProof="0" dirty="0">
                          <a:solidFill>
                            <a:schemeClr val="tx1"/>
                          </a:solidFill>
                        </a:rPr>
                        <a:t>External Perturbations only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91478"/>
                  </a:ext>
                </a:extLst>
              </a:tr>
            </a:tbl>
          </a:graphicData>
        </a:graphic>
      </p:graphicFrame>
      <p:sp>
        <p:nvSpPr>
          <p:cNvPr id="18" name="Rectangle: Rounded Corners 9">
            <a:extLst>
              <a:ext uri="{FF2B5EF4-FFF2-40B4-BE49-F238E27FC236}">
                <a16:creationId xmlns:a16="http://schemas.microsoft.com/office/drawing/2014/main" id="{EDE27B64-301E-4E86-4289-0AF3DEA0ECFB}"/>
              </a:ext>
            </a:extLst>
          </p:cNvPr>
          <p:cNvSpPr/>
          <p:nvPr/>
        </p:nvSpPr>
        <p:spPr>
          <a:xfrm>
            <a:off x="247418" y="2545320"/>
            <a:ext cx="180385" cy="6540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19" name="Rectangle: Rounded Corners 10">
            <a:extLst>
              <a:ext uri="{FF2B5EF4-FFF2-40B4-BE49-F238E27FC236}">
                <a16:creationId xmlns:a16="http://schemas.microsoft.com/office/drawing/2014/main" id="{4E27DEA8-E866-15A9-F099-E52BA00AD3B7}"/>
              </a:ext>
            </a:extLst>
          </p:cNvPr>
          <p:cNvSpPr/>
          <p:nvPr/>
        </p:nvSpPr>
        <p:spPr>
          <a:xfrm>
            <a:off x="247418" y="2825080"/>
            <a:ext cx="180385" cy="6540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74BC0B-D482-7904-4266-D766D4D3A44D}"/>
              </a:ext>
            </a:extLst>
          </p:cNvPr>
          <p:cNvSpPr txBox="1"/>
          <p:nvPr/>
        </p:nvSpPr>
        <p:spPr>
          <a:xfrm>
            <a:off x="1612911" y="1557489"/>
            <a:ext cx="31737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0" i="0" noProof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Proton and Ion runs from start of stable beams to end of physics, excluding machine developments and technical stops (2015-2024)</a:t>
            </a:r>
            <a:endParaRPr lang="en-GB" sz="700" noProof="0" dirty="0"/>
          </a:p>
        </p:txBody>
      </p:sp>
    </p:spTree>
    <p:extLst>
      <p:ext uri="{BB962C8B-B14F-4D97-AF65-F5344CB8AC3E}">
        <p14:creationId xmlns:p14="http://schemas.microsoft.com/office/powerpoint/2010/main" val="11035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2" grpId="0" animBg="1"/>
      <p:bldP spid="38" grpId="0"/>
      <p:bldP spid="50" grpId="0" animBg="1"/>
      <p:bldP spid="36" grpId="0"/>
      <p:bldP spid="1033" grpId="0"/>
      <p:bldP spid="1034" grpId="0"/>
      <p:bldP spid="1035" grpId="0"/>
      <p:bldP spid="1036" grpId="0"/>
      <p:bldP spid="1037" grpId="0"/>
      <p:bldP spid="1041" grpId="0" animBg="1"/>
      <p:bldP spid="1042" grpId="0" animBg="1"/>
      <p:bldP spid="1043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E60033-97FA-8981-5868-37A3D0386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7A6DFC-6895-B2A1-C910-9E33BCDDB8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A2C883-E539-B666-8F1F-4043A9049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01" y="126621"/>
            <a:ext cx="11720924" cy="1072088"/>
          </a:xfrm>
        </p:spPr>
        <p:txBody>
          <a:bodyPr/>
          <a:lstStyle/>
          <a:p>
            <a:r>
              <a:rPr lang="en-GB" noProof="0" dirty="0"/>
              <a:t>Electrical Network – FCC-ee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EB0AC77-D027-280A-8EF5-E4900B8FB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465" y="2369688"/>
            <a:ext cx="5022020" cy="36515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90FB1F8-004E-060D-94B2-724A3824C43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784" r="15818"/>
          <a:stretch/>
        </p:blipFill>
        <p:spPr>
          <a:xfrm>
            <a:off x="5094263" y="3336758"/>
            <a:ext cx="1585219" cy="2810395"/>
          </a:xfrm>
          <a:prstGeom prst="rect">
            <a:avLst/>
          </a:prstGeom>
        </p:spPr>
      </p:pic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6F7A113-6DC5-A23C-79D4-1B4EE1622246}"/>
              </a:ext>
            </a:extLst>
          </p:cNvPr>
          <p:cNvSpPr txBox="1">
            <a:spLocks/>
          </p:cNvSpPr>
          <p:nvPr/>
        </p:nvSpPr>
        <p:spPr>
          <a:xfrm>
            <a:off x="7484258" y="5985000"/>
            <a:ext cx="4754502" cy="45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noProof="0" dirty="0">
                <a:sym typeface="Wingdings" panose="05000000000000000000" pitchFamily="2" charset="2"/>
              </a:rPr>
              <a:t>*https://indico.cern.ch/event/1509818/contributions/6353584/attachments/3010188/5307118/RF_powering_6_Feb_2025_Davide.pdf</a:t>
            </a:r>
            <a:endParaRPr lang="en-GB" sz="2400" noProof="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2802F5-EB50-4FE2-4D3B-F6EDB799A04C}"/>
              </a:ext>
            </a:extLst>
          </p:cNvPr>
          <p:cNvSpPr txBox="1"/>
          <p:nvPr/>
        </p:nvSpPr>
        <p:spPr>
          <a:xfrm>
            <a:off x="7351016" y="1930124"/>
            <a:ext cx="1476686" cy="4919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500" b="1" noProof="0" dirty="0"/>
              <a:t>4 substations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F0281B-BCD1-1BC2-C0A6-33337AAD1F63}"/>
              </a:ext>
            </a:extLst>
          </p:cNvPr>
          <p:cNvSpPr txBox="1"/>
          <p:nvPr/>
        </p:nvSpPr>
        <p:spPr>
          <a:xfrm>
            <a:off x="9548176" y="4248004"/>
            <a:ext cx="1423788" cy="4919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500" b="1" noProof="0" dirty="0"/>
              <a:t>3 substations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6F6F1E-1671-5139-668A-BE1177D1352D}"/>
              </a:ext>
            </a:extLst>
          </p:cNvPr>
          <p:cNvSpPr txBox="1"/>
          <p:nvPr/>
        </p:nvSpPr>
        <p:spPr>
          <a:xfrm>
            <a:off x="6510571" y="5490482"/>
            <a:ext cx="1316386" cy="4919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500" b="1" noProof="0" dirty="0"/>
              <a:t>1 substation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397598-C9E0-DACB-F77B-147F82294A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4534" y="835176"/>
            <a:ext cx="3205886" cy="2941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068ED460-5FAA-8709-5E97-16EDDAC86661}"/>
              </a:ext>
            </a:extLst>
          </p:cNvPr>
          <p:cNvSpPr txBox="1">
            <a:spLocks/>
          </p:cNvSpPr>
          <p:nvPr/>
        </p:nvSpPr>
        <p:spPr>
          <a:xfrm>
            <a:off x="545003" y="1360520"/>
            <a:ext cx="4783630" cy="4237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MTBF should scale with the number of substations at PA,PD &amp; 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Mean Down Time as with LHC</a:t>
            </a:r>
          </a:p>
          <a:p>
            <a:pPr lvl="1" indent="0">
              <a:buNone/>
            </a:pPr>
            <a:r>
              <a:rPr lang="en-GB" sz="1600" b="1" noProof="0" dirty="0"/>
              <a:t>Exception</a:t>
            </a:r>
            <a:r>
              <a:rPr lang="en-GB" sz="1600" noProof="0" dirty="0"/>
              <a:t>: redundancy in High Voltage (HV) network </a:t>
            </a:r>
          </a:p>
          <a:p>
            <a:pPr lvl="1" indent="0">
              <a:buNone/>
            </a:pPr>
            <a:r>
              <a:rPr lang="en-GB" sz="1600" noProof="0" dirty="0">
                <a:sym typeface="Wingdings" panose="05000000000000000000" pitchFamily="2" charset="2"/>
              </a:rPr>
              <a:t> Averaged </a:t>
            </a:r>
            <a:r>
              <a:rPr lang="en-GB" sz="1600" noProof="0" dirty="0"/>
              <a:t>reconfiguration down time of 1h </a:t>
            </a:r>
          </a:p>
          <a:p>
            <a:pPr lvl="1" indent="0">
              <a:buFont typeface="Arial" panose="020B0604020202020204" pitchFamily="34" charset="0"/>
              <a:buNone/>
            </a:pPr>
            <a:endParaRPr lang="en-GB" sz="1600" noProof="0" dirty="0"/>
          </a:p>
          <a:p>
            <a:r>
              <a:rPr lang="en-GB" sz="1600" b="1" noProof="0" dirty="0"/>
              <a:t>Main RF power line at 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From 400 kV LHC faults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Scaled by power level:</a:t>
            </a:r>
          </a:p>
          <a:p>
            <a:pPr marL="739339" lvl="1" indent="-285750"/>
            <a:r>
              <a:rPr lang="en-GB" sz="1600" noProof="0" dirty="0"/>
              <a:t>LHC: 440 MVA </a:t>
            </a:r>
          </a:p>
          <a:p>
            <a:pPr marL="739339" lvl="1" indent="-285750"/>
            <a:r>
              <a:rPr lang="en-GB" sz="1600" noProof="0" dirty="0"/>
              <a:t>FCC: 150 MVA (~0.34 LHC)</a:t>
            </a:r>
          </a:p>
          <a:p>
            <a:endParaRPr lang="en-GB" sz="1600" b="1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29D701-6AA8-46CE-6706-98A53C017436}"/>
              </a:ext>
            </a:extLst>
          </p:cNvPr>
          <p:cNvSpPr/>
          <p:nvPr/>
        </p:nvSpPr>
        <p:spPr>
          <a:xfrm>
            <a:off x="7852049" y="2766450"/>
            <a:ext cx="640080" cy="64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39BC7F8-FF85-CB80-39B4-5375B59267E6}"/>
              </a:ext>
            </a:extLst>
          </p:cNvPr>
          <p:cNvCxnSpPr>
            <a:cxnSpLocks/>
          </p:cNvCxnSpPr>
          <p:nvPr/>
        </p:nvCxnSpPr>
        <p:spPr>
          <a:xfrm flipV="1">
            <a:off x="8480455" y="2772359"/>
            <a:ext cx="406058" cy="1633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45843699-CFFC-5D85-574B-9F3BC621D743}"/>
              </a:ext>
            </a:extLst>
          </p:cNvPr>
          <p:cNvCxnSpPr>
            <a:cxnSpLocks/>
          </p:cNvCxnSpPr>
          <p:nvPr/>
        </p:nvCxnSpPr>
        <p:spPr>
          <a:xfrm>
            <a:off x="9163878" y="965670"/>
            <a:ext cx="248478" cy="313945"/>
          </a:xfrm>
          <a:prstGeom prst="straightConnector1">
            <a:avLst/>
          </a:prstGeom>
          <a:ln w="38100">
            <a:solidFill>
              <a:srgbClr val="87CEE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0BD89FE-A137-9D32-8EC3-3413B44B68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900" y="888988"/>
            <a:ext cx="5364000" cy="283411"/>
          </a:xfrm>
        </p:spPr>
        <p:txBody>
          <a:bodyPr/>
          <a:lstStyle/>
          <a:p>
            <a:r>
              <a:rPr lang="en-GB" noProof="0" dirty="0"/>
              <a:t>Internal Equipment</a:t>
            </a:r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00D1C7DD-97D8-0439-63B3-3D12C77A62BF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D680DAB9-5AB5-8AD1-B4F8-2EDB7540B501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sp>
        <p:nvSpPr>
          <p:cNvPr id="3" name="TextBox 28">
            <a:extLst>
              <a:ext uri="{FF2B5EF4-FFF2-40B4-BE49-F238E27FC236}">
                <a16:creationId xmlns:a16="http://schemas.microsoft.com/office/drawing/2014/main" id="{CDDDB5E6-E100-85DC-512B-AE0982360B60}"/>
              </a:ext>
            </a:extLst>
          </p:cNvPr>
          <p:cNvSpPr txBox="1"/>
          <p:nvPr/>
        </p:nvSpPr>
        <p:spPr>
          <a:xfrm>
            <a:off x="4891367" y="4608301"/>
            <a:ext cx="559769" cy="4919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500" b="1" noProof="0" dirty="0"/>
              <a:t>0.34</a:t>
            </a:r>
          </a:p>
        </p:txBody>
      </p:sp>
    </p:spTree>
    <p:extLst>
      <p:ext uri="{BB962C8B-B14F-4D97-AF65-F5344CB8AC3E}">
        <p14:creationId xmlns:p14="http://schemas.microsoft.com/office/powerpoint/2010/main" val="381219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22BDA-CE26-9B20-31C2-D3B9F84F1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 descr="Ein Bild, das Text, Screenshot, parallel, Reihe enthält.&#10;&#10;KI-generierte Inhalte können fehlerhaft sein.">
            <a:extLst>
              <a:ext uri="{FF2B5EF4-FFF2-40B4-BE49-F238E27FC236}">
                <a16:creationId xmlns:a16="http://schemas.microsoft.com/office/drawing/2014/main" id="{EB37774F-BEAE-671A-64A0-61D44B532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26" y="1210050"/>
            <a:ext cx="6149742" cy="2789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19A402-63EE-2C00-B707-F8295800CE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414807-3BF8-2CC9-FF43-D032F416EA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1126" y="4832286"/>
            <a:ext cx="10273084" cy="13399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noProof="0" dirty="0"/>
              <a:t>Most improvement to be made at High Voltage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noProof="0" dirty="0"/>
              <a:t>The Redundancy works, but child faults must also be reduced! </a:t>
            </a:r>
          </a:p>
          <a:p>
            <a:endParaRPr lang="en-GB" sz="1400" noProof="0" dirty="0"/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8E3A2C64-062D-86FD-4378-8D41DD2938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1959643"/>
              </p:ext>
            </p:extLst>
          </p:nvPr>
        </p:nvGraphicFramePr>
        <p:xfrm>
          <a:off x="8243653" y="1040132"/>
          <a:ext cx="2668543" cy="2237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C55EE6-FB79-D5F7-8D19-C1F89CC47BB9}"/>
              </a:ext>
            </a:extLst>
          </p:cNvPr>
          <p:cNvCxnSpPr>
            <a:cxnSpLocks/>
          </p:cNvCxnSpPr>
          <p:nvPr/>
        </p:nvCxnSpPr>
        <p:spPr>
          <a:xfrm>
            <a:off x="6291469" y="1779545"/>
            <a:ext cx="2336674" cy="24616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EF20B68E-3179-82B9-4980-83827F0A7AC1}"/>
              </a:ext>
            </a:extLst>
          </p:cNvPr>
          <p:cNvSpPr/>
          <p:nvPr/>
        </p:nvSpPr>
        <p:spPr>
          <a:xfrm>
            <a:off x="5493275" y="1272208"/>
            <a:ext cx="798194" cy="116450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019AE9-A4BC-5E17-4592-F2A0B50A6C6E}"/>
              </a:ext>
            </a:extLst>
          </p:cNvPr>
          <p:cNvSpPr txBox="1"/>
          <p:nvPr/>
        </p:nvSpPr>
        <p:spPr>
          <a:xfrm>
            <a:off x="9691619" y="1262480"/>
            <a:ext cx="1588897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noProof="0" dirty="0"/>
              <a:t>Faults without children</a:t>
            </a:r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72244CA6-38DD-3CB6-24EE-B607AAC11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01" y="126621"/>
            <a:ext cx="11720924" cy="1072088"/>
          </a:xfrm>
        </p:spPr>
        <p:txBody>
          <a:bodyPr/>
          <a:lstStyle/>
          <a:p>
            <a:r>
              <a:rPr lang="en-GB" noProof="0" dirty="0"/>
              <a:t>Electrical Network – FCC-ee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BB05D2C-5FB2-9D56-7506-F372F8E398FE}"/>
              </a:ext>
            </a:extLst>
          </p:cNvPr>
          <p:cNvSpPr txBox="1"/>
          <p:nvPr/>
        </p:nvSpPr>
        <p:spPr>
          <a:xfrm>
            <a:off x="7998002" y="2744272"/>
            <a:ext cx="1393330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noProof="0" dirty="0"/>
              <a:t>Faults with children</a:t>
            </a:r>
          </a:p>
        </p:txBody>
      </p:sp>
      <p:sp>
        <p:nvSpPr>
          <p:cNvPr id="28" name="Footer Placeholder 5">
            <a:extLst>
              <a:ext uri="{FF2B5EF4-FFF2-40B4-BE49-F238E27FC236}">
                <a16:creationId xmlns:a16="http://schemas.microsoft.com/office/drawing/2014/main" id="{8D0DBCB1-83FA-3B81-5317-BBF2B3305266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29" name="Footer Placeholder 5">
            <a:extLst>
              <a:ext uri="{FF2B5EF4-FFF2-40B4-BE49-F238E27FC236}">
                <a16:creationId xmlns:a16="http://schemas.microsoft.com/office/drawing/2014/main" id="{26294937-BE28-C25D-9C89-54E449E1B70E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99673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3" grpId="0">
        <p:bldAsOne/>
      </p:bldGraphic>
      <p:bldP spid="25" grpId="0" animBg="1"/>
      <p:bldP spid="14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EB2B7-8328-B2DE-32F9-A93D2A804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45A407C3-D25A-3E3B-5EA9-F6FE43464331}"/>
              </a:ext>
            </a:extLst>
          </p:cNvPr>
          <p:cNvSpPr txBox="1">
            <a:spLocks/>
          </p:cNvSpPr>
          <p:nvPr/>
        </p:nvSpPr>
        <p:spPr>
          <a:xfrm>
            <a:off x="99601" y="126621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Electrical Network - Child Faults in LHC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561DA5-C4EB-BD06-B217-607C99C627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>
                <a:solidFill>
                  <a:schemeClr val="tx1"/>
                </a:solidFill>
              </a:rPr>
              <a:pPr/>
              <a:t>15</a:t>
            </a:fld>
            <a:endParaRPr lang="en-GB" noProof="0" dirty="0">
              <a:solidFill>
                <a:schemeClr val="tx1"/>
              </a:solidFill>
            </a:endParaRP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F7AF8179-B2B1-98DC-DA13-4F75EBED50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2639575"/>
              </p:ext>
            </p:extLst>
          </p:nvPr>
        </p:nvGraphicFramePr>
        <p:xfrm>
          <a:off x="8351866" y="1110002"/>
          <a:ext cx="2592364" cy="2337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1">
            <a:extLst>
              <a:ext uri="{FF2B5EF4-FFF2-40B4-BE49-F238E27FC236}">
                <a16:creationId xmlns:a16="http://schemas.microsoft.com/office/drawing/2014/main" id="{3DDB7938-38B1-FE6B-8914-8D378D906AFA}"/>
              </a:ext>
            </a:extLst>
          </p:cNvPr>
          <p:cNvSpPr txBox="1"/>
          <p:nvPr/>
        </p:nvSpPr>
        <p:spPr>
          <a:xfrm>
            <a:off x="7137089" y="2331253"/>
            <a:ext cx="1168944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noProof="0" dirty="0">
                <a:solidFill>
                  <a:srgbClr val="000000"/>
                </a:solidFill>
              </a:rPr>
              <a:t>Child faults in other systems</a:t>
            </a:r>
          </a:p>
          <a:p>
            <a:pPr algn="ctr"/>
            <a:r>
              <a:rPr lang="en-GB" b="1" noProof="0" dirty="0">
                <a:solidFill>
                  <a:srgbClr val="000000"/>
                </a:solidFill>
              </a:rPr>
              <a:t>40%</a:t>
            </a:r>
            <a:endParaRPr lang="en-GB" sz="1100" b="1" kern="1200" noProof="0" dirty="0">
              <a:solidFill>
                <a:srgbClr val="00000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B2E259-A05E-37D3-A7E5-B5122CBB173A}"/>
              </a:ext>
            </a:extLst>
          </p:cNvPr>
          <p:cNvCxnSpPr>
            <a:cxnSpLocks/>
          </p:cNvCxnSpPr>
          <p:nvPr/>
        </p:nvCxnSpPr>
        <p:spPr>
          <a:xfrm>
            <a:off x="8363287" y="2579442"/>
            <a:ext cx="454875" cy="25964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">
            <a:extLst>
              <a:ext uri="{FF2B5EF4-FFF2-40B4-BE49-F238E27FC236}">
                <a16:creationId xmlns:a16="http://schemas.microsoft.com/office/drawing/2014/main" id="{3B8AB0E5-DCDE-DDC2-0D8F-1FD8EBC4D966}"/>
              </a:ext>
            </a:extLst>
          </p:cNvPr>
          <p:cNvSpPr txBox="1"/>
          <p:nvPr/>
        </p:nvSpPr>
        <p:spPr>
          <a:xfrm>
            <a:off x="9740094" y="2512823"/>
            <a:ext cx="6036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noProof="0" dirty="0">
                <a:solidFill>
                  <a:srgbClr val="000000"/>
                </a:solidFill>
              </a:rPr>
              <a:t>58%</a:t>
            </a:r>
          </a:p>
        </p:txBody>
      </p:sp>
      <p:sp>
        <p:nvSpPr>
          <p:cNvPr id="26" name="TextBox 1">
            <a:extLst>
              <a:ext uri="{FF2B5EF4-FFF2-40B4-BE49-F238E27FC236}">
                <a16:creationId xmlns:a16="http://schemas.microsoft.com/office/drawing/2014/main" id="{ABA5C2C7-CD0E-C6C6-5322-116756051A4B}"/>
              </a:ext>
            </a:extLst>
          </p:cNvPr>
          <p:cNvSpPr txBox="1"/>
          <p:nvPr/>
        </p:nvSpPr>
        <p:spPr>
          <a:xfrm>
            <a:off x="9346224" y="1805253"/>
            <a:ext cx="6036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noProof="0" dirty="0">
                <a:solidFill>
                  <a:srgbClr val="000000"/>
                </a:solidFill>
              </a:rPr>
              <a:t>2%</a:t>
            </a: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08DE1263-1DB2-D523-4B4E-D64EC2216017}"/>
              </a:ext>
            </a:extLst>
          </p:cNvPr>
          <p:cNvSpPr/>
          <p:nvPr/>
        </p:nvSpPr>
        <p:spPr>
          <a:xfrm>
            <a:off x="6752519" y="1366693"/>
            <a:ext cx="352731" cy="2555745"/>
          </a:xfrm>
          <a:prstGeom prst="rightBrace">
            <a:avLst>
              <a:gd name="adj1" fmla="val 8333"/>
              <a:gd name="adj2" fmla="val 46729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1915046-F049-F186-BEDA-6FD802B32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063" y="1411092"/>
            <a:ext cx="5220992" cy="311558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A19195C-DA85-E0D2-6EEE-FA92322DCF4F}"/>
              </a:ext>
            </a:extLst>
          </p:cNvPr>
          <p:cNvSpPr txBox="1"/>
          <p:nvPr/>
        </p:nvSpPr>
        <p:spPr>
          <a:xfrm>
            <a:off x="2895186" y="1304415"/>
            <a:ext cx="205392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1" noProof="0" dirty="0">
                <a:solidFill>
                  <a:srgbClr val="000000"/>
                </a:solidFill>
              </a:rPr>
              <a:t>Child Fault Down Time in LHC [h]</a:t>
            </a:r>
          </a:p>
          <a:p>
            <a:pPr algn="ctr"/>
            <a:r>
              <a:rPr lang="en-GB" sz="900" noProof="0" dirty="0">
                <a:solidFill>
                  <a:srgbClr val="000000"/>
                </a:solidFill>
              </a:rPr>
              <a:t>(2015-2024 Physics Operation)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A0DF5A3-5C34-4D1C-F658-9C86D4DF9750}"/>
              </a:ext>
            </a:extLst>
          </p:cNvPr>
          <p:cNvSpPr/>
          <p:nvPr/>
        </p:nvSpPr>
        <p:spPr>
          <a:xfrm>
            <a:off x="5045548" y="1575582"/>
            <a:ext cx="1628991" cy="40550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87ADE670-F408-7D76-5D51-D1FCEF460714}"/>
              </a:ext>
            </a:extLst>
          </p:cNvPr>
          <p:cNvSpPr/>
          <p:nvPr/>
        </p:nvSpPr>
        <p:spPr>
          <a:xfrm>
            <a:off x="5101695" y="1634776"/>
            <a:ext cx="212500" cy="65405"/>
          </a:xfrm>
          <a:prstGeom prst="roundRect">
            <a:avLst/>
          </a:prstGeom>
          <a:solidFill>
            <a:srgbClr val="83CF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B080DD6-36A1-5BB8-072D-29CE9E9EB966}"/>
              </a:ext>
            </a:extLst>
          </p:cNvPr>
          <p:cNvSpPr/>
          <p:nvPr/>
        </p:nvSpPr>
        <p:spPr>
          <a:xfrm>
            <a:off x="5101695" y="1850368"/>
            <a:ext cx="212500" cy="65405"/>
          </a:xfrm>
          <a:prstGeom prst="roundRect">
            <a:avLst/>
          </a:prstGeom>
          <a:solidFill>
            <a:srgbClr val="FFA3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37" name="TextBox 1">
            <a:extLst>
              <a:ext uri="{FF2B5EF4-FFF2-40B4-BE49-F238E27FC236}">
                <a16:creationId xmlns:a16="http://schemas.microsoft.com/office/drawing/2014/main" id="{461A3026-135F-E59E-4A55-3FF82F29C898}"/>
              </a:ext>
            </a:extLst>
          </p:cNvPr>
          <p:cNvSpPr txBox="1"/>
          <p:nvPr/>
        </p:nvSpPr>
        <p:spPr>
          <a:xfrm>
            <a:off x="5379530" y="1595850"/>
            <a:ext cx="128143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900" b="1" kern="1200" noProof="0" dirty="0">
                <a:solidFill>
                  <a:srgbClr val="32A4B5"/>
                </a:solidFill>
              </a:rPr>
              <a:t>External Perturbations</a:t>
            </a:r>
          </a:p>
        </p:txBody>
      </p:sp>
      <p:sp>
        <p:nvSpPr>
          <p:cNvPr id="38" name="TextBox 1">
            <a:extLst>
              <a:ext uri="{FF2B5EF4-FFF2-40B4-BE49-F238E27FC236}">
                <a16:creationId xmlns:a16="http://schemas.microsoft.com/office/drawing/2014/main" id="{19B5B7D8-A0CC-1D5F-E1A3-E9F3A456782C}"/>
              </a:ext>
            </a:extLst>
          </p:cNvPr>
          <p:cNvSpPr txBox="1"/>
          <p:nvPr/>
        </p:nvSpPr>
        <p:spPr>
          <a:xfrm>
            <a:off x="5267019" y="1808190"/>
            <a:ext cx="128143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kern="1200" noProof="0" dirty="0">
                <a:solidFill>
                  <a:srgbClr val="CC7500"/>
                </a:solidFill>
              </a:rPr>
              <a:t>Internal Equipment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A2A9AF3-1BB8-C764-EB1C-BC76D970E0D9}"/>
              </a:ext>
            </a:extLst>
          </p:cNvPr>
          <p:cNvSpPr txBox="1">
            <a:spLocks/>
          </p:cNvSpPr>
          <p:nvPr/>
        </p:nvSpPr>
        <p:spPr>
          <a:xfrm>
            <a:off x="844709" y="4717056"/>
            <a:ext cx="5220992" cy="1598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noProof="0" dirty="0"/>
              <a:t>Most downtime due to Cryogenics child faults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noProof="0" dirty="0"/>
              <a:t>The proportions might change in FCC:</a:t>
            </a:r>
          </a:p>
          <a:p>
            <a:pPr marL="796489" lvl="1" indent="-342900"/>
            <a:r>
              <a:rPr lang="en-GB" sz="1400" noProof="0" dirty="0"/>
              <a:t>Less cryogenics</a:t>
            </a:r>
          </a:p>
          <a:p>
            <a:pPr marL="796489" lvl="1" indent="-342900"/>
            <a:r>
              <a:rPr lang="en-GB" sz="1400" noProof="0" dirty="0"/>
              <a:t>More RF &amp; power converters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noProof="0" dirty="0"/>
          </a:p>
        </p:txBody>
      </p:sp>
      <p:sp>
        <p:nvSpPr>
          <p:cNvPr id="16" name="Multiplication Sign 15">
            <a:extLst>
              <a:ext uri="{FF2B5EF4-FFF2-40B4-BE49-F238E27FC236}">
                <a16:creationId xmlns:a16="http://schemas.microsoft.com/office/drawing/2014/main" id="{0A04B83F-0363-B521-AFEB-FDDBE97C3FAD}"/>
              </a:ext>
            </a:extLst>
          </p:cNvPr>
          <p:cNvSpPr/>
          <p:nvPr/>
        </p:nvSpPr>
        <p:spPr>
          <a:xfrm>
            <a:off x="3177415" y="3391350"/>
            <a:ext cx="482768" cy="432574"/>
          </a:xfrm>
          <a:prstGeom prst="mathMultiply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1" name="Footer Placeholder 5">
            <a:extLst>
              <a:ext uri="{FF2B5EF4-FFF2-40B4-BE49-F238E27FC236}">
                <a16:creationId xmlns:a16="http://schemas.microsoft.com/office/drawing/2014/main" id="{309DD87E-3DAC-73CE-5066-060966F5CF84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33" name="Footer Placeholder 5">
            <a:extLst>
              <a:ext uri="{FF2B5EF4-FFF2-40B4-BE49-F238E27FC236}">
                <a16:creationId xmlns:a16="http://schemas.microsoft.com/office/drawing/2014/main" id="{DA7A4742-0A32-1884-E220-9B38E6CB5A1F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cxnSp>
        <p:nvCxnSpPr>
          <p:cNvPr id="4" name="Straight Arrow Connector 55">
            <a:extLst>
              <a:ext uri="{FF2B5EF4-FFF2-40B4-BE49-F238E27FC236}">
                <a16:creationId xmlns:a16="http://schemas.microsoft.com/office/drawing/2014/main" id="{AA3A98FD-B007-3017-7EC0-A3EAD4B849BF}"/>
              </a:ext>
            </a:extLst>
          </p:cNvPr>
          <p:cNvCxnSpPr>
            <a:cxnSpLocks/>
          </p:cNvCxnSpPr>
          <p:nvPr/>
        </p:nvCxnSpPr>
        <p:spPr>
          <a:xfrm flipH="1" flipV="1">
            <a:off x="9787766" y="2803383"/>
            <a:ext cx="277012" cy="1250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44228450-D935-250A-B9E5-708084EA0405}"/>
              </a:ext>
            </a:extLst>
          </p:cNvPr>
          <p:cNvSpPr txBox="1"/>
          <p:nvPr/>
        </p:nvSpPr>
        <p:spPr>
          <a:xfrm>
            <a:off x="8590724" y="4072194"/>
            <a:ext cx="298460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noProof="0" dirty="0"/>
              <a:t>Redundancy could be effective</a:t>
            </a:r>
          </a:p>
        </p:txBody>
      </p:sp>
    </p:spTree>
    <p:extLst>
      <p:ext uri="{BB962C8B-B14F-4D97-AF65-F5344CB8AC3E}">
        <p14:creationId xmlns:p14="http://schemas.microsoft.com/office/powerpoint/2010/main" val="55846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16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46E8D1A-2FFE-43AE-F630-FBEA449E71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8E15774-70E2-A454-D2EB-0E129C3107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1" y="1628775"/>
            <a:ext cx="7248670" cy="43616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First - we have to better understand these perturbations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600" noProof="0" dirty="0"/>
          </a:p>
          <a:p>
            <a:r>
              <a:rPr lang="en-GB" sz="1600" b="1" noProof="0" dirty="0"/>
              <a:t>Child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Detailed requirements for resilience to voltage deviations issued to relevant equipment design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Ensure they are given priority through the design progress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600" noProof="0" dirty="0"/>
          </a:p>
          <a:p>
            <a:r>
              <a:rPr lang="en-GB" sz="1600" b="1" noProof="0" dirty="0"/>
              <a:t>Electrical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“User Friendly“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 dirty="0"/>
              <a:t>Solutions to dampen voltage deviations (</a:t>
            </a:r>
            <a:r>
              <a:rPr lang="en-GB" sz="1600" noProof="0" dirty="0" err="1"/>
              <a:t>e.g</a:t>
            </a:r>
            <a:r>
              <a:rPr lang="en-GB" sz="1600" noProof="0" dirty="0"/>
              <a:t> Unified </a:t>
            </a:r>
            <a:r>
              <a:rPr lang="en-GB" sz="1600" noProof="0" dirty="0" err="1"/>
              <a:t>Powerflow</a:t>
            </a:r>
            <a:r>
              <a:rPr lang="en-GB" sz="1600" noProof="0" dirty="0"/>
              <a:t> Controllers)</a:t>
            </a:r>
          </a:p>
          <a:p>
            <a:pPr marL="457200" indent="-457200">
              <a:buAutoNum type="arabicPeriod"/>
            </a:pPr>
            <a:endParaRPr lang="en-GB" sz="1400" noProof="0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F40FC524-6A32-1AF2-545F-6A44A1E2702E}"/>
              </a:ext>
            </a:extLst>
          </p:cNvPr>
          <p:cNvSpPr txBox="1">
            <a:spLocks/>
          </p:cNvSpPr>
          <p:nvPr/>
        </p:nvSpPr>
        <p:spPr>
          <a:xfrm>
            <a:off x="99601" y="126621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Child Faults in the Technical Design Stage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BDE71BB4-18CC-06C9-C5E6-6526FA179C4E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72028EB3-55A5-FFF4-951C-88F90C3D4C0A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pic>
        <p:nvPicPr>
          <p:cNvPr id="1026" name="Picture 2" descr="Verstehen lernen - geht das? Wenn ja, wie?">
            <a:extLst>
              <a:ext uri="{FF2B5EF4-FFF2-40B4-BE49-F238E27FC236}">
                <a16:creationId xmlns:a16="http://schemas.microsoft.com/office/drawing/2014/main" id="{42ED558B-2354-0C35-032A-DC1717B22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252" y="1354876"/>
            <a:ext cx="1905149" cy="110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rfolgreich Veränderungen kommunizieren - Wie man mit den unterschiedlichen  Reaktionen von Mitarbeitern umgeht">
            <a:extLst>
              <a:ext uri="{FF2B5EF4-FFF2-40B4-BE49-F238E27FC236}">
                <a16:creationId xmlns:a16="http://schemas.microsoft.com/office/drawing/2014/main" id="{B141F3BC-8E9C-9D0E-E5A8-5ACA0AA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213" y="2746744"/>
            <a:ext cx="2181225" cy="136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0977F5A-4F0A-0F6A-98A9-F1198E23995C}"/>
              </a:ext>
            </a:extLst>
          </p:cNvPr>
          <p:cNvSpPr txBox="1"/>
          <p:nvPr/>
        </p:nvSpPr>
        <p:spPr>
          <a:xfrm>
            <a:off x="8511188" y="6147102"/>
            <a:ext cx="368081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500" dirty="0"/>
              <a:t>https://coaching-persoenlichkeitsentwicklung.ch/wp-content/uploads/2017/02/verstehen_lernen_fotolia_63574038_S-1.jpg</a:t>
            </a:r>
          </a:p>
          <a:p>
            <a:pPr algn="r"/>
            <a:r>
              <a:rPr lang="de-DE" sz="500" dirty="0"/>
              <a:t>https://unternehmer.de/wp-content/uploads/2012/09/%C2%A9-ioannis-kounadeas-97473562.jpg</a:t>
            </a:r>
          </a:p>
        </p:txBody>
      </p:sp>
    </p:spTree>
    <p:extLst>
      <p:ext uri="{BB962C8B-B14F-4D97-AF65-F5344CB8AC3E}">
        <p14:creationId xmlns:p14="http://schemas.microsoft.com/office/powerpoint/2010/main" val="211772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E569A-5095-96CC-B249-584E78481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D060AD-6B8E-87B3-0399-912A91575C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A210B23D-DB23-18C5-3F54-41B351BA7980}"/>
              </a:ext>
            </a:extLst>
          </p:cNvPr>
          <p:cNvSpPr txBox="1">
            <a:spLocks/>
          </p:cNvSpPr>
          <p:nvPr/>
        </p:nvSpPr>
        <p:spPr>
          <a:xfrm>
            <a:off x="20548" y="18623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Conclusion &amp; Outlook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642E1D7-E1CA-495C-665F-197B533334B7}"/>
              </a:ext>
            </a:extLst>
          </p:cNvPr>
          <p:cNvSpPr txBox="1">
            <a:spLocks/>
          </p:cNvSpPr>
          <p:nvPr/>
        </p:nvSpPr>
        <p:spPr>
          <a:xfrm>
            <a:off x="349768" y="769118"/>
            <a:ext cx="11690432" cy="51374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We have a simulation for Availability and Luminosity of the FCC-ee extrapolating from current working systems in other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Availability is one of the main challenges for integrated luminosity in the FCC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Success requires a machine-wide improvement in reliability</a:t>
            </a:r>
          </a:p>
          <a:p>
            <a:r>
              <a:rPr lang="en-GB" sz="1400" b="1" noProof="0" dirty="0"/>
              <a:t>Cooling and Ventilation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Performance expected to be similar as in LHC</a:t>
            </a:r>
          </a:p>
          <a:p>
            <a:r>
              <a:rPr lang="en-GB" sz="1400" b="1" noProof="0" dirty="0"/>
              <a:t>Cryogenics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Won’t be as highly ranked as it is in the LHC right now, but significant in </a:t>
            </a:r>
            <a:r>
              <a:rPr lang="en-GB" sz="1400" i="1" noProof="0" dirty="0" err="1"/>
              <a:t>tt</a:t>
            </a:r>
            <a:r>
              <a:rPr lang="en-GB" sz="1400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Sensitive as child to electrical network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R&amp;D opportunities:</a:t>
            </a:r>
          </a:p>
          <a:p>
            <a:pPr marL="739339" lvl="1" indent="-285750"/>
            <a:r>
              <a:rPr lang="en-GB" sz="1400" noProof="0" dirty="0"/>
              <a:t>Turbo Brayton Cycles</a:t>
            </a:r>
            <a:endParaRPr lang="en-GB" sz="1400" b="1" noProof="0" dirty="0"/>
          </a:p>
          <a:p>
            <a:pPr marL="739339" lvl="1" indent="-285750"/>
            <a:r>
              <a:rPr lang="en-GB" sz="1400" noProof="0" dirty="0"/>
              <a:t>Redundancy between the two </a:t>
            </a:r>
            <a:r>
              <a:rPr lang="en-GB" sz="1400" noProof="0" dirty="0" err="1"/>
              <a:t>cryoplants</a:t>
            </a:r>
            <a:r>
              <a:rPr lang="en-GB" sz="1400" noProof="0" dirty="0"/>
              <a:t> at each point</a:t>
            </a:r>
          </a:p>
          <a:p>
            <a:r>
              <a:rPr lang="en-GB" sz="1400" b="1" noProof="0" dirty="0"/>
              <a:t>Electrical Network: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Could be one of the highest contributors to down time and luminosity losses in FCC-ee (dominated by child faults and internal equipment)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noProof="0" dirty="0"/>
              <a:t>R&amp;D opportunities:</a:t>
            </a:r>
          </a:p>
          <a:p>
            <a:pPr marL="739339" lvl="1" indent="-285750"/>
            <a:r>
              <a:rPr lang="en-GB" sz="1400" noProof="0" dirty="0"/>
              <a:t>Reducing Child faults</a:t>
            </a:r>
          </a:p>
          <a:p>
            <a:pPr marL="739339" lvl="1" indent="-285750"/>
            <a:r>
              <a:rPr lang="en-GB" sz="1400" noProof="0" dirty="0"/>
              <a:t>Redundancy</a:t>
            </a:r>
          </a:p>
          <a:p>
            <a:endParaRPr lang="en-GB" sz="14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noProof="0" dirty="0"/>
          </a:p>
        </p:txBody>
      </p:sp>
      <p:pic>
        <p:nvPicPr>
          <p:cNvPr id="15" name="Picture 14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C86864A7-C2A3-E67C-C76A-D8661BADA5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95" y="2105025"/>
            <a:ext cx="4761865" cy="236855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252B4D0-A39F-9EB5-D725-DD0C5C6BD354}"/>
              </a:ext>
            </a:extLst>
          </p:cNvPr>
          <p:cNvSpPr/>
          <p:nvPr/>
        </p:nvSpPr>
        <p:spPr>
          <a:xfrm>
            <a:off x="11075847" y="2146301"/>
            <a:ext cx="216177" cy="2169466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62322A7-831C-7BF1-DC9A-3D69244599F0}"/>
              </a:ext>
            </a:extLst>
          </p:cNvPr>
          <p:cNvSpPr/>
          <p:nvPr/>
        </p:nvSpPr>
        <p:spPr>
          <a:xfrm>
            <a:off x="8461098" y="2888456"/>
            <a:ext cx="216177" cy="142731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7F7441D-47F7-8D57-AA10-3D8268DFA05E}"/>
              </a:ext>
            </a:extLst>
          </p:cNvPr>
          <p:cNvSpPr/>
          <p:nvPr/>
        </p:nvSpPr>
        <p:spPr>
          <a:xfrm>
            <a:off x="8984270" y="2594225"/>
            <a:ext cx="216177" cy="1721541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97C0EEDE-2C0A-69A0-F6C7-3EAA9CE339AA}"/>
              </a:ext>
            </a:extLst>
          </p:cNvPr>
          <p:cNvSpPr/>
          <p:nvPr/>
        </p:nvSpPr>
        <p:spPr>
          <a:xfrm>
            <a:off x="2995309" y="5433893"/>
            <a:ext cx="251460" cy="76581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DEB9C81-6B7D-451D-B5A9-E36BDBA622BA}"/>
              </a:ext>
            </a:extLst>
          </p:cNvPr>
          <p:cNvSpPr txBox="1">
            <a:spLocks/>
          </p:cNvSpPr>
          <p:nvPr/>
        </p:nvSpPr>
        <p:spPr>
          <a:xfrm>
            <a:off x="3413912" y="5581594"/>
            <a:ext cx="2558263" cy="412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noProof="0" dirty="0"/>
              <a:t>Both must happen in parallel !</a:t>
            </a:r>
          </a:p>
          <a:p>
            <a:endParaRPr lang="en-GB" sz="14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61AB0D-E486-8947-910A-ED32F6632045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497280C-98E4-6D5D-1AF1-459D462447FC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239985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8E2AEF1-295F-46EB-77E7-9ADD9C1A4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7428" y="6492875"/>
            <a:ext cx="9877144" cy="365125"/>
          </a:xfrm>
        </p:spPr>
        <p:txBody>
          <a:bodyPr/>
          <a:lstStyle/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00764" y="2504099"/>
                <a:ext cx="4550148" cy="744443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1" i="0" noProof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Availability</m:t>
                      </m:r>
                      <m:r>
                        <m:rPr>
                          <m:nor/>
                        </m:rPr>
                        <a:rPr lang="en-GB" b="1" i="0" noProof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1" i="1" noProof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GB" b="1" i="1" noProof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1" i="1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Up</m:t>
                          </m:r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1" i="0" noProof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noProof="0" dirty="0">
                  <a:solidFill>
                    <a:srgbClr val="FFC000"/>
                  </a:solidFill>
                </a:endParaRPr>
              </a:p>
              <a:p>
                <a:pPr marL="0" indent="0" algn="ctr">
                  <a:buNone/>
                </a:pPr>
                <a:endParaRPr lang="en-GB" noProof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00764" y="2504099"/>
                <a:ext cx="4550148" cy="744443"/>
              </a:xfrm>
              <a:blipFill>
                <a:blip r:embed="rId3"/>
                <a:stretch>
                  <a:fillRect t="-213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DA2BBE18-8A4F-899D-F7B6-962F1F2F2550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16200000"/>
            </a:avLst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0" name="Partial Circle 19">
            <a:extLst>
              <a:ext uri="{FF2B5EF4-FFF2-40B4-BE49-F238E27FC236}">
                <a16:creationId xmlns:a16="http://schemas.microsoft.com/office/drawing/2014/main" id="{9C3FC6D6-341F-9B36-5750-E37B1B862681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448181"/>
              <a:gd name="adj2" fmla="val 6861192"/>
            </a:avLst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1" name="Partial Circle 20">
            <a:extLst>
              <a:ext uri="{FF2B5EF4-FFF2-40B4-BE49-F238E27FC236}">
                <a16:creationId xmlns:a16="http://schemas.microsoft.com/office/drawing/2014/main" id="{C1CC5E3A-D9A9-3E96-5EA6-7C0E90D936CE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16182445"/>
              <a:gd name="adj2" fmla="val 47318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431C76-491E-C832-D757-ECD97A6F543E}"/>
              </a:ext>
            </a:extLst>
          </p:cNvPr>
          <p:cNvSpPr txBox="1"/>
          <p:nvPr/>
        </p:nvSpPr>
        <p:spPr>
          <a:xfrm>
            <a:off x="4685578" y="3362249"/>
            <a:ext cx="1278263" cy="7860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noProof="0" dirty="0">
                <a:solidFill>
                  <a:schemeClr val="bg1"/>
                </a:solidFill>
              </a:rPr>
              <a:t>Stable Beams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F1ED75-6982-6090-75FF-60A5DA112E9A}"/>
              </a:ext>
            </a:extLst>
          </p:cNvPr>
          <p:cNvSpPr txBox="1"/>
          <p:nvPr/>
        </p:nvSpPr>
        <p:spPr>
          <a:xfrm>
            <a:off x="6285227" y="2969210"/>
            <a:ext cx="1713135" cy="3930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noProof="0" dirty="0">
                <a:solidFill>
                  <a:schemeClr val="bg1"/>
                </a:solidFill>
              </a:rPr>
              <a:t>Operation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EA4670-CDCA-CACF-FB1F-C11A5B7A2AFB}"/>
              </a:ext>
            </a:extLst>
          </p:cNvPr>
          <p:cNvSpPr txBox="1"/>
          <p:nvPr/>
        </p:nvSpPr>
        <p:spPr>
          <a:xfrm>
            <a:off x="5963839" y="4603243"/>
            <a:ext cx="17131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noProof="0" dirty="0">
                <a:solidFill>
                  <a:schemeClr val="bg1"/>
                </a:solidFill>
              </a:rPr>
              <a:t>Down Time</a:t>
            </a:r>
          </a:p>
        </p:txBody>
      </p:sp>
      <p:sp>
        <p:nvSpPr>
          <p:cNvPr id="26" name="Partial Circle 25">
            <a:extLst>
              <a:ext uri="{FF2B5EF4-FFF2-40B4-BE49-F238E27FC236}">
                <a16:creationId xmlns:a16="http://schemas.microsoft.com/office/drawing/2014/main" id="{BE3B804E-6F2F-6022-773A-F1A9C8AC04B2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472669"/>
            </a:avLst>
          </a:prstGeom>
          <a:noFill/>
          <a:ln w="1174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A286FE-A6A2-0D19-ACF0-119875838630}"/>
              </a:ext>
            </a:extLst>
          </p:cNvPr>
          <p:cNvSpPr txBox="1"/>
          <p:nvPr/>
        </p:nvSpPr>
        <p:spPr>
          <a:xfrm>
            <a:off x="443622" y="1536274"/>
            <a:ext cx="3137562" cy="23391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noProof="0" dirty="0">
                <a:solidFill>
                  <a:srgbClr val="000000"/>
                </a:solidFill>
              </a:rPr>
              <a:t> </a:t>
            </a:r>
            <a:r>
              <a:rPr lang="en-GB" sz="2400" b="1" u="sng" noProof="0" dirty="0">
                <a:solidFill>
                  <a:srgbClr val="000000"/>
                </a:solidFill>
              </a:rPr>
              <a:t>FCC-ee:</a:t>
            </a:r>
          </a:p>
          <a:p>
            <a:pPr algn="l"/>
            <a:endParaRPr lang="en-GB" b="1" u="sng" noProof="0" dirty="0">
              <a:solidFill>
                <a:srgbClr val="000000"/>
              </a:solidFill>
            </a:endParaRPr>
          </a:p>
          <a:p>
            <a:pPr algn="l"/>
            <a:r>
              <a:rPr lang="en-GB" noProof="0" dirty="0"/>
              <a:t>    </a:t>
            </a:r>
            <a:r>
              <a:rPr lang="en-GB" noProof="0" dirty="0">
                <a:solidFill>
                  <a:srgbClr val="000000"/>
                </a:solidFill>
              </a:rPr>
              <a:t>365    days</a:t>
            </a:r>
          </a:p>
          <a:p>
            <a:pPr algn="l"/>
            <a:r>
              <a:rPr lang="en-GB" noProof="0" dirty="0">
                <a:solidFill>
                  <a:srgbClr val="000000"/>
                </a:solidFill>
              </a:rPr>
              <a:t>  −120    </a:t>
            </a:r>
            <a:r>
              <a:rPr lang="en-GB" sz="1400" noProof="0" dirty="0">
                <a:solidFill>
                  <a:srgbClr val="000000"/>
                </a:solidFill>
              </a:rPr>
              <a:t>(extended shutdowns)</a:t>
            </a:r>
          </a:p>
          <a:p>
            <a:pPr algn="l"/>
            <a:r>
              <a:rPr lang="en-GB" noProof="0" dirty="0">
                <a:solidFill>
                  <a:srgbClr val="000000"/>
                </a:solidFill>
              </a:rPr>
              <a:t>  −  30    </a:t>
            </a:r>
            <a:r>
              <a:rPr lang="en-GB" sz="1400" noProof="0" dirty="0">
                <a:solidFill>
                  <a:srgbClr val="000000"/>
                </a:solidFill>
              </a:rPr>
              <a:t>(annual commissioning)</a:t>
            </a:r>
          </a:p>
          <a:p>
            <a:pPr algn="l"/>
            <a:r>
              <a:rPr lang="en-GB" noProof="0" dirty="0">
                <a:solidFill>
                  <a:srgbClr val="000000"/>
                </a:solidFill>
              </a:rPr>
              <a:t>  −  20    </a:t>
            </a:r>
            <a:r>
              <a:rPr lang="en-GB" sz="1400" noProof="0" dirty="0">
                <a:solidFill>
                  <a:srgbClr val="000000"/>
                </a:solidFill>
              </a:rPr>
              <a:t>(machine development)</a:t>
            </a:r>
          </a:p>
          <a:p>
            <a:pPr algn="l"/>
            <a:r>
              <a:rPr lang="en-GB" noProof="0" dirty="0">
                <a:solidFill>
                  <a:srgbClr val="000000"/>
                </a:solidFill>
              </a:rPr>
              <a:t>  </a:t>
            </a:r>
            <a:r>
              <a:rPr lang="en-GB" u="sng" noProof="0" dirty="0">
                <a:solidFill>
                  <a:srgbClr val="000000"/>
                </a:solidFill>
              </a:rPr>
              <a:t>−  10    </a:t>
            </a:r>
            <a:r>
              <a:rPr lang="en-GB" sz="1400" noProof="0" dirty="0">
                <a:solidFill>
                  <a:srgbClr val="000000"/>
                </a:solidFill>
              </a:rPr>
              <a:t>(technical stops)</a:t>
            </a:r>
          </a:p>
          <a:p>
            <a:pPr algn="l"/>
            <a:r>
              <a:rPr lang="en-GB" sz="2000" noProof="0" dirty="0">
                <a:solidFill>
                  <a:srgbClr val="000000"/>
                </a:solidFill>
              </a:rPr>
              <a:t>   </a:t>
            </a:r>
            <a:r>
              <a:rPr lang="en-GB" sz="2000" b="1" noProof="0" dirty="0">
                <a:solidFill>
                  <a:srgbClr val="000000"/>
                </a:solidFill>
              </a:rPr>
              <a:t>185   days for physics</a:t>
            </a: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8B588D10-E0EF-F6FA-6890-D52C47FC33C6}"/>
              </a:ext>
            </a:extLst>
          </p:cNvPr>
          <p:cNvSpPr/>
          <p:nvPr/>
        </p:nvSpPr>
        <p:spPr>
          <a:xfrm rot="10800000">
            <a:off x="3462796" y="1789936"/>
            <a:ext cx="715155" cy="3896872"/>
          </a:xfrm>
          <a:prstGeom prst="rightBrac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noProof="0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Efficiency</m:t>
                      </m:r>
                      <m:r>
                        <m:rPr>
                          <m:nor/>
                        </m:rPr>
                        <a:rPr lang="en-GB" noProof="0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 noProof="0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i="1" noProof="0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Stable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Beams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noProof="0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noProof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en-GB" noProof="0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  <a:blipFill>
                <a:blip r:embed="rId4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0564696-449D-8FFB-163E-02CF6C629A00}"/>
              </a:ext>
            </a:extLst>
          </p:cNvPr>
          <p:cNvSpPr txBox="1">
            <a:spLocks/>
          </p:cNvSpPr>
          <p:nvPr/>
        </p:nvSpPr>
        <p:spPr>
          <a:xfrm>
            <a:off x="8275862" y="1408287"/>
            <a:ext cx="4550148" cy="74444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è"/>
            </a:pPr>
            <a:r>
              <a:rPr lang="en-GB" sz="2400" noProof="0" dirty="0">
                <a:solidFill>
                  <a:srgbClr val="33A4B7"/>
                </a:solidFill>
              </a:rPr>
              <a:t>min 75% !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9AFCBA9-7094-7CCA-E905-2C6BEEE5686D}"/>
              </a:ext>
            </a:extLst>
          </p:cNvPr>
          <p:cNvSpPr txBox="1">
            <a:spLocks/>
          </p:cNvSpPr>
          <p:nvPr/>
        </p:nvSpPr>
        <p:spPr>
          <a:xfrm>
            <a:off x="99601" y="126621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Availability and Efficiency</a:t>
            </a:r>
          </a:p>
        </p:txBody>
      </p:sp>
      <p:sp>
        <p:nvSpPr>
          <p:cNvPr id="9" name="Partial Circle 25">
            <a:extLst>
              <a:ext uri="{FF2B5EF4-FFF2-40B4-BE49-F238E27FC236}">
                <a16:creationId xmlns:a16="http://schemas.microsoft.com/office/drawing/2014/main" id="{AB614809-88CC-B966-8419-4E94467BEC7E}"/>
              </a:ext>
            </a:extLst>
          </p:cNvPr>
          <p:cNvSpPr/>
          <p:nvPr/>
        </p:nvSpPr>
        <p:spPr>
          <a:xfrm>
            <a:off x="4120999" y="1906809"/>
            <a:ext cx="3685679" cy="3780000"/>
          </a:xfrm>
          <a:prstGeom prst="pie">
            <a:avLst>
              <a:gd name="adj1" fmla="val 6829612"/>
              <a:gd name="adj2" fmla="val 16190839"/>
            </a:avLst>
          </a:prstGeom>
          <a:noFill/>
          <a:ln w="117475">
            <a:solidFill>
              <a:srgbClr val="33A4B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rgbClr val="33A4B7"/>
              </a:solidFill>
            </a:endParaRP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328E22F-2855-D605-A13C-3C7DE90B69A6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642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824"/>
    </mc:Choice>
    <mc:Fallback xmlns="">
      <p:transition spd="slow" advTm="1038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6" grpId="0" animBg="1"/>
      <p:bldP spid="8" grpId="0"/>
      <p:bldP spid="4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85097-7E6E-61B6-2E33-7C4ED5CFB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B17F75-874A-CC1E-9271-29F7907552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1009D6-F022-E7FB-38F4-E130F9F9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719" y="219107"/>
            <a:ext cx="11017800" cy="1072088"/>
          </a:xfrm>
        </p:spPr>
        <p:txBody>
          <a:bodyPr/>
          <a:lstStyle/>
          <a:p>
            <a:r>
              <a:rPr lang="en-GB" noProof="0" dirty="0"/>
              <a:t>Simulation Environment</a:t>
            </a:r>
          </a:p>
        </p:txBody>
      </p:sp>
      <p:pic>
        <p:nvPicPr>
          <p:cNvPr id="7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2FD6B86F-4D42-6BBF-C12B-FE2A54EA7D89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42" y="1462001"/>
            <a:ext cx="1575444" cy="4436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776495-7C91-2E13-0B2C-5CE5E45B7E8F}"/>
              </a:ext>
            </a:extLst>
          </p:cNvPr>
          <p:cNvSpPr txBox="1"/>
          <p:nvPr/>
        </p:nvSpPr>
        <p:spPr>
          <a:xfrm>
            <a:off x="82107" y="1026998"/>
            <a:ext cx="901209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91440" rIns="91440" bIns="91440" rtlCol="0">
            <a:spAutoFit/>
          </a:bodyPr>
          <a:lstStyle/>
          <a:p>
            <a:pPr algn="l"/>
            <a:r>
              <a:rPr lang="en-GB" sz="1600" noProof="0" dirty="0"/>
              <a:t>FCC-ee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1F1F59-B3C7-F746-A299-E8498F898A5D}"/>
              </a:ext>
            </a:extLst>
          </p:cNvPr>
          <p:cNvSpPr txBox="1"/>
          <p:nvPr/>
        </p:nvSpPr>
        <p:spPr>
          <a:xfrm>
            <a:off x="2221765" y="2171602"/>
            <a:ext cx="129693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GB" sz="1600" noProof="0" dirty="0"/>
              <a:t>MTBF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F36E39-4868-195B-A8E1-CBA8FEDBC341}"/>
              </a:ext>
            </a:extLst>
          </p:cNvPr>
          <p:cNvSpPr txBox="1"/>
          <p:nvPr/>
        </p:nvSpPr>
        <p:spPr>
          <a:xfrm>
            <a:off x="2221765" y="3346117"/>
            <a:ext cx="1296939" cy="6771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GB" sz="1600" noProof="0" dirty="0"/>
              <a:t>Mean</a:t>
            </a:r>
          </a:p>
          <a:p>
            <a:pPr algn="ctr"/>
            <a:r>
              <a:rPr lang="en-GB" sz="1600" noProof="0" dirty="0"/>
              <a:t>Down Time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21EFEBE-5952-8AC7-2386-89189C357E8C}"/>
              </a:ext>
            </a:extLst>
          </p:cNvPr>
          <p:cNvCxnSpPr>
            <a:cxnSpLocks/>
          </p:cNvCxnSpPr>
          <p:nvPr/>
        </p:nvCxnSpPr>
        <p:spPr>
          <a:xfrm flipV="1">
            <a:off x="1763744" y="2360032"/>
            <a:ext cx="354423" cy="5700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1CA14CD-3D6C-B8A9-71D4-0E0FF09A16DE}"/>
              </a:ext>
            </a:extLst>
          </p:cNvPr>
          <p:cNvCxnSpPr>
            <a:cxnSpLocks/>
          </p:cNvCxnSpPr>
          <p:nvPr/>
        </p:nvCxnSpPr>
        <p:spPr>
          <a:xfrm>
            <a:off x="1763744" y="3536847"/>
            <a:ext cx="354423" cy="670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CC4D62A-BD27-BA9C-2065-0B5CFF216E75}"/>
              </a:ext>
            </a:extLst>
          </p:cNvPr>
          <p:cNvCxnSpPr>
            <a:cxnSpLocks/>
          </p:cNvCxnSpPr>
          <p:nvPr/>
        </p:nvCxnSpPr>
        <p:spPr>
          <a:xfrm>
            <a:off x="3659390" y="2472328"/>
            <a:ext cx="338606" cy="2112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09B4CDA-5662-4874-42A1-EECD25EF6ADD}"/>
              </a:ext>
            </a:extLst>
          </p:cNvPr>
          <p:cNvCxnSpPr>
            <a:cxnSpLocks/>
          </p:cNvCxnSpPr>
          <p:nvPr/>
        </p:nvCxnSpPr>
        <p:spPr>
          <a:xfrm flipV="1">
            <a:off x="3659390" y="3427220"/>
            <a:ext cx="338606" cy="2192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84712E8-E513-4A29-0E69-1F23E4F3F8A9}"/>
              </a:ext>
            </a:extLst>
          </p:cNvPr>
          <p:cNvSpPr txBox="1"/>
          <p:nvPr/>
        </p:nvSpPr>
        <p:spPr>
          <a:xfrm>
            <a:off x="4389360" y="2825801"/>
            <a:ext cx="58390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noProof="0" dirty="0">
                <a:solidFill>
                  <a:schemeClr val="bg1"/>
                </a:solidFill>
              </a:rPr>
              <a:t>Stable Beams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20842FE-0204-3CDF-6027-1B8EB18F60ED}"/>
              </a:ext>
            </a:extLst>
          </p:cNvPr>
          <p:cNvSpPr txBox="1"/>
          <p:nvPr/>
        </p:nvSpPr>
        <p:spPr>
          <a:xfrm>
            <a:off x="5126950" y="2711911"/>
            <a:ext cx="7825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noProof="0" dirty="0">
                <a:solidFill>
                  <a:schemeClr val="bg1"/>
                </a:solidFill>
              </a:rPr>
              <a:t>Operation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E6C5D16-9554-B9EA-FF3C-81C090CF3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1908" y="4607062"/>
            <a:ext cx="6430157" cy="161608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F490E3-9D55-655A-EDBE-A736AEEE9D3B}"/>
              </a:ext>
            </a:extLst>
          </p:cNvPr>
          <p:cNvGrpSpPr/>
          <p:nvPr/>
        </p:nvGrpSpPr>
        <p:grpSpPr>
          <a:xfrm>
            <a:off x="9840357" y="5261135"/>
            <a:ext cx="1897324" cy="744444"/>
            <a:chOff x="782304" y="1729747"/>
            <a:chExt cx="1896813" cy="154899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F69BA9C-27F0-2248-BDD3-78C5FBBF7453}"/>
                </a:ext>
              </a:extLst>
            </p:cNvPr>
            <p:cNvSpPr/>
            <p:nvPr/>
          </p:nvSpPr>
          <p:spPr>
            <a:xfrm>
              <a:off x="782304" y="1729747"/>
              <a:ext cx="1813371" cy="148564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000" noProof="0" dirty="0"/>
            </a:p>
          </p:txBody>
        </p:sp>
        <p:sp>
          <p:nvSpPr>
            <p:cNvPr id="13" name="Arrow: Down 13">
              <a:extLst>
                <a:ext uri="{FF2B5EF4-FFF2-40B4-BE49-F238E27FC236}">
                  <a16:creationId xmlns:a16="http://schemas.microsoft.com/office/drawing/2014/main" id="{50DE3492-C0C4-29BC-67DD-B8CE27A9B660}"/>
                </a:ext>
              </a:extLst>
            </p:cNvPr>
            <p:cNvSpPr/>
            <p:nvPr/>
          </p:nvSpPr>
          <p:spPr>
            <a:xfrm rot="16200000">
              <a:off x="922953" y="1792322"/>
              <a:ext cx="194726" cy="220625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000" noProof="0" dirty="0"/>
            </a:p>
          </p:txBody>
        </p:sp>
        <p:sp>
          <p:nvSpPr>
            <p:cNvPr id="14" name="Arrow: Down 35">
              <a:extLst>
                <a:ext uri="{FF2B5EF4-FFF2-40B4-BE49-F238E27FC236}">
                  <a16:creationId xmlns:a16="http://schemas.microsoft.com/office/drawing/2014/main" id="{81C1C98F-46EE-D89D-4D37-B99AFA4B9251}"/>
                </a:ext>
              </a:extLst>
            </p:cNvPr>
            <p:cNvSpPr/>
            <p:nvPr/>
          </p:nvSpPr>
          <p:spPr>
            <a:xfrm rot="16200000">
              <a:off x="900907" y="2083967"/>
              <a:ext cx="238820" cy="220626"/>
            </a:xfrm>
            <a:prstGeom prst="downArrow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000" noProof="0" dirty="0"/>
            </a:p>
          </p:txBody>
        </p:sp>
        <p:sp>
          <p:nvSpPr>
            <p:cNvPr id="20" name="Arrow: Down 34">
              <a:extLst>
                <a:ext uri="{FF2B5EF4-FFF2-40B4-BE49-F238E27FC236}">
                  <a16:creationId xmlns:a16="http://schemas.microsoft.com/office/drawing/2014/main" id="{F437F764-F956-254B-C4D8-3657906392F7}"/>
                </a:ext>
              </a:extLst>
            </p:cNvPr>
            <p:cNvSpPr/>
            <p:nvPr/>
          </p:nvSpPr>
          <p:spPr>
            <a:xfrm rot="16200000">
              <a:off x="891214" y="2400795"/>
              <a:ext cx="244911" cy="219736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000" noProof="0" dirty="0">
                <a:solidFill>
                  <a:srgbClr val="000000"/>
                </a:solidFill>
              </a:endParaRPr>
            </a:p>
          </p:txBody>
        </p:sp>
        <p:sp>
          <p:nvSpPr>
            <p:cNvPr id="21" name="Arrow: Down 34">
              <a:extLst>
                <a:ext uri="{FF2B5EF4-FFF2-40B4-BE49-F238E27FC236}">
                  <a16:creationId xmlns:a16="http://schemas.microsoft.com/office/drawing/2014/main" id="{9B13698A-83F8-5EF9-F46D-8B1AEE35D702}"/>
                </a:ext>
              </a:extLst>
            </p:cNvPr>
            <p:cNvSpPr/>
            <p:nvPr/>
          </p:nvSpPr>
          <p:spPr>
            <a:xfrm rot="16200000">
              <a:off x="896928" y="2727011"/>
              <a:ext cx="244912" cy="208308"/>
            </a:xfrm>
            <a:prstGeom prst="downArrow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000" noProof="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828C54F-FE5D-EB60-36F4-C88A79EB7666}"/>
                </a:ext>
              </a:extLst>
            </p:cNvPr>
            <p:cNvSpPr txBox="1"/>
            <p:nvPr/>
          </p:nvSpPr>
          <p:spPr>
            <a:xfrm>
              <a:off x="1183355" y="1780596"/>
              <a:ext cx="1118207" cy="2782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GB" sz="1000" noProof="0" dirty="0"/>
                <a:t>Default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C30A66-7919-1B12-E0DF-B4D2DB556ECD}"/>
                </a:ext>
              </a:extLst>
            </p:cNvPr>
            <p:cNvSpPr txBox="1"/>
            <p:nvPr/>
          </p:nvSpPr>
          <p:spPr>
            <a:xfrm>
              <a:off x="1182970" y="2086556"/>
              <a:ext cx="1496147" cy="2782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GB" sz="1000" noProof="0" dirty="0"/>
                <a:t>Repair completed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8BA483-A241-24E4-8C02-F62A0F56D009}"/>
                </a:ext>
              </a:extLst>
            </p:cNvPr>
            <p:cNvSpPr txBox="1"/>
            <p:nvPr/>
          </p:nvSpPr>
          <p:spPr>
            <a:xfrm>
              <a:off x="1190325" y="2402595"/>
              <a:ext cx="1305802" cy="2782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GB" sz="1000" noProof="0" dirty="0"/>
                <a:t>Main ring failure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6383042-72FB-B2CB-37D9-0C8F6AB8368C}"/>
                </a:ext>
              </a:extLst>
            </p:cNvPr>
            <p:cNvSpPr txBox="1"/>
            <p:nvPr/>
          </p:nvSpPr>
          <p:spPr>
            <a:xfrm>
              <a:off x="1196850" y="2722165"/>
              <a:ext cx="1339347" cy="55657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GB" sz="1000" noProof="0" dirty="0"/>
                <a:t>Injector Complex failure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04AA3505-700E-373C-86E5-4F2EDFE733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3446851"/>
                  </p:ext>
                </p:extLst>
              </p:nvPr>
            </p:nvGraphicFramePr>
            <p:xfrm>
              <a:off x="8708939" y="3865151"/>
              <a:ext cx="3064383" cy="102316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54963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392430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392430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462280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462280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255712">
                    <a:tc>
                      <a:txBody>
                        <a:bodyPr/>
                        <a:lstStyle/>
                        <a:p>
                          <a:endParaRPr lang="en-GB" sz="10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Z</a:t>
                          </a:r>
                          <a:endParaRPr lang="en-GB" sz="1000" i="1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W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H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 err="1">
                              <a:solidFill>
                                <a:schemeClr val="tx1"/>
                              </a:solidFill>
                            </a:rPr>
                            <a:t>tt</a:t>
                          </a:r>
                          <a:endParaRPr lang="en-GB" sz="10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Fill 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b="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0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sz="1000" b="0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 (min)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7.7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1.45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Lifetime </a:t>
                          </a:r>
                          <a14:m>
                            <m:oMath xmlns:m="http://schemas.openxmlformats.org/officeDocument/2006/math">
                              <m:r>
                                <a:rPr lang="en-GB" sz="1000" b="0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 (min) 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11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Polarisation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b="1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1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GB" sz="1000" b="1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sub>
                              </m:sSub>
                              <m:r>
                                <a:rPr lang="en-GB" sz="1000" b="1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(min)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90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90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7980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04AA3505-700E-373C-86E5-4F2EDFE733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3446851"/>
                  </p:ext>
                </p:extLst>
              </p:nvPr>
            </p:nvGraphicFramePr>
            <p:xfrm>
              <a:off x="8708939" y="3865151"/>
              <a:ext cx="3064383" cy="102316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54963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392430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392430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462280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462280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255712">
                    <a:tc>
                      <a:txBody>
                        <a:bodyPr/>
                        <a:lstStyle/>
                        <a:p>
                          <a:endParaRPr lang="en-GB" sz="10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Z</a:t>
                          </a:r>
                          <a:endParaRPr lang="en-GB" sz="1000" i="1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W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H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 err="1">
                              <a:solidFill>
                                <a:schemeClr val="tx1"/>
                              </a:solidFill>
                            </a:rPr>
                            <a:t>tt</a:t>
                          </a:r>
                          <a:endParaRPr lang="en-GB" sz="10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25603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5"/>
                          <a:stretch>
                            <a:fillRect t="-100000" r="-126457" b="-2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7.7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1.45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5"/>
                          <a:stretch>
                            <a:fillRect t="-200000" r="-126457" b="-1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11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t="-300000" r="-126457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90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90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noProof="0" dirty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79807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7145295-F883-2E13-D414-531013691AB7}"/>
                  </a:ext>
                </a:extLst>
              </p:cNvPr>
              <p:cNvSpPr txBox="1"/>
              <p:nvPr/>
            </p:nvSpPr>
            <p:spPr>
              <a:xfrm>
                <a:off x="5181356" y="5464080"/>
                <a:ext cx="596160" cy="169277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b="1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1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GB" sz="1100" b="1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sub>
                      </m:sSub>
                    </m:oMath>
                  </m:oMathPara>
                </a14:m>
                <a:endParaRPr lang="en-GB" sz="1100" b="1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7145295-F883-2E13-D414-531013691A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356" y="5464080"/>
                <a:ext cx="596160" cy="169277"/>
              </a:xfrm>
              <a:prstGeom prst="rect">
                <a:avLst/>
              </a:prstGeom>
              <a:blipFill>
                <a:blip r:embed="rId6"/>
                <a:stretch>
                  <a:fillRect b="-178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8">
            <a:extLst>
              <a:ext uri="{FF2B5EF4-FFF2-40B4-BE49-F238E27FC236}">
                <a16:creationId xmlns:a16="http://schemas.microsoft.com/office/drawing/2014/main" id="{3CA81863-ACF3-A59F-F881-15942A26D42C}"/>
              </a:ext>
            </a:extLst>
          </p:cNvPr>
          <p:cNvSpPr txBox="1"/>
          <p:nvPr/>
        </p:nvSpPr>
        <p:spPr>
          <a:xfrm>
            <a:off x="4225865" y="2856273"/>
            <a:ext cx="129693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GB" sz="1600" noProof="0" dirty="0"/>
              <a:t>Availability</a:t>
            </a:r>
          </a:p>
        </p:txBody>
      </p:sp>
      <p:sp>
        <p:nvSpPr>
          <p:cNvPr id="36" name="TextBox 8">
            <a:extLst>
              <a:ext uri="{FF2B5EF4-FFF2-40B4-BE49-F238E27FC236}">
                <a16:creationId xmlns:a16="http://schemas.microsoft.com/office/drawing/2014/main" id="{9369D3E5-920B-00FD-75D3-D784B640B8A3}"/>
              </a:ext>
            </a:extLst>
          </p:cNvPr>
          <p:cNvSpPr txBox="1"/>
          <p:nvPr/>
        </p:nvSpPr>
        <p:spPr>
          <a:xfrm>
            <a:off x="6296213" y="2856272"/>
            <a:ext cx="129693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GB" sz="1600" noProof="0" dirty="0"/>
              <a:t>Luminosity</a:t>
            </a:r>
          </a:p>
        </p:txBody>
      </p:sp>
      <p:cxnSp>
        <p:nvCxnSpPr>
          <p:cNvPr id="38" name="Straight Arrow Connector 17">
            <a:extLst>
              <a:ext uri="{FF2B5EF4-FFF2-40B4-BE49-F238E27FC236}">
                <a16:creationId xmlns:a16="http://schemas.microsoft.com/office/drawing/2014/main" id="{41142013-F6DB-9343-7678-2BA287EB8ACC}"/>
              </a:ext>
            </a:extLst>
          </p:cNvPr>
          <p:cNvCxnSpPr>
            <a:cxnSpLocks/>
          </p:cNvCxnSpPr>
          <p:nvPr/>
        </p:nvCxnSpPr>
        <p:spPr>
          <a:xfrm flipV="1">
            <a:off x="5746678" y="3087700"/>
            <a:ext cx="415989" cy="27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17">
            <a:extLst>
              <a:ext uri="{FF2B5EF4-FFF2-40B4-BE49-F238E27FC236}">
                <a16:creationId xmlns:a16="http://schemas.microsoft.com/office/drawing/2014/main" id="{6DE59067-5BD7-2040-8A6E-CB8FC42D608E}"/>
              </a:ext>
            </a:extLst>
          </p:cNvPr>
          <p:cNvCxnSpPr>
            <a:cxnSpLocks/>
          </p:cNvCxnSpPr>
          <p:nvPr/>
        </p:nvCxnSpPr>
        <p:spPr>
          <a:xfrm flipH="1" flipV="1">
            <a:off x="5950209" y="3448168"/>
            <a:ext cx="4463" cy="122860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ooter Placeholder 5">
            <a:extLst>
              <a:ext uri="{FF2B5EF4-FFF2-40B4-BE49-F238E27FC236}">
                <a16:creationId xmlns:a16="http://schemas.microsoft.com/office/drawing/2014/main" id="{8F2DBFF4-9762-4E09-CB66-B90743B0809A}"/>
              </a:ext>
            </a:extLst>
          </p:cNvPr>
          <p:cNvSpPr txBox="1">
            <a:spLocks/>
          </p:cNvSpPr>
          <p:nvPr/>
        </p:nvSpPr>
        <p:spPr>
          <a:xfrm>
            <a:off x="1157428" y="6445250"/>
            <a:ext cx="9877144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55" name="Footer Placeholder 5">
            <a:extLst>
              <a:ext uri="{FF2B5EF4-FFF2-40B4-BE49-F238E27FC236}">
                <a16:creationId xmlns:a16="http://schemas.microsoft.com/office/drawing/2014/main" id="{7C6CF712-7024-36A8-7028-BF661EA44D18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sp>
        <p:nvSpPr>
          <p:cNvPr id="56" name="Slide Number Placeholder 1">
            <a:extLst>
              <a:ext uri="{FF2B5EF4-FFF2-40B4-BE49-F238E27FC236}">
                <a16:creationId xmlns:a16="http://schemas.microsoft.com/office/drawing/2014/main" id="{BB969DCA-3432-A21A-8927-60935CE7A5F1}"/>
              </a:ext>
            </a:extLst>
          </p:cNvPr>
          <p:cNvSpPr txBox="1">
            <a:spLocks/>
          </p:cNvSpPr>
          <p:nvPr/>
        </p:nvSpPr>
        <p:spPr>
          <a:xfrm>
            <a:off x="11609599" y="6503560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ts val="1651"/>
              </a:lnSpc>
              <a:defRPr sz="1067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514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527"/>
    </mc:Choice>
    <mc:Fallback xmlns="">
      <p:transition spd="slow" advTm="515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7" grpId="0" animBg="1"/>
      <p:bldP spid="11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4F7C8-9CB1-0890-C22F-3F0D3BA5E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F6F30B3C-8FB8-8085-1530-49507847B7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6" y="935914"/>
            <a:ext cx="10662948" cy="5303759"/>
          </a:xfrm>
          <a:prstGeom prst="rect">
            <a:avLst/>
          </a:prstGeom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FB4238BF-AEAD-8410-FA1F-7CD772E0D145}"/>
              </a:ext>
            </a:extLst>
          </p:cNvPr>
          <p:cNvSpPr txBox="1">
            <a:spLocks/>
          </p:cNvSpPr>
          <p:nvPr/>
        </p:nvSpPr>
        <p:spPr>
          <a:xfrm>
            <a:off x="99601" y="126621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FCC-ee Forecast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7CAF4A-53BB-95E8-CEFF-6D8CCC06C8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76967A4A-C337-50A5-BDD7-14F05F5B33CB}"/>
              </a:ext>
            </a:extLst>
          </p:cNvPr>
          <p:cNvSpPr txBox="1">
            <a:spLocks/>
          </p:cNvSpPr>
          <p:nvPr/>
        </p:nvSpPr>
        <p:spPr>
          <a:xfrm>
            <a:off x="7980611" y="804446"/>
            <a:ext cx="1825119" cy="32999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1400" b="1" noProof="0" dirty="0">
                <a:solidFill>
                  <a:srgbClr val="008FBF"/>
                </a:solidFill>
              </a:rPr>
              <a:t>Electrical Network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400" b="1" noProof="0" dirty="0">
              <a:solidFill>
                <a:srgbClr val="008FBF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9817F8D-138A-873C-01AE-1B1178A345F6}"/>
              </a:ext>
            </a:extLst>
          </p:cNvPr>
          <p:cNvCxnSpPr>
            <a:cxnSpLocks/>
          </p:cNvCxnSpPr>
          <p:nvPr/>
        </p:nvCxnSpPr>
        <p:spPr>
          <a:xfrm>
            <a:off x="9817973" y="1202584"/>
            <a:ext cx="278005" cy="127593"/>
          </a:xfrm>
          <a:prstGeom prst="straightConnector1">
            <a:avLst/>
          </a:prstGeom>
          <a:ln w="19050">
            <a:solidFill>
              <a:srgbClr val="008F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EBD44F6-70F0-DD11-90AB-C1C7F2AA5E83}"/>
              </a:ext>
            </a:extLst>
          </p:cNvPr>
          <p:cNvCxnSpPr>
            <a:cxnSpLocks/>
          </p:cNvCxnSpPr>
          <p:nvPr/>
        </p:nvCxnSpPr>
        <p:spPr>
          <a:xfrm flipH="1">
            <a:off x="5949695" y="1655568"/>
            <a:ext cx="492460" cy="493220"/>
          </a:xfrm>
          <a:prstGeom prst="straightConnector1">
            <a:avLst/>
          </a:prstGeom>
          <a:ln w="19050">
            <a:solidFill>
              <a:srgbClr val="A21D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576ED48-2B6F-78EA-5383-E7D08418E2BB}"/>
              </a:ext>
            </a:extLst>
          </p:cNvPr>
          <p:cNvCxnSpPr>
            <a:cxnSpLocks/>
          </p:cNvCxnSpPr>
          <p:nvPr/>
        </p:nvCxnSpPr>
        <p:spPr>
          <a:xfrm>
            <a:off x="3486342" y="1987142"/>
            <a:ext cx="871749" cy="715797"/>
          </a:xfrm>
          <a:prstGeom prst="straightConnector1">
            <a:avLst/>
          </a:prstGeom>
          <a:ln w="19050">
            <a:solidFill>
              <a:srgbClr val="72A76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52C24E91-E4D8-0C01-AE6B-B3E338A63030}"/>
              </a:ext>
            </a:extLst>
          </p:cNvPr>
          <p:cNvSpPr txBox="1">
            <a:spLocks/>
          </p:cNvSpPr>
          <p:nvPr/>
        </p:nvSpPr>
        <p:spPr>
          <a:xfrm>
            <a:off x="6310877" y="1192337"/>
            <a:ext cx="1229792" cy="3940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1400" b="1" noProof="0" dirty="0">
                <a:solidFill>
                  <a:srgbClr val="A21D1E"/>
                </a:solidFill>
              </a:rPr>
              <a:t>Cryogenics</a:t>
            </a:r>
            <a:endParaRPr lang="en-GB" sz="1400" noProof="0" dirty="0">
              <a:solidFill>
                <a:srgbClr val="A21D1E"/>
              </a:solidFill>
            </a:endParaRP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8192530-CB10-551C-51EF-0992F640E16D}"/>
              </a:ext>
            </a:extLst>
          </p:cNvPr>
          <p:cNvSpPr txBox="1">
            <a:spLocks/>
          </p:cNvSpPr>
          <p:nvPr/>
        </p:nvSpPr>
        <p:spPr>
          <a:xfrm>
            <a:off x="1968171" y="1586375"/>
            <a:ext cx="2184729" cy="3230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400" b="1" noProof="0" dirty="0">
                <a:solidFill>
                  <a:srgbClr val="72A768"/>
                </a:solidFill>
              </a:rPr>
              <a:t>Cooling and Ventilation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b="1" noProof="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20D6215-B258-533D-D65B-C65D55B04E3A}"/>
              </a:ext>
            </a:extLst>
          </p:cNvPr>
          <p:cNvCxnSpPr>
            <a:cxnSpLocks/>
          </p:cNvCxnSpPr>
          <p:nvPr/>
        </p:nvCxnSpPr>
        <p:spPr>
          <a:xfrm>
            <a:off x="3291299" y="2050171"/>
            <a:ext cx="1066792" cy="2634369"/>
          </a:xfrm>
          <a:prstGeom prst="straightConnector1">
            <a:avLst/>
          </a:prstGeom>
          <a:ln w="19050">
            <a:solidFill>
              <a:srgbClr val="72A76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4BC102F-8E08-3A70-5889-F61F5EB4D8DA}"/>
              </a:ext>
            </a:extLst>
          </p:cNvPr>
          <p:cNvCxnSpPr>
            <a:cxnSpLocks/>
          </p:cNvCxnSpPr>
          <p:nvPr/>
        </p:nvCxnSpPr>
        <p:spPr>
          <a:xfrm flipH="1">
            <a:off x="5834432" y="1655568"/>
            <a:ext cx="845241" cy="2465495"/>
          </a:xfrm>
          <a:prstGeom prst="straightConnector1">
            <a:avLst/>
          </a:prstGeom>
          <a:ln w="19050">
            <a:solidFill>
              <a:srgbClr val="A21D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B3FC9DE-5D3B-C0CF-B507-AD7E90E39156}"/>
              </a:ext>
            </a:extLst>
          </p:cNvPr>
          <p:cNvCxnSpPr>
            <a:cxnSpLocks/>
          </p:cNvCxnSpPr>
          <p:nvPr/>
        </p:nvCxnSpPr>
        <p:spPr>
          <a:xfrm>
            <a:off x="9520821" y="1250324"/>
            <a:ext cx="765457" cy="2117031"/>
          </a:xfrm>
          <a:prstGeom prst="straightConnector1">
            <a:avLst/>
          </a:prstGeom>
          <a:ln w="19050">
            <a:solidFill>
              <a:srgbClr val="008F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E832B66A-CA56-3953-ECBE-B51B0941A528}"/>
              </a:ext>
            </a:extLst>
          </p:cNvPr>
          <p:cNvSpPr txBox="1">
            <a:spLocks/>
          </p:cNvSpPr>
          <p:nvPr/>
        </p:nvSpPr>
        <p:spPr>
          <a:xfrm>
            <a:off x="1157428" y="6450867"/>
            <a:ext cx="9877144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8C8A2A2C-4DB9-BA72-D1D3-26A2B02B1C13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212DC419-D8F3-A843-608D-D7029DEC4B2C}"/>
              </a:ext>
            </a:extLst>
          </p:cNvPr>
          <p:cNvSpPr txBox="1"/>
          <p:nvPr/>
        </p:nvSpPr>
        <p:spPr>
          <a:xfrm>
            <a:off x="6400800" y="5695942"/>
            <a:ext cx="5645800" cy="10218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400" b="1" noProof="0" dirty="0"/>
              <a:t>More details:</a:t>
            </a:r>
          </a:p>
          <a:p>
            <a:pPr lvl="1">
              <a:lnSpc>
                <a:spcPct val="150000"/>
              </a:lnSpc>
            </a:pPr>
            <a:r>
              <a:rPr lang="en-GB" sz="1400" b="1" noProof="0" dirty="0"/>
              <a:t>“</a:t>
            </a:r>
            <a:r>
              <a:rPr lang="en-GB" sz="1400" b="1" i="0" noProof="0" dirty="0">
                <a:effectLst/>
                <a:latin typeface="Roboto" panose="02000000000000000000" pitchFamily="2" charset="0"/>
              </a:rPr>
              <a:t>Availability, Efficiency and Integrated Luminosity</a:t>
            </a:r>
            <a:r>
              <a:rPr lang="en-GB" sz="1400" b="1" noProof="0" dirty="0"/>
              <a:t>”</a:t>
            </a:r>
          </a:p>
          <a:p>
            <a:pPr lvl="1">
              <a:lnSpc>
                <a:spcPct val="150000"/>
              </a:lnSpc>
            </a:pPr>
            <a:r>
              <a:rPr lang="en-GB" sz="1400" b="1" noProof="0" dirty="0"/>
              <a:t>Jack Heron, 23</a:t>
            </a:r>
            <a:r>
              <a:rPr lang="en-GB" sz="1400" b="1" baseline="30000" noProof="0" dirty="0"/>
              <a:t>th </a:t>
            </a:r>
            <a:r>
              <a:rPr lang="en-GB" sz="1400" b="1" noProof="0" dirty="0"/>
              <a:t>May, Machine Protection and Availability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029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35"/>
    </mc:Choice>
    <mc:Fallback xmlns="">
      <p:transition spd="slow" advTm="46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21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374CE-1BF4-7D66-7E82-F9FA2A216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C4C3D2-8C77-2AD5-A46A-227DC5134EF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60399" y="126621"/>
            <a:ext cx="432000" cy="226761"/>
          </a:xfrm>
        </p:spPr>
        <p:txBody>
          <a:bodyPr/>
          <a:lstStyle/>
          <a:p>
            <a:fld id="{88A1DFE4-5FC5-43BD-BB7E-75EAD82B965F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FB84DE-6522-7789-6D14-9894B9F2BB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Cooling &amp; Ventilation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2AF4114-E828-3319-5132-DA943EFF51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Acknowledgment: Guillermo Peon, Inigo Martin Melero, Andrew Nicholas Coleman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1C4D14-6B48-7B21-177B-CF2412DFAF62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2A638131-9E5A-30AF-C2EA-3DFC7F952379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137546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05"/>
    </mc:Choice>
    <mc:Fallback xmlns="">
      <p:transition spd="slow" advTm="880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F4ACF-FD0A-DB28-69F9-83B18F243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5299116E-BEF9-3FC0-D6CC-85DC05C044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87" y="2408584"/>
            <a:ext cx="5930618" cy="308491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BF922B-9452-E438-5D34-AB662C9F48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8ACD6F-E6CB-751A-0E54-6567237EB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092400" cy="808624"/>
          </a:xfrm>
        </p:spPr>
        <p:txBody>
          <a:bodyPr anchor="ctr"/>
          <a:lstStyle/>
          <a:p>
            <a:r>
              <a:rPr lang="en-GB" noProof="0" dirty="0"/>
              <a:t>Cooling &amp; Ventilation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E436A6-478C-9C23-7006-5CECF4908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3796" y="3479104"/>
            <a:ext cx="3072345" cy="22796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9D7226-CD0C-F30C-4D7F-352F6BE188BF}"/>
              </a:ext>
            </a:extLst>
          </p:cNvPr>
          <p:cNvSpPr txBox="1"/>
          <p:nvPr/>
        </p:nvSpPr>
        <p:spPr>
          <a:xfrm>
            <a:off x="8704737" y="2043148"/>
            <a:ext cx="2670464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400" noProof="0" dirty="0"/>
              <a:t>MTBF scaled by number of critical circuits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400" noProof="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400" noProof="0" dirty="0"/>
              <a:t>Same repair duration as the LHC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1C1FC9-4E1E-06D3-4077-289B897FF1B1}"/>
              </a:ext>
            </a:extLst>
          </p:cNvPr>
          <p:cNvSpPr txBox="1"/>
          <p:nvPr/>
        </p:nvSpPr>
        <p:spPr>
          <a:xfrm>
            <a:off x="8704736" y="1218215"/>
            <a:ext cx="267046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noProof="0" dirty="0"/>
              <a:t>FCC-ee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0191FA-D9D3-D32A-32AC-C4D7773E28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2735" y="4582401"/>
            <a:ext cx="1543265" cy="523948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8E7818C-6010-85C5-0FA5-4D25B5E4C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548928"/>
              </p:ext>
            </p:extLst>
          </p:nvPr>
        </p:nvGraphicFramePr>
        <p:xfrm>
          <a:off x="483790" y="1723091"/>
          <a:ext cx="3640535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0535">
                  <a:extLst>
                    <a:ext uri="{9D8B030D-6E8A-4147-A177-3AD203B41FA5}">
                      <a16:colId xmlns:a16="http://schemas.microsoft.com/office/drawing/2014/main" val="2276894546"/>
                    </a:ext>
                  </a:extLst>
                </a:gridCol>
              </a:tblGrid>
              <a:tr h="218825">
                <a:tc>
                  <a:txBody>
                    <a:bodyPr/>
                    <a:lstStyle/>
                    <a:p>
                      <a:r>
                        <a:rPr lang="en-GB" sz="1200" b="1" noProof="0" dirty="0">
                          <a:solidFill>
                            <a:schemeClr val="tx1"/>
                          </a:solidFill>
                        </a:rPr>
                        <a:t>With child systems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107893"/>
                  </a:ext>
                </a:extLst>
              </a:tr>
              <a:tr h="218825">
                <a:tc>
                  <a:txBody>
                    <a:bodyPr/>
                    <a:lstStyle/>
                    <a:p>
                      <a:r>
                        <a:rPr lang="en-GB" sz="1200" b="1" noProof="0" dirty="0">
                          <a:solidFill>
                            <a:schemeClr val="tx1"/>
                          </a:solidFill>
                        </a:rPr>
                        <a:t>CV only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91478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415830B-37FD-5B25-92BC-405DCAFFDDAB}"/>
              </a:ext>
            </a:extLst>
          </p:cNvPr>
          <p:cNvSpPr/>
          <p:nvPr/>
        </p:nvSpPr>
        <p:spPr>
          <a:xfrm>
            <a:off x="256505" y="1818907"/>
            <a:ext cx="212500" cy="6540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07B4B6A-EC2A-89B7-44F3-12453D816057}"/>
              </a:ext>
            </a:extLst>
          </p:cNvPr>
          <p:cNvSpPr/>
          <p:nvPr/>
        </p:nvSpPr>
        <p:spPr>
          <a:xfrm>
            <a:off x="256505" y="2098667"/>
            <a:ext cx="212500" cy="6540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DA92E6B-903E-9E3F-0246-55EF2CF147AB}"/>
              </a:ext>
            </a:extLst>
          </p:cNvPr>
          <p:cNvSpPr/>
          <p:nvPr/>
        </p:nvSpPr>
        <p:spPr>
          <a:xfrm>
            <a:off x="7784196" y="1380619"/>
            <a:ext cx="368593" cy="439688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A4D604-BD0E-208E-862F-19D3361D22A8}"/>
              </a:ext>
            </a:extLst>
          </p:cNvPr>
          <p:cNvSpPr txBox="1"/>
          <p:nvPr/>
        </p:nvSpPr>
        <p:spPr>
          <a:xfrm>
            <a:off x="6337190" y="2675835"/>
            <a:ext cx="129693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GB" sz="1600" noProof="0" dirty="0"/>
              <a:t>MTBF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C304C9-BBD7-0847-26EF-7328B0B313F0}"/>
              </a:ext>
            </a:extLst>
          </p:cNvPr>
          <p:cNvSpPr txBox="1"/>
          <p:nvPr/>
        </p:nvSpPr>
        <p:spPr>
          <a:xfrm>
            <a:off x="6337190" y="4002750"/>
            <a:ext cx="1296939" cy="6771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GB" sz="1600" noProof="0" dirty="0"/>
              <a:t>Mean Down Time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07593D0-4387-D209-E233-A0681370A5D0}"/>
              </a:ext>
            </a:extLst>
          </p:cNvPr>
          <p:cNvCxnSpPr>
            <a:cxnSpLocks/>
          </p:cNvCxnSpPr>
          <p:nvPr/>
        </p:nvCxnSpPr>
        <p:spPr>
          <a:xfrm flipV="1">
            <a:off x="5879169" y="3016665"/>
            <a:ext cx="354423" cy="5700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D97C175-8226-06B4-F6AA-27C59BBA835F}"/>
              </a:ext>
            </a:extLst>
          </p:cNvPr>
          <p:cNvCxnSpPr>
            <a:cxnSpLocks/>
          </p:cNvCxnSpPr>
          <p:nvPr/>
        </p:nvCxnSpPr>
        <p:spPr>
          <a:xfrm>
            <a:off x="5879169" y="4193480"/>
            <a:ext cx="354423" cy="670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5E897DB-04BF-9BD6-D651-8F45C70047CD}"/>
              </a:ext>
            </a:extLst>
          </p:cNvPr>
          <p:cNvSpPr txBox="1"/>
          <p:nvPr/>
        </p:nvSpPr>
        <p:spPr>
          <a:xfrm>
            <a:off x="2343603" y="1219972"/>
            <a:ext cx="267046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noProof="0" dirty="0"/>
              <a:t>LHC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55FA95-D9A3-5BA3-99B5-A9A6B3D9881C}"/>
              </a:ext>
            </a:extLst>
          </p:cNvPr>
          <p:cNvSpPr txBox="1"/>
          <p:nvPr/>
        </p:nvSpPr>
        <p:spPr>
          <a:xfrm>
            <a:off x="1697140" y="5835608"/>
            <a:ext cx="3627227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800" b="0" i="0" noProof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Proton and Ion runs from start of stable beams to end of physics, excluding machine developments and technical stops (2015-2024)</a:t>
            </a:r>
            <a:endParaRPr lang="en-GB" sz="800" noProof="0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2F52A302-FFA0-1597-2222-E1597A249E59}"/>
              </a:ext>
            </a:extLst>
          </p:cNvPr>
          <p:cNvSpPr txBox="1">
            <a:spLocks/>
          </p:cNvSpPr>
          <p:nvPr/>
        </p:nvSpPr>
        <p:spPr>
          <a:xfrm>
            <a:off x="1157428" y="6448635"/>
            <a:ext cx="9877144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896D5F6E-7E57-6F44-3982-B0EFF9EC8137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24673EA-18F8-09AF-5F67-301A62A3E9CE}"/>
              </a:ext>
            </a:extLst>
          </p:cNvPr>
          <p:cNvSpPr txBox="1"/>
          <p:nvPr/>
        </p:nvSpPr>
        <p:spPr>
          <a:xfrm>
            <a:off x="3319202" y="5336645"/>
            <a:ext cx="116685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GB" sz="1200" noProof="0" dirty="0">
                <a:solidFill>
                  <a:srgbClr val="000000"/>
                </a:solidFill>
              </a:rPr>
              <a:t>Down Time [h]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80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553"/>
    </mc:Choice>
    <mc:Fallback xmlns="">
      <p:transition spd="slow" advTm="1985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9" grpId="0" animBg="1"/>
      <p:bldP spid="16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4E04A8-2055-6AC9-5F7B-285EB2A0F0D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60399" y="126621"/>
            <a:ext cx="432000" cy="226761"/>
          </a:xfrm>
        </p:spPr>
        <p:txBody>
          <a:bodyPr/>
          <a:lstStyle/>
          <a:p>
            <a:fld id="{88A1DFE4-5FC5-43BD-BB7E-75EAD82B965F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768782-BFFA-FD4A-23CF-3DE2D3C9A2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Cryogenics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89F177C-0B56-113B-0F30-1D41204481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Acknowledgment: Laurent </a:t>
            </a:r>
            <a:r>
              <a:rPr lang="en-GB" noProof="0" dirty="0" err="1"/>
              <a:t>Delprat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B024A-F5FF-35B2-C2D7-E39D4866F5A6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6A00832-AD21-10D5-9BF2-850864C8E51B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70174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90"/>
    </mc:Choice>
    <mc:Fallback xmlns="">
      <p:transition spd="slow" advTm="489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FB174-3D70-4A31-0E5A-D05DE302E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B0348042-39D3-3290-E98F-3A97F43431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6201"/>
            <a:ext cx="10074410" cy="5235474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CBA540A4-059A-D11B-7877-BAA03C3969D3}"/>
              </a:ext>
            </a:extLst>
          </p:cNvPr>
          <p:cNvSpPr txBox="1">
            <a:spLocks/>
          </p:cNvSpPr>
          <p:nvPr/>
        </p:nvSpPr>
        <p:spPr>
          <a:xfrm>
            <a:off x="99601" y="126621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Cryogenics – LHC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7F91AD-CE10-E1CE-9145-2D49D00631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8</a:t>
            </a:fld>
            <a:endParaRPr lang="en-GB" noProof="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26ABF3-EB8A-468E-5312-9540BD2D0FB1}"/>
              </a:ext>
            </a:extLst>
          </p:cNvPr>
          <p:cNvCxnSpPr>
            <a:cxnSpLocks/>
          </p:cNvCxnSpPr>
          <p:nvPr/>
        </p:nvCxnSpPr>
        <p:spPr>
          <a:xfrm>
            <a:off x="890337" y="1696278"/>
            <a:ext cx="3152274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DED2D2-033F-69D2-E44B-D49053EA8403}"/>
              </a:ext>
            </a:extLst>
          </p:cNvPr>
          <p:cNvCxnSpPr>
            <a:cxnSpLocks/>
          </p:cNvCxnSpPr>
          <p:nvPr/>
        </p:nvCxnSpPr>
        <p:spPr>
          <a:xfrm>
            <a:off x="778043" y="4767122"/>
            <a:ext cx="1900989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5CE44B-5770-0855-CD14-AC4630BB2269}"/>
              </a:ext>
            </a:extLst>
          </p:cNvPr>
          <p:cNvCxnSpPr>
            <a:cxnSpLocks/>
          </p:cNvCxnSpPr>
          <p:nvPr/>
        </p:nvCxnSpPr>
        <p:spPr>
          <a:xfrm>
            <a:off x="882316" y="5194505"/>
            <a:ext cx="1796716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5CA840-42FB-F4A9-3C7C-F6138608D2D3}"/>
              </a:ext>
            </a:extLst>
          </p:cNvPr>
          <p:cNvSpPr txBox="1"/>
          <p:nvPr/>
        </p:nvSpPr>
        <p:spPr>
          <a:xfrm>
            <a:off x="4323284" y="3486550"/>
            <a:ext cx="259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>
                <a:solidFill>
                  <a:schemeClr val="accent5"/>
                </a:solidFill>
              </a:rPr>
              <a:t>Beam screen regulation related issues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0CB589-9144-4E45-95FB-691CD85C6634}"/>
              </a:ext>
            </a:extLst>
          </p:cNvPr>
          <p:cNvSpPr txBox="1"/>
          <p:nvPr/>
        </p:nvSpPr>
        <p:spPr>
          <a:xfrm>
            <a:off x="5911515" y="1482759"/>
            <a:ext cx="2353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>
                <a:solidFill>
                  <a:schemeClr val="accent5"/>
                </a:solidFill>
              </a:rPr>
              <a:t>Helium level oscillations (distribution feed box)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25B885-9579-427F-A15B-B546748DCABB}"/>
              </a:ext>
            </a:extLst>
          </p:cNvPr>
          <p:cNvCxnSpPr>
            <a:cxnSpLocks/>
          </p:cNvCxnSpPr>
          <p:nvPr/>
        </p:nvCxnSpPr>
        <p:spPr>
          <a:xfrm>
            <a:off x="4275220" y="1692611"/>
            <a:ext cx="1515980" cy="76015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C894C92-03B5-7B31-E91B-342C269E52B1}"/>
              </a:ext>
            </a:extLst>
          </p:cNvPr>
          <p:cNvCxnSpPr>
            <a:cxnSpLocks/>
          </p:cNvCxnSpPr>
          <p:nvPr/>
        </p:nvCxnSpPr>
        <p:spPr>
          <a:xfrm flipV="1">
            <a:off x="2840165" y="3877087"/>
            <a:ext cx="1435055" cy="886338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A5A0EFF-EAE9-DB1A-DA98-11210E246774}"/>
              </a:ext>
            </a:extLst>
          </p:cNvPr>
          <p:cNvCxnSpPr>
            <a:cxnSpLocks/>
          </p:cNvCxnSpPr>
          <p:nvPr/>
        </p:nvCxnSpPr>
        <p:spPr>
          <a:xfrm flipV="1">
            <a:off x="2840165" y="4713717"/>
            <a:ext cx="1172232" cy="46788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97DF21F-9982-BAE8-9E6F-9F175D989670}"/>
              </a:ext>
            </a:extLst>
          </p:cNvPr>
          <p:cNvSpPr txBox="1"/>
          <p:nvPr/>
        </p:nvSpPr>
        <p:spPr>
          <a:xfrm>
            <a:off x="4047147" y="4362478"/>
            <a:ext cx="286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noProof="0" dirty="0">
                <a:solidFill>
                  <a:schemeClr val="accent5"/>
                </a:solidFill>
              </a:rPr>
              <a:t>Helium level oscillations (standalone magnets)</a:t>
            </a: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1B414A84-82C2-8A65-BEFC-B90388C7E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610967"/>
              </p:ext>
            </p:extLst>
          </p:nvPr>
        </p:nvGraphicFramePr>
        <p:xfrm>
          <a:off x="7598000" y="5135661"/>
          <a:ext cx="22318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800">
                  <a:extLst>
                    <a:ext uri="{9D8B030D-6E8A-4147-A177-3AD203B41FA5}">
                      <a16:colId xmlns:a16="http://schemas.microsoft.com/office/drawing/2014/main" val="2276894546"/>
                    </a:ext>
                  </a:extLst>
                </a:gridCol>
              </a:tblGrid>
              <a:tr h="218825">
                <a:tc>
                  <a:txBody>
                    <a:bodyPr/>
                    <a:lstStyle/>
                    <a:p>
                      <a:r>
                        <a:rPr lang="en-GB" sz="1200" b="1" noProof="0" dirty="0">
                          <a:solidFill>
                            <a:schemeClr val="tx1"/>
                          </a:solidFill>
                        </a:rPr>
                        <a:t>With child systems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107893"/>
                  </a:ext>
                </a:extLst>
              </a:tr>
              <a:tr h="218825">
                <a:tc>
                  <a:txBody>
                    <a:bodyPr/>
                    <a:lstStyle/>
                    <a:p>
                      <a:r>
                        <a:rPr lang="en-GB" sz="1200" b="1" noProof="0" dirty="0">
                          <a:solidFill>
                            <a:schemeClr val="tx1"/>
                          </a:solidFill>
                        </a:rPr>
                        <a:t>Cryogenics only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91478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2A15848-E4A9-56DA-7A2A-44A2CDD1BB57}"/>
              </a:ext>
            </a:extLst>
          </p:cNvPr>
          <p:cNvSpPr/>
          <p:nvPr/>
        </p:nvSpPr>
        <p:spPr>
          <a:xfrm>
            <a:off x="7370715" y="5231477"/>
            <a:ext cx="212500" cy="6540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51F0431-9731-AF53-E76E-FC52D1F3D1A2}"/>
              </a:ext>
            </a:extLst>
          </p:cNvPr>
          <p:cNvSpPr/>
          <p:nvPr/>
        </p:nvSpPr>
        <p:spPr>
          <a:xfrm>
            <a:off x="7370715" y="5511237"/>
            <a:ext cx="212500" cy="6540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3C03DC-87ED-213A-A5AC-2C81923625BA}"/>
              </a:ext>
            </a:extLst>
          </p:cNvPr>
          <p:cNvSpPr txBox="1"/>
          <p:nvPr/>
        </p:nvSpPr>
        <p:spPr>
          <a:xfrm>
            <a:off x="2117590" y="6141675"/>
            <a:ext cx="94166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noProof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Proton and Ion runs from start of stable beams to end of physics, excluding machine developments and technical stops (2015-2024)</a:t>
            </a:r>
            <a:endParaRPr lang="en-GB" sz="1000" noProof="0" dirty="0"/>
          </a:p>
        </p:txBody>
      </p:sp>
      <p:sp>
        <p:nvSpPr>
          <p:cNvPr id="4" name="TextBox 18">
            <a:extLst>
              <a:ext uri="{FF2B5EF4-FFF2-40B4-BE49-F238E27FC236}">
                <a16:creationId xmlns:a16="http://schemas.microsoft.com/office/drawing/2014/main" id="{A8F5AC9E-B538-0785-E89F-65D732DDE74D}"/>
              </a:ext>
            </a:extLst>
          </p:cNvPr>
          <p:cNvSpPr txBox="1"/>
          <p:nvPr/>
        </p:nvSpPr>
        <p:spPr>
          <a:xfrm>
            <a:off x="8976564" y="2905780"/>
            <a:ext cx="2433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 dirty="0">
                <a:solidFill>
                  <a:schemeClr val="accent5"/>
                </a:solidFill>
              </a:rPr>
              <a:t>Specific to superconducting magnets</a:t>
            </a:r>
          </a:p>
        </p:txBody>
      </p:sp>
      <p:cxnSp>
        <p:nvCxnSpPr>
          <p:cNvPr id="22" name="Straight Arrow Connector 20">
            <a:extLst>
              <a:ext uri="{FF2B5EF4-FFF2-40B4-BE49-F238E27FC236}">
                <a16:creationId xmlns:a16="http://schemas.microsoft.com/office/drawing/2014/main" id="{CC8FA2CA-87EB-25BF-806E-A2DFF9CC40D8}"/>
              </a:ext>
            </a:extLst>
          </p:cNvPr>
          <p:cNvCxnSpPr>
            <a:cxnSpLocks/>
          </p:cNvCxnSpPr>
          <p:nvPr/>
        </p:nvCxnSpPr>
        <p:spPr>
          <a:xfrm>
            <a:off x="8064946" y="1860301"/>
            <a:ext cx="943551" cy="799258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0">
            <a:extLst>
              <a:ext uri="{FF2B5EF4-FFF2-40B4-BE49-F238E27FC236}">
                <a16:creationId xmlns:a16="http://schemas.microsoft.com/office/drawing/2014/main" id="{23B2C66D-37F6-76A3-F69D-7201BE9D0789}"/>
              </a:ext>
            </a:extLst>
          </p:cNvPr>
          <p:cNvCxnSpPr>
            <a:cxnSpLocks/>
          </p:cNvCxnSpPr>
          <p:nvPr/>
        </p:nvCxnSpPr>
        <p:spPr>
          <a:xfrm flipV="1">
            <a:off x="6693924" y="3167390"/>
            <a:ext cx="2082328" cy="44998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0">
            <a:extLst>
              <a:ext uri="{FF2B5EF4-FFF2-40B4-BE49-F238E27FC236}">
                <a16:creationId xmlns:a16="http://schemas.microsoft.com/office/drawing/2014/main" id="{32C4C86A-BF69-C92D-AA97-40B371A3CF4B}"/>
              </a:ext>
            </a:extLst>
          </p:cNvPr>
          <p:cNvCxnSpPr>
            <a:cxnSpLocks/>
          </p:cNvCxnSpPr>
          <p:nvPr/>
        </p:nvCxnSpPr>
        <p:spPr>
          <a:xfrm flipV="1">
            <a:off x="6281662" y="3635889"/>
            <a:ext cx="2726835" cy="93451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ooter Placeholder 5">
            <a:extLst>
              <a:ext uri="{FF2B5EF4-FFF2-40B4-BE49-F238E27FC236}">
                <a16:creationId xmlns:a16="http://schemas.microsoft.com/office/drawing/2014/main" id="{DC147BB1-4DDE-98FD-2847-586BE4C46EC4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43" name="Footer Placeholder 5">
            <a:extLst>
              <a:ext uri="{FF2B5EF4-FFF2-40B4-BE49-F238E27FC236}">
                <a16:creationId xmlns:a16="http://schemas.microsoft.com/office/drawing/2014/main" id="{F7B998A5-A299-CB8B-113E-6E90156805C8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922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7"/>
    </mc:Choice>
    <mc:Fallback xmlns="">
      <p:transition spd="slow" advTm="8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0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94183-0029-80B8-04B1-0D422B7C8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1E235-6C2F-EEDD-392D-BA4A3C8B4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803CF-FF02-164C-0B52-87D3DF5780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399" y="1460361"/>
            <a:ext cx="5162701" cy="45300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 err="1"/>
              <a:t>Cryoplants</a:t>
            </a:r>
            <a:r>
              <a:rPr lang="en-GB" sz="1600" noProof="0" dirty="0"/>
              <a:t> for RF system located at PH &amp; PL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/>
              <a:t>MTBF scaled according to power level </a:t>
            </a:r>
            <a:r>
              <a:rPr lang="en-GB" sz="1600" noProof="0" dirty="0" err="1"/>
              <a:t>eq</a:t>
            </a:r>
            <a:r>
              <a:rPr lang="en-GB" sz="1600" noProof="0" dirty="0"/>
              <a:t> @ 4.5K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5A4B3-3926-2581-4511-F4CF276F8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01" y="188613"/>
            <a:ext cx="11017800" cy="1072088"/>
          </a:xfrm>
        </p:spPr>
        <p:txBody>
          <a:bodyPr/>
          <a:lstStyle/>
          <a:p>
            <a:r>
              <a:rPr lang="en-GB" noProof="0" dirty="0"/>
              <a:t>Cryogenics – FCC-ee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8E121B-C954-3403-82E3-2BFABAC228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501" y="2472743"/>
            <a:ext cx="3046798" cy="2983897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692542-BA7C-3715-DEB1-9A39A18D1AFA}"/>
              </a:ext>
            </a:extLst>
          </p:cNvPr>
          <p:cNvSpPr/>
          <p:nvPr/>
        </p:nvSpPr>
        <p:spPr>
          <a:xfrm rot="16200000">
            <a:off x="2160308" y="4776393"/>
            <a:ext cx="169717" cy="1021515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49A6BCE-BA9D-DA82-A426-79A20C5E0229}"/>
              </a:ext>
            </a:extLst>
          </p:cNvPr>
          <p:cNvSpPr/>
          <p:nvPr/>
        </p:nvSpPr>
        <p:spPr>
          <a:xfrm rot="16200000">
            <a:off x="3720636" y="4501599"/>
            <a:ext cx="288777" cy="138655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EEEF03-133E-1553-1E52-B6D1823E872E}"/>
              </a:ext>
            </a:extLst>
          </p:cNvPr>
          <p:cNvSpPr txBox="1"/>
          <p:nvPr/>
        </p:nvSpPr>
        <p:spPr>
          <a:xfrm>
            <a:off x="2082928" y="5679460"/>
            <a:ext cx="182774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noProof="0" dirty="0">
                <a:solidFill>
                  <a:schemeClr val="accent5"/>
                </a:solidFill>
              </a:rPr>
              <a:t>not </a:t>
            </a:r>
            <a:r>
              <a:rPr lang="en-GB" sz="1600" b="1" noProof="0" dirty="0" err="1">
                <a:solidFill>
                  <a:schemeClr val="accent5"/>
                </a:solidFill>
              </a:rPr>
              <a:t>modeled</a:t>
            </a:r>
            <a:r>
              <a:rPr lang="en-GB" sz="1600" b="1" noProof="0" dirty="0">
                <a:solidFill>
                  <a:schemeClr val="accent5"/>
                </a:solidFill>
              </a:rPr>
              <a:t> yet!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65F2C4-E8D9-2492-169D-56CA40173C1C}"/>
              </a:ext>
            </a:extLst>
          </p:cNvPr>
          <p:cNvCxnSpPr>
            <a:cxnSpLocks/>
          </p:cNvCxnSpPr>
          <p:nvPr/>
        </p:nvCxnSpPr>
        <p:spPr>
          <a:xfrm>
            <a:off x="2621280" y="5479800"/>
            <a:ext cx="134644" cy="32485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70284A4-7CE9-E6CD-4C1F-61358950F4B1}"/>
              </a:ext>
            </a:extLst>
          </p:cNvPr>
          <p:cNvCxnSpPr>
            <a:cxnSpLocks/>
          </p:cNvCxnSpPr>
          <p:nvPr/>
        </p:nvCxnSpPr>
        <p:spPr>
          <a:xfrm flipH="1">
            <a:off x="3193351" y="5466428"/>
            <a:ext cx="105998" cy="338225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DF9D5DD-A449-315B-A11C-EBA31F92A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0199" y="941747"/>
            <a:ext cx="6072599" cy="4345404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945A06B-A0CA-F46E-6EC8-141E80B10F1F}"/>
              </a:ext>
            </a:extLst>
          </p:cNvPr>
          <p:cNvSpPr txBox="1">
            <a:spLocks/>
          </p:cNvSpPr>
          <p:nvPr/>
        </p:nvSpPr>
        <p:spPr>
          <a:xfrm>
            <a:off x="6108916" y="5143398"/>
            <a:ext cx="5933882" cy="3989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noProof="0" dirty="0"/>
              <a:t>PL (Booster)</a:t>
            </a:r>
          </a:p>
          <a:p>
            <a:pPr marL="453588" lvl="2" indent="0">
              <a:buNone/>
            </a:pPr>
            <a:r>
              <a:rPr lang="en-GB" sz="1400" i="1" noProof="0" dirty="0"/>
              <a:t>Z,W &amp; ZH </a:t>
            </a:r>
            <a:r>
              <a:rPr lang="en-GB" sz="1400" noProof="0" dirty="0"/>
              <a:t>Machine : 	1 x 13.3 kW </a:t>
            </a:r>
            <a:r>
              <a:rPr lang="en-GB" sz="1400" noProof="0" dirty="0" err="1"/>
              <a:t>eq</a:t>
            </a:r>
            <a:r>
              <a:rPr lang="en-GB" sz="1400" noProof="0" dirty="0"/>
              <a:t> @ 4.5K</a:t>
            </a:r>
          </a:p>
          <a:p>
            <a:pPr marL="453588" lvl="2" indent="0">
              <a:buNone/>
            </a:pPr>
            <a:r>
              <a:rPr lang="en-GB" sz="1400" i="1" noProof="0" dirty="0" err="1"/>
              <a:t>tt</a:t>
            </a:r>
            <a:r>
              <a:rPr lang="en-GB" sz="1400" noProof="0" dirty="0"/>
              <a:t> Machine: 		2 x    22 kW </a:t>
            </a:r>
            <a:r>
              <a:rPr lang="en-GB" sz="1400" noProof="0" dirty="0" err="1"/>
              <a:t>eq</a:t>
            </a:r>
            <a:r>
              <a:rPr lang="en-GB" sz="1400" noProof="0" dirty="0"/>
              <a:t> @ 4.5K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0BC7FE-7FF5-F13F-48CF-B83A22F94E39}"/>
              </a:ext>
            </a:extLst>
          </p:cNvPr>
          <p:cNvSpPr txBox="1"/>
          <p:nvPr/>
        </p:nvSpPr>
        <p:spPr>
          <a:xfrm>
            <a:off x="10130588" y="6210316"/>
            <a:ext cx="6160168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noProof="0" dirty="0"/>
              <a:t>https://cds.cern.ch/record/2928793/files/2505.00274.pdf</a:t>
            </a:r>
          </a:p>
        </p:txBody>
      </p:sp>
      <p:sp>
        <p:nvSpPr>
          <p:cNvPr id="3" name="Rectangle: Rounded Corners 13">
            <a:extLst>
              <a:ext uri="{FF2B5EF4-FFF2-40B4-BE49-F238E27FC236}">
                <a16:creationId xmlns:a16="http://schemas.microsoft.com/office/drawing/2014/main" id="{90B9E98D-624C-D1B5-E218-462D93B93F23}"/>
              </a:ext>
            </a:extLst>
          </p:cNvPr>
          <p:cNvSpPr/>
          <p:nvPr/>
        </p:nvSpPr>
        <p:spPr>
          <a:xfrm rot="16200000">
            <a:off x="10887727" y="994065"/>
            <a:ext cx="360000" cy="15480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6" name="Rectangle: Rounded Corners 13">
            <a:extLst>
              <a:ext uri="{FF2B5EF4-FFF2-40B4-BE49-F238E27FC236}">
                <a16:creationId xmlns:a16="http://schemas.microsoft.com/office/drawing/2014/main" id="{016E740D-5536-F541-8BB4-10677409ECEA}"/>
              </a:ext>
            </a:extLst>
          </p:cNvPr>
          <p:cNvSpPr/>
          <p:nvPr/>
        </p:nvSpPr>
        <p:spPr>
          <a:xfrm rot="16200000">
            <a:off x="10887726" y="2917040"/>
            <a:ext cx="360000" cy="15480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C5E9D2C-A215-EFC0-30C0-EE98AEB29D70}"/>
              </a:ext>
            </a:extLst>
          </p:cNvPr>
          <p:cNvSpPr txBox="1"/>
          <p:nvPr/>
        </p:nvSpPr>
        <p:spPr>
          <a:xfrm>
            <a:off x="6108916" y="1052754"/>
            <a:ext cx="26673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400" noProof="0" dirty="0"/>
              <a:t>PH (Collider)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49A6432-83DC-473D-231A-559B7FF10C0C}"/>
              </a:ext>
            </a:extLst>
          </p:cNvPr>
          <p:cNvSpPr/>
          <p:nvPr/>
        </p:nvSpPr>
        <p:spPr>
          <a:xfrm>
            <a:off x="1942172" y="2812774"/>
            <a:ext cx="432000" cy="432000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022A84B-F1C2-E74B-E8E4-DB757D0ADAAA}"/>
              </a:ext>
            </a:extLst>
          </p:cNvPr>
          <p:cNvSpPr/>
          <p:nvPr/>
        </p:nvSpPr>
        <p:spPr>
          <a:xfrm>
            <a:off x="1922294" y="4490040"/>
            <a:ext cx="432000" cy="432000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8BA03AB6-3CED-7EB7-2947-46E7DECF6092}"/>
              </a:ext>
            </a:extLst>
          </p:cNvPr>
          <p:cNvSpPr txBox="1">
            <a:spLocks/>
          </p:cNvSpPr>
          <p:nvPr/>
        </p:nvSpPr>
        <p:spPr>
          <a:xfrm>
            <a:off x="1157428" y="6492875"/>
            <a:ext cx="9877144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noProof="0" dirty="0">
                <a:solidFill>
                  <a:schemeClr val="bg1"/>
                </a:solidFill>
              </a:rPr>
              <a:t>Hannah Dostmann | Technical Infrastructure Availability - Challenges and Opportunities from LHC to FCC-ee</a:t>
            </a:r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8CA44C15-C516-D1E7-F2BA-AA8C7B31607A}"/>
              </a:ext>
            </a:extLst>
          </p:cNvPr>
          <p:cNvSpPr txBox="1">
            <a:spLocks/>
          </p:cNvSpPr>
          <p:nvPr/>
        </p:nvSpPr>
        <p:spPr>
          <a:xfrm>
            <a:off x="1077916" y="6492875"/>
            <a:ext cx="1388406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0" dirty="0">
                <a:solidFill>
                  <a:schemeClr val="bg1"/>
                </a:solidFill>
              </a:rPr>
              <a:t>20 May 2025</a:t>
            </a: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1D9D458A-98AE-9C14-A6D8-5870D11C3BC8}"/>
              </a:ext>
            </a:extLst>
          </p:cNvPr>
          <p:cNvSpPr txBox="1"/>
          <p:nvPr/>
        </p:nvSpPr>
        <p:spPr>
          <a:xfrm>
            <a:off x="10313659" y="1089388"/>
            <a:ext cx="188173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3700"/>
              </a:lnSpc>
            </a:pPr>
            <a:r>
              <a:rPr lang="en-GB" sz="1600" b="1" noProof="0" dirty="0">
                <a:solidFill>
                  <a:schemeClr val="accent5"/>
                </a:solidFill>
              </a:rPr>
              <a:t>~40 </a:t>
            </a:r>
            <a:r>
              <a:rPr lang="en-GB" sz="1600" b="1" noProof="0" dirty="0" err="1">
                <a:solidFill>
                  <a:schemeClr val="accent5"/>
                </a:solidFill>
              </a:rPr>
              <a:t>kWeq</a:t>
            </a:r>
            <a:r>
              <a:rPr lang="en-GB" sz="1600" b="1" noProof="0" dirty="0">
                <a:solidFill>
                  <a:schemeClr val="accent5"/>
                </a:solidFill>
              </a:rPr>
              <a:t> @ 4.5K</a:t>
            </a: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965310AA-861F-986B-A296-A572B85635B1}"/>
              </a:ext>
            </a:extLst>
          </p:cNvPr>
          <p:cNvSpPr txBox="1"/>
          <p:nvPr/>
        </p:nvSpPr>
        <p:spPr>
          <a:xfrm>
            <a:off x="10430492" y="3002235"/>
            <a:ext cx="1761508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3700"/>
              </a:lnSpc>
            </a:pPr>
            <a:r>
              <a:rPr lang="en-GB" sz="1600" b="1" noProof="0" dirty="0">
                <a:solidFill>
                  <a:schemeClr val="accent5"/>
                </a:solidFill>
              </a:rPr>
              <a:t>82 </a:t>
            </a:r>
            <a:r>
              <a:rPr lang="en-GB" sz="1600" b="1" noProof="0" dirty="0" err="1">
                <a:solidFill>
                  <a:schemeClr val="accent5"/>
                </a:solidFill>
              </a:rPr>
              <a:t>kWeq</a:t>
            </a:r>
            <a:r>
              <a:rPr lang="en-GB" sz="1600" b="1" noProof="0" dirty="0">
                <a:solidFill>
                  <a:schemeClr val="accent5"/>
                </a:solidFill>
              </a:rPr>
              <a:t> @ 4.5K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222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17"/>
    </mc:Choice>
    <mc:Fallback xmlns="">
      <p:transition spd="slow" advTm="52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/>
      <p:bldP spid="9" grpId="0"/>
      <p:bldP spid="3" grpId="0" animBg="1"/>
      <p:bldP spid="6" grpId="0" animBg="1"/>
      <p:bldP spid="7" grpId="0" animBg="1"/>
      <p:bldP spid="22" grpId="0" animBg="1"/>
      <p:bldP spid="23" grpId="0" animBg="1"/>
      <p:bldP spid="10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8|48.4|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15.1|7.5|1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|0.4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4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4|0.3|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1270</Words>
  <Application>Microsoft Office PowerPoint</Application>
  <PresentationFormat>Breitbild</PresentationFormat>
  <Paragraphs>248</Paragraphs>
  <Slides>17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17</vt:i4>
      </vt:variant>
    </vt:vector>
  </HeadingPairs>
  <TitlesOfParts>
    <vt:vector size="29" baseType="lpstr">
      <vt:lpstr>Aptos</vt:lpstr>
      <vt:lpstr>Arial</vt:lpstr>
      <vt:lpstr>Cambria Math</vt:lpstr>
      <vt:lpstr>Open Sans</vt:lpstr>
      <vt:lpstr>Roboto</vt:lpstr>
      <vt:lpstr>Symbol</vt:lpstr>
      <vt:lpstr>Times New Roman</vt:lpstr>
      <vt:lpstr>Wingdings</vt:lpstr>
      <vt:lpstr>1_Office Theme</vt:lpstr>
      <vt:lpstr>Content Slides - Deep Blue</vt:lpstr>
      <vt:lpstr>1_Content Slides - Deep Blue</vt:lpstr>
      <vt:lpstr>6_Content Slides - Deep Blue</vt:lpstr>
      <vt:lpstr>PowerPoint-Präsentation</vt:lpstr>
      <vt:lpstr>PowerPoint-Präsentation</vt:lpstr>
      <vt:lpstr>Simulation Environment</vt:lpstr>
      <vt:lpstr>PowerPoint-Präsentation</vt:lpstr>
      <vt:lpstr>Cooling &amp; Ventilation</vt:lpstr>
      <vt:lpstr>Cooling &amp; Ventilation</vt:lpstr>
      <vt:lpstr>Cryogenics</vt:lpstr>
      <vt:lpstr>PowerPoint-Präsentation</vt:lpstr>
      <vt:lpstr>Cryogenics – FCC-ee</vt:lpstr>
      <vt:lpstr>Cryogenics – FCC-ee</vt:lpstr>
      <vt:lpstr>Electrical Network</vt:lpstr>
      <vt:lpstr>Electrical Network</vt:lpstr>
      <vt:lpstr>Electrical Network – FCC-ee</vt:lpstr>
      <vt:lpstr>Electrical Network – FCC-ee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Hannah Dostmann</cp:lastModifiedBy>
  <cp:revision>159</cp:revision>
  <dcterms:created xsi:type="dcterms:W3CDTF">2023-08-29T20:07:43Z</dcterms:created>
  <dcterms:modified xsi:type="dcterms:W3CDTF">2025-05-20T12:29:48Z</dcterms:modified>
</cp:coreProperties>
</file>