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407" r:id="rId3"/>
    <p:sldId id="257" r:id="rId4"/>
    <p:sldId id="408" r:id="rId5"/>
    <p:sldId id="355" r:id="rId6"/>
    <p:sldId id="413" r:id="rId7"/>
    <p:sldId id="431" r:id="rId8"/>
    <p:sldId id="432" r:id="rId9"/>
    <p:sldId id="292" r:id="rId10"/>
    <p:sldId id="433" r:id="rId11"/>
    <p:sldId id="730" r:id="rId12"/>
    <p:sldId id="434" r:id="rId13"/>
    <p:sldId id="440" r:id="rId14"/>
    <p:sldId id="435" r:id="rId15"/>
    <p:sldId id="437" r:id="rId16"/>
    <p:sldId id="436" r:id="rId17"/>
    <p:sldId id="335" r:id="rId18"/>
    <p:sldId id="441" r:id="rId19"/>
    <p:sldId id="288" r:id="rId20"/>
    <p:sldId id="442" r:id="rId21"/>
    <p:sldId id="336" r:id="rId22"/>
    <p:sldId id="443" r:id="rId23"/>
    <p:sldId id="444" r:id="rId24"/>
    <p:sldId id="445" r:id="rId25"/>
    <p:sldId id="446" r:id="rId26"/>
    <p:sldId id="447" r:id="rId27"/>
    <p:sldId id="448" r:id="rId28"/>
    <p:sldId id="312" r:id="rId29"/>
    <p:sldId id="294" r:id="rId30"/>
    <p:sldId id="400" r:id="rId31"/>
    <p:sldId id="298" r:id="rId32"/>
    <p:sldId id="399" r:id="rId33"/>
    <p:sldId id="72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1DA3"/>
    <a:srgbClr val="FBE1F2"/>
    <a:srgbClr val="FFE6CD"/>
    <a:srgbClr val="FFFFCC"/>
    <a:srgbClr val="E6E6E6"/>
    <a:srgbClr val="FEE599"/>
    <a:srgbClr val="EEEAF2"/>
    <a:srgbClr val="FFFFFF"/>
    <a:srgbClr val="FF0000"/>
    <a:srgbClr val="4AE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76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5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074CBB-7F86-48C9-A4CE-01D43790C48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FE04985-EBA6-46B6-8BB7-772F4470C9E7}">
      <dgm:prSet phldrT="[Text]"/>
      <dgm:spPr/>
      <dgm:t>
        <a:bodyPr/>
        <a:lstStyle/>
        <a:p>
          <a:r>
            <a:rPr lang="en-US" dirty="0"/>
            <a:t>Cases</a:t>
          </a:r>
          <a:endParaRPr lang="en-GB" dirty="0"/>
        </a:p>
      </dgm:t>
    </dgm:pt>
    <dgm:pt modelId="{3B564282-1305-46BA-AFA2-2E6B04496D93}" type="parTrans" cxnId="{7081C52A-B49B-4631-B485-720134AB892D}">
      <dgm:prSet/>
      <dgm:spPr/>
      <dgm:t>
        <a:bodyPr/>
        <a:lstStyle/>
        <a:p>
          <a:endParaRPr lang="en-GB"/>
        </a:p>
      </dgm:t>
    </dgm:pt>
    <dgm:pt modelId="{2F844239-CC12-4B55-AA7A-6E4AB90CF98B}" type="sibTrans" cxnId="{7081C52A-B49B-4631-B485-720134AB892D}">
      <dgm:prSet/>
      <dgm:spPr/>
      <dgm:t>
        <a:bodyPr/>
        <a:lstStyle/>
        <a:p>
          <a:endParaRPr lang="en-GB"/>
        </a:p>
      </dgm:t>
    </dgm:pt>
    <dgm:pt modelId="{24816073-4B04-48D5-8675-98F9F1D0C851}">
      <dgm:prSet phldrT="[Text]"/>
      <dgm:spPr/>
      <dgm:t>
        <a:bodyPr/>
        <a:lstStyle/>
        <a:p>
          <a:r>
            <a:rPr lang="en-US" dirty="0"/>
            <a:t>Longitudinal</a:t>
          </a:r>
          <a:endParaRPr lang="en-GB" dirty="0"/>
        </a:p>
      </dgm:t>
    </dgm:pt>
    <dgm:pt modelId="{3EA8B431-1542-482B-BAE1-EDB884321EDE}" type="parTrans" cxnId="{D3546180-F717-42BC-ADA4-7E1A647ACDA9}">
      <dgm:prSet/>
      <dgm:spPr/>
      <dgm:t>
        <a:bodyPr/>
        <a:lstStyle/>
        <a:p>
          <a:endParaRPr lang="en-GB"/>
        </a:p>
      </dgm:t>
    </dgm:pt>
    <dgm:pt modelId="{9B60E1DB-7213-4659-90FA-E37C6787F810}" type="sibTrans" cxnId="{D3546180-F717-42BC-ADA4-7E1A647ACDA9}">
      <dgm:prSet/>
      <dgm:spPr/>
      <dgm:t>
        <a:bodyPr/>
        <a:lstStyle/>
        <a:p>
          <a:endParaRPr lang="en-GB"/>
        </a:p>
      </dgm:t>
    </dgm:pt>
    <dgm:pt modelId="{12D9C1ED-3ACB-4908-8426-4008B8171010}">
      <dgm:prSet phldrT="[Text]"/>
      <dgm:spPr/>
      <dgm:t>
        <a:bodyPr/>
        <a:lstStyle/>
        <a:p>
          <a:r>
            <a:rPr lang="en-US" dirty="0"/>
            <a:t>Extraction Dampers</a:t>
          </a:r>
          <a:endParaRPr lang="en-GB" dirty="0"/>
        </a:p>
      </dgm:t>
    </dgm:pt>
    <dgm:pt modelId="{B1CFD583-8888-47DC-9DF0-BA05A935E3A3}" type="parTrans" cxnId="{489CC0F7-6A8B-4A6F-9206-A3FD2B524CA2}">
      <dgm:prSet/>
      <dgm:spPr/>
      <dgm:t>
        <a:bodyPr/>
        <a:lstStyle/>
        <a:p>
          <a:endParaRPr lang="en-GB"/>
        </a:p>
      </dgm:t>
    </dgm:pt>
    <dgm:pt modelId="{13BF9B39-EA99-4D1E-8289-1347144507E1}" type="sibTrans" cxnId="{489CC0F7-6A8B-4A6F-9206-A3FD2B524CA2}">
      <dgm:prSet/>
      <dgm:spPr/>
      <dgm:t>
        <a:bodyPr/>
        <a:lstStyle/>
        <a:p>
          <a:endParaRPr lang="en-GB"/>
        </a:p>
      </dgm:t>
    </dgm:pt>
    <dgm:pt modelId="{F9528B0F-94A3-4CC1-B0C2-25316AFE156C}">
      <dgm:prSet phldrT="[Text]"/>
      <dgm:spPr/>
      <dgm:t>
        <a:bodyPr/>
        <a:lstStyle/>
        <a:p>
          <a:r>
            <a:rPr lang="en-US" dirty="0"/>
            <a:t>Wall Dampers</a:t>
          </a:r>
          <a:endParaRPr lang="en-GB" dirty="0"/>
        </a:p>
      </dgm:t>
    </dgm:pt>
    <dgm:pt modelId="{D519BDF4-E718-4579-9A92-A11C99F4BE56}" type="parTrans" cxnId="{2DA4E88F-3AD6-4178-A716-DDA50DC24AD8}">
      <dgm:prSet/>
      <dgm:spPr/>
      <dgm:t>
        <a:bodyPr/>
        <a:lstStyle/>
        <a:p>
          <a:endParaRPr lang="en-GB"/>
        </a:p>
      </dgm:t>
    </dgm:pt>
    <dgm:pt modelId="{3D8479CE-C937-475A-B341-B8805E87E150}" type="sibTrans" cxnId="{2DA4E88F-3AD6-4178-A716-DDA50DC24AD8}">
      <dgm:prSet/>
      <dgm:spPr/>
      <dgm:t>
        <a:bodyPr/>
        <a:lstStyle/>
        <a:p>
          <a:endParaRPr lang="en-GB"/>
        </a:p>
      </dgm:t>
    </dgm:pt>
    <dgm:pt modelId="{D4AB2939-6EF5-496C-8097-EE8441FB5917}">
      <dgm:prSet phldrT="[Text]"/>
      <dgm:spPr/>
      <dgm:t>
        <a:bodyPr/>
        <a:lstStyle/>
        <a:p>
          <a:r>
            <a:rPr lang="en-US" dirty="0" err="1"/>
            <a:t>Semitransverse</a:t>
          </a:r>
          <a:endParaRPr lang="en-GB" dirty="0"/>
        </a:p>
      </dgm:t>
    </dgm:pt>
    <dgm:pt modelId="{FA256FC4-C5D8-4AD6-B95C-6C9EAB0A92A1}" type="parTrans" cxnId="{0FF9343B-1D11-41B3-8D30-7C6EE615E567}">
      <dgm:prSet/>
      <dgm:spPr/>
      <dgm:t>
        <a:bodyPr/>
        <a:lstStyle/>
        <a:p>
          <a:endParaRPr lang="en-GB"/>
        </a:p>
      </dgm:t>
    </dgm:pt>
    <dgm:pt modelId="{950B81F5-F52C-4B0B-8976-3C43F19C431D}" type="sibTrans" cxnId="{0FF9343B-1D11-41B3-8D30-7C6EE615E567}">
      <dgm:prSet/>
      <dgm:spPr/>
      <dgm:t>
        <a:bodyPr/>
        <a:lstStyle/>
        <a:p>
          <a:endParaRPr lang="en-GB"/>
        </a:p>
      </dgm:t>
    </dgm:pt>
    <dgm:pt modelId="{B3D8B436-B5D0-450E-80D4-E3D9B5407031}">
      <dgm:prSet phldrT="[Text]"/>
      <dgm:spPr/>
      <dgm:t>
        <a:bodyPr/>
        <a:lstStyle/>
        <a:p>
          <a:r>
            <a:rPr lang="en-US" dirty="0"/>
            <a:t>Extraction Dampers</a:t>
          </a:r>
          <a:endParaRPr lang="en-GB" dirty="0"/>
        </a:p>
      </dgm:t>
    </dgm:pt>
    <dgm:pt modelId="{13FC73E5-A61A-455C-823D-6BF4AF9DBD85}" type="parTrans" cxnId="{83F5F209-7516-4238-94CB-772932D3615F}">
      <dgm:prSet/>
      <dgm:spPr/>
      <dgm:t>
        <a:bodyPr/>
        <a:lstStyle/>
        <a:p>
          <a:endParaRPr lang="en-GB"/>
        </a:p>
      </dgm:t>
    </dgm:pt>
    <dgm:pt modelId="{1F178A33-3B85-4665-8498-9A3D24D804C2}" type="sibTrans" cxnId="{83F5F209-7516-4238-94CB-772932D3615F}">
      <dgm:prSet/>
      <dgm:spPr/>
      <dgm:t>
        <a:bodyPr/>
        <a:lstStyle/>
        <a:p>
          <a:endParaRPr lang="en-GB"/>
        </a:p>
      </dgm:t>
    </dgm:pt>
    <dgm:pt modelId="{9F1A42AF-08AA-4E01-AE48-11675CED9C4F}">
      <dgm:prSet phldrT="[Text]"/>
      <dgm:spPr/>
      <dgm:t>
        <a:bodyPr/>
        <a:lstStyle/>
        <a:p>
          <a:r>
            <a:rPr lang="en-US" dirty="0"/>
            <a:t>Emergency supply dampers</a:t>
          </a:r>
          <a:endParaRPr lang="en-GB" dirty="0"/>
        </a:p>
      </dgm:t>
    </dgm:pt>
    <dgm:pt modelId="{BE53F94A-39A7-4250-A2C4-AADB61C235CF}" type="parTrans" cxnId="{2DE97315-E16F-4CDC-AC58-A32A79B86EC8}">
      <dgm:prSet/>
      <dgm:spPr/>
      <dgm:t>
        <a:bodyPr/>
        <a:lstStyle/>
        <a:p>
          <a:endParaRPr lang="en-GB"/>
        </a:p>
      </dgm:t>
    </dgm:pt>
    <dgm:pt modelId="{0C2F59D7-82AE-4728-9C28-C2D5B3164D4E}" type="sibTrans" cxnId="{2DE97315-E16F-4CDC-AC58-A32A79B86EC8}">
      <dgm:prSet/>
      <dgm:spPr/>
      <dgm:t>
        <a:bodyPr/>
        <a:lstStyle/>
        <a:p>
          <a:endParaRPr lang="en-GB"/>
        </a:p>
      </dgm:t>
    </dgm:pt>
    <dgm:pt modelId="{17FDA921-26DD-472F-8177-A1F484E7F11D}">
      <dgm:prSet phldrT="[Text]"/>
      <dgm:spPr/>
      <dgm:t>
        <a:bodyPr/>
        <a:lstStyle/>
        <a:p>
          <a:r>
            <a:rPr lang="en-US" dirty="0"/>
            <a:t>Normal Ventilation Dampers</a:t>
          </a:r>
          <a:endParaRPr lang="en-GB" dirty="0"/>
        </a:p>
      </dgm:t>
    </dgm:pt>
    <dgm:pt modelId="{5994188C-FB6A-4854-9E5B-9A7CEA5B4478}" type="sibTrans" cxnId="{5398EFF6-C95F-4C68-A345-D171336DD1FE}">
      <dgm:prSet/>
      <dgm:spPr/>
      <dgm:t>
        <a:bodyPr/>
        <a:lstStyle/>
        <a:p>
          <a:endParaRPr lang="en-GB"/>
        </a:p>
      </dgm:t>
    </dgm:pt>
    <dgm:pt modelId="{3D508AC2-54C1-4A4D-8474-93F27C60C095}" type="parTrans" cxnId="{5398EFF6-C95F-4C68-A345-D171336DD1FE}">
      <dgm:prSet/>
      <dgm:spPr/>
      <dgm:t>
        <a:bodyPr/>
        <a:lstStyle/>
        <a:p>
          <a:endParaRPr lang="en-GB"/>
        </a:p>
      </dgm:t>
    </dgm:pt>
    <dgm:pt modelId="{E7019298-2E5D-44F4-9FA7-C10710949A5D}">
      <dgm:prSet phldrT="[Text]"/>
      <dgm:spPr/>
      <dgm:t>
        <a:bodyPr/>
        <a:lstStyle/>
        <a:p>
          <a:r>
            <a:rPr lang="en-US" dirty="0"/>
            <a:t>Door</a:t>
          </a:r>
          <a:endParaRPr lang="en-GB" dirty="0"/>
        </a:p>
      </dgm:t>
    </dgm:pt>
    <dgm:pt modelId="{6F50EF71-7441-4EA2-86D9-58A5A505C1DC}" type="parTrans" cxnId="{54AA92EE-1DAB-44EF-9CBC-7AD8236AC610}">
      <dgm:prSet/>
      <dgm:spPr/>
      <dgm:t>
        <a:bodyPr/>
        <a:lstStyle/>
        <a:p>
          <a:endParaRPr lang="en-GB"/>
        </a:p>
      </dgm:t>
    </dgm:pt>
    <dgm:pt modelId="{7C66C8F2-BBA2-405E-9E1F-26BAB4A3436E}" type="sibTrans" cxnId="{54AA92EE-1DAB-44EF-9CBC-7AD8236AC610}">
      <dgm:prSet/>
      <dgm:spPr/>
      <dgm:t>
        <a:bodyPr/>
        <a:lstStyle/>
        <a:p>
          <a:endParaRPr lang="en-GB"/>
        </a:p>
      </dgm:t>
    </dgm:pt>
    <dgm:pt modelId="{B71A7E5E-6924-472C-A6E5-3C8142BC80E0}">
      <dgm:prSet phldrT="[Text]"/>
      <dgm:spPr/>
      <dgm:t>
        <a:bodyPr/>
        <a:lstStyle/>
        <a:p>
          <a:r>
            <a:rPr lang="en-US" dirty="0"/>
            <a:t>Door</a:t>
          </a:r>
          <a:endParaRPr lang="en-GB" dirty="0"/>
        </a:p>
      </dgm:t>
    </dgm:pt>
    <dgm:pt modelId="{97F3EF76-B572-418C-9ABF-3A02C992F9AF}" type="parTrans" cxnId="{2BB05473-B510-46F7-A4F0-38DC407A4B59}">
      <dgm:prSet/>
      <dgm:spPr/>
      <dgm:t>
        <a:bodyPr/>
        <a:lstStyle/>
        <a:p>
          <a:endParaRPr lang="en-GB"/>
        </a:p>
      </dgm:t>
    </dgm:pt>
    <dgm:pt modelId="{69B93F62-6D56-4E1C-9352-29F0F3F98399}" type="sibTrans" cxnId="{2BB05473-B510-46F7-A4F0-38DC407A4B59}">
      <dgm:prSet/>
      <dgm:spPr/>
      <dgm:t>
        <a:bodyPr/>
        <a:lstStyle/>
        <a:p>
          <a:endParaRPr lang="en-GB"/>
        </a:p>
      </dgm:t>
    </dgm:pt>
    <dgm:pt modelId="{926847E9-FE9F-4AE2-8297-87FB0B61B656}">
      <dgm:prSet phldrT="[Text]"/>
      <dgm:spPr/>
      <dgm:t>
        <a:bodyPr/>
        <a:lstStyle/>
        <a:p>
          <a:r>
            <a:rPr lang="en-US" dirty="0"/>
            <a:t>Extraction dampers of adjacent and affected compartments do not open</a:t>
          </a:r>
          <a:endParaRPr lang="en-GB" dirty="0"/>
        </a:p>
      </dgm:t>
    </dgm:pt>
    <dgm:pt modelId="{E56C6F19-C426-41B2-B77C-13B102104F15}" type="parTrans" cxnId="{CE02E519-5D41-41E7-901C-B40CAC904E9A}">
      <dgm:prSet/>
      <dgm:spPr/>
      <dgm:t>
        <a:bodyPr/>
        <a:lstStyle/>
        <a:p>
          <a:endParaRPr lang="en-GB"/>
        </a:p>
      </dgm:t>
    </dgm:pt>
    <dgm:pt modelId="{7B219942-F747-4F67-8386-7A72F676DC4D}" type="sibTrans" cxnId="{CE02E519-5D41-41E7-901C-B40CAC904E9A}">
      <dgm:prSet/>
      <dgm:spPr/>
      <dgm:t>
        <a:bodyPr/>
        <a:lstStyle/>
        <a:p>
          <a:endParaRPr lang="en-GB"/>
        </a:p>
      </dgm:t>
    </dgm:pt>
    <dgm:pt modelId="{5D138CE4-DA02-465E-84AD-FBEB03DB09F6}">
      <dgm:prSet phldrT="[Text]"/>
      <dgm:spPr/>
      <dgm:t>
        <a:bodyPr/>
        <a:lstStyle/>
        <a:p>
          <a:r>
            <a:rPr lang="en-US" dirty="0"/>
            <a:t>The wall damper, open by default, closes.</a:t>
          </a:r>
          <a:endParaRPr lang="en-GB" dirty="0"/>
        </a:p>
      </dgm:t>
    </dgm:pt>
    <dgm:pt modelId="{B6C1CA56-0AA5-4943-82B5-7947AB430FDE}" type="parTrans" cxnId="{A8E10509-DEF2-4E29-8FC8-3B1F912B7432}">
      <dgm:prSet/>
      <dgm:spPr/>
      <dgm:t>
        <a:bodyPr/>
        <a:lstStyle/>
        <a:p>
          <a:endParaRPr lang="en-GB"/>
        </a:p>
      </dgm:t>
    </dgm:pt>
    <dgm:pt modelId="{BA68F7D2-6025-4B2E-BB7E-FCDAF3CBE8AA}" type="sibTrans" cxnId="{A8E10509-DEF2-4E29-8FC8-3B1F912B7432}">
      <dgm:prSet/>
      <dgm:spPr/>
      <dgm:t>
        <a:bodyPr/>
        <a:lstStyle/>
        <a:p>
          <a:endParaRPr lang="en-GB"/>
        </a:p>
      </dgm:t>
    </dgm:pt>
    <dgm:pt modelId="{878394FE-9272-4E3C-B60C-32F6FA051D38}">
      <dgm:prSet phldrT="[Text]"/>
      <dgm:spPr/>
      <dgm:t>
        <a:bodyPr/>
        <a:lstStyle/>
        <a:p>
          <a:r>
            <a:rPr lang="en-US" dirty="0"/>
            <a:t>Worst case: all dampers of affected and adjacent compartments close</a:t>
          </a:r>
          <a:endParaRPr lang="en-GB" dirty="0"/>
        </a:p>
      </dgm:t>
    </dgm:pt>
    <dgm:pt modelId="{FD3209D2-C995-418E-9A79-061D196BDA0F}" type="parTrans" cxnId="{63010D75-1717-4177-84AA-29351A4A643F}">
      <dgm:prSet/>
      <dgm:spPr/>
      <dgm:t>
        <a:bodyPr/>
        <a:lstStyle/>
        <a:p>
          <a:endParaRPr lang="en-GB"/>
        </a:p>
      </dgm:t>
    </dgm:pt>
    <dgm:pt modelId="{AB813C8E-3F49-419C-B25C-A0F953A633AF}" type="sibTrans" cxnId="{63010D75-1717-4177-84AA-29351A4A643F}">
      <dgm:prSet/>
      <dgm:spPr/>
      <dgm:t>
        <a:bodyPr/>
        <a:lstStyle/>
        <a:p>
          <a:endParaRPr lang="en-GB"/>
        </a:p>
      </dgm:t>
    </dgm:pt>
    <dgm:pt modelId="{F341ACFC-3C27-4F3C-8731-683AF3A78447}">
      <dgm:prSet phldrT="[Text]"/>
      <dgm:spPr/>
      <dgm:t>
        <a:bodyPr/>
        <a:lstStyle/>
        <a:p>
          <a:r>
            <a:rPr lang="en-US" dirty="0"/>
            <a:t>The door does not close, it stays open</a:t>
          </a:r>
          <a:endParaRPr lang="en-GB" dirty="0"/>
        </a:p>
      </dgm:t>
    </dgm:pt>
    <dgm:pt modelId="{107FF92B-8597-4F50-BC11-A45D42AC951B}" type="parTrans" cxnId="{E4690CA2-3091-4327-853C-32FFABBD998C}">
      <dgm:prSet/>
      <dgm:spPr/>
      <dgm:t>
        <a:bodyPr/>
        <a:lstStyle/>
        <a:p>
          <a:endParaRPr lang="en-GB"/>
        </a:p>
      </dgm:t>
    </dgm:pt>
    <dgm:pt modelId="{71066028-FDF2-407D-A140-09F3B9245F2E}" type="sibTrans" cxnId="{E4690CA2-3091-4327-853C-32FFABBD998C}">
      <dgm:prSet/>
      <dgm:spPr/>
      <dgm:t>
        <a:bodyPr/>
        <a:lstStyle/>
        <a:p>
          <a:endParaRPr lang="en-GB"/>
        </a:p>
      </dgm:t>
    </dgm:pt>
    <dgm:pt modelId="{4E86CC8C-7511-4A33-A98F-47101A634365}">
      <dgm:prSet phldrT="[Text]"/>
      <dgm:spPr/>
      <dgm:t>
        <a:bodyPr/>
        <a:lstStyle/>
        <a:p>
          <a:r>
            <a:rPr lang="en-US" dirty="0"/>
            <a:t>Extraction dampers of adjacent and affected compartments do not open</a:t>
          </a:r>
          <a:endParaRPr lang="en-GB" dirty="0"/>
        </a:p>
      </dgm:t>
    </dgm:pt>
    <dgm:pt modelId="{8870407E-FDED-45C7-A198-26FACF1E6F8A}" type="parTrans" cxnId="{BFBFC4A1-DDF5-420F-A99E-91010005F292}">
      <dgm:prSet/>
      <dgm:spPr/>
      <dgm:t>
        <a:bodyPr/>
        <a:lstStyle/>
        <a:p>
          <a:endParaRPr lang="en-GB"/>
        </a:p>
      </dgm:t>
    </dgm:pt>
    <dgm:pt modelId="{0AE2E3AC-989B-4924-8D84-A0408B6CBC5C}" type="sibTrans" cxnId="{BFBFC4A1-DDF5-420F-A99E-91010005F292}">
      <dgm:prSet/>
      <dgm:spPr/>
      <dgm:t>
        <a:bodyPr/>
        <a:lstStyle/>
        <a:p>
          <a:endParaRPr lang="en-GB"/>
        </a:p>
      </dgm:t>
    </dgm:pt>
    <dgm:pt modelId="{108D4EA0-5C38-49A5-B30D-45C7FA0BFCDB}">
      <dgm:prSet phldrT="[Text]"/>
      <dgm:spPr/>
      <dgm:t>
        <a:bodyPr/>
        <a:lstStyle/>
        <a:p>
          <a:r>
            <a:rPr lang="en-US" dirty="0"/>
            <a:t>They don’t change position</a:t>
          </a:r>
          <a:endParaRPr lang="en-GB" dirty="0"/>
        </a:p>
      </dgm:t>
    </dgm:pt>
    <dgm:pt modelId="{4ED7F459-E56F-4DE7-B9EB-1E827B185E38}" type="parTrans" cxnId="{327B92F5-62AC-4682-87CF-9ECB08307B3B}">
      <dgm:prSet/>
      <dgm:spPr/>
      <dgm:t>
        <a:bodyPr/>
        <a:lstStyle/>
        <a:p>
          <a:endParaRPr lang="en-GB"/>
        </a:p>
      </dgm:t>
    </dgm:pt>
    <dgm:pt modelId="{00384D2F-6A14-4DD1-80E1-944A1B45828B}" type="sibTrans" cxnId="{327B92F5-62AC-4682-87CF-9ECB08307B3B}">
      <dgm:prSet/>
      <dgm:spPr/>
      <dgm:t>
        <a:bodyPr/>
        <a:lstStyle/>
        <a:p>
          <a:endParaRPr lang="en-GB"/>
        </a:p>
      </dgm:t>
    </dgm:pt>
    <dgm:pt modelId="{8EA623CC-0BC6-4295-9D2C-98C4B02FFD30}">
      <dgm:prSet phldrT="[Text]"/>
      <dgm:spPr/>
      <dgm:t>
        <a:bodyPr/>
        <a:lstStyle/>
        <a:p>
          <a:r>
            <a:rPr lang="en-US" dirty="0"/>
            <a:t>They don’t open</a:t>
          </a:r>
          <a:endParaRPr lang="en-GB" dirty="0"/>
        </a:p>
      </dgm:t>
    </dgm:pt>
    <dgm:pt modelId="{128CC46D-A0BD-4650-89F3-FB8340F133CA}" type="parTrans" cxnId="{E546EF52-B59E-406F-A0AA-C6224D45DAFE}">
      <dgm:prSet/>
      <dgm:spPr/>
      <dgm:t>
        <a:bodyPr/>
        <a:lstStyle/>
        <a:p>
          <a:endParaRPr lang="en-GB"/>
        </a:p>
      </dgm:t>
    </dgm:pt>
    <dgm:pt modelId="{32737B2E-FB91-4DBD-ACC6-E0EAB01C90FA}" type="sibTrans" cxnId="{E546EF52-B59E-406F-A0AA-C6224D45DAFE}">
      <dgm:prSet/>
      <dgm:spPr/>
      <dgm:t>
        <a:bodyPr/>
        <a:lstStyle/>
        <a:p>
          <a:endParaRPr lang="en-GB"/>
        </a:p>
      </dgm:t>
    </dgm:pt>
    <dgm:pt modelId="{1BCDF0D3-929C-46DD-9CB3-A4F684A2658E}">
      <dgm:prSet phldrT="[Text]"/>
      <dgm:spPr/>
      <dgm:t>
        <a:bodyPr/>
        <a:lstStyle/>
        <a:p>
          <a:r>
            <a:rPr lang="en-US" dirty="0"/>
            <a:t>Door does not close, it stays open</a:t>
          </a:r>
          <a:endParaRPr lang="en-GB" dirty="0"/>
        </a:p>
      </dgm:t>
    </dgm:pt>
    <dgm:pt modelId="{3A710ECF-1658-4AA5-8179-9831DEE1CE85}" type="parTrans" cxnId="{5E68B716-B7DC-453F-B08D-96C059025817}">
      <dgm:prSet/>
      <dgm:spPr/>
      <dgm:t>
        <a:bodyPr/>
        <a:lstStyle/>
        <a:p>
          <a:endParaRPr lang="en-GB"/>
        </a:p>
      </dgm:t>
    </dgm:pt>
    <dgm:pt modelId="{8BF8AFEA-A4B9-4EDD-BA55-C256E2680CA5}" type="sibTrans" cxnId="{5E68B716-B7DC-453F-B08D-96C059025817}">
      <dgm:prSet/>
      <dgm:spPr/>
      <dgm:t>
        <a:bodyPr/>
        <a:lstStyle/>
        <a:p>
          <a:endParaRPr lang="en-GB"/>
        </a:p>
      </dgm:t>
    </dgm:pt>
    <dgm:pt modelId="{DEBDFDAE-9C45-4634-B37E-F34BC0191B1A}" type="pres">
      <dgm:prSet presAssocID="{54074CBB-7F86-48C9-A4CE-01D43790C48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497C794-23AD-48DB-95F9-8B047B66DA53}" type="pres">
      <dgm:prSet presAssocID="{9FE04985-EBA6-46B6-8BB7-772F4470C9E7}" presName="root1" presStyleCnt="0"/>
      <dgm:spPr/>
    </dgm:pt>
    <dgm:pt modelId="{68567E6D-A524-4FFD-BDAB-AC52F60486FE}" type="pres">
      <dgm:prSet presAssocID="{9FE04985-EBA6-46B6-8BB7-772F4470C9E7}" presName="LevelOneTextNode" presStyleLbl="node0" presStyleIdx="0" presStyleCnt="1">
        <dgm:presLayoutVars>
          <dgm:chPref val="3"/>
        </dgm:presLayoutVars>
      </dgm:prSet>
      <dgm:spPr/>
    </dgm:pt>
    <dgm:pt modelId="{081B7B48-70D8-44FF-8C06-E1C5606C7BCA}" type="pres">
      <dgm:prSet presAssocID="{9FE04985-EBA6-46B6-8BB7-772F4470C9E7}" presName="level2hierChild" presStyleCnt="0"/>
      <dgm:spPr/>
    </dgm:pt>
    <dgm:pt modelId="{64C71DB7-8E51-48EE-B622-C8E5F1B2895F}" type="pres">
      <dgm:prSet presAssocID="{3EA8B431-1542-482B-BAE1-EDB884321EDE}" presName="conn2-1" presStyleLbl="parChTrans1D2" presStyleIdx="0" presStyleCnt="2"/>
      <dgm:spPr/>
    </dgm:pt>
    <dgm:pt modelId="{98611FB0-4905-4248-AC72-255C4344B7EF}" type="pres">
      <dgm:prSet presAssocID="{3EA8B431-1542-482B-BAE1-EDB884321EDE}" presName="connTx" presStyleLbl="parChTrans1D2" presStyleIdx="0" presStyleCnt="2"/>
      <dgm:spPr/>
    </dgm:pt>
    <dgm:pt modelId="{7E572B52-902D-41FE-AA13-F1F4A4216848}" type="pres">
      <dgm:prSet presAssocID="{24816073-4B04-48D5-8675-98F9F1D0C851}" presName="root2" presStyleCnt="0"/>
      <dgm:spPr/>
    </dgm:pt>
    <dgm:pt modelId="{359B3C54-2FF8-4036-B37E-9158F6BE50D8}" type="pres">
      <dgm:prSet presAssocID="{24816073-4B04-48D5-8675-98F9F1D0C851}" presName="LevelTwoTextNode" presStyleLbl="node2" presStyleIdx="0" presStyleCnt="2">
        <dgm:presLayoutVars>
          <dgm:chPref val="3"/>
        </dgm:presLayoutVars>
      </dgm:prSet>
      <dgm:spPr/>
    </dgm:pt>
    <dgm:pt modelId="{50A30D18-E992-4515-88F5-0F6A454ED489}" type="pres">
      <dgm:prSet presAssocID="{24816073-4B04-48D5-8675-98F9F1D0C851}" presName="level3hierChild" presStyleCnt="0"/>
      <dgm:spPr/>
    </dgm:pt>
    <dgm:pt modelId="{E88854F1-C7A4-442C-83C3-E01CEF69D0AD}" type="pres">
      <dgm:prSet presAssocID="{B1CFD583-8888-47DC-9DF0-BA05A935E3A3}" presName="conn2-1" presStyleLbl="parChTrans1D3" presStyleIdx="0" presStyleCnt="7"/>
      <dgm:spPr/>
    </dgm:pt>
    <dgm:pt modelId="{4CB8F0B5-090E-4A1B-ACBF-45E793342569}" type="pres">
      <dgm:prSet presAssocID="{B1CFD583-8888-47DC-9DF0-BA05A935E3A3}" presName="connTx" presStyleLbl="parChTrans1D3" presStyleIdx="0" presStyleCnt="7"/>
      <dgm:spPr/>
    </dgm:pt>
    <dgm:pt modelId="{1E308B2D-AE7C-466F-87D5-81BACDAC1295}" type="pres">
      <dgm:prSet presAssocID="{12D9C1ED-3ACB-4908-8426-4008B8171010}" presName="root2" presStyleCnt="0"/>
      <dgm:spPr/>
    </dgm:pt>
    <dgm:pt modelId="{A6D82FB2-F080-4C25-8325-AD3D4E5C6454}" type="pres">
      <dgm:prSet presAssocID="{12D9C1ED-3ACB-4908-8426-4008B8171010}" presName="LevelTwoTextNode" presStyleLbl="node3" presStyleIdx="0" presStyleCnt="7">
        <dgm:presLayoutVars>
          <dgm:chPref val="3"/>
        </dgm:presLayoutVars>
      </dgm:prSet>
      <dgm:spPr/>
    </dgm:pt>
    <dgm:pt modelId="{7D6993B8-3FCB-41D4-9110-F12E2FE79000}" type="pres">
      <dgm:prSet presAssocID="{12D9C1ED-3ACB-4908-8426-4008B8171010}" presName="level3hierChild" presStyleCnt="0"/>
      <dgm:spPr/>
    </dgm:pt>
    <dgm:pt modelId="{A875E7E6-7515-4FA7-AC1A-FF523F0442B4}" type="pres">
      <dgm:prSet presAssocID="{E56C6F19-C426-41B2-B77C-13B102104F15}" presName="conn2-1" presStyleLbl="parChTrans1D4" presStyleIdx="0" presStyleCnt="8"/>
      <dgm:spPr/>
    </dgm:pt>
    <dgm:pt modelId="{C4BFBE0C-7E59-430B-95CF-8905451AA5F0}" type="pres">
      <dgm:prSet presAssocID="{E56C6F19-C426-41B2-B77C-13B102104F15}" presName="connTx" presStyleLbl="parChTrans1D4" presStyleIdx="0" presStyleCnt="8"/>
      <dgm:spPr/>
    </dgm:pt>
    <dgm:pt modelId="{15B49273-21F7-4483-8800-373DFF728EEB}" type="pres">
      <dgm:prSet presAssocID="{926847E9-FE9F-4AE2-8297-87FB0B61B656}" presName="root2" presStyleCnt="0"/>
      <dgm:spPr/>
    </dgm:pt>
    <dgm:pt modelId="{60AA944B-A73A-460B-8DC4-BC8B4D1E9A83}" type="pres">
      <dgm:prSet presAssocID="{926847E9-FE9F-4AE2-8297-87FB0B61B656}" presName="LevelTwoTextNode" presStyleLbl="node4" presStyleIdx="0" presStyleCnt="8" custScaleX="143849">
        <dgm:presLayoutVars>
          <dgm:chPref val="3"/>
        </dgm:presLayoutVars>
      </dgm:prSet>
      <dgm:spPr/>
    </dgm:pt>
    <dgm:pt modelId="{DB0D0363-EAE2-473A-89ED-16FD5D8E6A32}" type="pres">
      <dgm:prSet presAssocID="{926847E9-FE9F-4AE2-8297-87FB0B61B656}" presName="level3hierChild" presStyleCnt="0"/>
      <dgm:spPr/>
    </dgm:pt>
    <dgm:pt modelId="{145D3DB7-11A7-4A0F-A64A-22DD82EF1682}" type="pres">
      <dgm:prSet presAssocID="{D519BDF4-E718-4579-9A92-A11C99F4BE56}" presName="conn2-1" presStyleLbl="parChTrans1D3" presStyleIdx="1" presStyleCnt="7"/>
      <dgm:spPr/>
    </dgm:pt>
    <dgm:pt modelId="{2FA2EA4E-5AC1-4FC4-B19E-F3EC1DF23778}" type="pres">
      <dgm:prSet presAssocID="{D519BDF4-E718-4579-9A92-A11C99F4BE56}" presName="connTx" presStyleLbl="parChTrans1D3" presStyleIdx="1" presStyleCnt="7"/>
      <dgm:spPr/>
    </dgm:pt>
    <dgm:pt modelId="{A62C9BA2-E0E5-437B-9D23-7DF529FCA2F9}" type="pres">
      <dgm:prSet presAssocID="{F9528B0F-94A3-4CC1-B0C2-25316AFE156C}" presName="root2" presStyleCnt="0"/>
      <dgm:spPr/>
    </dgm:pt>
    <dgm:pt modelId="{D8EC95CD-F857-405D-B7B9-000A682DA73C}" type="pres">
      <dgm:prSet presAssocID="{F9528B0F-94A3-4CC1-B0C2-25316AFE156C}" presName="LevelTwoTextNode" presStyleLbl="node3" presStyleIdx="1" presStyleCnt="7">
        <dgm:presLayoutVars>
          <dgm:chPref val="3"/>
        </dgm:presLayoutVars>
      </dgm:prSet>
      <dgm:spPr/>
    </dgm:pt>
    <dgm:pt modelId="{E10FFDC7-9784-4CEF-828E-C73E9BD19A2F}" type="pres">
      <dgm:prSet presAssocID="{F9528B0F-94A3-4CC1-B0C2-25316AFE156C}" presName="level3hierChild" presStyleCnt="0"/>
      <dgm:spPr/>
    </dgm:pt>
    <dgm:pt modelId="{9278B32C-73F7-4EB9-A28F-AD7BC5200AE7}" type="pres">
      <dgm:prSet presAssocID="{B6C1CA56-0AA5-4943-82B5-7947AB430FDE}" presName="conn2-1" presStyleLbl="parChTrans1D4" presStyleIdx="1" presStyleCnt="8"/>
      <dgm:spPr/>
    </dgm:pt>
    <dgm:pt modelId="{E77B8A49-25DF-41B2-9349-17B8B1C82C3F}" type="pres">
      <dgm:prSet presAssocID="{B6C1CA56-0AA5-4943-82B5-7947AB430FDE}" presName="connTx" presStyleLbl="parChTrans1D4" presStyleIdx="1" presStyleCnt="8"/>
      <dgm:spPr/>
    </dgm:pt>
    <dgm:pt modelId="{1C79BC9F-AFEE-408D-8F3E-8E29F7654452}" type="pres">
      <dgm:prSet presAssocID="{5D138CE4-DA02-465E-84AD-FBEB03DB09F6}" presName="root2" presStyleCnt="0"/>
      <dgm:spPr/>
    </dgm:pt>
    <dgm:pt modelId="{47776EC2-A611-4E46-849F-1E89B16797E0}" type="pres">
      <dgm:prSet presAssocID="{5D138CE4-DA02-465E-84AD-FBEB03DB09F6}" presName="LevelTwoTextNode" presStyleLbl="node4" presStyleIdx="1" presStyleCnt="8" custScaleX="143100">
        <dgm:presLayoutVars>
          <dgm:chPref val="3"/>
        </dgm:presLayoutVars>
      </dgm:prSet>
      <dgm:spPr/>
    </dgm:pt>
    <dgm:pt modelId="{F640B0E2-436D-49D3-B6F6-89A5645ACD94}" type="pres">
      <dgm:prSet presAssocID="{5D138CE4-DA02-465E-84AD-FBEB03DB09F6}" presName="level3hierChild" presStyleCnt="0"/>
      <dgm:spPr/>
    </dgm:pt>
    <dgm:pt modelId="{FF5EF1AA-7CE9-4F28-9EFD-CD412E19E068}" type="pres">
      <dgm:prSet presAssocID="{FD3209D2-C995-418E-9A79-061D196BDA0F}" presName="conn2-1" presStyleLbl="parChTrans1D4" presStyleIdx="2" presStyleCnt="8"/>
      <dgm:spPr/>
    </dgm:pt>
    <dgm:pt modelId="{F4DA65BE-1299-4F19-94D2-DC89F189D113}" type="pres">
      <dgm:prSet presAssocID="{FD3209D2-C995-418E-9A79-061D196BDA0F}" presName="connTx" presStyleLbl="parChTrans1D4" presStyleIdx="2" presStyleCnt="8"/>
      <dgm:spPr/>
    </dgm:pt>
    <dgm:pt modelId="{E32F3336-1AEC-4ABE-83BB-4EF31FC886B6}" type="pres">
      <dgm:prSet presAssocID="{878394FE-9272-4E3C-B60C-32F6FA051D38}" presName="root2" presStyleCnt="0"/>
      <dgm:spPr/>
    </dgm:pt>
    <dgm:pt modelId="{957E77DC-4F56-42F1-B163-BEB5DCAC0F74}" type="pres">
      <dgm:prSet presAssocID="{878394FE-9272-4E3C-B60C-32F6FA051D38}" presName="LevelTwoTextNode" presStyleLbl="node4" presStyleIdx="2" presStyleCnt="8" custScaleX="143711">
        <dgm:presLayoutVars>
          <dgm:chPref val="3"/>
        </dgm:presLayoutVars>
      </dgm:prSet>
      <dgm:spPr/>
    </dgm:pt>
    <dgm:pt modelId="{4F55EE76-4C4B-44C8-B603-F2856C3D32B1}" type="pres">
      <dgm:prSet presAssocID="{878394FE-9272-4E3C-B60C-32F6FA051D38}" presName="level3hierChild" presStyleCnt="0"/>
      <dgm:spPr/>
    </dgm:pt>
    <dgm:pt modelId="{E97DC3FB-A1F6-40FD-B024-D18106FDB1D7}" type="pres">
      <dgm:prSet presAssocID="{6F50EF71-7441-4EA2-86D9-58A5A505C1DC}" presName="conn2-1" presStyleLbl="parChTrans1D3" presStyleIdx="2" presStyleCnt="7"/>
      <dgm:spPr/>
    </dgm:pt>
    <dgm:pt modelId="{B55FF385-26F1-472A-ACC3-015D4816D4AA}" type="pres">
      <dgm:prSet presAssocID="{6F50EF71-7441-4EA2-86D9-58A5A505C1DC}" presName="connTx" presStyleLbl="parChTrans1D3" presStyleIdx="2" presStyleCnt="7"/>
      <dgm:spPr/>
    </dgm:pt>
    <dgm:pt modelId="{0816E85A-ED29-4C87-B0B5-F89444490821}" type="pres">
      <dgm:prSet presAssocID="{E7019298-2E5D-44F4-9FA7-C10710949A5D}" presName="root2" presStyleCnt="0"/>
      <dgm:spPr/>
    </dgm:pt>
    <dgm:pt modelId="{AF63601B-4728-44BF-879E-A1F5306FD22F}" type="pres">
      <dgm:prSet presAssocID="{E7019298-2E5D-44F4-9FA7-C10710949A5D}" presName="LevelTwoTextNode" presStyleLbl="node3" presStyleIdx="2" presStyleCnt="7">
        <dgm:presLayoutVars>
          <dgm:chPref val="3"/>
        </dgm:presLayoutVars>
      </dgm:prSet>
      <dgm:spPr/>
    </dgm:pt>
    <dgm:pt modelId="{53BD26CF-8912-4A4F-8FA8-2E2AE74DECC8}" type="pres">
      <dgm:prSet presAssocID="{E7019298-2E5D-44F4-9FA7-C10710949A5D}" presName="level3hierChild" presStyleCnt="0"/>
      <dgm:spPr/>
    </dgm:pt>
    <dgm:pt modelId="{25D1E550-E528-48E9-8AE5-9C7A80C2D8D0}" type="pres">
      <dgm:prSet presAssocID="{107FF92B-8597-4F50-BC11-A45D42AC951B}" presName="conn2-1" presStyleLbl="parChTrans1D4" presStyleIdx="3" presStyleCnt="8"/>
      <dgm:spPr/>
    </dgm:pt>
    <dgm:pt modelId="{EFF7546D-E989-4CE0-9090-36EC01341E9D}" type="pres">
      <dgm:prSet presAssocID="{107FF92B-8597-4F50-BC11-A45D42AC951B}" presName="connTx" presStyleLbl="parChTrans1D4" presStyleIdx="3" presStyleCnt="8"/>
      <dgm:spPr/>
    </dgm:pt>
    <dgm:pt modelId="{99D5B15E-4B38-43DA-B4EB-76296454729C}" type="pres">
      <dgm:prSet presAssocID="{F341ACFC-3C27-4F3C-8731-683AF3A78447}" presName="root2" presStyleCnt="0"/>
      <dgm:spPr/>
    </dgm:pt>
    <dgm:pt modelId="{4EC614E6-C868-4F76-ACB8-9FEC4A84FA3F}" type="pres">
      <dgm:prSet presAssocID="{F341ACFC-3C27-4F3C-8731-683AF3A78447}" presName="LevelTwoTextNode" presStyleLbl="node4" presStyleIdx="3" presStyleCnt="8" custScaleX="145240">
        <dgm:presLayoutVars>
          <dgm:chPref val="3"/>
        </dgm:presLayoutVars>
      </dgm:prSet>
      <dgm:spPr/>
    </dgm:pt>
    <dgm:pt modelId="{94C95E0B-1243-4D8E-9DAF-690E8ED212EE}" type="pres">
      <dgm:prSet presAssocID="{F341ACFC-3C27-4F3C-8731-683AF3A78447}" presName="level3hierChild" presStyleCnt="0"/>
      <dgm:spPr/>
    </dgm:pt>
    <dgm:pt modelId="{3E87567C-FF07-4383-ABF1-10C2B9309A19}" type="pres">
      <dgm:prSet presAssocID="{FA256FC4-C5D8-4AD6-B95C-6C9EAB0A92A1}" presName="conn2-1" presStyleLbl="parChTrans1D2" presStyleIdx="1" presStyleCnt="2"/>
      <dgm:spPr/>
    </dgm:pt>
    <dgm:pt modelId="{1D32211B-9C7F-4307-B6CF-909BBDBC5BCB}" type="pres">
      <dgm:prSet presAssocID="{FA256FC4-C5D8-4AD6-B95C-6C9EAB0A92A1}" presName="connTx" presStyleLbl="parChTrans1D2" presStyleIdx="1" presStyleCnt="2"/>
      <dgm:spPr/>
    </dgm:pt>
    <dgm:pt modelId="{86C9DEF8-A1A4-4A4F-A093-E35E91CAF6A3}" type="pres">
      <dgm:prSet presAssocID="{D4AB2939-6EF5-496C-8097-EE8441FB5917}" presName="root2" presStyleCnt="0"/>
      <dgm:spPr/>
    </dgm:pt>
    <dgm:pt modelId="{226FA4D3-7BF7-4A7D-965B-CB94FE83714C}" type="pres">
      <dgm:prSet presAssocID="{D4AB2939-6EF5-496C-8097-EE8441FB5917}" presName="LevelTwoTextNode" presStyleLbl="node2" presStyleIdx="1" presStyleCnt="2">
        <dgm:presLayoutVars>
          <dgm:chPref val="3"/>
        </dgm:presLayoutVars>
      </dgm:prSet>
      <dgm:spPr/>
    </dgm:pt>
    <dgm:pt modelId="{0F737C83-4C3B-43B3-BB7A-C781E1F1132D}" type="pres">
      <dgm:prSet presAssocID="{D4AB2939-6EF5-496C-8097-EE8441FB5917}" presName="level3hierChild" presStyleCnt="0"/>
      <dgm:spPr/>
    </dgm:pt>
    <dgm:pt modelId="{8333C25C-7973-4916-A225-54A754B0623A}" type="pres">
      <dgm:prSet presAssocID="{13FC73E5-A61A-455C-823D-6BF4AF9DBD85}" presName="conn2-1" presStyleLbl="parChTrans1D3" presStyleIdx="3" presStyleCnt="7"/>
      <dgm:spPr/>
    </dgm:pt>
    <dgm:pt modelId="{1C917994-251A-4EE4-B9D1-2FF43ED9E601}" type="pres">
      <dgm:prSet presAssocID="{13FC73E5-A61A-455C-823D-6BF4AF9DBD85}" presName="connTx" presStyleLbl="parChTrans1D3" presStyleIdx="3" presStyleCnt="7"/>
      <dgm:spPr/>
    </dgm:pt>
    <dgm:pt modelId="{FE1732A3-A221-4129-B22A-D4B8D7DAE470}" type="pres">
      <dgm:prSet presAssocID="{B3D8B436-B5D0-450E-80D4-E3D9B5407031}" presName="root2" presStyleCnt="0"/>
      <dgm:spPr/>
    </dgm:pt>
    <dgm:pt modelId="{98689185-34BA-4DA7-A021-BCE2F400177F}" type="pres">
      <dgm:prSet presAssocID="{B3D8B436-B5D0-450E-80D4-E3D9B5407031}" presName="LevelTwoTextNode" presStyleLbl="node3" presStyleIdx="3" presStyleCnt="7">
        <dgm:presLayoutVars>
          <dgm:chPref val="3"/>
        </dgm:presLayoutVars>
      </dgm:prSet>
      <dgm:spPr/>
    </dgm:pt>
    <dgm:pt modelId="{60E46DF0-3EF2-4E0B-9225-1C407B7B0D98}" type="pres">
      <dgm:prSet presAssocID="{B3D8B436-B5D0-450E-80D4-E3D9B5407031}" presName="level3hierChild" presStyleCnt="0"/>
      <dgm:spPr/>
    </dgm:pt>
    <dgm:pt modelId="{5EDDC2F3-D668-480B-B279-0524831093C5}" type="pres">
      <dgm:prSet presAssocID="{8870407E-FDED-45C7-A198-26FACF1E6F8A}" presName="conn2-1" presStyleLbl="parChTrans1D4" presStyleIdx="4" presStyleCnt="8"/>
      <dgm:spPr/>
    </dgm:pt>
    <dgm:pt modelId="{58FA19F0-9AFA-47CF-92F5-0E4AEC9F53FA}" type="pres">
      <dgm:prSet presAssocID="{8870407E-FDED-45C7-A198-26FACF1E6F8A}" presName="connTx" presStyleLbl="parChTrans1D4" presStyleIdx="4" presStyleCnt="8"/>
      <dgm:spPr/>
    </dgm:pt>
    <dgm:pt modelId="{700B0DEF-E1AA-4619-A54F-E5ED19B3B87E}" type="pres">
      <dgm:prSet presAssocID="{4E86CC8C-7511-4A33-A98F-47101A634365}" presName="root2" presStyleCnt="0"/>
      <dgm:spPr/>
    </dgm:pt>
    <dgm:pt modelId="{CB101F42-BCF5-4607-9163-C57FE6277CA3}" type="pres">
      <dgm:prSet presAssocID="{4E86CC8C-7511-4A33-A98F-47101A634365}" presName="LevelTwoTextNode" presStyleLbl="node4" presStyleIdx="4" presStyleCnt="8" custScaleX="145240">
        <dgm:presLayoutVars>
          <dgm:chPref val="3"/>
        </dgm:presLayoutVars>
      </dgm:prSet>
      <dgm:spPr/>
    </dgm:pt>
    <dgm:pt modelId="{0B91820E-149B-430E-9173-F204D41814F8}" type="pres">
      <dgm:prSet presAssocID="{4E86CC8C-7511-4A33-A98F-47101A634365}" presName="level3hierChild" presStyleCnt="0"/>
      <dgm:spPr/>
    </dgm:pt>
    <dgm:pt modelId="{6E41BC10-6BF5-408A-ACB3-902906FD185D}" type="pres">
      <dgm:prSet presAssocID="{3D508AC2-54C1-4A4D-8474-93F27C60C095}" presName="conn2-1" presStyleLbl="parChTrans1D3" presStyleIdx="4" presStyleCnt="7"/>
      <dgm:spPr/>
    </dgm:pt>
    <dgm:pt modelId="{7BAD8BBD-6D02-4D43-BB12-D49D382DEC38}" type="pres">
      <dgm:prSet presAssocID="{3D508AC2-54C1-4A4D-8474-93F27C60C095}" presName="connTx" presStyleLbl="parChTrans1D3" presStyleIdx="4" presStyleCnt="7"/>
      <dgm:spPr/>
    </dgm:pt>
    <dgm:pt modelId="{7EAA2E46-74E5-4A68-9580-EB979E9EDAE5}" type="pres">
      <dgm:prSet presAssocID="{17FDA921-26DD-472F-8177-A1F484E7F11D}" presName="root2" presStyleCnt="0"/>
      <dgm:spPr/>
    </dgm:pt>
    <dgm:pt modelId="{58F63EFC-2C04-4C65-BF64-0420D1D68EA2}" type="pres">
      <dgm:prSet presAssocID="{17FDA921-26DD-472F-8177-A1F484E7F11D}" presName="LevelTwoTextNode" presStyleLbl="node3" presStyleIdx="4" presStyleCnt="7">
        <dgm:presLayoutVars>
          <dgm:chPref val="3"/>
        </dgm:presLayoutVars>
      </dgm:prSet>
      <dgm:spPr/>
    </dgm:pt>
    <dgm:pt modelId="{9611A804-7A0C-4051-835F-685408FDE232}" type="pres">
      <dgm:prSet presAssocID="{17FDA921-26DD-472F-8177-A1F484E7F11D}" presName="level3hierChild" presStyleCnt="0"/>
      <dgm:spPr/>
    </dgm:pt>
    <dgm:pt modelId="{A0C5920B-9389-4758-A3F2-F178B576EB84}" type="pres">
      <dgm:prSet presAssocID="{4ED7F459-E56F-4DE7-B9EB-1E827B185E38}" presName="conn2-1" presStyleLbl="parChTrans1D4" presStyleIdx="5" presStyleCnt="8"/>
      <dgm:spPr/>
    </dgm:pt>
    <dgm:pt modelId="{7E15816E-241E-4F88-A02F-E96D3CA766A5}" type="pres">
      <dgm:prSet presAssocID="{4ED7F459-E56F-4DE7-B9EB-1E827B185E38}" presName="connTx" presStyleLbl="parChTrans1D4" presStyleIdx="5" presStyleCnt="8"/>
      <dgm:spPr/>
    </dgm:pt>
    <dgm:pt modelId="{4EAF92D3-EDA6-4D6F-BD84-D52C06161AA3}" type="pres">
      <dgm:prSet presAssocID="{108D4EA0-5C38-49A5-B30D-45C7FA0BFCDB}" presName="root2" presStyleCnt="0"/>
      <dgm:spPr/>
    </dgm:pt>
    <dgm:pt modelId="{9BC784F2-1468-4B30-869C-AC0CD11A36E3}" type="pres">
      <dgm:prSet presAssocID="{108D4EA0-5C38-49A5-B30D-45C7FA0BFCDB}" presName="LevelTwoTextNode" presStyleLbl="node4" presStyleIdx="5" presStyleCnt="8" custScaleX="143760">
        <dgm:presLayoutVars>
          <dgm:chPref val="3"/>
        </dgm:presLayoutVars>
      </dgm:prSet>
      <dgm:spPr/>
    </dgm:pt>
    <dgm:pt modelId="{FD2FF81A-3A82-443A-BB17-786F53D89AB3}" type="pres">
      <dgm:prSet presAssocID="{108D4EA0-5C38-49A5-B30D-45C7FA0BFCDB}" presName="level3hierChild" presStyleCnt="0"/>
      <dgm:spPr/>
    </dgm:pt>
    <dgm:pt modelId="{77621108-3D1A-4403-8F7C-543BF787607B}" type="pres">
      <dgm:prSet presAssocID="{BE53F94A-39A7-4250-A2C4-AADB61C235CF}" presName="conn2-1" presStyleLbl="parChTrans1D3" presStyleIdx="5" presStyleCnt="7"/>
      <dgm:spPr/>
    </dgm:pt>
    <dgm:pt modelId="{9E81C0C3-9FCE-42CE-B2D8-8914638DE0D1}" type="pres">
      <dgm:prSet presAssocID="{BE53F94A-39A7-4250-A2C4-AADB61C235CF}" presName="connTx" presStyleLbl="parChTrans1D3" presStyleIdx="5" presStyleCnt="7"/>
      <dgm:spPr/>
    </dgm:pt>
    <dgm:pt modelId="{FE02156B-1993-4D5A-9605-9B56393E2164}" type="pres">
      <dgm:prSet presAssocID="{9F1A42AF-08AA-4E01-AE48-11675CED9C4F}" presName="root2" presStyleCnt="0"/>
      <dgm:spPr/>
    </dgm:pt>
    <dgm:pt modelId="{D9F9464B-52F1-45E9-8ACE-E8723E95BE8D}" type="pres">
      <dgm:prSet presAssocID="{9F1A42AF-08AA-4E01-AE48-11675CED9C4F}" presName="LevelTwoTextNode" presStyleLbl="node3" presStyleIdx="5" presStyleCnt="7">
        <dgm:presLayoutVars>
          <dgm:chPref val="3"/>
        </dgm:presLayoutVars>
      </dgm:prSet>
      <dgm:spPr/>
    </dgm:pt>
    <dgm:pt modelId="{B00FAB3B-CB53-466A-A098-58AF61C9D74F}" type="pres">
      <dgm:prSet presAssocID="{9F1A42AF-08AA-4E01-AE48-11675CED9C4F}" presName="level3hierChild" presStyleCnt="0"/>
      <dgm:spPr/>
    </dgm:pt>
    <dgm:pt modelId="{D341CAD5-7DA9-4603-B441-77BD1726655A}" type="pres">
      <dgm:prSet presAssocID="{128CC46D-A0BD-4650-89F3-FB8340F133CA}" presName="conn2-1" presStyleLbl="parChTrans1D4" presStyleIdx="6" presStyleCnt="8"/>
      <dgm:spPr/>
    </dgm:pt>
    <dgm:pt modelId="{587C01D2-507B-4756-91C8-8EE79AA1C6D8}" type="pres">
      <dgm:prSet presAssocID="{128CC46D-A0BD-4650-89F3-FB8340F133CA}" presName="connTx" presStyleLbl="parChTrans1D4" presStyleIdx="6" presStyleCnt="8"/>
      <dgm:spPr/>
    </dgm:pt>
    <dgm:pt modelId="{6565D4D5-4060-4B20-BA1C-BC7DB167E40D}" type="pres">
      <dgm:prSet presAssocID="{8EA623CC-0BC6-4295-9D2C-98C4B02FFD30}" presName="root2" presStyleCnt="0"/>
      <dgm:spPr/>
    </dgm:pt>
    <dgm:pt modelId="{204D4444-636C-4F27-971F-9193D226A09F}" type="pres">
      <dgm:prSet presAssocID="{8EA623CC-0BC6-4295-9D2C-98C4B02FFD30}" presName="LevelTwoTextNode" presStyleLbl="node4" presStyleIdx="6" presStyleCnt="8" custScaleX="143760">
        <dgm:presLayoutVars>
          <dgm:chPref val="3"/>
        </dgm:presLayoutVars>
      </dgm:prSet>
      <dgm:spPr/>
    </dgm:pt>
    <dgm:pt modelId="{DCFAA194-866C-4DA8-93EE-F2C82071A4B9}" type="pres">
      <dgm:prSet presAssocID="{8EA623CC-0BC6-4295-9D2C-98C4B02FFD30}" presName="level3hierChild" presStyleCnt="0"/>
      <dgm:spPr/>
    </dgm:pt>
    <dgm:pt modelId="{DA04A6B6-1AA4-4FDF-A585-31F4A554C153}" type="pres">
      <dgm:prSet presAssocID="{97F3EF76-B572-418C-9ABF-3A02C992F9AF}" presName="conn2-1" presStyleLbl="parChTrans1D3" presStyleIdx="6" presStyleCnt="7"/>
      <dgm:spPr/>
    </dgm:pt>
    <dgm:pt modelId="{8BB98E72-A7FB-4EFA-BA47-0EE20E0333EF}" type="pres">
      <dgm:prSet presAssocID="{97F3EF76-B572-418C-9ABF-3A02C992F9AF}" presName="connTx" presStyleLbl="parChTrans1D3" presStyleIdx="6" presStyleCnt="7"/>
      <dgm:spPr/>
    </dgm:pt>
    <dgm:pt modelId="{FE846B35-4BF4-4D5A-83E1-C94CBF0A4991}" type="pres">
      <dgm:prSet presAssocID="{B71A7E5E-6924-472C-A6E5-3C8142BC80E0}" presName="root2" presStyleCnt="0"/>
      <dgm:spPr/>
    </dgm:pt>
    <dgm:pt modelId="{880908DA-F80F-4F8B-8DE6-996483C7CC63}" type="pres">
      <dgm:prSet presAssocID="{B71A7E5E-6924-472C-A6E5-3C8142BC80E0}" presName="LevelTwoTextNode" presStyleLbl="node3" presStyleIdx="6" presStyleCnt="7">
        <dgm:presLayoutVars>
          <dgm:chPref val="3"/>
        </dgm:presLayoutVars>
      </dgm:prSet>
      <dgm:spPr/>
    </dgm:pt>
    <dgm:pt modelId="{2C9C0865-67BE-491F-9DE1-95A57D363F81}" type="pres">
      <dgm:prSet presAssocID="{B71A7E5E-6924-472C-A6E5-3C8142BC80E0}" presName="level3hierChild" presStyleCnt="0"/>
      <dgm:spPr/>
    </dgm:pt>
    <dgm:pt modelId="{A5FCD8EE-206F-4D63-8D09-3DE3AA6B3151}" type="pres">
      <dgm:prSet presAssocID="{3A710ECF-1658-4AA5-8179-9831DEE1CE85}" presName="conn2-1" presStyleLbl="parChTrans1D4" presStyleIdx="7" presStyleCnt="8"/>
      <dgm:spPr/>
    </dgm:pt>
    <dgm:pt modelId="{E86DE7A1-D679-4DE7-B14A-442AA73FA30F}" type="pres">
      <dgm:prSet presAssocID="{3A710ECF-1658-4AA5-8179-9831DEE1CE85}" presName="connTx" presStyleLbl="parChTrans1D4" presStyleIdx="7" presStyleCnt="8"/>
      <dgm:spPr/>
    </dgm:pt>
    <dgm:pt modelId="{DE8EFBA3-92B6-4A37-A7B4-E7231B1FC46A}" type="pres">
      <dgm:prSet presAssocID="{1BCDF0D3-929C-46DD-9CB3-A4F684A2658E}" presName="root2" presStyleCnt="0"/>
      <dgm:spPr/>
    </dgm:pt>
    <dgm:pt modelId="{817177A4-F694-405C-A8A9-8B8A65143B5D}" type="pres">
      <dgm:prSet presAssocID="{1BCDF0D3-929C-46DD-9CB3-A4F684A2658E}" presName="LevelTwoTextNode" presStyleLbl="node4" presStyleIdx="7" presStyleCnt="8" custScaleX="143760">
        <dgm:presLayoutVars>
          <dgm:chPref val="3"/>
        </dgm:presLayoutVars>
      </dgm:prSet>
      <dgm:spPr/>
    </dgm:pt>
    <dgm:pt modelId="{C051B618-E7D3-4FDD-A04B-BF4BB67D2201}" type="pres">
      <dgm:prSet presAssocID="{1BCDF0D3-929C-46DD-9CB3-A4F684A2658E}" presName="level3hierChild" presStyleCnt="0"/>
      <dgm:spPr/>
    </dgm:pt>
  </dgm:ptLst>
  <dgm:cxnLst>
    <dgm:cxn modelId="{5E3C0C02-0FC7-422A-8905-72BF26950791}" type="presOf" srcId="{FD3209D2-C995-418E-9A79-061D196BDA0F}" destId="{F4DA65BE-1299-4F19-94D2-DC89F189D113}" srcOrd="1" destOrd="0" presId="urn:microsoft.com/office/officeart/2005/8/layout/hierarchy2"/>
    <dgm:cxn modelId="{C274C804-29BD-4BC3-8CC8-2F34DBC800D7}" type="presOf" srcId="{F341ACFC-3C27-4F3C-8731-683AF3A78447}" destId="{4EC614E6-C868-4F76-ACB8-9FEC4A84FA3F}" srcOrd="0" destOrd="0" presId="urn:microsoft.com/office/officeart/2005/8/layout/hierarchy2"/>
    <dgm:cxn modelId="{A8E10509-DEF2-4E29-8FC8-3B1F912B7432}" srcId="{F9528B0F-94A3-4CC1-B0C2-25316AFE156C}" destId="{5D138CE4-DA02-465E-84AD-FBEB03DB09F6}" srcOrd="0" destOrd="0" parTransId="{B6C1CA56-0AA5-4943-82B5-7947AB430FDE}" sibTransId="{BA68F7D2-6025-4B2E-BB7E-FCDAF3CBE8AA}"/>
    <dgm:cxn modelId="{83F5F209-7516-4238-94CB-772932D3615F}" srcId="{D4AB2939-6EF5-496C-8097-EE8441FB5917}" destId="{B3D8B436-B5D0-450E-80D4-E3D9B5407031}" srcOrd="0" destOrd="0" parTransId="{13FC73E5-A61A-455C-823D-6BF4AF9DBD85}" sibTransId="{1F178A33-3B85-4665-8498-9A3D24D804C2}"/>
    <dgm:cxn modelId="{84741010-1FFE-4EA3-967A-C5B88C398DAA}" type="presOf" srcId="{128CC46D-A0BD-4650-89F3-FB8340F133CA}" destId="{D341CAD5-7DA9-4603-B441-77BD1726655A}" srcOrd="0" destOrd="0" presId="urn:microsoft.com/office/officeart/2005/8/layout/hierarchy2"/>
    <dgm:cxn modelId="{F21B7A12-1757-49E7-B97A-A09064FEEFF6}" type="presOf" srcId="{B6C1CA56-0AA5-4943-82B5-7947AB430FDE}" destId="{9278B32C-73F7-4EB9-A28F-AD7BC5200AE7}" srcOrd="0" destOrd="0" presId="urn:microsoft.com/office/officeart/2005/8/layout/hierarchy2"/>
    <dgm:cxn modelId="{2DE97315-E16F-4CDC-AC58-A32A79B86EC8}" srcId="{D4AB2939-6EF5-496C-8097-EE8441FB5917}" destId="{9F1A42AF-08AA-4E01-AE48-11675CED9C4F}" srcOrd="2" destOrd="0" parTransId="{BE53F94A-39A7-4250-A2C4-AADB61C235CF}" sibTransId="{0C2F59D7-82AE-4728-9C28-C2D5B3164D4E}"/>
    <dgm:cxn modelId="{5E68B716-B7DC-453F-B08D-96C059025817}" srcId="{B71A7E5E-6924-472C-A6E5-3C8142BC80E0}" destId="{1BCDF0D3-929C-46DD-9CB3-A4F684A2658E}" srcOrd="0" destOrd="0" parTransId="{3A710ECF-1658-4AA5-8179-9831DEE1CE85}" sibTransId="{8BF8AFEA-A4B9-4EDD-BA55-C256E2680CA5}"/>
    <dgm:cxn modelId="{CE02E519-5D41-41E7-901C-B40CAC904E9A}" srcId="{12D9C1ED-3ACB-4908-8426-4008B8171010}" destId="{926847E9-FE9F-4AE2-8297-87FB0B61B656}" srcOrd="0" destOrd="0" parTransId="{E56C6F19-C426-41B2-B77C-13B102104F15}" sibTransId="{7B219942-F747-4F67-8386-7A72F676DC4D}"/>
    <dgm:cxn modelId="{5676151D-9764-4BAA-B0B1-96753EDC3C30}" type="presOf" srcId="{D519BDF4-E718-4579-9A92-A11C99F4BE56}" destId="{145D3DB7-11A7-4A0F-A64A-22DD82EF1682}" srcOrd="0" destOrd="0" presId="urn:microsoft.com/office/officeart/2005/8/layout/hierarchy2"/>
    <dgm:cxn modelId="{F7106B22-96FE-4DCC-BBD6-02177C8651B8}" type="presOf" srcId="{9F1A42AF-08AA-4E01-AE48-11675CED9C4F}" destId="{D9F9464B-52F1-45E9-8ACE-E8723E95BE8D}" srcOrd="0" destOrd="0" presId="urn:microsoft.com/office/officeart/2005/8/layout/hierarchy2"/>
    <dgm:cxn modelId="{BB02AB23-EDB8-4BBD-ADAD-9E907132F75C}" type="presOf" srcId="{FA256FC4-C5D8-4AD6-B95C-6C9EAB0A92A1}" destId="{1D32211B-9C7F-4307-B6CF-909BBDBC5BCB}" srcOrd="1" destOrd="0" presId="urn:microsoft.com/office/officeart/2005/8/layout/hierarchy2"/>
    <dgm:cxn modelId="{C93E2124-B411-467F-A5F3-DACCCB3B1981}" type="presOf" srcId="{3A710ECF-1658-4AA5-8179-9831DEE1CE85}" destId="{A5FCD8EE-206F-4D63-8D09-3DE3AA6B3151}" srcOrd="0" destOrd="0" presId="urn:microsoft.com/office/officeart/2005/8/layout/hierarchy2"/>
    <dgm:cxn modelId="{3FF73D2A-39BB-4017-9BE0-0FCB08D76BA0}" type="presOf" srcId="{5D138CE4-DA02-465E-84AD-FBEB03DB09F6}" destId="{47776EC2-A611-4E46-849F-1E89B16797E0}" srcOrd="0" destOrd="0" presId="urn:microsoft.com/office/officeart/2005/8/layout/hierarchy2"/>
    <dgm:cxn modelId="{7081C52A-B49B-4631-B485-720134AB892D}" srcId="{54074CBB-7F86-48C9-A4CE-01D43790C486}" destId="{9FE04985-EBA6-46B6-8BB7-772F4470C9E7}" srcOrd="0" destOrd="0" parTransId="{3B564282-1305-46BA-AFA2-2E6B04496D93}" sibTransId="{2F844239-CC12-4B55-AA7A-6E4AB90CF98B}"/>
    <dgm:cxn modelId="{372F4E2B-83DC-4CF0-81F8-D0BD770F68A3}" type="presOf" srcId="{B3D8B436-B5D0-450E-80D4-E3D9B5407031}" destId="{98689185-34BA-4DA7-A021-BCE2F400177F}" srcOrd="0" destOrd="0" presId="urn:microsoft.com/office/officeart/2005/8/layout/hierarchy2"/>
    <dgm:cxn modelId="{0DC82031-F466-46FE-8D2D-7A2801C6C065}" type="presOf" srcId="{E56C6F19-C426-41B2-B77C-13B102104F15}" destId="{A875E7E6-7515-4FA7-AC1A-FF523F0442B4}" srcOrd="0" destOrd="0" presId="urn:microsoft.com/office/officeart/2005/8/layout/hierarchy2"/>
    <dgm:cxn modelId="{012FF831-5811-4454-8CB1-66B0393BA22B}" type="presOf" srcId="{B6C1CA56-0AA5-4943-82B5-7947AB430FDE}" destId="{E77B8A49-25DF-41B2-9349-17B8B1C82C3F}" srcOrd="1" destOrd="0" presId="urn:microsoft.com/office/officeart/2005/8/layout/hierarchy2"/>
    <dgm:cxn modelId="{309A7733-BFB4-4DA4-9F41-76BA678DA810}" type="presOf" srcId="{3EA8B431-1542-482B-BAE1-EDB884321EDE}" destId="{64C71DB7-8E51-48EE-B622-C8E5F1B2895F}" srcOrd="0" destOrd="0" presId="urn:microsoft.com/office/officeart/2005/8/layout/hierarchy2"/>
    <dgm:cxn modelId="{5545E137-3E06-4AC2-BFFD-058B08D39079}" type="presOf" srcId="{6F50EF71-7441-4EA2-86D9-58A5A505C1DC}" destId="{E97DC3FB-A1F6-40FD-B024-D18106FDB1D7}" srcOrd="0" destOrd="0" presId="urn:microsoft.com/office/officeart/2005/8/layout/hierarchy2"/>
    <dgm:cxn modelId="{0FF9343B-1D11-41B3-8D30-7C6EE615E567}" srcId="{9FE04985-EBA6-46B6-8BB7-772F4470C9E7}" destId="{D4AB2939-6EF5-496C-8097-EE8441FB5917}" srcOrd="1" destOrd="0" parTransId="{FA256FC4-C5D8-4AD6-B95C-6C9EAB0A92A1}" sibTransId="{950B81F5-F52C-4B0B-8976-3C43F19C431D}"/>
    <dgm:cxn modelId="{1237593E-CB9B-4196-BC38-CE2FEF9AB5AC}" type="presOf" srcId="{3D508AC2-54C1-4A4D-8474-93F27C60C095}" destId="{7BAD8BBD-6D02-4D43-BB12-D49D382DEC38}" srcOrd="1" destOrd="0" presId="urn:microsoft.com/office/officeart/2005/8/layout/hierarchy2"/>
    <dgm:cxn modelId="{B757A940-919F-409D-BBAF-7810F502C959}" type="presOf" srcId="{54074CBB-7F86-48C9-A4CE-01D43790C486}" destId="{DEBDFDAE-9C45-4634-B37E-F34BC0191B1A}" srcOrd="0" destOrd="0" presId="urn:microsoft.com/office/officeart/2005/8/layout/hierarchy2"/>
    <dgm:cxn modelId="{F71E4E5B-1827-40CD-82CC-0E86D116AEAD}" type="presOf" srcId="{4E86CC8C-7511-4A33-A98F-47101A634365}" destId="{CB101F42-BCF5-4607-9163-C57FE6277CA3}" srcOrd="0" destOrd="0" presId="urn:microsoft.com/office/officeart/2005/8/layout/hierarchy2"/>
    <dgm:cxn modelId="{FF848A5C-7295-4209-AF27-867C3B8EEE47}" type="presOf" srcId="{BE53F94A-39A7-4250-A2C4-AADB61C235CF}" destId="{77621108-3D1A-4403-8F7C-543BF787607B}" srcOrd="0" destOrd="0" presId="urn:microsoft.com/office/officeart/2005/8/layout/hierarchy2"/>
    <dgm:cxn modelId="{5C1DA841-F718-4D49-8313-F4F881B1455C}" type="presOf" srcId="{12D9C1ED-3ACB-4908-8426-4008B8171010}" destId="{A6D82FB2-F080-4C25-8325-AD3D4E5C6454}" srcOrd="0" destOrd="0" presId="urn:microsoft.com/office/officeart/2005/8/layout/hierarchy2"/>
    <dgm:cxn modelId="{EAA0C142-504D-4FA2-9E2C-3085161E63B2}" type="presOf" srcId="{108D4EA0-5C38-49A5-B30D-45C7FA0BFCDB}" destId="{9BC784F2-1468-4B30-869C-AC0CD11A36E3}" srcOrd="0" destOrd="0" presId="urn:microsoft.com/office/officeart/2005/8/layout/hierarchy2"/>
    <dgm:cxn modelId="{D82EF044-CA4D-4502-8045-E94FF58B37DC}" type="presOf" srcId="{3A710ECF-1658-4AA5-8179-9831DEE1CE85}" destId="{E86DE7A1-D679-4DE7-B14A-442AA73FA30F}" srcOrd="1" destOrd="0" presId="urn:microsoft.com/office/officeart/2005/8/layout/hierarchy2"/>
    <dgm:cxn modelId="{8EAB2248-4EFC-4333-8642-83304D428D4F}" type="presOf" srcId="{878394FE-9272-4E3C-B60C-32F6FA051D38}" destId="{957E77DC-4F56-42F1-B163-BEB5DCAC0F74}" srcOrd="0" destOrd="0" presId="urn:microsoft.com/office/officeart/2005/8/layout/hierarchy2"/>
    <dgm:cxn modelId="{1BECED6C-0AB1-41B8-94EF-91E9AE6B808E}" type="presOf" srcId="{8870407E-FDED-45C7-A198-26FACF1E6F8A}" destId="{58FA19F0-9AFA-47CF-92F5-0E4AEC9F53FA}" srcOrd="1" destOrd="0" presId="urn:microsoft.com/office/officeart/2005/8/layout/hierarchy2"/>
    <dgm:cxn modelId="{CFE64E4D-38C0-4C2A-B8D0-865A4539685F}" type="presOf" srcId="{D519BDF4-E718-4579-9A92-A11C99F4BE56}" destId="{2FA2EA4E-5AC1-4FC4-B19E-F3EC1DF23778}" srcOrd="1" destOrd="0" presId="urn:microsoft.com/office/officeart/2005/8/layout/hierarchy2"/>
    <dgm:cxn modelId="{DA9CED71-416F-4D3B-9369-81BD88DF92F5}" type="presOf" srcId="{D4AB2939-6EF5-496C-8097-EE8441FB5917}" destId="{226FA4D3-7BF7-4A7D-965B-CB94FE83714C}" srcOrd="0" destOrd="0" presId="urn:microsoft.com/office/officeart/2005/8/layout/hierarchy2"/>
    <dgm:cxn modelId="{E546EF52-B59E-406F-A0AA-C6224D45DAFE}" srcId="{9F1A42AF-08AA-4E01-AE48-11675CED9C4F}" destId="{8EA623CC-0BC6-4295-9D2C-98C4B02FFD30}" srcOrd="0" destOrd="0" parTransId="{128CC46D-A0BD-4650-89F3-FB8340F133CA}" sibTransId="{32737B2E-FB91-4DBD-ACC6-E0EAB01C90FA}"/>
    <dgm:cxn modelId="{2BB05473-B510-46F7-A4F0-38DC407A4B59}" srcId="{D4AB2939-6EF5-496C-8097-EE8441FB5917}" destId="{B71A7E5E-6924-472C-A6E5-3C8142BC80E0}" srcOrd="3" destOrd="0" parTransId="{97F3EF76-B572-418C-9ABF-3A02C992F9AF}" sibTransId="{69B93F62-6D56-4E1C-9352-29F0F3F98399}"/>
    <dgm:cxn modelId="{63010D75-1717-4177-84AA-29351A4A643F}" srcId="{F9528B0F-94A3-4CC1-B0C2-25316AFE156C}" destId="{878394FE-9272-4E3C-B60C-32F6FA051D38}" srcOrd="1" destOrd="0" parTransId="{FD3209D2-C995-418E-9A79-061D196BDA0F}" sibTransId="{AB813C8E-3F49-419C-B25C-A0F953A633AF}"/>
    <dgm:cxn modelId="{30288375-BA96-4F1A-BFD4-CDE3306BBB31}" type="presOf" srcId="{3EA8B431-1542-482B-BAE1-EDB884321EDE}" destId="{98611FB0-4905-4248-AC72-255C4344B7EF}" srcOrd="1" destOrd="0" presId="urn:microsoft.com/office/officeart/2005/8/layout/hierarchy2"/>
    <dgm:cxn modelId="{EC6D2559-C343-40C4-B83B-49C53B8611E8}" type="presOf" srcId="{6F50EF71-7441-4EA2-86D9-58A5A505C1DC}" destId="{B55FF385-26F1-472A-ACC3-015D4816D4AA}" srcOrd="1" destOrd="0" presId="urn:microsoft.com/office/officeart/2005/8/layout/hierarchy2"/>
    <dgm:cxn modelId="{CF6F867A-4F79-44F2-A44D-07C806960B33}" type="presOf" srcId="{FA256FC4-C5D8-4AD6-B95C-6C9EAB0A92A1}" destId="{3E87567C-FF07-4383-ABF1-10C2B9309A19}" srcOrd="0" destOrd="0" presId="urn:microsoft.com/office/officeart/2005/8/layout/hierarchy2"/>
    <dgm:cxn modelId="{D3546180-F717-42BC-ADA4-7E1A647ACDA9}" srcId="{9FE04985-EBA6-46B6-8BB7-772F4470C9E7}" destId="{24816073-4B04-48D5-8675-98F9F1D0C851}" srcOrd="0" destOrd="0" parTransId="{3EA8B431-1542-482B-BAE1-EDB884321EDE}" sibTransId="{9B60E1DB-7213-4659-90FA-E37C6787F810}"/>
    <dgm:cxn modelId="{FD15D581-F4CE-436E-87C2-0AEE0CB9E2A4}" type="presOf" srcId="{FD3209D2-C995-418E-9A79-061D196BDA0F}" destId="{FF5EF1AA-7CE9-4F28-9EFD-CD412E19E068}" srcOrd="0" destOrd="0" presId="urn:microsoft.com/office/officeart/2005/8/layout/hierarchy2"/>
    <dgm:cxn modelId="{BC6D7185-8BC3-4E99-A96D-B663F8E6D7D5}" type="presOf" srcId="{17FDA921-26DD-472F-8177-A1F484E7F11D}" destId="{58F63EFC-2C04-4C65-BF64-0420D1D68EA2}" srcOrd="0" destOrd="0" presId="urn:microsoft.com/office/officeart/2005/8/layout/hierarchy2"/>
    <dgm:cxn modelId="{7BE89187-5014-49D4-99F5-BDAFFADC4D39}" type="presOf" srcId="{4ED7F459-E56F-4DE7-B9EB-1E827B185E38}" destId="{A0C5920B-9389-4758-A3F2-F178B576EB84}" srcOrd="0" destOrd="0" presId="urn:microsoft.com/office/officeart/2005/8/layout/hierarchy2"/>
    <dgm:cxn modelId="{46574688-5A82-4D63-8F82-BDB88BCB95DE}" type="presOf" srcId="{B71A7E5E-6924-472C-A6E5-3C8142BC80E0}" destId="{880908DA-F80F-4F8B-8DE6-996483C7CC63}" srcOrd="0" destOrd="0" presId="urn:microsoft.com/office/officeart/2005/8/layout/hierarchy2"/>
    <dgm:cxn modelId="{800ED989-C4DE-4D19-810F-F30D14F790BB}" type="presOf" srcId="{128CC46D-A0BD-4650-89F3-FB8340F133CA}" destId="{587C01D2-507B-4756-91C8-8EE79AA1C6D8}" srcOrd="1" destOrd="0" presId="urn:microsoft.com/office/officeart/2005/8/layout/hierarchy2"/>
    <dgm:cxn modelId="{8452498F-41FD-42B5-8F91-31C1B4C4E245}" type="presOf" srcId="{8EA623CC-0BC6-4295-9D2C-98C4B02FFD30}" destId="{204D4444-636C-4F27-971F-9193D226A09F}" srcOrd="0" destOrd="0" presId="urn:microsoft.com/office/officeart/2005/8/layout/hierarchy2"/>
    <dgm:cxn modelId="{2DA4E88F-3AD6-4178-A716-DDA50DC24AD8}" srcId="{24816073-4B04-48D5-8675-98F9F1D0C851}" destId="{F9528B0F-94A3-4CC1-B0C2-25316AFE156C}" srcOrd="1" destOrd="0" parTransId="{D519BDF4-E718-4579-9A92-A11C99F4BE56}" sibTransId="{3D8479CE-C937-475A-B341-B8805E87E150}"/>
    <dgm:cxn modelId="{06F23C99-61D7-41BC-AFCB-57DB80D57A64}" type="presOf" srcId="{97F3EF76-B572-418C-9ABF-3A02C992F9AF}" destId="{DA04A6B6-1AA4-4FDF-A585-31F4A554C153}" srcOrd="0" destOrd="0" presId="urn:microsoft.com/office/officeart/2005/8/layout/hierarchy2"/>
    <dgm:cxn modelId="{4A6EC499-A951-4540-BFE8-CC07FFA80D54}" type="presOf" srcId="{926847E9-FE9F-4AE2-8297-87FB0B61B656}" destId="{60AA944B-A73A-460B-8DC4-BC8B4D1E9A83}" srcOrd="0" destOrd="0" presId="urn:microsoft.com/office/officeart/2005/8/layout/hierarchy2"/>
    <dgm:cxn modelId="{16F88B9F-5151-4FD5-A441-895EE5870ECD}" type="presOf" srcId="{E7019298-2E5D-44F4-9FA7-C10710949A5D}" destId="{AF63601B-4728-44BF-879E-A1F5306FD22F}" srcOrd="0" destOrd="0" presId="urn:microsoft.com/office/officeart/2005/8/layout/hierarchy2"/>
    <dgm:cxn modelId="{BFBFC4A1-DDF5-420F-A99E-91010005F292}" srcId="{B3D8B436-B5D0-450E-80D4-E3D9B5407031}" destId="{4E86CC8C-7511-4A33-A98F-47101A634365}" srcOrd="0" destOrd="0" parTransId="{8870407E-FDED-45C7-A198-26FACF1E6F8A}" sibTransId="{0AE2E3AC-989B-4924-8D84-A0408B6CBC5C}"/>
    <dgm:cxn modelId="{E4690CA2-3091-4327-853C-32FFABBD998C}" srcId="{E7019298-2E5D-44F4-9FA7-C10710949A5D}" destId="{F341ACFC-3C27-4F3C-8731-683AF3A78447}" srcOrd="0" destOrd="0" parTransId="{107FF92B-8597-4F50-BC11-A45D42AC951B}" sibTransId="{71066028-FDF2-407D-A140-09F3B9245F2E}"/>
    <dgm:cxn modelId="{CA5729A4-370D-4A9F-ABDB-BC36F6E352BB}" type="presOf" srcId="{107FF92B-8597-4F50-BC11-A45D42AC951B}" destId="{25D1E550-E528-48E9-8AE5-9C7A80C2D8D0}" srcOrd="0" destOrd="0" presId="urn:microsoft.com/office/officeart/2005/8/layout/hierarchy2"/>
    <dgm:cxn modelId="{DBD36CA4-39CA-4F8C-89EB-646E699B52CE}" type="presOf" srcId="{3D508AC2-54C1-4A4D-8474-93F27C60C095}" destId="{6E41BC10-6BF5-408A-ACB3-902906FD185D}" srcOrd="0" destOrd="0" presId="urn:microsoft.com/office/officeart/2005/8/layout/hierarchy2"/>
    <dgm:cxn modelId="{53C008B9-605F-4310-B81D-72135DE42BDC}" type="presOf" srcId="{BE53F94A-39A7-4250-A2C4-AADB61C235CF}" destId="{9E81C0C3-9FCE-42CE-B2D8-8914638DE0D1}" srcOrd="1" destOrd="0" presId="urn:microsoft.com/office/officeart/2005/8/layout/hierarchy2"/>
    <dgm:cxn modelId="{30DD6DBB-8542-4A38-92A9-3D871A25433A}" type="presOf" srcId="{B1CFD583-8888-47DC-9DF0-BA05A935E3A3}" destId="{4CB8F0B5-090E-4A1B-ACBF-45E793342569}" srcOrd="1" destOrd="0" presId="urn:microsoft.com/office/officeart/2005/8/layout/hierarchy2"/>
    <dgm:cxn modelId="{9FB334BD-2856-4C94-AC2E-A4B3265D1F67}" type="presOf" srcId="{13FC73E5-A61A-455C-823D-6BF4AF9DBD85}" destId="{1C917994-251A-4EE4-B9D1-2FF43ED9E601}" srcOrd="1" destOrd="0" presId="urn:microsoft.com/office/officeart/2005/8/layout/hierarchy2"/>
    <dgm:cxn modelId="{F4B061CC-B78C-49F5-9D47-55063D45CF5B}" type="presOf" srcId="{F9528B0F-94A3-4CC1-B0C2-25316AFE156C}" destId="{D8EC95CD-F857-405D-B7B9-000A682DA73C}" srcOrd="0" destOrd="0" presId="urn:microsoft.com/office/officeart/2005/8/layout/hierarchy2"/>
    <dgm:cxn modelId="{3DEABBD2-D4BD-4243-BA01-662D9A455748}" type="presOf" srcId="{8870407E-FDED-45C7-A198-26FACF1E6F8A}" destId="{5EDDC2F3-D668-480B-B279-0524831093C5}" srcOrd="0" destOrd="0" presId="urn:microsoft.com/office/officeart/2005/8/layout/hierarchy2"/>
    <dgm:cxn modelId="{3EB070DA-EB01-4D1D-B539-7372C0CA5AB2}" type="presOf" srcId="{B1CFD583-8888-47DC-9DF0-BA05A935E3A3}" destId="{E88854F1-C7A4-442C-83C3-E01CEF69D0AD}" srcOrd="0" destOrd="0" presId="urn:microsoft.com/office/officeart/2005/8/layout/hierarchy2"/>
    <dgm:cxn modelId="{155A6FDB-CEB0-4C2D-A274-D3E3048679EC}" type="presOf" srcId="{107FF92B-8597-4F50-BC11-A45D42AC951B}" destId="{EFF7546D-E989-4CE0-9090-36EC01341E9D}" srcOrd="1" destOrd="0" presId="urn:microsoft.com/office/officeart/2005/8/layout/hierarchy2"/>
    <dgm:cxn modelId="{0F253ADD-540F-4517-A91C-D13FAF35F198}" type="presOf" srcId="{97F3EF76-B572-418C-9ABF-3A02C992F9AF}" destId="{8BB98E72-A7FB-4EFA-BA47-0EE20E0333EF}" srcOrd="1" destOrd="0" presId="urn:microsoft.com/office/officeart/2005/8/layout/hierarchy2"/>
    <dgm:cxn modelId="{24634EE8-71AE-43F0-8018-1CEAFA6D7826}" type="presOf" srcId="{13FC73E5-A61A-455C-823D-6BF4AF9DBD85}" destId="{8333C25C-7973-4916-A225-54A754B0623A}" srcOrd="0" destOrd="0" presId="urn:microsoft.com/office/officeart/2005/8/layout/hierarchy2"/>
    <dgm:cxn modelId="{F01EDCE8-B5BC-4A6D-BB44-E4401317BDC4}" type="presOf" srcId="{24816073-4B04-48D5-8675-98F9F1D0C851}" destId="{359B3C54-2FF8-4036-B37E-9158F6BE50D8}" srcOrd="0" destOrd="0" presId="urn:microsoft.com/office/officeart/2005/8/layout/hierarchy2"/>
    <dgm:cxn modelId="{E36E36EB-EA51-4C59-BA1A-65304D77917B}" type="presOf" srcId="{4ED7F459-E56F-4DE7-B9EB-1E827B185E38}" destId="{7E15816E-241E-4F88-A02F-E96D3CA766A5}" srcOrd="1" destOrd="0" presId="urn:microsoft.com/office/officeart/2005/8/layout/hierarchy2"/>
    <dgm:cxn modelId="{54AA92EE-1DAB-44EF-9CBC-7AD8236AC610}" srcId="{24816073-4B04-48D5-8675-98F9F1D0C851}" destId="{E7019298-2E5D-44F4-9FA7-C10710949A5D}" srcOrd="2" destOrd="0" parTransId="{6F50EF71-7441-4EA2-86D9-58A5A505C1DC}" sibTransId="{7C66C8F2-BBA2-405E-9E1F-26BAB4A3436E}"/>
    <dgm:cxn modelId="{327B92F5-62AC-4682-87CF-9ECB08307B3B}" srcId="{17FDA921-26DD-472F-8177-A1F484E7F11D}" destId="{108D4EA0-5C38-49A5-B30D-45C7FA0BFCDB}" srcOrd="0" destOrd="0" parTransId="{4ED7F459-E56F-4DE7-B9EB-1E827B185E38}" sibTransId="{00384D2F-6A14-4DD1-80E1-944A1B45828B}"/>
    <dgm:cxn modelId="{BD8874F6-5B94-4A28-839B-E0624832EE12}" type="presOf" srcId="{E56C6F19-C426-41B2-B77C-13B102104F15}" destId="{C4BFBE0C-7E59-430B-95CF-8905451AA5F0}" srcOrd="1" destOrd="0" presId="urn:microsoft.com/office/officeart/2005/8/layout/hierarchy2"/>
    <dgm:cxn modelId="{5398EFF6-C95F-4C68-A345-D171336DD1FE}" srcId="{D4AB2939-6EF5-496C-8097-EE8441FB5917}" destId="{17FDA921-26DD-472F-8177-A1F484E7F11D}" srcOrd="1" destOrd="0" parTransId="{3D508AC2-54C1-4A4D-8474-93F27C60C095}" sibTransId="{5994188C-FB6A-4854-9E5B-9A7CEA5B4478}"/>
    <dgm:cxn modelId="{489CC0F7-6A8B-4A6F-9206-A3FD2B524CA2}" srcId="{24816073-4B04-48D5-8675-98F9F1D0C851}" destId="{12D9C1ED-3ACB-4908-8426-4008B8171010}" srcOrd="0" destOrd="0" parTransId="{B1CFD583-8888-47DC-9DF0-BA05A935E3A3}" sibTransId="{13BF9B39-EA99-4D1E-8289-1347144507E1}"/>
    <dgm:cxn modelId="{0BFF0FF9-16C2-4B12-B73E-9B9809EF9BEF}" type="presOf" srcId="{1BCDF0D3-929C-46DD-9CB3-A4F684A2658E}" destId="{817177A4-F694-405C-A8A9-8B8A65143B5D}" srcOrd="0" destOrd="0" presId="urn:microsoft.com/office/officeart/2005/8/layout/hierarchy2"/>
    <dgm:cxn modelId="{90F243F9-CDCD-4235-B9F0-0F9F19B9F8BD}" type="presOf" srcId="{9FE04985-EBA6-46B6-8BB7-772F4470C9E7}" destId="{68567E6D-A524-4FFD-BDAB-AC52F60486FE}" srcOrd="0" destOrd="0" presId="urn:microsoft.com/office/officeart/2005/8/layout/hierarchy2"/>
    <dgm:cxn modelId="{B24F9C4E-D6E9-4BE2-A642-FF19FD56725F}" type="presParOf" srcId="{DEBDFDAE-9C45-4634-B37E-F34BC0191B1A}" destId="{9497C794-23AD-48DB-95F9-8B047B66DA53}" srcOrd="0" destOrd="0" presId="urn:microsoft.com/office/officeart/2005/8/layout/hierarchy2"/>
    <dgm:cxn modelId="{6B60725B-CA62-4584-B927-B7024258431A}" type="presParOf" srcId="{9497C794-23AD-48DB-95F9-8B047B66DA53}" destId="{68567E6D-A524-4FFD-BDAB-AC52F60486FE}" srcOrd="0" destOrd="0" presId="urn:microsoft.com/office/officeart/2005/8/layout/hierarchy2"/>
    <dgm:cxn modelId="{F7AFF4EE-FA43-4A11-8A5F-0D16527E0330}" type="presParOf" srcId="{9497C794-23AD-48DB-95F9-8B047B66DA53}" destId="{081B7B48-70D8-44FF-8C06-E1C5606C7BCA}" srcOrd="1" destOrd="0" presId="urn:microsoft.com/office/officeart/2005/8/layout/hierarchy2"/>
    <dgm:cxn modelId="{5BFD0141-251E-4974-BB01-578647E2EEA9}" type="presParOf" srcId="{081B7B48-70D8-44FF-8C06-E1C5606C7BCA}" destId="{64C71DB7-8E51-48EE-B622-C8E5F1B2895F}" srcOrd="0" destOrd="0" presId="urn:microsoft.com/office/officeart/2005/8/layout/hierarchy2"/>
    <dgm:cxn modelId="{1ABFA4FE-0FB3-47BF-B717-30D49462A7F7}" type="presParOf" srcId="{64C71DB7-8E51-48EE-B622-C8E5F1B2895F}" destId="{98611FB0-4905-4248-AC72-255C4344B7EF}" srcOrd="0" destOrd="0" presId="urn:microsoft.com/office/officeart/2005/8/layout/hierarchy2"/>
    <dgm:cxn modelId="{ADEA4CCE-3FF4-40A4-A76E-D3A3CD583355}" type="presParOf" srcId="{081B7B48-70D8-44FF-8C06-E1C5606C7BCA}" destId="{7E572B52-902D-41FE-AA13-F1F4A4216848}" srcOrd="1" destOrd="0" presId="urn:microsoft.com/office/officeart/2005/8/layout/hierarchy2"/>
    <dgm:cxn modelId="{A001575C-E9A4-41F0-90DE-73AC89D86A8D}" type="presParOf" srcId="{7E572B52-902D-41FE-AA13-F1F4A4216848}" destId="{359B3C54-2FF8-4036-B37E-9158F6BE50D8}" srcOrd="0" destOrd="0" presId="urn:microsoft.com/office/officeart/2005/8/layout/hierarchy2"/>
    <dgm:cxn modelId="{707D7729-5318-4A5F-B0DA-9CAAB80EF9BC}" type="presParOf" srcId="{7E572B52-902D-41FE-AA13-F1F4A4216848}" destId="{50A30D18-E992-4515-88F5-0F6A454ED489}" srcOrd="1" destOrd="0" presId="urn:microsoft.com/office/officeart/2005/8/layout/hierarchy2"/>
    <dgm:cxn modelId="{BF32C2FD-BFFE-4E6D-BC1A-D9A8B383C85D}" type="presParOf" srcId="{50A30D18-E992-4515-88F5-0F6A454ED489}" destId="{E88854F1-C7A4-442C-83C3-E01CEF69D0AD}" srcOrd="0" destOrd="0" presId="urn:microsoft.com/office/officeart/2005/8/layout/hierarchy2"/>
    <dgm:cxn modelId="{E1521ABF-1F90-4817-A137-3626706386BE}" type="presParOf" srcId="{E88854F1-C7A4-442C-83C3-E01CEF69D0AD}" destId="{4CB8F0B5-090E-4A1B-ACBF-45E793342569}" srcOrd="0" destOrd="0" presId="urn:microsoft.com/office/officeart/2005/8/layout/hierarchy2"/>
    <dgm:cxn modelId="{6CF260A4-91E9-45A9-9C21-6BD96D91D4BE}" type="presParOf" srcId="{50A30D18-E992-4515-88F5-0F6A454ED489}" destId="{1E308B2D-AE7C-466F-87D5-81BACDAC1295}" srcOrd="1" destOrd="0" presId="urn:microsoft.com/office/officeart/2005/8/layout/hierarchy2"/>
    <dgm:cxn modelId="{E0A3236B-9501-4E15-8A15-028D13B2996E}" type="presParOf" srcId="{1E308B2D-AE7C-466F-87D5-81BACDAC1295}" destId="{A6D82FB2-F080-4C25-8325-AD3D4E5C6454}" srcOrd="0" destOrd="0" presId="urn:microsoft.com/office/officeart/2005/8/layout/hierarchy2"/>
    <dgm:cxn modelId="{83A867A3-7795-4629-A12C-BC8073C087AA}" type="presParOf" srcId="{1E308B2D-AE7C-466F-87D5-81BACDAC1295}" destId="{7D6993B8-3FCB-41D4-9110-F12E2FE79000}" srcOrd="1" destOrd="0" presId="urn:microsoft.com/office/officeart/2005/8/layout/hierarchy2"/>
    <dgm:cxn modelId="{289710CF-5FDC-46F5-BEBA-37EB6D36DD47}" type="presParOf" srcId="{7D6993B8-3FCB-41D4-9110-F12E2FE79000}" destId="{A875E7E6-7515-4FA7-AC1A-FF523F0442B4}" srcOrd="0" destOrd="0" presId="urn:microsoft.com/office/officeart/2005/8/layout/hierarchy2"/>
    <dgm:cxn modelId="{84399257-7F07-466E-92EC-2CF8BBE540E1}" type="presParOf" srcId="{A875E7E6-7515-4FA7-AC1A-FF523F0442B4}" destId="{C4BFBE0C-7E59-430B-95CF-8905451AA5F0}" srcOrd="0" destOrd="0" presId="urn:microsoft.com/office/officeart/2005/8/layout/hierarchy2"/>
    <dgm:cxn modelId="{85ED686C-7E32-46C7-BCEF-1670ACE9C067}" type="presParOf" srcId="{7D6993B8-3FCB-41D4-9110-F12E2FE79000}" destId="{15B49273-21F7-4483-8800-373DFF728EEB}" srcOrd="1" destOrd="0" presId="urn:microsoft.com/office/officeart/2005/8/layout/hierarchy2"/>
    <dgm:cxn modelId="{8E6C59D7-E9F8-4A7D-BC54-75D05547E958}" type="presParOf" srcId="{15B49273-21F7-4483-8800-373DFF728EEB}" destId="{60AA944B-A73A-460B-8DC4-BC8B4D1E9A83}" srcOrd="0" destOrd="0" presId="urn:microsoft.com/office/officeart/2005/8/layout/hierarchy2"/>
    <dgm:cxn modelId="{CF2A690A-1111-4565-B9D8-FEF8370C22F2}" type="presParOf" srcId="{15B49273-21F7-4483-8800-373DFF728EEB}" destId="{DB0D0363-EAE2-473A-89ED-16FD5D8E6A32}" srcOrd="1" destOrd="0" presId="urn:microsoft.com/office/officeart/2005/8/layout/hierarchy2"/>
    <dgm:cxn modelId="{C934C2F9-546B-4656-8895-2BF950E60768}" type="presParOf" srcId="{50A30D18-E992-4515-88F5-0F6A454ED489}" destId="{145D3DB7-11A7-4A0F-A64A-22DD82EF1682}" srcOrd="2" destOrd="0" presId="urn:microsoft.com/office/officeart/2005/8/layout/hierarchy2"/>
    <dgm:cxn modelId="{6E8321D3-B69C-4ED5-9176-98F996EA9F37}" type="presParOf" srcId="{145D3DB7-11A7-4A0F-A64A-22DD82EF1682}" destId="{2FA2EA4E-5AC1-4FC4-B19E-F3EC1DF23778}" srcOrd="0" destOrd="0" presId="urn:microsoft.com/office/officeart/2005/8/layout/hierarchy2"/>
    <dgm:cxn modelId="{4F7DB7F6-6D84-4A55-B67A-E14125147624}" type="presParOf" srcId="{50A30D18-E992-4515-88F5-0F6A454ED489}" destId="{A62C9BA2-E0E5-437B-9D23-7DF529FCA2F9}" srcOrd="3" destOrd="0" presId="urn:microsoft.com/office/officeart/2005/8/layout/hierarchy2"/>
    <dgm:cxn modelId="{775E0CAA-55D7-4696-9154-62A379765A7B}" type="presParOf" srcId="{A62C9BA2-E0E5-437B-9D23-7DF529FCA2F9}" destId="{D8EC95CD-F857-405D-B7B9-000A682DA73C}" srcOrd="0" destOrd="0" presId="urn:microsoft.com/office/officeart/2005/8/layout/hierarchy2"/>
    <dgm:cxn modelId="{1A564844-1731-420B-AB58-45C12B784A5C}" type="presParOf" srcId="{A62C9BA2-E0E5-437B-9D23-7DF529FCA2F9}" destId="{E10FFDC7-9784-4CEF-828E-C73E9BD19A2F}" srcOrd="1" destOrd="0" presId="urn:microsoft.com/office/officeart/2005/8/layout/hierarchy2"/>
    <dgm:cxn modelId="{70883000-7EE1-434B-BAB6-F35AF178F2D8}" type="presParOf" srcId="{E10FFDC7-9784-4CEF-828E-C73E9BD19A2F}" destId="{9278B32C-73F7-4EB9-A28F-AD7BC5200AE7}" srcOrd="0" destOrd="0" presId="urn:microsoft.com/office/officeart/2005/8/layout/hierarchy2"/>
    <dgm:cxn modelId="{358899AF-B8D1-4B02-80C0-B1970AE47038}" type="presParOf" srcId="{9278B32C-73F7-4EB9-A28F-AD7BC5200AE7}" destId="{E77B8A49-25DF-41B2-9349-17B8B1C82C3F}" srcOrd="0" destOrd="0" presId="urn:microsoft.com/office/officeart/2005/8/layout/hierarchy2"/>
    <dgm:cxn modelId="{7A242D4B-8BE3-43F6-95F4-EA4DC1300A57}" type="presParOf" srcId="{E10FFDC7-9784-4CEF-828E-C73E9BD19A2F}" destId="{1C79BC9F-AFEE-408D-8F3E-8E29F7654452}" srcOrd="1" destOrd="0" presId="urn:microsoft.com/office/officeart/2005/8/layout/hierarchy2"/>
    <dgm:cxn modelId="{80A07BDB-0A52-4F91-A9A4-072E9805F6AC}" type="presParOf" srcId="{1C79BC9F-AFEE-408D-8F3E-8E29F7654452}" destId="{47776EC2-A611-4E46-849F-1E89B16797E0}" srcOrd="0" destOrd="0" presId="urn:microsoft.com/office/officeart/2005/8/layout/hierarchy2"/>
    <dgm:cxn modelId="{3D39BFB0-77B1-4920-8D96-5DA4A5EEA411}" type="presParOf" srcId="{1C79BC9F-AFEE-408D-8F3E-8E29F7654452}" destId="{F640B0E2-436D-49D3-B6F6-89A5645ACD94}" srcOrd="1" destOrd="0" presId="urn:microsoft.com/office/officeart/2005/8/layout/hierarchy2"/>
    <dgm:cxn modelId="{E4FA04FF-30D9-4A49-8B82-B1CF582F3090}" type="presParOf" srcId="{E10FFDC7-9784-4CEF-828E-C73E9BD19A2F}" destId="{FF5EF1AA-7CE9-4F28-9EFD-CD412E19E068}" srcOrd="2" destOrd="0" presId="urn:microsoft.com/office/officeart/2005/8/layout/hierarchy2"/>
    <dgm:cxn modelId="{7A35375C-7619-407F-AC72-F538C93E08E2}" type="presParOf" srcId="{FF5EF1AA-7CE9-4F28-9EFD-CD412E19E068}" destId="{F4DA65BE-1299-4F19-94D2-DC89F189D113}" srcOrd="0" destOrd="0" presId="urn:microsoft.com/office/officeart/2005/8/layout/hierarchy2"/>
    <dgm:cxn modelId="{0DCCA401-DDAA-478F-B214-3045F6BEE97E}" type="presParOf" srcId="{E10FFDC7-9784-4CEF-828E-C73E9BD19A2F}" destId="{E32F3336-1AEC-4ABE-83BB-4EF31FC886B6}" srcOrd="3" destOrd="0" presId="urn:microsoft.com/office/officeart/2005/8/layout/hierarchy2"/>
    <dgm:cxn modelId="{8D95BCC2-1DEE-4797-8188-F501F907A3F2}" type="presParOf" srcId="{E32F3336-1AEC-4ABE-83BB-4EF31FC886B6}" destId="{957E77DC-4F56-42F1-B163-BEB5DCAC0F74}" srcOrd="0" destOrd="0" presId="urn:microsoft.com/office/officeart/2005/8/layout/hierarchy2"/>
    <dgm:cxn modelId="{D1AE98DC-A978-44DC-9D7E-466F0F735165}" type="presParOf" srcId="{E32F3336-1AEC-4ABE-83BB-4EF31FC886B6}" destId="{4F55EE76-4C4B-44C8-B603-F2856C3D32B1}" srcOrd="1" destOrd="0" presId="urn:microsoft.com/office/officeart/2005/8/layout/hierarchy2"/>
    <dgm:cxn modelId="{50C7DEF2-C48B-4296-933A-054B9342D4BF}" type="presParOf" srcId="{50A30D18-E992-4515-88F5-0F6A454ED489}" destId="{E97DC3FB-A1F6-40FD-B024-D18106FDB1D7}" srcOrd="4" destOrd="0" presId="urn:microsoft.com/office/officeart/2005/8/layout/hierarchy2"/>
    <dgm:cxn modelId="{FA059A56-496A-4723-B280-F7CD77075E1F}" type="presParOf" srcId="{E97DC3FB-A1F6-40FD-B024-D18106FDB1D7}" destId="{B55FF385-26F1-472A-ACC3-015D4816D4AA}" srcOrd="0" destOrd="0" presId="urn:microsoft.com/office/officeart/2005/8/layout/hierarchy2"/>
    <dgm:cxn modelId="{7911C447-7316-4035-8EA0-B502CC4524EC}" type="presParOf" srcId="{50A30D18-E992-4515-88F5-0F6A454ED489}" destId="{0816E85A-ED29-4C87-B0B5-F89444490821}" srcOrd="5" destOrd="0" presId="urn:microsoft.com/office/officeart/2005/8/layout/hierarchy2"/>
    <dgm:cxn modelId="{B7069C3E-D7A0-412C-BA51-BF226B02351A}" type="presParOf" srcId="{0816E85A-ED29-4C87-B0B5-F89444490821}" destId="{AF63601B-4728-44BF-879E-A1F5306FD22F}" srcOrd="0" destOrd="0" presId="urn:microsoft.com/office/officeart/2005/8/layout/hierarchy2"/>
    <dgm:cxn modelId="{E5016DA5-D87A-4387-983D-3E0C13900AAE}" type="presParOf" srcId="{0816E85A-ED29-4C87-B0B5-F89444490821}" destId="{53BD26CF-8912-4A4F-8FA8-2E2AE74DECC8}" srcOrd="1" destOrd="0" presId="urn:microsoft.com/office/officeart/2005/8/layout/hierarchy2"/>
    <dgm:cxn modelId="{B444D14B-B6A0-4D29-9A24-3CACCA85DB16}" type="presParOf" srcId="{53BD26CF-8912-4A4F-8FA8-2E2AE74DECC8}" destId="{25D1E550-E528-48E9-8AE5-9C7A80C2D8D0}" srcOrd="0" destOrd="0" presId="urn:microsoft.com/office/officeart/2005/8/layout/hierarchy2"/>
    <dgm:cxn modelId="{794F67C5-1720-436E-8E54-4C97593FAF41}" type="presParOf" srcId="{25D1E550-E528-48E9-8AE5-9C7A80C2D8D0}" destId="{EFF7546D-E989-4CE0-9090-36EC01341E9D}" srcOrd="0" destOrd="0" presId="urn:microsoft.com/office/officeart/2005/8/layout/hierarchy2"/>
    <dgm:cxn modelId="{4E79002D-3D4A-4547-8D43-EFC2F3320DA8}" type="presParOf" srcId="{53BD26CF-8912-4A4F-8FA8-2E2AE74DECC8}" destId="{99D5B15E-4B38-43DA-B4EB-76296454729C}" srcOrd="1" destOrd="0" presId="urn:microsoft.com/office/officeart/2005/8/layout/hierarchy2"/>
    <dgm:cxn modelId="{7260731F-2A38-495A-8FD6-9C85002929AA}" type="presParOf" srcId="{99D5B15E-4B38-43DA-B4EB-76296454729C}" destId="{4EC614E6-C868-4F76-ACB8-9FEC4A84FA3F}" srcOrd="0" destOrd="0" presId="urn:microsoft.com/office/officeart/2005/8/layout/hierarchy2"/>
    <dgm:cxn modelId="{10DF3F61-5192-4FDE-8A13-0282FAE38AB6}" type="presParOf" srcId="{99D5B15E-4B38-43DA-B4EB-76296454729C}" destId="{94C95E0B-1243-4D8E-9DAF-690E8ED212EE}" srcOrd="1" destOrd="0" presId="urn:microsoft.com/office/officeart/2005/8/layout/hierarchy2"/>
    <dgm:cxn modelId="{3DFBBBF4-A13B-465F-933E-6DDB4C24B4E3}" type="presParOf" srcId="{081B7B48-70D8-44FF-8C06-E1C5606C7BCA}" destId="{3E87567C-FF07-4383-ABF1-10C2B9309A19}" srcOrd="2" destOrd="0" presId="urn:microsoft.com/office/officeart/2005/8/layout/hierarchy2"/>
    <dgm:cxn modelId="{8B19F320-F213-43B5-B590-03BEDB222AAE}" type="presParOf" srcId="{3E87567C-FF07-4383-ABF1-10C2B9309A19}" destId="{1D32211B-9C7F-4307-B6CF-909BBDBC5BCB}" srcOrd="0" destOrd="0" presId="urn:microsoft.com/office/officeart/2005/8/layout/hierarchy2"/>
    <dgm:cxn modelId="{D3D20F91-AE3C-4066-9731-46815FD36C8F}" type="presParOf" srcId="{081B7B48-70D8-44FF-8C06-E1C5606C7BCA}" destId="{86C9DEF8-A1A4-4A4F-A093-E35E91CAF6A3}" srcOrd="3" destOrd="0" presId="urn:microsoft.com/office/officeart/2005/8/layout/hierarchy2"/>
    <dgm:cxn modelId="{04208804-DACC-49D3-A2B4-A7485C32BF53}" type="presParOf" srcId="{86C9DEF8-A1A4-4A4F-A093-E35E91CAF6A3}" destId="{226FA4D3-7BF7-4A7D-965B-CB94FE83714C}" srcOrd="0" destOrd="0" presId="urn:microsoft.com/office/officeart/2005/8/layout/hierarchy2"/>
    <dgm:cxn modelId="{243E7A4C-3AE8-40C8-A6BB-DECC3787AC4B}" type="presParOf" srcId="{86C9DEF8-A1A4-4A4F-A093-E35E91CAF6A3}" destId="{0F737C83-4C3B-43B3-BB7A-C781E1F1132D}" srcOrd="1" destOrd="0" presId="urn:microsoft.com/office/officeart/2005/8/layout/hierarchy2"/>
    <dgm:cxn modelId="{BDC3334A-FD05-40FB-9309-AAD3921F48CD}" type="presParOf" srcId="{0F737C83-4C3B-43B3-BB7A-C781E1F1132D}" destId="{8333C25C-7973-4916-A225-54A754B0623A}" srcOrd="0" destOrd="0" presId="urn:microsoft.com/office/officeart/2005/8/layout/hierarchy2"/>
    <dgm:cxn modelId="{D3C2C66A-F119-43B1-ADA9-B0FF658B209F}" type="presParOf" srcId="{8333C25C-7973-4916-A225-54A754B0623A}" destId="{1C917994-251A-4EE4-B9D1-2FF43ED9E601}" srcOrd="0" destOrd="0" presId="urn:microsoft.com/office/officeart/2005/8/layout/hierarchy2"/>
    <dgm:cxn modelId="{EDD5E9D6-6F6D-4A96-A9BB-62A404C8F8D7}" type="presParOf" srcId="{0F737C83-4C3B-43B3-BB7A-C781E1F1132D}" destId="{FE1732A3-A221-4129-B22A-D4B8D7DAE470}" srcOrd="1" destOrd="0" presId="urn:microsoft.com/office/officeart/2005/8/layout/hierarchy2"/>
    <dgm:cxn modelId="{1EABF837-51C0-48E2-9E0C-E43C4F0039CD}" type="presParOf" srcId="{FE1732A3-A221-4129-B22A-D4B8D7DAE470}" destId="{98689185-34BA-4DA7-A021-BCE2F400177F}" srcOrd="0" destOrd="0" presId="urn:microsoft.com/office/officeart/2005/8/layout/hierarchy2"/>
    <dgm:cxn modelId="{AD133F18-F246-4A7A-8856-CC9A8623265F}" type="presParOf" srcId="{FE1732A3-A221-4129-B22A-D4B8D7DAE470}" destId="{60E46DF0-3EF2-4E0B-9225-1C407B7B0D98}" srcOrd="1" destOrd="0" presId="urn:microsoft.com/office/officeart/2005/8/layout/hierarchy2"/>
    <dgm:cxn modelId="{E83E49A7-2568-4856-8AE1-46E1644A1FDA}" type="presParOf" srcId="{60E46DF0-3EF2-4E0B-9225-1C407B7B0D98}" destId="{5EDDC2F3-D668-480B-B279-0524831093C5}" srcOrd="0" destOrd="0" presId="urn:microsoft.com/office/officeart/2005/8/layout/hierarchy2"/>
    <dgm:cxn modelId="{545B6F72-30BF-4703-ACF2-11EF9A32D49F}" type="presParOf" srcId="{5EDDC2F3-D668-480B-B279-0524831093C5}" destId="{58FA19F0-9AFA-47CF-92F5-0E4AEC9F53FA}" srcOrd="0" destOrd="0" presId="urn:microsoft.com/office/officeart/2005/8/layout/hierarchy2"/>
    <dgm:cxn modelId="{0B81C324-3945-468C-AB06-617B3B195673}" type="presParOf" srcId="{60E46DF0-3EF2-4E0B-9225-1C407B7B0D98}" destId="{700B0DEF-E1AA-4619-A54F-E5ED19B3B87E}" srcOrd="1" destOrd="0" presId="urn:microsoft.com/office/officeart/2005/8/layout/hierarchy2"/>
    <dgm:cxn modelId="{6B99243F-462C-4C76-A2CC-D3459AF326F1}" type="presParOf" srcId="{700B0DEF-E1AA-4619-A54F-E5ED19B3B87E}" destId="{CB101F42-BCF5-4607-9163-C57FE6277CA3}" srcOrd="0" destOrd="0" presId="urn:microsoft.com/office/officeart/2005/8/layout/hierarchy2"/>
    <dgm:cxn modelId="{48DB4CFE-F8B8-4887-B490-6178E7819E0E}" type="presParOf" srcId="{700B0DEF-E1AA-4619-A54F-E5ED19B3B87E}" destId="{0B91820E-149B-430E-9173-F204D41814F8}" srcOrd="1" destOrd="0" presId="urn:microsoft.com/office/officeart/2005/8/layout/hierarchy2"/>
    <dgm:cxn modelId="{08A2CCC5-551A-4F42-8380-36D6BFBE9DAD}" type="presParOf" srcId="{0F737C83-4C3B-43B3-BB7A-C781E1F1132D}" destId="{6E41BC10-6BF5-408A-ACB3-902906FD185D}" srcOrd="2" destOrd="0" presId="urn:microsoft.com/office/officeart/2005/8/layout/hierarchy2"/>
    <dgm:cxn modelId="{CBE7B964-4A12-46D9-8E48-D1F92DECCEF7}" type="presParOf" srcId="{6E41BC10-6BF5-408A-ACB3-902906FD185D}" destId="{7BAD8BBD-6D02-4D43-BB12-D49D382DEC38}" srcOrd="0" destOrd="0" presId="urn:microsoft.com/office/officeart/2005/8/layout/hierarchy2"/>
    <dgm:cxn modelId="{FF12B275-DE4B-4E4E-8A2E-665F7CBDF997}" type="presParOf" srcId="{0F737C83-4C3B-43B3-BB7A-C781E1F1132D}" destId="{7EAA2E46-74E5-4A68-9580-EB979E9EDAE5}" srcOrd="3" destOrd="0" presId="urn:microsoft.com/office/officeart/2005/8/layout/hierarchy2"/>
    <dgm:cxn modelId="{21932336-0794-49C0-BF2B-7B877F8A4EB0}" type="presParOf" srcId="{7EAA2E46-74E5-4A68-9580-EB979E9EDAE5}" destId="{58F63EFC-2C04-4C65-BF64-0420D1D68EA2}" srcOrd="0" destOrd="0" presId="urn:microsoft.com/office/officeart/2005/8/layout/hierarchy2"/>
    <dgm:cxn modelId="{B260E47F-68D0-4E42-A952-973B05F369CD}" type="presParOf" srcId="{7EAA2E46-74E5-4A68-9580-EB979E9EDAE5}" destId="{9611A804-7A0C-4051-835F-685408FDE232}" srcOrd="1" destOrd="0" presId="urn:microsoft.com/office/officeart/2005/8/layout/hierarchy2"/>
    <dgm:cxn modelId="{39A83EBE-5030-4B49-A120-8751224123E1}" type="presParOf" srcId="{9611A804-7A0C-4051-835F-685408FDE232}" destId="{A0C5920B-9389-4758-A3F2-F178B576EB84}" srcOrd="0" destOrd="0" presId="urn:microsoft.com/office/officeart/2005/8/layout/hierarchy2"/>
    <dgm:cxn modelId="{C7CE15ED-CBBE-4AB3-A033-5BC617677B3F}" type="presParOf" srcId="{A0C5920B-9389-4758-A3F2-F178B576EB84}" destId="{7E15816E-241E-4F88-A02F-E96D3CA766A5}" srcOrd="0" destOrd="0" presId="urn:microsoft.com/office/officeart/2005/8/layout/hierarchy2"/>
    <dgm:cxn modelId="{F25F14A4-D72B-4F50-9809-0DB2F0D3E673}" type="presParOf" srcId="{9611A804-7A0C-4051-835F-685408FDE232}" destId="{4EAF92D3-EDA6-4D6F-BD84-D52C06161AA3}" srcOrd="1" destOrd="0" presId="urn:microsoft.com/office/officeart/2005/8/layout/hierarchy2"/>
    <dgm:cxn modelId="{2403D5D2-434A-42AA-95EF-5E87267AC5D3}" type="presParOf" srcId="{4EAF92D3-EDA6-4D6F-BD84-D52C06161AA3}" destId="{9BC784F2-1468-4B30-869C-AC0CD11A36E3}" srcOrd="0" destOrd="0" presId="urn:microsoft.com/office/officeart/2005/8/layout/hierarchy2"/>
    <dgm:cxn modelId="{9B0805D7-6C63-4238-AF5E-FD914A5A37DC}" type="presParOf" srcId="{4EAF92D3-EDA6-4D6F-BD84-D52C06161AA3}" destId="{FD2FF81A-3A82-443A-BB17-786F53D89AB3}" srcOrd="1" destOrd="0" presId="urn:microsoft.com/office/officeart/2005/8/layout/hierarchy2"/>
    <dgm:cxn modelId="{FD1D8629-A1CD-4DA4-88E5-BC01F188DD1A}" type="presParOf" srcId="{0F737C83-4C3B-43B3-BB7A-C781E1F1132D}" destId="{77621108-3D1A-4403-8F7C-543BF787607B}" srcOrd="4" destOrd="0" presId="urn:microsoft.com/office/officeart/2005/8/layout/hierarchy2"/>
    <dgm:cxn modelId="{6EC6D3B5-6A87-4E88-A792-FE6A65184955}" type="presParOf" srcId="{77621108-3D1A-4403-8F7C-543BF787607B}" destId="{9E81C0C3-9FCE-42CE-B2D8-8914638DE0D1}" srcOrd="0" destOrd="0" presId="urn:microsoft.com/office/officeart/2005/8/layout/hierarchy2"/>
    <dgm:cxn modelId="{F21DF705-7D91-4AC0-B079-527808641354}" type="presParOf" srcId="{0F737C83-4C3B-43B3-BB7A-C781E1F1132D}" destId="{FE02156B-1993-4D5A-9605-9B56393E2164}" srcOrd="5" destOrd="0" presId="urn:microsoft.com/office/officeart/2005/8/layout/hierarchy2"/>
    <dgm:cxn modelId="{A8FB9AE1-86FE-4EB4-8B46-C90F79583A6B}" type="presParOf" srcId="{FE02156B-1993-4D5A-9605-9B56393E2164}" destId="{D9F9464B-52F1-45E9-8ACE-E8723E95BE8D}" srcOrd="0" destOrd="0" presId="urn:microsoft.com/office/officeart/2005/8/layout/hierarchy2"/>
    <dgm:cxn modelId="{37A40C53-5635-4440-8DF5-9B6668B297FA}" type="presParOf" srcId="{FE02156B-1993-4D5A-9605-9B56393E2164}" destId="{B00FAB3B-CB53-466A-A098-58AF61C9D74F}" srcOrd="1" destOrd="0" presId="urn:microsoft.com/office/officeart/2005/8/layout/hierarchy2"/>
    <dgm:cxn modelId="{168A35D5-AA80-4DBF-985F-F69C7272A27B}" type="presParOf" srcId="{B00FAB3B-CB53-466A-A098-58AF61C9D74F}" destId="{D341CAD5-7DA9-4603-B441-77BD1726655A}" srcOrd="0" destOrd="0" presId="urn:microsoft.com/office/officeart/2005/8/layout/hierarchy2"/>
    <dgm:cxn modelId="{65905F38-B80E-4CCC-BA0E-86C751BFB016}" type="presParOf" srcId="{D341CAD5-7DA9-4603-B441-77BD1726655A}" destId="{587C01D2-507B-4756-91C8-8EE79AA1C6D8}" srcOrd="0" destOrd="0" presId="urn:microsoft.com/office/officeart/2005/8/layout/hierarchy2"/>
    <dgm:cxn modelId="{3D5DDD9B-2E06-40AF-90DD-0CF30C8BFEF4}" type="presParOf" srcId="{B00FAB3B-CB53-466A-A098-58AF61C9D74F}" destId="{6565D4D5-4060-4B20-BA1C-BC7DB167E40D}" srcOrd="1" destOrd="0" presId="urn:microsoft.com/office/officeart/2005/8/layout/hierarchy2"/>
    <dgm:cxn modelId="{34DAE6AF-4311-4DE7-92EF-7D9891BEB69D}" type="presParOf" srcId="{6565D4D5-4060-4B20-BA1C-BC7DB167E40D}" destId="{204D4444-636C-4F27-971F-9193D226A09F}" srcOrd="0" destOrd="0" presId="urn:microsoft.com/office/officeart/2005/8/layout/hierarchy2"/>
    <dgm:cxn modelId="{9658C99F-060A-4A5C-AD9F-03651A1C03C4}" type="presParOf" srcId="{6565D4D5-4060-4B20-BA1C-BC7DB167E40D}" destId="{DCFAA194-866C-4DA8-93EE-F2C82071A4B9}" srcOrd="1" destOrd="0" presId="urn:microsoft.com/office/officeart/2005/8/layout/hierarchy2"/>
    <dgm:cxn modelId="{BEFF1F6A-142F-49D8-851D-7DD98BAC215D}" type="presParOf" srcId="{0F737C83-4C3B-43B3-BB7A-C781E1F1132D}" destId="{DA04A6B6-1AA4-4FDF-A585-31F4A554C153}" srcOrd="6" destOrd="0" presId="urn:microsoft.com/office/officeart/2005/8/layout/hierarchy2"/>
    <dgm:cxn modelId="{332C13F7-C078-490D-B58F-6A40B7234F47}" type="presParOf" srcId="{DA04A6B6-1AA4-4FDF-A585-31F4A554C153}" destId="{8BB98E72-A7FB-4EFA-BA47-0EE20E0333EF}" srcOrd="0" destOrd="0" presId="urn:microsoft.com/office/officeart/2005/8/layout/hierarchy2"/>
    <dgm:cxn modelId="{BED52470-CD36-4663-A7D6-0F817B1D6AB9}" type="presParOf" srcId="{0F737C83-4C3B-43B3-BB7A-C781E1F1132D}" destId="{FE846B35-4BF4-4D5A-83E1-C94CBF0A4991}" srcOrd="7" destOrd="0" presId="urn:microsoft.com/office/officeart/2005/8/layout/hierarchy2"/>
    <dgm:cxn modelId="{2016DFD3-3F4E-41D9-943F-116AF7E79794}" type="presParOf" srcId="{FE846B35-4BF4-4D5A-83E1-C94CBF0A4991}" destId="{880908DA-F80F-4F8B-8DE6-996483C7CC63}" srcOrd="0" destOrd="0" presId="urn:microsoft.com/office/officeart/2005/8/layout/hierarchy2"/>
    <dgm:cxn modelId="{C62A0E10-11A4-4FD1-A56E-946674B9677B}" type="presParOf" srcId="{FE846B35-4BF4-4D5A-83E1-C94CBF0A4991}" destId="{2C9C0865-67BE-491F-9DE1-95A57D363F81}" srcOrd="1" destOrd="0" presId="urn:microsoft.com/office/officeart/2005/8/layout/hierarchy2"/>
    <dgm:cxn modelId="{D9DCEE64-0B41-4F20-9E43-82D4D86E8D62}" type="presParOf" srcId="{2C9C0865-67BE-491F-9DE1-95A57D363F81}" destId="{A5FCD8EE-206F-4D63-8D09-3DE3AA6B3151}" srcOrd="0" destOrd="0" presId="urn:microsoft.com/office/officeart/2005/8/layout/hierarchy2"/>
    <dgm:cxn modelId="{4E44E835-915E-4856-8BB0-826E5187D8AD}" type="presParOf" srcId="{A5FCD8EE-206F-4D63-8D09-3DE3AA6B3151}" destId="{E86DE7A1-D679-4DE7-B14A-442AA73FA30F}" srcOrd="0" destOrd="0" presId="urn:microsoft.com/office/officeart/2005/8/layout/hierarchy2"/>
    <dgm:cxn modelId="{A46A1A4E-A3FE-4013-8617-4031147395F2}" type="presParOf" srcId="{2C9C0865-67BE-491F-9DE1-95A57D363F81}" destId="{DE8EFBA3-92B6-4A37-A7B4-E7231B1FC46A}" srcOrd="1" destOrd="0" presId="urn:microsoft.com/office/officeart/2005/8/layout/hierarchy2"/>
    <dgm:cxn modelId="{192E7024-3220-47C5-835C-30F7CE927970}" type="presParOf" srcId="{DE8EFBA3-92B6-4A37-A7B4-E7231B1FC46A}" destId="{817177A4-F694-405C-A8A9-8B8A65143B5D}" srcOrd="0" destOrd="0" presId="urn:microsoft.com/office/officeart/2005/8/layout/hierarchy2"/>
    <dgm:cxn modelId="{AE180252-034C-44CB-B205-E8192ACA4C8E}" type="presParOf" srcId="{DE8EFBA3-92B6-4A37-A7B4-E7231B1FC46A}" destId="{C051B618-E7D3-4FDD-A04B-BF4BB67D220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67E6D-A524-4FFD-BDAB-AC52F60486FE}">
      <dsp:nvSpPr>
        <dsp:cNvPr id="0" name=""/>
        <dsp:cNvSpPr/>
      </dsp:nvSpPr>
      <dsp:spPr>
        <a:xfrm>
          <a:off x="173593" y="2103121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Cases</a:t>
          </a:r>
          <a:endParaRPr lang="en-GB" sz="800" kern="1200" dirty="0"/>
        </a:p>
      </dsp:txBody>
      <dsp:txXfrm>
        <a:off x="188893" y="2118421"/>
        <a:ext cx="1014178" cy="491789"/>
      </dsp:txXfrm>
    </dsp:sp>
    <dsp:sp modelId="{64C71DB7-8E51-48EE-B622-C8E5F1B2895F}">
      <dsp:nvSpPr>
        <dsp:cNvPr id="0" name=""/>
        <dsp:cNvSpPr/>
      </dsp:nvSpPr>
      <dsp:spPr>
        <a:xfrm rot="17350740">
          <a:off x="791277" y="1753626"/>
          <a:ext cx="1272100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1272100" y="99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395525" y="1731766"/>
        <a:ext cx="63605" cy="63605"/>
      </dsp:txXfrm>
    </dsp:sp>
    <dsp:sp modelId="{359B3C54-2FF8-4036-B37E-9158F6BE50D8}">
      <dsp:nvSpPr>
        <dsp:cNvPr id="0" name=""/>
        <dsp:cNvSpPr/>
      </dsp:nvSpPr>
      <dsp:spPr>
        <a:xfrm>
          <a:off x="1636283" y="901626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Longitudinal</a:t>
          </a:r>
          <a:endParaRPr lang="en-GB" sz="800" kern="1200" dirty="0"/>
        </a:p>
      </dsp:txBody>
      <dsp:txXfrm>
        <a:off x="1651583" y="916926"/>
        <a:ext cx="1014178" cy="491789"/>
      </dsp:txXfrm>
    </dsp:sp>
    <dsp:sp modelId="{E88854F1-C7A4-442C-83C3-E01CEF69D0AD}">
      <dsp:nvSpPr>
        <dsp:cNvPr id="0" name=""/>
        <dsp:cNvSpPr/>
      </dsp:nvSpPr>
      <dsp:spPr>
        <a:xfrm rot="17692822">
          <a:off x="2393361" y="702317"/>
          <a:ext cx="993312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993312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65184" y="687427"/>
        <a:ext cx="49665" cy="49665"/>
      </dsp:txXfrm>
    </dsp:sp>
    <dsp:sp modelId="{A6D82FB2-F080-4C25-8325-AD3D4E5C6454}">
      <dsp:nvSpPr>
        <dsp:cNvPr id="0" name=""/>
        <dsp:cNvSpPr/>
      </dsp:nvSpPr>
      <dsp:spPr>
        <a:xfrm>
          <a:off x="3098973" y="505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Extraction Dampers</a:t>
          </a:r>
          <a:endParaRPr lang="en-GB" sz="800" kern="1200" dirty="0"/>
        </a:p>
      </dsp:txBody>
      <dsp:txXfrm>
        <a:off x="3114273" y="15805"/>
        <a:ext cx="1014178" cy="491789"/>
      </dsp:txXfrm>
    </dsp:sp>
    <dsp:sp modelId="{A875E7E6-7515-4FA7-AC1A-FF523F0442B4}">
      <dsp:nvSpPr>
        <dsp:cNvPr id="0" name=""/>
        <dsp:cNvSpPr/>
      </dsp:nvSpPr>
      <dsp:spPr>
        <a:xfrm>
          <a:off x="4143751" y="251757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42259" y="251251"/>
        <a:ext cx="20895" cy="20895"/>
      </dsp:txXfrm>
    </dsp:sp>
    <dsp:sp modelId="{60AA944B-A73A-460B-8DC4-BC8B4D1E9A83}">
      <dsp:nvSpPr>
        <dsp:cNvPr id="0" name=""/>
        <dsp:cNvSpPr/>
      </dsp:nvSpPr>
      <dsp:spPr>
        <a:xfrm>
          <a:off x="4561663" y="505"/>
          <a:ext cx="1502903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Extraction dampers of adjacent and affected compartments do not open</a:t>
          </a:r>
          <a:endParaRPr lang="en-GB" sz="800" kern="1200" dirty="0"/>
        </a:p>
      </dsp:txBody>
      <dsp:txXfrm>
        <a:off x="4576963" y="15805"/>
        <a:ext cx="1472303" cy="491789"/>
      </dsp:txXfrm>
    </dsp:sp>
    <dsp:sp modelId="{145D3DB7-11A7-4A0F-A64A-22DD82EF1682}">
      <dsp:nvSpPr>
        <dsp:cNvPr id="0" name=""/>
        <dsp:cNvSpPr/>
      </dsp:nvSpPr>
      <dsp:spPr>
        <a:xfrm>
          <a:off x="2681061" y="1152878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79569" y="1152373"/>
        <a:ext cx="20895" cy="20895"/>
      </dsp:txXfrm>
    </dsp:sp>
    <dsp:sp modelId="{D8EC95CD-F857-405D-B7B9-000A682DA73C}">
      <dsp:nvSpPr>
        <dsp:cNvPr id="0" name=""/>
        <dsp:cNvSpPr/>
      </dsp:nvSpPr>
      <dsp:spPr>
        <a:xfrm>
          <a:off x="3098973" y="901626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Wall Dampers</a:t>
          </a:r>
          <a:endParaRPr lang="en-GB" sz="800" kern="1200" dirty="0"/>
        </a:p>
      </dsp:txBody>
      <dsp:txXfrm>
        <a:off x="3114273" y="916926"/>
        <a:ext cx="1014178" cy="491789"/>
      </dsp:txXfrm>
    </dsp:sp>
    <dsp:sp modelId="{9278B32C-73F7-4EB9-A28F-AD7BC5200AE7}">
      <dsp:nvSpPr>
        <dsp:cNvPr id="0" name=""/>
        <dsp:cNvSpPr/>
      </dsp:nvSpPr>
      <dsp:spPr>
        <a:xfrm rot="19457599">
          <a:off x="4095377" y="1002691"/>
          <a:ext cx="514659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514659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39841" y="999767"/>
        <a:ext cx="25732" cy="25732"/>
      </dsp:txXfrm>
    </dsp:sp>
    <dsp:sp modelId="{47776EC2-A611-4E46-849F-1E89B16797E0}">
      <dsp:nvSpPr>
        <dsp:cNvPr id="0" name=""/>
        <dsp:cNvSpPr/>
      </dsp:nvSpPr>
      <dsp:spPr>
        <a:xfrm>
          <a:off x="4561663" y="601252"/>
          <a:ext cx="14950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The wall damper, open by default, closes.</a:t>
          </a:r>
          <a:endParaRPr lang="en-GB" sz="800" kern="1200" dirty="0"/>
        </a:p>
      </dsp:txBody>
      <dsp:txXfrm>
        <a:off x="4576963" y="616552"/>
        <a:ext cx="1464478" cy="491789"/>
      </dsp:txXfrm>
    </dsp:sp>
    <dsp:sp modelId="{FF5EF1AA-7CE9-4F28-9EFD-CD412E19E068}">
      <dsp:nvSpPr>
        <dsp:cNvPr id="0" name=""/>
        <dsp:cNvSpPr/>
      </dsp:nvSpPr>
      <dsp:spPr>
        <a:xfrm rot="2142401">
          <a:off x="4095377" y="1303065"/>
          <a:ext cx="514659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514659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39841" y="1300141"/>
        <a:ext cx="25732" cy="25732"/>
      </dsp:txXfrm>
    </dsp:sp>
    <dsp:sp modelId="{957E77DC-4F56-42F1-B163-BEB5DCAC0F74}">
      <dsp:nvSpPr>
        <dsp:cNvPr id="0" name=""/>
        <dsp:cNvSpPr/>
      </dsp:nvSpPr>
      <dsp:spPr>
        <a:xfrm>
          <a:off x="4561663" y="1202000"/>
          <a:ext cx="1501461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Worst case: all dampers of affected and adjacent compartments close</a:t>
          </a:r>
          <a:endParaRPr lang="en-GB" sz="800" kern="1200" dirty="0"/>
        </a:p>
      </dsp:txBody>
      <dsp:txXfrm>
        <a:off x="4576963" y="1217300"/>
        <a:ext cx="1470861" cy="491789"/>
      </dsp:txXfrm>
    </dsp:sp>
    <dsp:sp modelId="{E97DC3FB-A1F6-40FD-B024-D18106FDB1D7}">
      <dsp:nvSpPr>
        <dsp:cNvPr id="0" name=""/>
        <dsp:cNvSpPr/>
      </dsp:nvSpPr>
      <dsp:spPr>
        <a:xfrm rot="3907178">
          <a:off x="2393361" y="1603439"/>
          <a:ext cx="993312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993312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65184" y="1588549"/>
        <a:ext cx="49665" cy="49665"/>
      </dsp:txXfrm>
    </dsp:sp>
    <dsp:sp modelId="{AF63601B-4728-44BF-879E-A1F5306FD22F}">
      <dsp:nvSpPr>
        <dsp:cNvPr id="0" name=""/>
        <dsp:cNvSpPr/>
      </dsp:nvSpPr>
      <dsp:spPr>
        <a:xfrm>
          <a:off x="3098973" y="1802748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Door</a:t>
          </a:r>
          <a:endParaRPr lang="en-GB" sz="800" kern="1200" dirty="0"/>
        </a:p>
      </dsp:txBody>
      <dsp:txXfrm>
        <a:off x="3114273" y="1818048"/>
        <a:ext cx="1014178" cy="491789"/>
      </dsp:txXfrm>
    </dsp:sp>
    <dsp:sp modelId="{25D1E550-E528-48E9-8AE5-9C7A80C2D8D0}">
      <dsp:nvSpPr>
        <dsp:cNvPr id="0" name=""/>
        <dsp:cNvSpPr/>
      </dsp:nvSpPr>
      <dsp:spPr>
        <a:xfrm>
          <a:off x="4143751" y="2054000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42259" y="2053494"/>
        <a:ext cx="20895" cy="20895"/>
      </dsp:txXfrm>
    </dsp:sp>
    <dsp:sp modelId="{4EC614E6-C868-4F76-ACB8-9FEC4A84FA3F}">
      <dsp:nvSpPr>
        <dsp:cNvPr id="0" name=""/>
        <dsp:cNvSpPr/>
      </dsp:nvSpPr>
      <dsp:spPr>
        <a:xfrm>
          <a:off x="4561663" y="1802748"/>
          <a:ext cx="1517436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The door does not close, it stays open</a:t>
          </a:r>
          <a:endParaRPr lang="en-GB" sz="800" kern="1200" dirty="0"/>
        </a:p>
      </dsp:txBody>
      <dsp:txXfrm>
        <a:off x="4576963" y="1818048"/>
        <a:ext cx="1486836" cy="491789"/>
      </dsp:txXfrm>
    </dsp:sp>
    <dsp:sp modelId="{3E87567C-FF07-4383-ABF1-10C2B9309A19}">
      <dsp:nvSpPr>
        <dsp:cNvPr id="0" name=""/>
        <dsp:cNvSpPr/>
      </dsp:nvSpPr>
      <dsp:spPr>
        <a:xfrm rot="4249260">
          <a:off x="791277" y="2955121"/>
          <a:ext cx="1272100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1272100" y="99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395525" y="2933261"/>
        <a:ext cx="63605" cy="63605"/>
      </dsp:txXfrm>
    </dsp:sp>
    <dsp:sp modelId="{226FA4D3-7BF7-4A7D-965B-CB94FE83714C}">
      <dsp:nvSpPr>
        <dsp:cNvPr id="0" name=""/>
        <dsp:cNvSpPr/>
      </dsp:nvSpPr>
      <dsp:spPr>
        <a:xfrm>
          <a:off x="1636283" y="3304617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 err="1"/>
            <a:t>Semitransverse</a:t>
          </a:r>
          <a:endParaRPr lang="en-GB" sz="800" kern="1200" dirty="0"/>
        </a:p>
      </dsp:txBody>
      <dsp:txXfrm>
        <a:off x="1651583" y="3319917"/>
        <a:ext cx="1014178" cy="491789"/>
      </dsp:txXfrm>
    </dsp:sp>
    <dsp:sp modelId="{8333C25C-7973-4916-A225-54A754B0623A}">
      <dsp:nvSpPr>
        <dsp:cNvPr id="0" name=""/>
        <dsp:cNvSpPr/>
      </dsp:nvSpPr>
      <dsp:spPr>
        <a:xfrm rot="17692822">
          <a:off x="2393361" y="3105308"/>
          <a:ext cx="993312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993312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65184" y="3090418"/>
        <a:ext cx="49665" cy="49665"/>
      </dsp:txXfrm>
    </dsp:sp>
    <dsp:sp modelId="{98689185-34BA-4DA7-A021-BCE2F400177F}">
      <dsp:nvSpPr>
        <dsp:cNvPr id="0" name=""/>
        <dsp:cNvSpPr/>
      </dsp:nvSpPr>
      <dsp:spPr>
        <a:xfrm>
          <a:off x="3098973" y="2403495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Extraction Dampers</a:t>
          </a:r>
          <a:endParaRPr lang="en-GB" sz="800" kern="1200" dirty="0"/>
        </a:p>
      </dsp:txBody>
      <dsp:txXfrm>
        <a:off x="3114273" y="2418795"/>
        <a:ext cx="1014178" cy="491789"/>
      </dsp:txXfrm>
    </dsp:sp>
    <dsp:sp modelId="{5EDDC2F3-D668-480B-B279-0524831093C5}">
      <dsp:nvSpPr>
        <dsp:cNvPr id="0" name=""/>
        <dsp:cNvSpPr/>
      </dsp:nvSpPr>
      <dsp:spPr>
        <a:xfrm>
          <a:off x="4143751" y="2654747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42259" y="2654242"/>
        <a:ext cx="20895" cy="20895"/>
      </dsp:txXfrm>
    </dsp:sp>
    <dsp:sp modelId="{CB101F42-BCF5-4607-9163-C57FE6277CA3}">
      <dsp:nvSpPr>
        <dsp:cNvPr id="0" name=""/>
        <dsp:cNvSpPr/>
      </dsp:nvSpPr>
      <dsp:spPr>
        <a:xfrm>
          <a:off x="4561663" y="2403495"/>
          <a:ext cx="1517436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Extraction dampers of adjacent and affected compartments do not open</a:t>
          </a:r>
          <a:endParaRPr lang="en-GB" sz="800" kern="1200" dirty="0"/>
        </a:p>
      </dsp:txBody>
      <dsp:txXfrm>
        <a:off x="4576963" y="2418795"/>
        <a:ext cx="1486836" cy="491789"/>
      </dsp:txXfrm>
    </dsp:sp>
    <dsp:sp modelId="{6E41BC10-6BF5-408A-ACB3-902906FD185D}">
      <dsp:nvSpPr>
        <dsp:cNvPr id="0" name=""/>
        <dsp:cNvSpPr/>
      </dsp:nvSpPr>
      <dsp:spPr>
        <a:xfrm rot="19457599">
          <a:off x="2632687" y="3405682"/>
          <a:ext cx="514659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514659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77151" y="3402758"/>
        <a:ext cx="25732" cy="25732"/>
      </dsp:txXfrm>
    </dsp:sp>
    <dsp:sp modelId="{58F63EFC-2C04-4C65-BF64-0420D1D68EA2}">
      <dsp:nvSpPr>
        <dsp:cNvPr id="0" name=""/>
        <dsp:cNvSpPr/>
      </dsp:nvSpPr>
      <dsp:spPr>
        <a:xfrm>
          <a:off x="3098973" y="3004243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Normal Ventilation Dampers</a:t>
          </a:r>
          <a:endParaRPr lang="en-GB" sz="800" kern="1200" dirty="0"/>
        </a:p>
      </dsp:txBody>
      <dsp:txXfrm>
        <a:off x="3114273" y="3019543"/>
        <a:ext cx="1014178" cy="491789"/>
      </dsp:txXfrm>
    </dsp:sp>
    <dsp:sp modelId="{A0C5920B-9389-4758-A3F2-F178B576EB84}">
      <dsp:nvSpPr>
        <dsp:cNvPr id="0" name=""/>
        <dsp:cNvSpPr/>
      </dsp:nvSpPr>
      <dsp:spPr>
        <a:xfrm>
          <a:off x="4143751" y="3255495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42259" y="3254990"/>
        <a:ext cx="20895" cy="20895"/>
      </dsp:txXfrm>
    </dsp:sp>
    <dsp:sp modelId="{9BC784F2-1468-4B30-869C-AC0CD11A36E3}">
      <dsp:nvSpPr>
        <dsp:cNvPr id="0" name=""/>
        <dsp:cNvSpPr/>
      </dsp:nvSpPr>
      <dsp:spPr>
        <a:xfrm>
          <a:off x="4561663" y="3004243"/>
          <a:ext cx="1501973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They don’t change position</a:t>
          </a:r>
          <a:endParaRPr lang="en-GB" sz="800" kern="1200" dirty="0"/>
        </a:p>
      </dsp:txBody>
      <dsp:txXfrm>
        <a:off x="4576963" y="3019543"/>
        <a:ext cx="1471373" cy="491789"/>
      </dsp:txXfrm>
    </dsp:sp>
    <dsp:sp modelId="{77621108-3D1A-4403-8F7C-543BF787607B}">
      <dsp:nvSpPr>
        <dsp:cNvPr id="0" name=""/>
        <dsp:cNvSpPr/>
      </dsp:nvSpPr>
      <dsp:spPr>
        <a:xfrm rot="2142401">
          <a:off x="2632687" y="3706056"/>
          <a:ext cx="514659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514659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77151" y="3703132"/>
        <a:ext cx="25732" cy="25732"/>
      </dsp:txXfrm>
    </dsp:sp>
    <dsp:sp modelId="{D9F9464B-52F1-45E9-8ACE-E8723E95BE8D}">
      <dsp:nvSpPr>
        <dsp:cNvPr id="0" name=""/>
        <dsp:cNvSpPr/>
      </dsp:nvSpPr>
      <dsp:spPr>
        <a:xfrm>
          <a:off x="3098973" y="3604991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Emergency supply dampers</a:t>
          </a:r>
          <a:endParaRPr lang="en-GB" sz="800" kern="1200" dirty="0"/>
        </a:p>
      </dsp:txBody>
      <dsp:txXfrm>
        <a:off x="3114273" y="3620291"/>
        <a:ext cx="1014178" cy="491789"/>
      </dsp:txXfrm>
    </dsp:sp>
    <dsp:sp modelId="{D341CAD5-7DA9-4603-B441-77BD1726655A}">
      <dsp:nvSpPr>
        <dsp:cNvPr id="0" name=""/>
        <dsp:cNvSpPr/>
      </dsp:nvSpPr>
      <dsp:spPr>
        <a:xfrm>
          <a:off x="4143751" y="3856243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42259" y="3855737"/>
        <a:ext cx="20895" cy="20895"/>
      </dsp:txXfrm>
    </dsp:sp>
    <dsp:sp modelId="{204D4444-636C-4F27-971F-9193D226A09F}">
      <dsp:nvSpPr>
        <dsp:cNvPr id="0" name=""/>
        <dsp:cNvSpPr/>
      </dsp:nvSpPr>
      <dsp:spPr>
        <a:xfrm>
          <a:off x="4561663" y="3604991"/>
          <a:ext cx="1501973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They don’t open</a:t>
          </a:r>
          <a:endParaRPr lang="en-GB" sz="800" kern="1200" dirty="0"/>
        </a:p>
      </dsp:txBody>
      <dsp:txXfrm>
        <a:off x="4576963" y="3620291"/>
        <a:ext cx="1471373" cy="491789"/>
      </dsp:txXfrm>
    </dsp:sp>
    <dsp:sp modelId="{DA04A6B6-1AA4-4FDF-A585-31F4A554C153}">
      <dsp:nvSpPr>
        <dsp:cNvPr id="0" name=""/>
        <dsp:cNvSpPr/>
      </dsp:nvSpPr>
      <dsp:spPr>
        <a:xfrm rot="3907178">
          <a:off x="2393361" y="4006429"/>
          <a:ext cx="993312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993312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865184" y="3991539"/>
        <a:ext cx="49665" cy="49665"/>
      </dsp:txXfrm>
    </dsp:sp>
    <dsp:sp modelId="{880908DA-F80F-4F8B-8DE6-996483C7CC63}">
      <dsp:nvSpPr>
        <dsp:cNvPr id="0" name=""/>
        <dsp:cNvSpPr/>
      </dsp:nvSpPr>
      <dsp:spPr>
        <a:xfrm>
          <a:off x="3098973" y="4205738"/>
          <a:ext cx="1044778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Door</a:t>
          </a:r>
          <a:endParaRPr lang="en-GB" sz="800" kern="1200" dirty="0"/>
        </a:p>
      </dsp:txBody>
      <dsp:txXfrm>
        <a:off x="3114273" y="4221038"/>
        <a:ext cx="1014178" cy="491789"/>
      </dsp:txXfrm>
    </dsp:sp>
    <dsp:sp modelId="{A5FCD8EE-206F-4D63-8D09-3DE3AA6B3151}">
      <dsp:nvSpPr>
        <dsp:cNvPr id="0" name=""/>
        <dsp:cNvSpPr/>
      </dsp:nvSpPr>
      <dsp:spPr>
        <a:xfrm>
          <a:off x="4143751" y="4456990"/>
          <a:ext cx="417911" cy="19885"/>
        </a:xfrm>
        <a:custGeom>
          <a:avLst/>
          <a:gdLst/>
          <a:ahLst/>
          <a:cxnLst/>
          <a:rect l="0" t="0" r="0" b="0"/>
          <a:pathLst>
            <a:path>
              <a:moveTo>
                <a:pt x="0" y="9942"/>
              </a:moveTo>
              <a:lnTo>
                <a:pt x="417911" y="99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342259" y="4456485"/>
        <a:ext cx="20895" cy="20895"/>
      </dsp:txXfrm>
    </dsp:sp>
    <dsp:sp modelId="{817177A4-F694-405C-A8A9-8B8A65143B5D}">
      <dsp:nvSpPr>
        <dsp:cNvPr id="0" name=""/>
        <dsp:cNvSpPr/>
      </dsp:nvSpPr>
      <dsp:spPr>
        <a:xfrm>
          <a:off x="4561663" y="4205738"/>
          <a:ext cx="1501973" cy="522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Door does not close, it stays open</a:t>
          </a:r>
          <a:endParaRPr lang="en-GB" sz="800" kern="1200" dirty="0"/>
        </a:p>
      </dsp:txBody>
      <dsp:txXfrm>
        <a:off x="4576963" y="4221038"/>
        <a:ext cx="1471373" cy="491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2E59F-A02D-4436-B3C6-B7211718598A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66D72-6892-4452-8143-2F00CBAEFDD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83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36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65217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1786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32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10110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DC632-F474-24E5-D381-1CF0DBBD3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D86B2D-E042-BEB7-9BAF-BEC72A301E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624E00-8D57-2C5C-AC65-3DD8CD0A77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D76CA-4446-219F-1733-58E34B9CE3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33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6142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671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569B6-8C14-0197-7403-3BDB3AD15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50CC89-97DA-6267-1113-A1134E6503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6AAA7A-ACD7-C51D-0EEF-F47B2C982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D5205-5F4F-B057-DEF0-6DB29438B9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62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E757E-659F-AF7A-CF1B-1058A7FE9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312D79-62C1-8DAD-EFA4-EAB5C1F3A1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3F821E-09CD-B45B-DB9F-04D7A2065B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8A98E-A7CA-609C-27F2-576F9D3C57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933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C3AAF-9F6E-B35F-14E7-51574CADC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8923EE-4B56-429F-B41C-8EC609882C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9667AF-97E9-5AC0-3C22-97A141747D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FBB5-1EFA-D95F-6D8B-B0E1E1B21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406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A6ABF-9C2A-69B5-0658-635775C58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130FE6-A88F-685E-BDBA-FC03DB0DEE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F52B3E-227B-223B-B523-118A65CE2F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0085B-DEBA-6A88-7D21-A3917A23F4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317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DB3A3-1FD3-E32D-CEBA-3CFFCC51A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0E78D9-7A43-EAA6-CDBC-CF9A250BDB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A1E18F-E2A9-663F-5BE5-29314812A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B5F74-1BDB-EDC9-5480-4D600F0BE7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473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3CAFD-5B57-4802-ECAD-E085FADC8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C64E38-3B44-39BC-5072-DF36AFC27C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BB6B06-9559-6E38-6057-2E82D2C6F0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27120F-8AC6-298F-9B5F-DE24DC3EF4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66D72-6892-4452-8143-2F00CBAEFDD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830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BC254-215A-4561-A8D1-898868F17974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923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2A713-1BF7-FFED-8E9D-07048B391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1123E0-33C1-D080-2C55-1520C47A7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820DB-709B-D0ED-8106-674750865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D0C0D-E891-1149-FC8B-7CB903B49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E4442-2DC2-AF41-C7D6-D25060D49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81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A68E8-CC52-3760-7766-F5DACD18A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8A8482-3907-273B-30C8-0E3A20845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9E634-3D6D-2EB1-0F44-EF198A389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711F9-4B4B-DDC9-33AA-B56109778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EE16A-338A-ABF7-6D06-FB2F0D3F4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51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05625F-DC8A-90F2-C469-769EC4406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3E4B7F-C188-C203-69C3-5A1AE82A1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47286-26AC-893A-8EF4-99DD82FC0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1F46D-3B72-696B-4E30-EAB01645A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00A11-D9E5-1FAB-05C3-61E9ADC7A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5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4F704-AC49-EF31-454F-161A926EE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CF62F-56F4-76EC-2C72-107C50C6F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6356C-ABE4-6D53-6E73-2D87471FF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AEED6-B17B-2C44-DEE8-18F6CB653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AE1E1-6780-67D3-C7F9-62641015C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44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2A1E0-3FDE-9540-B2E4-276202F42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33CD6-1476-CC26-7EAF-3E03657E8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BFF25-5777-95D4-0038-904D4C66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B02A0-B267-3794-A52C-2D4B4E22E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226DB-FFB4-02DF-71FB-F78638B8A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81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F3D2F-BAD5-4E93-0502-8A4A9D09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F86B-E599-A03B-6E2A-DF0D5EC924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F925EE-B193-97C7-1E2F-56C5A08E98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72ED0-6344-C458-B557-14CAA0124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6C75A-C6A8-EB44-3B60-2A7918EA2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52049-8A10-E55B-ECB3-30D16416F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54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94791-95DB-EB2C-5BF7-392E686F1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FEF86-01FF-4AC6-D763-6C66D82BB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E65B9-FA00-F495-227E-4DEB9E79A4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3CBB69-0EDD-0604-ECE2-0C7079A8DB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96613-D3E0-2682-D8AA-CAE18765AA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94A946-26E9-4CD9-AE2F-A4D7AE82A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520409-CEB9-E91A-396E-8CBBDB763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097959-4C78-505D-4C99-FB795ECB1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0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1488-47DF-66A7-AF70-37A3E18B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8352C2-3F31-CF19-3FA2-8DD7503B4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722E0A-B184-8616-E559-9F4964D8C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252BB3-90AA-883B-87CE-C148F159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97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EE61B3-2735-1FDB-2EB2-585FE08C8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A77CC7-7A16-B157-0735-C0A57BB50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23942-F17E-9635-FE33-60DF2D088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91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A88E4-0433-B625-21E9-034C435A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BD8F5-30E2-A173-8A81-8959A0574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55D63B-21F0-D1A5-6DEE-CBE2B4287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16483-A26D-E35B-829C-32E809115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345AB-85C6-30D0-ADC1-47B231B54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88BA6-B2A4-73EB-FD85-5136F32CC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3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264BB-55BC-872E-D243-46F8F906F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C76250-3239-F42D-E0F0-E707C248CE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4CFAFC-78E1-8F08-6A1F-1E339CC3BB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C885D-2ED1-6259-406C-1EC34053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D6F198-A3DA-DAA8-F3D8-577593752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FFB01-3634-1104-9BD0-76348BCA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601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0E767-7821-3865-42AB-6FE2343F6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24379-1951-3D14-6F9E-AD8514731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8140B-13DC-3492-11A4-D4DAC2B2B7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89E56-7FF0-4A11-A9D4-6C855D11604B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344E6-BBE6-72B0-93DE-D1ED7F4D9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B339E-B518-7723-2402-F9702A92D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99C71-9630-4141-A6D2-C0FDC2E96A9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86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46.png"/><Relationship Id="rId5" Type="http://schemas.openxmlformats.org/officeDocument/2006/relationships/image" Target="../media/image42.png"/><Relationship Id="rId10" Type="http://schemas.openxmlformats.org/officeDocument/2006/relationships/image" Target="../media/image45.png"/><Relationship Id="rId4" Type="http://schemas.openxmlformats.org/officeDocument/2006/relationships/image" Target="../media/image41.png"/><Relationship Id="rId9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43.png"/><Relationship Id="rId5" Type="http://schemas.openxmlformats.org/officeDocument/2006/relationships/image" Target="../media/image49.png"/><Relationship Id="rId10" Type="http://schemas.openxmlformats.org/officeDocument/2006/relationships/image" Target="../media/image3.png"/><Relationship Id="rId4" Type="http://schemas.openxmlformats.org/officeDocument/2006/relationships/image" Target="../media/image48.png"/><Relationship Id="rId9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2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jpeg"/><Relationship Id="rId3" Type="http://schemas.openxmlformats.org/officeDocument/2006/relationships/image" Target="../media/image57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62.png"/><Relationship Id="rId5" Type="http://schemas.openxmlformats.org/officeDocument/2006/relationships/image" Target="../media/image3.png"/><Relationship Id="rId10" Type="http://schemas.openxmlformats.org/officeDocument/2006/relationships/image" Target="../media/image61.png"/><Relationship Id="rId4" Type="http://schemas.openxmlformats.org/officeDocument/2006/relationships/image" Target="../media/image2.png"/><Relationship Id="rId9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png"/><Relationship Id="rId7" Type="http://schemas.openxmlformats.org/officeDocument/2006/relationships/image" Target="../media/image6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gif"/><Relationship Id="rId5" Type="http://schemas.openxmlformats.org/officeDocument/2006/relationships/image" Target="../media/image65.gif"/><Relationship Id="rId4" Type="http://schemas.openxmlformats.org/officeDocument/2006/relationships/image" Target="../media/image3.png"/><Relationship Id="rId9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9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85355E-BDC1-69EC-A394-23B985D89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CA871C-9BA9-D1EC-DA26-DDDDA79F5338}"/>
              </a:ext>
            </a:extLst>
          </p:cNvPr>
          <p:cNvSpPr txBox="1"/>
          <p:nvPr/>
        </p:nvSpPr>
        <p:spPr>
          <a:xfrm>
            <a:off x="1693499" y="356859"/>
            <a:ext cx="93998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</a:rPr>
              <a:t>Future </a:t>
            </a:r>
            <a:r>
              <a:rPr lang="fr-FR" sz="5400" b="1" dirty="0" err="1">
                <a:solidFill>
                  <a:schemeClr val="bg1"/>
                </a:solidFill>
              </a:rPr>
              <a:t>Circular</a:t>
            </a:r>
            <a:r>
              <a:rPr lang="fr-FR" sz="5400" b="1" dirty="0">
                <a:solidFill>
                  <a:schemeClr val="bg1"/>
                </a:solidFill>
              </a:rPr>
              <a:t> </a:t>
            </a:r>
            <a:r>
              <a:rPr lang="fr-FR" sz="5400" b="1" dirty="0" err="1">
                <a:solidFill>
                  <a:schemeClr val="bg1"/>
                </a:solidFill>
              </a:rPr>
              <a:t>Collider</a:t>
            </a:r>
            <a:endParaRPr lang="fr-FR" sz="5400" b="1" dirty="0">
              <a:solidFill>
                <a:schemeClr val="bg1"/>
              </a:solidFill>
            </a:endParaRPr>
          </a:p>
          <a:p>
            <a:pPr algn="ctr"/>
            <a:r>
              <a:rPr lang="fr-FR" sz="4400" b="1" i="1" dirty="0" err="1">
                <a:solidFill>
                  <a:schemeClr val="bg1"/>
                </a:solidFill>
              </a:rPr>
              <a:t>Technical</a:t>
            </a:r>
            <a:r>
              <a:rPr lang="fr-FR" sz="4400" b="1" i="1" dirty="0">
                <a:solidFill>
                  <a:schemeClr val="bg1"/>
                </a:solidFill>
              </a:rPr>
              <a:t> Infrastructure</a:t>
            </a:r>
          </a:p>
          <a:p>
            <a:pPr algn="ctr"/>
            <a:endParaRPr lang="fr-FR" sz="4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fr-FR" sz="4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4800" b="1" i="1" dirty="0">
                <a:solidFill>
                  <a:schemeClr val="bg1"/>
                </a:solidFill>
              </a:rPr>
              <a:t>Ventilation update for FCC</a:t>
            </a:r>
            <a:endParaRPr lang="de-DE" sz="6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A549D3-B2B7-F254-AD2E-B851DD8330E4}"/>
              </a:ext>
            </a:extLst>
          </p:cNvPr>
          <p:cNvSpPr txBox="1"/>
          <p:nvPr/>
        </p:nvSpPr>
        <p:spPr>
          <a:xfrm>
            <a:off x="7850185" y="5142785"/>
            <a:ext cx="386233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I. Martin Melero (EN/CV)</a:t>
            </a:r>
          </a:p>
          <a:p>
            <a:pPr algn="ctr"/>
            <a:endParaRPr lang="fr-CH" sz="2000" i="1" dirty="0">
              <a:solidFill>
                <a:schemeClr val="accent3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000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FCC Week 2025</a:t>
            </a:r>
          </a:p>
        </p:txBody>
      </p:sp>
    </p:spTree>
    <p:extLst>
      <p:ext uri="{BB962C8B-B14F-4D97-AF65-F5344CB8AC3E}">
        <p14:creationId xmlns:p14="http://schemas.microsoft.com/office/powerpoint/2010/main" val="3865313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47EE9-556D-8A5E-1690-2BF82B314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90D8C29-F6D6-DEA6-8F20-26931D20127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47" y="1085581"/>
            <a:ext cx="5579921" cy="464418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FDCF339-6789-860A-1DCE-858E17A08E8C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8C50EB7-DF7A-E178-CF85-A00ABF81361A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5C76BAE-1655-796D-9F20-B4DB751C1FE1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927348F-151D-4982-C9A1-C4CEFF6E61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AB10D1E-40A5-2ECE-7F7C-5DAFA8D1E0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B819AD13-C2F0-0CD1-7551-F37DBABA1D00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BDAEE231-E99F-6E63-7C4C-D39ECD458272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10</a:t>
            </a:fld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14" name="Imagen 18">
            <a:extLst>
              <a:ext uri="{FF2B5EF4-FFF2-40B4-BE49-F238E27FC236}">
                <a16:creationId xmlns:a16="http://schemas.microsoft.com/office/drawing/2014/main" id="{3DF4B689-8395-355A-7A2C-498576AED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5" name="Rectángulo 22">
            <a:extLst>
              <a:ext uri="{FF2B5EF4-FFF2-40B4-BE49-F238E27FC236}">
                <a16:creationId xmlns:a16="http://schemas.microsoft.com/office/drawing/2014/main" id="{F7356EC7-5F20-1275-5B54-79B9C9261852}"/>
              </a:ext>
            </a:extLst>
          </p:cNvPr>
          <p:cNvSpPr/>
          <p:nvPr/>
        </p:nvSpPr>
        <p:spPr>
          <a:xfrm>
            <a:off x="10610243" y="5671668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22">
            <a:extLst>
              <a:ext uri="{FF2B5EF4-FFF2-40B4-BE49-F238E27FC236}">
                <a16:creationId xmlns:a16="http://schemas.microsoft.com/office/drawing/2014/main" id="{B5759EB1-F555-3EF1-07B5-F256159BF8E4}"/>
              </a:ext>
            </a:extLst>
          </p:cNvPr>
          <p:cNvSpPr/>
          <p:nvPr/>
        </p:nvSpPr>
        <p:spPr>
          <a:xfrm>
            <a:off x="10731687" y="6450784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7" name="Tabla 11">
            <a:extLst>
              <a:ext uri="{FF2B5EF4-FFF2-40B4-BE49-F238E27FC236}">
                <a16:creationId xmlns:a16="http://schemas.microsoft.com/office/drawing/2014/main" id="{BAB037A5-2E7F-D19E-47CB-EE425F112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98045"/>
              </p:ext>
            </p:extLst>
          </p:nvPr>
        </p:nvGraphicFramePr>
        <p:xfrm>
          <a:off x="158568" y="6103451"/>
          <a:ext cx="7088700" cy="553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181">
                  <a:extLst>
                    <a:ext uri="{9D8B030D-6E8A-4147-A177-3AD203B41FA5}">
                      <a16:colId xmlns:a16="http://schemas.microsoft.com/office/drawing/2014/main" val="643337461"/>
                    </a:ext>
                  </a:extLst>
                </a:gridCol>
                <a:gridCol w="2704290">
                  <a:extLst>
                    <a:ext uri="{9D8B030D-6E8A-4147-A177-3AD203B41FA5}">
                      <a16:colId xmlns:a16="http://schemas.microsoft.com/office/drawing/2014/main" val="1868157701"/>
                    </a:ext>
                  </a:extLst>
                </a:gridCol>
                <a:gridCol w="1076527">
                  <a:extLst>
                    <a:ext uri="{9D8B030D-6E8A-4147-A177-3AD203B41FA5}">
                      <a16:colId xmlns:a16="http://schemas.microsoft.com/office/drawing/2014/main" val="3199712778"/>
                    </a:ext>
                  </a:extLst>
                </a:gridCol>
                <a:gridCol w="1653702">
                  <a:extLst>
                    <a:ext uri="{9D8B030D-6E8A-4147-A177-3AD203B41FA5}">
                      <a16:colId xmlns:a16="http://schemas.microsoft.com/office/drawing/2014/main" val="2815376787"/>
                    </a:ext>
                  </a:extLst>
                </a:gridCol>
              </a:tblGrid>
              <a:tr h="273372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Technical Areas in H,L 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Emergency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139405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Access Mode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/>
                        <a:t>Ventilation Service Cavern: </a:t>
                      </a:r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 </a:t>
                      </a:r>
                      <a:r>
                        <a:rPr lang="en-GB" sz="12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1365"/>
                  </a:ext>
                </a:extLst>
              </a:tr>
            </a:tbl>
          </a:graphicData>
        </a:graphic>
      </p:graphicFrame>
      <p:sp>
        <p:nvSpPr>
          <p:cNvPr id="13" name="TextBox 23">
            <a:extLst>
              <a:ext uri="{FF2B5EF4-FFF2-40B4-BE49-F238E27FC236}">
                <a16:creationId xmlns:a16="http://schemas.microsoft.com/office/drawing/2014/main" id="{83278383-385C-B61F-B0AD-2E5A36BC9BB8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Points: H, 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70D4A0D-BE88-336A-81D5-5736DEE7BB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220247"/>
              </p:ext>
            </p:extLst>
          </p:nvPr>
        </p:nvGraphicFramePr>
        <p:xfrm>
          <a:off x="8618220" y="1109670"/>
          <a:ext cx="3292879" cy="33844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0104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038155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553684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Service Cavern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76279"/>
                  </a:ext>
                </a:extLst>
              </a:tr>
              <a:tr h="16111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Emergency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965340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PH.6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7405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92307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806953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PH.9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454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PH.10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70798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1283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02689"/>
                  </a:ext>
                </a:extLst>
              </a:tr>
            </a:tbl>
          </a:graphicData>
        </a:graphic>
      </p:graphicFrame>
      <p:pic>
        <p:nvPicPr>
          <p:cNvPr id="29" name="Picture 28">
            <a:extLst>
              <a:ext uri="{FF2B5EF4-FFF2-40B4-BE49-F238E27FC236}">
                <a16:creationId xmlns:a16="http://schemas.microsoft.com/office/drawing/2014/main" id="{44FB610F-BC7E-2FD2-2496-10467B98293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65"/>
          <a:stretch/>
        </p:blipFill>
        <p:spPr>
          <a:xfrm>
            <a:off x="5149087" y="2531669"/>
            <a:ext cx="3407179" cy="3396986"/>
          </a:xfrm>
          <a:prstGeom prst="rect">
            <a:avLst/>
          </a:prstGeom>
        </p:spPr>
      </p:pic>
      <p:sp>
        <p:nvSpPr>
          <p:cNvPr id="30" name="TextBox 23">
            <a:extLst>
              <a:ext uri="{FF2B5EF4-FFF2-40B4-BE49-F238E27FC236}">
                <a16:creationId xmlns:a16="http://schemas.microsoft.com/office/drawing/2014/main" id="{E2431A59-B236-A29E-C6F8-DF80DE98E654}"/>
              </a:ext>
            </a:extLst>
          </p:cNvPr>
          <p:cNvSpPr txBox="1"/>
          <p:nvPr/>
        </p:nvSpPr>
        <p:spPr>
          <a:xfrm>
            <a:off x="767202" y="4224922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PH.12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D8C805D6-E830-7F2D-20D8-85F0E8AB5831}"/>
              </a:ext>
            </a:extLst>
          </p:cNvPr>
          <p:cNvSpPr txBox="1"/>
          <p:nvPr/>
        </p:nvSpPr>
        <p:spPr>
          <a:xfrm>
            <a:off x="6570982" y="4949487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PH.12</a:t>
            </a:r>
          </a:p>
        </p:txBody>
      </p:sp>
      <p:sp>
        <p:nvSpPr>
          <p:cNvPr id="42" name="TextBox 23">
            <a:extLst>
              <a:ext uri="{FF2B5EF4-FFF2-40B4-BE49-F238E27FC236}">
                <a16:creationId xmlns:a16="http://schemas.microsoft.com/office/drawing/2014/main" id="{2DC58FDD-E11A-3356-6EAB-4E636FFCC968}"/>
              </a:ext>
            </a:extLst>
          </p:cNvPr>
          <p:cNvSpPr txBox="1"/>
          <p:nvPr/>
        </p:nvSpPr>
        <p:spPr>
          <a:xfrm>
            <a:off x="645282" y="4511436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43" name="TextBox 23">
            <a:extLst>
              <a:ext uri="{FF2B5EF4-FFF2-40B4-BE49-F238E27FC236}">
                <a16:creationId xmlns:a16="http://schemas.microsoft.com/office/drawing/2014/main" id="{ECC20AFB-8146-C218-D534-D2E4BC8D16FB}"/>
              </a:ext>
            </a:extLst>
          </p:cNvPr>
          <p:cNvSpPr txBox="1"/>
          <p:nvPr/>
        </p:nvSpPr>
        <p:spPr>
          <a:xfrm>
            <a:off x="3702918" y="451143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</a:t>
            </a:r>
          </a:p>
        </p:txBody>
      </p:sp>
      <p:sp>
        <p:nvSpPr>
          <p:cNvPr id="44" name="TextBox 23">
            <a:extLst>
              <a:ext uri="{FF2B5EF4-FFF2-40B4-BE49-F238E27FC236}">
                <a16:creationId xmlns:a16="http://schemas.microsoft.com/office/drawing/2014/main" id="{4029F0AA-445F-256F-BD56-C6FD4A7AF5D4}"/>
              </a:ext>
            </a:extLst>
          </p:cNvPr>
          <p:cNvSpPr txBox="1"/>
          <p:nvPr/>
        </p:nvSpPr>
        <p:spPr>
          <a:xfrm>
            <a:off x="3702918" y="46955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PH.2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00B1A767-0615-B23F-70EE-5A4D97D46E2A}"/>
              </a:ext>
            </a:extLst>
          </p:cNvPr>
          <p:cNvSpPr txBox="1"/>
          <p:nvPr/>
        </p:nvSpPr>
        <p:spPr>
          <a:xfrm>
            <a:off x="3728318" y="52866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id="{8DE97C74-904F-B584-7483-156B3B735721}"/>
              </a:ext>
            </a:extLst>
          </p:cNvPr>
          <p:cNvSpPr txBox="1"/>
          <p:nvPr/>
        </p:nvSpPr>
        <p:spPr>
          <a:xfrm>
            <a:off x="3728318" y="547080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83B0950B-730F-F645-C237-5B6A90AF4861}"/>
              </a:ext>
            </a:extLst>
          </p:cNvPr>
          <p:cNvSpPr txBox="1"/>
          <p:nvPr/>
        </p:nvSpPr>
        <p:spPr>
          <a:xfrm>
            <a:off x="706843" y="52739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id="{F0B01BE8-FC63-1DF2-F325-544C041015E0}"/>
              </a:ext>
            </a:extLst>
          </p:cNvPr>
          <p:cNvSpPr txBox="1"/>
          <p:nvPr/>
        </p:nvSpPr>
        <p:spPr>
          <a:xfrm>
            <a:off x="3733895" y="4899447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id="{EEA92FC7-46A1-7757-B5B6-B14DADB7373A}"/>
              </a:ext>
            </a:extLst>
          </p:cNvPr>
          <p:cNvSpPr txBox="1"/>
          <p:nvPr/>
        </p:nvSpPr>
        <p:spPr>
          <a:xfrm>
            <a:off x="3733895" y="508358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id="{3A8422B2-8F25-B91C-7602-1E082D00492E}"/>
              </a:ext>
            </a:extLst>
          </p:cNvPr>
          <p:cNvSpPr txBox="1"/>
          <p:nvPr/>
        </p:nvSpPr>
        <p:spPr>
          <a:xfrm>
            <a:off x="706843" y="508358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51" name="TextBox 23">
            <a:extLst>
              <a:ext uri="{FF2B5EF4-FFF2-40B4-BE49-F238E27FC236}">
                <a16:creationId xmlns:a16="http://schemas.microsoft.com/office/drawing/2014/main" id="{288509A3-B16E-C40F-F991-9B1EDD2AA94A}"/>
              </a:ext>
            </a:extLst>
          </p:cNvPr>
          <p:cNvSpPr txBox="1"/>
          <p:nvPr/>
        </p:nvSpPr>
        <p:spPr>
          <a:xfrm>
            <a:off x="614305" y="4698465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52" name="TextBox 23">
            <a:extLst>
              <a:ext uri="{FF2B5EF4-FFF2-40B4-BE49-F238E27FC236}">
                <a16:creationId xmlns:a16="http://schemas.microsoft.com/office/drawing/2014/main" id="{5BAD35EE-F230-1559-EF87-5D277E759C9B}"/>
              </a:ext>
            </a:extLst>
          </p:cNvPr>
          <p:cNvSpPr txBox="1"/>
          <p:nvPr/>
        </p:nvSpPr>
        <p:spPr>
          <a:xfrm>
            <a:off x="614305" y="4896149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53" name="TextBox 23">
            <a:extLst>
              <a:ext uri="{FF2B5EF4-FFF2-40B4-BE49-F238E27FC236}">
                <a16:creationId xmlns:a16="http://schemas.microsoft.com/office/drawing/2014/main" id="{59BC5221-8C1C-117F-CDEB-2F213ACB49A7}"/>
              </a:ext>
            </a:extLst>
          </p:cNvPr>
          <p:cNvSpPr txBox="1"/>
          <p:nvPr/>
        </p:nvSpPr>
        <p:spPr>
          <a:xfrm>
            <a:off x="5707516" y="364202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54" name="TextBox 23">
            <a:extLst>
              <a:ext uri="{FF2B5EF4-FFF2-40B4-BE49-F238E27FC236}">
                <a16:creationId xmlns:a16="http://schemas.microsoft.com/office/drawing/2014/main" id="{EE10C5D1-FCD0-5E19-3C60-B2E990CFD75E}"/>
              </a:ext>
            </a:extLst>
          </p:cNvPr>
          <p:cNvSpPr txBox="1"/>
          <p:nvPr/>
        </p:nvSpPr>
        <p:spPr>
          <a:xfrm rot="19147240">
            <a:off x="5391152" y="405012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55" name="TextBox 23">
            <a:extLst>
              <a:ext uri="{FF2B5EF4-FFF2-40B4-BE49-F238E27FC236}">
                <a16:creationId xmlns:a16="http://schemas.microsoft.com/office/drawing/2014/main" id="{948C7E5F-1B62-967D-A7CC-443DD39E489C}"/>
              </a:ext>
            </a:extLst>
          </p:cNvPr>
          <p:cNvSpPr txBox="1"/>
          <p:nvPr/>
        </p:nvSpPr>
        <p:spPr>
          <a:xfrm rot="18813902">
            <a:off x="7799655" y="403915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56" name="TextBox 23">
            <a:extLst>
              <a:ext uri="{FF2B5EF4-FFF2-40B4-BE49-F238E27FC236}">
                <a16:creationId xmlns:a16="http://schemas.microsoft.com/office/drawing/2014/main" id="{8FB6685F-D5F9-3AF3-78CE-9A0AA03DB421}"/>
              </a:ext>
            </a:extLst>
          </p:cNvPr>
          <p:cNvSpPr txBox="1"/>
          <p:nvPr/>
        </p:nvSpPr>
        <p:spPr>
          <a:xfrm>
            <a:off x="5403894" y="435188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57" name="TextBox 23">
            <a:extLst>
              <a:ext uri="{FF2B5EF4-FFF2-40B4-BE49-F238E27FC236}">
                <a16:creationId xmlns:a16="http://schemas.microsoft.com/office/drawing/2014/main" id="{2C6FE1ED-148A-E4D4-CC95-CC53CB3449C0}"/>
              </a:ext>
            </a:extLst>
          </p:cNvPr>
          <p:cNvSpPr txBox="1"/>
          <p:nvPr/>
        </p:nvSpPr>
        <p:spPr>
          <a:xfrm>
            <a:off x="7780653" y="435188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58" name="TextBox 23">
            <a:extLst>
              <a:ext uri="{FF2B5EF4-FFF2-40B4-BE49-F238E27FC236}">
                <a16:creationId xmlns:a16="http://schemas.microsoft.com/office/drawing/2014/main" id="{1D4509F1-D3E1-723B-18D2-A76621B365B0}"/>
              </a:ext>
            </a:extLst>
          </p:cNvPr>
          <p:cNvSpPr txBox="1"/>
          <p:nvPr/>
        </p:nvSpPr>
        <p:spPr>
          <a:xfrm rot="3486127">
            <a:off x="5459412" y="470192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PH.2</a:t>
            </a:r>
          </a:p>
        </p:txBody>
      </p:sp>
      <p:sp>
        <p:nvSpPr>
          <p:cNvPr id="59" name="TextBox 23">
            <a:extLst>
              <a:ext uri="{FF2B5EF4-FFF2-40B4-BE49-F238E27FC236}">
                <a16:creationId xmlns:a16="http://schemas.microsoft.com/office/drawing/2014/main" id="{81958DEA-895E-87AC-19BC-A9EB16B2C46B}"/>
              </a:ext>
            </a:extLst>
          </p:cNvPr>
          <p:cNvSpPr txBox="1"/>
          <p:nvPr/>
        </p:nvSpPr>
        <p:spPr>
          <a:xfrm rot="17911495">
            <a:off x="7740588" y="468203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</a:t>
            </a:r>
          </a:p>
        </p:txBody>
      </p:sp>
      <p:sp>
        <p:nvSpPr>
          <p:cNvPr id="60" name="TextBox 23">
            <a:extLst>
              <a:ext uri="{FF2B5EF4-FFF2-40B4-BE49-F238E27FC236}">
                <a16:creationId xmlns:a16="http://schemas.microsoft.com/office/drawing/2014/main" id="{E49DEA09-A3B5-F5AA-8ED4-D684C1B0C19E}"/>
              </a:ext>
            </a:extLst>
          </p:cNvPr>
          <p:cNvSpPr txBox="1"/>
          <p:nvPr/>
        </p:nvSpPr>
        <p:spPr>
          <a:xfrm rot="20108629">
            <a:off x="7106365" y="528032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61" name="TextBox 23">
            <a:extLst>
              <a:ext uri="{FF2B5EF4-FFF2-40B4-BE49-F238E27FC236}">
                <a16:creationId xmlns:a16="http://schemas.microsoft.com/office/drawing/2014/main" id="{ADF69866-F774-C880-EB04-551DC57050E1}"/>
              </a:ext>
            </a:extLst>
          </p:cNvPr>
          <p:cNvSpPr txBox="1"/>
          <p:nvPr/>
        </p:nvSpPr>
        <p:spPr>
          <a:xfrm rot="1153767">
            <a:off x="6034822" y="5266290"/>
            <a:ext cx="5148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62" name="TextBox 23">
            <a:extLst>
              <a:ext uri="{FF2B5EF4-FFF2-40B4-BE49-F238E27FC236}">
                <a16:creationId xmlns:a16="http://schemas.microsoft.com/office/drawing/2014/main" id="{9C06E1B1-B18D-27E6-DC34-C78E7DC64E95}"/>
              </a:ext>
            </a:extLst>
          </p:cNvPr>
          <p:cNvSpPr txBox="1"/>
          <p:nvPr/>
        </p:nvSpPr>
        <p:spPr>
          <a:xfrm>
            <a:off x="6748319" y="5312113"/>
            <a:ext cx="5148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63" name="TextBox 23">
            <a:extLst>
              <a:ext uri="{FF2B5EF4-FFF2-40B4-BE49-F238E27FC236}">
                <a16:creationId xmlns:a16="http://schemas.microsoft.com/office/drawing/2014/main" id="{C319574B-978B-4C88-6948-450F0D515EA7}"/>
              </a:ext>
            </a:extLst>
          </p:cNvPr>
          <p:cNvSpPr txBox="1"/>
          <p:nvPr/>
        </p:nvSpPr>
        <p:spPr>
          <a:xfrm>
            <a:off x="6401461" y="5312113"/>
            <a:ext cx="5148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C1A8962-9BAA-9298-E83F-E783C980A08A}"/>
              </a:ext>
            </a:extLst>
          </p:cNvPr>
          <p:cNvCxnSpPr>
            <a:cxnSpLocks/>
          </p:cNvCxnSpPr>
          <p:nvPr/>
        </p:nvCxnSpPr>
        <p:spPr>
          <a:xfrm flipH="1" flipV="1">
            <a:off x="2946400" y="3714750"/>
            <a:ext cx="2202687" cy="21227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1C93452C-2893-4FE4-8A23-4903AB3637FC}"/>
              </a:ext>
            </a:extLst>
          </p:cNvPr>
          <p:cNvSpPr txBox="1"/>
          <p:nvPr/>
        </p:nvSpPr>
        <p:spPr>
          <a:xfrm>
            <a:off x="6432528" y="2191504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8AE018-3501-D902-2BD2-4AF8311051F3}"/>
              </a:ext>
            </a:extLst>
          </p:cNvPr>
          <p:cNvSpPr txBox="1"/>
          <p:nvPr/>
        </p:nvSpPr>
        <p:spPr>
          <a:xfrm>
            <a:off x="6432528" y="3113629"/>
            <a:ext cx="769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Shaft View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73726DFC-2418-494F-EEFA-5CC26A215161}"/>
              </a:ext>
            </a:extLst>
          </p:cNvPr>
          <p:cNvSpPr txBox="1"/>
          <p:nvPr/>
        </p:nvSpPr>
        <p:spPr>
          <a:xfrm rot="16200000">
            <a:off x="2908602" y="290179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36D9109F-0ACB-80F3-0CA9-3C06E32C6752}"/>
              </a:ext>
            </a:extLst>
          </p:cNvPr>
          <p:cNvSpPr txBox="1"/>
          <p:nvPr/>
        </p:nvSpPr>
        <p:spPr>
          <a:xfrm rot="16200000">
            <a:off x="2312578" y="282855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2F6B6F6C-766A-DFCD-5D6B-4AF0842FFA3C}"/>
              </a:ext>
            </a:extLst>
          </p:cNvPr>
          <p:cNvSpPr txBox="1"/>
          <p:nvPr/>
        </p:nvSpPr>
        <p:spPr>
          <a:xfrm rot="16200000">
            <a:off x="2218914" y="2835131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062A5D72-4BFB-3EAA-A16A-5B2A5C33FEC4}"/>
              </a:ext>
            </a:extLst>
          </p:cNvPr>
          <p:cNvSpPr txBox="1"/>
          <p:nvPr/>
        </p:nvSpPr>
        <p:spPr>
          <a:xfrm rot="16200000">
            <a:off x="2854018" y="298453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CE75ED0-E75E-6627-9BDE-9EDE162B6BD7}"/>
              </a:ext>
            </a:extLst>
          </p:cNvPr>
          <p:cNvSpPr txBox="1"/>
          <p:nvPr/>
        </p:nvSpPr>
        <p:spPr>
          <a:xfrm rot="16200000">
            <a:off x="2504120" y="297737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E5AD35-6B71-EBB8-EA1F-559B14FF7CB1}"/>
              </a:ext>
            </a:extLst>
          </p:cNvPr>
          <p:cNvSpPr txBox="1"/>
          <p:nvPr/>
        </p:nvSpPr>
        <p:spPr>
          <a:xfrm rot="16200000">
            <a:off x="2450145" y="2901762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D6FA001-F58D-D667-8823-5E9B7EA89EFE}"/>
              </a:ext>
            </a:extLst>
          </p:cNvPr>
          <p:cNvSpPr txBox="1"/>
          <p:nvPr/>
        </p:nvSpPr>
        <p:spPr>
          <a:xfrm rot="16200000">
            <a:off x="1790984" y="283088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8A397E-2A12-C44B-D6AB-A045ACF397E3}"/>
              </a:ext>
            </a:extLst>
          </p:cNvPr>
          <p:cNvSpPr txBox="1"/>
          <p:nvPr/>
        </p:nvSpPr>
        <p:spPr>
          <a:xfrm rot="16200000">
            <a:off x="2379394" y="2784055"/>
            <a:ext cx="33600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F5776A-93D1-A37A-4E8A-AB60456F99F5}"/>
              </a:ext>
            </a:extLst>
          </p:cNvPr>
          <p:cNvSpPr txBox="1"/>
          <p:nvPr/>
        </p:nvSpPr>
        <p:spPr>
          <a:xfrm rot="16200000">
            <a:off x="1868446" y="2816528"/>
            <a:ext cx="33600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62E768-5672-CFAB-ECFB-284BF9C4731D}"/>
              </a:ext>
            </a:extLst>
          </p:cNvPr>
          <p:cNvSpPr txBox="1"/>
          <p:nvPr/>
        </p:nvSpPr>
        <p:spPr>
          <a:xfrm rot="16200000">
            <a:off x="2560190" y="2901761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A6A434-290C-EEA4-BCA1-0D7EA8735265}"/>
              </a:ext>
            </a:extLst>
          </p:cNvPr>
          <p:cNvSpPr txBox="1"/>
          <p:nvPr/>
        </p:nvSpPr>
        <p:spPr>
          <a:xfrm rot="16200000">
            <a:off x="2802836" y="2899252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id="{50C0B353-8256-363C-C5A5-F0D8E76FE3A1}"/>
              </a:ext>
            </a:extLst>
          </p:cNvPr>
          <p:cNvSpPr txBox="1"/>
          <p:nvPr/>
        </p:nvSpPr>
        <p:spPr>
          <a:xfrm rot="16200000">
            <a:off x="2973798" y="2772024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70C5D9E5-1C0F-D2C0-5D40-C831C44A53D0}"/>
              </a:ext>
            </a:extLst>
          </p:cNvPr>
          <p:cNvSpPr txBox="1"/>
          <p:nvPr/>
        </p:nvSpPr>
        <p:spPr>
          <a:xfrm rot="16200000">
            <a:off x="2630449" y="2770915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36" name="TextBox 23">
            <a:extLst>
              <a:ext uri="{FF2B5EF4-FFF2-40B4-BE49-F238E27FC236}">
                <a16:creationId xmlns:a16="http://schemas.microsoft.com/office/drawing/2014/main" id="{60E8021A-3D1B-65CF-C0BA-6E5CC223B844}"/>
              </a:ext>
            </a:extLst>
          </p:cNvPr>
          <p:cNvSpPr txBox="1"/>
          <p:nvPr/>
        </p:nvSpPr>
        <p:spPr>
          <a:xfrm rot="16200000">
            <a:off x="2737641" y="276837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37" name="TextBox 23">
            <a:extLst>
              <a:ext uri="{FF2B5EF4-FFF2-40B4-BE49-F238E27FC236}">
                <a16:creationId xmlns:a16="http://schemas.microsoft.com/office/drawing/2014/main" id="{C5A3159D-0F67-B6B3-CABA-F9E2C83C7035}"/>
              </a:ext>
            </a:extLst>
          </p:cNvPr>
          <p:cNvSpPr txBox="1"/>
          <p:nvPr/>
        </p:nvSpPr>
        <p:spPr>
          <a:xfrm>
            <a:off x="3702919" y="1361680"/>
            <a:ext cx="7484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id="{BDE464C1-91D9-7C06-5A72-063A630682B6}"/>
              </a:ext>
            </a:extLst>
          </p:cNvPr>
          <p:cNvSpPr txBox="1"/>
          <p:nvPr/>
        </p:nvSpPr>
        <p:spPr>
          <a:xfrm>
            <a:off x="3262197" y="2223087"/>
            <a:ext cx="12971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Klystron Gallery</a:t>
            </a:r>
          </a:p>
        </p:txBody>
      </p:sp>
    </p:spTree>
    <p:extLst>
      <p:ext uri="{BB962C8B-B14F-4D97-AF65-F5344CB8AC3E}">
        <p14:creationId xmlns:p14="http://schemas.microsoft.com/office/powerpoint/2010/main" val="2816786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DFCBB-64A1-FFF9-9B25-A19C4E8F0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26A24116-A6D7-BFFC-1F89-252714385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3814" y="3535787"/>
            <a:ext cx="3072634" cy="256750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751CE3B-7D83-620A-32FE-7E1B8C9032DC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AA63B5C-3A21-BDFB-8AF9-B6EB251897CE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27E6F8C-7F7A-B4C7-5999-D1705474216E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AC7A9EE-D016-0DC9-CCFD-03D9B40AA1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51FA806-233D-CEB8-69A2-7DEC885731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22AB3D72-1744-DA1F-4069-47D6541A7CB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327B93B2-1B3B-B999-7A79-1E655305359E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11</a:t>
            </a:fld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14" name="Imagen 18">
            <a:extLst>
              <a:ext uri="{FF2B5EF4-FFF2-40B4-BE49-F238E27FC236}">
                <a16:creationId xmlns:a16="http://schemas.microsoft.com/office/drawing/2014/main" id="{E9B0440E-C603-2A26-E83C-48B84A277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5" name="Rectángulo 22">
            <a:extLst>
              <a:ext uri="{FF2B5EF4-FFF2-40B4-BE49-F238E27FC236}">
                <a16:creationId xmlns:a16="http://schemas.microsoft.com/office/drawing/2014/main" id="{2D9AFF5F-6944-7D64-A3F7-E1094FE3DDB4}"/>
              </a:ext>
            </a:extLst>
          </p:cNvPr>
          <p:cNvSpPr/>
          <p:nvPr/>
        </p:nvSpPr>
        <p:spPr>
          <a:xfrm>
            <a:off x="10610243" y="5671668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22">
            <a:extLst>
              <a:ext uri="{FF2B5EF4-FFF2-40B4-BE49-F238E27FC236}">
                <a16:creationId xmlns:a16="http://schemas.microsoft.com/office/drawing/2014/main" id="{76AB73BD-A2DD-D4C7-72E0-F089FC62FA0D}"/>
              </a:ext>
            </a:extLst>
          </p:cNvPr>
          <p:cNvSpPr/>
          <p:nvPr/>
        </p:nvSpPr>
        <p:spPr>
          <a:xfrm>
            <a:off x="10731687" y="6450784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7" name="Tabla 11">
            <a:extLst>
              <a:ext uri="{FF2B5EF4-FFF2-40B4-BE49-F238E27FC236}">
                <a16:creationId xmlns:a16="http://schemas.microsoft.com/office/drawing/2014/main" id="{CC668E88-7677-E1DA-FED1-2E234174CD1D}"/>
              </a:ext>
            </a:extLst>
          </p:cNvPr>
          <p:cNvGraphicFramePr>
            <a:graphicFrameLocks noGrp="1"/>
          </p:cNvGraphicFramePr>
          <p:nvPr/>
        </p:nvGraphicFramePr>
        <p:xfrm>
          <a:off x="158568" y="6103451"/>
          <a:ext cx="7088700" cy="553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181">
                  <a:extLst>
                    <a:ext uri="{9D8B030D-6E8A-4147-A177-3AD203B41FA5}">
                      <a16:colId xmlns:a16="http://schemas.microsoft.com/office/drawing/2014/main" val="643337461"/>
                    </a:ext>
                  </a:extLst>
                </a:gridCol>
                <a:gridCol w="2704290">
                  <a:extLst>
                    <a:ext uri="{9D8B030D-6E8A-4147-A177-3AD203B41FA5}">
                      <a16:colId xmlns:a16="http://schemas.microsoft.com/office/drawing/2014/main" val="1868157701"/>
                    </a:ext>
                  </a:extLst>
                </a:gridCol>
                <a:gridCol w="1076527">
                  <a:extLst>
                    <a:ext uri="{9D8B030D-6E8A-4147-A177-3AD203B41FA5}">
                      <a16:colId xmlns:a16="http://schemas.microsoft.com/office/drawing/2014/main" val="3199712778"/>
                    </a:ext>
                  </a:extLst>
                </a:gridCol>
                <a:gridCol w="1653702">
                  <a:extLst>
                    <a:ext uri="{9D8B030D-6E8A-4147-A177-3AD203B41FA5}">
                      <a16:colId xmlns:a16="http://schemas.microsoft.com/office/drawing/2014/main" val="2815376787"/>
                    </a:ext>
                  </a:extLst>
                </a:gridCol>
              </a:tblGrid>
              <a:tr h="273372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Technical Areas in H,L 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Emergency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139405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Access Mode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/>
                        <a:t>Ventilation Service Cavern: </a:t>
                      </a:r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 </a:t>
                      </a:r>
                      <a:r>
                        <a:rPr lang="en-GB" sz="12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1365"/>
                  </a:ext>
                </a:extLst>
              </a:tr>
            </a:tbl>
          </a:graphicData>
        </a:graphic>
      </p:graphicFrame>
      <p:sp>
        <p:nvSpPr>
          <p:cNvPr id="13" name="TextBox 23">
            <a:extLst>
              <a:ext uri="{FF2B5EF4-FFF2-40B4-BE49-F238E27FC236}">
                <a16:creationId xmlns:a16="http://schemas.microsoft.com/office/drawing/2014/main" id="{2A9C570C-CE06-4CFE-CD3D-43D5753C780E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Points: H, 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3B2DB40-D5F9-643B-02DC-01DBC07A8B0D}"/>
              </a:ext>
            </a:extLst>
          </p:cNvPr>
          <p:cNvGraphicFramePr>
            <a:graphicFrameLocks noGrp="1"/>
          </p:cNvGraphicFramePr>
          <p:nvPr/>
        </p:nvGraphicFramePr>
        <p:xfrm>
          <a:off x="8618220" y="1109670"/>
          <a:ext cx="3292879" cy="33844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0104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038155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553684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Service Cavern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76279"/>
                  </a:ext>
                </a:extLst>
              </a:tr>
              <a:tr h="16111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Emergency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965340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PH.6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7405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92307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806953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PH.9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454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PH.10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70798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1283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02689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0030AB6-4085-B707-4F97-1D4BF87EF53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47" y="1085581"/>
            <a:ext cx="5579921" cy="4644189"/>
          </a:xfrm>
          <a:prstGeom prst="rect">
            <a:avLst/>
          </a:prstGeom>
        </p:spPr>
      </p:pic>
      <p:sp>
        <p:nvSpPr>
          <p:cNvPr id="19" name="TextBox 23">
            <a:extLst>
              <a:ext uri="{FF2B5EF4-FFF2-40B4-BE49-F238E27FC236}">
                <a16:creationId xmlns:a16="http://schemas.microsoft.com/office/drawing/2014/main" id="{57A1C27D-7D73-A0CE-C9A4-62A47F7B13A8}"/>
              </a:ext>
            </a:extLst>
          </p:cNvPr>
          <p:cNvSpPr txBox="1"/>
          <p:nvPr/>
        </p:nvSpPr>
        <p:spPr>
          <a:xfrm>
            <a:off x="767202" y="4224922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PH.12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9141E860-729B-3BB4-9889-AF3D98A8B388}"/>
              </a:ext>
            </a:extLst>
          </p:cNvPr>
          <p:cNvSpPr txBox="1"/>
          <p:nvPr/>
        </p:nvSpPr>
        <p:spPr>
          <a:xfrm>
            <a:off x="645282" y="4511436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2B75209D-0D7A-713D-5088-E1FB1DEF8093}"/>
              </a:ext>
            </a:extLst>
          </p:cNvPr>
          <p:cNvSpPr txBox="1"/>
          <p:nvPr/>
        </p:nvSpPr>
        <p:spPr>
          <a:xfrm>
            <a:off x="3702918" y="451143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3A7CF8A1-ABB2-CB97-D55C-5855731B9C7A}"/>
              </a:ext>
            </a:extLst>
          </p:cNvPr>
          <p:cNvSpPr txBox="1"/>
          <p:nvPr/>
        </p:nvSpPr>
        <p:spPr>
          <a:xfrm>
            <a:off x="3702918" y="46955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PH.2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030DE1E9-760D-66C7-2C52-4A51DF4876FC}"/>
              </a:ext>
            </a:extLst>
          </p:cNvPr>
          <p:cNvSpPr txBox="1"/>
          <p:nvPr/>
        </p:nvSpPr>
        <p:spPr>
          <a:xfrm>
            <a:off x="3728318" y="52866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E0566A-8BED-BF1F-F55C-E3E6E69D7426}"/>
              </a:ext>
            </a:extLst>
          </p:cNvPr>
          <p:cNvSpPr txBox="1"/>
          <p:nvPr/>
        </p:nvSpPr>
        <p:spPr>
          <a:xfrm>
            <a:off x="3728318" y="547080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E92FB254-E639-4081-AFBE-7EE9660B2913}"/>
              </a:ext>
            </a:extLst>
          </p:cNvPr>
          <p:cNvSpPr txBox="1"/>
          <p:nvPr/>
        </p:nvSpPr>
        <p:spPr>
          <a:xfrm>
            <a:off x="706843" y="52739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26" name="TextBox 23">
            <a:extLst>
              <a:ext uri="{FF2B5EF4-FFF2-40B4-BE49-F238E27FC236}">
                <a16:creationId xmlns:a16="http://schemas.microsoft.com/office/drawing/2014/main" id="{06FB11A9-52C7-E019-DA02-A9C7C78F9287}"/>
              </a:ext>
            </a:extLst>
          </p:cNvPr>
          <p:cNvSpPr txBox="1"/>
          <p:nvPr/>
        </p:nvSpPr>
        <p:spPr>
          <a:xfrm>
            <a:off x="3733895" y="4899447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id="{69E60D21-4ADB-1CEC-87AE-F127D304255D}"/>
              </a:ext>
            </a:extLst>
          </p:cNvPr>
          <p:cNvSpPr txBox="1"/>
          <p:nvPr/>
        </p:nvSpPr>
        <p:spPr>
          <a:xfrm>
            <a:off x="3733895" y="508358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28" name="TextBox 23">
            <a:extLst>
              <a:ext uri="{FF2B5EF4-FFF2-40B4-BE49-F238E27FC236}">
                <a16:creationId xmlns:a16="http://schemas.microsoft.com/office/drawing/2014/main" id="{074DE678-72FB-5A5A-8B9E-18152459BDCF}"/>
              </a:ext>
            </a:extLst>
          </p:cNvPr>
          <p:cNvSpPr txBox="1"/>
          <p:nvPr/>
        </p:nvSpPr>
        <p:spPr>
          <a:xfrm>
            <a:off x="706843" y="508358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42D349AD-2B0E-A6B2-002D-E0C28EF9D1B5}"/>
              </a:ext>
            </a:extLst>
          </p:cNvPr>
          <p:cNvSpPr txBox="1"/>
          <p:nvPr/>
        </p:nvSpPr>
        <p:spPr>
          <a:xfrm>
            <a:off x="614305" y="4698465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9CA80884-F59A-3A31-DEEF-E48CB5B24D8A}"/>
              </a:ext>
            </a:extLst>
          </p:cNvPr>
          <p:cNvSpPr txBox="1"/>
          <p:nvPr/>
        </p:nvSpPr>
        <p:spPr>
          <a:xfrm>
            <a:off x="614305" y="4896149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5A0D5AA-FF62-0B4B-4A1E-CD84B07841FA}"/>
              </a:ext>
            </a:extLst>
          </p:cNvPr>
          <p:cNvCxnSpPr>
            <a:cxnSpLocks/>
          </p:cNvCxnSpPr>
          <p:nvPr/>
        </p:nvCxnSpPr>
        <p:spPr>
          <a:xfrm flipH="1" flipV="1">
            <a:off x="3214412" y="2732803"/>
            <a:ext cx="3018652" cy="183769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3">
            <a:extLst>
              <a:ext uri="{FF2B5EF4-FFF2-40B4-BE49-F238E27FC236}">
                <a16:creationId xmlns:a16="http://schemas.microsoft.com/office/drawing/2014/main" id="{5780CDA1-5616-D648-9DE5-BE22A75D1BC1}"/>
              </a:ext>
            </a:extLst>
          </p:cNvPr>
          <p:cNvSpPr txBox="1"/>
          <p:nvPr/>
        </p:nvSpPr>
        <p:spPr>
          <a:xfrm rot="16200000">
            <a:off x="2908602" y="290179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id="{4BD4AC9F-F3A8-13DD-10B4-27D74D5A925F}"/>
              </a:ext>
            </a:extLst>
          </p:cNvPr>
          <p:cNvSpPr txBox="1"/>
          <p:nvPr/>
        </p:nvSpPr>
        <p:spPr>
          <a:xfrm rot="16200000">
            <a:off x="2312578" y="282855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95E3BDA4-F844-445B-B5F0-E2F78D92996A}"/>
              </a:ext>
            </a:extLst>
          </p:cNvPr>
          <p:cNvSpPr txBox="1"/>
          <p:nvPr/>
        </p:nvSpPr>
        <p:spPr>
          <a:xfrm rot="16200000">
            <a:off x="2218914" y="2835131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36" name="TextBox 23">
            <a:extLst>
              <a:ext uri="{FF2B5EF4-FFF2-40B4-BE49-F238E27FC236}">
                <a16:creationId xmlns:a16="http://schemas.microsoft.com/office/drawing/2014/main" id="{0DE94A8D-1AEA-D724-9E58-7D7242180003}"/>
              </a:ext>
            </a:extLst>
          </p:cNvPr>
          <p:cNvSpPr txBox="1"/>
          <p:nvPr/>
        </p:nvSpPr>
        <p:spPr>
          <a:xfrm rot="16200000">
            <a:off x="2854018" y="298453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316175-64F4-7726-4F1B-D1298D81B5CD}"/>
              </a:ext>
            </a:extLst>
          </p:cNvPr>
          <p:cNvSpPr txBox="1"/>
          <p:nvPr/>
        </p:nvSpPr>
        <p:spPr>
          <a:xfrm rot="16200000">
            <a:off x="2504120" y="297737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7A83A4-988F-3704-D20F-927F450B439E}"/>
              </a:ext>
            </a:extLst>
          </p:cNvPr>
          <p:cNvSpPr txBox="1"/>
          <p:nvPr/>
        </p:nvSpPr>
        <p:spPr>
          <a:xfrm rot="16200000">
            <a:off x="2450145" y="2901762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025478-4EA1-9F5F-CE7C-6FF9BA6BE7F0}"/>
              </a:ext>
            </a:extLst>
          </p:cNvPr>
          <p:cNvSpPr txBox="1"/>
          <p:nvPr/>
        </p:nvSpPr>
        <p:spPr>
          <a:xfrm rot="16200000">
            <a:off x="1790984" y="283088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4FC40B-56B9-A9AD-F1AD-16FFAA2CAC97}"/>
              </a:ext>
            </a:extLst>
          </p:cNvPr>
          <p:cNvSpPr txBox="1"/>
          <p:nvPr/>
        </p:nvSpPr>
        <p:spPr>
          <a:xfrm rot="16200000">
            <a:off x="2379394" y="2784055"/>
            <a:ext cx="33600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0BAF2C-0385-2735-46B6-9E93242ADB1B}"/>
              </a:ext>
            </a:extLst>
          </p:cNvPr>
          <p:cNvSpPr txBox="1"/>
          <p:nvPr/>
        </p:nvSpPr>
        <p:spPr>
          <a:xfrm rot="16200000">
            <a:off x="1868446" y="2816528"/>
            <a:ext cx="33600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0E4405-6F67-D8CF-E4F0-38FD0CA6C28A}"/>
              </a:ext>
            </a:extLst>
          </p:cNvPr>
          <p:cNvSpPr txBox="1"/>
          <p:nvPr/>
        </p:nvSpPr>
        <p:spPr>
          <a:xfrm rot="16200000">
            <a:off x="2560190" y="2901761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DFCDAD7-01C7-D301-7B30-1F40F3B8E551}"/>
              </a:ext>
            </a:extLst>
          </p:cNvPr>
          <p:cNvSpPr txBox="1"/>
          <p:nvPr/>
        </p:nvSpPr>
        <p:spPr>
          <a:xfrm rot="16200000">
            <a:off x="2802836" y="2899252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55" name="TextBox 23">
            <a:extLst>
              <a:ext uri="{FF2B5EF4-FFF2-40B4-BE49-F238E27FC236}">
                <a16:creationId xmlns:a16="http://schemas.microsoft.com/office/drawing/2014/main" id="{F4F82F7B-72E0-9552-05FD-F720B4DB4052}"/>
              </a:ext>
            </a:extLst>
          </p:cNvPr>
          <p:cNvSpPr txBox="1"/>
          <p:nvPr/>
        </p:nvSpPr>
        <p:spPr>
          <a:xfrm rot="16200000">
            <a:off x="2973798" y="2772024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56" name="TextBox 23">
            <a:extLst>
              <a:ext uri="{FF2B5EF4-FFF2-40B4-BE49-F238E27FC236}">
                <a16:creationId xmlns:a16="http://schemas.microsoft.com/office/drawing/2014/main" id="{923D2A5E-886D-8C0F-8839-D8C0FA66FA8F}"/>
              </a:ext>
            </a:extLst>
          </p:cNvPr>
          <p:cNvSpPr txBox="1"/>
          <p:nvPr/>
        </p:nvSpPr>
        <p:spPr>
          <a:xfrm rot="16200000">
            <a:off x="2630449" y="2770915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57" name="TextBox 23">
            <a:extLst>
              <a:ext uri="{FF2B5EF4-FFF2-40B4-BE49-F238E27FC236}">
                <a16:creationId xmlns:a16="http://schemas.microsoft.com/office/drawing/2014/main" id="{6D1A7E3D-71CF-C5B3-FAD4-FF410F4C5ADC}"/>
              </a:ext>
            </a:extLst>
          </p:cNvPr>
          <p:cNvSpPr txBox="1"/>
          <p:nvPr/>
        </p:nvSpPr>
        <p:spPr>
          <a:xfrm rot="16200000">
            <a:off x="2737641" y="276837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58" name="TextBox 23">
            <a:extLst>
              <a:ext uri="{FF2B5EF4-FFF2-40B4-BE49-F238E27FC236}">
                <a16:creationId xmlns:a16="http://schemas.microsoft.com/office/drawing/2014/main" id="{5410C372-B51E-BA90-A0BF-1FEBEBA8F5EB}"/>
              </a:ext>
            </a:extLst>
          </p:cNvPr>
          <p:cNvSpPr txBox="1"/>
          <p:nvPr/>
        </p:nvSpPr>
        <p:spPr>
          <a:xfrm>
            <a:off x="3702919" y="1361680"/>
            <a:ext cx="7484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</a:p>
        </p:txBody>
      </p:sp>
      <p:sp>
        <p:nvSpPr>
          <p:cNvPr id="59" name="TextBox 23">
            <a:extLst>
              <a:ext uri="{FF2B5EF4-FFF2-40B4-BE49-F238E27FC236}">
                <a16:creationId xmlns:a16="http://schemas.microsoft.com/office/drawing/2014/main" id="{99A98726-91C8-EC4B-DEED-3BABE05DF571}"/>
              </a:ext>
            </a:extLst>
          </p:cNvPr>
          <p:cNvSpPr txBox="1"/>
          <p:nvPr/>
        </p:nvSpPr>
        <p:spPr>
          <a:xfrm>
            <a:off x="3262197" y="2223087"/>
            <a:ext cx="12971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Klystron Gallery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1F16BF9-4F29-0F29-057E-9689F6349183}"/>
              </a:ext>
            </a:extLst>
          </p:cNvPr>
          <p:cNvCxnSpPr>
            <a:cxnSpLocks/>
          </p:cNvCxnSpPr>
          <p:nvPr/>
        </p:nvCxnSpPr>
        <p:spPr>
          <a:xfrm flipH="1">
            <a:off x="2244863" y="2198354"/>
            <a:ext cx="3428259" cy="51096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8135D5D-4480-0C56-6046-BF2416A0FE66}"/>
              </a:ext>
            </a:extLst>
          </p:cNvPr>
          <p:cNvSpPr txBox="1"/>
          <p:nvPr/>
        </p:nvSpPr>
        <p:spPr>
          <a:xfrm>
            <a:off x="6782675" y="4384478"/>
            <a:ext cx="9941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Tunnel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816062F-82F2-A5FF-DBD5-AF76D4D2738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4974"/>
          <a:stretch/>
        </p:blipFill>
        <p:spPr>
          <a:xfrm>
            <a:off x="5673122" y="1079344"/>
            <a:ext cx="2682928" cy="2409431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22FC005D-0EDF-550F-C59A-D4022AD6B347}"/>
              </a:ext>
            </a:extLst>
          </p:cNvPr>
          <p:cNvSpPr txBox="1"/>
          <p:nvPr/>
        </p:nvSpPr>
        <p:spPr>
          <a:xfrm>
            <a:off x="6690456" y="2085360"/>
            <a:ext cx="9941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Tunnel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71DE19-E6FA-6AD8-88F6-BD5552A69991}"/>
              </a:ext>
            </a:extLst>
          </p:cNvPr>
          <p:cNvSpPr txBox="1"/>
          <p:nvPr/>
        </p:nvSpPr>
        <p:spPr>
          <a:xfrm>
            <a:off x="5329823" y="3397600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5" name="TextBox 23">
            <a:extLst>
              <a:ext uri="{FF2B5EF4-FFF2-40B4-BE49-F238E27FC236}">
                <a16:creationId xmlns:a16="http://schemas.microsoft.com/office/drawing/2014/main" id="{F2E088E2-8B2E-5653-0353-B436DF38DEE4}"/>
              </a:ext>
            </a:extLst>
          </p:cNvPr>
          <p:cNvSpPr txBox="1"/>
          <p:nvPr/>
        </p:nvSpPr>
        <p:spPr>
          <a:xfrm>
            <a:off x="6378244" y="251078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66" name="TextBox 23">
            <a:extLst>
              <a:ext uri="{FF2B5EF4-FFF2-40B4-BE49-F238E27FC236}">
                <a16:creationId xmlns:a16="http://schemas.microsoft.com/office/drawing/2014/main" id="{22311ADA-36F5-2659-A6CB-68AC58C308B5}"/>
              </a:ext>
            </a:extLst>
          </p:cNvPr>
          <p:cNvSpPr txBox="1"/>
          <p:nvPr/>
        </p:nvSpPr>
        <p:spPr>
          <a:xfrm>
            <a:off x="7491329" y="249144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67" name="TextBox 23">
            <a:extLst>
              <a:ext uri="{FF2B5EF4-FFF2-40B4-BE49-F238E27FC236}">
                <a16:creationId xmlns:a16="http://schemas.microsoft.com/office/drawing/2014/main" id="{7A300FF1-EC70-8825-51FC-C842BE379859}"/>
              </a:ext>
            </a:extLst>
          </p:cNvPr>
          <p:cNvSpPr txBox="1"/>
          <p:nvPr/>
        </p:nvSpPr>
        <p:spPr>
          <a:xfrm rot="19724852">
            <a:off x="7749321" y="322682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68" name="TextBox 23">
            <a:extLst>
              <a:ext uri="{FF2B5EF4-FFF2-40B4-BE49-F238E27FC236}">
                <a16:creationId xmlns:a16="http://schemas.microsoft.com/office/drawing/2014/main" id="{12854AE4-2052-E44B-B320-5D42DB45C570}"/>
              </a:ext>
            </a:extLst>
          </p:cNvPr>
          <p:cNvSpPr txBox="1"/>
          <p:nvPr/>
        </p:nvSpPr>
        <p:spPr>
          <a:xfrm rot="2056681">
            <a:off x="6065460" y="3170429"/>
            <a:ext cx="55703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69" name="TextBox 23">
            <a:extLst>
              <a:ext uri="{FF2B5EF4-FFF2-40B4-BE49-F238E27FC236}">
                <a16:creationId xmlns:a16="http://schemas.microsoft.com/office/drawing/2014/main" id="{E0532242-7FB0-0C78-6608-F9A516B8B346}"/>
              </a:ext>
            </a:extLst>
          </p:cNvPr>
          <p:cNvSpPr txBox="1"/>
          <p:nvPr/>
        </p:nvSpPr>
        <p:spPr>
          <a:xfrm rot="1140777">
            <a:off x="7672380" y="351297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70" name="TextBox 23">
            <a:extLst>
              <a:ext uri="{FF2B5EF4-FFF2-40B4-BE49-F238E27FC236}">
                <a16:creationId xmlns:a16="http://schemas.microsoft.com/office/drawing/2014/main" id="{E8CD0730-C8BF-EF6E-CCB1-41372D1ED690}"/>
              </a:ext>
            </a:extLst>
          </p:cNvPr>
          <p:cNvSpPr txBox="1"/>
          <p:nvPr/>
        </p:nvSpPr>
        <p:spPr>
          <a:xfrm rot="20394044">
            <a:off x="6705064" y="3525003"/>
            <a:ext cx="59582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F3F49E44-3B6B-211B-21E5-622995C50327}"/>
              </a:ext>
            </a:extLst>
          </p:cNvPr>
          <p:cNvSpPr txBox="1"/>
          <p:nvPr/>
        </p:nvSpPr>
        <p:spPr>
          <a:xfrm>
            <a:off x="6912250" y="403508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72" name="TextBox 23">
            <a:extLst>
              <a:ext uri="{FF2B5EF4-FFF2-40B4-BE49-F238E27FC236}">
                <a16:creationId xmlns:a16="http://schemas.microsoft.com/office/drawing/2014/main" id="{6E72A8C8-1FF0-D202-2FBF-AAC3FD81C0EF}"/>
              </a:ext>
            </a:extLst>
          </p:cNvPr>
          <p:cNvSpPr txBox="1"/>
          <p:nvPr/>
        </p:nvSpPr>
        <p:spPr>
          <a:xfrm>
            <a:off x="7219092" y="403508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73" name="TextBox 23">
            <a:extLst>
              <a:ext uri="{FF2B5EF4-FFF2-40B4-BE49-F238E27FC236}">
                <a16:creationId xmlns:a16="http://schemas.microsoft.com/office/drawing/2014/main" id="{4E8F9340-9839-D95F-967D-501E61EDE245}"/>
              </a:ext>
            </a:extLst>
          </p:cNvPr>
          <p:cNvSpPr txBox="1"/>
          <p:nvPr/>
        </p:nvSpPr>
        <p:spPr>
          <a:xfrm rot="932028">
            <a:off x="6839690" y="586905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74" name="TextBox 23">
            <a:extLst>
              <a:ext uri="{FF2B5EF4-FFF2-40B4-BE49-F238E27FC236}">
                <a16:creationId xmlns:a16="http://schemas.microsoft.com/office/drawing/2014/main" id="{2DB89127-0378-D10F-0781-0373AF89EA11}"/>
              </a:ext>
            </a:extLst>
          </p:cNvPr>
          <p:cNvSpPr txBox="1"/>
          <p:nvPr/>
        </p:nvSpPr>
        <p:spPr>
          <a:xfrm rot="20384305">
            <a:off x="7647352" y="5863804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75" name="TextBox 23">
            <a:extLst>
              <a:ext uri="{FF2B5EF4-FFF2-40B4-BE49-F238E27FC236}">
                <a16:creationId xmlns:a16="http://schemas.microsoft.com/office/drawing/2014/main" id="{697C19AB-293E-D633-F06A-1D860EE9A5A1}"/>
              </a:ext>
            </a:extLst>
          </p:cNvPr>
          <p:cNvSpPr txBox="1"/>
          <p:nvPr/>
        </p:nvSpPr>
        <p:spPr>
          <a:xfrm rot="19385337">
            <a:off x="8120646" y="562137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76" name="TextBox 23">
            <a:extLst>
              <a:ext uri="{FF2B5EF4-FFF2-40B4-BE49-F238E27FC236}">
                <a16:creationId xmlns:a16="http://schemas.microsoft.com/office/drawing/2014/main" id="{E69101A5-759F-D058-D098-4B6E8A55BECF}"/>
              </a:ext>
            </a:extLst>
          </p:cNvPr>
          <p:cNvSpPr txBox="1"/>
          <p:nvPr/>
        </p:nvSpPr>
        <p:spPr>
          <a:xfrm rot="2400138">
            <a:off x="6367360" y="5597763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77" name="TextBox 23">
            <a:extLst>
              <a:ext uri="{FF2B5EF4-FFF2-40B4-BE49-F238E27FC236}">
                <a16:creationId xmlns:a16="http://schemas.microsoft.com/office/drawing/2014/main" id="{65746B82-8AB4-BD09-CC1C-392435D9243C}"/>
              </a:ext>
            </a:extLst>
          </p:cNvPr>
          <p:cNvSpPr txBox="1"/>
          <p:nvPr/>
        </p:nvSpPr>
        <p:spPr>
          <a:xfrm rot="19958690">
            <a:off x="8061053" y="497055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78" name="TextBox 23">
            <a:extLst>
              <a:ext uri="{FF2B5EF4-FFF2-40B4-BE49-F238E27FC236}">
                <a16:creationId xmlns:a16="http://schemas.microsoft.com/office/drawing/2014/main" id="{BF51C76C-C6DC-892B-1FC4-B50860FC2DF8}"/>
              </a:ext>
            </a:extLst>
          </p:cNvPr>
          <p:cNvSpPr txBox="1"/>
          <p:nvPr/>
        </p:nvSpPr>
        <p:spPr>
          <a:xfrm rot="19958690">
            <a:off x="6420680" y="497312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</p:spTree>
    <p:extLst>
      <p:ext uri="{BB962C8B-B14F-4D97-AF65-F5344CB8AC3E}">
        <p14:creationId xmlns:p14="http://schemas.microsoft.com/office/powerpoint/2010/main" val="69009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FC619-A36C-D87C-CE4E-4A20D60AA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F1CA5C7-263C-E2B2-F334-26D36CD12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737" y="4132810"/>
            <a:ext cx="3407179" cy="25572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7AABC0-1D9E-C7E4-2ACD-6D3BA9990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101" y="1583227"/>
            <a:ext cx="3407179" cy="25572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7FD818-61F8-116C-368C-6C3389BF0F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47" y="1085581"/>
            <a:ext cx="5579921" cy="464418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F10D979-2901-A299-9A48-34794B3CAFF2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2F9C80-9E21-8EEA-B6EA-F90E8F266768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C05C6C8-6E54-63AA-35B7-581094A323BD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FC7B95D-E2F1-FC05-46BE-DAA2E3692A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9B1E858-9DD6-0807-39B8-A2F76286BA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88C6C403-4E20-6800-BAB4-2EECE03478FF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5EFEA064-54E7-09B2-BEC3-1FBB41B51BBA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12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595350A4-9E25-E520-2A66-F39D53B65548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Points: H, L</a:t>
            </a:r>
          </a:p>
        </p:txBody>
      </p:sp>
      <p:graphicFrame>
        <p:nvGraphicFramePr>
          <p:cNvPr id="10" name="Tabla 11">
            <a:extLst>
              <a:ext uri="{FF2B5EF4-FFF2-40B4-BE49-F238E27FC236}">
                <a16:creationId xmlns:a16="http://schemas.microsoft.com/office/drawing/2014/main" id="{2CEE7E94-E257-646D-E07A-6F2700711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68397"/>
              </p:ext>
            </p:extLst>
          </p:nvPr>
        </p:nvGraphicFramePr>
        <p:xfrm>
          <a:off x="220645" y="5780804"/>
          <a:ext cx="5425775" cy="832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181">
                  <a:extLst>
                    <a:ext uri="{9D8B030D-6E8A-4147-A177-3AD203B41FA5}">
                      <a16:colId xmlns:a16="http://schemas.microsoft.com/office/drawing/2014/main" val="643337461"/>
                    </a:ext>
                  </a:extLst>
                </a:gridCol>
                <a:gridCol w="1074114">
                  <a:extLst>
                    <a:ext uri="{9D8B030D-6E8A-4147-A177-3AD203B41FA5}">
                      <a16:colId xmlns:a16="http://schemas.microsoft.com/office/drawing/2014/main" val="18681577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199712778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815376787"/>
                    </a:ext>
                  </a:extLst>
                </a:gridCol>
              </a:tblGrid>
              <a:tr h="273372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RF Areas in H, L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Emergency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139405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Run &amp; Access Mode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30.000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30.000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OFF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1365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Emergency conditions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GB" sz="1200" noProof="0" dirty="0"/>
                        <a:t> 30.000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&lt; 30.000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 &lt; 30.000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99888"/>
                  </a:ext>
                </a:extLst>
              </a:tr>
            </a:tbl>
          </a:graphicData>
        </a:graphic>
      </p:graphicFrame>
      <p:pic>
        <p:nvPicPr>
          <p:cNvPr id="11" name="Imagen 18">
            <a:extLst>
              <a:ext uri="{FF2B5EF4-FFF2-40B4-BE49-F238E27FC236}">
                <a16:creationId xmlns:a16="http://schemas.microsoft.com/office/drawing/2014/main" id="{F6862416-A02D-814D-FE95-EE728F4DB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8" name="Rectángulo 22">
            <a:extLst>
              <a:ext uri="{FF2B5EF4-FFF2-40B4-BE49-F238E27FC236}">
                <a16:creationId xmlns:a16="http://schemas.microsoft.com/office/drawing/2014/main" id="{B6F20FE3-AA5A-B675-8AA2-33C491593E84}"/>
              </a:ext>
            </a:extLst>
          </p:cNvPr>
          <p:cNvSpPr/>
          <p:nvPr/>
        </p:nvSpPr>
        <p:spPr>
          <a:xfrm>
            <a:off x="10610243" y="5671668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22">
            <a:extLst>
              <a:ext uri="{FF2B5EF4-FFF2-40B4-BE49-F238E27FC236}">
                <a16:creationId xmlns:a16="http://schemas.microsoft.com/office/drawing/2014/main" id="{DD1E232F-0F48-51C5-76F4-B7DA86042D7C}"/>
              </a:ext>
            </a:extLst>
          </p:cNvPr>
          <p:cNvSpPr/>
          <p:nvPr/>
        </p:nvSpPr>
        <p:spPr>
          <a:xfrm>
            <a:off x="10731687" y="6450784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8B100ED-C28A-B1B8-2AC1-34C0ADC17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358708"/>
              </p:ext>
            </p:extLst>
          </p:nvPr>
        </p:nvGraphicFramePr>
        <p:xfrm>
          <a:off x="8618220" y="1109670"/>
          <a:ext cx="3292879" cy="33844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0104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038155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553684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Service Cavern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76279"/>
                  </a:ext>
                </a:extLst>
              </a:tr>
              <a:tr h="16111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Klystron Gallery Emergency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965340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PH.6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7405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92307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806953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PH.9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454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PH.10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70798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1283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PH.12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02689"/>
                  </a:ext>
                </a:extLst>
              </a:tr>
            </a:tbl>
          </a:graphicData>
        </a:graphic>
      </p:graphicFrame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DE77578-D3CC-A4D0-88C0-AB482CA3F28E}"/>
              </a:ext>
            </a:extLst>
          </p:cNvPr>
          <p:cNvCxnSpPr>
            <a:cxnSpLocks/>
          </p:cNvCxnSpPr>
          <p:nvPr/>
        </p:nvCxnSpPr>
        <p:spPr>
          <a:xfrm flipH="1" flipV="1">
            <a:off x="4991100" y="2720340"/>
            <a:ext cx="290193" cy="18570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>
            <a:extLst>
              <a:ext uri="{FF2B5EF4-FFF2-40B4-BE49-F238E27FC236}">
                <a16:creationId xmlns:a16="http://schemas.microsoft.com/office/drawing/2014/main" id="{3EFC35AB-11AD-0462-30F9-9CFBF9A4B6EB}"/>
              </a:ext>
            </a:extLst>
          </p:cNvPr>
          <p:cNvSpPr txBox="1"/>
          <p:nvPr/>
        </p:nvSpPr>
        <p:spPr>
          <a:xfrm>
            <a:off x="767202" y="4224922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PH.12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A2F34EB5-657C-23E1-991E-BFDE39CAD70C}"/>
              </a:ext>
            </a:extLst>
          </p:cNvPr>
          <p:cNvSpPr txBox="1"/>
          <p:nvPr/>
        </p:nvSpPr>
        <p:spPr>
          <a:xfrm>
            <a:off x="645282" y="4511436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16" name="TextBox 23">
            <a:extLst>
              <a:ext uri="{FF2B5EF4-FFF2-40B4-BE49-F238E27FC236}">
                <a16:creationId xmlns:a16="http://schemas.microsoft.com/office/drawing/2014/main" id="{F6D0D92B-2671-C823-C5D7-9E7A290D8D8A}"/>
              </a:ext>
            </a:extLst>
          </p:cNvPr>
          <p:cNvSpPr txBox="1"/>
          <p:nvPr/>
        </p:nvSpPr>
        <p:spPr>
          <a:xfrm>
            <a:off x="3702918" y="451143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20ABC241-56C5-781A-4F12-8B9D309BDA40}"/>
              </a:ext>
            </a:extLst>
          </p:cNvPr>
          <p:cNvSpPr txBox="1"/>
          <p:nvPr/>
        </p:nvSpPr>
        <p:spPr>
          <a:xfrm>
            <a:off x="3702918" y="46955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PH.2</a:t>
            </a: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88343647-FF5C-A950-F4EB-CCCDD5234C81}"/>
              </a:ext>
            </a:extLst>
          </p:cNvPr>
          <p:cNvSpPr txBox="1"/>
          <p:nvPr/>
        </p:nvSpPr>
        <p:spPr>
          <a:xfrm>
            <a:off x="3728318" y="52866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36" name="TextBox 23">
            <a:extLst>
              <a:ext uri="{FF2B5EF4-FFF2-40B4-BE49-F238E27FC236}">
                <a16:creationId xmlns:a16="http://schemas.microsoft.com/office/drawing/2014/main" id="{B5E486D3-0D99-16E5-6403-EEFC63AC50E2}"/>
              </a:ext>
            </a:extLst>
          </p:cNvPr>
          <p:cNvSpPr txBox="1"/>
          <p:nvPr/>
        </p:nvSpPr>
        <p:spPr>
          <a:xfrm>
            <a:off x="3728318" y="547080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37" name="TextBox 23">
            <a:extLst>
              <a:ext uri="{FF2B5EF4-FFF2-40B4-BE49-F238E27FC236}">
                <a16:creationId xmlns:a16="http://schemas.microsoft.com/office/drawing/2014/main" id="{C1F4EA42-9C56-21DF-389C-5FBBF6E4C598}"/>
              </a:ext>
            </a:extLst>
          </p:cNvPr>
          <p:cNvSpPr txBox="1"/>
          <p:nvPr/>
        </p:nvSpPr>
        <p:spPr>
          <a:xfrm>
            <a:off x="706843" y="527397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id="{400DE79A-8E33-1762-B71D-26BEECABA0FF}"/>
              </a:ext>
            </a:extLst>
          </p:cNvPr>
          <p:cNvSpPr txBox="1"/>
          <p:nvPr/>
        </p:nvSpPr>
        <p:spPr>
          <a:xfrm>
            <a:off x="3733895" y="4899447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39" name="TextBox 23">
            <a:extLst>
              <a:ext uri="{FF2B5EF4-FFF2-40B4-BE49-F238E27FC236}">
                <a16:creationId xmlns:a16="http://schemas.microsoft.com/office/drawing/2014/main" id="{C4243831-96E1-6195-26BA-3AF0F870741D}"/>
              </a:ext>
            </a:extLst>
          </p:cNvPr>
          <p:cNvSpPr txBox="1"/>
          <p:nvPr/>
        </p:nvSpPr>
        <p:spPr>
          <a:xfrm>
            <a:off x="3733895" y="508358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40" name="TextBox 23">
            <a:extLst>
              <a:ext uri="{FF2B5EF4-FFF2-40B4-BE49-F238E27FC236}">
                <a16:creationId xmlns:a16="http://schemas.microsoft.com/office/drawing/2014/main" id="{F7FB0556-420E-BE60-1008-5232CB7C02D4}"/>
              </a:ext>
            </a:extLst>
          </p:cNvPr>
          <p:cNvSpPr txBox="1"/>
          <p:nvPr/>
        </p:nvSpPr>
        <p:spPr>
          <a:xfrm>
            <a:off x="706843" y="508358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41" name="TextBox 23">
            <a:extLst>
              <a:ext uri="{FF2B5EF4-FFF2-40B4-BE49-F238E27FC236}">
                <a16:creationId xmlns:a16="http://schemas.microsoft.com/office/drawing/2014/main" id="{657C4C8D-7B9D-7C32-FC20-C4C79F6E3CBD}"/>
              </a:ext>
            </a:extLst>
          </p:cNvPr>
          <p:cNvSpPr txBox="1"/>
          <p:nvPr/>
        </p:nvSpPr>
        <p:spPr>
          <a:xfrm>
            <a:off x="614305" y="4698465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42" name="TextBox 23">
            <a:extLst>
              <a:ext uri="{FF2B5EF4-FFF2-40B4-BE49-F238E27FC236}">
                <a16:creationId xmlns:a16="http://schemas.microsoft.com/office/drawing/2014/main" id="{F97A4C1A-7520-76CB-1EDE-663C3C53461B}"/>
              </a:ext>
            </a:extLst>
          </p:cNvPr>
          <p:cNvSpPr txBox="1"/>
          <p:nvPr/>
        </p:nvSpPr>
        <p:spPr>
          <a:xfrm>
            <a:off x="614305" y="4896149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44" name="TextBox 23">
            <a:extLst>
              <a:ext uri="{FF2B5EF4-FFF2-40B4-BE49-F238E27FC236}">
                <a16:creationId xmlns:a16="http://schemas.microsoft.com/office/drawing/2014/main" id="{2E7A5DFA-F628-7529-946D-2CBE626CACBA}"/>
              </a:ext>
            </a:extLst>
          </p:cNvPr>
          <p:cNvSpPr txBox="1"/>
          <p:nvPr/>
        </p:nvSpPr>
        <p:spPr>
          <a:xfrm rot="16200000">
            <a:off x="2908602" y="290179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F3DD1437-2C07-856A-4C5A-F697CB2B05A4}"/>
              </a:ext>
            </a:extLst>
          </p:cNvPr>
          <p:cNvSpPr txBox="1"/>
          <p:nvPr/>
        </p:nvSpPr>
        <p:spPr>
          <a:xfrm rot="16200000">
            <a:off x="2312578" y="282855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id="{0167414F-1C7D-ECCD-4491-C6247B501DEB}"/>
              </a:ext>
            </a:extLst>
          </p:cNvPr>
          <p:cNvSpPr txBox="1"/>
          <p:nvPr/>
        </p:nvSpPr>
        <p:spPr>
          <a:xfrm rot="16200000">
            <a:off x="2218914" y="2835131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PH.7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D2634821-FD1F-19C9-FD93-4407AEDEB4E5}"/>
              </a:ext>
            </a:extLst>
          </p:cNvPr>
          <p:cNvSpPr txBox="1"/>
          <p:nvPr/>
        </p:nvSpPr>
        <p:spPr>
          <a:xfrm rot="16200000">
            <a:off x="2854018" y="298453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2475BC-49D9-C09A-5887-B8B0678EC5E9}"/>
              </a:ext>
            </a:extLst>
          </p:cNvPr>
          <p:cNvSpPr txBox="1"/>
          <p:nvPr/>
        </p:nvSpPr>
        <p:spPr>
          <a:xfrm rot="16200000">
            <a:off x="2504120" y="297737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A7D69A4-0A21-D833-FA86-8BEAF6F0CABD}"/>
              </a:ext>
            </a:extLst>
          </p:cNvPr>
          <p:cNvSpPr txBox="1"/>
          <p:nvPr/>
        </p:nvSpPr>
        <p:spPr>
          <a:xfrm rot="16200000">
            <a:off x="2450145" y="2901762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0EE2729-5BE5-E6BF-E041-0651ED794B19}"/>
              </a:ext>
            </a:extLst>
          </p:cNvPr>
          <p:cNvSpPr txBox="1"/>
          <p:nvPr/>
        </p:nvSpPr>
        <p:spPr>
          <a:xfrm rot="16200000">
            <a:off x="1790984" y="2830888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4DD2F03-9750-54F5-C400-868A7BAA8612}"/>
              </a:ext>
            </a:extLst>
          </p:cNvPr>
          <p:cNvSpPr txBox="1"/>
          <p:nvPr/>
        </p:nvSpPr>
        <p:spPr>
          <a:xfrm rot="16200000">
            <a:off x="2379394" y="2784055"/>
            <a:ext cx="33600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E2E08B0-C125-334C-3964-EFF774AF3496}"/>
              </a:ext>
            </a:extLst>
          </p:cNvPr>
          <p:cNvSpPr txBox="1"/>
          <p:nvPr/>
        </p:nvSpPr>
        <p:spPr>
          <a:xfrm rot="16200000">
            <a:off x="1868446" y="2816528"/>
            <a:ext cx="33600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PH.10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295510-0F2B-5EC9-309E-F352FAC96306}"/>
              </a:ext>
            </a:extLst>
          </p:cNvPr>
          <p:cNvSpPr txBox="1"/>
          <p:nvPr/>
        </p:nvSpPr>
        <p:spPr>
          <a:xfrm rot="16200000">
            <a:off x="2560190" y="2901761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6C2A8ED-0DD0-E710-5ADA-2873901C55A2}"/>
              </a:ext>
            </a:extLst>
          </p:cNvPr>
          <p:cNvSpPr txBox="1"/>
          <p:nvPr/>
        </p:nvSpPr>
        <p:spPr>
          <a:xfrm rot="16200000">
            <a:off x="2802836" y="2899252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PH.4</a:t>
            </a:r>
          </a:p>
        </p:txBody>
      </p:sp>
      <p:sp>
        <p:nvSpPr>
          <p:cNvPr id="55" name="TextBox 23">
            <a:extLst>
              <a:ext uri="{FF2B5EF4-FFF2-40B4-BE49-F238E27FC236}">
                <a16:creationId xmlns:a16="http://schemas.microsoft.com/office/drawing/2014/main" id="{81093B52-DD76-CD18-034E-9F4CF7FE3A05}"/>
              </a:ext>
            </a:extLst>
          </p:cNvPr>
          <p:cNvSpPr txBox="1"/>
          <p:nvPr/>
        </p:nvSpPr>
        <p:spPr>
          <a:xfrm rot="16200000">
            <a:off x="2973798" y="2772024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56" name="TextBox 23">
            <a:extLst>
              <a:ext uri="{FF2B5EF4-FFF2-40B4-BE49-F238E27FC236}">
                <a16:creationId xmlns:a16="http://schemas.microsoft.com/office/drawing/2014/main" id="{27E70526-5C64-7384-5F41-5FA2E8056CAC}"/>
              </a:ext>
            </a:extLst>
          </p:cNvPr>
          <p:cNvSpPr txBox="1"/>
          <p:nvPr/>
        </p:nvSpPr>
        <p:spPr>
          <a:xfrm rot="16200000">
            <a:off x="2630449" y="2770915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57" name="TextBox 23">
            <a:extLst>
              <a:ext uri="{FF2B5EF4-FFF2-40B4-BE49-F238E27FC236}">
                <a16:creationId xmlns:a16="http://schemas.microsoft.com/office/drawing/2014/main" id="{D89C411F-8E73-4925-44BE-DE5762A8798A}"/>
              </a:ext>
            </a:extLst>
          </p:cNvPr>
          <p:cNvSpPr txBox="1"/>
          <p:nvPr/>
        </p:nvSpPr>
        <p:spPr>
          <a:xfrm rot="16200000">
            <a:off x="2737641" y="2768373"/>
            <a:ext cx="31195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50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58" name="TextBox 23">
            <a:extLst>
              <a:ext uri="{FF2B5EF4-FFF2-40B4-BE49-F238E27FC236}">
                <a16:creationId xmlns:a16="http://schemas.microsoft.com/office/drawing/2014/main" id="{FBCA47FA-A474-4311-E466-FF8DA00E17DF}"/>
              </a:ext>
            </a:extLst>
          </p:cNvPr>
          <p:cNvSpPr txBox="1"/>
          <p:nvPr/>
        </p:nvSpPr>
        <p:spPr>
          <a:xfrm>
            <a:off x="3702919" y="1361680"/>
            <a:ext cx="7484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</a:p>
        </p:txBody>
      </p:sp>
      <p:sp>
        <p:nvSpPr>
          <p:cNvPr id="59" name="TextBox 23">
            <a:extLst>
              <a:ext uri="{FF2B5EF4-FFF2-40B4-BE49-F238E27FC236}">
                <a16:creationId xmlns:a16="http://schemas.microsoft.com/office/drawing/2014/main" id="{C0E9CFEB-BE36-24C7-D78C-4DFBBFE921F9}"/>
              </a:ext>
            </a:extLst>
          </p:cNvPr>
          <p:cNvSpPr txBox="1"/>
          <p:nvPr/>
        </p:nvSpPr>
        <p:spPr>
          <a:xfrm>
            <a:off x="3262197" y="2223087"/>
            <a:ext cx="12971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Klystron Gallery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690EF1E1-C82E-AA94-93DF-6755EA794FC9}"/>
              </a:ext>
            </a:extLst>
          </p:cNvPr>
          <p:cNvSpPr txBox="1"/>
          <p:nvPr/>
        </p:nvSpPr>
        <p:spPr>
          <a:xfrm>
            <a:off x="6552940" y="215409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PH.8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5AF167E8-CEDD-AB63-CB3B-C6CDFEAE0289}"/>
              </a:ext>
            </a:extLst>
          </p:cNvPr>
          <p:cNvSpPr txBox="1"/>
          <p:nvPr/>
        </p:nvSpPr>
        <p:spPr>
          <a:xfrm>
            <a:off x="7411700" y="214551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32A195-6067-0364-413E-D9E128072233}"/>
              </a:ext>
            </a:extLst>
          </p:cNvPr>
          <p:cNvSpPr txBox="1"/>
          <p:nvPr/>
        </p:nvSpPr>
        <p:spPr>
          <a:xfrm>
            <a:off x="6872210" y="2331379"/>
            <a:ext cx="14702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Klystron Gallery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648D27-65C9-B26F-B6D2-AE6C3093D38B}"/>
              </a:ext>
            </a:extLst>
          </p:cNvPr>
          <p:cNvSpPr txBox="1"/>
          <p:nvPr/>
        </p:nvSpPr>
        <p:spPr>
          <a:xfrm>
            <a:off x="7607347" y="345854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CA6957-996B-E3A3-D75A-0F75E5BF3EA7}"/>
              </a:ext>
            </a:extLst>
          </p:cNvPr>
          <p:cNvSpPr txBox="1"/>
          <p:nvPr/>
        </p:nvSpPr>
        <p:spPr>
          <a:xfrm>
            <a:off x="7212643" y="3545607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PH.6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id="{DBA64A5E-112A-28BA-CC62-89CF5C6A5C85}"/>
              </a:ext>
            </a:extLst>
          </p:cNvPr>
          <p:cNvSpPr txBox="1"/>
          <p:nvPr/>
        </p:nvSpPr>
        <p:spPr>
          <a:xfrm>
            <a:off x="6901576" y="4703673"/>
            <a:ext cx="51012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PH.11</a:t>
            </a:r>
          </a:p>
        </p:txBody>
      </p:sp>
      <p:sp>
        <p:nvSpPr>
          <p:cNvPr id="28" name="TextBox 23">
            <a:extLst>
              <a:ext uri="{FF2B5EF4-FFF2-40B4-BE49-F238E27FC236}">
                <a16:creationId xmlns:a16="http://schemas.microsoft.com/office/drawing/2014/main" id="{23A5605D-5C58-B807-5572-1E2F10ABD6CD}"/>
              </a:ext>
            </a:extLst>
          </p:cNvPr>
          <p:cNvSpPr txBox="1"/>
          <p:nvPr/>
        </p:nvSpPr>
        <p:spPr>
          <a:xfrm>
            <a:off x="7760336" y="469509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D06E29-4EE9-A331-1E81-0E8AC87169F5}"/>
              </a:ext>
            </a:extLst>
          </p:cNvPr>
          <p:cNvSpPr txBox="1"/>
          <p:nvPr/>
        </p:nvSpPr>
        <p:spPr>
          <a:xfrm>
            <a:off x="7220846" y="4880962"/>
            <a:ext cx="14702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Klystron Gallery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AF101F8-82B5-8BB9-09CD-8E8B200D5E73}"/>
              </a:ext>
            </a:extLst>
          </p:cNvPr>
          <p:cNvSpPr txBox="1"/>
          <p:nvPr/>
        </p:nvSpPr>
        <p:spPr>
          <a:xfrm>
            <a:off x="7955983" y="6008131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PH.3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16F05E-631B-6453-2473-BA2DCFB95B1C}"/>
              </a:ext>
            </a:extLst>
          </p:cNvPr>
          <p:cNvSpPr txBox="1"/>
          <p:nvPr/>
        </p:nvSpPr>
        <p:spPr>
          <a:xfrm>
            <a:off x="7561279" y="609519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>
                <a:solidFill>
                  <a:schemeClr val="accent1">
                    <a:lumMod val="50000"/>
                  </a:schemeClr>
                </a:solidFill>
              </a:rPr>
              <a:t>PH.9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74B1C29-09CE-C62C-1D61-7FAC884C531B}"/>
              </a:ext>
            </a:extLst>
          </p:cNvPr>
          <p:cNvCxnSpPr>
            <a:cxnSpLocks/>
          </p:cNvCxnSpPr>
          <p:nvPr/>
        </p:nvCxnSpPr>
        <p:spPr>
          <a:xfrm flipH="1" flipV="1">
            <a:off x="2585640" y="2427889"/>
            <a:ext cx="3319420" cy="205094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9">
            <a:extLst>
              <a:ext uri="{FF2B5EF4-FFF2-40B4-BE49-F238E27FC236}">
                <a16:creationId xmlns:a16="http://schemas.microsoft.com/office/drawing/2014/main" id="{CC86BB5E-A767-FF24-35F4-9F71EB60C420}"/>
              </a:ext>
            </a:extLst>
          </p:cNvPr>
          <p:cNvSpPr txBox="1"/>
          <p:nvPr/>
        </p:nvSpPr>
        <p:spPr>
          <a:xfrm>
            <a:off x="4984500" y="4394696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968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6F7A6-3AED-7A0B-65C4-E4D1B5F82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AC4FA28-C0B1-3E58-E8BE-7EA8C6F1D6A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26" y="1076694"/>
            <a:ext cx="7736839" cy="426481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7A198AC-FD3D-E66E-819E-B107BC2AFF86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741CFA-9024-D15A-E872-119961F8D817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DA078B8-C4A4-3528-B4BB-5C4DFC84844D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8D6F17C-4B40-739A-203C-AB896F0F36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482EA6C-5D2A-34DD-E247-306B383119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A2463E19-0B29-8870-E871-C2080BB451CA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24F1AA71-094B-1BA4-CAF8-27815A810002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13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3A3E011A-7D6D-702C-9538-67DFAF32E3CA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Exp. Points: A, D, G, J</a:t>
            </a:r>
          </a:p>
        </p:txBody>
      </p:sp>
      <p:pic>
        <p:nvPicPr>
          <p:cNvPr id="11" name="Imagen 18">
            <a:extLst>
              <a:ext uri="{FF2B5EF4-FFF2-40B4-BE49-F238E27FC236}">
                <a16:creationId xmlns:a16="http://schemas.microsoft.com/office/drawing/2014/main" id="{C97E6D3C-2D22-26B6-AE63-EC1E2F7339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8" name="Rectángulo 22">
            <a:extLst>
              <a:ext uri="{FF2B5EF4-FFF2-40B4-BE49-F238E27FC236}">
                <a16:creationId xmlns:a16="http://schemas.microsoft.com/office/drawing/2014/main" id="{907C889F-C6CA-1974-708B-3E10D6701C42}"/>
              </a:ext>
            </a:extLst>
          </p:cNvPr>
          <p:cNvSpPr/>
          <p:nvPr/>
        </p:nvSpPr>
        <p:spPr>
          <a:xfrm>
            <a:off x="10931395" y="5433543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22">
            <a:extLst>
              <a:ext uri="{FF2B5EF4-FFF2-40B4-BE49-F238E27FC236}">
                <a16:creationId xmlns:a16="http://schemas.microsoft.com/office/drawing/2014/main" id="{B0BCA124-A833-B861-0F3B-660D4F6EDA2E}"/>
              </a:ext>
            </a:extLst>
          </p:cNvPr>
          <p:cNvSpPr/>
          <p:nvPr/>
        </p:nvSpPr>
        <p:spPr>
          <a:xfrm>
            <a:off x="11137107" y="6554145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0D1FF0FB-328C-63F3-D292-E90A3BD67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966344"/>
              </p:ext>
            </p:extLst>
          </p:nvPr>
        </p:nvGraphicFramePr>
        <p:xfrm>
          <a:off x="8519160" y="1109670"/>
          <a:ext cx="3507821" cy="10519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0923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332577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466014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Experimental Cavern,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Experimental Cavern,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Experimental Cavern, Gas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</a:tbl>
          </a:graphicData>
        </a:graphic>
      </p:graphicFrame>
      <p:sp>
        <p:nvSpPr>
          <p:cNvPr id="16" name="Rectángulo 22">
            <a:extLst>
              <a:ext uri="{FF2B5EF4-FFF2-40B4-BE49-F238E27FC236}">
                <a16:creationId xmlns:a16="http://schemas.microsoft.com/office/drawing/2014/main" id="{1FDA66E2-A88F-D60A-8B22-B45AAAAF23ED}"/>
              </a:ext>
            </a:extLst>
          </p:cNvPr>
          <p:cNvSpPr/>
          <p:nvPr/>
        </p:nvSpPr>
        <p:spPr>
          <a:xfrm>
            <a:off x="11587162" y="5894540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22">
            <a:extLst>
              <a:ext uri="{FF2B5EF4-FFF2-40B4-BE49-F238E27FC236}">
                <a16:creationId xmlns:a16="http://schemas.microsoft.com/office/drawing/2014/main" id="{E54910C1-6C08-92E6-CE10-8024CAF931AE}"/>
              </a:ext>
            </a:extLst>
          </p:cNvPr>
          <p:cNvSpPr/>
          <p:nvPr/>
        </p:nvSpPr>
        <p:spPr>
          <a:xfrm>
            <a:off x="10484644" y="6086711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0" name="Tabla 12">
            <a:extLst>
              <a:ext uri="{FF2B5EF4-FFF2-40B4-BE49-F238E27FC236}">
                <a16:creationId xmlns:a16="http://schemas.microsoft.com/office/drawing/2014/main" id="{E45264E6-1FAD-C165-F644-A78AD1E9F6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71734"/>
              </p:ext>
            </p:extLst>
          </p:nvPr>
        </p:nvGraphicFramePr>
        <p:xfrm>
          <a:off x="144705" y="5325916"/>
          <a:ext cx="614941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455">
                  <a:extLst>
                    <a:ext uri="{9D8B030D-6E8A-4147-A177-3AD203B41FA5}">
                      <a16:colId xmlns:a16="http://schemas.microsoft.com/office/drawing/2014/main" val="643337461"/>
                    </a:ext>
                  </a:extLst>
                </a:gridCol>
                <a:gridCol w="1661160">
                  <a:extLst>
                    <a:ext uri="{9D8B030D-6E8A-4147-A177-3AD203B41FA5}">
                      <a16:colId xmlns:a16="http://schemas.microsoft.com/office/drawing/2014/main" val="1868157701"/>
                    </a:ext>
                  </a:extLst>
                </a:gridCol>
                <a:gridCol w="1760220">
                  <a:extLst>
                    <a:ext uri="{9D8B030D-6E8A-4147-A177-3AD203B41FA5}">
                      <a16:colId xmlns:a16="http://schemas.microsoft.com/office/drawing/2014/main" val="3199712778"/>
                    </a:ext>
                  </a:extLst>
                </a:gridCol>
                <a:gridCol w="1211580">
                  <a:extLst>
                    <a:ext uri="{9D8B030D-6E8A-4147-A177-3AD203B41FA5}">
                      <a16:colId xmlns:a16="http://schemas.microsoft.com/office/drawing/2014/main" val="2815376787"/>
                    </a:ext>
                  </a:extLst>
                </a:gridCol>
              </a:tblGrid>
              <a:tr h="222130">
                <a:tc>
                  <a:txBody>
                    <a:bodyPr/>
                    <a:lstStyle/>
                    <a:p>
                      <a:pPr algn="ctr"/>
                      <a:r>
                        <a:rPr lang="es-ES" sz="1200" noProof="0" dirty="0" err="1"/>
                        <a:t>Exp</a:t>
                      </a:r>
                      <a:r>
                        <a:rPr lang="es-ES" sz="1200" noProof="0" dirty="0"/>
                        <a:t>. </a:t>
                      </a:r>
                      <a:r>
                        <a:rPr lang="es-ES" sz="1200" noProof="0" dirty="0" err="1"/>
                        <a:t>Areas</a:t>
                      </a:r>
                      <a:r>
                        <a:rPr lang="es-ES" sz="1200" noProof="0" dirty="0"/>
                        <a:t> in A,D,G,J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Regular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Gas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139405"/>
                  </a:ext>
                </a:extLst>
              </a:tr>
              <a:tr h="222130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Run &amp; Access Mode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50.000 – 70.000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50.000 – 70.000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OFF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782956"/>
                  </a:ext>
                </a:extLst>
              </a:tr>
              <a:tr h="222130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Flushing Mode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50.000 – 70.000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50.000 – 70.000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OFF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1365"/>
                  </a:ext>
                </a:extLst>
              </a:tr>
              <a:tr h="222130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Fire Emergency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Up to 70.000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Up to 70.000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OFF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555374"/>
                  </a:ext>
                </a:extLst>
              </a:tr>
              <a:tr h="222130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Gas Emergency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20.000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439127"/>
                  </a:ext>
                </a:extLst>
              </a:tr>
            </a:tbl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02DDC649-A5A8-5A06-2EA8-F074032991F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6018933" y="3232859"/>
            <a:ext cx="2498326" cy="25326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FFB7AEB-7D0C-FD85-D3D6-47F348F43205}"/>
              </a:ext>
            </a:extLst>
          </p:cNvPr>
          <p:cNvSpPr txBox="1"/>
          <p:nvPr/>
        </p:nvSpPr>
        <p:spPr>
          <a:xfrm>
            <a:off x="4975458" y="128157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C21568-33C3-E821-8C6E-1B95F8B54976}"/>
              </a:ext>
            </a:extLst>
          </p:cNvPr>
          <p:cNvSpPr txBox="1"/>
          <p:nvPr/>
        </p:nvSpPr>
        <p:spPr>
          <a:xfrm>
            <a:off x="4975458" y="112835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414A9A-F1C5-9555-7349-5AAB0214B8DF}"/>
              </a:ext>
            </a:extLst>
          </p:cNvPr>
          <p:cNvSpPr txBox="1"/>
          <p:nvPr/>
        </p:nvSpPr>
        <p:spPr>
          <a:xfrm>
            <a:off x="3388358" y="121170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CF0250-438D-019E-8832-D6D0A92644D2}"/>
              </a:ext>
            </a:extLst>
          </p:cNvPr>
          <p:cNvSpPr txBox="1"/>
          <p:nvPr/>
        </p:nvSpPr>
        <p:spPr>
          <a:xfrm>
            <a:off x="7636538" y="471065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F1F50B-1889-0782-F17A-D3674A4932EB}"/>
              </a:ext>
            </a:extLst>
          </p:cNvPr>
          <p:cNvSpPr txBox="1"/>
          <p:nvPr/>
        </p:nvSpPr>
        <p:spPr>
          <a:xfrm>
            <a:off x="7526836" y="485075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D57088-6EC7-2E84-8D08-FF4901919561}"/>
              </a:ext>
            </a:extLst>
          </p:cNvPr>
          <p:cNvSpPr txBox="1"/>
          <p:nvPr/>
        </p:nvSpPr>
        <p:spPr>
          <a:xfrm>
            <a:off x="7375780" y="497789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492A9B-2354-0529-1795-D2A418320FC9}"/>
              </a:ext>
            </a:extLst>
          </p:cNvPr>
          <p:cNvSpPr txBox="1"/>
          <p:nvPr/>
        </p:nvSpPr>
        <p:spPr>
          <a:xfrm>
            <a:off x="6745098" y="497789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D1B145-E9C7-5EB3-86FC-587889DAFA5C}"/>
              </a:ext>
            </a:extLst>
          </p:cNvPr>
          <p:cNvSpPr txBox="1"/>
          <p:nvPr/>
        </p:nvSpPr>
        <p:spPr>
          <a:xfrm>
            <a:off x="6509694" y="471065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31DEA6-AD71-5851-9048-279BB362DF11}"/>
              </a:ext>
            </a:extLst>
          </p:cNvPr>
          <p:cNvSpPr txBox="1"/>
          <p:nvPr/>
        </p:nvSpPr>
        <p:spPr>
          <a:xfrm>
            <a:off x="6587639" y="4850752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3E1D75-9B8F-D5CE-680B-46D314414AB6}"/>
              </a:ext>
            </a:extLst>
          </p:cNvPr>
          <p:cNvCxnSpPr>
            <a:cxnSpLocks/>
          </p:cNvCxnSpPr>
          <p:nvPr/>
        </p:nvCxnSpPr>
        <p:spPr>
          <a:xfrm flipH="1" flipV="1">
            <a:off x="4768850" y="2273300"/>
            <a:ext cx="1587500" cy="1219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2772607-1EF2-2581-0DC3-241C41B59190}"/>
              </a:ext>
            </a:extLst>
          </p:cNvPr>
          <p:cNvSpPr txBox="1"/>
          <p:nvPr/>
        </p:nvSpPr>
        <p:spPr>
          <a:xfrm>
            <a:off x="6859933" y="2858809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A4390C-CB34-238F-3919-51E341DCF3D4}"/>
              </a:ext>
            </a:extLst>
          </p:cNvPr>
          <p:cNvSpPr txBox="1"/>
          <p:nvPr/>
        </p:nvSpPr>
        <p:spPr>
          <a:xfrm>
            <a:off x="6919418" y="3583694"/>
            <a:ext cx="769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Shaft View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596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847E1-24A7-D1B1-5AA2-E33144CBD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8A1536A-FAF4-0F73-5E0B-EA439BCF1F5B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EE5E29C-F1B5-F82E-0C57-440F04C29D6B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FE74AC3-6DD3-B72A-910F-72D3D3F8A7B4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928CC6C-F62E-1A28-5A6B-81E4FEC1A7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D2730B9-0C69-42D2-84B9-56D46469EF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8E22F079-E69C-8C39-6737-6AB7A037C3CA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26BA67AC-B657-F651-E836-98CE5AA78911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14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662F4888-AD47-F5CC-19C7-1AB6697841CB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Exp. Points: A, D, G, J</a:t>
            </a:r>
          </a:p>
        </p:txBody>
      </p:sp>
      <p:pic>
        <p:nvPicPr>
          <p:cNvPr id="11" name="Imagen 18">
            <a:extLst>
              <a:ext uri="{FF2B5EF4-FFF2-40B4-BE49-F238E27FC236}">
                <a16:creationId xmlns:a16="http://schemas.microsoft.com/office/drawing/2014/main" id="{79CD63A9-C61C-70F1-7D8F-21F83B689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8" name="Rectángulo 22">
            <a:extLst>
              <a:ext uri="{FF2B5EF4-FFF2-40B4-BE49-F238E27FC236}">
                <a16:creationId xmlns:a16="http://schemas.microsoft.com/office/drawing/2014/main" id="{00D3A518-71F4-029F-DEC8-78F63BF6A709}"/>
              </a:ext>
            </a:extLst>
          </p:cNvPr>
          <p:cNvSpPr/>
          <p:nvPr/>
        </p:nvSpPr>
        <p:spPr>
          <a:xfrm>
            <a:off x="10931395" y="5433543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22">
            <a:extLst>
              <a:ext uri="{FF2B5EF4-FFF2-40B4-BE49-F238E27FC236}">
                <a16:creationId xmlns:a16="http://schemas.microsoft.com/office/drawing/2014/main" id="{26A45BD5-C41E-A51C-24D8-F6BCA0CC45B1}"/>
              </a:ext>
            </a:extLst>
          </p:cNvPr>
          <p:cNvSpPr/>
          <p:nvPr/>
        </p:nvSpPr>
        <p:spPr>
          <a:xfrm>
            <a:off x="11137107" y="6554145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" name="Tabla 11">
            <a:extLst>
              <a:ext uri="{FF2B5EF4-FFF2-40B4-BE49-F238E27FC236}">
                <a16:creationId xmlns:a16="http://schemas.microsoft.com/office/drawing/2014/main" id="{8665DE58-5F20-78DB-BA8D-6E526712F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891002"/>
              </p:ext>
            </p:extLst>
          </p:nvPr>
        </p:nvGraphicFramePr>
        <p:xfrm>
          <a:off x="220645" y="5794650"/>
          <a:ext cx="7132655" cy="882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7235">
                  <a:extLst>
                    <a:ext uri="{9D8B030D-6E8A-4147-A177-3AD203B41FA5}">
                      <a16:colId xmlns:a16="http://schemas.microsoft.com/office/drawing/2014/main" val="64333746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1868157701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3199712778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2815376787"/>
                    </a:ext>
                  </a:extLst>
                </a:gridCol>
              </a:tblGrid>
              <a:tr h="369077">
                <a:tc>
                  <a:txBody>
                    <a:bodyPr/>
                    <a:lstStyle/>
                    <a:p>
                      <a:pPr algn="ctr"/>
                      <a:r>
                        <a:rPr lang="es-ES" sz="1200" noProof="0" dirty="0" err="1"/>
                        <a:t>Technical</a:t>
                      </a:r>
                      <a:r>
                        <a:rPr lang="es-ES" sz="1200" noProof="0" dirty="0"/>
                        <a:t> </a:t>
                      </a:r>
                      <a:r>
                        <a:rPr lang="es-ES" sz="1200" noProof="0" dirty="0" err="1"/>
                        <a:t>Areas</a:t>
                      </a:r>
                      <a:r>
                        <a:rPr lang="es-ES" sz="1200" noProof="0" dirty="0"/>
                        <a:t> in A,D,G,J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Emergency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139405"/>
                  </a:ext>
                </a:extLst>
              </a:tr>
              <a:tr h="513401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Run &amp; Access Mode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Fresh air UAs: 20,000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/>
                        <a:t>Ventilation Service Cavern: </a:t>
                      </a:r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 </a:t>
                      </a:r>
                      <a:r>
                        <a:rPr lang="en-GB" sz="12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60,000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60,000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782956"/>
                  </a:ext>
                </a:extLst>
              </a:tr>
            </a:tbl>
          </a:graphicData>
        </a:graphic>
      </p:graphicFrame>
      <p:sp>
        <p:nvSpPr>
          <p:cNvPr id="16" name="Rectángulo 22">
            <a:extLst>
              <a:ext uri="{FF2B5EF4-FFF2-40B4-BE49-F238E27FC236}">
                <a16:creationId xmlns:a16="http://schemas.microsoft.com/office/drawing/2014/main" id="{9887DA95-4338-45E2-9F29-607181E0B90D}"/>
              </a:ext>
            </a:extLst>
          </p:cNvPr>
          <p:cNvSpPr/>
          <p:nvPr/>
        </p:nvSpPr>
        <p:spPr>
          <a:xfrm>
            <a:off x="11587162" y="5894540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22">
            <a:extLst>
              <a:ext uri="{FF2B5EF4-FFF2-40B4-BE49-F238E27FC236}">
                <a16:creationId xmlns:a16="http://schemas.microsoft.com/office/drawing/2014/main" id="{AF43392F-3CB6-2731-8439-D17E005753D3}"/>
              </a:ext>
            </a:extLst>
          </p:cNvPr>
          <p:cNvSpPr/>
          <p:nvPr/>
        </p:nvSpPr>
        <p:spPr>
          <a:xfrm>
            <a:off x="10484644" y="6086711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59E08C7D-D00D-C425-5509-F85C25F05F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771865"/>
              </p:ext>
            </p:extLst>
          </p:nvPr>
        </p:nvGraphicFramePr>
        <p:xfrm>
          <a:off x="8534400" y="1109670"/>
          <a:ext cx="3489960" cy="30639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354580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449580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Supply</a:t>
                      </a:r>
                    </a:p>
                    <a:p>
                      <a:pPr algn="ctr"/>
                      <a:r>
                        <a:rPr lang="es-ES" sz="900" dirty="0"/>
                        <a:t>+ </a:t>
                      </a:r>
                      <a:r>
                        <a:rPr lang="es-ES" sz="900" dirty="0" err="1"/>
                        <a:t>Fresh</a:t>
                      </a:r>
                      <a:r>
                        <a:rPr lang="es-ES" sz="900" dirty="0"/>
                        <a:t> Air for </a:t>
                      </a:r>
                      <a:r>
                        <a:rPr lang="es-ES" sz="900" dirty="0" err="1"/>
                        <a:t>UAs</a:t>
                      </a:r>
                      <a:r>
                        <a:rPr lang="es-ES" sz="900" dirty="0"/>
                        <a:t> </a:t>
                      </a:r>
                      <a:r>
                        <a:rPr lang="es-ES" sz="900" dirty="0" err="1"/>
                        <a:t>Supply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1.3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Extract</a:t>
                      </a:r>
                    </a:p>
                    <a:p>
                      <a:pPr algn="ctr"/>
                      <a:r>
                        <a:rPr lang="es-ES" sz="900" dirty="0"/>
                        <a:t>+ </a:t>
                      </a:r>
                      <a:r>
                        <a:rPr lang="es-ES" sz="900" dirty="0" err="1"/>
                        <a:t>Fresh</a:t>
                      </a:r>
                      <a:r>
                        <a:rPr lang="es-ES" sz="900" dirty="0"/>
                        <a:t> Air for </a:t>
                      </a:r>
                      <a:r>
                        <a:rPr lang="es-ES" sz="900" dirty="0" err="1"/>
                        <a:t>UAs</a:t>
                      </a:r>
                      <a:r>
                        <a:rPr lang="es-ES" sz="900" dirty="0"/>
                        <a:t> </a:t>
                      </a:r>
                      <a:r>
                        <a:rPr lang="es-ES" sz="900" dirty="0" err="1"/>
                        <a:t>Extract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1.3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PA.6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76279"/>
                  </a:ext>
                </a:extLst>
              </a:tr>
              <a:tr h="16111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965340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7405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PA.10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92307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806953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PA.12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r>
                        <a:rPr lang="en-US" sz="900" dirty="0"/>
                        <a:t> 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454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PA.13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r>
                        <a:rPr lang="en-US" sz="900" dirty="0"/>
                        <a:t> 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707981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474180BE-6825-611F-4C5A-35F4DF7A7FE1}"/>
              </a:ext>
            </a:extLst>
          </p:cNvPr>
          <p:cNvSpPr txBox="1"/>
          <p:nvPr/>
        </p:nvSpPr>
        <p:spPr>
          <a:xfrm>
            <a:off x="4975458" y="128157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427352-145D-067B-8766-24120FD376EF}"/>
              </a:ext>
            </a:extLst>
          </p:cNvPr>
          <p:cNvSpPr txBox="1"/>
          <p:nvPr/>
        </p:nvSpPr>
        <p:spPr>
          <a:xfrm>
            <a:off x="4975458" y="112835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59AAEC5-7FBA-A99E-564B-4555D6DDEE11}"/>
              </a:ext>
            </a:extLst>
          </p:cNvPr>
          <p:cNvSpPr txBox="1"/>
          <p:nvPr/>
        </p:nvSpPr>
        <p:spPr>
          <a:xfrm>
            <a:off x="3388358" y="121170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8D90D2-805A-A11F-3235-B1079E20E410}"/>
              </a:ext>
            </a:extLst>
          </p:cNvPr>
          <p:cNvSpPr txBox="1"/>
          <p:nvPr/>
        </p:nvSpPr>
        <p:spPr>
          <a:xfrm>
            <a:off x="3786972" y="489300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A6F72F-A669-B207-268F-2E2A9B59130D}"/>
              </a:ext>
            </a:extLst>
          </p:cNvPr>
          <p:cNvSpPr txBox="1"/>
          <p:nvPr/>
        </p:nvSpPr>
        <p:spPr>
          <a:xfrm>
            <a:off x="3793887" y="504731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BCDF0A-0231-0775-09BE-4BF5CADF703C}"/>
              </a:ext>
            </a:extLst>
          </p:cNvPr>
          <p:cNvSpPr txBox="1"/>
          <p:nvPr/>
        </p:nvSpPr>
        <p:spPr>
          <a:xfrm>
            <a:off x="3793887" y="4566424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PA.6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409A30-CA31-BFA1-962C-B3CFE66C14EE}"/>
              </a:ext>
            </a:extLst>
          </p:cNvPr>
          <p:cNvSpPr txBox="1"/>
          <p:nvPr/>
        </p:nvSpPr>
        <p:spPr>
          <a:xfrm>
            <a:off x="3794591" y="472971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PA.7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4F79532-1DE7-FF09-A9B5-FD9FA0200ADA}"/>
              </a:ext>
            </a:extLst>
          </p:cNvPr>
          <p:cNvSpPr txBox="1"/>
          <p:nvPr/>
        </p:nvSpPr>
        <p:spPr>
          <a:xfrm>
            <a:off x="1615271" y="504731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>
                <a:solidFill>
                  <a:schemeClr val="accent1">
                    <a:lumMod val="50000"/>
                  </a:schemeClr>
                </a:solidFill>
              </a:rPr>
              <a:t>PA.8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1A8711-048D-36FF-99E5-AD6779A57B1F}"/>
              </a:ext>
            </a:extLst>
          </p:cNvPr>
          <p:cNvSpPr txBox="1"/>
          <p:nvPr/>
        </p:nvSpPr>
        <p:spPr>
          <a:xfrm>
            <a:off x="1615271" y="455653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PA.9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1475F2-08F5-FE06-F62B-469D32F750D2}"/>
              </a:ext>
            </a:extLst>
          </p:cNvPr>
          <p:cNvSpPr txBox="1"/>
          <p:nvPr/>
        </p:nvSpPr>
        <p:spPr>
          <a:xfrm>
            <a:off x="1531620" y="4722095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1DB7C3-FF45-3740-BF80-28F146274A9C}"/>
              </a:ext>
            </a:extLst>
          </p:cNvPr>
          <p:cNvSpPr txBox="1"/>
          <p:nvPr/>
        </p:nvSpPr>
        <p:spPr>
          <a:xfrm>
            <a:off x="1531620" y="4893006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CAA3991-F3C3-D0C2-06B6-12237A00DEB4}"/>
              </a:ext>
            </a:extLst>
          </p:cNvPr>
          <p:cNvSpPr txBox="1"/>
          <p:nvPr/>
        </p:nvSpPr>
        <p:spPr>
          <a:xfrm>
            <a:off x="1543050" y="4243222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5AE93A-756C-C7DE-B307-E5F4363EDC85}"/>
              </a:ext>
            </a:extLst>
          </p:cNvPr>
          <p:cNvSpPr txBox="1"/>
          <p:nvPr/>
        </p:nvSpPr>
        <p:spPr>
          <a:xfrm>
            <a:off x="1544353" y="4420416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PA.13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F00DAFCA-05D8-BB4C-EC4C-AA7E18471EC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96"/>
          <a:stretch/>
        </p:blipFill>
        <p:spPr>
          <a:xfrm>
            <a:off x="5975053" y="3230336"/>
            <a:ext cx="2599239" cy="254464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88AC9F6-F496-63FD-42F2-19B50F545E0B}"/>
              </a:ext>
            </a:extLst>
          </p:cNvPr>
          <p:cNvSpPr txBox="1"/>
          <p:nvPr/>
        </p:nvSpPr>
        <p:spPr>
          <a:xfrm rot="19061034">
            <a:off x="6389058" y="3758787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9B701D-08AC-A368-92B7-95C5552A8798}"/>
              </a:ext>
            </a:extLst>
          </p:cNvPr>
          <p:cNvSpPr txBox="1"/>
          <p:nvPr/>
        </p:nvSpPr>
        <p:spPr>
          <a:xfrm rot="2848486">
            <a:off x="7779514" y="376662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ABDC3E8-393F-2B3B-A239-286F9C8AC0FD}"/>
              </a:ext>
            </a:extLst>
          </p:cNvPr>
          <p:cNvSpPr txBox="1"/>
          <p:nvPr/>
        </p:nvSpPr>
        <p:spPr>
          <a:xfrm rot="20837983">
            <a:off x="6772183" y="3079263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PA.6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08DE15-4868-844D-F277-CA7E57E68071}"/>
              </a:ext>
            </a:extLst>
          </p:cNvPr>
          <p:cNvSpPr txBox="1"/>
          <p:nvPr/>
        </p:nvSpPr>
        <p:spPr>
          <a:xfrm rot="1046826">
            <a:off x="7366051" y="306602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PA.7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A3C572B-B8E4-D303-944F-5B4756D09728}"/>
              </a:ext>
            </a:extLst>
          </p:cNvPr>
          <p:cNvSpPr txBox="1"/>
          <p:nvPr/>
        </p:nvSpPr>
        <p:spPr>
          <a:xfrm rot="2309354">
            <a:off x="6112497" y="532516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10EF781-E665-2815-60B9-1857D94DCB40}"/>
              </a:ext>
            </a:extLst>
          </p:cNvPr>
          <p:cNvSpPr txBox="1"/>
          <p:nvPr/>
        </p:nvSpPr>
        <p:spPr>
          <a:xfrm rot="1302272">
            <a:off x="6439814" y="5548444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PA.9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7C07EE0-12B5-27A5-9BF9-E8E6C60D047B}"/>
              </a:ext>
            </a:extLst>
          </p:cNvPr>
          <p:cNvSpPr txBox="1"/>
          <p:nvPr/>
        </p:nvSpPr>
        <p:spPr>
          <a:xfrm rot="20522312">
            <a:off x="7405868" y="5643139"/>
            <a:ext cx="57623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74FFDC-C2FC-FD5F-12A8-781D17567C10}"/>
              </a:ext>
            </a:extLst>
          </p:cNvPr>
          <p:cNvSpPr txBox="1"/>
          <p:nvPr/>
        </p:nvSpPr>
        <p:spPr>
          <a:xfrm rot="19268264">
            <a:off x="7865553" y="5388057"/>
            <a:ext cx="57623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414D3BF-0410-CB49-395A-BD88A97C949E}"/>
              </a:ext>
            </a:extLst>
          </p:cNvPr>
          <p:cNvSpPr txBox="1"/>
          <p:nvPr/>
        </p:nvSpPr>
        <p:spPr>
          <a:xfrm>
            <a:off x="7007586" y="4693382"/>
            <a:ext cx="57623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56BEDC9-C5E6-99E1-7FF5-F3A5A3BD71AB}"/>
              </a:ext>
            </a:extLst>
          </p:cNvPr>
          <p:cNvSpPr txBox="1"/>
          <p:nvPr/>
        </p:nvSpPr>
        <p:spPr>
          <a:xfrm>
            <a:off x="7007586" y="4027418"/>
            <a:ext cx="57623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PA.13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4EFBCE0-3418-F9C0-D177-3D3231A64C43}"/>
              </a:ext>
            </a:extLst>
          </p:cNvPr>
          <p:cNvCxnSpPr>
            <a:cxnSpLocks/>
          </p:cNvCxnSpPr>
          <p:nvPr/>
        </p:nvCxnSpPr>
        <p:spPr>
          <a:xfrm flipH="1">
            <a:off x="3261360" y="3633388"/>
            <a:ext cx="3056890" cy="275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B516971-726D-6353-9046-EA33188E7117}"/>
              </a:ext>
            </a:extLst>
          </p:cNvPr>
          <p:cNvSpPr txBox="1"/>
          <p:nvPr/>
        </p:nvSpPr>
        <p:spPr>
          <a:xfrm>
            <a:off x="8445108" y="4868439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AB1943-0429-55A0-F9FA-EB022ED863AF}"/>
              </a:ext>
            </a:extLst>
          </p:cNvPr>
          <p:cNvSpPr txBox="1"/>
          <p:nvPr/>
        </p:nvSpPr>
        <p:spPr>
          <a:xfrm>
            <a:off x="6919418" y="4370180"/>
            <a:ext cx="769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Shaft View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A547C0-917F-ED57-B052-A24FAEBB969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26" y="1076694"/>
            <a:ext cx="7736839" cy="426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230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065AC9-46B2-C1E7-1321-10CA410C3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36C801E5-0CAC-F054-34DB-6F1D2357D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135" y="3310062"/>
            <a:ext cx="2281742" cy="22207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F5E82B-8B75-4B5A-F757-7F603C9F97D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26" y="1076694"/>
            <a:ext cx="7736839" cy="426481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B2E684B-C38E-7F44-F5A5-09C8773B84D4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E6B573-E006-F070-B453-B461207294F9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1AC7D7B-8687-C263-A047-2FF3748A06D3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984E004-7381-C18F-144C-6B007AB63E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65FF254-1090-7ACF-AAFA-4B527C4BC5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5688BA32-75A5-7605-06B8-579B5436A2E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B9CFB14B-BB8B-2DEB-278E-A028AE0AE9E4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15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280DCE91-96FA-168B-6915-256C947AC8CA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Exp. Points: A, D, G, J</a:t>
            </a:r>
          </a:p>
        </p:txBody>
      </p:sp>
      <p:pic>
        <p:nvPicPr>
          <p:cNvPr id="10" name="Imagen 18">
            <a:extLst>
              <a:ext uri="{FF2B5EF4-FFF2-40B4-BE49-F238E27FC236}">
                <a16:creationId xmlns:a16="http://schemas.microsoft.com/office/drawing/2014/main" id="{469B95D0-9B50-E224-0E09-19DDF74712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2" name="Rectángulo 22">
            <a:extLst>
              <a:ext uri="{FF2B5EF4-FFF2-40B4-BE49-F238E27FC236}">
                <a16:creationId xmlns:a16="http://schemas.microsoft.com/office/drawing/2014/main" id="{4D9765F7-1483-FE6F-EDAB-31A09C3DA27A}"/>
              </a:ext>
            </a:extLst>
          </p:cNvPr>
          <p:cNvSpPr/>
          <p:nvPr/>
        </p:nvSpPr>
        <p:spPr>
          <a:xfrm>
            <a:off x="10931395" y="5433543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22">
            <a:extLst>
              <a:ext uri="{FF2B5EF4-FFF2-40B4-BE49-F238E27FC236}">
                <a16:creationId xmlns:a16="http://schemas.microsoft.com/office/drawing/2014/main" id="{FF50AD61-514B-18AE-2A46-0C962D8CC8BE}"/>
              </a:ext>
            </a:extLst>
          </p:cNvPr>
          <p:cNvSpPr/>
          <p:nvPr/>
        </p:nvSpPr>
        <p:spPr>
          <a:xfrm>
            <a:off x="11137107" y="6554145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22">
            <a:extLst>
              <a:ext uri="{FF2B5EF4-FFF2-40B4-BE49-F238E27FC236}">
                <a16:creationId xmlns:a16="http://schemas.microsoft.com/office/drawing/2014/main" id="{4A766DD7-A4FA-555C-3B5A-AEA1CA7918E6}"/>
              </a:ext>
            </a:extLst>
          </p:cNvPr>
          <p:cNvSpPr/>
          <p:nvPr/>
        </p:nvSpPr>
        <p:spPr>
          <a:xfrm>
            <a:off x="11587162" y="5894540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22">
            <a:extLst>
              <a:ext uri="{FF2B5EF4-FFF2-40B4-BE49-F238E27FC236}">
                <a16:creationId xmlns:a16="http://schemas.microsoft.com/office/drawing/2014/main" id="{47EC3761-70CC-6297-65E5-1708AB88CA6D}"/>
              </a:ext>
            </a:extLst>
          </p:cNvPr>
          <p:cNvSpPr/>
          <p:nvPr/>
        </p:nvSpPr>
        <p:spPr>
          <a:xfrm>
            <a:off x="10484644" y="6086711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CA9250-567D-D462-9C4C-C02E84E1620E}"/>
              </a:ext>
            </a:extLst>
          </p:cNvPr>
          <p:cNvSpPr txBox="1"/>
          <p:nvPr/>
        </p:nvSpPr>
        <p:spPr>
          <a:xfrm>
            <a:off x="4975458" y="1281579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1ADAA6-FE73-3DF2-163C-7E4D76D9F605}"/>
              </a:ext>
            </a:extLst>
          </p:cNvPr>
          <p:cNvSpPr txBox="1"/>
          <p:nvPr/>
        </p:nvSpPr>
        <p:spPr>
          <a:xfrm>
            <a:off x="4975458" y="112835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6FF86D-F88C-F7E3-05A1-CA3A90A82314}"/>
              </a:ext>
            </a:extLst>
          </p:cNvPr>
          <p:cNvSpPr txBox="1"/>
          <p:nvPr/>
        </p:nvSpPr>
        <p:spPr>
          <a:xfrm>
            <a:off x="3388358" y="1211708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D0EF6B4-8B73-0BD3-9418-71F8CDA58E2F}"/>
              </a:ext>
            </a:extLst>
          </p:cNvPr>
          <p:cNvSpPr txBox="1"/>
          <p:nvPr/>
        </p:nvSpPr>
        <p:spPr>
          <a:xfrm>
            <a:off x="3786972" y="4893006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43C0F26-1CE3-94CD-D952-ED0D9B88E214}"/>
              </a:ext>
            </a:extLst>
          </p:cNvPr>
          <p:cNvSpPr txBox="1"/>
          <p:nvPr/>
        </p:nvSpPr>
        <p:spPr>
          <a:xfrm>
            <a:off x="3793887" y="504731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D11F18-8460-C0F5-3696-0CD802CB8516}"/>
              </a:ext>
            </a:extLst>
          </p:cNvPr>
          <p:cNvSpPr txBox="1"/>
          <p:nvPr/>
        </p:nvSpPr>
        <p:spPr>
          <a:xfrm>
            <a:off x="3793887" y="4566424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14205-5567-DCE8-F6E9-051E97DA361C}"/>
              </a:ext>
            </a:extLst>
          </p:cNvPr>
          <p:cNvSpPr txBox="1"/>
          <p:nvPr/>
        </p:nvSpPr>
        <p:spPr>
          <a:xfrm>
            <a:off x="3794591" y="472971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PA.7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B25EB9B-AB38-F129-647C-31C6F45E9D3A}"/>
              </a:ext>
            </a:extLst>
          </p:cNvPr>
          <p:cNvSpPr txBox="1"/>
          <p:nvPr/>
        </p:nvSpPr>
        <p:spPr>
          <a:xfrm>
            <a:off x="1615271" y="5047310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>
                <a:solidFill>
                  <a:schemeClr val="accent1">
                    <a:lumMod val="50000"/>
                  </a:schemeClr>
                </a:solidFill>
              </a:rPr>
              <a:t>PA.8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7F1C0AC-A9C7-0D28-5E10-7AE6149066B4}"/>
              </a:ext>
            </a:extLst>
          </p:cNvPr>
          <p:cNvSpPr txBox="1"/>
          <p:nvPr/>
        </p:nvSpPr>
        <p:spPr>
          <a:xfrm>
            <a:off x="1615271" y="4556535"/>
            <a:ext cx="4708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PA.9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74E2D4D-D85C-6805-5DD1-650CB47E9F8C}"/>
              </a:ext>
            </a:extLst>
          </p:cNvPr>
          <p:cNvSpPr txBox="1"/>
          <p:nvPr/>
        </p:nvSpPr>
        <p:spPr>
          <a:xfrm>
            <a:off x="1531620" y="4722095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6FBCD3-E9BD-C0CF-33C0-582EADF02F45}"/>
              </a:ext>
            </a:extLst>
          </p:cNvPr>
          <p:cNvSpPr txBox="1"/>
          <p:nvPr/>
        </p:nvSpPr>
        <p:spPr>
          <a:xfrm>
            <a:off x="1531620" y="4893006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9F2FF98-CEDC-0924-5353-4E9BF11F8522}"/>
              </a:ext>
            </a:extLst>
          </p:cNvPr>
          <p:cNvSpPr txBox="1"/>
          <p:nvPr/>
        </p:nvSpPr>
        <p:spPr>
          <a:xfrm>
            <a:off x="1543050" y="4243222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24376C-F403-20E1-CC13-D854470A86E9}"/>
              </a:ext>
            </a:extLst>
          </p:cNvPr>
          <p:cNvSpPr txBox="1"/>
          <p:nvPr/>
        </p:nvSpPr>
        <p:spPr>
          <a:xfrm>
            <a:off x="1544353" y="4420416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PA.13</a:t>
            </a:r>
          </a:p>
        </p:txBody>
      </p:sp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7C4CC2F0-EBCB-4CC3-730E-402EE340D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59385"/>
              </p:ext>
            </p:extLst>
          </p:nvPr>
        </p:nvGraphicFramePr>
        <p:xfrm>
          <a:off x="8519160" y="1109670"/>
          <a:ext cx="3507821" cy="10519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0923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332577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466014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Experimental Cavern,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Experimental Cavern,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Experimental Cavern, Gas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84D9912D-2F02-F981-3641-AFD128EA1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459244"/>
              </p:ext>
            </p:extLst>
          </p:nvPr>
        </p:nvGraphicFramePr>
        <p:xfrm>
          <a:off x="8528090" y="2285636"/>
          <a:ext cx="3489960" cy="30639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354580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449580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Supply</a:t>
                      </a:r>
                    </a:p>
                    <a:p>
                      <a:pPr algn="ctr"/>
                      <a:r>
                        <a:rPr lang="es-ES" sz="900" dirty="0"/>
                        <a:t>+ </a:t>
                      </a:r>
                      <a:r>
                        <a:rPr lang="es-ES" sz="900" dirty="0" err="1"/>
                        <a:t>Fresh</a:t>
                      </a:r>
                      <a:r>
                        <a:rPr lang="es-ES" sz="900" dirty="0"/>
                        <a:t> Air for </a:t>
                      </a:r>
                      <a:r>
                        <a:rPr lang="es-ES" sz="900" dirty="0" err="1"/>
                        <a:t>UAs</a:t>
                      </a:r>
                      <a:r>
                        <a:rPr lang="es-ES" sz="900" dirty="0"/>
                        <a:t> </a:t>
                      </a:r>
                      <a:r>
                        <a:rPr lang="es-ES" sz="900" dirty="0" err="1"/>
                        <a:t>Supply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1.3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Ventilation Service Cavern Extract</a:t>
                      </a:r>
                    </a:p>
                    <a:p>
                      <a:pPr algn="ctr"/>
                      <a:r>
                        <a:rPr lang="es-ES" sz="900" dirty="0"/>
                        <a:t>+ </a:t>
                      </a:r>
                      <a:r>
                        <a:rPr lang="es-ES" sz="900" dirty="0" err="1"/>
                        <a:t>Fresh</a:t>
                      </a:r>
                      <a:r>
                        <a:rPr lang="es-ES" sz="900" dirty="0"/>
                        <a:t> Air for </a:t>
                      </a:r>
                      <a:r>
                        <a:rPr lang="es-ES" sz="900" dirty="0" err="1"/>
                        <a:t>UAs</a:t>
                      </a:r>
                      <a:r>
                        <a:rPr lang="es-ES" sz="900" dirty="0"/>
                        <a:t> </a:t>
                      </a:r>
                      <a:r>
                        <a:rPr lang="es-ES" sz="900" dirty="0" err="1"/>
                        <a:t>Extract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1.3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PA.6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76279"/>
                  </a:ext>
                </a:extLst>
              </a:tr>
              <a:tr h="16111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965340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7405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PA.10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92307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PA.11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806953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PA.12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r>
                        <a:rPr lang="en-US" sz="900" dirty="0"/>
                        <a:t> 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454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PA.13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r>
                        <a:rPr lang="en-US" sz="900" dirty="0"/>
                        <a:t> 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707981"/>
                  </a:ext>
                </a:extLst>
              </a:tr>
            </a:tbl>
          </a:graphicData>
        </a:graphic>
      </p:graphicFrame>
      <p:pic>
        <p:nvPicPr>
          <p:cNvPr id="69" name="Picture 68">
            <a:extLst>
              <a:ext uri="{FF2B5EF4-FFF2-40B4-BE49-F238E27FC236}">
                <a16:creationId xmlns:a16="http://schemas.microsoft.com/office/drawing/2014/main" id="{D15A9CE6-98F0-423C-FD39-DBDC86AE67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2632" y="4649274"/>
            <a:ext cx="2165459" cy="2160751"/>
          </a:xfrm>
          <a:prstGeom prst="rect">
            <a:avLst/>
          </a:prstGeom>
        </p:spPr>
      </p:pic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CE5E340-FDFD-F0AB-7BDC-0F1C091D382F}"/>
              </a:ext>
            </a:extLst>
          </p:cNvPr>
          <p:cNvCxnSpPr>
            <a:cxnSpLocks/>
          </p:cNvCxnSpPr>
          <p:nvPr/>
        </p:nvCxnSpPr>
        <p:spPr>
          <a:xfrm flipV="1">
            <a:off x="5492750" y="4298950"/>
            <a:ext cx="165100" cy="350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6FCC0495-F88F-C850-5C9A-0FA6F1FC0980}"/>
              </a:ext>
            </a:extLst>
          </p:cNvPr>
          <p:cNvCxnSpPr>
            <a:cxnSpLocks/>
          </p:cNvCxnSpPr>
          <p:nvPr/>
        </p:nvCxnSpPr>
        <p:spPr>
          <a:xfrm flipH="1" flipV="1">
            <a:off x="5324156" y="2940674"/>
            <a:ext cx="993935" cy="938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38F127C-81E8-49B8-1086-6C7886734490}"/>
              </a:ext>
            </a:extLst>
          </p:cNvPr>
          <p:cNvSpPr txBox="1"/>
          <p:nvPr/>
        </p:nvSpPr>
        <p:spPr>
          <a:xfrm>
            <a:off x="6683751" y="4928064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PA.6</a:t>
            </a:r>
            <a:r>
              <a:rPr lang="en-US" sz="1050" baseline="30000" dirty="0">
                <a:solidFill>
                  <a:schemeClr val="accent1">
                    <a:lumMod val="50000"/>
                  </a:schemeClr>
                </a:solidFill>
              </a:rPr>
              <a:t>++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9440F15-E0A3-2BC4-FF53-EC5C0EA1E84D}"/>
              </a:ext>
            </a:extLst>
          </p:cNvPr>
          <p:cNvSpPr txBox="1"/>
          <p:nvPr/>
        </p:nvSpPr>
        <p:spPr>
          <a:xfrm>
            <a:off x="4656142" y="6240034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PA.6</a:t>
            </a:r>
            <a:r>
              <a:rPr lang="en-US" sz="1050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0B11906-8E36-BF9C-F55D-E12694B7DE26}"/>
              </a:ext>
            </a:extLst>
          </p:cNvPr>
          <p:cNvSpPr txBox="1"/>
          <p:nvPr/>
        </p:nvSpPr>
        <p:spPr>
          <a:xfrm>
            <a:off x="7417686" y="4922019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PA.7</a:t>
            </a:r>
            <a:r>
              <a:rPr lang="en-US" sz="1050" baseline="30000" dirty="0">
                <a:solidFill>
                  <a:schemeClr val="accent1">
                    <a:lumMod val="50000"/>
                  </a:schemeClr>
                </a:solidFill>
              </a:rPr>
              <a:t>++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4AD9865-2E4B-8D11-A9D9-2CC804FF2953}"/>
              </a:ext>
            </a:extLst>
          </p:cNvPr>
          <p:cNvSpPr txBox="1"/>
          <p:nvPr/>
        </p:nvSpPr>
        <p:spPr>
          <a:xfrm>
            <a:off x="5318294" y="6240034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PA.7</a:t>
            </a:r>
            <a:r>
              <a:rPr lang="en-US" sz="1050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A910535-5A98-CC87-D029-35CE993756B2}"/>
              </a:ext>
            </a:extLst>
          </p:cNvPr>
          <p:cNvSpPr txBox="1"/>
          <p:nvPr/>
        </p:nvSpPr>
        <p:spPr>
          <a:xfrm>
            <a:off x="7017646" y="3477480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PA.8</a:t>
            </a:r>
            <a:r>
              <a:rPr lang="en-US" sz="1050" baseline="30000" dirty="0">
                <a:solidFill>
                  <a:schemeClr val="accent1">
                    <a:lumMod val="50000"/>
                  </a:schemeClr>
                </a:solidFill>
              </a:rPr>
              <a:t>++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1EA8988-114B-53FE-6AB2-DA32F81F8415}"/>
              </a:ext>
            </a:extLst>
          </p:cNvPr>
          <p:cNvSpPr txBox="1"/>
          <p:nvPr/>
        </p:nvSpPr>
        <p:spPr>
          <a:xfrm>
            <a:off x="4980125" y="4790910"/>
            <a:ext cx="55471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PA.8</a:t>
            </a:r>
            <a:r>
              <a:rPr lang="en-US" sz="1050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endParaRPr lang="en-US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93C4C50-2D42-1464-0714-78A2545646F1}"/>
              </a:ext>
            </a:extLst>
          </p:cNvPr>
          <p:cNvSpPr txBox="1"/>
          <p:nvPr/>
        </p:nvSpPr>
        <p:spPr>
          <a:xfrm>
            <a:off x="4916452" y="3271649"/>
            <a:ext cx="3575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++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5559ECE-20AB-14DB-F3C0-2EEB0A8F1B86}"/>
              </a:ext>
            </a:extLst>
          </p:cNvPr>
          <p:cNvSpPr txBox="1"/>
          <p:nvPr/>
        </p:nvSpPr>
        <p:spPr>
          <a:xfrm>
            <a:off x="6078754" y="3248078"/>
            <a:ext cx="3575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4C3421D-1F9A-7361-7EB1-EBC259998F24}"/>
              </a:ext>
            </a:extLst>
          </p:cNvPr>
          <p:cNvSpPr txBox="1"/>
          <p:nvPr/>
        </p:nvSpPr>
        <p:spPr>
          <a:xfrm>
            <a:off x="6274796" y="5405950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77CF87-7918-20DA-2927-C2C8EE8AB34B}"/>
              </a:ext>
            </a:extLst>
          </p:cNvPr>
          <p:cNvSpPr txBox="1"/>
          <p:nvPr/>
        </p:nvSpPr>
        <p:spPr>
          <a:xfrm>
            <a:off x="6854244" y="4039378"/>
            <a:ext cx="9765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Tunnel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448DB9-1886-022A-5C80-BAF5AD7A5013}"/>
              </a:ext>
            </a:extLst>
          </p:cNvPr>
          <p:cNvSpPr txBox="1"/>
          <p:nvPr/>
        </p:nvSpPr>
        <p:spPr>
          <a:xfrm>
            <a:off x="4765918" y="5383246"/>
            <a:ext cx="9765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Tunnel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730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6B0B7E-B376-A062-189C-C4AF9736B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CC9AC54-10E1-3421-0DA6-5BC035CFEE7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8301" y="1059008"/>
            <a:ext cx="5097856" cy="559888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CA3BE6-463B-AFDF-96EA-1573098FC52B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2677BF-EFBB-60DC-126F-AD32963B2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503C07B-A4B9-4181-3F06-9C1F8AF2F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AD98EC8E-4AFA-C4D8-87BF-E557A7F7828D}"/>
              </a:ext>
            </a:extLst>
          </p:cNvPr>
          <p:cNvSpPr txBox="1">
            <a:spLocks/>
          </p:cNvSpPr>
          <p:nvPr/>
        </p:nvSpPr>
        <p:spPr>
          <a:xfrm>
            <a:off x="11254741" y="152401"/>
            <a:ext cx="378188" cy="178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16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1B81433-999F-A45E-98B1-9417B48E6B9B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26E964C-03CD-0AE0-4638-08517A5DD14D}"/>
              </a:ext>
            </a:extLst>
          </p:cNvPr>
          <p:cNvSpPr txBox="1">
            <a:spLocks/>
          </p:cNvSpPr>
          <p:nvPr/>
        </p:nvSpPr>
        <p:spPr>
          <a:xfrm>
            <a:off x="8396006" y="1925301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76A5E09-DDE6-E3C7-A279-FC44BAB74D3E}"/>
              </a:ext>
            </a:extLst>
          </p:cNvPr>
          <p:cNvSpPr txBox="1">
            <a:spLocks/>
          </p:cNvSpPr>
          <p:nvPr/>
        </p:nvSpPr>
        <p:spPr>
          <a:xfrm>
            <a:off x="8396006" y="212210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0ABC11-D401-2A90-965D-C4752117FAA8}"/>
              </a:ext>
            </a:extLst>
          </p:cNvPr>
          <p:cNvCxnSpPr>
            <a:cxnSpLocks/>
          </p:cNvCxnSpPr>
          <p:nvPr/>
        </p:nvCxnSpPr>
        <p:spPr>
          <a:xfrm flipH="1">
            <a:off x="3318561" y="2474800"/>
            <a:ext cx="1662113" cy="911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D0EB392-493A-0104-E9C9-55267CFB4CA5}"/>
              </a:ext>
            </a:extLst>
          </p:cNvPr>
          <p:cNvCxnSpPr>
            <a:cxnSpLocks/>
          </p:cNvCxnSpPr>
          <p:nvPr/>
        </p:nvCxnSpPr>
        <p:spPr>
          <a:xfrm flipH="1">
            <a:off x="6453715" y="2457928"/>
            <a:ext cx="2186940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D67C274-A672-EC68-2067-03736F7D6001}"/>
              </a:ext>
            </a:extLst>
          </p:cNvPr>
          <p:cNvSpPr txBox="1">
            <a:spLocks/>
          </p:cNvSpPr>
          <p:nvPr/>
        </p:nvSpPr>
        <p:spPr>
          <a:xfrm>
            <a:off x="7630022" y="2554279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>
                    <a:lumMod val="75000"/>
                  </a:schemeClr>
                </a:solidFill>
              </a:rPr>
              <a:t>Underground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0FB69BB-A5AD-9BED-A794-DA05184585E1}"/>
              </a:ext>
            </a:extLst>
          </p:cNvPr>
          <p:cNvSpPr txBox="1">
            <a:spLocks/>
          </p:cNvSpPr>
          <p:nvPr/>
        </p:nvSpPr>
        <p:spPr>
          <a:xfrm>
            <a:off x="3400476" y="106712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Surface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134111C-42DC-AC79-0B8F-7A8252571CD1}"/>
              </a:ext>
            </a:extLst>
          </p:cNvPr>
          <p:cNvCxnSpPr/>
          <p:nvPr/>
        </p:nvCxnSpPr>
        <p:spPr>
          <a:xfrm flipH="1">
            <a:off x="7795311" y="206902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6D3D3B3-EB37-97AC-9EA9-50AC24D24B9D}"/>
              </a:ext>
            </a:extLst>
          </p:cNvPr>
          <p:cNvCxnSpPr>
            <a:cxnSpLocks/>
          </p:cNvCxnSpPr>
          <p:nvPr/>
        </p:nvCxnSpPr>
        <p:spPr>
          <a:xfrm>
            <a:off x="6073816" y="2928662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701CA6-9A08-0CD4-9868-5BC27A40C5D4}"/>
              </a:ext>
            </a:extLst>
          </p:cNvPr>
          <p:cNvCxnSpPr>
            <a:cxnSpLocks/>
          </p:cNvCxnSpPr>
          <p:nvPr/>
        </p:nvCxnSpPr>
        <p:spPr>
          <a:xfrm>
            <a:off x="6073816" y="4290737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F4AAC2-BCA0-B84A-5AB1-15EC577AFBE2}"/>
              </a:ext>
            </a:extLst>
          </p:cNvPr>
          <p:cNvCxnSpPr>
            <a:cxnSpLocks/>
          </p:cNvCxnSpPr>
          <p:nvPr/>
        </p:nvCxnSpPr>
        <p:spPr>
          <a:xfrm>
            <a:off x="6073816" y="5920300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7EACB1E-84E3-2E6F-3662-58E06998F3BF}"/>
              </a:ext>
            </a:extLst>
          </p:cNvPr>
          <p:cNvCxnSpPr>
            <a:cxnSpLocks/>
          </p:cNvCxnSpPr>
          <p:nvPr/>
        </p:nvCxnSpPr>
        <p:spPr>
          <a:xfrm>
            <a:off x="7815639" y="22591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604235D-68A1-FF4E-21F9-5E7268C00873}"/>
              </a:ext>
            </a:extLst>
          </p:cNvPr>
          <p:cNvCxnSpPr>
            <a:cxnSpLocks/>
          </p:cNvCxnSpPr>
          <p:nvPr/>
        </p:nvCxnSpPr>
        <p:spPr>
          <a:xfrm flipV="1">
            <a:off x="6263037" y="2937778"/>
            <a:ext cx="0" cy="3450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4C1DD5-563A-3CC8-5C46-947884FA7AD0}"/>
              </a:ext>
            </a:extLst>
          </p:cNvPr>
          <p:cNvCxnSpPr>
            <a:cxnSpLocks/>
          </p:cNvCxnSpPr>
          <p:nvPr/>
        </p:nvCxnSpPr>
        <p:spPr>
          <a:xfrm flipV="1">
            <a:off x="6263037" y="4290737"/>
            <a:ext cx="2382" cy="354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0DD3477-11CC-9F6E-D439-F1D030FDC104}"/>
              </a:ext>
            </a:extLst>
          </p:cNvPr>
          <p:cNvCxnSpPr>
            <a:cxnSpLocks/>
          </p:cNvCxnSpPr>
          <p:nvPr/>
        </p:nvCxnSpPr>
        <p:spPr>
          <a:xfrm flipH="1">
            <a:off x="5425967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AEB0B0D-975F-C89F-D5C1-DBF49725B5CA}"/>
              </a:ext>
            </a:extLst>
          </p:cNvPr>
          <p:cNvCxnSpPr>
            <a:cxnSpLocks/>
          </p:cNvCxnSpPr>
          <p:nvPr/>
        </p:nvCxnSpPr>
        <p:spPr>
          <a:xfrm flipH="1">
            <a:off x="4894875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FF57D37-446C-C9A5-ED88-6CC6E6D92CFB}"/>
              </a:ext>
            </a:extLst>
          </p:cNvPr>
          <p:cNvCxnSpPr>
            <a:cxnSpLocks/>
          </p:cNvCxnSpPr>
          <p:nvPr/>
        </p:nvCxnSpPr>
        <p:spPr>
          <a:xfrm flipH="1">
            <a:off x="4399353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1F0071-9F71-9EDA-0EFD-7C72BC832B55}"/>
              </a:ext>
            </a:extLst>
          </p:cNvPr>
          <p:cNvCxnSpPr>
            <a:cxnSpLocks/>
          </p:cNvCxnSpPr>
          <p:nvPr/>
        </p:nvCxnSpPr>
        <p:spPr>
          <a:xfrm flipH="1">
            <a:off x="3881578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A9FB388-521D-B44E-8259-976294A27DED}"/>
              </a:ext>
            </a:extLst>
          </p:cNvPr>
          <p:cNvCxnSpPr>
            <a:cxnSpLocks/>
          </p:cNvCxnSpPr>
          <p:nvPr/>
        </p:nvCxnSpPr>
        <p:spPr>
          <a:xfrm>
            <a:off x="6484585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8936D14-359E-5B52-4890-536F7C22BA18}"/>
              </a:ext>
            </a:extLst>
          </p:cNvPr>
          <p:cNvCxnSpPr>
            <a:cxnSpLocks/>
          </p:cNvCxnSpPr>
          <p:nvPr/>
        </p:nvCxnSpPr>
        <p:spPr>
          <a:xfrm>
            <a:off x="6992651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729CC7D-EF99-3DBE-F39A-34205018A62D}"/>
              </a:ext>
            </a:extLst>
          </p:cNvPr>
          <p:cNvCxnSpPr>
            <a:cxnSpLocks/>
          </p:cNvCxnSpPr>
          <p:nvPr/>
        </p:nvCxnSpPr>
        <p:spPr>
          <a:xfrm>
            <a:off x="7500717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7CCB4EE-4E48-ADFA-B830-E510009AF8DB}"/>
              </a:ext>
            </a:extLst>
          </p:cNvPr>
          <p:cNvCxnSpPr>
            <a:cxnSpLocks/>
          </p:cNvCxnSpPr>
          <p:nvPr/>
        </p:nvCxnSpPr>
        <p:spPr>
          <a:xfrm>
            <a:off x="7999993" y="6274508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0B6E438-A67C-3F4B-3B01-2733CA335CB3}"/>
              </a:ext>
            </a:extLst>
          </p:cNvPr>
          <p:cNvCxnSpPr>
            <a:cxnSpLocks/>
          </p:cNvCxnSpPr>
          <p:nvPr/>
        </p:nvCxnSpPr>
        <p:spPr>
          <a:xfrm flipV="1">
            <a:off x="4676257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8DFBA31-0E3B-6922-37E9-31CC2B71B907}"/>
              </a:ext>
            </a:extLst>
          </p:cNvPr>
          <p:cNvCxnSpPr>
            <a:cxnSpLocks/>
          </p:cNvCxnSpPr>
          <p:nvPr/>
        </p:nvCxnSpPr>
        <p:spPr>
          <a:xfrm flipV="1">
            <a:off x="5183464" y="4973367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C7D9F3D-FB77-65B4-1932-5F879790067D}"/>
              </a:ext>
            </a:extLst>
          </p:cNvPr>
          <p:cNvCxnSpPr>
            <a:cxnSpLocks/>
          </p:cNvCxnSpPr>
          <p:nvPr/>
        </p:nvCxnSpPr>
        <p:spPr>
          <a:xfrm flipV="1">
            <a:off x="5685908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A1CE2A9-A090-F950-E980-3DA738ACC0A8}"/>
              </a:ext>
            </a:extLst>
          </p:cNvPr>
          <p:cNvCxnSpPr>
            <a:cxnSpLocks/>
          </p:cNvCxnSpPr>
          <p:nvPr/>
        </p:nvCxnSpPr>
        <p:spPr>
          <a:xfrm flipV="1">
            <a:off x="6388377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1F09A5-50E0-F1B1-77BD-556D697598F4}"/>
              </a:ext>
            </a:extLst>
          </p:cNvPr>
          <p:cNvCxnSpPr>
            <a:cxnSpLocks/>
          </p:cNvCxnSpPr>
          <p:nvPr/>
        </p:nvCxnSpPr>
        <p:spPr>
          <a:xfrm flipV="1">
            <a:off x="6905902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744008-076E-FDF3-3F19-79944373FE6D}"/>
              </a:ext>
            </a:extLst>
          </p:cNvPr>
          <p:cNvCxnSpPr>
            <a:cxnSpLocks/>
          </p:cNvCxnSpPr>
          <p:nvPr/>
        </p:nvCxnSpPr>
        <p:spPr>
          <a:xfrm flipV="1">
            <a:off x="7410727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E97227-1DD0-BEB6-60BE-C914F196218F}"/>
              </a:ext>
            </a:extLst>
          </p:cNvPr>
          <p:cNvCxnSpPr>
            <a:cxnSpLocks/>
          </p:cNvCxnSpPr>
          <p:nvPr/>
        </p:nvCxnSpPr>
        <p:spPr>
          <a:xfrm flipV="1">
            <a:off x="7921902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B8BDD15-3C0E-0762-3503-8E04C3A02260}"/>
              </a:ext>
            </a:extLst>
          </p:cNvPr>
          <p:cNvCxnSpPr>
            <a:cxnSpLocks/>
          </p:cNvCxnSpPr>
          <p:nvPr/>
        </p:nvCxnSpPr>
        <p:spPr>
          <a:xfrm>
            <a:off x="4688090" y="2159804"/>
            <a:ext cx="25611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ED4E413D-C37B-E2D0-B516-389864E8BBAF}"/>
              </a:ext>
            </a:extLst>
          </p:cNvPr>
          <p:cNvSpPr txBox="1">
            <a:spLocks/>
          </p:cNvSpPr>
          <p:nvPr/>
        </p:nvSpPr>
        <p:spPr>
          <a:xfrm>
            <a:off x="4773494" y="1862445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ECC07318-CE03-04F1-3A5E-77D82F32E952}"/>
              </a:ext>
            </a:extLst>
          </p:cNvPr>
          <p:cNvSpPr txBox="1">
            <a:spLocks/>
          </p:cNvSpPr>
          <p:nvPr/>
        </p:nvSpPr>
        <p:spPr>
          <a:xfrm>
            <a:off x="4073274" y="1977015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2C8AB80B-759A-CF6F-1128-904CE1D086EF}"/>
              </a:ext>
            </a:extLst>
          </p:cNvPr>
          <p:cNvSpPr txBox="1">
            <a:spLocks/>
          </p:cNvSpPr>
          <p:nvPr/>
        </p:nvSpPr>
        <p:spPr>
          <a:xfrm>
            <a:off x="4064474" y="2207661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F0A0014-98B6-6844-EE8F-2AEBDA41DECB}"/>
              </a:ext>
            </a:extLst>
          </p:cNvPr>
          <p:cNvCxnSpPr>
            <a:cxnSpLocks/>
          </p:cNvCxnSpPr>
          <p:nvPr/>
        </p:nvCxnSpPr>
        <p:spPr>
          <a:xfrm flipH="1">
            <a:off x="4683228" y="2290017"/>
            <a:ext cx="245837" cy="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8D601AA-CA4E-5259-079A-AC555938F26D}"/>
              </a:ext>
            </a:extLst>
          </p:cNvPr>
          <p:cNvCxnSpPr>
            <a:cxnSpLocks/>
          </p:cNvCxnSpPr>
          <p:nvPr/>
        </p:nvCxnSpPr>
        <p:spPr>
          <a:xfrm>
            <a:off x="5212189" y="2397929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A7D1DEB-6718-A576-996F-89B71C59F078}"/>
              </a:ext>
            </a:extLst>
          </p:cNvPr>
          <p:cNvCxnSpPr>
            <a:cxnSpLocks/>
          </p:cNvCxnSpPr>
          <p:nvPr/>
        </p:nvCxnSpPr>
        <p:spPr>
          <a:xfrm flipV="1">
            <a:off x="5079611" y="2397929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0297308-3637-984A-E1FE-1A74FBB48CCF}"/>
              </a:ext>
            </a:extLst>
          </p:cNvPr>
          <p:cNvCxnSpPr>
            <a:cxnSpLocks/>
          </p:cNvCxnSpPr>
          <p:nvPr/>
        </p:nvCxnSpPr>
        <p:spPr>
          <a:xfrm>
            <a:off x="5212189" y="2937778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6A46748-2CF8-5BEC-B91E-BFC21C5CBC0A}"/>
              </a:ext>
            </a:extLst>
          </p:cNvPr>
          <p:cNvCxnSpPr>
            <a:cxnSpLocks/>
          </p:cNvCxnSpPr>
          <p:nvPr/>
        </p:nvCxnSpPr>
        <p:spPr>
          <a:xfrm flipV="1">
            <a:off x="5079611" y="2937778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2F94B06-BF24-2C7F-BD2D-9615F7F57DE1}"/>
              </a:ext>
            </a:extLst>
          </p:cNvPr>
          <p:cNvCxnSpPr>
            <a:cxnSpLocks/>
          </p:cNvCxnSpPr>
          <p:nvPr/>
        </p:nvCxnSpPr>
        <p:spPr>
          <a:xfrm>
            <a:off x="5205579" y="36331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83735D9-D0FB-06EE-FFAB-77420F3B1E54}"/>
              </a:ext>
            </a:extLst>
          </p:cNvPr>
          <p:cNvCxnSpPr>
            <a:cxnSpLocks/>
          </p:cNvCxnSpPr>
          <p:nvPr/>
        </p:nvCxnSpPr>
        <p:spPr>
          <a:xfrm flipV="1">
            <a:off x="5073001" y="36331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5494BD2-2799-2F75-330B-E9806DCB8B83}"/>
              </a:ext>
            </a:extLst>
          </p:cNvPr>
          <p:cNvCxnSpPr>
            <a:cxnSpLocks/>
          </p:cNvCxnSpPr>
          <p:nvPr/>
        </p:nvCxnSpPr>
        <p:spPr>
          <a:xfrm>
            <a:off x="5212189" y="42527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7F1C8DE-8AFD-0A62-D7F4-984ED41A6E80}"/>
              </a:ext>
            </a:extLst>
          </p:cNvPr>
          <p:cNvCxnSpPr>
            <a:cxnSpLocks/>
          </p:cNvCxnSpPr>
          <p:nvPr/>
        </p:nvCxnSpPr>
        <p:spPr>
          <a:xfrm flipV="1">
            <a:off x="5079611" y="42527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A02C484-59DC-A943-2A8A-4512B1BAEE1E}"/>
              </a:ext>
            </a:extLst>
          </p:cNvPr>
          <p:cNvCxnSpPr>
            <a:cxnSpLocks/>
          </p:cNvCxnSpPr>
          <p:nvPr/>
        </p:nvCxnSpPr>
        <p:spPr>
          <a:xfrm flipH="1">
            <a:off x="4352558" y="4644862"/>
            <a:ext cx="218393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60A7313-2630-1520-3E73-1E8C1191202B}"/>
              </a:ext>
            </a:extLst>
          </p:cNvPr>
          <p:cNvCxnSpPr>
            <a:cxnSpLocks/>
          </p:cNvCxnSpPr>
          <p:nvPr/>
        </p:nvCxnSpPr>
        <p:spPr>
          <a:xfrm>
            <a:off x="4379818" y="4519402"/>
            <a:ext cx="210668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45112C5-EEF7-2D8E-E021-9337BC8FC46B}"/>
              </a:ext>
            </a:extLst>
          </p:cNvPr>
          <p:cNvCxnSpPr>
            <a:cxnSpLocks/>
          </p:cNvCxnSpPr>
          <p:nvPr/>
        </p:nvCxnSpPr>
        <p:spPr>
          <a:xfrm>
            <a:off x="3876306" y="494745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2FC5B59-7EAD-18C4-C98F-1E10AB31D9BB}"/>
              </a:ext>
            </a:extLst>
          </p:cNvPr>
          <p:cNvCxnSpPr>
            <a:cxnSpLocks/>
          </p:cNvCxnSpPr>
          <p:nvPr/>
        </p:nvCxnSpPr>
        <p:spPr>
          <a:xfrm flipV="1">
            <a:off x="3743728" y="494745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D05DACC-8996-4C5D-F0E7-7DAC46BC829B}"/>
              </a:ext>
            </a:extLst>
          </p:cNvPr>
          <p:cNvCxnSpPr>
            <a:cxnSpLocks/>
          </p:cNvCxnSpPr>
          <p:nvPr/>
        </p:nvCxnSpPr>
        <p:spPr>
          <a:xfrm flipH="1">
            <a:off x="3960178" y="5717791"/>
            <a:ext cx="208592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2F0267E-D1E3-9D42-3AD3-4512491CBCDF}"/>
              </a:ext>
            </a:extLst>
          </p:cNvPr>
          <p:cNvCxnSpPr>
            <a:cxnSpLocks/>
          </p:cNvCxnSpPr>
          <p:nvPr/>
        </p:nvCxnSpPr>
        <p:spPr>
          <a:xfrm>
            <a:off x="3967377" y="5637031"/>
            <a:ext cx="20496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8CCC445-8AE4-8C8C-E3DC-91B3539E8AE5}"/>
              </a:ext>
            </a:extLst>
          </p:cNvPr>
          <p:cNvCxnSpPr>
            <a:cxnSpLocks/>
          </p:cNvCxnSpPr>
          <p:nvPr/>
        </p:nvCxnSpPr>
        <p:spPr>
          <a:xfrm flipV="1">
            <a:off x="4176362" y="5215854"/>
            <a:ext cx="37605" cy="169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40E93FD-E15B-0EED-9953-77FD3F0CF226}"/>
              </a:ext>
            </a:extLst>
          </p:cNvPr>
          <p:cNvCxnSpPr>
            <a:cxnSpLocks/>
          </p:cNvCxnSpPr>
          <p:nvPr/>
        </p:nvCxnSpPr>
        <p:spPr>
          <a:xfrm flipV="1">
            <a:off x="4426345" y="5273672"/>
            <a:ext cx="109935" cy="123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0DC0070C-7655-71BB-583C-51483233A738}"/>
              </a:ext>
            </a:extLst>
          </p:cNvPr>
          <p:cNvSpPr txBox="1">
            <a:spLocks/>
          </p:cNvSpPr>
          <p:nvPr/>
        </p:nvSpPr>
        <p:spPr>
          <a:xfrm>
            <a:off x="6914615" y="2025756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AHUs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A78F4DA3-84AB-61EA-7D58-A785D220A179}"/>
              </a:ext>
            </a:extLst>
          </p:cNvPr>
          <p:cNvSpPr txBox="1">
            <a:spLocks/>
          </p:cNvSpPr>
          <p:nvPr/>
        </p:nvSpPr>
        <p:spPr>
          <a:xfrm rot="20704523">
            <a:off x="2750097" y="520109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Fancoils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0FBB43AA-7C6A-2439-D708-7D260E1F08D7}"/>
              </a:ext>
            </a:extLst>
          </p:cNvPr>
          <p:cNvSpPr txBox="1">
            <a:spLocks/>
          </p:cNvSpPr>
          <p:nvPr/>
        </p:nvSpPr>
        <p:spPr>
          <a:xfrm rot="16200000">
            <a:off x="5109265" y="2926930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Shaft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08AB0E6D-7350-8BC6-F325-F5A744300276}"/>
              </a:ext>
            </a:extLst>
          </p:cNvPr>
          <p:cNvSpPr txBox="1">
            <a:spLocks/>
          </p:cNvSpPr>
          <p:nvPr/>
        </p:nvSpPr>
        <p:spPr>
          <a:xfrm>
            <a:off x="7324813" y="424661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Cavern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AA064DC8-87DF-C6AB-21A8-B917B5C8E30B}"/>
              </a:ext>
            </a:extLst>
          </p:cNvPr>
          <p:cNvSpPr txBox="1">
            <a:spLocks/>
          </p:cNvSpPr>
          <p:nvPr/>
        </p:nvSpPr>
        <p:spPr>
          <a:xfrm>
            <a:off x="6894324" y="132521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54872D5A-34D2-82A3-24A3-061F7C236D71}"/>
              </a:ext>
            </a:extLst>
          </p:cNvPr>
          <p:cNvSpPr txBox="1">
            <a:spLocks/>
          </p:cNvSpPr>
          <p:nvPr/>
        </p:nvSpPr>
        <p:spPr>
          <a:xfrm>
            <a:off x="8216712" y="1442901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627B970A-BC27-FD9E-9D54-689585091291}"/>
              </a:ext>
            </a:extLst>
          </p:cNvPr>
          <p:cNvSpPr txBox="1">
            <a:spLocks/>
          </p:cNvSpPr>
          <p:nvPr/>
        </p:nvSpPr>
        <p:spPr>
          <a:xfrm>
            <a:off x="8215855" y="163966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92A0153-E5F7-2060-A69A-758E0A562180}"/>
              </a:ext>
            </a:extLst>
          </p:cNvPr>
          <p:cNvCxnSpPr>
            <a:cxnSpLocks/>
          </p:cNvCxnSpPr>
          <p:nvPr/>
        </p:nvCxnSpPr>
        <p:spPr>
          <a:xfrm flipH="1">
            <a:off x="7965513" y="1620577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0F4E5D7-7002-C7F1-68CD-D92270073400}"/>
              </a:ext>
            </a:extLst>
          </p:cNvPr>
          <p:cNvCxnSpPr>
            <a:cxnSpLocks/>
          </p:cNvCxnSpPr>
          <p:nvPr/>
        </p:nvCxnSpPr>
        <p:spPr>
          <a:xfrm>
            <a:off x="7303728" y="1682488"/>
            <a:ext cx="0" cy="20255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2587A3F-EA5E-E3C9-50B7-AE2C8A3723B9}"/>
              </a:ext>
            </a:extLst>
          </p:cNvPr>
          <p:cNvCxnSpPr>
            <a:cxnSpLocks/>
          </p:cNvCxnSpPr>
          <p:nvPr/>
        </p:nvCxnSpPr>
        <p:spPr>
          <a:xfrm>
            <a:off x="7965513" y="1743811"/>
            <a:ext cx="243253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1B8A58C-8FE8-EAA6-078B-76497894BC2E}"/>
              </a:ext>
            </a:extLst>
          </p:cNvPr>
          <p:cNvCxnSpPr>
            <a:cxnSpLocks/>
          </p:cNvCxnSpPr>
          <p:nvPr/>
        </p:nvCxnSpPr>
        <p:spPr>
          <a:xfrm flipV="1">
            <a:off x="7425958" y="1736668"/>
            <a:ext cx="0" cy="188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Imagen 25">
            <a:extLst>
              <a:ext uri="{FF2B5EF4-FFF2-40B4-BE49-F238E27FC236}">
                <a16:creationId xmlns:a16="http://schemas.microsoft.com/office/drawing/2014/main" id="{AFAA4D37-7E15-AEEA-AE41-CEF942D6BB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5653" y="5394008"/>
            <a:ext cx="403091" cy="45966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3B1C9C2-D5C9-A894-8EA4-E0E2DF1C006B}"/>
              </a:ext>
            </a:extLst>
          </p:cNvPr>
          <p:cNvCxnSpPr>
            <a:cxnSpLocks/>
          </p:cNvCxnSpPr>
          <p:nvPr/>
        </p:nvCxnSpPr>
        <p:spPr>
          <a:xfrm flipH="1" flipV="1">
            <a:off x="4466696" y="5531993"/>
            <a:ext cx="81936" cy="1354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7FF0BD0-9E3F-BAD1-4E76-4AD3561CA728}"/>
              </a:ext>
            </a:extLst>
          </p:cNvPr>
          <p:cNvCxnSpPr>
            <a:cxnSpLocks/>
          </p:cNvCxnSpPr>
          <p:nvPr/>
        </p:nvCxnSpPr>
        <p:spPr>
          <a:xfrm flipH="1">
            <a:off x="4249013" y="5262364"/>
            <a:ext cx="98118" cy="162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ángulo 27">
            <a:extLst>
              <a:ext uri="{FF2B5EF4-FFF2-40B4-BE49-F238E27FC236}">
                <a16:creationId xmlns:a16="http://schemas.microsoft.com/office/drawing/2014/main" id="{030B9411-4873-A681-17DE-64AD537E6C07}"/>
              </a:ext>
            </a:extLst>
          </p:cNvPr>
          <p:cNvSpPr/>
          <p:nvPr/>
        </p:nvSpPr>
        <p:spPr>
          <a:xfrm>
            <a:off x="3931366" y="5576200"/>
            <a:ext cx="141908" cy="1792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2" name="Rectángulo 52">
            <a:extLst>
              <a:ext uri="{FF2B5EF4-FFF2-40B4-BE49-F238E27FC236}">
                <a16:creationId xmlns:a16="http://schemas.microsoft.com/office/drawing/2014/main" id="{F6BBE509-AE25-1748-EF49-AACE8307E11E}"/>
              </a:ext>
            </a:extLst>
          </p:cNvPr>
          <p:cNvSpPr/>
          <p:nvPr/>
        </p:nvSpPr>
        <p:spPr>
          <a:xfrm>
            <a:off x="3967378" y="5397437"/>
            <a:ext cx="113096" cy="16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3" name="Conector recto 64">
            <a:extLst>
              <a:ext uri="{FF2B5EF4-FFF2-40B4-BE49-F238E27FC236}">
                <a16:creationId xmlns:a16="http://schemas.microsoft.com/office/drawing/2014/main" id="{C93D3E67-E39B-89DE-5AAD-61287661B884}"/>
              </a:ext>
            </a:extLst>
          </p:cNvPr>
          <p:cNvCxnSpPr>
            <a:cxnSpLocks/>
          </p:cNvCxnSpPr>
          <p:nvPr/>
        </p:nvCxnSpPr>
        <p:spPr>
          <a:xfrm>
            <a:off x="3937818" y="5587161"/>
            <a:ext cx="135821" cy="167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ector recto 68">
            <a:extLst>
              <a:ext uri="{FF2B5EF4-FFF2-40B4-BE49-F238E27FC236}">
                <a16:creationId xmlns:a16="http://schemas.microsoft.com/office/drawing/2014/main" id="{CFD5BF20-0355-97F9-5750-A8DC12B49821}"/>
              </a:ext>
            </a:extLst>
          </p:cNvPr>
          <p:cNvCxnSpPr>
            <a:cxnSpLocks/>
          </p:cNvCxnSpPr>
          <p:nvPr/>
        </p:nvCxnSpPr>
        <p:spPr>
          <a:xfrm flipH="1">
            <a:off x="3931365" y="5575868"/>
            <a:ext cx="139894" cy="173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09A08F9-0E0C-3A1B-EA2F-ED95FC2A374F}"/>
              </a:ext>
            </a:extLst>
          </p:cNvPr>
          <p:cNvCxnSpPr>
            <a:cxnSpLocks/>
            <a:endCxn id="92" idx="3"/>
          </p:cNvCxnSpPr>
          <p:nvPr/>
        </p:nvCxnSpPr>
        <p:spPr>
          <a:xfrm flipV="1">
            <a:off x="3184679" y="5478834"/>
            <a:ext cx="895795" cy="43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EE7E4A63-F124-D104-8A2C-AF223E34477C}"/>
              </a:ext>
            </a:extLst>
          </p:cNvPr>
          <p:cNvSpPr txBox="1">
            <a:spLocks/>
          </p:cNvSpPr>
          <p:nvPr/>
        </p:nvSpPr>
        <p:spPr>
          <a:xfrm>
            <a:off x="3087531" y="207655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b="1" i="1" dirty="0">
                <a:solidFill>
                  <a:schemeClr val="tx2"/>
                </a:solidFill>
              </a:rPr>
              <a:t>TO CHILLERS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7" name="Content Placeholder 2">
            <a:extLst>
              <a:ext uri="{FF2B5EF4-FFF2-40B4-BE49-F238E27FC236}">
                <a16:creationId xmlns:a16="http://schemas.microsoft.com/office/drawing/2014/main" id="{29528CB7-7656-685B-E4AF-1102C95B1917}"/>
              </a:ext>
            </a:extLst>
          </p:cNvPr>
          <p:cNvSpPr txBox="1">
            <a:spLocks/>
          </p:cNvSpPr>
          <p:nvPr/>
        </p:nvSpPr>
        <p:spPr>
          <a:xfrm>
            <a:off x="8780811" y="152662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b="1" i="1" dirty="0">
                <a:solidFill>
                  <a:schemeClr val="tx2"/>
                </a:solidFill>
              </a:rPr>
              <a:t>TO CHILLERS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62812A2-C537-196B-3EA5-2E42D01F3805}"/>
              </a:ext>
            </a:extLst>
          </p:cNvPr>
          <p:cNvSpPr/>
          <p:nvPr/>
        </p:nvSpPr>
        <p:spPr>
          <a:xfrm>
            <a:off x="4570951" y="4962606"/>
            <a:ext cx="3455485" cy="243876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4A5046B-0B03-23E0-13F8-22315CEF0AC2}"/>
              </a:ext>
            </a:extLst>
          </p:cNvPr>
          <p:cNvSpPr/>
          <p:nvPr/>
        </p:nvSpPr>
        <p:spPr>
          <a:xfrm>
            <a:off x="4133741" y="5200457"/>
            <a:ext cx="246078" cy="233193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F79DA520-E18D-0C82-8E7D-3B398AD3EFF7}"/>
              </a:ext>
            </a:extLst>
          </p:cNvPr>
          <p:cNvSpPr/>
          <p:nvPr/>
        </p:nvSpPr>
        <p:spPr>
          <a:xfrm>
            <a:off x="4397316" y="5247124"/>
            <a:ext cx="173635" cy="446255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1DFD745A-8920-2A74-237F-9D566977D518}"/>
              </a:ext>
            </a:extLst>
          </p:cNvPr>
          <p:cNvSpPr/>
          <p:nvPr/>
        </p:nvSpPr>
        <p:spPr>
          <a:xfrm>
            <a:off x="3844338" y="6229364"/>
            <a:ext cx="246078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95DF6ED-4B37-43E6-1A6E-A2ED673590BF}"/>
              </a:ext>
            </a:extLst>
          </p:cNvPr>
          <p:cNvSpPr/>
          <p:nvPr/>
        </p:nvSpPr>
        <p:spPr>
          <a:xfrm>
            <a:off x="4375435" y="6229364"/>
            <a:ext cx="219580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FE7B77C-1F0C-1EA0-BBF5-7C631E295CB4}"/>
              </a:ext>
            </a:extLst>
          </p:cNvPr>
          <p:cNvSpPr/>
          <p:nvPr/>
        </p:nvSpPr>
        <p:spPr>
          <a:xfrm>
            <a:off x="4872667" y="6225757"/>
            <a:ext cx="219580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80FB295-AA9C-EDDC-31CB-27D9016C7511}"/>
              </a:ext>
            </a:extLst>
          </p:cNvPr>
          <p:cNvSpPr/>
          <p:nvPr/>
        </p:nvSpPr>
        <p:spPr>
          <a:xfrm>
            <a:off x="5397522" y="6225757"/>
            <a:ext cx="219580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820A51ED-AB4C-8624-D867-6A056ADC4CB7}"/>
              </a:ext>
            </a:extLst>
          </p:cNvPr>
          <p:cNvSpPr/>
          <p:nvPr/>
        </p:nvSpPr>
        <p:spPr>
          <a:xfrm>
            <a:off x="6477942" y="6225757"/>
            <a:ext cx="210054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92117F3-C32B-ECF7-7B04-460B3B60CC1A}"/>
              </a:ext>
            </a:extLst>
          </p:cNvPr>
          <p:cNvSpPr/>
          <p:nvPr/>
        </p:nvSpPr>
        <p:spPr>
          <a:xfrm>
            <a:off x="6983862" y="6225757"/>
            <a:ext cx="194596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F7943A2-A37B-A358-ABF0-867C4AD9DE48}"/>
              </a:ext>
            </a:extLst>
          </p:cNvPr>
          <p:cNvSpPr/>
          <p:nvPr/>
        </p:nvSpPr>
        <p:spPr>
          <a:xfrm>
            <a:off x="7491927" y="6225757"/>
            <a:ext cx="194596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D863BEB4-A653-4B4B-112B-2BB54DB1A347}"/>
              </a:ext>
            </a:extLst>
          </p:cNvPr>
          <p:cNvSpPr/>
          <p:nvPr/>
        </p:nvSpPr>
        <p:spPr>
          <a:xfrm>
            <a:off x="7989841" y="6233995"/>
            <a:ext cx="194596" cy="173788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Textfeld 3">
            <a:extLst>
              <a:ext uri="{FF2B5EF4-FFF2-40B4-BE49-F238E27FC236}">
                <a16:creationId xmlns:a16="http://schemas.microsoft.com/office/drawing/2014/main" id="{C1F76E4F-6B4C-FEC5-431F-5129C317E6D9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6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AB751-5FA2-D8C6-CF57-716A9F1F5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1E53AFC-E285-B133-6883-A35AF7C2B32D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842692B-90C8-5977-B8ED-369EE3A55684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F2AB85A-E4C8-5C45-F5B3-19D0BE8C4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9F4F4EE-0E3B-C60C-CB00-72B7364187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F943AF99-120C-0667-FF87-94DB6B80FB5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11E4073D-0804-5509-9A91-9708F19343CE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17</a:t>
            </a:fld>
            <a:endParaRPr lang="de-AT" sz="14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22">
            <a:extLst>
              <a:ext uri="{FF2B5EF4-FFF2-40B4-BE49-F238E27FC236}">
                <a16:creationId xmlns:a16="http://schemas.microsoft.com/office/drawing/2014/main" id="{4FB62056-4800-8452-C809-7D92031A7CCE}"/>
              </a:ext>
            </a:extLst>
          </p:cNvPr>
          <p:cNvGraphicFramePr>
            <a:graphicFrameLocks noGrp="1"/>
          </p:cNvGraphicFramePr>
          <p:nvPr/>
        </p:nvGraphicFramePr>
        <p:xfrm>
          <a:off x="957357" y="1331417"/>
          <a:ext cx="5065010" cy="2362200"/>
        </p:xfrm>
        <a:graphic>
          <a:graphicData uri="http://schemas.openxmlformats.org/drawingml/2006/table">
            <a:tbl>
              <a:tblPr firstRow="1" bandRow="1"/>
              <a:tblGrid>
                <a:gridCol w="3168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fr-CH" dirty="0"/>
                        <a:t>General</a:t>
                      </a:r>
                      <a:r>
                        <a:rPr lang="fr-CH" baseline="0" dirty="0"/>
                        <a:t> </a:t>
                      </a:r>
                      <a:r>
                        <a:rPr lang="fr-CH" dirty="0"/>
                        <a:t>Input data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Cross section area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15.2 m</a:t>
                      </a:r>
                      <a:r>
                        <a:rPr lang="en-GB" baseline="30000" noProof="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Sector </a:t>
                      </a:r>
                      <a:r>
                        <a:rPr lang="en-GB" baseline="0" noProof="0" dirty="0"/>
                        <a:t>length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11,396 m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Temperature (running</a:t>
                      </a: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conditions)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r>
                        <a:rPr kumimoji="0" lang="en-GB" kern="1200" baseline="300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kumimoji="0" lang="en-GB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(to be confirmed)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dew point Temperature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kern="1200" baseline="300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kumimoji="0" lang="en-GB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(to</a:t>
                      </a:r>
                      <a:r>
                        <a:rPr kumimoji="0" lang="en-GB" sz="16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 confirmed</a:t>
                      </a:r>
                      <a:endParaRPr kumimoji="0" lang="en-GB" sz="16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23">
            <a:extLst>
              <a:ext uri="{FF2B5EF4-FFF2-40B4-BE49-F238E27FC236}">
                <a16:creationId xmlns:a16="http://schemas.microsoft.com/office/drawing/2014/main" id="{CEA0CC30-8353-0C54-CE5C-348665E37AB4}"/>
              </a:ext>
            </a:extLst>
          </p:cNvPr>
          <p:cNvGraphicFramePr>
            <a:graphicFrameLocks noGrp="1"/>
          </p:cNvGraphicFramePr>
          <p:nvPr/>
        </p:nvGraphicFramePr>
        <p:xfrm>
          <a:off x="950765" y="4166057"/>
          <a:ext cx="3381068" cy="2291080"/>
        </p:xfrm>
        <a:graphic>
          <a:graphicData uri="http://schemas.openxmlformats.org/drawingml/2006/table">
            <a:tbl>
              <a:tblPr firstRow="1" bandRow="1"/>
              <a:tblGrid>
                <a:gridCol w="180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4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Compartment</a:t>
                      </a:r>
                      <a:r>
                        <a:rPr lang="en-GB" baseline="0" noProof="0" dirty="0"/>
                        <a:t> </a:t>
                      </a:r>
                      <a:r>
                        <a:rPr lang="en-GB" noProof="0" dirty="0"/>
                        <a:t>Input data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Compartments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Compartment</a:t>
                      </a:r>
                      <a:r>
                        <a:rPr lang="en-GB" baseline="0" noProof="0" dirty="0"/>
                        <a:t> length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400 m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Volume Compartment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6,080 m</a:t>
                      </a:r>
                      <a:r>
                        <a:rPr lang="en-GB" baseline="30000" noProof="0" dirty="0"/>
                        <a:t>3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Table 138">
            <a:extLst>
              <a:ext uri="{FF2B5EF4-FFF2-40B4-BE49-F238E27FC236}">
                <a16:creationId xmlns:a16="http://schemas.microsoft.com/office/drawing/2014/main" id="{FE150579-2368-8E22-1CD5-4CB1595A38E5}"/>
              </a:ext>
            </a:extLst>
          </p:cNvPr>
          <p:cNvGraphicFramePr>
            <a:graphicFrameLocks noGrp="1"/>
          </p:cNvGraphicFramePr>
          <p:nvPr/>
        </p:nvGraphicFramePr>
        <p:xfrm>
          <a:off x="6489359" y="1331417"/>
          <a:ext cx="5065010" cy="5125720"/>
        </p:xfrm>
        <a:graphic>
          <a:graphicData uri="http://schemas.openxmlformats.org/drawingml/2006/table">
            <a:tbl>
              <a:tblPr firstRow="1" bandRow="1"/>
              <a:tblGrid>
                <a:gridCol w="3168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fr-CH" dirty="0"/>
                        <a:t>Ventilation </a:t>
                      </a:r>
                      <a:r>
                        <a:rPr lang="fr-CH" dirty="0" err="1"/>
                        <a:t>parameters</a:t>
                      </a:r>
                      <a:endParaRPr lang="fr-CH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Normal operation air flow per sector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noProof="0" dirty="0"/>
                        <a:t>2 x 27,000 m</a:t>
                      </a:r>
                      <a:r>
                        <a:rPr lang="en-GB" sz="1800" baseline="30000" noProof="0" dirty="0"/>
                        <a:t>3</a:t>
                      </a:r>
                      <a:r>
                        <a:rPr lang="en-GB" sz="1800" kern="1200" noProof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/h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noProof="0" dirty="0"/>
                        <a:t>Flushing</a:t>
                      </a:r>
                      <a:r>
                        <a:rPr lang="en-GB" baseline="0" noProof="0" dirty="0"/>
                        <a:t> air flow (longitudinal) per sector</a:t>
                      </a:r>
                      <a:endParaRPr lang="en-GB" noProof="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/>
                        <a:t>100,000</a:t>
                      </a:r>
                      <a:r>
                        <a:rPr lang="en-GB" sz="1800" baseline="0" noProof="0" dirty="0"/>
                        <a:t> </a:t>
                      </a:r>
                      <a:r>
                        <a:rPr lang="en-GB" sz="1800" noProof="0" dirty="0"/>
                        <a:t>m</a:t>
                      </a:r>
                      <a:r>
                        <a:rPr lang="en-GB" sz="1800" baseline="30000" noProof="0" dirty="0"/>
                        <a:t>3</a:t>
                      </a:r>
                      <a:r>
                        <a:rPr lang="en-GB" sz="1800" kern="1200" noProof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/h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</a:t>
                      </a: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supply points per compartment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 flow</a:t>
                      </a: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supply point (normal operation)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474 </a:t>
                      </a:r>
                      <a:r>
                        <a:rPr lang="en-GB" sz="1800" noProof="0" dirty="0"/>
                        <a:t>m</a:t>
                      </a:r>
                      <a:r>
                        <a:rPr lang="en-GB" sz="1800" baseline="30000" noProof="0" dirty="0"/>
                        <a:t>3</a:t>
                      </a:r>
                      <a:r>
                        <a:rPr lang="en-GB" sz="1800" kern="1200" noProof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/h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to complete air renewal</a:t>
                      </a:r>
                    </a:p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(flushing)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r>
                        <a:rPr kumimoji="0" lang="en-GB" sz="18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</a:t>
                      </a:r>
                      <a:endParaRPr kumimoji="0" lang="en-GB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335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Maximum air speed</a:t>
                      </a:r>
                      <a:b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(normal operation – flushing)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kumimoji="0"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 m/s – 1.8 m/s</a:t>
                      </a: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7098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kumimoji="0" lang="en-GB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capacity in normal</a:t>
                      </a: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operation for </a:t>
                      </a: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GB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= 15 K per sector</a:t>
                      </a:r>
                      <a:endParaRPr kumimoji="0" lang="en-GB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271 kW</a:t>
                      </a:r>
                    </a:p>
                  </a:txBody>
                  <a:tcPr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318377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7AFCD198-433B-BE9F-70D4-B8A82B4595F3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68285FD4-B5D8-9695-F058-7441E4E35B6A}"/>
              </a:ext>
            </a:extLst>
          </p:cNvPr>
          <p:cNvSpPr txBox="1"/>
          <p:nvPr/>
        </p:nvSpPr>
        <p:spPr>
          <a:xfrm>
            <a:off x="9080500" y="663240"/>
            <a:ext cx="29464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parameters</a:t>
            </a:r>
          </a:p>
        </p:txBody>
      </p:sp>
    </p:spTree>
    <p:extLst>
      <p:ext uri="{BB962C8B-B14F-4D97-AF65-F5344CB8AC3E}">
        <p14:creationId xmlns:p14="http://schemas.microsoft.com/office/powerpoint/2010/main" val="100449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ECCE6-A037-0571-5EA8-9CB677892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8FD91B1E-2542-0356-B412-6CBF371CD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9" y="1122998"/>
            <a:ext cx="9145398" cy="369859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4163328-A4C1-5485-DE7C-84F352B977B3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ED92A13-816D-30EF-645F-D269407D55CC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CD16026-AC47-1B64-0DDC-49D56D397A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C8A8E62-5538-C004-2F07-42A367223B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A33E3FD9-447B-637E-6195-8C5D964406B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CBFCE7E3-513B-02E1-38AD-FF56FB99D417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18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03DAB9-8DDC-111E-10FF-828EFCE9B906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05D7DC21-18F7-D09A-28E3-C7214F13677D}"/>
              </a:ext>
            </a:extLst>
          </p:cNvPr>
          <p:cNvSpPr txBox="1"/>
          <p:nvPr/>
        </p:nvSpPr>
        <p:spPr>
          <a:xfrm>
            <a:off x="9080500" y="663240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Semi-transverse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D239E8CC-9ED8-43FE-76E2-EC1E859073FB}"/>
              </a:ext>
            </a:extLst>
          </p:cNvPr>
          <p:cNvSpPr txBox="1"/>
          <p:nvPr/>
        </p:nvSpPr>
        <p:spPr>
          <a:xfrm>
            <a:off x="8699582" y="2376099"/>
            <a:ext cx="34098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Run Mode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       Machine is in operation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Access Modes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Maintenance / works 	           are done in the tunnel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03C1858-D5C8-B060-4492-C2093600B23B}"/>
              </a:ext>
            </a:extLst>
          </p:cNvPr>
          <p:cNvCxnSpPr>
            <a:cxnSpLocks/>
          </p:cNvCxnSpPr>
          <p:nvPr/>
        </p:nvCxnSpPr>
        <p:spPr>
          <a:xfrm flipV="1">
            <a:off x="3443288" y="4137819"/>
            <a:ext cx="40480" cy="95308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129EF6B0-4C73-D0E1-FD4F-56C79354E3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9518" y="4252784"/>
            <a:ext cx="5721922" cy="249268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388DC2DE-9E3C-3CF1-B7EC-3F02B2AAFA75}"/>
              </a:ext>
            </a:extLst>
          </p:cNvPr>
          <p:cNvSpPr/>
          <p:nvPr/>
        </p:nvSpPr>
        <p:spPr>
          <a:xfrm>
            <a:off x="1989518" y="4245164"/>
            <a:ext cx="5721922" cy="251995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064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AB751-5FA2-D8C6-CF57-716A9F1F5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>
            <a:extLst>
              <a:ext uri="{FF2B5EF4-FFF2-40B4-BE49-F238E27FC236}">
                <a16:creationId xmlns:a16="http://schemas.microsoft.com/office/drawing/2014/main" id="{D14DA911-32B8-DBC0-276E-5D4E30252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9" y="1122996"/>
            <a:ext cx="9222668" cy="362426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1E53AFC-E285-B133-6883-A35AF7C2B32D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842692B-90C8-5977-B8ED-369EE3A55684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F2AB85A-E4C8-5C45-F5B3-19D0BE8C4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9F4F4EE-0E3B-C60C-CB00-72B7364187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F943AF99-120C-0667-FF87-94DB6B80FB5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11E4073D-0804-5509-9A91-9708F19343CE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19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83BA48-C94E-B784-E605-82E075DD93F2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E717F140-6E17-901B-E464-3BC248E890F9}"/>
              </a:ext>
            </a:extLst>
          </p:cNvPr>
          <p:cNvSpPr txBox="1"/>
          <p:nvPr/>
        </p:nvSpPr>
        <p:spPr>
          <a:xfrm>
            <a:off x="9080500" y="663240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Semi-transverse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BDC42BB9-524A-36DE-5E49-322102ED577C}"/>
              </a:ext>
            </a:extLst>
          </p:cNvPr>
          <p:cNvSpPr txBox="1"/>
          <p:nvPr/>
        </p:nvSpPr>
        <p:spPr>
          <a:xfrm>
            <a:off x="8699582" y="2376099"/>
            <a:ext cx="34098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Flushing Mode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 Full air renewal between  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	             Access and Run Modes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36D9A4D-5462-562C-D701-D0B0E9B5556C}"/>
              </a:ext>
            </a:extLst>
          </p:cNvPr>
          <p:cNvCxnSpPr>
            <a:cxnSpLocks/>
          </p:cNvCxnSpPr>
          <p:nvPr/>
        </p:nvCxnSpPr>
        <p:spPr>
          <a:xfrm flipH="1" flipV="1">
            <a:off x="3556000" y="4143810"/>
            <a:ext cx="95250" cy="101353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7" name="Picture 76">
            <a:extLst>
              <a:ext uri="{FF2B5EF4-FFF2-40B4-BE49-F238E27FC236}">
                <a16:creationId xmlns:a16="http://schemas.microsoft.com/office/drawing/2014/main" id="{400D90BC-93BC-6A9A-C3A8-9C46812088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9519" y="4245164"/>
            <a:ext cx="5740479" cy="1858456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73B6A40F-4EFD-5927-59ED-A6B9D7DA99F5}"/>
              </a:ext>
            </a:extLst>
          </p:cNvPr>
          <p:cNvSpPr/>
          <p:nvPr/>
        </p:nvSpPr>
        <p:spPr>
          <a:xfrm>
            <a:off x="1989518" y="4245165"/>
            <a:ext cx="5721922" cy="1858456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08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CEF3C-CC8E-B10D-E101-6D4AC6CB1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4DE1CA-7283-D56E-4455-7FD72D410E86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9317ABA-0EDA-C6C6-47A8-C2EFD397B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0FC93E-3C6D-1261-B785-1F9B21C66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F4B23953-9C10-DBBE-19EF-16A7797E6844}"/>
              </a:ext>
            </a:extLst>
          </p:cNvPr>
          <p:cNvSpPr txBox="1">
            <a:spLocks/>
          </p:cNvSpPr>
          <p:nvPr/>
        </p:nvSpPr>
        <p:spPr>
          <a:xfrm>
            <a:off x="11231880" y="160483"/>
            <a:ext cx="40104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E032531-7212-26AC-958C-E5FC34430610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Outline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8B489A4-C7A5-8DC2-1F78-6F43BB34A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30" y="1517216"/>
            <a:ext cx="7391467" cy="620693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0. Definitions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1. Update on </a:t>
            </a:r>
            <a:r>
              <a:rPr lang="en-US" sz="2000" dirty="0">
                <a:solidFill>
                  <a:schemeClr val="tx2"/>
                </a:solidFill>
                <a:sym typeface="Wingdings" pitchFamily="2" charset="2"/>
              </a:rPr>
              <a:t>thermal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 toads</a:t>
            </a:r>
          </a:p>
          <a:p>
            <a:pPr marL="0" indent="0">
              <a:buNone/>
            </a:pPr>
            <a:endParaRPr lang="en-US" sz="11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1.1. Primary circuit heat loads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1.2. Chillers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1.3. Chilled water loads			</a:t>
            </a:r>
          </a:p>
          <a:p>
            <a:pPr marL="457200" lvl="1" indent="0">
              <a:buNone/>
            </a:pPr>
            <a:endParaRPr lang="en-US" sz="11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2. Update on integration</a:t>
            </a:r>
          </a:p>
          <a:p>
            <a:pPr marL="0" indent="0">
              <a:buNone/>
            </a:pPr>
            <a:endParaRPr lang="en-US" sz="11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2.1. Technical Points: B, F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2.2. RF Points: H, L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2.3. Exp. Points: A, D, G, J</a:t>
            </a:r>
            <a:endParaRPr lang="en-US" sz="20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E93F2CB-678E-D206-061A-41AA1DC93AA7}"/>
              </a:ext>
            </a:extLst>
          </p:cNvPr>
          <p:cNvSpPr txBox="1">
            <a:spLocks/>
          </p:cNvSpPr>
          <p:nvPr/>
        </p:nvSpPr>
        <p:spPr>
          <a:xfrm>
            <a:off x="6701747" y="1516918"/>
            <a:ext cx="5025433" cy="3519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 Update on tunnel concept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3.1. General parameters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3.2. Semi-transverse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3.3. Longitudinal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3.4. Adaptation Run / Access  Emergency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3.5. Fire heat effects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3.6. Pressure differences</a:t>
            </a:r>
          </a:p>
          <a:p>
            <a:pPr lvl="1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3.7. Degraded modes</a:t>
            </a:r>
          </a:p>
          <a:p>
            <a:pPr marL="457200" lvl="1" indent="0">
              <a:buNone/>
            </a:pPr>
            <a:endParaRPr lang="en-US" sz="1100" dirty="0">
              <a:solidFill>
                <a:schemeClr val="accent1">
                  <a:lumMod val="50000"/>
                </a:schemeClr>
              </a:solidFill>
              <a:sym typeface="Wingdings" pitchFamily="2" charset="2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4. Next steps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52DC606-076B-A735-A0BA-3AD0B2BBAFE1}"/>
              </a:ext>
            </a:extLst>
          </p:cNvPr>
          <p:cNvCxnSpPr/>
          <p:nvPr/>
        </p:nvCxnSpPr>
        <p:spPr>
          <a:xfrm>
            <a:off x="6308385" y="1180288"/>
            <a:ext cx="0" cy="415695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3">
            <a:extLst>
              <a:ext uri="{FF2B5EF4-FFF2-40B4-BE49-F238E27FC236}">
                <a16:creationId xmlns:a16="http://schemas.microsoft.com/office/drawing/2014/main" id="{18E516FD-EAC0-FA32-E877-9F825220733C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678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554A0-00ED-2DE2-5380-703C78CEA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B18D61E-D5B9-EA64-3120-A87C5D9C8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375" y="4263351"/>
            <a:ext cx="5826289" cy="23454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922723B-D996-C407-8204-E5ACA2F6D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71" y="4266303"/>
            <a:ext cx="5621374" cy="235375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B688052-2DC5-E8AB-B819-C4B2B64B62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3" y="1081028"/>
            <a:ext cx="9188677" cy="305691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5CAB1B2-2AF0-54A5-F786-5002DE5327A4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A054D86-CA03-DFFF-20EA-630B208C4EED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FEA37C7-8276-C538-51DD-0E1C4D13C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17C760B-FA1C-41FD-F2E6-4DA25A3398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0C838E5F-CBF3-A555-AD60-E61355E107C7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CB2584BA-E381-E5E1-990D-50DD1A81443E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20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B568F5-65D9-4C10-6AF2-7C38406E2DAA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E0A43CF9-096F-DF09-0D68-514EC12D729C}"/>
              </a:ext>
            </a:extLst>
          </p:cNvPr>
          <p:cNvSpPr txBox="1"/>
          <p:nvPr/>
        </p:nvSpPr>
        <p:spPr>
          <a:xfrm>
            <a:off x="9080500" y="663240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Semi-transverse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050FE6A7-48B1-F42E-6139-561C1ECBA1A6}"/>
              </a:ext>
            </a:extLst>
          </p:cNvPr>
          <p:cNvSpPr txBox="1"/>
          <p:nvPr/>
        </p:nvSpPr>
        <p:spPr>
          <a:xfrm>
            <a:off x="8699582" y="2376099"/>
            <a:ext cx="34098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Emergency Mode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 Smoke &amp; fire or 	                  helium leak scenario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A653F9A-EA3B-DC4E-142F-4B3972EBDD7F}"/>
              </a:ext>
            </a:extLst>
          </p:cNvPr>
          <p:cNvCxnSpPr>
            <a:cxnSpLocks/>
          </p:cNvCxnSpPr>
          <p:nvPr/>
        </p:nvCxnSpPr>
        <p:spPr>
          <a:xfrm flipH="1">
            <a:off x="3191233" y="4119805"/>
            <a:ext cx="77729" cy="125355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A9D88E0-A7B4-0825-AC2E-6ED8BCFE6496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3702050" y="4119805"/>
            <a:ext cx="5323865" cy="125355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DCBA041F-E443-FB31-1694-A22CB31FCABB}"/>
              </a:ext>
            </a:extLst>
          </p:cNvPr>
          <p:cNvSpPr/>
          <p:nvPr/>
        </p:nvSpPr>
        <p:spPr>
          <a:xfrm>
            <a:off x="140171" y="4245161"/>
            <a:ext cx="5621374" cy="240727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9FF867-7674-C2EC-B5B5-99D419D7759D}"/>
              </a:ext>
            </a:extLst>
          </p:cNvPr>
          <p:cNvSpPr/>
          <p:nvPr/>
        </p:nvSpPr>
        <p:spPr>
          <a:xfrm>
            <a:off x="6112771" y="4245160"/>
            <a:ext cx="5826288" cy="240727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08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AB751-5FA2-D8C6-CF57-716A9F1F5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EE23F28B-E771-3138-E2C0-639A55DEE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92" y="4457695"/>
            <a:ext cx="5826288" cy="165386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ADDDB79-3D1E-6136-8C97-9CE0E0750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2" y="1095164"/>
            <a:ext cx="9328469" cy="318473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1E53AFC-E285-B133-6883-A35AF7C2B32D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842692B-90C8-5977-B8ED-369EE3A55684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F2AB85A-E4C8-5C45-F5B3-19D0BE8C4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9F4F4EE-0E3B-C60C-CB00-72B7364187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F943AF99-120C-0667-FF87-94DB6B80FB5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11E4073D-0804-5509-9A91-9708F19343CE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21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1846BC-C9E8-4386-9D27-FCD83C1C3A03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7ADFC620-23D5-61A8-4A29-63C65915819A}"/>
              </a:ext>
            </a:extLst>
          </p:cNvPr>
          <p:cNvSpPr txBox="1"/>
          <p:nvPr/>
        </p:nvSpPr>
        <p:spPr>
          <a:xfrm>
            <a:off x="9080500" y="663240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</a:t>
            </a:r>
          </a:p>
        </p:txBody>
      </p:sp>
      <p:sp>
        <p:nvSpPr>
          <p:cNvPr id="52" name="TextBox 23">
            <a:extLst>
              <a:ext uri="{FF2B5EF4-FFF2-40B4-BE49-F238E27FC236}">
                <a16:creationId xmlns:a16="http://schemas.microsoft.com/office/drawing/2014/main" id="{BAF22489-7483-9EEC-2223-DD9899D01087}"/>
              </a:ext>
            </a:extLst>
          </p:cNvPr>
          <p:cNvSpPr txBox="1"/>
          <p:nvPr/>
        </p:nvSpPr>
        <p:spPr>
          <a:xfrm>
            <a:off x="8699810" y="2228581"/>
            <a:ext cx="34098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Run Mode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       Machine is in operation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Access Modes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Maintenance / works 	           are done in the tunnel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3" name="TextBox 23">
            <a:extLst>
              <a:ext uri="{FF2B5EF4-FFF2-40B4-BE49-F238E27FC236}">
                <a16:creationId xmlns:a16="http://schemas.microsoft.com/office/drawing/2014/main" id="{9F7BC9B2-054D-D331-8EB3-AE88630CD6C9}"/>
              </a:ext>
            </a:extLst>
          </p:cNvPr>
          <p:cNvSpPr txBox="1"/>
          <p:nvPr/>
        </p:nvSpPr>
        <p:spPr>
          <a:xfrm>
            <a:off x="8699810" y="2838742"/>
            <a:ext cx="34098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Flushing Mode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 Full air renewal between  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	             Access and Run Modes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C63AC1D-E16D-AA5B-DC7A-73D481989E82}"/>
              </a:ext>
            </a:extLst>
          </p:cNvPr>
          <p:cNvSpPr/>
          <p:nvPr/>
        </p:nvSpPr>
        <p:spPr>
          <a:xfrm>
            <a:off x="3427542" y="3187700"/>
            <a:ext cx="331658" cy="88265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5A93AFD-8E1F-9E9B-7BED-77625F2840AE}"/>
              </a:ext>
            </a:extLst>
          </p:cNvPr>
          <p:cNvCxnSpPr>
            <a:cxnSpLocks/>
          </p:cNvCxnSpPr>
          <p:nvPr/>
        </p:nvCxnSpPr>
        <p:spPr>
          <a:xfrm flipH="1">
            <a:off x="3427542" y="4070350"/>
            <a:ext cx="287208" cy="380371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5C3BB2DF-7C46-BBEC-330A-BAC8C69F618F}"/>
              </a:ext>
            </a:extLst>
          </p:cNvPr>
          <p:cNvSpPr txBox="1">
            <a:spLocks/>
          </p:cNvSpPr>
          <p:nvPr/>
        </p:nvSpPr>
        <p:spPr>
          <a:xfrm>
            <a:off x="6185332" y="4227405"/>
            <a:ext cx="3232468" cy="1462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Advantages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- No slab duct needed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Less and simpler controls (dampers,etc)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- More efficient overall, less pressure loss</a:t>
            </a:r>
            <a:endParaRPr lang="fr-CH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CH" dirty="0"/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EEEC2BFB-6842-D4E2-BDE8-9C23C01000B8}"/>
              </a:ext>
            </a:extLst>
          </p:cNvPr>
          <p:cNvSpPr txBox="1">
            <a:spLocks/>
          </p:cNvSpPr>
          <p:nvPr/>
        </p:nvSpPr>
        <p:spPr>
          <a:xfrm>
            <a:off x="6208422" y="5536570"/>
            <a:ext cx="4827878" cy="1264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Challenges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Degraded modes</a:t>
            </a:r>
          </a:p>
          <a:p>
            <a:pPr>
              <a:buFontTx/>
              <a:buChar char="-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Force needed to open compartment doors</a:t>
            </a:r>
          </a:p>
          <a:p>
            <a:pPr>
              <a:buFontTx/>
              <a:buChar char="-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Larger dampers at compartment walls  </a:t>
            </a:r>
            <a:endParaRPr lang="fr-CH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01397CE-ECF8-ADFB-7FF9-70710E073E0D}"/>
              </a:ext>
            </a:extLst>
          </p:cNvPr>
          <p:cNvSpPr/>
          <p:nvPr/>
        </p:nvSpPr>
        <p:spPr>
          <a:xfrm>
            <a:off x="157292" y="4450722"/>
            <a:ext cx="5826288" cy="164989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7501BF0F-5120-A63A-90CB-A27ABC6B6C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6729" y="3496039"/>
            <a:ext cx="2587010" cy="173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58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AAEA4-F831-0938-FF2A-66EA2795B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76F247D-462E-2BED-D90E-EE693603B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63" y="4458764"/>
            <a:ext cx="5701887" cy="16484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E57F42-7803-518B-F41F-644AE1A20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23" y="4455482"/>
            <a:ext cx="5873604" cy="16381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0DF5E2-A107-B274-D620-0D4E4B60B3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20" y="1095163"/>
            <a:ext cx="9283929" cy="320783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449B5B9-B488-5E3F-0BF6-3F7FFC505578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186C723-3704-141C-7683-5F051C0D84C3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417B229-6F80-D779-70F2-1204B10CA1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6E7B15F-CE5C-B5B3-8A6E-AF2D2B2313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2991ECDF-A7C0-2917-9131-CC01843971EC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FABB7F5A-2D5E-5658-A7E0-A6FE176C5B16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22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C1C8008-DFB3-3EB5-B2F2-DBA0343AAB98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FFB17E48-18C9-1CC1-5FA0-77D2F724C1E9}"/>
              </a:ext>
            </a:extLst>
          </p:cNvPr>
          <p:cNvSpPr txBox="1"/>
          <p:nvPr/>
        </p:nvSpPr>
        <p:spPr>
          <a:xfrm>
            <a:off x="9080500" y="663240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52F6277-892F-9342-47D6-D8CCFC75E41D}"/>
              </a:ext>
            </a:extLst>
          </p:cNvPr>
          <p:cNvSpPr/>
          <p:nvPr/>
        </p:nvSpPr>
        <p:spPr>
          <a:xfrm>
            <a:off x="157292" y="4450722"/>
            <a:ext cx="5701887" cy="164989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33FCE20-4A8B-B138-F118-1602CB340497}"/>
              </a:ext>
            </a:extLst>
          </p:cNvPr>
          <p:cNvSpPr/>
          <p:nvPr/>
        </p:nvSpPr>
        <p:spPr>
          <a:xfrm>
            <a:off x="3427542" y="3187700"/>
            <a:ext cx="331658" cy="88265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5667761-C5C8-F517-F95B-D8F427D35CD1}"/>
              </a:ext>
            </a:extLst>
          </p:cNvPr>
          <p:cNvCxnSpPr>
            <a:cxnSpLocks/>
          </p:cNvCxnSpPr>
          <p:nvPr/>
        </p:nvCxnSpPr>
        <p:spPr>
          <a:xfrm>
            <a:off x="3714750" y="4070350"/>
            <a:ext cx="2901950" cy="380372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1D0AD33-A3C5-5C67-0CCA-2E5EC2E92A4E}"/>
              </a:ext>
            </a:extLst>
          </p:cNvPr>
          <p:cNvSpPr/>
          <p:nvPr/>
        </p:nvSpPr>
        <p:spPr>
          <a:xfrm>
            <a:off x="3140334" y="3187700"/>
            <a:ext cx="287208" cy="88265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E7F9FA-D7E2-7F28-4FDF-FD0BF2D7253E}"/>
              </a:ext>
            </a:extLst>
          </p:cNvPr>
          <p:cNvSpPr/>
          <p:nvPr/>
        </p:nvSpPr>
        <p:spPr>
          <a:xfrm>
            <a:off x="6167355" y="4445417"/>
            <a:ext cx="5884571" cy="164989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9DD1C8-C514-C768-322C-3BB4B7280F16}"/>
              </a:ext>
            </a:extLst>
          </p:cNvPr>
          <p:cNvCxnSpPr>
            <a:cxnSpLocks/>
          </p:cNvCxnSpPr>
          <p:nvPr/>
        </p:nvCxnSpPr>
        <p:spPr>
          <a:xfrm flipH="1">
            <a:off x="3206750" y="4070350"/>
            <a:ext cx="99722" cy="37506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23">
            <a:extLst>
              <a:ext uri="{FF2B5EF4-FFF2-40B4-BE49-F238E27FC236}">
                <a16:creationId xmlns:a16="http://schemas.microsoft.com/office/drawing/2014/main" id="{0390C893-44AC-A544-3761-7B85B8934AFB}"/>
              </a:ext>
            </a:extLst>
          </p:cNvPr>
          <p:cNvSpPr txBox="1"/>
          <p:nvPr/>
        </p:nvSpPr>
        <p:spPr>
          <a:xfrm>
            <a:off x="8699582" y="2376099"/>
            <a:ext cx="34098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Emergency Mode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  Smoke &amp; fire or 	                  helium leak scenario</a:t>
            </a: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42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3B964-127E-BF43-03A0-BA6A42AE1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F4ECE96-98E6-B3C8-2A7F-56730D072D30}"/>
              </a:ext>
            </a:extLst>
          </p:cNvPr>
          <p:cNvSpPr/>
          <p:nvPr/>
        </p:nvSpPr>
        <p:spPr>
          <a:xfrm>
            <a:off x="205740" y="1791820"/>
            <a:ext cx="11774404" cy="2389019"/>
          </a:xfrm>
          <a:prstGeom prst="roundRect">
            <a:avLst>
              <a:gd name="adj" fmla="val 4706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Imagen 17">
            <a:extLst>
              <a:ext uri="{FF2B5EF4-FFF2-40B4-BE49-F238E27FC236}">
                <a16:creationId xmlns:a16="http://schemas.microsoft.com/office/drawing/2014/main" id="{398378CB-2AE5-4B01-848A-6AC38ACBCC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47"/>
          <a:stretch/>
        </p:blipFill>
        <p:spPr>
          <a:xfrm>
            <a:off x="7954516" y="2031865"/>
            <a:ext cx="3872398" cy="207488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433279F-77BE-A591-B6B4-AB78A5930F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55"/>
          <a:stretch/>
        </p:blipFill>
        <p:spPr>
          <a:xfrm>
            <a:off x="4099676" y="2035885"/>
            <a:ext cx="3827276" cy="209528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4C8731E-DF48-0492-7024-65AC985B6D5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665" y="1972845"/>
            <a:ext cx="3831504" cy="2158327"/>
          </a:xfrm>
          <a:prstGeom prst="rect">
            <a:avLst/>
          </a:prstGeom>
        </p:spPr>
      </p:pic>
      <p:sp>
        <p:nvSpPr>
          <p:cNvPr id="30" name="Rectángulo: esquinas redondeadas 6">
            <a:extLst>
              <a:ext uri="{FF2B5EF4-FFF2-40B4-BE49-F238E27FC236}">
                <a16:creationId xmlns:a16="http://schemas.microsoft.com/office/drawing/2014/main" id="{AE3B3B8A-DDC0-124D-A571-5A6DD63327DF}"/>
              </a:ext>
            </a:extLst>
          </p:cNvPr>
          <p:cNvSpPr/>
          <p:nvPr/>
        </p:nvSpPr>
        <p:spPr>
          <a:xfrm>
            <a:off x="1792928" y="1854910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: esquinas redondeadas 6">
            <a:extLst>
              <a:ext uri="{FF2B5EF4-FFF2-40B4-BE49-F238E27FC236}">
                <a16:creationId xmlns:a16="http://schemas.microsoft.com/office/drawing/2014/main" id="{B746AF98-4849-7ABD-63C7-B4EA0C1F89FF}"/>
              </a:ext>
            </a:extLst>
          </p:cNvPr>
          <p:cNvSpPr/>
          <p:nvPr/>
        </p:nvSpPr>
        <p:spPr>
          <a:xfrm>
            <a:off x="5597852" y="1864075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: esquinas redondeadas 6">
            <a:extLst>
              <a:ext uri="{FF2B5EF4-FFF2-40B4-BE49-F238E27FC236}">
                <a16:creationId xmlns:a16="http://schemas.microsoft.com/office/drawing/2014/main" id="{1F2B0537-5F55-901A-A8D0-0A8B73CF18AD}"/>
              </a:ext>
            </a:extLst>
          </p:cNvPr>
          <p:cNvSpPr/>
          <p:nvPr/>
        </p:nvSpPr>
        <p:spPr>
          <a:xfrm>
            <a:off x="9428554" y="1868014"/>
            <a:ext cx="89302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AEED65-523F-3C6C-B0E6-FA72E9C866AE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D001181-DE63-F83D-2974-3EB5A12FF188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F9A2001-1DE4-2BFB-C922-49CA169CF2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38DDA456-C999-CF31-972E-9779E8F266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D313D0FB-CA1A-809C-BA84-18C35B28E78A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EF0DD762-4819-29A4-44AC-4A63734D6B68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23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4C036A1-3A17-DABD-B9D8-F8535547E5D5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62E6A27F-F2EF-AB40-7FF0-993C490FA6D2}"/>
              </a:ext>
            </a:extLst>
          </p:cNvPr>
          <p:cNvSpPr txBox="1"/>
          <p:nvPr/>
        </p:nvSpPr>
        <p:spPr>
          <a:xfrm>
            <a:off x="9080502" y="531672"/>
            <a:ext cx="28996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Adaptation Run / Access </a:t>
            </a:r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459FF3-3684-FEEB-7E7B-30E2604B49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190" y="531672"/>
            <a:ext cx="2606880" cy="855024"/>
          </a:xfrm>
          <a:prstGeom prst="rect">
            <a:avLst/>
          </a:prstGeom>
        </p:spPr>
      </p:pic>
      <p:cxnSp>
        <p:nvCxnSpPr>
          <p:cNvPr id="15" name="Straight Arrow Connector 56">
            <a:extLst>
              <a:ext uri="{FF2B5EF4-FFF2-40B4-BE49-F238E27FC236}">
                <a16:creationId xmlns:a16="http://schemas.microsoft.com/office/drawing/2014/main" id="{9FEFB2B2-5679-984F-6016-991F899D1E6E}"/>
              </a:ext>
            </a:extLst>
          </p:cNvPr>
          <p:cNvCxnSpPr>
            <a:cxnSpLocks/>
          </p:cNvCxnSpPr>
          <p:nvPr/>
        </p:nvCxnSpPr>
        <p:spPr>
          <a:xfrm>
            <a:off x="771014" y="783831"/>
            <a:ext cx="27299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56">
            <a:extLst>
              <a:ext uri="{FF2B5EF4-FFF2-40B4-BE49-F238E27FC236}">
                <a16:creationId xmlns:a16="http://schemas.microsoft.com/office/drawing/2014/main" id="{AFB13DCB-3D83-CBEF-7DAB-79117181EA6F}"/>
              </a:ext>
            </a:extLst>
          </p:cNvPr>
          <p:cNvCxnSpPr>
            <a:cxnSpLocks/>
          </p:cNvCxnSpPr>
          <p:nvPr/>
        </p:nvCxnSpPr>
        <p:spPr>
          <a:xfrm flipH="1">
            <a:off x="1798243" y="922961"/>
            <a:ext cx="27311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9CD21E1-55EC-3487-B1C6-77EA441AC442}"/>
              </a:ext>
            </a:extLst>
          </p:cNvPr>
          <p:cNvSpPr txBox="1">
            <a:spLocks/>
          </p:cNvSpPr>
          <p:nvPr/>
        </p:nvSpPr>
        <p:spPr>
          <a:xfrm>
            <a:off x="683488" y="811735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(+)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3DCDA2F-CDF7-5898-6E26-CE45BE193869}"/>
              </a:ext>
            </a:extLst>
          </p:cNvPr>
          <p:cNvSpPr txBox="1">
            <a:spLocks/>
          </p:cNvSpPr>
          <p:nvPr/>
        </p:nvSpPr>
        <p:spPr>
          <a:xfrm>
            <a:off x="1941992" y="665132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rgbClr val="7030A0"/>
                </a:solidFill>
              </a:rPr>
              <a:t>(-)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BEE3E0C6-03F6-5287-2400-E2D47043DBAD}"/>
              </a:ext>
            </a:extLst>
          </p:cNvPr>
          <p:cNvSpPr txBox="1"/>
          <p:nvPr/>
        </p:nvSpPr>
        <p:spPr>
          <a:xfrm>
            <a:off x="2707070" y="1063350"/>
            <a:ext cx="1148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Signs criteria</a:t>
            </a:r>
          </a:p>
        </p:txBody>
      </p:sp>
      <p:sp>
        <p:nvSpPr>
          <p:cNvPr id="27" name="TextBox 15">
            <a:extLst>
              <a:ext uri="{FF2B5EF4-FFF2-40B4-BE49-F238E27FC236}">
                <a16:creationId xmlns:a16="http://schemas.microsoft.com/office/drawing/2014/main" id="{DDD346B3-8138-EE70-9C0A-23F2DDA64F2F}"/>
              </a:ext>
            </a:extLst>
          </p:cNvPr>
          <p:cNvSpPr txBox="1"/>
          <p:nvPr/>
        </p:nvSpPr>
        <p:spPr>
          <a:xfrm>
            <a:off x="1841868" y="1853019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min</a:t>
            </a:r>
          </a:p>
        </p:txBody>
      </p:sp>
      <p:sp>
        <p:nvSpPr>
          <p:cNvPr id="28" name="TextBox 15">
            <a:extLst>
              <a:ext uri="{FF2B5EF4-FFF2-40B4-BE49-F238E27FC236}">
                <a16:creationId xmlns:a16="http://schemas.microsoft.com/office/drawing/2014/main" id="{4BE68F53-2361-A37F-429E-E0AB5CE1C3A9}"/>
              </a:ext>
            </a:extLst>
          </p:cNvPr>
          <p:cNvSpPr txBox="1"/>
          <p:nvPr/>
        </p:nvSpPr>
        <p:spPr>
          <a:xfrm>
            <a:off x="5646792" y="1862184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min</a:t>
            </a: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62267B89-DCCB-13E0-BB3A-BCEF13213B84}"/>
              </a:ext>
            </a:extLst>
          </p:cNvPr>
          <p:cNvSpPr txBox="1"/>
          <p:nvPr/>
        </p:nvSpPr>
        <p:spPr>
          <a:xfrm>
            <a:off x="9477494" y="1866123"/>
            <a:ext cx="8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min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E11172B-9442-72CF-DAF2-9C5CC9F59D06}"/>
              </a:ext>
            </a:extLst>
          </p:cNvPr>
          <p:cNvSpPr/>
          <p:nvPr/>
        </p:nvSpPr>
        <p:spPr>
          <a:xfrm>
            <a:off x="205740" y="4365269"/>
            <a:ext cx="11774404" cy="2377863"/>
          </a:xfrm>
          <a:prstGeom prst="roundRect">
            <a:avLst>
              <a:gd name="adj" fmla="val 4706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540AAE7-BCDD-7BA2-DA69-5F8155241F6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178"/>
          <a:stretch/>
        </p:blipFill>
        <p:spPr>
          <a:xfrm>
            <a:off x="7984665" y="4595791"/>
            <a:ext cx="3802968" cy="20969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5F004C6-1B72-A732-F42D-D44F5A87368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131"/>
          <a:stretch/>
        </p:blipFill>
        <p:spPr>
          <a:xfrm>
            <a:off x="4057648" y="4619058"/>
            <a:ext cx="3827276" cy="209888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8D72DA8-FEC5-A6AC-E191-A0F6A8C7E6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6459" y="4562845"/>
            <a:ext cx="3785402" cy="2130620"/>
          </a:xfrm>
          <a:prstGeom prst="rect">
            <a:avLst/>
          </a:prstGeom>
        </p:spPr>
      </p:pic>
      <p:sp>
        <p:nvSpPr>
          <p:cNvPr id="37" name="Rectángulo: esquinas redondeadas 6">
            <a:extLst>
              <a:ext uri="{FF2B5EF4-FFF2-40B4-BE49-F238E27FC236}">
                <a16:creationId xmlns:a16="http://schemas.microsoft.com/office/drawing/2014/main" id="{89783CF6-B37E-E9E9-0053-DF3D4E410F91}"/>
              </a:ext>
            </a:extLst>
          </p:cNvPr>
          <p:cNvSpPr/>
          <p:nvPr/>
        </p:nvSpPr>
        <p:spPr>
          <a:xfrm>
            <a:off x="8456229" y="4869929"/>
            <a:ext cx="1103707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: esquinas redondeadas 6">
            <a:extLst>
              <a:ext uri="{FF2B5EF4-FFF2-40B4-BE49-F238E27FC236}">
                <a16:creationId xmlns:a16="http://schemas.microsoft.com/office/drawing/2014/main" id="{F3371A9F-3EC0-2340-80B6-98604313B778}"/>
              </a:ext>
            </a:extLst>
          </p:cNvPr>
          <p:cNvSpPr/>
          <p:nvPr/>
        </p:nvSpPr>
        <p:spPr>
          <a:xfrm>
            <a:off x="1792928" y="4417203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TextBox 15">
            <a:extLst>
              <a:ext uri="{FF2B5EF4-FFF2-40B4-BE49-F238E27FC236}">
                <a16:creationId xmlns:a16="http://schemas.microsoft.com/office/drawing/2014/main" id="{018EB47C-5987-62F1-6DED-4401EDCEB70B}"/>
              </a:ext>
            </a:extLst>
          </p:cNvPr>
          <p:cNvSpPr txBox="1"/>
          <p:nvPr/>
        </p:nvSpPr>
        <p:spPr>
          <a:xfrm>
            <a:off x="1841868" y="4415312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min</a:t>
            </a:r>
          </a:p>
        </p:txBody>
      </p:sp>
      <p:sp>
        <p:nvSpPr>
          <p:cNvPr id="40" name="Rectángulo: esquinas redondeadas 6">
            <a:extLst>
              <a:ext uri="{FF2B5EF4-FFF2-40B4-BE49-F238E27FC236}">
                <a16:creationId xmlns:a16="http://schemas.microsoft.com/office/drawing/2014/main" id="{4F958EFC-161D-3BEB-3789-554896FD2457}"/>
              </a:ext>
            </a:extLst>
          </p:cNvPr>
          <p:cNvSpPr/>
          <p:nvPr/>
        </p:nvSpPr>
        <p:spPr>
          <a:xfrm>
            <a:off x="5597852" y="4426368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TextBox 15">
            <a:extLst>
              <a:ext uri="{FF2B5EF4-FFF2-40B4-BE49-F238E27FC236}">
                <a16:creationId xmlns:a16="http://schemas.microsoft.com/office/drawing/2014/main" id="{59E34AEB-6828-AAA5-88AB-D59307BBE7DD}"/>
              </a:ext>
            </a:extLst>
          </p:cNvPr>
          <p:cNvSpPr txBox="1"/>
          <p:nvPr/>
        </p:nvSpPr>
        <p:spPr>
          <a:xfrm>
            <a:off x="5646792" y="4424477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min</a:t>
            </a:r>
          </a:p>
        </p:txBody>
      </p:sp>
      <p:sp>
        <p:nvSpPr>
          <p:cNvPr id="42" name="Rectángulo: esquinas redondeadas 6">
            <a:extLst>
              <a:ext uri="{FF2B5EF4-FFF2-40B4-BE49-F238E27FC236}">
                <a16:creationId xmlns:a16="http://schemas.microsoft.com/office/drawing/2014/main" id="{EEB5111E-F511-D10E-6DEB-0D6872A3C2F0}"/>
              </a:ext>
            </a:extLst>
          </p:cNvPr>
          <p:cNvSpPr/>
          <p:nvPr/>
        </p:nvSpPr>
        <p:spPr>
          <a:xfrm>
            <a:off x="9428554" y="4430307"/>
            <a:ext cx="89302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TextBox 15">
            <a:extLst>
              <a:ext uri="{FF2B5EF4-FFF2-40B4-BE49-F238E27FC236}">
                <a16:creationId xmlns:a16="http://schemas.microsoft.com/office/drawing/2014/main" id="{C14D3653-6B93-E70F-BC32-A72557AC51E3}"/>
              </a:ext>
            </a:extLst>
          </p:cNvPr>
          <p:cNvSpPr txBox="1"/>
          <p:nvPr/>
        </p:nvSpPr>
        <p:spPr>
          <a:xfrm>
            <a:off x="9477494" y="4428416"/>
            <a:ext cx="8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 min</a:t>
            </a:r>
          </a:p>
        </p:txBody>
      </p:sp>
      <p:sp>
        <p:nvSpPr>
          <p:cNvPr id="44" name="TextBox 15">
            <a:extLst>
              <a:ext uri="{FF2B5EF4-FFF2-40B4-BE49-F238E27FC236}">
                <a16:creationId xmlns:a16="http://schemas.microsoft.com/office/drawing/2014/main" id="{D75A7B8B-95A1-92C6-38FA-570CDAB56F05}"/>
              </a:ext>
            </a:extLst>
          </p:cNvPr>
          <p:cNvSpPr txBox="1"/>
          <p:nvPr/>
        </p:nvSpPr>
        <p:spPr>
          <a:xfrm>
            <a:off x="8479596" y="4856567"/>
            <a:ext cx="1056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STABLE </a:t>
            </a:r>
          </a:p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VENTILATION</a:t>
            </a:r>
          </a:p>
        </p:txBody>
      </p:sp>
      <p:sp>
        <p:nvSpPr>
          <p:cNvPr id="48" name="Rectángulo: esquinas redondeadas 6">
            <a:extLst>
              <a:ext uri="{FF2B5EF4-FFF2-40B4-BE49-F238E27FC236}">
                <a16:creationId xmlns:a16="http://schemas.microsoft.com/office/drawing/2014/main" id="{DED31B5A-4002-D78A-C0E4-89703B071077}"/>
              </a:ext>
            </a:extLst>
          </p:cNvPr>
          <p:cNvSpPr/>
          <p:nvPr/>
        </p:nvSpPr>
        <p:spPr>
          <a:xfrm>
            <a:off x="10102911" y="2259007"/>
            <a:ext cx="1103707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TextBox 15">
            <a:extLst>
              <a:ext uri="{FF2B5EF4-FFF2-40B4-BE49-F238E27FC236}">
                <a16:creationId xmlns:a16="http://schemas.microsoft.com/office/drawing/2014/main" id="{9583C17F-22DE-C787-D8F5-7742425675D8}"/>
              </a:ext>
            </a:extLst>
          </p:cNvPr>
          <p:cNvSpPr txBox="1"/>
          <p:nvPr/>
        </p:nvSpPr>
        <p:spPr>
          <a:xfrm>
            <a:off x="10146763" y="2257214"/>
            <a:ext cx="1016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STABLE </a:t>
            </a:r>
          </a:p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VENTILATION</a:t>
            </a:r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id="{79660FDB-6E04-315A-D1AA-00FC256DE20C}"/>
              </a:ext>
            </a:extLst>
          </p:cNvPr>
          <p:cNvSpPr txBox="1"/>
          <p:nvPr/>
        </p:nvSpPr>
        <p:spPr>
          <a:xfrm>
            <a:off x="4174317" y="1343428"/>
            <a:ext cx="4281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in central compartment*</a:t>
            </a:r>
          </a:p>
        </p:txBody>
      </p:sp>
      <p:sp>
        <p:nvSpPr>
          <p:cNvPr id="52" name="Rectángulo: esquinas redondeadas 6">
            <a:extLst>
              <a:ext uri="{FF2B5EF4-FFF2-40B4-BE49-F238E27FC236}">
                <a16:creationId xmlns:a16="http://schemas.microsoft.com/office/drawing/2014/main" id="{E9F07BEE-3EA8-AD3B-EC2B-5FE56E743AED}"/>
              </a:ext>
            </a:extLst>
          </p:cNvPr>
          <p:cNvSpPr/>
          <p:nvPr/>
        </p:nvSpPr>
        <p:spPr>
          <a:xfrm>
            <a:off x="218596" y="1620447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TextBox 15">
            <a:extLst>
              <a:ext uri="{FF2B5EF4-FFF2-40B4-BE49-F238E27FC236}">
                <a16:creationId xmlns:a16="http://schemas.microsoft.com/office/drawing/2014/main" id="{7062E057-C58E-220B-52F7-B8E7C606C51C}"/>
              </a:ext>
            </a:extLst>
          </p:cNvPr>
          <p:cNvSpPr txBox="1"/>
          <p:nvPr/>
        </p:nvSpPr>
        <p:spPr>
          <a:xfrm>
            <a:off x="183304" y="1623249"/>
            <a:ext cx="1560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Semi-transverse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4" name="Rectángulo: esquinas redondeadas 6">
            <a:extLst>
              <a:ext uri="{FF2B5EF4-FFF2-40B4-BE49-F238E27FC236}">
                <a16:creationId xmlns:a16="http://schemas.microsoft.com/office/drawing/2014/main" id="{53165856-18FF-3136-D778-ED9783AC8B01}"/>
              </a:ext>
            </a:extLst>
          </p:cNvPr>
          <p:cNvSpPr/>
          <p:nvPr/>
        </p:nvSpPr>
        <p:spPr>
          <a:xfrm>
            <a:off x="218596" y="4194759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TextBox 15">
            <a:extLst>
              <a:ext uri="{FF2B5EF4-FFF2-40B4-BE49-F238E27FC236}">
                <a16:creationId xmlns:a16="http://schemas.microsoft.com/office/drawing/2014/main" id="{773CD48C-E0B7-37FD-9835-197F4182FB0E}"/>
              </a:ext>
            </a:extLst>
          </p:cNvPr>
          <p:cNvSpPr txBox="1"/>
          <p:nvPr/>
        </p:nvSpPr>
        <p:spPr>
          <a:xfrm>
            <a:off x="183304" y="4197561"/>
            <a:ext cx="1560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Longitudinal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7" name="TextBox 23">
            <a:extLst>
              <a:ext uri="{FF2B5EF4-FFF2-40B4-BE49-F238E27FC236}">
                <a16:creationId xmlns:a16="http://schemas.microsoft.com/office/drawing/2014/main" id="{8271F7CE-2DB3-53A8-D08F-5B49E97437D2}"/>
              </a:ext>
            </a:extLst>
          </p:cNvPr>
          <p:cNvSpPr txBox="1"/>
          <p:nvPr/>
        </p:nvSpPr>
        <p:spPr>
          <a:xfrm>
            <a:off x="8957879" y="1440728"/>
            <a:ext cx="30758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*With 7000 m</a:t>
            </a:r>
            <a:r>
              <a:rPr lang="en-US" sz="1200" i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/h per affected compartment</a:t>
            </a:r>
          </a:p>
        </p:txBody>
      </p:sp>
      <p:sp>
        <p:nvSpPr>
          <p:cNvPr id="13" name="Rectángulo: esquinas redondeadas 6">
            <a:extLst>
              <a:ext uri="{FF2B5EF4-FFF2-40B4-BE49-F238E27FC236}">
                <a16:creationId xmlns:a16="http://schemas.microsoft.com/office/drawing/2014/main" id="{78DB19B2-2EBA-170B-820A-C7207A6DBEE0}"/>
              </a:ext>
            </a:extLst>
          </p:cNvPr>
          <p:cNvSpPr/>
          <p:nvPr/>
        </p:nvSpPr>
        <p:spPr>
          <a:xfrm>
            <a:off x="6286700" y="2261892"/>
            <a:ext cx="1341396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4D6E5EBB-9B2A-5FEC-645A-95F34D7D271D}"/>
              </a:ext>
            </a:extLst>
          </p:cNvPr>
          <p:cNvSpPr txBox="1"/>
          <p:nvPr/>
        </p:nvSpPr>
        <p:spPr>
          <a:xfrm>
            <a:off x="6232814" y="2263157"/>
            <a:ext cx="1472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SMOKE EXTRACTION CONDITIONS MET</a:t>
            </a:r>
          </a:p>
        </p:txBody>
      </p:sp>
      <p:sp>
        <p:nvSpPr>
          <p:cNvPr id="14" name="Rectángulo: esquinas redondeadas 6">
            <a:extLst>
              <a:ext uri="{FF2B5EF4-FFF2-40B4-BE49-F238E27FC236}">
                <a16:creationId xmlns:a16="http://schemas.microsoft.com/office/drawing/2014/main" id="{707BEA7A-2107-0143-A2F3-D7055B0D07F8}"/>
              </a:ext>
            </a:extLst>
          </p:cNvPr>
          <p:cNvSpPr/>
          <p:nvPr/>
        </p:nvSpPr>
        <p:spPr>
          <a:xfrm>
            <a:off x="4419800" y="6078126"/>
            <a:ext cx="1341396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D5CC3A4A-311C-846C-B836-DCD4A1C427FD}"/>
              </a:ext>
            </a:extLst>
          </p:cNvPr>
          <p:cNvSpPr txBox="1"/>
          <p:nvPr/>
        </p:nvSpPr>
        <p:spPr>
          <a:xfrm>
            <a:off x="4354400" y="6076235"/>
            <a:ext cx="1472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SMOKE EXTRACTION CONDITIONS MET</a:t>
            </a:r>
          </a:p>
        </p:txBody>
      </p:sp>
    </p:spTree>
    <p:extLst>
      <p:ext uri="{BB962C8B-B14F-4D97-AF65-F5344CB8AC3E}">
        <p14:creationId xmlns:p14="http://schemas.microsoft.com/office/powerpoint/2010/main" val="3165692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1EAF7-8E5D-E738-CE3C-DC416C32D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E3EC7FF-8222-CACA-BCF8-BFFC7F10521E}"/>
              </a:ext>
            </a:extLst>
          </p:cNvPr>
          <p:cNvSpPr/>
          <p:nvPr/>
        </p:nvSpPr>
        <p:spPr>
          <a:xfrm>
            <a:off x="205740" y="4365269"/>
            <a:ext cx="11774404" cy="2377863"/>
          </a:xfrm>
          <a:prstGeom prst="roundRect">
            <a:avLst>
              <a:gd name="adj" fmla="val 4706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70CFFF-88A6-CABE-D63A-C18DED6A6A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35"/>
          <a:stretch/>
        </p:blipFill>
        <p:spPr>
          <a:xfrm>
            <a:off x="8080851" y="4617469"/>
            <a:ext cx="3843702" cy="21057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FD135E-11D7-84FD-A016-847BA5B555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73"/>
          <a:stretch/>
        </p:blipFill>
        <p:spPr>
          <a:xfrm>
            <a:off x="4091534" y="4617469"/>
            <a:ext cx="3871970" cy="21057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02B3EC-F5B9-DD0F-49E1-C3A09659C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459" y="4593804"/>
            <a:ext cx="3794692" cy="2131849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CEB71C5-94DE-0B50-80EF-968AF0633401}"/>
              </a:ext>
            </a:extLst>
          </p:cNvPr>
          <p:cNvSpPr/>
          <p:nvPr/>
        </p:nvSpPr>
        <p:spPr>
          <a:xfrm>
            <a:off x="205740" y="1791820"/>
            <a:ext cx="11774404" cy="2389019"/>
          </a:xfrm>
          <a:prstGeom prst="roundRect">
            <a:avLst>
              <a:gd name="adj" fmla="val 4706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Imagen 19">
            <a:extLst>
              <a:ext uri="{FF2B5EF4-FFF2-40B4-BE49-F238E27FC236}">
                <a16:creationId xmlns:a16="http://schemas.microsoft.com/office/drawing/2014/main" id="{C40F029E-5DE5-15AB-63B3-03744603581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63" t="4796"/>
          <a:stretch/>
        </p:blipFill>
        <p:spPr>
          <a:xfrm>
            <a:off x="8103207" y="2002350"/>
            <a:ext cx="3763044" cy="20524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17EDE8-97CA-414E-47C7-2C65CADFA52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14" t="5312" r="1443"/>
          <a:stretch/>
        </p:blipFill>
        <p:spPr>
          <a:xfrm>
            <a:off x="4160090" y="1972059"/>
            <a:ext cx="3866178" cy="21130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54F1D2-C2FC-1B2B-15A8-0BF840F9B5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665" y="1926022"/>
            <a:ext cx="3826486" cy="2143596"/>
          </a:xfrm>
          <a:prstGeom prst="rect">
            <a:avLst/>
          </a:prstGeom>
        </p:spPr>
      </p:pic>
      <p:sp>
        <p:nvSpPr>
          <p:cNvPr id="30" name="Rectángulo: esquinas redondeadas 6">
            <a:extLst>
              <a:ext uri="{FF2B5EF4-FFF2-40B4-BE49-F238E27FC236}">
                <a16:creationId xmlns:a16="http://schemas.microsoft.com/office/drawing/2014/main" id="{3C6386AE-9EAA-B7B0-9C0E-AE914DF46891}"/>
              </a:ext>
            </a:extLst>
          </p:cNvPr>
          <p:cNvSpPr/>
          <p:nvPr/>
        </p:nvSpPr>
        <p:spPr>
          <a:xfrm>
            <a:off x="1792928" y="1854910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: esquinas redondeadas 6">
            <a:extLst>
              <a:ext uri="{FF2B5EF4-FFF2-40B4-BE49-F238E27FC236}">
                <a16:creationId xmlns:a16="http://schemas.microsoft.com/office/drawing/2014/main" id="{7C5B58CE-713C-7940-ECCB-3527D07F7080}"/>
              </a:ext>
            </a:extLst>
          </p:cNvPr>
          <p:cNvSpPr/>
          <p:nvPr/>
        </p:nvSpPr>
        <p:spPr>
          <a:xfrm>
            <a:off x="5597852" y="1864075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: esquinas redondeadas 6">
            <a:extLst>
              <a:ext uri="{FF2B5EF4-FFF2-40B4-BE49-F238E27FC236}">
                <a16:creationId xmlns:a16="http://schemas.microsoft.com/office/drawing/2014/main" id="{3A494143-A940-1550-BB73-C597967A06FC}"/>
              </a:ext>
            </a:extLst>
          </p:cNvPr>
          <p:cNvSpPr/>
          <p:nvPr/>
        </p:nvSpPr>
        <p:spPr>
          <a:xfrm>
            <a:off x="9428554" y="1868014"/>
            <a:ext cx="89302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D840AB6-F291-8917-9944-591EF430C176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22E330C-9FB3-2D70-466B-63C6645468E2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940B098-DBAC-8A85-E440-0D8BF92F77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34935DA-75A3-B3D6-D303-F6F153D57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7D813154-5749-5D00-B90A-9B8C02CAD2FA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451FF5A4-6E78-2BFC-5905-0B1B35D793EA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24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6B559B-2599-3CAB-8F7A-A88E71032489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9AED9473-F735-A5B6-8406-1B55ED07C4DF}"/>
              </a:ext>
            </a:extLst>
          </p:cNvPr>
          <p:cNvSpPr txBox="1"/>
          <p:nvPr/>
        </p:nvSpPr>
        <p:spPr>
          <a:xfrm>
            <a:off x="9080501" y="531672"/>
            <a:ext cx="31114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Adaptation Run / Access </a:t>
            </a:r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5021AE-02BF-2C54-6164-0A207D868F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190" y="531672"/>
            <a:ext cx="2606880" cy="855024"/>
          </a:xfrm>
          <a:prstGeom prst="rect">
            <a:avLst/>
          </a:prstGeom>
        </p:spPr>
      </p:pic>
      <p:cxnSp>
        <p:nvCxnSpPr>
          <p:cNvPr id="15" name="Straight Arrow Connector 56">
            <a:extLst>
              <a:ext uri="{FF2B5EF4-FFF2-40B4-BE49-F238E27FC236}">
                <a16:creationId xmlns:a16="http://schemas.microsoft.com/office/drawing/2014/main" id="{9AA2930E-4442-2B24-5786-CC86AF5AD6D2}"/>
              </a:ext>
            </a:extLst>
          </p:cNvPr>
          <p:cNvCxnSpPr>
            <a:cxnSpLocks/>
          </p:cNvCxnSpPr>
          <p:nvPr/>
        </p:nvCxnSpPr>
        <p:spPr>
          <a:xfrm>
            <a:off x="771014" y="783831"/>
            <a:ext cx="27299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56">
            <a:extLst>
              <a:ext uri="{FF2B5EF4-FFF2-40B4-BE49-F238E27FC236}">
                <a16:creationId xmlns:a16="http://schemas.microsoft.com/office/drawing/2014/main" id="{F2026590-029F-9EB3-BBE4-33C4D27D9B21}"/>
              </a:ext>
            </a:extLst>
          </p:cNvPr>
          <p:cNvCxnSpPr>
            <a:cxnSpLocks/>
          </p:cNvCxnSpPr>
          <p:nvPr/>
        </p:nvCxnSpPr>
        <p:spPr>
          <a:xfrm flipH="1">
            <a:off x="1798243" y="922961"/>
            <a:ext cx="27311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44D3721-1766-E4CF-9536-DBE8A1938ED0}"/>
              </a:ext>
            </a:extLst>
          </p:cNvPr>
          <p:cNvSpPr txBox="1">
            <a:spLocks/>
          </p:cNvSpPr>
          <p:nvPr/>
        </p:nvSpPr>
        <p:spPr>
          <a:xfrm>
            <a:off x="683488" y="811735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(+)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4CEFFA1-DA1E-62D8-7134-33BDFCC9251E}"/>
              </a:ext>
            </a:extLst>
          </p:cNvPr>
          <p:cNvSpPr txBox="1">
            <a:spLocks/>
          </p:cNvSpPr>
          <p:nvPr/>
        </p:nvSpPr>
        <p:spPr>
          <a:xfrm>
            <a:off x="1941992" y="665132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rgbClr val="7030A0"/>
                </a:solidFill>
              </a:rPr>
              <a:t>(-)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D226C181-1C24-04B1-ED87-A4F53BE28A04}"/>
              </a:ext>
            </a:extLst>
          </p:cNvPr>
          <p:cNvSpPr txBox="1"/>
          <p:nvPr/>
        </p:nvSpPr>
        <p:spPr>
          <a:xfrm>
            <a:off x="2707070" y="1063350"/>
            <a:ext cx="1148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Signs criteria</a:t>
            </a:r>
          </a:p>
        </p:txBody>
      </p:sp>
      <p:sp>
        <p:nvSpPr>
          <p:cNvPr id="27" name="TextBox 15">
            <a:extLst>
              <a:ext uri="{FF2B5EF4-FFF2-40B4-BE49-F238E27FC236}">
                <a16:creationId xmlns:a16="http://schemas.microsoft.com/office/drawing/2014/main" id="{7445A8B5-BCFC-EEDD-B39D-0EF1DA78A85C}"/>
              </a:ext>
            </a:extLst>
          </p:cNvPr>
          <p:cNvSpPr txBox="1"/>
          <p:nvPr/>
        </p:nvSpPr>
        <p:spPr>
          <a:xfrm>
            <a:off x="1841868" y="1853019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min</a:t>
            </a:r>
          </a:p>
        </p:txBody>
      </p:sp>
      <p:sp>
        <p:nvSpPr>
          <p:cNvPr id="28" name="TextBox 15">
            <a:extLst>
              <a:ext uri="{FF2B5EF4-FFF2-40B4-BE49-F238E27FC236}">
                <a16:creationId xmlns:a16="http://schemas.microsoft.com/office/drawing/2014/main" id="{5FDD8D75-A273-5C0E-4C8E-4A58DD565681}"/>
              </a:ext>
            </a:extLst>
          </p:cNvPr>
          <p:cNvSpPr txBox="1"/>
          <p:nvPr/>
        </p:nvSpPr>
        <p:spPr>
          <a:xfrm>
            <a:off x="5646792" y="1862184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min</a:t>
            </a: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9FC5A29E-A3ED-4CD7-C778-A9A6D4FBC964}"/>
              </a:ext>
            </a:extLst>
          </p:cNvPr>
          <p:cNvSpPr txBox="1"/>
          <p:nvPr/>
        </p:nvSpPr>
        <p:spPr>
          <a:xfrm>
            <a:off x="9477494" y="1866123"/>
            <a:ext cx="8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min</a:t>
            </a:r>
          </a:p>
        </p:txBody>
      </p:sp>
      <p:sp>
        <p:nvSpPr>
          <p:cNvPr id="38" name="Rectángulo: esquinas redondeadas 6">
            <a:extLst>
              <a:ext uri="{FF2B5EF4-FFF2-40B4-BE49-F238E27FC236}">
                <a16:creationId xmlns:a16="http://schemas.microsoft.com/office/drawing/2014/main" id="{49BE1AC8-535C-6B58-8253-4404FAD2CB89}"/>
              </a:ext>
            </a:extLst>
          </p:cNvPr>
          <p:cNvSpPr/>
          <p:nvPr/>
        </p:nvSpPr>
        <p:spPr>
          <a:xfrm>
            <a:off x="1792928" y="4417203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TextBox 15">
            <a:extLst>
              <a:ext uri="{FF2B5EF4-FFF2-40B4-BE49-F238E27FC236}">
                <a16:creationId xmlns:a16="http://schemas.microsoft.com/office/drawing/2014/main" id="{78267A76-51BF-45BA-EF11-F85BBB5D3D32}"/>
              </a:ext>
            </a:extLst>
          </p:cNvPr>
          <p:cNvSpPr txBox="1"/>
          <p:nvPr/>
        </p:nvSpPr>
        <p:spPr>
          <a:xfrm>
            <a:off x="1841868" y="4415312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 min</a:t>
            </a:r>
          </a:p>
        </p:txBody>
      </p:sp>
      <p:sp>
        <p:nvSpPr>
          <p:cNvPr id="40" name="Rectángulo: esquinas redondeadas 6">
            <a:extLst>
              <a:ext uri="{FF2B5EF4-FFF2-40B4-BE49-F238E27FC236}">
                <a16:creationId xmlns:a16="http://schemas.microsoft.com/office/drawing/2014/main" id="{F22F2FF0-CEE9-7B4E-987A-3E579088BD8D}"/>
              </a:ext>
            </a:extLst>
          </p:cNvPr>
          <p:cNvSpPr/>
          <p:nvPr/>
        </p:nvSpPr>
        <p:spPr>
          <a:xfrm>
            <a:off x="5597852" y="4426368"/>
            <a:ext cx="80514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TextBox 15">
            <a:extLst>
              <a:ext uri="{FF2B5EF4-FFF2-40B4-BE49-F238E27FC236}">
                <a16:creationId xmlns:a16="http://schemas.microsoft.com/office/drawing/2014/main" id="{EA8E531A-6360-43F4-5E5D-63D517617281}"/>
              </a:ext>
            </a:extLst>
          </p:cNvPr>
          <p:cNvSpPr txBox="1"/>
          <p:nvPr/>
        </p:nvSpPr>
        <p:spPr>
          <a:xfrm>
            <a:off x="5646792" y="4424477"/>
            <a:ext cx="8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min</a:t>
            </a:r>
          </a:p>
        </p:txBody>
      </p:sp>
      <p:sp>
        <p:nvSpPr>
          <p:cNvPr id="42" name="Rectángulo: esquinas redondeadas 6">
            <a:extLst>
              <a:ext uri="{FF2B5EF4-FFF2-40B4-BE49-F238E27FC236}">
                <a16:creationId xmlns:a16="http://schemas.microsoft.com/office/drawing/2014/main" id="{B6545152-FC02-E770-C274-7A9A5D27F401}"/>
              </a:ext>
            </a:extLst>
          </p:cNvPr>
          <p:cNvSpPr/>
          <p:nvPr/>
        </p:nvSpPr>
        <p:spPr>
          <a:xfrm>
            <a:off x="9428554" y="4430307"/>
            <a:ext cx="893026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TextBox 15">
            <a:extLst>
              <a:ext uri="{FF2B5EF4-FFF2-40B4-BE49-F238E27FC236}">
                <a16:creationId xmlns:a16="http://schemas.microsoft.com/office/drawing/2014/main" id="{169A3E18-5422-E489-2B25-36C16285B79B}"/>
              </a:ext>
            </a:extLst>
          </p:cNvPr>
          <p:cNvSpPr txBox="1"/>
          <p:nvPr/>
        </p:nvSpPr>
        <p:spPr>
          <a:xfrm>
            <a:off x="9477494" y="4428416"/>
            <a:ext cx="84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 min</a:t>
            </a:r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id="{79104482-B1A4-D2C5-5867-409383D49AE2}"/>
              </a:ext>
            </a:extLst>
          </p:cNvPr>
          <p:cNvSpPr txBox="1"/>
          <p:nvPr/>
        </p:nvSpPr>
        <p:spPr>
          <a:xfrm>
            <a:off x="4174317" y="1343428"/>
            <a:ext cx="41619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in lateral compartment*</a:t>
            </a:r>
          </a:p>
        </p:txBody>
      </p:sp>
      <p:sp>
        <p:nvSpPr>
          <p:cNvPr id="46" name="Rectángulo: esquinas redondeadas 6">
            <a:extLst>
              <a:ext uri="{FF2B5EF4-FFF2-40B4-BE49-F238E27FC236}">
                <a16:creationId xmlns:a16="http://schemas.microsoft.com/office/drawing/2014/main" id="{31439947-4412-DFCC-E279-574A8ECC43C7}"/>
              </a:ext>
            </a:extLst>
          </p:cNvPr>
          <p:cNvSpPr/>
          <p:nvPr/>
        </p:nvSpPr>
        <p:spPr>
          <a:xfrm>
            <a:off x="218596" y="4194759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TextBox 15">
            <a:extLst>
              <a:ext uri="{FF2B5EF4-FFF2-40B4-BE49-F238E27FC236}">
                <a16:creationId xmlns:a16="http://schemas.microsoft.com/office/drawing/2014/main" id="{F1C15C73-39EF-57F4-6086-D5EDF44C7F03}"/>
              </a:ext>
            </a:extLst>
          </p:cNvPr>
          <p:cNvSpPr txBox="1"/>
          <p:nvPr/>
        </p:nvSpPr>
        <p:spPr>
          <a:xfrm>
            <a:off x="183304" y="4197561"/>
            <a:ext cx="1560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Longitudinal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2" name="Rectángulo: esquinas redondeadas 6">
            <a:extLst>
              <a:ext uri="{FF2B5EF4-FFF2-40B4-BE49-F238E27FC236}">
                <a16:creationId xmlns:a16="http://schemas.microsoft.com/office/drawing/2014/main" id="{0EA08032-A68C-861E-2A01-12963A6CC34A}"/>
              </a:ext>
            </a:extLst>
          </p:cNvPr>
          <p:cNvSpPr/>
          <p:nvPr/>
        </p:nvSpPr>
        <p:spPr>
          <a:xfrm>
            <a:off x="218596" y="1620447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TextBox 15">
            <a:extLst>
              <a:ext uri="{FF2B5EF4-FFF2-40B4-BE49-F238E27FC236}">
                <a16:creationId xmlns:a16="http://schemas.microsoft.com/office/drawing/2014/main" id="{AE66812C-5AED-8F5A-9D5D-DCFDB53D89D0}"/>
              </a:ext>
            </a:extLst>
          </p:cNvPr>
          <p:cNvSpPr txBox="1"/>
          <p:nvPr/>
        </p:nvSpPr>
        <p:spPr>
          <a:xfrm>
            <a:off x="183304" y="1623249"/>
            <a:ext cx="1560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Semi-transverse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4" name="TextBox 23">
            <a:extLst>
              <a:ext uri="{FF2B5EF4-FFF2-40B4-BE49-F238E27FC236}">
                <a16:creationId xmlns:a16="http://schemas.microsoft.com/office/drawing/2014/main" id="{7F94B76D-5394-89BA-B6F8-E1031C504D9D}"/>
              </a:ext>
            </a:extLst>
          </p:cNvPr>
          <p:cNvSpPr txBox="1"/>
          <p:nvPr/>
        </p:nvSpPr>
        <p:spPr>
          <a:xfrm>
            <a:off x="8957879" y="1440728"/>
            <a:ext cx="30758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*With 7000 m</a:t>
            </a:r>
            <a:r>
              <a:rPr lang="en-US" sz="1200" i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/h per affected compartment</a:t>
            </a:r>
          </a:p>
        </p:txBody>
      </p:sp>
      <p:sp>
        <p:nvSpPr>
          <p:cNvPr id="20" name="Rectángulo: esquinas redondeadas 6">
            <a:extLst>
              <a:ext uri="{FF2B5EF4-FFF2-40B4-BE49-F238E27FC236}">
                <a16:creationId xmlns:a16="http://schemas.microsoft.com/office/drawing/2014/main" id="{5601BE43-8654-7A70-AE7A-1B62648B33BD}"/>
              </a:ext>
            </a:extLst>
          </p:cNvPr>
          <p:cNvSpPr/>
          <p:nvPr/>
        </p:nvSpPr>
        <p:spPr>
          <a:xfrm>
            <a:off x="8456229" y="4869929"/>
            <a:ext cx="1103707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id="{52C9C5C2-B2F4-C52E-7CDF-3CBE1FA19D90}"/>
              </a:ext>
            </a:extLst>
          </p:cNvPr>
          <p:cNvSpPr txBox="1"/>
          <p:nvPr/>
        </p:nvSpPr>
        <p:spPr>
          <a:xfrm>
            <a:off x="8479596" y="4856567"/>
            <a:ext cx="1056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STABLE </a:t>
            </a:r>
          </a:p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VENTILATION</a:t>
            </a:r>
          </a:p>
        </p:txBody>
      </p:sp>
      <p:sp>
        <p:nvSpPr>
          <p:cNvPr id="25" name="Rectángulo: esquinas redondeadas 6">
            <a:extLst>
              <a:ext uri="{FF2B5EF4-FFF2-40B4-BE49-F238E27FC236}">
                <a16:creationId xmlns:a16="http://schemas.microsoft.com/office/drawing/2014/main" id="{03A15783-C6AB-89ED-11CD-D6BAAB297FFD}"/>
              </a:ext>
            </a:extLst>
          </p:cNvPr>
          <p:cNvSpPr/>
          <p:nvPr/>
        </p:nvSpPr>
        <p:spPr>
          <a:xfrm>
            <a:off x="10102911" y="2259007"/>
            <a:ext cx="1103707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TextBox 15">
            <a:extLst>
              <a:ext uri="{FF2B5EF4-FFF2-40B4-BE49-F238E27FC236}">
                <a16:creationId xmlns:a16="http://schemas.microsoft.com/office/drawing/2014/main" id="{72DF8452-1451-8F05-8089-371290E437D1}"/>
              </a:ext>
            </a:extLst>
          </p:cNvPr>
          <p:cNvSpPr txBox="1"/>
          <p:nvPr/>
        </p:nvSpPr>
        <p:spPr>
          <a:xfrm>
            <a:off x="10146763" y="2257214"/>
            <a:ext cx="1016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STABLE </a:t>
            </a:r>
          </a:p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VENTILATION</a:t>
            </a:r>
          </a:p>
        </p:txBody>
      </p:sp>
      <p:sp>
        <p:nvSpPr>
          <p:cNvPr id="34" name="Rectángulo: esquinas redondeadas 6">
            <a:extLst>
              <a:ext uri="{FF2B5EF4-FFF2-40B4-BE49-F238E27FC236}">
                <a16:creationId xmlns:a16="http://schemas.microsoft.com/office/drawing/2014/main" id="{1E4F008A-1515-AD3B-FB57-D58EAAB8C8D2}"/>
              </a:ext>
            </a:extLst>
          </p:cNvPr>
          <p:cNvSpPr/>
          <p:nvPr/>
        </p:nvSpPr>
        <p:spPr>
          <a:xfrm>
            <a:off x="6286700" y="2261892"/>
            <a:ext cx="1341396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9201DF66-AFBE-2456-F382-2CD3D08ED8B9}"/>
              </a:ext>
            </a:extLst>
          </p:cNvPr>
          <p:cNvSpPr txBox="1"/>
          <p:nvPr/>
        </p:nvSpPr>
        <p:spPr>
          <a:xfrm>
            <a:off x="6232814" y="2263157"/>
            <a:ext cx="1472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SMOKE EXTRACTION CONDITIONS MET</a:t>
            </a:r>
          </a:p>
        </p:txBody>
      </p:sp>
      <p:sp>
        <p:nvSpPr>
          <p:cNvPr id="36" name="Rectángulo: esquinas redondeadas 6">
            <a:extLst>
              <a:ext uri="{FF2B5EF4-FFF2-40B4-BE49-F238E27FC236}">
                <a16:creationId xmlns:a16="http://schemas.microsoft.com/office/drawing/2014/main" id="{C006FD4C-69A5-D41F-5663-7B41D3CC74AA}"/>
              </a:ext>
            </a:extLst>
          </p:cNvPr>
          <p:cNvSpPr/>
          <p:nvPr/>
        </p:nvSpPr>
        <p:spPr>
          <a:xfrm>
            <a:off x="4419800" y="6078126"/>
            <a:ext cx="1341396" cy="43494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TextBox 15">
            <a:extLst>
              <a:ext uri="{FF2B5EF4-FFF2-40B4-BE49-F238E27FC236}">
                <a16:creationId xmlns:a16="http://schemas.microsoft.com/office/drawing/2014/main" id="{455D8F06-657D-5583-0527-95857313743B}"/>
              </a:ext>
            </a:extLst>
          </p:cNvPr>
          <p:cNvSpPr txBox="1"/>
          <p:nvPr/>
        </p:nvSpPr>
        <p:spPr>
          <a:xfrm>
            <a:off x="4354400" y="6076235"/>
            <a:ext cx="1472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SMOKE EXTRACTION CONDITIONS MET</a:t>
            </a:r>
          </a:p>
        </p:txBody>
      </p:sp>
    </p:spTree>
    <p:extLst>
      <p:ext uri="{BB962C8B-B14F-4D97-AF65-F5344CB8AC3E}">
        <p14:creationId xmlns:p14="http://schemas.microsoft.com/office/powerpoint/2010/main" val="2660824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AFFCA-9FA6-E7B8-B102-311AEC9A0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251A8BB-79F0-EEC5-092D-CC2BB2396CB1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114FE78-A9B5-E6A2-7E84-3131A0154531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1DECCF5-5D8C-5D8F-99E9-07088F961E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8429EF4-E87B-271B-985C-4D171F1C42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E0CD8D35-3BF7-3184-B3CD-03646D70902B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2E9FA9EC-AE60-04E4-02B9-82470F6CCB3C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25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D177BE2-8060-22FE-A714-4FA67DBC71E6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989C0A15-6B0E-2B8D-0997-284CC4AC1D36}"/>
              </a:ext>
            </a:extLst>
          </p:cNvPr>
          <p:cNvSpPr txBox="1"/>
          <p:nvPr/>
        </p:nvSpPr>
        <p:spPr>
          <a:xfrm>
            <a:off x="9080501" y="655782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heat effects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9E245-9DF4-5B21-6856-F88443254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90" y="531672"/>
            <a:ext cx="2606880" cy="855024"/>
          </a:xfrm>
          <a:prstGeom prst="rect">
            <a:avLst/>
          </a:prstGeom>
        </p:spPr>
      </p:pic>
      <p:cxnSp>
        <p:nvCxnSpPr>
          <p:cNvPr id="15" name="Straight Arrow Connector 56">
            <a:extLst>
              <a:ext uri="{FF2B5EF4-FFF2-40B4-BE49-F238E27FC236}">
                <a16:creationId xmlns:a16="http://schemas.microsoft.com/office/drawing/2014/main" id="{FBBDD552-CE0E-5772-EA09-E39909AD641E}"/>
              </a:ext>
            </a:extLst>
          </p:cNvPr>
          <p:cNvCxnSpPr>
            <a:cxnSpLocks/>
          </p:cNvCxnSpPr>
          <p:nvPr/>
        </p:nvCxnSpPr>
        <p:spPr>
          <a:xfrm>
            <a:off x="771014" y="783831"/>
            <a:ext cx="27299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56">
            <a:extLst>
              <a:ext uri="{FF2B5EF4-FFF2-40B4-BE49-F238E27FC236}">
                <a16:creationId xmlns:a16="http://schemas.microsoft.com/office/drawing/2014/main" id="{AEF683F6-545A-A5F7-2C28-E1C372B041C3}"/>
              </a:ext>
            </a:extLst>
          </p:cNvPr>
          <p:cNvCxnSpPr>
            <a:cxnSpLocks/>
          </p:cNvCxnSpPr>
          <p:nvPr/>
        </p:nvCxnSpPr>
        <p:spPr>
          <a:xfrm flipH="1">
            <a:off x="1798243" y="922961"/>
            <a:ext cx="27311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2B61C2B-5698-4007-067D-718DC4E4C25C}"/>
              </a:ext>
            </a:extLst>
          </p:cNvPr>
          <p:cNvSpPr txBox="1">
            <a:spLocks/>
          </p:cNvSpPr>
          <p:nvPr/>
        </p:nvSpPr>
        <p:spPr>
          <a:xfrm>
            <a:off x="683488" y="811735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(+)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9EE7FFC-378D-5B7F-7092-C20C1C840DC9}"/>
              </a:ext>
            </a:extLst>
          </p:cNvPr>
          <p:cNvSpPr txBox="1">
            <a:spLocks/>
          </p:cNvSpPr>
          <p:nvPr/>
        </p:nvSpPr>
        <p:spPr>
          <a:xfrm>
            <a:off x="1941992" y="665132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rgbClr val="7030A0"/>
                </a:solidFill>
              </a:rPr>
              <a:t>(-)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98FB3DD9-395B-E179-E921-D0FF004C7B72}"/>
              </a:ext>
            </a:extLst>
          </p:cNvPr>
          <p:cNvSpPr txBox="1"/>
          <p:nvPr/>
        </p:nvSpPr>
        <p:spPr>
          <a:xfrm>
            <a:off x="2707070" y="1063350"/>
            <a:ext cx="1148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Signs criteria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9B1B9C-2A57-4685-A530-1A75A07E6D0C}"/>
              </a:ext>
            </a:extLst>
          </p:cNvPr>
          <p:cNvSpPr txBox="1"/>
          <p:nvPr/>
        </p:nvSpPr>
        <p:spPr>
          <a:xfrm>
            <a:off x="82323" y="1769378"/>
            <a:ext cx="5105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7000 m</a:t>
            </a:r>
            <a:r>
              <a:rPr lang="en-US" sz="1400" i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/h per affected compartment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C9248A-CA66-A10B-EA9B-8913C6714160}"/>
              </a:ext>
            </a:extLst>
          </p:cNvPr>
          <p:cNvSpPr txBox="1"/>
          <p:nvPr/>
        </p:nvSpPr>
        <p:spPr>
          <a:xfrm>
            <a:off x="82323" y="1972963"/>
            <a:ext cx="31688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Considering heat release rate of fire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6D5C5568-8975-0477-E4FF-79CA9ABD0633}"/>
              </a:ext>
            </a:extLst>
          </p:cNvPr>
          <p:cNvSpPr/>
          <p:nvPr/>
        </p:nvSpPr>
        <p:spPr>
          <a:xfrm>
            <a:off x="3094420" y="1828899"/>
            <a:ext cx="156780" cy="4137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A1E8FF-B525-3CBF-7EE8-AF3DC39FA73A}"/>
              </a:ext>
            </a:extLst>
          </p:cNvPr>
          <p:cNvSpPr txBox="1"/>
          <p:nvPr/>
        </p:nvSpPr>
        <p:spPr>
          <a:xfrm>
            <a:off x="3608520" y="2414131"/>
            <a:ext cx="235807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 of the supply,</a:t>
            </a:r>
          </a:p>
          <a:p>
            <a:pPr algn="just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Smoke leaves fire-affected compartment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D343704-2C54-60A0-CD08-D73C1E131D0E}"/>
              </a:ext>
            </a:extLst>
          </p:cNvPr>
          <p:cNvSpPr txBox="1"/>
          <p:nvPr/>
        </p:nvSpPr>
        <p:spPr>
          <a:xfrm>
            <a:off x="571244" y="2543863"/>
            <a:ext cx="1659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by increase in airflow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2BFF9C0-583E-1A60-A1A5-ED8C67250F39}"/>
              </a:ext>
            </a:extLst>
          </p:cNvPr>
          <p:cNvCxnSpPr>
            <a:cxnSpLocks/>
          </p:cNvCxnSpPr>
          <p:nvPr/>
        </p:nvCxnSpPr>
        <p:spPr>
          <a:xfrm>
            <a:off x="4743152" y="2177975"/>
            <a:ext cx="0" cy="189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BABCB5B7-C69F-887D-088C-E23CF3C494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939" y="4146297"/>
            <a:ext cx="4370461" cy="254050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3F5FFCF-D9B6-FC43-BC1C-22672DDBBF8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859"/>
          <a:stretch/>
        </p:blipFill>
        <p:spPr>
          <a:xfrm>
            <a:off x="7594601" y="1613057"/>
            <a:ext cx="4362092" cy="254050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C1E9B37C-15F9-9307-26E9-051345585F6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4461"/>
          <a:stretch/>
        </p:blipFill>
        <p:spPr>
          <a:xfrm>
            <a:off x="7594601" y="4203700"/>
            <a:ext cx="4415622" cy="254050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8905F39-AC8E-CDA4-177E-4858BC1AFA6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6696"/>
          <a:stretch/>
        </p:blipFill>
        <p:spPr>
          <a:xfrm>
            <a:off x="4010567" y="4255783"/>
            <a:ext cx="520289" cy="459092"/>
          </a:xfrm>
          <a:prstGeom prst="rect">
            <a:avLst/>
          </a:prstGeom>
        </p:spPr>
      </p:pic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158D10B-D45E-BF18-10AE-3857A5369AE7}"/>
              </a:ext>
            </a:extLst>
          </p:cNvPr>
          <p:cNvCxnSpPr>
            <a:cxnSpLocks/>
          </p:cNvCxnSpPr>
          <p:nvPr/>
        </p:nvCxnSpPr>
        <p:spPr>
          <a:xfrm>
            <a:off x="624840" y="5965519"/>
            <a:ext cx="390601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CF45F99-F42C-5A25-2FFE-28BED1666E3D}"/>
              </a:ext>
            </a:extLst>
          </p:cNvPr>
          <p:cNvCxnSpPr>
            <a:cxnSpLocks/>
          </p:cNvCxnSpPr>
          <p:nvPr/>
        </p:nvCxnSpPr>
        <p:spPr>
          <a:xfrm>
            <a:off x="7908290" y="3191839"/>
            <a:ext cx="390601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B21CCB42-470B-717E-52B2-0700F28A3A33}"/>
              </a:ext>
            </a:extLst>
          </p:cNvPr>
          <p:cNvCxnSpPr>
            <a:cxnSpLocks/>
          </p:cNvCxnSpPr>
          <p:nvPr/>
        </p:nvCxnSpPr>
        <p:spPr>
          <a:xfrm>
            <a:off x="7908290" y="5782639"/>
            <a:ext cx="390601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0B2972B-5691-1E1D-8963-971CA95D9774}"/>
              </a:ext>
            </a:extLst>
          </p:cNvPr>
          <p:cNvSpPr txBox="1"/>
          <p:nvPr/>
        </p:nvSpPr>
        <p:spPr>
          <a:xfrm>
            <a:off x="3281427" y="1870198"/>
            <a:ext cx="31688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expansion of air due to fire heat 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A8A8A45-3508-92C5-0F3F-6FDEC73CACAD}"/>
              </a:ext>
            </a:extLst>
          </p:cNvPr>
          <p:cNvCxnSpPr>
            <a:cxnSpLocks/>
          </p:cNvCxnSpPr>
          <p:nvPr/>
        </p:nvCxnSpPr>
        <p:spPr>
          <a:xfrm flipH="1">
            <a:off x="2255521" y="2783463"/>
            <a:ext cx="1302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ángulo: esquinas redondeadas 6">
            <a:extLst>
              <a:ext uri="{FF2B5EF4-FFF2-40B4-BE49-F238E27FC236}">
                <a16:creationId xmlns:a16="http://schemas.microsoft.com/office/drawing/2014/main" id="{4F8A5BCD-3887-9FBB-E7DC-FB7CAEB2AD29}"/>
              </a:ext>
            </a:extLst>
          </p:cNvPr>
          <p:cNvSpPr/>
          <p:nvPr/>
        </p:nvSpPr>
        <p:spPr>
          <a:xfrm>
            <a:off x="317936" y="3700411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TextBox 15">
            <a:extLst>
              <a:ext uri="{FF2B5EF4-FFF2-40B4-BE49-F238E27FC236}">
                <a16:creationId xmlns:a16="http://schemas.microsoft.com/office/drawing/2014/main" id="{E06A451C-6391-0B4A-462A-432714F5FF1A}"/>
              </a:ext>
            </a:extLst>
          </p:cNvPr>
          <p:cNvSpPr txBox="1"/>
          <p:nvPr/>
        </p:nvSpPr>
        <p:spPr>
          <a:xfrm>
            <a:off x="263661" y="3715800"/>
            <a:ext cx="1560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Semi-transverse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2" name="TextBox 15">
            <a:extLst>
              <a:ext uri="{FF2B5EF4-FFF2-40B4-BE49-F238E27FC236}">
                <a16:creationId xmlns:a16="http://schemas.microsoft.com/office/drawing/2014/main" id="{E208B1DF-D130-0F1B-A187-FDF5749A2B5E}"/>
              </a:ext>
            </a:extLst>
          </p:cNvPr>
          <p:cNvSpPr txBox="1"/>
          <p:nvPr/>
        </p:nvSpPr>
        <p:spPr>
          <a:xfrm>
            <a:off x="4553719" y="6086600"/>
            <a:ext cx="104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supply</a:t>
            </a:r>
          </a:p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7,000 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m</a:t>
            </a:r>
            <a:r>
              <a:rPr lang="en-US" sz="1400" baseline="30000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/h</a:t>
            </a:r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16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3" name="TextBox 15">
            <a:extLst>
              <a:ext uri="{FF2B5EF4-FFF2-40B4-BE49-F238E27FC236}">
                <a16:creationId xmlns:a16="http://schemas.microsoft.com/office/drawing/2014/main" id="{9BA76784-4AFD-968F-C385-F0B03EBCF161}"/>
              </a:ext>
            </a:extLst>
          </p:cNvPr>
          <p:cNvSpPr txBox="1"/>
          <p:nvPr/>
        </p:nvSpPr>
        <p:spPr>
          <a:xfrm rot="21036485">
            <a:off x="4549831" y="4870340"/>
            <a:ext cx="1125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supply</a:t>
            </a:r>
          </a:p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14,000 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m</a:t>
            </a:r>
            <a:r>
              <a:rPr lang="en-US" sz="1400" baseline="30000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/h</a:t>
            </a:r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16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5" name="Rectángulo: esquinas redondeadas 6">
            <a:extLst>
              <a:ext uri="{FF2B5EF4-FFF2-40B4-BE49-F238E27FC236}">
                <a16:creationId xmlns:a16="http://schemas.microsoft.com/office/drawing/2014/main" id="{3DB5D7FE-4E20-E01B-9CA5-63D7D978CDAA}"/>
              </a:ext>
            </a:extLst>
          </p:cNvPr>
          <p:cNvSpPr/>
          <p:nvPr/>
        </p:nvSpPr>
        <p:spPr>
          <a:xfrm>
            <a:off x="7500760" y="1132844"/>
            <a:ext cx="1262241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4" name="TextBox 15">
            <a:extLst>
              <a:ext uri="{FF2B5EF4-FFF2-40B4-BE49-F238E27FC236}">
                <a16:creationId xmlns:a16="http://schemas.microsoft.com/office/drawing/2014/main" id="{E0072772-486F-F215-7810-EEF7214DFA52}"/>
              </a:ext>
            </a:extLst>
          </p:cNvPr>
          <p:cNvSpPr txBox="1"/>
          <p:nvPr/>
        </p:nvSpPr>
        <p:spPr>
          <a:xfrm>
            <a:off x="7519817" y="1148629"/>
            <a:ext cx="1243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Longitudinal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6" name="TextBox 15">
            <a:extLst>
              <a:ext uri="{FF2B5EF4-FFF2-40B4-BE49-F238E27FC236}">
                <a16:creationId xmlns:a16="http://schemas.microsoft.com/office/drawing/2014/main" id="{2C8BF715-DFCE-E4BE-B7E3-327FC25E1912}"/>
              </a:ext>
            </a:extLst>
          </p:cNvPr>
          <p:cNvSpPr txBox="1"/>
          <p:nvPr/>
        </p:nvSpPr>
        <p:spPr>
          <a:xfrm>
            <a:off x="1215034" y="5958790"/>
            <a:ext cx="10404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Inversion of supply</a:t>
            </a:r>
            <a:endParaRPr lang="en-US" sz="12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7" name="Left Brace 86">
            <a:extLst>
              <a:ext uri="{FF2B5EF4-FFF2-40B4-BE49-F238E27FC236}">
                <a16:creationId xmlns:a16="http://schemas.microsoft.com/office/drawing/2014/main" id="{B2BA00C3-F517-9641-D5DF-7483B3085EFA}"/>
              </a:ext>
            </a:extLst>
          </p:cNvPr>
          <p:cNvSpPr/>
          <p:nvPr/>
        </p:nvSpPr>
        <p:spPr>
          <a:xfrm>
            <a:off x="2131671" y="6000260"/>
            <a:ext cx="123850" cy="34794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Left Brace 88">
            <a:extLst>
              <a:ext uri="{FF2B5EF4-FFF2-40B4-BE49-F238E27FC236}">
                <a16:creationId xmlns:a16="http://schemas.microsoft.com/office/drawing/2014/main" id="{A64EA39B-F849-A207-6CB4-1EFAA0F4AB76}"/>
              </a:ext>
            </a:extLst>
          </p:cNvPr>
          <p:cNvSpPr/>
          <p:nvPr/>
        </p:nvSpPr>
        <p:spPr>
          <a:xfrm rot="16200000">
            <a:off x="10466091" y="2170626"/>
            <a:ext cx="136430" cy="256000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15">
            <a:extLst>
              <a:ext uri="{FF2B5EF4-FFF2-40B4-BE49-F238E27FC236}">
                <a16:creationId xmlns:a16="http://schemas.microsoft.com/office/drawing/2014/main" id="{F640D438-C86F-3070-726C-ABF58FF8399F}"/>
              </a:ext>
            </a:extLst>
          </p:cNvPr>
          <p:cNvSpPr txBox="1"/>
          <p:nvPr/>
        </p:nvSpPr>
        <p:spPr>
          <a:xfrm>
            <a:off x="9692285" y="3498918"/>
            <a:ext cx="1566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Inversion of supply</a:t>
            </a:r>
            <a:endParaRPr lang="en-US" sz="12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012A06B-1F14-5F2B-2F41-ED8C9B19E6CB}"/>
              </a:ext>
            </a:extLst>
          </p:cNvPr>
          <p:cNvCxnSpPr>
            <a:cxnSpLocks/>
          </p:cNvCxnSpPr>
          <p:nvPr/>
        </p:nvCxnSpPr>
        <p:spPr>
          <a:xfrm>
            <a:off x="7051311" y="1489633"/>
            <a:ext cx="33511" cy="512018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15">
            <a:extLst>
              <a:ext uri="{FF2B5EF4-FFF2-40B4-BE49-F238E27FC236}">
                <a16:creationId xmlns:a16="http://schemas.microsoft.com/office/drawing/2014/main" id="{D73E86C2-72CC-8949-214E-852E5ED679C2}"/>
              </a:ext>
            </a:extLst>
          </p:cNvPr>
          <p:cNvSpPr txBox="1"/>
          <p:nvPr/>
        </p:nvSpPr>
        <p:spPr>
          <a:xfrm>
            <a:off x="10888633" y="4681246"/>
            <a:ext cx="1125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supply</a:t>
            </a:r>
          </a:p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14,000 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m</a:t>
            </a:r>
            <a:r>
              <a:rPr lang="en-US" sz="1400" baseline="30000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/h</a:t>
            </a:r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16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9" name="TextBox 15">
            <a:extLst>
              <a:ext uri="{FF2B5EF4-FFF2-40B4-BE49-F238E27FC236}">
                <a16:creationId xmlns:a16="http://schemas.microsoft.com/office/drawing/2014/main" id="{8AD0B219-9F34-9461-E4DE-0B4E1CD4D9DE}"/>
              </a:ext>
            </a:extLst>
          </p:cNvPr>
          <p:cNvSpPr txBox="1"/>
          <p:nvPr/>
        </p:nvSpPr>
        <p:spPr>
          <a:xfrm>
            <a:off x="10916206" y="2084733"/>
            <a:ext cx="104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supply</a:t>
            </a:r>
          </a:p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7,000 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m</a:t>
            </a:r>
            <a:r>
              <a:rPr lang="en-US" sz="1400" baseline="30000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/h</a:t>
            </a:r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16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8442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10F75-9205-E56B-3E1C-CAF328EAC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circular object with a picture of a room&#10;&#10;Description automatically generated">
            <a:extLst>
              <a:ext uri="{FF2B5EF4-FFF2-40B4-BE49-F238E27FC236}">
                <a16:creationId xmlns:a16="http://schemas.microsoft.com/office/drawing/2014/main" id="{8EFAE53D-9E1E-31BB-8061-7ED4CC8F27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5" t="20469" r="31599" b="17180"/>
          <a:stretch/>
        </p:blipFill>
        <p:spPr>
          <a:xfrm>
            <a:off x="9186353" y="2917662"/>
            <a:ext cx="2410997" cy="2398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1997E39-47D8-A342-FCF8-E85AD54707AA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96C082B-36A6-869A-B4C5-579D516F0C7C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AB96AC0-14FA-4BE8-009D-5876AF02C3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3D3C4DD-160C-36E4-D73A-547AEFF06B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A84DEE39-F90D-1D43-FB38-E3B9389B8CA9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948CBD39-0D09-F797-C5F5-557C544C454B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26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751927-66E7-1F4B-F96D-9554E065E256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E76A4104-F565-E4BB-88BD-8D5178A7B97E}"/>
              </a:ext>
            </a:extLst>
          </p:cNvPr>
          <p:cNvSpPr txBox="1"/>
          <p:nvPr/>
        </p:nvSpPr>
        <p:spPr>
          <a:xfrm>
            <a:off x="9080501" y="665132"/>
            <a:ext cx="3111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 differences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C7F195E-16FB-3E6C-7D51-9C4705B93B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190" y="531672"/>
            <a:ext cx="2606880" cy="855024"/>
          </a:xfrm>
          <a:prstGeom prst="rect">
            <a:avLst/>
          </a:prstGeom>
        </p:spPr>
      </p:pic>
      <p:cxnSp>
        <p:nvCxnSpPr>
          <p:cNvPr id="15" name="Straight Arrow Connector 56">
            <a:extLst>
              <a:ext uri="{FF2B5EF4-FFF2-40B4-BE49-F238E27FC236}">
                <a16:creationId xmlns:a16="http://schemas.microsoft.com/office/drawing/2014/main" id="{D5EBFCE8-66ED-5CBD-F76C-8FC5729008D0}"/>
              </a:ext>
            </a:extLst>
          </p:cNvPr>
          <p:cNvCxnSpPr>
            <a:cxnSpLocks/>
          </p:cNvCxnSpPr>
          <p:nvPr/>
        </p:nvCxnSpPr>
        <p:spPr>
          <a:xfrm>
            <a:off x="771014" y="783831"/>
            <a:ext cx="27299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56">
            <a:extLst>
              <a:ext uri="{FF2B5EF4-FFF2-40B4-BE49-F238E27FC236}">
                <a16:creationId xmlns:a16="http://schemas.microsoft.com/office/drawing/2014/main" id="{F758FC5D-7260-697D-7666-130EBF86DB50}"/>
              </a:ext>
            </a:extLst>
          </p:cNvPr>
          <p:cNvCxnSpPr>
            <a:cxnSpLocks/>
          </p:cNvCxnSpPr>
          <p:nvPr/>
        </p:nvCxnSpPr>
        <p:spPr>
          <a:xfrm flipH="1">
            <a:off x="1798243" y="922961"/>
            <a:ext cx="27311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EC8B3F0-23A1-963D-9C1A-16285D60898E}"/>
              </a:ext>
            </a:extLst>
          </p:cNvPr>
          <p:cNvSpPr txBox="1">
            <a:spLocks/>
          </p:cNvSpPr>
          <p:nvPr/>
        </p:nvSpPr>
        <p:spPr>
          <a:xfrm>
            <a:off x="683488" y="811735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(+)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B2B4886-F2A8-CF39-7C8A-BF519DA766F8}"/>
              </a:ext>
            </a:extLst>
          </p:cNvPr>
          <p:cNvSpPr txBox="1">
            <a:spLocks/>
          </p:cNvSpPr>
          <p:nvPr/>
        </p:nvSpPr>
        <p:spPr>
          <a:xfrm>
            <a:off x="1941992" y="665132"/>
            <a:ext cx="443841" cy="3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>
                <a:solidFill>
                  <a:srgbClr val="7030A0"/>
                </a:solidFill>
              </a:rPr>
              <a:t>(-)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2DFFF41E-BF69-D613-129C-23766DA350F7}"/>
              </a:ext>
            </a:extLst>
          </p:cNvPr>
          <p:cNvSpPr txBox="1"/>
          <p:nvPr/>
        </p:nvSpPr>
        <p:spPr>
          <a:xfrm>
            <a:off x="2707070" y="1063350"/>
            <a:ext cx="1148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Signs criteria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022BFD-CECA-8D91-BEF6-670D49AD49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901" y="1493143"/>
            <a:ext cx="3540504" cy="25261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095BCC-A1CE-5636-2FFA-52956EF411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000" y="4110441"/>
            <a:ext cx="3540504" cy="25391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550C363-3D38-24D4-73AC-AA17981A3A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4503" y="1486682"/>
            <a:ext cx="3501915" cy="250700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51021DC-5372-4A7E-7C0A-D5ECB27F2A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4503" y="4109240"/>
            <a:ext cx="3540504" cy="254667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92C44C3-A097-5DA0-1968-4820EC86041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27422" y="1210777"/>
            <a:ext cx="1582255" cy="1713796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70818E9-8010-FA95-7F23-FE1B7F3ACC79}"/>
              </a:ext>
            </a:extLst>
          </p:cNvPr>
          <p:cNvCxnSpPr>
            <a:cxnSpLocks/>
          </p:cNvCxnSpPr>
          <p:nvPr/>
        </p:nvCxnSpPr>
        <p:spPr>
          <a:xfrm>
            <a:off x="130670" y="4065060"/>
            <a:ext cx="869329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ángulo: esquinas redondeadas 6">
            <a:extLst>
              <a:ext uri="{FF2B5EF4-FFF2-40B4-BE49-F238E27FC236}">
                <a16:creationId xmlns:a16="http://schemas.microsoft.com/office/drawing/2014/main" id="{0A2D7D03-70B4-E444-A11F-B326FA067F00}"/>
              </a:ext>
            </a:extLst>
          </p:cNvPr>
          <p:cNvSpPr/>
          <p:nvPr/>
        </p:nvSpPr>
        <p:spPr>
          <a:xfrm>
            <a:off x="1287893" y="1476446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TextBox 15">
            <a:extLst>
              <a:ext uri="{FF2B5EF4-FFF2-40B4-BE49-F238E27FC236}">
                <a16:creationId xmlns:a16="http://schemas.microsoft.com/office/drawing/2014/main" id="{8C4C14F4-CBFF-3EE8-8AD1-DEEF3C979FAF}"/>
              </a:ext>
            </a:extLst>
          </p:cNvPr>
          <p:cNvSpPr txBox="1"/>
          <p:nvPr/>
        </p:nvSpPr>
        <p:spPr>
          <a:xfrm>
            <a:off x="1369013" y="1492816"/>
            <a:ext cx="129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Access / Run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ángulo: esquinas redondeadas 6">
            <a:extLst>
              <a:ext uri="{FF2B5EF4-FFF2-40B4-BE49-F238E27FC236}">
                <a16:creationId xmlns:a16="http://schemas.microsoft.com/office/drawing/2014/main" id="{11F21DA4-4C00-E398-CBC7-69082E9D848A}"/>
              </a:ext>
            </a:extLst>
          </p:cNvPr>
          <p:cNvSpPr/>
          <p:nvPr/>
        </p:nvSpPr>
        <p:spPr>
          <a:xfrm>
            <a:off x="1287893" y="4106419"/>
            <a:ext cx="1426053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TextBox 15">
            <a:extLst>
              <a:ext uri="{FF2B5EF4-FFF2-40B4-BE49-F238E27FC236}">
                <a16:creationId xmlns:a16="http://schemas.microsoft.com/office/drawing/2014/main" id="{CA5C1819-14FC-6DFA-905B-62AB9F6EA8D3}"/>
              </a:ext>
            </a:extLst>
          </p:cNvPr>
          <p:cNvSpPr txBox="1"/>
          <p:nvPr/>
        </p:nvSpPr>
        <p:spPr>
          <a:xfrm>
            <a:off x="1546859" y="4133245"/>
            <a:ext cx="1113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Flushing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6" name="Rectángulo: esquinas redondeadas 6">
            <a:extLst>
              <a:ext uri="{FF2B5EF4-FFF2-40B4-BE49-F238E27FC236}">
                <a16:creationId xmlns:a16="http://schemas.microsoft.com/office/drawing/2014/main" id="{E0C57271-CAC5-8185-A6BF-AE762B8EE737}"/>
              </a:ext>
            </a:extLst>
          </p:cNvPr>
          <p:cNvSpPr/>
          <p:nvPr/>
        </p:nvSpPr>
        <p:spPr>
          <a:xfrm>
            <a:off x="5670953" y="1446563"/>
            <a:ext cx="2551027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TextBox 15">
            <a:extLst>
              <a:ext uri="{FF2B5EF4-FFF2-40B4-BE49-F238E27FC236}">
                <a16:creationId xmlns:a16="http://schemas.microsoft.com/office/drawing/2014/main" id="{9DC3CFEB-767F-D7FA-F38C-1778478CEC53}"/>
              </a:ext>
            </a:extLst>
          </p:cNvPr>
          <p:cNvSpPr txBox="1"/>
          <p:nvPr/>
        </p:nvSpPr>
        <p:spPr>
          <a:xfrm>
            <a:off x="5670953" y="1453194"/>
            <a:ext cx="2581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Emergency, 1 compartment*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Rectángulo: esquinas redondeadas 6">
            <a:extLst>
              <a:ext uri="{FF2B5EF4-FFF2-40B4-BE49-F238E27FC236}">
                <a16:creationId xmlns:a16="http://schemas.microsoft.com/office/drawing/2014/main" id="{75B40428-2246-762E-3AAA-93ED9568694E}"/>
              </a:ext>
            </a:extLst>
          </p:cNvPr>
          <p:cNvSpPr/>
          <p:nvPr/>
        </p:nvSpPr>
        <p:spPr>
          <a:xfrm>
            <a:off x="5670952" y="4098585"/>
            <a:ext cx="2551027" cy="369332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TextBox 15">
            <a:extLst>
              <a:ext uri="{FF2B5EF4-FFF2-40B4-BE49-F238E27FC236}">
                <a16:creationId xmlns:a16="http://schemas.microsoft.com/office/drawing/2014/main" id="{D80956B3-7594-9EA0-5EA1-838903914537}"/>
              </a:ext>
            </a:extLst>
          </p:cNvPr>
          <p:cNvSpPr txBox="1"/>
          <p:nvPr/>
        </p:nvSpPr>
        <p:spPr>
          <a:xfrm>
            <a:off x="5639202" y="4110562"/>
            <a:ext cx="2707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Emergency, 2 compartments*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" name="TextBox 15">
            <a:extLst>
              <a:ext uri="{FF2B5EF4-FFF2-40B4-BE49-F238E27FC236}">
                <a16:creationId xmlns:a16="http://schemas.microsoft.com/office/drawing/2014/main" id="{7EE7F0F0-791F-EF1F-2115-2ACD482D6238}"/>
              </a:ext>
            </a:extLst>
          </p:cNvPr>
          <p:cNvSpPr txBox="1"/>
          <p:nvPr/>
        </p:nvSpPr>
        <p:spPr>
          <a:xfrm>
            <a:off x="5457298" y="5603842"/>
            <a:ext cx="23049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Pressure drop across compartment walls with closed doors and opened emergency dampers: 93 Pa</a:t>
            </a:r>
            <a:endParaRPr lang="en-US" sz="12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2" name="TextBox 15">
            <a:extLst>
              <a:ext uri="{FF2B5EF4-FFF2-40B4-BE49-F238E27FC236}">
                <a16:creationId xmlns:a16="http://schemas.microsoft.com/office/drawing/2014/main" id="{807F3AD3-DB53-4869-756C-20C603B010D1}"/>
              </a:ext>
            </a:extLst>
          </p:cNvPr>
          <p:cNvSpPr txBox="1"/>
          <p:nvPr/>
        </p:nvSpPr>
        <p:spPr>
          <a:xfrm>
            <a:off x="5457298" y="2911069"/>
            <a:ext cx="23049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Pressure drop across compartment walls with closed doors and opened emergency dampers: 36 Pa</a:t>
            </a:r>
            <a:endParaRPr lang="en-US" sz="1200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B4C375A-AD5C-AC91-9DEE-4C8C30812305}"/>
              </a:ext>
            </a:extLst>
          </p:cNvPr>
          <p:cNvSpPr/>
          <p:nvPr/>
        </p:nvSpPr>
        <p:spPr>
          <a:xfrm>
            <a:off x="7809685" y="2424961"/>
            <a:ext cx="118380" cy="662559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6226835-C941-B77B-8811-19EE2CAD35CE}"/>
              </a:ext>
            </a:extLst>
          </p:cNvPr>
          <p:cNvSpPr/>
          <p:nvPr/>
        </p:nvSpPr>
        <p:spPr>
          <a:xfrm>
            <a:off x="7840165" y="5055278"/>
            <a:ext cx="118380" cy="662559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607297D-0240-FF1D-552A-9D2D314379FD}"/>
              </a:ext>
            </a:extLst>
          </p:cNvPr>
          <p:cNvCxnSpPr/>
          <p:nvPr/>
        </p:nvCxnSpPr>
        <p:spPr>
          <a:xfrm flipV="1">
            <a:off x="7063740" y="2740183"/>
            <a:ext cx="698500" cy="17088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DBBA8B1-5D40-F26B-72A4-6D900838250C}"/>
              </a:ext>
            </a:extLst>
          </p:cNvPr>
          <p:cNvCxnSpPr/>
          <p:nvPr/>
        </p:nvCxnSpPr>
        <p:spPr>
          <a:xfrm flipV="1">
            <a:off x="7102703" y="5420740"/>
            <a:ext cx="698500" cy="17088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517F5E57-EEF4-3BD2-DEF0-210C4DE497F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43207" y="5307135"/>
            <a:ext cx="1433215" cy="1467045"/>
          </a:xfrm>
          <a:prstGeom prst="rect">
            <a:avLst/>
          </a:prstGeom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51715A3-CFD2-6BA6-E9E0-30DB91CB2C51}"/>
              </a:ext>
            </a:extLst>
          </p:cNvPr>
          <p:cNvCxnSpPr>
            <a:cxnSpLocks/>
          </p:cNvCxnSpPr>
          <p:nvPr/>
        </p:nvCxnSpPr>
        <p:spPr>
          <a:xfrm flipV="1">
            <a:off x="7168916" y="5591626"/>
            <a:ext cx="1416091" cy="4757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5">
            <a:extLst>
              <a:ext uri="{FF2B5EF4-FFF2-40B4-BE49-F238E27FC236}">
                <a16:creationId xmlns:a16="http://schemas.microsoft.com/office/drawing/2014/main" id="{0623C593-DE53-9B2D-4642-B1DAC32BA032}"/>
              </a:ext>
            </a:extLst>
          </p:cNvPr>
          <p:cNvSpPr txBox="1"/>
          <p:nvPr/>
        </p:nvSpPr>
        <p:spPr>
          <a:xfrm>
            <a:off x="8546417" y="1417500"/>
            <a:ext cx="13976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Maximum admissible opening force &lt; 70 N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E7FEA877-A468-BE74-59A7-3C69FF3FC977}"/>
              </a:ext>
            </a:extLst>
          </p:cNvPr>
          <p:cNvSpPr/>
          <p:nvPr/>
        </p:nvSpPr>
        <p:spPr>
          <a:xfrm>
            <a:off x="6766559" y="5975221"/>
            <a:ext cx="343303" cy="1969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SEÑAL VIAL PELIGRO INDEFINIDO ACERO TERMOLACADO">
            <a:extLst>
              <a:ext uri="{FF2B5EF4-FFF2-40B4-BE49-F238E27FC236}">
                <a16:creationId xmlns:a16="http://schemas.microsoft.com/office/drawing/2014/main" id="{09477B85-4EFB-C863-ABF3-B27694AF7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742" y="5287973"/>
            <a:ext cx="456302" cy="45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9F99ED8C-9738-7A08-B1C2-DE330D8CE8D6}"/>
              </a:ext>
            </a:extLst>
          </p:cNvPr>
          <p:cNvSpPr/>
          <p:nvPr/>
        </p:nvSpPr>
        <p:spPr>
          <a:xfrm>
            <a:off x="10466791" y="3673475"/>
            <a:ext cx="558800" cy="7956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DE2680C-55DF-6590-56CF-DC03E3429F0B}"/>
              </a:ext>
            </a:extLst>
          </p:cNvPr>
          <p:cNvSpPr/>
          <p:nvPr/>
        </p:nvSpPr>
        <p:spPr>
          <a:xfrm>
            <a:off x="10466791" y="4008723"/>
            <a:ext cx="558800" cy="179723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C6314C4-990F-77CD-D50F-C914FC23BE00}"/>
              </a:ext>
            </a:extLst>
          </p:cNvPr>
          <p:cNvCxnSpPr>
            <a:cxnSpLocks/>
          </p:cNvCxnSpPr>
          <p:nvPr/>
        </p:nvCxnSpPr>
        <p:spPr>
          <a:xfrm flipV="1">
            <a:off x="10906039" y="2947544"/>
            <a:ext cx="405561" cy="725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3C1AFD3-8481-6044-F279-10ED4A463C49}"/>
              </a:ext>
            </a:extLst>
          </p:cNvPr>
          <p:cNvCxnSpPr>
            <a:cxnSpLocks/>
          </p:cNvCxnSpPr>
          <p:nvPr/>
        </p:nvCxnSpPr>
        <p:spPr>
          <a:xfrm>
            <a:off x="10643207" y="4133245"/>
            <a:ext cx="272357" cy="1055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23">
            <a:extLst>
              <a:ext uri="{FF2B5EF4-FFF2-40B4-BE49-F238E27FC236}">
                <a16:creationId xmlns:a16="http://schemas.microsoft.com/office/drawing/2014/main" id="{44898494-82EB-53B9-0BF0-1ABED1C88288}"/>
              </a:ext>
            </a:extLst>
          </p:cNvPr>
          <p:cNvSpPr txBox="1"/>
          <p:nvPr/>
        </p:nvSpPr>
        <p:spPr>
          <a:xfrm>
            <a:off x="4677016" y="1097037"/>
            <a:ext cx="50067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*With 10,000 m</a:t>
            </a:r>
            <a:r>
              <a:rPr lang="en-US" sz="1200" i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/h per affected compartment, and a damper of 0.6 m</a:t>
            </a:r>
            <a:r>
              <a:rPr lang="en-US" sz="1200" i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026230-2633-962A-D98D-07A13B9249BE}"/>
              </a:ext>
            </a:extLst>
          </p:cNvPr>
          <p:cNvCxnSpPr>
            <a:cxnSpLocks/>
          </p:cNvCxnSpPr>
          <p:nvPr/>
        </p:nvCxnSpPr>
        <p:spPr>
          <a:xfrm>
            <a:off x="7168916" y="3367306"/>
            <a:ext cx="158138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10E5688-1385-84BE-BA50-F0F7751477E8}"/>
              </a:ext>
            </a:extLst>
          </p:cNvPr>
          <p:cNvSpPr/>
          <p:nvPr/>
        </p:nvSpPr>
        <p:spPr>
          <a:xfrm>
            <a:off x="6766559" y="3275164"/>
            <a:ext cx="343303" cy="1969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2" descr="SEÑAL VIAL PELIGRO INDEFINIDO ACERO TERMOLACADO">
            <a:extLst>
              <a:ext uri="{FF2B5EF4-FFF2-40B4-BE49-F238E27FC236}">
                <a16:creationId xmlns:a16="http://schemas.microsoft.com/office/drawing/2014/main" id="{92F2667D-D69A-E05D-162C-A77106BDF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742" y="3148359"/>
            <a:ext cx="456302" cy="45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15">
            <a:extLst>
              <a:ext uri="{FF2B5EF4-FFF2-40B4-BE49-F238E27FC236}">
                <a16:creationId xmlns:a16="http://schemas.microsoft.com/office/drawing/2014/main" id="{685BF38F-4255-EBF1-6C98-0F4F40A08916}"/>
              </a:ext>
            </a:extLst>
          </p:cNvPr>
          <p:cNvSpPr txBox="1"/>
          <p:nvPr/>
        </p:nvSpPr>
        <p:spPr>
          <a:xfrm>
            <a:off x="8404467" y="2772376"/>
            <a:ext cx="13976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Required opening force = 87 N</a:t>
            </a: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BCB1CE6D-F998-7C80-4091-B0E54009BC3F}"/>
              </a:ext>
            </a:extLst>
          </p:cNvPr>
          <p:cNvSpPr txBox="1"/>
          <p:nvPr/>
        </p:nvSpPr>
        <p:spPr>
          <a:xfrm>
            <a:off x="8994168" y="5276206"/>
            <a:ext cx="13976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Required opening force = 224 N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36D19F8B-595C-4E59-BF5F-FFDBD4902655}"/>
              </a:ext>
            </a:extLst>
          </p:cNvPr>
          <p:cNvSpPr txBox="1"/>
          <p:nvPr/>
        </p:nvSpPr>
        <p:spPr>
          <a:xfrm>
            <a:off x="8555511" y="6055538"/>
            <a:ext cx="20581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However, if damper increased to 1 m</a:t>
            </a:r>
            <a:r>
              <a:rPr lang="en-US" sz="1100" i="1" baseline="30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i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are below &lt; 70 N in both cases.</a:t>
            </a:r>
          </a:p>
        </p:txBody>
      </p:sp>
    </p:spTree>
    <p:extLst>
      <p:ext uri="{BB962C8B-B14F-4D97-AF65-F5344CB8AC3E}">
        <p14:creationId xmlns:p14="http://schemas.microsoft.com/office/powerpoint/2010/main" val="13398616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F20E6-44FD-A85B-644D-392A553787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>
            <a:extLst>
              <a:ext uri="{FF2B5EF4-FFF2-40B4-BE49-F238E27FC236}">
                <a16:creationId xmlns:a16="http://schemas.microsoft.com/office/drawing/2014/main" id="{A35830CD-2B29-4CB3-4E89-AAFCF1C5C17C}"/>
              </a:ext>
            </a:extLst>
          </p:cNvPr>
          <p:cNvSpPr txBox="1">
            <a:spLocks/>
          </p:cNvSpPr>
          <p:nvPr/>
        </p:nvSpPr>
        <p:spPr>
          <a:xfrm>
            <a:off x="118137" y="343056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3. Update on tunnel concept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5C2B34-ADC1-B8D5-2972-B32C130B7118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48F6DC6-2123-B307-F71B-4A9294B71543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45845EF-4A58-24D5-12E9-74C14E312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6487A02-36A7-4063-F02B-2F1F914705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AF25BD52-B5F6-C6E2-E36F-E7772CA75CCC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10DFE6AB-8843-27C4-3466-5BDE3F893A73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27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id="{6CE74E50-B617-0C7A-D97D-181EFBA9E51E}"/>
              </a:ext>
            </a:extLst>
          </p:cNvPr>
          <p:cNvSpPr txBox="1"/>
          <p:nvPr/>
        </p:nvSpPr>
        <p:spPr>
          <a:xfrm>
            <a:off x="9048751" y="653044"/>
            <a:ext cx="2310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Degraded modes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C5AEFCB4-B9F2-897B-5489-8ED24EF14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9717214"/>
              </p:ext>
            </p:extLst>
          </p:nvPr>
        </p:nvGraphicFramePr>
        <p:xfrm>
          <a:off x="264017" y="1504596"/>
          <a:ext cx="6252693" cy="472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7E4ACED-248F-77C6-5D96-77DA7B8502AF}"/>
              </a:ext>
            </a:extLst>
          </p:cNvPr>
          <p:cNvSpPr txBox="1"/>
          <p:nvPr/>
        </p:nvSpPr>
        <p:spPr>
          <a:xfrm>
            <a:off x="6805686" y="1503009"/>
            <a:ext cx="4419600" cy="48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Supply from both extremes and no extraction will result in the tunnel being pressurized. There won’t be any flow, the smoke should behave as a case without any ventilation.  </a:t>
            </a:r>
            <a:endParaRPr lang="en-GB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B767A5-27DA-0C32-429E-1FBC848D30B1}"/>
              </a:ext>
            </a:extLst>
          </p:cNvPr>
          <p:cNvSpPr txBox="1"/>
          <p:nvPr/>
        </p:nvSpPr>
        <p:spPr>
          <a:xfrm>
            <a:off x="6824657" y="2189602"/>
            <a:ext cx="4419600" cy="305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900" dirty="0"/>
              <a:t>Asymmetric and incomplete smoke extraction. </a:t>
            </a:r>
            <a:endParaRPr lang="en-GB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E7F3EC-28A0-9297-5421-7C3F5D3A6182}"/>
              </a:ext>
            </a:extLst>
          </p:cNvPr>
          <p:cNvSpPr txBox="1"/>
          <p:nvPr/>
        </p:nvSpPr>
        <p:spPr>
          <a:xfrm>
            <a:off x="6824657" y="2609145"/>
            <a:ext cx="4753584" cy="69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Fire enclosed in the affected compartments by the walls. Depression created in the compartments, while pressure at door levels is much higher. Sliding door as pressure relief mechanism. </a:t>
            </a:r>
            <a:endParaRPr lang="en-GB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395CD4-E287-67A5-D705-C1879B5C935A}"/>
              </a:ext>
            </a:extLst>
          </p:cNvPr>
          <p:cNvSpPr txBox="1"/>
          <p:nvPr/>
        </p:nvSpPr>
        <p:spPr>
          <a:xfrm>
            <a:off x="6838951" y="3384473"/>
            <a:ext cx="4419600" cy="305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900" dirty="0"/>
              <a:t>Compartmentalization is lost, but the smoke extraction would continue to work. 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E201D4-A365-94A9-69B5-225D055388B5}"/>
              </a:ext>
            </a:extLst>
          </p:cNvPr>
          <p:cNvSpPr txBox="1"/>
          <p:nvPr/>
        </p:nvSpPr>
        <p:spPr>
          <a:xfrm>
            <a:off x="6838951" y="3992553"/>
            <a:ext cx="4419600" cy="305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900" dirty="0"/>
              <a:t>Affected and adjacent compartments are </a:t>
            </a:r>
            <a:r>
              <a:rPr lang="en-US" sz="900" dirty="0" err="1"/>
              <a:t>overpressured</a:t>
            </a:r>
            <a:endParaRPr lang="en-GB" sz="9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F0527D-915C-4DE9-8E9A-260DC83745A6}"/>
              </a:ext>
            </a:extLst>
          </p:cNvPr>
          <p:cNvSpPr txBox="1"/>
          <p:nvPr/>
        </p:nvSpPr>
        <p:spPr>
          <a:xfrm>
            <a:off x="6838951" y="4590013"/>
            <a:ext cx="4419600" cy="305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900" dirty="0"/>
              <a:t>Affected and adjacent compartments have higher flow than nominal values </a:t>
            </a:r>
            <a:endParaRPr lang="en-GB" sz="9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EF949C-E78C-89C9-49B0-09F63ECFA7DE}"/>
              </a:ext>
            </a:extLst>
          </p:cNvPr>
          <p:cNvSpPr txBox="1"/>
          <p:nvPr/>
        </p:nvSpPr>
        <p:spPr>
          <a:xfrm>
            <a:off x="6838951" y="5055421"/>
            <a:ext cx="4419600" cy="54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900" dirty="0"/>
              <a:t>The air supply will be smaller than in the nominal values. Smaller smoke extraction, slightly depressurized compartment. </a:t>
            </a:r>
            <a:endParaRPr lang="en-GB" sz="9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C818DD-3612-092E-EC63-A62982A67521}"/>
              </a:ext>
            </a:extLst>
          </p:cNvPr>
          <p:cNvSpPr txBox="1"/>
          <p:nvPr/>
        </p:nvSpPr>
        <p:spPr>
          <a:xfrm>
            <a:off x="6838951" y="5802661"/>
            <a:ext cx="4419600" cy="305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900" dirty="0"/>
              <a:t>Higher risk of smoke leaving the affected/adjacent compartments than in longitudinal. </a:t>
            </a:r>
            <a:endParaRPr lang="en-GB" sz="9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2C0B6B0-D8F3-DDB8-8337-4CA8D2C15477}"/>
              </a:ext>
            </a:extLst>
          </p:cNvPr>
          <p:cNvCxnSpPr/>
          <p:nvPr/>
        </p:nvCxnSpPr>
        <p:spPr>
          <a:xfrm>
            <a:off x="6438900" y="1746185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B65F0E6-AB0B-D8FE-23A4-604FA903E00A}"/>
              </a:ext>
            </a:extLst>
          </p:cNvPr>
          <p:cNvCxnSpPr/>
          <p:nvPr/>
        </p:nvCxnSpPr>
        <p:spPr>
          <a:xfrm>
            <a:off x="6438900" y="2368684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BAEF2C3-4734-714D-5539-19391868FA35}"/>
              </a:ext>
            </a:extLst>
          </p:cNvPr>
          <p:cNvCxnSpPr/>
          <p:nvPr/>
        </p:nvCxnSpPr>
        <p:spPr>
          <a:xfrm>
            <a:off x="6456830" y="2949173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39F2C10-9CE8-60BA-98F8-7FBD8697A157}"/>
              </a:ext>
            </a:extLst>
          </p:cNvPr>
          <p:cNvCxnSpPr/>
          <p:nvPr/>
        </p:nvCxnSpPr>
        <p:spPr>
          <a:xfrm>
            <a:off x="6471111" y="3561996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A163C4-F779-E6D8-8318-1721040477D6}"/>
              </a:ext>
            </a:extLst>
          </p:cNvPr>
          <p:cNvCxnSpPr/>
          <p:nvPr/>
        </p:nvCxnSpPr>
        <p:spPr>
          <a:xfrm>
            <a:off x="6471111" y="4171596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76F6739-152E-B36D-EBED-17F81E878FA9}"/>
              </a:ext>
            </a:extLst>
          </p:cNvPr>
          <p:cNvCxnSpPr/>
          <p:nvPr/>
        </p:nvCxnSpPr>
        <p:spPr>
          <a:xfrm>
            <a:off x="6471111" y="4781196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19D2504-B23A-932B-5865-47BD75B8A34C}"/>
              </a:ext>
            </a:extLst>
          </p:cNvPr>
          <p:cNvCxnSpPr/>
          <p:nvPr/>
        </p:nvCxnSpPr>
        <p:spPr>
          <a:xfrm>
            <a:off x="6456830" y="5362219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DAF2F08-51D5-5FA2-22BA-F31CA7763BCA}"/>
              </a:ext>
            </a:extLst>
          </p:cNvPr>
          <p:cNvCxnSpPr/>
          <p:nvPr/>
        </p:nvCxnSpPr>
        <p:spPr>
          <a:xfrm>
            <a:off x="6471111" y="5990470"/>
            <a:ext cx="342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489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15636-1392-30D5-0DA7-22B6187B8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3AFC2C-9C28-9B8D-CA56-5C1AB83085CF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E907D6C-08AE-0F2C-154A-CB41AFAD0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955E69C-2A16-021B-360D-C94B94E4A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4BEB79B-8B2C-DDA9-270F-BF890CEA4975}"/>
              </a:ext>
            </a:extLst>
          </p:cNvPr>
          <p:cNvSpPr txBox="1">
            <a:spLocks/>
          </p:cNvSpPr>
          <p:nvPr/>
        </p:nvSpPr>
        <p:spPr>
          <a:xfrm>
            <a:off x="11121391" y="160483"/>
            <a:ext cx="51153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28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17B1AA-F2B8-B9CD-4E5F-A6DF594F22CD}"/>
              </a:ext>
            </a:extLst>
          </p:cNvPr>
          <p:cNvSpPr txBox="1">
            <a:spLocks/>
          </p:cNvSpPr>
          <p:nvPr/>
        </p:nvSpPr>
        <p:spPr>
          <a:xfrm>
            <a:off x="-28930" y="318976"/>
            <a:ext cx="12192000" cy="977347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4. Next steps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0FE8A5E5-530D-CC77-1380-0B89B7880279}"/>
              </a:ext>
            </a:extLst>
          </p:cNvPr>
          <p:cNvSpPr>
            <a:spLocks noGrp="1"/>
          </p:cNvSpPr>
          <p:nvPr/>
        </p:nvSpPr>
        <p:spPr>
          <a:xfrm>
            <a:off x="362743" y="1253331"/>
            <a:ext cx="11466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CH" dirty="0">
                <a:solidFill>
                  <a:srgbClr val="002060"/>
                </a:solidFill>
              </a:rPr>
              <a:t>Analyze and decide between the semi-transverse ventilation or changing to the longitudinal concept</a:t>
            </a:r>
          </a:p>
          <a:p>
            <a:pPr algn="just"/>
            <a:r>
              <a:rPr lang="fr-CH" dirty="0">
                <a:solidFill>
                  <a:srgbClr val="002060"/>
                </a:solidFill>
              </a:rPr>
              <a:t>Interact with the rest of departments and exchange information: heat loads, ducts integration, sustainability considerations…</a:t>
            </a:r>
          </a:p>
          <a:p>
            <a:pPr algn="just"/>
            <a:r>
              <a:rPr lang="fr-CH" dirty="0">
                <a:solidFill>
                  <a:srgbClr val="002060"/>
                </a:solidFill>
              </a:rPr>
              <a:t>Further refine the design of special areas like Klystron Galleries, connecting tunnels, etc.</a:t>
            </a:r>
          </a:p>
          <a:p>
            <a:pPr algn="just"/>
            <a:r>
              <a:rPr lang="fr-CH" dirty="0">
                <a:solidFill>
                  <a:srgbClr val="002060"/>
                </a:solidFill>
              </a:rPr>
              <a:t>Proceed with the preTDR tasks defined for the ventilation part</a:t>
            </a:r>
          </a:p>
          <a:p>
            <a:pPr algn="just"/>
            <a:endParaRPr lang="fr-CH" dirty="0">
              <a:solidFill>
                <a:srgbClr val="002060"/>
              </a:solidFill>
            </a:endParaRPr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49FAC449-F298-7BC7-6D59-D0EB42483A70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97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 txBox="1">
            <a:spLocks/>
          </p:cNvSpPr>
          <p:nvPr/>
        </p:nvSpPr>
        <p:spPr>
          <a:xfrm>
            <a:off x="442800" y="1788663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Thank you </a:t>
            </a:r>
            <a:br>
              <a:rPr lang="en-US"/>
            </a:br>
            <a:r>
              <a:rPr lang="en-US"/>
              <a:t>for your attention.</a:t>
            </a:r>
            <a:endParaRPr lang="de-A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 txBox="1">
            <a:spLocks/>
          </p:cNvSpPr>
          <p:nvPr/>
        </p:nvSpPr>
        <p:spPr>
          <a:xfrm>
            <a:off x="1796679" y="2684013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375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3563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 </a:t>
            </a:r>
            <a:br>
              <a:rPr kumimoji="0" lang="en-US" sz="33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33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for your attention.</a:t>
            </a:r>
            <a:endParaRPr kumimoji="0" lang="de-AT" sz="33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29</a:t>
            </a:fld>
            <a:endParaRPr lang="de-A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371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A71F65D-808C-E0EC-FE14-19AD0206F530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F5BFDEE-F1CA-10A7-505F-36017B0B0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C73B78-2636-A666-3102-373087C30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5D0EF8BF-6AC9-C2CE-4127-BCFC58A75977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3B5753E-BF52-9556-B4A3-58CD9F0826A9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0. Definitions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05BB1E-4A5A-098C-AF50-5EF900949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580" y="4177936"/>
            <a:ext cx="3267833" cy="26229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AB55AE-3022-87D4-6DBA-185247755F8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056" y="1808138"/>
            <a:ext cx="3845008" cy="2430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94473F-E459-C9DC-F214-F042336EA21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129" y="1059008"/>
            <a:ext cx="5097856" cy="559888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E87AFB3-EE60-065D-DFEF-247763C2CC40}"/>
              </a:ext>
            </a:extLst>
          </p:cNvPr>
          <p:cNvSpPr txBox="1">
            <a:spLocks/>
          </p:cNvSpPr>
          <p:nvPr/>
        </p:nvSpPr>
        <p:spPr>
          <a:xfrm>
            <a:off x="5639834" y="1925301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896AD91-0155-69DE-F152-33408E2F369A}"/>
              </a:ext>
            </a:extLst>
          </p:cNvPr>
          <p:cNvSpPr txBox="1">
            <a:spLocks/>
          </p:cNvSpPr>
          <p:nvPr/>
        </p:nvSpPr>
        <p:spPr>
          <a:xfrm>
            <a:off x="5639834" y="212210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AC36FA4-072B-4050-F75B-17431007571D}"/>
              </a:ext>
            </a:extLst>
          </p:cNvPr>
          <p:cNvCxnSpPr>
            <a:cxnSpLocks/>
          </p:cNvCxnSpPr>
          <p:nvPr/>
        </p:nvCxnSpPr>
        <p:spPr>
          <a:xfrm flipH="1">
            <a:off x="562389" y="2474800"/>
            <a:ext cx="1662113" cy="911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208A4D2-EDA3-CE5F-9FD1-5E8CAF5A2DA0}"/>
              </a:ext>
            </a:extLst>
          </p:cNvPr>
          <p:cNvCxnSpPr>
            <a:cxnSpLocks/>
          </p:cNvCxnSpPr>
          <p:nvPr/>
        </p:nvCxnSpPr>
        <p:spPr>
          <a:xfrm flipH="1">
            <a:off x="3697543" y="2457928"/>
            <a:ext cx="2186940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4CE00C0-89BC-0E22-0922-E852CB9F2937}"/>
              </a:ext>
            </a:extLst>
          </p:cNvPr>
          <p:cNvSpPr txBox="1">
            <a:spLocks/>
          </p:cNvSpPr>
          <p:nvPr/>
        </p:nvSpPr>
        <p:spPr>
          <a:xfrm>
            <a:off x="4873850" y="2554279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>
                    <a:lumMod val="75000"/>
                  </a:schemeClr>
                </a:solidFill>
              </a:rPr>
              <a:t>Underground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957697C-F23E-6708-EE64-643B6F8FDE9B}"/>
              </a:ext>
            </a:extLst>
          </p:cNvPr>
          <p:cNvSpPr txBox="1">
            <a:spLocks/>
          </p:cNvSpPr>
          <p:nvPr/>
        </p:nvSpPr>
        <p:spPr>
          <a:xfrm>
            <a:off x="644304" y="106712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Surface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A1C396B-F7EA-BC20-3CDE-C7D0ACD0F99B}"/>
              </a:ext>
            </a:extLst>
          </p:cNvPr>
          <p:cNvCxnSpPr/>
          <p:nvPr/>
        </p:nvCxnSpPr>
        <p:spPr>
          <a:xfrm flipH="1">
            <a:off x="5039139" y="206902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FD1F19-6081-8D92-CE04-D2FD3A86A5F8}"/>
              </a:ext>
            </a:extLst>
          </p:cNvPr>
          <p:cNvCxnSpPr>
            <a:cxnSpLocks/>
          </p:cNvCxnSpPr>
          <p:nvPr/>
        </p:nvCxnSpPr>
        <p:spPr>
          <a:xfrm>
            <a:off x="3317644" y="2928662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D21B8BE-4B25-4D53-A445-A01D11FAECED}"/>
              </a:ext>
            </a:extLst>
          </p:cNvPr>
          <p:cNvCxnSpPr>
            <a:cxnSpLocks/>
          </p:cNvCxnSpPr>
          <p:nvPr/>
        </p:nvCxnSpPr>
        <p:spPr>
          <a:xfrm>
            <a:off x="3317644" y="4290737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5254E6E-2BF6-A032-709E-D3DCBD613EA1}"/>
              </a:ext>
            </a:extLst>
          </p:cNvPr>
          <p:cNvCxnSpPr>
            <a:cxnSpLocks/>
          </p:cNvCxnSpPr>
          <p:nvPr/>
        </p:nvCxnSpPr>
        <p:spPr>
          <a:xfrm>
            <a:off x="3317644" y="5920300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04548A-3CF9-0D9F-809F-447BCFA99438}"/>
              </a:ext>
            </a:extLst>
          </p:cNvPr>
          <p:cNvCxnSpPr>
            <a:cxnSpLocks/>
          </p:cNvCxnSpPr>
          <p:nvPr/>
        </p:nvCxnSpPr>
        <p:spPr>
          <a:xfrm>
            <a:off x="5059467" y="22591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8497067-726E-D4C5-A720-1F29C4D4CB4D}"/>
              </a:ext>
            </a:extLst>
          </p:cNvPr>
          <p:cNvCxnSpPr>
            <a:cxnSpLocks/>
          </p:cNvCxnSpPr>
          <p:nvPr/>
        </p:nvCxnSpPr>
        <p:spPr>
          <a:xfrm flipV="1">
            <a:off x="3506865" y="2937778"/>
            <a:ext cx="0" cy="3450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F7B9169-F9CB-2112-8E24-D5A6688835AB}"/>
              </a:ext>
            </a:extLst>
          </p:cNvPr>
          <p:cNvCxnSpPr>
            <a:cxnSpLocks/>
          </p:cNvCxnSpPr>
          <p:nvPr/>
        </p:nvCxnSpPr>
        <p:spPr>
          <a:xfrm flipV="1">
            <a:off x="3506865" y="4290737"/>
            <a:ext cx="2382" cy="354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5C5CCA0-24BD-6F3B-EE8F-D359E9D201D3}"/>
              </a:ext>
            </a:extLst>
          </p:cNvPr>
          <p:cNvCxnSpPr>
            <a:cxnSpLocks/>
          </p:cNvCxnSpPr>
          <p:nvPr/>
        </p:nvCxnSpPr>
        <p:spPr>
          <a:xfrm flipH="1">
            <a:off x="2669795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C5DFF68-E7DF-D55A-B0BA-C32722E36365}"/>
              </a:ext>
            </a:extLst>
          </p:cNvPr>
          <p:cNvCxnSpPr>
            <a:cxnSpLocks/>
          </p:cNvCxnSpPr>
          <p:nvPr/>
        </p:nvCxnSpPr>
        <p:spPr>
          <a:xfrm flipH="1">
            <a:off x="2138703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A2BFC44-B4C4-B064-6CBA-8129F8C84395}"/>
              </a:ext>
            </a:extLst>
          </p:cNvPr>
          <p:cNvCxnSpPr>
            <a:cxnSpLocks/>
          </p:cNvCxnSpPr>
          <p:nvPr/>
        </p:nvCxnSpPr>
        <p:spPr>
          <a:xfrm flipH="1">
            <a:off x="1643181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E2325EE-B5D1-0C9A-66E6-7B2183F74AB5}"/>
              </a:ext>
            </a:extLst>
          </p:cNvPr>
          <p:cNvCxnSpPr>
            <a:cxnSpLocks/>
          </p:cNvCxnSpPr>
          <p:nvPr/>
        </p:nvCxnSpPr>
        <p:spPr>
          <a:xfrm flipH="1">
            <a:off x="1125406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9239432-7EA9-0B18-34DF-5C429A41E9C7}"/>
              </a:ext>
            </a:extLst>
          </p:cNvPr>
          <p:cNvCxnSpPr>
            <a:cxnSpLocks/>
          </p:cNvCxnSpPr>
          <p:nvPr/>
        </p:nvCxnSpPr>
        <p:spPr>
          <a:xfrm>
            <a:off x="3728413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93B61AE-DD0A-3C3B-59DF-9F0279925312}"/>
              </a:ext>
            </a:extLst>
          </p:cNvPr>
          <p:cNvCxnSpPr>
            <a:cxnSpLocks/>
          </p:cNvCxnSpPr>
          <p:nvPr/>
        </p:nvCxnSpPr>
        <p:spPr>
          <a:xfrm>
            <a:off x="4236479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4524EE6-E708-F0B3-92EA-521D9903237A}"/>
              </a:ext>
            </a:extLst>
          </p:cNvPr>
          <p:cNvCxnSpPr>
            <a:cxnSpLocks/>
          </p:cNvCxnSpPr>
          <p:nvPr/>
        </p:nvCxnSpPr>
        <p:spPr>
          <a:xfrm>
            <a:off x="4744545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893ADE8-4AFB-0E92-F4E1-77D34BE2DBC0}"/>
              </a:ext>
            </a:extLst>
          </p:cNvPr>
          <p:cNvCxnSpPr>
            <a:cxnSpLocks/>
          </p:cNvCxnSpPr>
          <p:nvPr/>
        </p:nvCxnSpPr>
        <p:spPr>
          <a:xfrm>
            <a:off x="5243821" y="6274508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230B3FF-A998-E464-E9B1-20F015DFBCBF}"/>
              </a:ext>
            </a:extLst>
          </p:cNvPr>
          <p:cNvCxnSpPr>
            <a:cxnSpLocks/>
          </p:cNvCxnSpPr>
          <p:nvPr/>
        </p:nvCxnSpPr>
        <p:spPr>
          <a:xfrm flipV="1">
            <a:off x="1920085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ECE77D3-4C13-22F7-6079-8C1770C544D4}"/>
              </a:ext>
            </a:extLst>
          </p:cNvPr>
          <p:cNvCxnSpPr>
            <a:cxnSpLocks/>
          </p:cNvCxnSpPr>
          <p:nvPr/>
        </p:nvCxnSpPr>
        <p:spPr>
          <a:xfrm flipV="1">
            <a:off x="2427292" y="4973367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9B2D66A-1ED9-B9E1-76CF-57B4A945E5A3}"/>
              </a:ext>
            </a:extLst>
          </p:cNvPr>
          <p:cNvCxnSpPr>
            <a:cxnSpLocks/>
          </p:cNvCxnSpPr>
          <p:nvPr/>
        </p:nvCxnSpPr>
        <p:spPr>
          <a:xfrm flipV="1">
            <a:off x="2929736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0ADC10E-489A-7210-C2A2-203BEE9F2752}"/>
              </a:ext>
            </a:extLst>
          </p:cNvPr>
          <p:cNvCxnSpPr>
            <a:cxnSpLocks/>
          </p:cNvCxnSpPr>
          <p:nvPr/>
        </p:nvCxnSpPr>
        <p:spPr>
          <a:xfrm flipV="1">
            <a:off x="3632205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2664F35-E5FF-2F16-4371-933109575D96}"/>
              </a:ext>
            </a:extLst>
          </p:cNvPr>
          <p:cNvCxnSpPr>
            <a:cxnSpLocks/>
          </p:cNvCxnSpPr>
          <p:nvPr/>
        </p:nvCxnSpPr>
        <p:spPr>
          <a:xfrm flipV="1">
            <a:off x="4149730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5258EDC-A7CA-5AF0-0431-1342715F61FD}"/>
              </a:ext>
            </a:extLst>
          </p:cNvPr>
          <p:cNvCxnSpPr>
            <a:cxnSpLocks/>
          </p:cNvCxnSpPr>
          <p:nvPr/>
        </p:nvCxnSpPr>
        <p:spPr>
          <a:xfrm flipV="1">
            <a:off x="4654555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BD55B9A-1D11-45DB-8E3C-0E057106DDB6}"/>
              </a:ext>
            </a:extLst>
          </p:cNvPr>
          <p:cNvCxnSpPr>
            <a:cxnSpLocks/>
          </p:cNvCxnSpPr>
          <p:nvPr/>
        </p:nvCxnSpPr>
        <p:spPr>
          <a:xfrm flipV="1">
            <a:off x="5165730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2DB0B24-E269-9646-6A58-7AF0C08F408C}"/>
              </a:ext>
            </a:extLst>
          </p:cNvPr>
          <p:cNvCxnSpPr>
            <a:cxnSpLocks/>
          </p:cNvCxnSpPr>
          <p:nvPr/>
        </p:nvCxnSpPr>
        <p:spPr>
          <a:xfrm>
            <a:off x="1931918" y="2159804"/>
            <a:ext cx="25611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E5E9ED74-25E5-226F-1C19-E6D77CDB391A}"/>
              </a:ext>
            </a:extLst>
          </p:cNvPr>
          <p:cNvSpPr txBox="1">
            <a:spLocks/>
          </p:cNvSpPr>
          <p:nvPr/>
        </p:nvSpPr>
        <p:spPr>
          <a:xfrm>
            <a:off x="2017322" y="1862445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4FFDE43E-E050-225D-D177-BD14041E66AE}"/>
              </a:ext>
            </a:extLst>
          </p:cNvPr>
          <p:cNvSpPr txBox="1">
            <a:spLocks/>
          </p:cNvSpPr>
          <p:nvPr/>
        </p:nvSpPr>
        <p:spPr>
          <a:xfrm>
            <a:off x="1317102" y="1977015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A1688580-C72A-47F1-C68A-5A72B2DB20EB}"/>
              </a:ext>
            </a:extLst>
          </p:cNvPr>
          <p:cNvSpPr txBox="1">
            <a:spLocks/>
          </p:cNvSpPr>
          <p:nvPr/>
        </p:nvSpPr>
        <p:spPr>
          <a:xfrm>
            <a:off x="1308302" y="2207661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D3633B1-2141-6C6C-FFFF-8A61FF0A4707}"/>
              </a:ext>
            </a:extLst>
          </p:cNvPr>
          <p:cNvCxnSpPr>
            <a:cxnSpLocks/>
          </p:cNvCxnSpPr>
          <p:nvPr/>
        </p:nvCxnSpPr>
        <p:spPr>
          <a:xfrm flipH="1">
            <a:off x="1927056" y="2290017"/>
            <a:ext cx="245837" cy="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E29AA73-8482-E8CB-C718-4488C1AB1F29}"/>
              </a:ext>
            </a:extLst>
          </p:cNvPr>
          <p:cNvCxnSpPr>
            <a:cxnSpLocks/>
          </p:cNvCxnSpPr>
          <p:nvPr/>
        </p:nvCxnSpPr>
        <p:spPr>
          <a:xfrm>
            <a:off x="2456017" y="2397929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F41C55C-4D8C-4EC0-F5D6-FB6B76B4295D}"/>
              </a:ext>
            </a:extLst>
          </p:cNvPr>
          <p:cNvCxnSpPr>
            <a:cxnSpLocks/>
          </p:cNvCxnSpPr>
          <p:nvPr/>
        </p:nvCxnSpPr>
        <p:spPr>
          <a:xfrm flipV="1">
            <a:off x="2323439" y="2397929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B8F9851-7E62-9977-30DA-9F1DFD8A533C}"/>
              </a:ext>
            </a:extLst>
          </p:cNvPr>
          <p:cNvCxnSpPr>
            <a:cxnSpLocks/>
          </p:cNvCxnSpPr>
          <p:nvPr/>
        </p:nvCxnSpPr>
        <p:spPr>
          <a:xfrm>
            <a:off x="2456017" y="2937778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F632681-6E6A-9D92-5899-880372A68F08}"/>
              </a:ext>
            </a:extLst>
          </p:cNvPr>
          <p:cNvCxnSpPr>
            <a:cxnSpLocks/>
          </p:cNvCxnSpPr>
          <p:nvPr/>
        </p:nvCxnSpPr>
        <p:spPr>
          <a:xfrm flipV="1">
            <a:off x="2323439" y="2937778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987BE1D-6BEB-7C2D-508D-874B32C5ED69}"/>
              </a:ext>
            </a:extLst>
          </p:cNvPr>
          <p:cNvCxnSpPr>
            <a:cxnSpLocks/>
          </p:cNvCxnSpPr>
          <p:nvPr/>
        </p:nvCxnSpPr>
        <p:spPr>
          <a:xfrm>
            <a:off x="2449407" y="36331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917174D-35A8-A13D-0993-4D0EBCBDCBC3}"/>
              </a:ext>
            </a:extLst>
          </p:cNvPr>
          <p:cNvCxnSpPr>
            <a:cxnSpLocks/>
          </p:cNvCxnSpPr>
          <p:nvPr/>
        </p:nvCxnSpPr>
        <p:spPr>
          <a:xfrm flipV="1">
            <a:off x="2316829" y="36331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93CE30D-38AB-493A-8E85-46263E2989F4}"/>
              </a:ext>
            </a:extLst>
          </p:cNvPr>
          <p:cNvCxnSpPr>
            <a:cxnSpLocks/>
          </p:cNvCxnSpPr>
          <p:nvPr/>
        </p:nvCxnSpPr>
        <p:spPr>
          <a:xfrm>
            <a:off x="2456017" y="42527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5C44333-BC96-05D7-2D72-B4DAF8DA62FA}"/>
              </a:ext>
            </a:extLst>
          </p:cNvPr>
          <p:cNvCxnSpPr>
            <a:cxnSpLocks/>
          </p:cNvCxnSpPr>
          <p:nvPr/>
        </p:nvCxnSpPr>
        <p:spPr>
          <a:xfrm flipV="1">
            <a:off x="2323439" y="42527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9ABB130-170D-EE99-5BB7-6409972879D9}"/>
              </a:ext>
            </a:extLst>
          </p:cNvPr>
          <p:cNvCxnSpPr>
            <a:cxnSpLocks/>
          </p:cNvCxnSpPr>
          <p:nvPr/>
        </p:nvCxnSpPr>
        <p:spPr>
          <a:xfrm flipH="1">
            <a:off x="1596386" y="4644862"/>
            <a:ext cx="218393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33D222C-50B3-E04C-AA74-53932BE9DAD3}"/>
              </a:ext>
            </a:extLst>
          </p:cNvPr>
          <p:cNvCxnSpPr>
            <a:cxnSpLocks/>
          </p:cNvCxnSpPr>
          <p:nvPr/>
        </p:nvCxnSpPr>
        <p:spPr>
          <a:xfrm>
            <a:off x="1623646" y="4519402"/>
            <a:ext cx="210668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B3C4790-A429-45CD-E107-AC7CF29ED839}"/>
              </a:ext>
            </a:extLst>
          </p:cNvPr>
          <p:cNvCxnSpPr>
            <a:cxnSpLocks/>
          </p:cNvCxnSpPr>
          <p:nvPr/>
        </p:nvCxnSpPr>
        <p:spPr>
          <a:xfrm>
            <a:off x="1120134" y="494745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CA2AA57-94A7-F269-6B2E-4C2AB9342541}"/>
              </a:ext>
            </a:extLst>
          </p:cNvPr>
          <p:cNvCxnSpPr>
            <a:cxnSpLocks/>
          </p:cNvCxnSpPr>
          <p:nvPr/>
        </p:nvCxnSpPr>
        <p:spPr>
          <a:xfrm flipV="1">
            <a:off x="987556" y="494745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948C862-DEDA-9A3A-DB9B-CB6F1837B8DA}"/>
              </a:ext>
            </a:extLst>
          </p:cNvPr>
          <p:cNvCxnSpPr>
            <a:cxnSpLocks/>
          </p:cNvCxnSpPr>
          <p:nvPr/>
        </p:nvCxnSpPr>
        <p:spPr>
          <a:xfrm flipH="1">
            <a:off x="1204006" y="5717791"/>
            <a:ext cx="208592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FD6B029-D3AC-124B-DBE0-F273C28B9E03}"/>
              </a:ext>
            </a:extLst>
          </p:cNvPr>
          <p:cNvCxnSpPr>
            <a:cxnSpLocks/>
          </p:cNvCxnSpPr>
          <p:nvPr/>
        </p:nvCxnSpPr>
        <p:spPr>
          <a:xfrm>
            <a:off x="1211205" y="5637031"/>
            <a:ext cx="20496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84A8277-D944-24B6-D667-B15FCEF1BD7F}"/>
              </a:ext>
            </a:extLst>
          </p:cNvPr>
          <p:cNvCxnSpPr>
            <a:cxnSpLocks/>
          </p:cNvCxnSpPr>
          <p:nvPr/>
        </p:nvCxnSpPr>
        <p:spPr>
          <a:xfrm flipV="1">
            <a:off x="1420190" y="5215854"/>
            <a:ext cx="37605" cy="169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AD05581-FC8A-0E88-68A2-CFD835E3A8A9}"/>
              </a:ext>
            </a:extLst>
          </p:cNvPr>
          <p:cNvCxnSpPr>
            <a:cxnSpLocks/>
          </p:cNvCxnSpPr>
          <p:nvPr/>
        </p:nvCxnSpPr>
        <p:spPr>
          <a:xfrm flipV="1">
            <a:off x="1670173" y="5273672"/>
            <a:ext cx="109935" cy="123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9EBC0445-AFE8-8D63-3427-B16255D95557}"/>
              </a:ext>
            </a:extLst>
          </p:cNvPr>
          <p:cNvSpPr txBox="1">
            <a:spLocks/>
          </p:cNvSpPr>
          <p:nvPr/>
        </p:nvSpPr>
        <p:spPr>
          <a:xfrm>
            <a:off x="4158443" y="2025756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AHUs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66A0B0BB-3A2A-F72A-2EB9-D334AF6BD204}"/>
              </a:ext>
            </a:extLst>
          </p:cNvPr>
          <p:cNvSpPr txBox="1">
            <a:spLocks/>
          </p:cNvSpPr>
          <p:nvPr/>
        </p:nvSpPr>
        <p:spPr>
          <a:xfrm rot="20704523">
            <a:off x="-6075" y="520109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Fancoils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D6A3CA99-415B-6581-770A-22991008D5F7}"/>
              </a:ext>
            </a:extLst>
          </p:cNvPr>
          <p:cNvSpPr txBox="1">
            <a:spLocks/>
          </p:cNvSpPr>
          <p:nvPr/>
        </p:nvSpPr>
        <p:spPr>
          <a:xfrm rot="16200000">
            <a:off x="2353093" y="2926930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Shaft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C0711D9C-76FD-13BE-EDBB-8CE20509D9C7}"/>
              </a:ext>
            </a:extLst>
          </p:cNvPr>
          <p:cNvSpPr txBox="1">
            <a:spLocks/>
          </p:cNvSpPr>
          <p:nvPr/>
        </p:nvSpPr>
        <p:spPr>
          <a:xfrm>
            <a:off x="4568641" y="424661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Cavern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7F72ABE1-39B2-33AA-6376-061425F5F259}"/>
              </a:ext>
            </a:extLst>
          </p:cNvPr>
          <p:cNvSpPr txBox="1">
            <a:spLocks/>
          </p:cNvSpPr>
          <p:nvPr/>
        </p:nvSpPr>
        <p:spPr>
          <a:xfrm>
            <a:off x="6603595" y="1097828"/>
            <a:ext cx="5143904" cy="1014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</a:rPr>
              <a:t>AHUs</a:t>
            </a:r>
          </a:p>
          <a:p>
            <a:pPr algn="just">
              <a:buFontTx/>
              <a:buChar char="-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Treatment of the air to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temperature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humidity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conditions  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C387CF2-85A4-AC38-2164-EF608C43337F}"/>
              </a:ext>
            </a:extLst>
          </p:cNvPr>
          <p:cNvCxnSpPr/>
          <p:nvPr/>
        </p:nvCxnSpPr>
        <p:spPr>
          <a:xfrm flipH="1">
            <a:off x="11628775" y="250345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2AD81D2-CFC4-7202-13A5-816317036A67}"/>
              </a:ext>
            </a:extLst>
          </p:cNvPr>
          <p:cNvCxnSpPr/>
          <p:nvPr/>
        </p:nvCxnSpPr>
        <p:spPr>
          <a:xfrm flipH="1">
            <a:off x="7363674" y="2527760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EA659FDC-F77A-08F7-845F-9FFEFAA854DA}"/>
              </a:ext>
            </a:extLst>
          </p:cNvPr>
          <p:cNvSpPr txBox="1">
            <a:spLocks/>
          </p:cNvSpPr>
          <p:nvPr/>
        </p:nvSpPr>
        <p:spPr>
          <a:xfrm>
            <a:off x="6952410" y="2212309"/>
            <a:ext cx="1194177" cy="2624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8D820B25-A8D9-2351-0D31-E7F855189F41}"/>
              </a:ext>
            </a:extLst>
          </p:cNvPr>
          <p:cNvSpPr txBox="1">
            <a:spLocks/>
          </p:cNvSpPr>
          <p:nvPr/>
        </p:nvSpPr>
        <p:spPr>
          <a:xfrm>
            <a:off x="11320470" y="1901092"/>
            <a:ext cx="933356" cy="447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</a:t>
            </a:r>
            <a:r>
              <a:rPr lang="en-US" sz="1400" dirty="0">
                <a:solidFill>
                  <a:schemeClr val="accent5"/>
                </a:solidFill>
              </a:rPr>
              <a:t> air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AE0322C-82B8-37AC-20CF-C053B39DE4CA}"/>
              </a:ext>
            </a:extLst>
          </p:cNvPr>
          <p:cNvCxnSpPr>
            <a:cxnSpLocks/>
          </p:cNvCxnSpPr>
          <p:nvPr/>
        </p:nvCxnSpPr>
        <p:spPr>
          <a:xfrm>
            <a:off x="7346693" y="3762635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ontent Placeholder 2">
            <a:extLst>
              <a:ext uri="{FF2B5EF4-FFF2-40B4-BE49-F238E27FC236}">
                <a16:creationId xmlns:a16="http://schemas.microsoft.com/office/drawing/2014/main" id="{479E9FFC-6FAC-CDB0-8504-AB5C323BC0CE}"/>
              </a:ext>
            </a:extLst>
          </p:cNvPr>
          <p:cNvSpPr txBox="1">
            <a:spLocks/>
          </p:cNvSpPr>
          <p:nvPr/>
        </p:nvSpPr>
        <p:spPr>
          <a:xfrm>
            <a:off x="6807912" y="3797259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593D6948-6DA9-9658-752A-3C4D089EE8EE}"/>
              </a:ext>
            </a:extLst>
          </p:cNvPr>
          <p:cNvCxnSpPr>
            <a:cxnSpLocks/>
          </p:cNvCxnSpPr>
          <p:nvPr/>
        </p:nvCxnSpPr>
        <p:spPr>
          <a:xfrm>
            <a:off x="11667801" y="37486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Content Placeholder 2">
            <a:extLst>
              <a:ext uri="{FF2B5EF4-FFF2-40B4-BE49-F238E27FC236}">
                <a16:creationId xmlns:a16="http://schemas.microsoft.com/office/drawing/2014/main" id="{60EA8EFF-CEB0-A9AC-E6B4-FF8B35646537}"/>
              </a:ext>
            </a:extLst>
          </p:cNvPr>
          <p:cNvSpPr txBox="1">
            <a:spLocks/>
          </p:cNvSpPr>
          <p:nvPr/>
        </p:nvSpPr>
        <p:spPr>
          <a:xfrm>
            <a:off x="11263991" y="414578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C3A8C877-244E-9FCD-6A9E-59668FA1CD00}"/>
              </a:ext>
            </a:extLst>
          </p:cNvPr>
          <p:cNvCxnSpPr>
            <a:cxnSpLocks/>
          </p:cNvCxnSpPr>
          <p:nvPr/>
        </p:nvCxnSpPr>
        <p:spPr>
          <a:xfrm flipV="1">
            <a:off x="9868733" y="2543483"/>
            <a:ext cx="0" cy="38569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ontent Placeholder 2">
            <a:extLst>
              <a:ext uri="{FF2B5EF4-FFF2-40B4-BE49-F238E27FC236}">
                <a16:creationId xmlns:a16="http://schemas.microsoft.com/office/drawing/2014/main" id="{A26486F7-1DFA-321C-E213-E51D2C0C7090}"/>
              </a:ext>
            </a:extLst>
          </p:cNvPr>
          <p:cNvSpPr txBox="1">
            <a:spLocks/>
          </p:cNvSpPr>
          <p:nvPr/>
        </p:nvSpPr>
        <p:spPr>
          <a:xfrm>
            <a:off x="10119233" y="304882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/>
                </a:solidFill>
              </a:rPr>
              <a:t>Recycled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8A6BDCEF-4121-65C6-F887-22A47D974CC6}"/>
              </a:ext>
            </a:extLst>
          </p:cNvPr>
          <p:cNvSpPr txBox="1">
            <a:spLocks/>
          </p:cNvSpPr>
          <p:nvPr/>
        </p:nvSpPr>
        <p:spPr>
          <a:xfrm rot="16200000">
            <a:off x="8180627" y="2383258"/>
            <a:ext cx="1010695" cy="263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Heating battery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45DBAA3A-9936-E8A9-D36F-E286D4646EAF}"/>
              </a:ext>
            </a:extLst>
          </p:cNvPr>
          <p:cNvSpPr txBox="1">
            <a:spLocks/>
          </p:cNvSpPr>
          <p:nvPr/>
        </p:nvSpPr>
        <p:spPr>
          <a:xfrm rot="16200000">
            <a:off x="8441574" y="217857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Cold battery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8" name="Content Placeholder 2">
            <a:extLst>
              <a:ext uri="{FF2B5EF4-FFF2-40B4-BE49-F238E27FC236}">
                <a16:creationId xmlns:a16="http://schemas.microsoft.com/office/drawing/2014/main" id="{E74B2422-60D4-7027-66F8-66E5E4AE63C8}"/>
              </a:ext>
            </a:extLst>
          </p:cNvPr>
          <p:cNvSpPr txBox="1">
            <a:spLocks/>
          </p:cNvSpPr>
          <p:nvPr/>
        </p:nvSpPr>
        <p:spPr>
          <a:xfrm rot="16200000">
            <a:off x="9102108" y="2348159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9" name="Content Placeholder 2">
            <a:extLst>
              <a:ext uri="{FF2B5EF4-FFF2-40B4-BE49-F238E27FC236}">
                <a16:creationId xmlns:a16="http://schemas.microsoft.com/office/drawing/2014/main" id="{819C722C-5EA5-669E-5D0D-18192F6F9706}"/>
              </a:ext>
            </a:extLst>
          </p:cNvPr>
          <p:cNvSpPr txBox="1">
            <a:spLocks/>
          </p:cNvSpPr>
          <p:nvPr/>
        </p:nvSpPr>
        <p:spPr>
          <a:xfrm rot="16200000">
            <a:off x="10339574" y="2328837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909C0A3D-5770-DF7B-1F3C-A16C0D9D4E95}"/>
              </a:ext>
            </a:extLst>
          </p:cNvPr>
          <p:cNvSpPr txBox="1">
            <a:spLocks/>
          </p:cNvSpPr>
          <p:nvPr/>
        </p:nvSpPr>
        <p:spPr>
          <a:xfrm rot="16200000">
            <a:off x="10787671" y="2335542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1" name="Content Placeholder 2">
            <a:extLst>
              <a:ext uri="{FF2B5EF4-FFF2-40B4-BE49-F238E27FC236}">
                <a16:creationId xmlns:a16="http://schemas.microsoft.com/office/drawing/2014/main" id="{E9B61E36-2391-E745-6858-025B69889C50}"/>
              </a:ext>
            </a:extLst>
          </p:cNvPr>
          <p:cNvSpPr txBox="1">
            <a:spLocks/>
          </p:cNvSpPr>
          <p:nvPr/>
        </p:nvSpPr>
        <p:spPr>
          <a:xfrm rot="16200000">
            <a:off x="8199168" y="3599277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" name="Content Placeholder 2">
            <a:extLst>
              <a:ext uri="{FF2B5EF4-FFF2-40B4-BE49-F238E27FC236}">
                <a16:creationId xmlns:a16="http://schemas.microsoft.com/office/drawing/2014/main" id="{8AA23868-36C2-6CB0-0FDD-CD2BE8F4F6ED}"/>
              </a:ext>
            </a:extLst>
          </p:cNvPr>
          <p:cNvSpPr txBox="1">
            <a:spLocks/>
          </p:cNvSpPr>
          <p:nvPr/>
        </p:nvSpPr>
        <p:spPr>
          <a:xfrm rot="16200000">
            <a:off x="8633719" y="3580748"/>
            <a:ext cx="616818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000" dirty="0">
                <a:solidFill>
                  <a:schemeClr val="bg1"/>
                </a:solidFill>
              </a:rPr>
              <a:t>Air filter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1BE3C54-7A90-1209-7C30-E0A4C35B042E}"/>
              </a:ext>
            </a:extLst>
          </p:cNvPr>
          <p:cNvCxnSpPr>
            <a:cxnSpLocks/>
          </p:cNvCxnSpPr>
          <p:nvPr/>
        </p:nvCxnSpPr>
        <p:spPr>
          <a:xfrm flipV="1">
            <a:off x="9877497" y="3352929"/>
            <a:ext cx="0" cy="38569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7CAEC5F4-3920-0D12-C9E8-734695FB954A}"/>
              </a:ext>
            </a:extLst>
          </p:cNvPr>
          <p:cNvSpPr txBox="1">
            <a:spLocks/>
          </p:cNvSpPr>
          <p:nvPr/>
        </p:nvSpPr>
        <p:spPr>
          <a:xfrm>
            <a:off x="9235872" y="4971092"/>
            <a:ext cx="2835814" cy="1014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u="sng" dirty="0">
                <a:solidFill>
                  <a:schemeClr val="accent1">
                    <a:lumMod val="50000"/>
                  </a:schemeClr>
                </a:solidFill>
              </a:rPr>
              <a:t>Fancoils</a:t>
            </a:r>
          </a:p>
          <a:p>
            <a:pPr algn="just">
              <a:buFontTx/>
              <a:buChar char="-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Recirculation of air through coils to locally adjust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temperature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conditions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5" name="Content Placeholder 2">
            <a:extLst>
              <a:ext uri="{FF2B5EF4-FFF2-40B4-BE49-F238E27FC236}">
                <a16:creationId xmlns:a16="http://schemas.microsoft.com/office/drawing/2014/main" id="{8EDEBDD2-AA6F-0F84-1D51-B9881D4BAAF3}"/>
              </a:ext>
            </a:extLst>
          </p:cNvPr>
          <p:cNvSpPr txBox="1">
            <a:spLocks/>
          </p:cNvSpPr>
          <p:nvPr/>
        </p:nvSpPr>
        <p:spPr>
          <a:xfrm>
            <a:off x="4138152" y="132521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8E15A92A-E778-BC75-A0F0-C178EC0B272C}"/>
              </a:ext>
            </a:extLst>
          </p:cNvPr>
          <p:cNvSpPr txBox="1">
            <a:spLocks/>
          </p:cNvSpPr>
          <p:nvPr/>
        </p:nvSpPr>
        <p:spPr>
          <a:xfrm>
            <a:off x="5460540" y="1442901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7" name="Content Placeholder 2">
            <a:extLst>
              <a:ext uri="{FF2B5EF4-FFF2-40B4-BE49-F238E27FC236}">
                <a16:creationId xmlns:a16="http://schemas.microsoft.com/office/drawing/2014/main" id="{C91F8309-4909-F837-B136-37DDADF27F3F}"/>
              </a:ext>
            </a:extLst>
          </p:cNvPr>
          <p:cNvSpPr txBox="1">
            <a:spLocks/>
          </p:cNvSpPr>
          <p:nvPr/>
        </p:nvSpPr>
        <p:spPr>
          <a:xfrm>
            <a:off x="5459683" y="163966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9B7F8205-89B7-9086-F302-41311C8E0F5C}"/>
              </a:ext>
            </a:extLst>
          </p:cNvPr>
          <p:cNvCxnSpPr>
            <a:cxnSpLocks/>
          </p:cNvCxnSpPr>
          <p:nvPr/>
        </p:nvCxnSpPr>
        <p:spPr>
          <a:xfrm flipH="1">
            <a:off x="5209341" y="1620577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5F78DC1-C60F-C867-3868-A9F86F64B5A7}"/>
              </a:ext>
            </a:extLst>
          </p:cNvPr>
          <p:cNvCxnSpPr>
            <a:cxnSpLocks/>
          </p:cNvCxnSpPr>
          <p:nvPr/>
        </p:nvCxnSpPr>
        <p:spPr>
          <a:xfrm>
            <a:off x="4547556" y="1682488"/>
            <a:ext cx="0" cy="20255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1D50501-157F-A86E-F87D-1137FF325AE8}"/>
              </a:ext>
            </a:extLst>
          </p:cNvPr>
          <p:cNvCxnSpPr>
            <a:cxnSpLocks/>
          </p:cNvCxnSpPr>
          <p:nvPr/>
        </p:nvCxnSpPr>
        <p:spPr>
          <a:xfrm>
            <a:off x="5209341" y="1743811"/>
            <a:ext cx="243253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DE3B309-F8B3-838D-5E00-DF3A2E0A8A54}"/>
              </a:ext>
            </a:extLst>
          </p:cNvPr>
          <p:cNvCxnSpPr>
            <a:cxnSpLocks/>
          </p:cNvCxnSpPr>
          <p:nvPr/>
        </p:nvCxnSpPr>
        <p:spPr>
          <a:xfrm flipV="1">
            <a:off x="4669786" y="1736668"/>
            <a:ext cx="0" cy="188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A061709E-FA76-C31C-834E-091E672DF187}"/>
              </a:ext>
            </a:extLst>
          </p:cNvPr>
          <p:cNvCxnSpPr>
            <a:cxnSpLocks/>
          </p:cNvCxnSpPr>
          <p:nvPr/>
        </p:nvCxnSpPr>
        <p:spPr>
          <a:xfrm flipH="1">
            <a:off x="9136504" y="1925301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6540841-F0F5-4112-9D2D-9BA805C03227}"/>
              </a:ext>
            </a:extLst>
          </p:cNvPr>
          <p:cNvCxnSpPr>
            <a:cxnSpLocks/>
          </p:cNvCxnSpPr>
          <p:nvPr/>
        </p:nvCxnSpPr>
        <p:spPr>
          <a:xfrm flipH="1">
            <a:off x="8642351" y="3110650"/>
            <a:ext cx="263731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ontent Placeholder 2">
            <a:extLst>
              <a:ext uri="{FF2B5EF4-FFF2-40B4-BE49-F238E27FC236}">
                <a16:creationId xmlns:a16="http://schemas.microsoft.com/office/drawing/2014/main" id="{F3D8D68E-06C3-C21B-C65C-FDA183F2ADD3}"/>
              </a:ext>
            </a:extLst>
          </p:cNvPr>
          <p:cNvSpPr txBox="1">
            <a:spLocks/>
          </p:cNvSpPr>
          <p:nvPr/>
        </p:nvSpPr>
        <p:spPr>
          <a:xfrm>
            <a:off x="9542104" y="1786909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C5CC45D9-FAEC-A2BB-E043-3E2389F66B03}"/>
              </a:ext>
            </a:extLst>
          </p:cNvPr>
          <p:cNvSpPr txBox="1">
            <a:spLocks/>
          </p:cNvSpPr>
          <p:nvPr/>
        </p:nvSpPr>
        <p:spPr>
          <a:xfrm>
            <a:off x="7826318" y="297792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61987FEA-DC0F-39B6-0BD0-38EC4C3023AE}"/>
              </a:ext>
            </a:extLst>
          </p:cNvPr>
          <p:cNvSpPr txBox="1">
            <a:spLocks/>
          </p:cNvSpPr>
          <p:nvPr/>
        </p:nvSpPr>
        <p:spPr>
          <a:xfrm>
            <a:off x="7912983" y="183097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7" name="Content Placeholder 2">
            <a:extLst>
              <a:ext uri="{FF2B5EF4-FFF2-40B4-BE49-F238E27FC236}">
                <a16:creationId xmlns:a16="http://schemas.microsoft.com/office/drawing/2014/main" id="{30698E19-81A8-5DFE-9E35-CE99DFB6800A}"/>
              </a:ext>
            </a:extLst>
          </p:cNvPr>
          <p:cNvSpPr txBox="1">
            <a:spLocks/>
          </p:cNvSpPr>
          <p:nvPr/>
        </p:nvSpPr>
        <p:spPr>
          <a:xfrm>
            <a:off x="5827027" y="415180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C00000"/>
                </a:solidFill>
              </a:rPr>
              <a:t>Hot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8" name="Content Placeholder 2">
            <a:extLst>
              <a:ext uri="{FF2B5EF4-FFF2-40B4-BE49-F238E27FC236}">
                <a16:creationId xmlns:a16="http://schemas.microsoft.com/office/drawing/2014/main" id="{CB404724-2CCC-638E-9152-6C89415291D4}"/>
              </a:ext>
            </a:extLst>
          </p:cNvPr>
          <p:cNvSpPr txBox="1">
            <a:spLocks/>
          </p:cNvSpPr>
          <p:nvPr/>
        </p:nvSpPr>
        <p:spPr>
          <a:xfrm>
            <a:off x="6169497" y="601989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002060"/>
                </a:solidFill>
              </a:rPr>
              <a:t>Cold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9" name="Content Placeholder 2">
            <a:extLst>
              <a:ext uri="{FF2B5EF4-FFF2-40B4-BE49-F238E27FC236}">
                <a16:creationId xmlns:a16="http://schemas.microsoft.com/office/drawing/2014/main" id="{0FF132E3-1187-C902-CE59-79ABC6627098}"/>
              </a:ext>
            </a:extLst>
          </p:cNvPr>
          <p:cNvSpPr txBox="1">
            <a:spLocks/>
          </p:cNvSpPr>
          <p:nvPr/>
        </p:nvSpPr>
        <p:spPr>
          <a:xfrm>
            <a:off x="7704220" y="4462149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Heat Exchanger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C94554C-1956-2966-CBAD-3E50521FFE9D}"/>
              </a:ext>
            </a:extLst>
          </p:cNvPr>
          <p:cNvCxnSpPr>
            <a:cxnSpLocks/>
          </p:cNvCxnSpPr>
          <p:nvPr/>
        </p:nvCxnSpPr>
        <p:spPr>
          <a:xfrm flipH="1">
            <a:off x="7528610" y="4587624"/>
            <a:ext cx="204295" cy="14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Content Placeholder 2">
            <a:extLst>
              <a:ext uri="{FF2B5EF4-FFF2-40B4-BE49-F238E27FC236}">
                <a16:creationId xmlns:a16="http://schemas.microsoft.com/office/drawing/2014/main" id="{05B0D2AE-5BF3-0864-4C99-B15D35323D25}"/>
              </a:ext>
            </a:extLst>
          </p:cNvPr>
          <p:cNvSpPr txBox="1">
            <a:spLocks/>
          </p:cNvSpPr>
          <p:nvPr/>
        </p:nvSpPr>
        <p:spPr>
          <a:xfrm>
            <a:off x="9422440" y="6187805"/>
            <a:ext cx="2740630" cy="448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Chilled water supply and return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9C043D22-E94D-0DDD-19FC-6DFE0031138F}"/>
              </a:ext>
            </a:extLst>
          </p:cNvPr>
          <p:cNvCxnSpPr>
            <a:cxnSpLocks/>
          </p:cNvCxnSpPr>
          <p:nvPr/>
        </p:nvCxnSpPr>
        <p:spPr>
          <a:xfrm flipH="1" flipV="1">
            <a:off x="9136504" y="5853495"/>
            <a:ext cx="405600" cy="334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B175410C-43BC-D188-22E8-3FE541AD1624}"/>
              </a:ext>
            </a:extLst>
          </p:cNvPr>
          <p:cNvCxnSpPr>
            <a:cxnSpLocks/>
          </p:cNvCxnSpPr>
          <p:nvPr/>
        </p:nvCxnSpPr>
        <p:spPr>
          <a:xfrm flipH="1">
            <a:off x="9175547" y="6364425"/>
            <a:ext cx="269859" cy="47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B75065F-FD81-AD06-5A98-E1DE7098245C}"/>
              </a:ext>
            </a:extLst>
          </p:cNvPr>
          <p:cNvCxnSpPr>
            <a:cxnSpLocks/>
          </p:cNvCxnSpPr>
          <p:nvPr/>
        </p:nvCxnSpPr>
        <p:spPr>
          <a:xfrm flipH="1">
            <a:off x="8200574" y="5312568"/>
            <a:ext cx="245838" cy="0"/>
          </a:xfrm>
          <a:prstGeom prst="straightConnector1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B62FC78E-D493-BE59-8519-CB3E3D9321BE}"/>
              </a:ext>
            </a:extLst>
          </p:cNvPr>
          <p:cNvCxnSpPr>
            <a:cxnSpLocks/>
          </p:cNvCxnSpPr>
          <p:nvPr/>
        </p:nvCxnSpPr>
        <p:spPr>
          <a:xfrm flipH="1">
            <a:off x="7795474" y="4838385"/>
            <a:ext cx="245838" cy="0"/>
          </a:xfrm>
          <a:prstGeom prst="straightConnector1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FDAEDCF5-818F-4EA9-548D-E2AA6761FE93}"/>
              </a:ext>
            </a:extLst>
          </p:cNvPr>
          <p:cNvCxnSpPr>
            <a:cxnSpLocks/>
          </p:cNvCxnSpPr>
          <p:nvPr/>
        </p:nvCxnSpPr>
        <p:spPr>
          <a:xfrm>
            <a:off x="8200574" y="6019894"/>
            <a:ext cx="243253" cy="0"/>
          </a:xfrm>
          <a:prstGeom prst="straightConnector1">
            <a:avLst/>
          </a:prstGeom>
          <a:ln w="6350"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57ED411-E1AC-34B4-13EA-18339B99B2B9}"/>
              </a:ext>
            </a:extLst>
          </p:cNvPr>
          <p:cNvCxnSpPr>
            <a:cxnSpLocks/>
          </p:cNvCxnSpPr>
          <p:nvPr/>
        </p:nvCxnSpPr>
        <p:spPr>
          <a:xfrm>
            <a:off x="7776421" y="4961566"/>
            <a:ext cx="243253" cy="0"/>
          </a:xfrm>
          <a:prstGeom prst="straightConnector1">
            <a:avLst/>
          </a:prstGeom>
          <a:ln w="6350"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61B96E86-1F65-9F47-FC58-624D97BC0232}"/>
              </a:ext>
            </a:extLst>
          </p:cNvPr>
          <p:cNvCxnSpPr>
            <a:cxnSpLocks/>
          </p:cNvCxnSpPr>
          <p:nvPr/>
        </p:nvCxnSpPr>
        <p:spPr>
          <a:xfrm flipV="1">
            <a:off x="8198823" y="4942480"/>
            <a:ext cx="0" cy="23853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ADC5919-A6E2-9B4A-C760-8A9354F60F91}"/>
              </a:ext>
            </a:extLst>
          </p:cNvPr>
          <p:cNvCxnSpPr>
            <a:cxnSpLocks/>
          </p:cNvCxnSpPr>
          <p:nvPr/>
        </p:nvCxnSpPr>
        <p:spPr>
          <a:xfrm>
            <a:off x="8098794" y="5495611"/>
            <a:ext cx="0" cy="223166"/>
          </a:xfrm>
          <a:prstGeom prst="straightConnector1">
            <a:avLst/>
          </a:prstGeom>
          <a:ln w="6350"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2CBB576-13E6-AA8C-6C1C-2D6D39EA6A11}"/>
              </a:ext>
            </a:extLst>
          </p:cNvPr>
          <p:cNvCxnSpPr>
            <a:cxnSpLocks/>
          </p:cNvCxnSpPr>
          <p:nvPr/>
        </p:nvCxnSpPr>
        <p:spPr>
          <a:xfrm>
            <a:off x="6876796" y="4405685"/>
            <a:ext cx="42972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6183EC9A-B928-9C84-0704-2B5044B2CAD4}"/>
              </a:ext>
            </a:extLst>
          </p:cNvPr>
          <p:cNvCxnSpPr>
            <a:cxnSpLocks/>
          </p:cNvCxnSpPr>
          <p:nvPr/>
        </p:nvCxnSpPr>
        <p:spPr>
          <a:xfrm flipH="1">
            <a:off x="7520435" y="5344625"/>
            <a:ext cx="6547" cy="392195"/>
          </a:xfrm>
          <a:prstGeom prst="straightConnector1">
            <a:avLst/>
          </a:prstGeom>
          <a:ln>
            <a:solidFill>
              <a:srgbClr val="201DA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ontent Placeholder 2">
            <a:extLst>
              <a:ext uri="{FF2B5EF4-FFF2-40B4-BE49-F238E27FC236}">
                <a16:creationId xmlns:a16="http://schemas.microsoft.com/office/drawing/2014/main" id="{3ADDACF3-61B3-DCDD-9F4E-8E04E9715C39}"/>
              </a:ext>
            </a:extLst>
          </p:cNvPr>
          <p:cNvSpPr txBox="1">
            <a:spLocks/>
          </p:cNvSpPr>
          <p:nvPr/>
        </p:nvSpPr>
        <p:spPr>
          <a:xfrm>
            <a:off x="8198823" y="6522178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Blower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C6449C1-EDE4-51F8-B7B9-E702DFA7100F}"/>
              </a:ext>
            </a:extLst>
          </p:cNvPr>
          <p:cNvCxnSpPr>
            <a:cxnSpLocks/>
          </p:cNvCxnSpPr>
          <p:nvPr/>
        </p:nvCxnSpPr>
        <p:spPr>
          <a:xfrm flipH="1" flipV="1">
            <a:off x="7912983" y="6474743"/>
            <a:ext cx="314525" cy="172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Content Placeholder 2">
            <a:extLst>
              <a:ext uri="{FF2B5EF4-FFF2-40B4-BE49-F238E27FC236}">
                <a16:creationId xmlns:a16="http://schemas.microsoft.com/office/drawing/2014/main" id="{C62E0EA4-66C3-E5F7-3587-47D59043812F}"/>
              </a:ext>
            </a:extLst>
          </p:cNvPr>
          <p:cNvSpPr txBox="1">
            <a:spLocks/>
          </p:cNvSpPr>
          <p:nvPr/>
        </p:nvSpPr>
        <p:spPr>
          <a:xfrm>
            <a:off x="9744043" y="421527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Return AHU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5" name="Content Placeholder 2">
            <a:extLst>
              <a:ext uri="{FF2B5EF4-FFF2-40B4-BE49-F238E27FC236}">
                <a16:creationId xmlns:a16="http://schemas.microsoft.com/office/drawing/2014/main" id="{2B82B253-75B0-737E-6FDC-21B0E57EF328}"/>
              </a:ext>
            </a:extLst>
          </p:cNvPr>
          <p:cNvSpPr txBox="1">
            <a:spLocks/>
          </p:cNvSpPr>
          <p:nvPr/>
        </p:nvSpPr>
        <p:spPr>
          <a:xfrm>
            <a:off x="10246071" y="181520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Supply AHU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6" name="Picture 125">
            <a:extLst>
              <a:ext uri="{FF2B5EF4-FFF2-40B4-BE49-F238E27FC236}">
                <a16:creationId xmlns:a16="http://schemas.microsoft.com/office/drawing/2014/main" id="{2FD1196D-F0F5-846D-209C-F0389184C7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119326" y="2184793"/>
            <a:ext cx="364988" cy="661646"/>
          </a:xfrm>
          <a:prstGeom prst="rect">
            <a:avLst/>
          </a:prstGeom>
        </p:spPr>
      </p:pic>
      <p:pic>
        <p:nvPicPr>
          <p:cNvPr id="127" name="Imagen 25">
            <a:extLst>
              <a:ext uri="{FF2B5EF4-FFF2-40B4-BE49-F238E27FC236}">
                <a16:creationId xmlns:a16="http://schemas.microsoft.com/office/drawing/2014/main" id="{EC1E8ED0-88A4-9AC8-7C9F-727DD89432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9481" y="5394008"/>
            <a:ext cx="403091" cy="459666"/>
          </a:xfrm>
          <a:prstGeom prst="rect">
            <a:avLst/>
          </a:prstGeom>
        </p:spPr>
      </p:pic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88E6C213-FB7C-6DB3-9D9F-6F5C56BC022C}"/>
              </a:ext>
            </a:extLst>
          </p:cNvPr>
          <p:cNvCxnSpPr>
            <a:cxnSpLocks/>
          </p:cNvCxnSpPr>
          <p:nvPr/>
        </p:nvCxnSpPr>
        <p:spPr>
          <a:xfrm flipH="1" flipV="1">
            <a:off x="1710524" y="5531993"/>
            <a:ext cx="81936" cy="1354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D3F5A29F-B25A-FF2B-494C-C7E57B5BE81F}"/>
              </a:ext>
            </a:extLst>
          </p:cNvPr>
          <p:cNvCxnSpPr>
            <a:cxnSpLocks/>
          </p:cNvCxnSpPr>
          <p:nvPr/>
        </p:nvCxnSpPr>
        <p:spPr>
          <a:xfrm flipH="1">
            <a:off x="1492841" y="5262364"/>
            <a:ext cx="98118" cy="162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ángulo 27">
            <a:extLst>
              <a:ext uri="{FF2B5EF4-FFF2-40B4-BE49-F238E27FC236}">
                <a16:creationId xmlns:a16="http://schemas.microsoft.com/office/drawing/2014/main" id="{80F70919-330E-D7C2-E417-9B1F6FB65954}"/>
              </a:ext>
            </a:extLst>
          </p:cNvPr>
          <p:cNvSpPr/>
          <p:nvPr/>
        </p:nvSpPr>
        <p:spPr>
          <a:xfrm>
            <a:off x="1175194" y="5576200"/>
            <a:ext cx="141908" cy="1792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1" name="Rectángulo 52">
            <a:extLst>
              <a:ext uri="{FF2B5EF4-FFF2-40B4-BE49-F238E27FC236}">
                <a16:creationId xmlns:a16="http://schemas.microsoft.com/office/drawing/2014/main" id="{68AAE1F5-0C58-A6A9-CC37-1471EEA3A356}"/>
              </a:ext>
            </a:extLst>
          </p:cNvPr>
          <p:cNvSpPr/>
          <p:nvPr/>
        </p:nvSpPr>
        <p:spPr>
          <a:xfrm>
            <a:off x="1211206" y="5397437"/>
            <a:ext cx="113096" cy="16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2" name="Conector recto 64">
            <a:extLst>
              <a:ext uri="{FF2B5EF4-FFF2-40B4-BE49-F238E27FC236}">
                <a16:creationId xmlns:a16="http://schemas.microsoft.com/office/drawing/2014/main" id="{BFD1A772-E7EE-285E-3CD8-7668F55132EE}"/>
              </a:ext>
            </a:extLst>
          </p:cNvPr>
          <p:cNvCxnSpPr>
            <a:cxnSpLocks/>
          </p:cNvCxnSpPr>
          <p:nvPr/>
        </p:nvCxnSpPr>
        <p:spPr>
          <a:xfrm>
            <a:off x="1181646" y="5587161"/>
            <a:ext cx="135821" cy="167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Conector recto 68">
            <a:extLst>
              <a:ext uri="{FF2B5EF4-FFF2-40B4-BE49-F238E27FC236}">
                <a16:creationId xmlns:a16="http://schemas.microsoft.com/office/drawing/2014/main" id="{F6CAFCB3-55E4-1E8D-511F-3FA8500B881A}"/>
              </a:ext>
            </a:extLst>
          </p:cNvPr>
          <p:cNvCxnSpPr>
            <a:cxnSpLocks/>
          </p:cNvCxnSpPr>
          <p:nvPr/>
        </p:nvCxnSpPr>
        <p:spPr>
          <a:xfrm flipH="1">
            <a:off x="1175193" y="5575868"/>
            <a:ext cx="139894" cy="173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47F2AE9-EE02-B2BA-BD57-ADB7CB2F538A}"/>
              </a:ext>
            </a:extLst>
          </p:cNvPr>
          <p:cNvCxnSpPr>
            <a:cxnSpLocks/>
            <a:endCxn id="131" idx="3"/>
          </p:cNvCxnSpPr>
          <p:nvPr/>
        </p:nvCxnSpPr>
        <p:spPr>
          <a:xfrm flipV="1">
            <a:off x="428507" y="5478834"/>
            <a:ext cx="895795" cy="43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Textfeld 3">
            <a:extLst>
              <a:ext uri="{FF2B5EF4-FFF2-40B4-BE49-F238E27FC236}">
                <a16:creationId xmlns:a16="http://schemas.microsoft.com/office/drawing/2014/main" id="{82C6AED8-CC45-47E9-8924-E8182647460B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519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 txBox="1">
            <a:spLocks/>
          </p:cNvSpPr>
          <p:nvPr/>
        </p:nvSpPr>
        <p:spPr>
          <a:xfrm>
            <a:off x="442800" y="1788663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Thank you </a:t>
            </a:r>
            <a:br>
              <a:rPr lang="en-US"/>
            </a:br>
            <a:r>
              <a:rPr lang="en-US"/>
              <a:t>for your attention.</a:t>
            </a:r>
            <a:endParaRPr lang="de-A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 txBox="1">
            <a:spLocks/>
          </p:cNvSpPr>
          <p:nvPr/>
        </p:nvSpPr>
        <p:spPr>
          <a:xfrm>
            <a:off x="1796679" y="2684013"/>
            <a:ext cx="8263350" cy="17907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375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3563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SPARES</a:t>
            </a:r>
            <a:endParaRPr kumimoji="0" lang="de-AT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05528" cy="156565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30</a:t>
            </a:fld>
            <a:endParaRPr lang="de-A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83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1" name="Group 10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2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43449" y="160483"/>
            <a:ext cx="470332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31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D5BDA4-B209-114C-6553-9DECD8C6EB6B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 err="1"/>
              <a:t>ThermoTun</a:t>
            </a:r>
            <a:r>
              <a:rPr lang="en-US" sz="3200" dirty="0"/>
              <a:t> software</a:t>
            </a:r>
          </a:p>
        </p:txBody>
      </p:sp>
      <p:pic>
        <p:nvPicPr>
          <p:cNvPr id="6" name="Picture 4" descr="Input screen">
            <a:extLst>
              <a:ext uri="{FF2B5EF4-FFF2-40B4-BE49-F238E27FC236}">
                <a16:creationId xmlns:a16="http://schemas.microsoft.com/office/drawing/2014/main" id="{DC252812-A6F5-88C9-9F25-7BD32BDEA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378" y="1736087"/>
            <a:ext cx="2213250" cy="163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Output graph">
            <a:extLst>
              <a:ext uri="{FF2B5EF4-FFF2-40B4-BE49-F238E27FC236}">
                <a16:creationId xmlns:a16="http://schemas.microsoft.com/office/drawing/2014/main" id="{AEB4E914-CF65-AD44-7B21-29877BAFC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642" y="3375532"/>
            <a:ext cx="2184986" cy="142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Output text">
            <a:extLst>
              <a:ext uri="{FF2B5EF4-FFF2-40B4-BE49-F238E27FC236}">
                <a16:creationId xmlns:a16="http://schemas.microsoft.com/office/drawing/2014/main" id="{C03A22DC-DEB0-186B-ECAC-D4A5B834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942" y="4881965"/>
            <a:ext cx="2184986" cy="16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7BB73F8F-C80F-203B-31EF-EED3300951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0275" y="2664195"/>
            <a:ext cx="3515692" cy="3969330"/>
          </a:xfrm>
          <a:prstGeom prst="rect">
            <a:avLst/>
          </a:prstGeom>
        </p:spPr>
      </p:pic>
      <p:sp>
        <p:nvSpPr>
          <p:cNvPr id="13" name="TextBox 15">
            <a:extLst>
              <a:ext uri="{FF2B5EF4-FFF2-40B4-BE49-F238E27FC236}">
                <a16:creationId xmlns:a16="http://schemas.microsoft.com/office/drawing/2014/main" id="{BE34A06F-577E-294C-096B-76BAAFD16E8D}"/>
              </a:ext>
            </a:extLst>
          </p:cNvPr>
          <p:cNvSpPr txBox="1"/>
          <p:nvPr/>
        </p:nvSpPr>
        <p:spPr>
          <a:xfrm>
            <a:off x="1574670" y="2359238"/>
            <a:ext cx="190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Metro Melbourne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E36411C-60EC-E72B-A585-62EA63C735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9911" y="2728570"/>
            <a:ext cx="3042522" cy="39042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5017D0-C223-ACC6-422A-B6A1A67F4289}"/>
              </a:ext>
            </a:extLst>
          </p:cNvPr>
          <p:cNvSpPr txBox="1"/>
          <p:nvPr/>
        </p:nvSpPr>
        <p:spPr>
          <a:xfrm>
            <a:off x="6359777" y="2314699"/>
            <a:ext cx="208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Citytunnel Frankfurt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FD364E85-D8DC-58B1-52EC-0DF6DBC032F0}"/>
              </a:ext>
            </a:extLst>
          </p:cNvPr>
          <p:cNvSpPr txBox="1"/>
          <p:nvPr/>
        </p:nvSpPr>
        <p:spPr>
          <a:xfrm>
            <a:off x="232880" y="1411789"/>
            <a:ext cx="7818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1D </a:t>
            </a:r>
            <a:r>
              <a:rPr lang="fr-CH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modelling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software, </a:t>
            </a:r>
            <a:r>
              <a:rPr lang="fr-CH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developed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by Dundee Tunnel </a:t>
            </a:r>
            <a:r>
              <a:rPr lang="fr-CH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and </a:t>
            </a:r>
            <a:r>
              <a:rPr lang="fr-CH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University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of Dundee (Scotland).</a:t>
            </a:r>
          </a:p>
          <a:p>
            <a:pPr marL="285750" indent="-285750">
              <a:buFontTx/>
              <a:buChar char="-"/>
            </a:pPr>
            <a:r>
              <a:rPr lang="en-GB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Transitory analysis of air pressures and velocities.</a:t>
            </a:r>
            <a:endParaRPr lang="fr-CH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76A7B992-CE47-29C1-F630-8037FC7F53B0}"/>
              </a:ext>
            </a:extLst>
          </p:cNvPr>
          <p:cNvSpPr txBox="1"/>
          <p:nvPr/>
        </p:nvSpPr>
        <p:spPr>
          <a:xfrm>
            <a:off x="8240575" y="678242"/>
            <a:ext cx="31028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 simulations</a:t>
            </a:r>
          </a:p>
        </p:txBody>
      </p:sp>
    </p:spTree>
    <p:extLst>
      <p:ext uri="{BB962C8B-B14F-4D97-AF65-F5344CB8AC3E}">
        <p14:creationId xmlns:p14="http://schemas.microsoft.com/office/powerpoint/2010/main" val="30055949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1" name="Group 10"/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2" name="Textfeld 3">
              <a:extLst>
                <a:ext uri="{FF2B5EF4-FFF2-40B4-BE49-F238E27FC236}">
                  <a16:creationId xmlns:a16="http://schemas.microsoft.com/office/drawing/2014/main" id="{1F95A088-72B7-E24B-9D1D-7315D98F74D0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54741" y="160483"/>
            <a:ext cx="378188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32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D5BDA4-B209-114C-6553-9DECD8C6EB6B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Simulations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FD364E85-D8DC-58B1-52EC-0DF6DBC032F0}"/>
              </a:ext>
            </a:extLst>
          </p:cNvPr>
          <p:cNvSpPr txBox="1"/>
          <p:nvPr/>
        </p:nvSpPr>
        <p:spPr>
          <a:xfrm>
            <a:off x="232880" y="1411789"/>
            <a:ext cx="62681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Both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the </a:t>
            </a:r>
            <a:r>
              <a:rPr lang="fr-CH" u="sng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baseline</a:t>
            </a:r>
            <a:r>
              <a:rPr lang="fr-CH" u="sng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semi-transverse 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concept and the </a:t>
            </a:r>
            <a:r>
              <a:rPr lang="fr-CH" u="sng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alternative, longitudinal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concept are </a:t>
            </a:r>
            <a:r>
              <a:rPr lang="fr-CH" dirty="0" err="1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included</a:t>
            </a:r>
            <a:r>
              <a:rPr lang="fr-CH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 the simulations. </a:t>
            </a:r>
          </a:p>
          <a:p>
            <a:endParaRPr lang="fr-CH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CH" sz="2000" b="1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Simulation of the Run Modes.</a:t>
            </a:r>
          </a:p>
          <a:p>
            <a:endParaRPr lang="fr-CH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Supply fans ramp up time: 60 s</a:t>
            </a:r>
          </a:p>
          <a:p>
            <a:pPr marL="285750" indent="-285750">
              <a:buFontTx/>
              <a:buChar char="-"/>
            </a:pPr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Setpoint in damper of baseline concept ramp up time:  100 s</a:t>
            </a:r>
            <a:endParaRPr lang="fr-CH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fr-CH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CH" sz="2000" b="1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Simulation of Emergency Modes. </a:t>
            </a:r>
          </a:p>
          <a:p>
            <a:endParaRPr lang="fr-CH" sz="2000" b="1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Timeline of events for transition </a:t>
            </a:r>
          </a:p>
          <a:p>
            <a:r>
              <a:rPr lang="en-US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from Run to Emergency Modes</a:t>
            </a:r>
          </a:p>
          <a:p>
            <a:pPr marL="285750" indent="-285750">
              <a:buFontTx/>
              <a:buChar char="-"/>
            </a:pP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fr-CH" sz="2000" b="1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F5180A2-35E2-8609-C250-6A767E3BC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8535" y="1577591"/>
            <a:ext cx="4669653" cy="203092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A5FA08D-83FA-679C-1FBE-511C1EF5A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1785" y="3905805"/>
            <a:ext cx="7975122" cy="2749207"/>
          </a:xfrm>
          <a:prstGeom prst="rect">
            <a:avLst/>
          </a:prstGeom>
        </p:spPr>
      </p:pic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25AA29C4-AB69-6E8C-5902-B53EE409FBE7}"/>
              </a:ext>
            </a:extLst>
          </p:cNvPr>
          <p:cNvCxnSpPr/>
          <p:nvPr/>
        </p:nvCxnSpPr>
        <p:spPr>
          <a:xfrm>
            <a:off x="3319397" y="4697260"/>
            <a:ext cx="802388" cy="37578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3">
            <a:extLst>
              <a:ext uri="{FF2B5EF4-FFF2-40B4-BE49-F238E27FC236}">
                <a16:creationId xmlns:a16="http://schemas.microsoft.com/office/drawing/2014/main" id="{5D01CF41-9A1A-858A-F0F6-F8FFA15A4FDE}"/>
              </a:ext>
            </a:extLst>
          </p:cNvPr>
          <p:cNvSpPr txBox="1"/>
          <p:nvPr/>
        </p:nvSpPr>
        <p:spPr>
          <a:xfrm>
            <a:off x="7366228" y="678242"/>
            <a:ext cx="31028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</a:p>
        </p:txBody>
      </p:sp>
    </p:spTree>
    <p:extLst>
      <p:ext uri="{BB962C8B-B14F-4D97-AF65-F5344CB8AC3E}">
        <p14:creationId xmlns:p14="http://schemas.microsoft.com/office/powerpoint/2010/main" val="967165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DBEE8-7847-D34D-FF87-8DBAB6D08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EDD2F88-49B9-38E9-1B10-A27366BA1141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58AA8B4-0ADA-9DAB-15FA-53C73D251E4C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01ECC91-48ED-E42C-A5EA-F055BA58D1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C22DEF3-0A3D-A070-FA20-E5540CA556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12" name="Textfeld 3">
              <a:extLst>
                <a:ext uri="{FF2B5EF4-FFF2-40B4-BE49-F238E27FC236}">
                  <a16:creationId xmlns:a16="http://schemas.microsoft.com/office/drawing/2014/main" id="{A840A738-16EF-8827-1527-74A2C6517F91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4F49542E-A71B-6E8F-C9B6-6239B4643E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54741" y="160483"/>
            <a:ext cx="378188" cy="170071"/>
          </a:xfrm>
        </p:spPr>
        <p:txBody>
          <a:bodyPr/>
          <a:lstStyle/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33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0D8343-774F-552F-063B-0A3F30A1D6F7}"/>
              </a:ext>
            </a:extLst>
          </p:cNvPr>
          <p:cNvSpPr txBox="1">
            <a:spLocks/>
          </p:cNvSpPr>
          <p:nvPr/>
        </p:nvSpPr>
        <p:spPr>
          <a:xfrm>
            <a:off x="118137" y="343056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Longitudinal ventilation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90D834-4563-255D-50F1-91B766316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6700" y="1325675"/>
            <a:ext cx="5391298" cy="5189269"/>
          </a:xfrm>
          <a:prstGeom prst="rect">
            <a:avLst/>
          </a:prstGeom>
        </p:spPr>
      </p:pic>
      <p:sp>
        <p:nvSpPr>
          <p:cNvPr id="3" name="TextBox 23">
            <a:extLst>
              <a:ext uri="{FF2B5EF4-FFF2-40B4-BE49-F238E27FC236}">
                <a16:creationId xmlns:a16="http://schemas.microsoft.com/office/drawing/2014/main" id="{4ACE4075-35AB-D361-3B42-AA964AC7087D}"/>
              </a:ext>
            </a:extLst>
          </p:cNvPr>
          <p:cNvSpPr txBox="1"/>
          <p:nvPr/>
        </p:nvSpPr>
        <p:spPr>
          <a:xfrm>
            <a:off x="8530055" y="561794"/>
            <a:ext cx="35438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 on compartment</a:t>
            </a:r>
          </a:p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A4362922-DD6E-C27D-B3C2-061868E46E6F}"/>
              </a:ext>
            </a:extLst>
          </p:cNvPr>
          <p:cNvSpPr txBox="1"/>
          <p:nvPr/>
        </p:nvSpPr>
        <p:spPr>
          <a:xfrm>
            <a:off x="118137" y="1436631"/>
            <a:ext cx="62681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Rectangular fire dampers with dimensions 1.5 m x 0.4 m (free area 0.6 m</a:t>
            </a:r>
            <a:r>
              <a:rPr lang="en-GB" baseline="30000" dirty="0"/>
              <a:t>2</a:t>
            </a:r>
            <a:r>
              <a:rPr lang="en-GB" dirty="0"/>
              <a:t>) are considered, to be moved from robot space.</a:t>
            </a:r>
          </a:p>
          <a:p>
            <a:endParaRPr lang="fr-CH" dirty="0">
              <a:ln w="0"/>
              <a:solidFill>
                <a:srgbClr val="0F124A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/>
              <a:t>Pressure difference across compartment walls must not hinder the opening of integrated doors in case of emergency</a:t>
            </a:r>
          </a:p>
          <a:p>
            <a:endParaRPr lang="en-GB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en-GB" dirty="0"/>
              <a:t>Maximal door opening force of 70 N shall not be exceeded. Accounting for the type and dimensions of the doors in the compartment walls (swing door with dimensions 1.5m x 3.0m), the maximal allowable pressure difference is 30 Pa. </a:t>
            </a:r>
            <a:endParaRPr lang="en-US" dirty="0">
              <a:ln w="0"/>
              <a:solidFill>
                <a:srgbClr val="0F124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fr-CH" dirty="0">
              <a:ln w="0"/>
              <a:solidFill>
                <a:srgbClr val="0F12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04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25339-A804-645C-7D00-6840028AD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B2FB936-07C1-7610-3034-D554E9C35C1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8301" y="1059008"/>
            <a:ext cx="5097856" cy="559888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7AC0BC7-8DFC-DA2F-4FF5-7594E8A13DA0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C7E8180-FCCC-451D-6467-563951B8B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B25B98B-E712-1B46-79DB-456C02BCD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45CC2AB7-B8C6-C846-646E-B536F6A84177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4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77C0CB6-5277-BA63-3C8B-8E390118B02E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1. Update on thermal loads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A53AB40-D20A-9998-AAAA-252775AA8ED7}"/>
              </a:ext>
            </a:extLst>
          </p:cNvPr>
          <p:cNvSpPr/>
          <p:nvPr/>
        </p:nvSpPr>
        <p:spPr>
          <a:xfrm>
            <a:off x="8271758" y="1442901"/>
            <a:ext cx="1474694" cy="440057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EA60D2B-AA7E-6461-9019-7759C22E3C3A}"/>
              </a:ext>
            </a:extLst>
          </p:cNvPr>
          <p:cNvSpPr/>
          <p:nvPr/>
        </p:nvSpPr>
        <p:spPr>
          <a:xfrm>
            <a:off x="3116450" y="1977695"/>
            <a:ext cx="1538726" cy="463975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DF4662A-69A6-3AC5-CD4D-2E78683F3B9E}"/>
              </a:ext>
            </a:extLst>
          </p:cNvPr>
          <p:cNvSpPr txBox="1">
            <a:spLocks/>
          </p:cNvSpPr>
          <p:nvPr/>
        </p:nvSpPr>
        <p:spPr>
          <a:xfrm>
            <a:off x="8396006" y="1925301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D103DAD-3D2B-1094-3A9F-16C171CE66FA}"/>
              </a:ext>
            </a:extLst>
          </p:cNvPr>
          <p:cNvSpPr txBox="1">
            <a:spLocks/>
          </p:cNvSpPr>
          <p:nvPr/>
        </p:nvSpPr>
        <p:spPr>
          <a:xfrm>
            <a:off x="8396006" y="212210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A27D361-CD69-45A1-C172-486819C7BDE9}"/>
              </a:ext>
            </a:extLst>
          </p:cNvPr>
          <p:cNvCxnSpPr>
            <a:cxnSpLocks/>
          </p:cNvCxnSpPr>
          <p:nvPr/>
        </p:nvCxnSpPr>
        <p:spPr>
          <a:xfrm flipH="1">
            <a:off x="3318561" y="2474800"/>
            <a:ext cx="1662113" cy="911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0C80DD-1790-479E-DDEC-1D535E687640}"/>
              </a:ext>
            </a:extLst>
          </p:cNvPr>
          <p:cNvCxnSpPr>
            <a:cxnSpLocks/>
          </p:cNvCxnSpPr>
          <p:nvPr/>
        </p:nvCxnSpPr>
        <p:spPr>
          <a:xfrm flipH="1">
            <a:off x="6453715" y="2457928"/>
            <a:ext cx="2186940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57756EE-99EC-37F0-CCF9-551675A8A82A}"/>
              </a:ext>
            </a:extLst>
          </p:cNvPr>
          <p:cNvSpPr txBox="1">
            <a:spLocks/>
          </p:cNvSpPr>
          <p:nvPr/>
        </p:nvSpPr>
        <p:spPr>
          <a:xfrm>
            <a:off x="7630022" y="2554279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>
                    <a:lumMod val="75000"/>
                  </a:schemeClr>
                </a:solidFill>
              </a:rPr>
              <a:t>Underground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49FB4F3-F2CA-74F2-7083-B1FC7EC53586}"/>
              </a:ext>
            </a:extLst>
          </p:cNvPr>
          <p:cNvSpPr txBox="1">
            <a:spLocks/>
          </p:cNvSpPr>
          <p:nvPr/>
        </p:nvSpPr>
        <p:spPr>
          <a:xfrm>
            <a:off x="3400476" y="106712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Surface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998419E-90D7-8426-20C8-C22A6C490BF6}"/>
              </a:ext>
            </a:extLst>
          </p:cNvPr>
          <p:cNvCxnSpPr/>
          <p:nvPr/>
        </p:nvCxnSpPr>
        <p:spPr>
          <a:xfrm flipH="1">
            <a:off x="7795311" y="206902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14C4139-32C3-80E9-8791-D447C0E0114C}"/>
              </a:ext>
            </a:extLst>
          </p:cNvPr>
          <p:cNvCxnSpPr>
            <a:cxnSpLocks/>
          </p:cNvCxnSpPr>
          <p:nvPr/>
        </p:nvCxnSpPr>
        <p:spPr>
          <a:xfrm>
            <a:off x="6073816" y="2928662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E590C8F-0518-4947-E8EE-0E703264D3AC}"/>
              </a:ext>
            </a:extLst>
          </p:cNvPr>
          <p:cNvCxnSpPr>
            <a:cxnSpLocks/>
          </p:cNvCxnSpPr>
          <p:nvPr/>
        </p:nvCxnSpPr>
        <p:spPr>
          <a:xfrm>
            <a:off x="6073816" y="4290737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2B11170-D9C5-157A-4416-3B4B941C5FFB}"/>
              </a:ext>
            </a:extLst>
          </p:cNvPr>
          <p:cNvCxnSpPr>
            <a:cxnSpLocks/>
          </p:cNvCxnSpPr>
          <p:nvPr/>
        </p:nvCxnSpPr>
        <p:spPr>
          <a:xfrm>
            <a:off x="6073816" y="5920300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F63067-7568-0A2B-503D-18874F3DFD93}"/>
              </a:ext>
            </a:extLst>
          </p:cNvPr>
          <p:cNvCxnSpPr>
            <a:cxnSpLocks/>
          </p:cNvCxnSpPr>
          <p:nvPr/>
        </p:nvCxnSpPr>
        <p:spPr>
          <a:xfrm>
            <a:off x="7815639" y="22591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2D10029-7903-8829-F377-0F1D84333C73}"/>
              </a:ext>
            </a:extLst>
          </p:cNvPr>
          <p:cNvCxnSpPr>
            <a:cxnSpLocks/>
          </p:cNvCxnSpPr>
          <p:nvPr/>
        </p:nvCxnSpPr>
        <p:spPr>
          <a:xfrm flipV="1">
            <a:off x="6263037" y="2937778"/>
            <a:ext cx="0" cy="3450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1C409F0-F5E5-6562-EEF2-49BBF55A8F2D}"/>
              </a:ext>
            </a:extLst>
          </p:cNvPr>
          <p:cNvCxnSpPr>
            <a:cxnSpLocks/>
          </p:cNvCxnSpPr>
          <p:nvPr/>
        </p:nvCxnSpPr>
        <p:spPr>
          <a:xfrm flipV="1">
            <a:off x="6263037" y="4290737"/>
            <a:ext cx="2382" cy="354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31511B5-EDC5-53AC-1DC9-189463B542C0}"/>
              </a:ext>
            </a:extLst>
          </p:cNvPr>
          <p:cNvCxnSpPr>
            <a:cxnSpLocks/>
          </p:cNvCxnSpPr>
          <p:nvPr/>
        </p:nvCxnSpPr>
        <p:spPr>
          <a:xfrm flipH="1">
            <a:off x="5425967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E19267F-6174-0F69-E42F-E5FF648B4BA6}"/>
              </a:ext>
            </a:extLst>
          </p:cNvPr>
          <p:cNvCxnSpPr>
            <a:cxnSpLocks/>
          </p:cNvCxnSpPr>
          <p:nvPr/>
        </p:nvCxnSpPr>
        <p:spPr>
          <a:xfrm flipH="1">
            <a:off x="4894875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34BE6FB-858E-5C8B-F249-D3B41B949E37}"/>
              </a:ext>
            </a:extLst>
          </p:cNvPr>
          <p:cNvCxnSpPr>
            <a:cxnSpLocks/>
          </p:cNvCxnSpPr>
          <p:nvPr/>
        </p:nvCxnSpPr>
        <p:spPr>
          <a:xfrm flipH="1">
            <a:off x="4399353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3D8FB4C-A03F-6F3F-6B19-0BA56DC2D155}"/>
              </a:ext>
            </a:extLst>
          </p:cNvPr>
          <p:cNvCxnSpPr>
            <a:cxnSpLocks/>
          </p:cNvCxnSpPr>
          <p:nvPr/>
        </p:nvCxnSpPr>
        <p:spPr>
          <a:xfrm flipH="1">
            <a:off x="3881578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BBC8A71-A54B-D008-D3FB-712BA696019E}"/>
              </a:ext>
            </a:extLst>
          </p:cNvPr>
          <p:cNvCxnSpPr>
            <a:cxnSpLocks/>
          </p:cNvCxnSpPr>
          <p:nvPr/>
        </p:nvCxnSpPr>
        <p:spPr>
          <a:xfrm>
            <a:off x="6484585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0CEA45B-7D63-F116-B32B-025013AEDA84}"/>
              </a:ext>
            </a:extLst>
          </p:cNvPr>
          <p:cNvCxnSpPr>
            <a:cxnSpLocks/>
          </p:cNvCxnSpPr>
          <p:nvPr/>
        </p:nvCxnSpPr>
        <p:spPr>
          <a:xfrm>
            <a:off x="6992651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EE7D092-ED21-8A92-C1E1-8712A151D277}"/>
              </a:ext>
            </a:extLst>
          </p:cNvPr>
          <p:cNvCxnSpPr>
            <a:cxnSpLocks/>
          </p:cNvCxnSpPr>
          <p:nvPr/>
        </p:nvCxnSpPr>
        <p:spPr>
          <a:xfrm>
            <a:off x="7500717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1EDDDDA-D22F-DD4B-0512-B664F1E9598A}"/>
              </a:ext>
            </a:extLst>
          </p:cNvPr>
          <p:cNvCxnSpPr>
            <a:cxnSpLocks/>
          </p:cNvCxnSpPr>
          <p:nvPr/>
        </p:nvCxnSpPr>
        <p:spPr>
          <a:xfrm>
            <a:off x="7999993" y="6274508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12DF441-6B76-BB49-69FB-B78EEFF2F8B3}"/>
              </a:ext>
            </a:extLst>
          </p:cNvPr>
          <p:cNvCxnSpPr>
            <a:cxnSpLocks/>
          </p:cNvCxnSpPr>
          <p:nvPr/>
        </p:nvCxnSpPr>
        <p:spPr>
          <a:xfrm flipV="1">
            <a:off x="4676257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D7CF710-C538-E842-7E96-5DEF7C8F1421}"/>
              </a:ext>
            </a:extLst>
          </p:cNvPr>
          <p:cNvCxnSpPr>
            <a:cxnSpLocks/>
          </p:cNvCxnSpPr>
          <p:nvPr/>
        </p:nvCxnSpPr>
        <p:spPr>
          <a:xfrm flipV="1">
            <a:off x="5183464" y="4973367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07DD670-2B54-79B6-0D92-31FD4194C5E5}"/>
              </a:ext>
            </a:extLst>
          </p:cNvPr>
          <p:cNvCxnSpPr>
            <a:cxnSpLocks/>
          </p:cNvCxnSpPr>
          <p:nvPr/>
        </p:nvCxnSpPr>
        <p:spPr>
          <a:xfrm flipV="1">
            <a:off x="5685908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AA8DF03-19AD-57CB-957F-978F826BC079}"/>
              </a:ext>
            </a:extLst>
          </p:cNvPr>
          <p:cNvCxnSpPr>
            <a:cxnSpLocks/>
          </p:cNvCxnSpPr>
          <p:nvPr/>
        </p:nvCxnSpPr>
        <p:spPr>
          <a:xfrm flipV="1">
            <a:off x="6388377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650372D-A288-45A6-B6EB-820FD0D39B7D}"/>
              </a:ext>
            </a:extLst>
          </p:cNvPr>
          <p:cNvCxnSpPr>
            <a:cxnSpLocks/>
          </p:cNvCxnSpPr>
          <p:nvPr/>
        </p:nvCxnSpPr>
        <p:spPr>
          <a:xfrm flipV="1">
            <a:off x="6905902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CC06EB6-2260-8D17-A48C-029DACF91AE6}"/>
              </a:ext>
            </a:extLst>
          </p:cNvPr>
          <p:cNvCxnSpPr>
            <a:cxnSpLocks/>
          </p:cNvCxnSpPr>
          <p:nvPr/>
        </p:nvCxnSpPr>
        <p:spPr>
          <a:xfrm flipV="1">
            <a:off x="7410727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DE62510-921F-E1E5-C89F-1FB4C2779D79}"/>
              </a:ext>
            </a:extLst>
          </p:cNvPr>
          <p:cNvCxnSpPr>
            <a:cxnSpLocks/>
          </p:cNvCxnSpPr>
          <p:nvPr/>
        </p:nvCxnSpPr>
        <p:spPr>
          <a:xfrm flipV="1">
            <a:off x="7921902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C2DB7DA-E728-541E-18CA-5FA4822EB15E}"/>
              </a:ext>
            </a:extLst>
          </p:cNvPr>
          <p:cNvCxnSpPr>
            <a:cxnSpLocks/>
          </p:cNvCxnSpPr>
          <p:nvPr/>
        </p:nvCxnSpPr>
        <p:spPr>
          <a:xfrm>
            <a:off x="4688090" y="2159804"/>
            <a:ext cx="25611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FC1930AB-2AD7-5E01-0903-657306EB7DCE}"/>
              </a:ext>
            </a:extLst>
          </p:cNvPr>
          <p:cNvSpPr txBox="1">
            <a:spLocks/>
          </p:cNvSpPr>
          <p:nvPr/>
        </p:nvSpPr>
        <p:spPr>
          <a:xfrm>
            <a:off x="4773494" y="1862445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E0E464D3-E311-6D9E-7606-2A1E44043E49}"/>
              </a:ext>
            </a:extLst>
          </p:cNvPr>
          <p:cNvSpPr txBox="1">
            <a:spLocks/>
          </p:cNvSpPr>
          <p:nvPr/>
        </p:nvSpPr>
        <p:spPr>
          <a:xfrm>
            <a:off x="4073274" y="1977015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5724CCAC-5CA2-A64B-8374-BCFAF593F234}"/>
              </a:ext>
            </a:extLst>
          </p:cNvPr>
          <p:cNvSpPr txBox="1">
            <a:spLocks/>
          </p:cNvSpPr>
          <p:nvPr/>
        </p:nvSpPr>
        <p:spPr>
          <a:xfrm>
            <a:off x="4064474" y="2207661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0A7EA76-E855-1E24-B7F5-466E3791D65E}"/>
              </a:ext>
            </a:extLst>
          </p:cNvPr>
          <p:cNvCxnSpPr>
            <a:cxnSpLocks/>
          </p:cNvCxnSpPr>
          <p:nvPr/>
        </p:nvCxnSpPr>
        <p:spPr>
          <a:xfrm flipH="1">
            <a:off x="4683228" y="2290017"/>
            <a:ext cx="245837" cy="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581435A-E718-527E-65AA-8063809DEF08}"/>
              </a:ext>
            </a:extLst>
          </p:cNvPr>
          <p:cNvCxnSpPr>
            <a:cxnSpLocks/>
          </p:cNvCxnSpPr>
          <p:nvPr/>
        </p:nvCxnSpPr>
        <p:spPr>
          <a:xfrm>
            <a:off x="5212189" y="2397929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EB3B643-95AA-9C47-88AD-E4C0C550A733}"/>
              </a:ext>
            </a:extLst>
          </p:cNvPr>
          <p:cNvCxnSpPr>
            <a:cxnSpLocks/>
          </p:cNvCxnSpPr>
          <p:nvPr/>
        </p:nvCxnSpPr>
        <p:spPr>
          <a:xfrm flipV="1">
            <a:off x="5079611" y="2397929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A68B5CA-64BD-0642-1269-EBAFE5FB94BC}"/>
              </a:ext>
            </a:extLst>
          </p:cNvPr>
          <p:cNvCxnSpPr>
            <a:cxnSpLocks/>
          </p:cNvCxnSpPr>
          <p:nvPr/>
        </p:nvCxnSpPr>
        <p:spPr>
          <a:xfrm>
            <a:off x="5212189" y="2937778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F6BD6CD-B3D0-59BA-E5CD-5B3FC094014C}"/>
              </a:ext>
            </a:extLst>
          </p:cNvPr>
          <p:cNvCxnSpPr>
            <a:cxnSpLocks/>
          </p:cNvCxnSpPr>
          <p:nvPr/>
        </p:nvCxnSpPr>
        <p:spPr>
          <a:xfrm flipV="1">
            <a:off x="5079611" y="2937778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F115F5C-D15E-78F4-F180-624E05337742}"/>
              </a:ext>
            </a:extLst>
          </p:cNvPr>
          <p:cNvCxnSpPr>
            <a:cxnSpLocks/>
          </p:cNvCxnSpPr>
          <p:nvPr/>
        </p:nvCxnSpPr>
        <p:spPr>
          <a:xfrm>
            <a:off x="5205579" y="36331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1DBE213-B956-176D-9ED2-945DD6E281CC}"/>
              </a:ext>
            </a:extLst>
          </p:cNvPr>
          <p:cNvCxnSpPr>
            <a:cxnSpLocks/>
          </p:cNvCxnSpPr>
          <p:nvPr/>
        </p:nvCxnSpPr>
        <p:spPr>
          <a:xfrm flipV="1">
            <a:off x="5073001" y="36331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8B66A82-1069-9D99-8014-A6CE7866EAAD}"/>
              </a:ext>
            </a:extLst>
          </p:cNvPr>
          <p:cNvCxnSpPr>
            <a:cxnSpLocks/>
          </p:cNvCxnSpPr>
          <p:nvPr/>
        </p:nvCxnSpPr>
        <p:spPr>
          <a:xfrm>
            <a:off x="5212189" y="42527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87D6D8E-7660-FC46-BF00-5CA67993A796}"/>
              </a:ext>
            </a:extLst>
          </p:cNvPr>
          <p:cNvCxnSpPr>
            <a:cxnSpLocks/>
          </p:cNvCxnSpPr>
          <p:nvPr/>
        </p:nvCxnSpPr>
        <p:spPr>
          <a:xfrm flipV="1">
            <a:off x="5079611" y="42527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A69A40B-28B6-722D-A52B-F4B708CC9906}"/>
              </a:ext>
            </a:extLst>
          </p:cNvPr>
          <p:cNvCxnSpPr>
            <a:cxnSpLocks/>
          </p:cNvCxnSpPr>
          <p:nvPr/>
        </p:nvCxnSpPr>
        <p:spPr>
          <a:xfrm flipH="1">
            <a:off x="4352558" y="4644862"/>
            <a:ext cx="218393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FF9765B-568E-2CF6-FFA5-8434DD160D7D}"/>
              </a:ext>
            </a:extLst>
          </p:cNvPr>
          <p:cNvCxnSpPr>
            <a:cxnSpLocks/>
          </p:cNvCxnSpPr>
          <p:nvPr/>
        </p:nvCxnSpPr>
        <p:spPr>
          <a:xfrm>
            <a:off x="4379818" y="4519402"/>
            <a:ext cx="210668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700DA4D-3E76-7DDE-4CA4-3E4D31DB3934}"/>
              </a:ext>
            </a:extLst>
          </p:cNvPr>
          <p:cNvCxnSpPr>
            <a:cxnSpLocks/>
          </p:cNvCxnSpPr>
          <p:nvPr/>
        </p:nvCxnSpPr>
        <p:spPr>
          <a:xfrm>
            <a:off x="3876306" y="494745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B80C59D-A291-C1AC-DD71-D74342D24EF4}"/>
              </a:ext>
            </a:extLst>
          </p:cNvPr>
          <p:cNvCxnSpPr>
            <a:cxnSpLocks/>
          </p:cNvCxnSpPr>
          <p:nvPr/>
        </p:nvCxnSpPr>
        <p:spPr>
          <a:xfrm flipV="1">
            <a:off x="3743728" y="494745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07F6723-B132-8849-0025-E2BC8E2B0C48}"/>
              </a:ext>
            </a:extLst>
          </p:cNvPr>
          <p:cNvCxnSpPr>
            <a:cxnSpLocks/>
          </p:cNvCxnSpPr>
          <p:nvPr/>
        </p:nvCxnSpPr>
        <p:spPr>
          <a:xfrm flipH="1">
            <a:off x="3960178" y="5717791"/>
            <a:ext cx="208592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DB10FD9-C170-9F23-3A10-AB1DA4342A96}"/>
              </a:ext>
            </a:extLst>
          </p:cNvPr>
          <p:cNvCxnSpPr>
            <a:cxnSpLocks/>
          </p:cNvCxnSpPr>
          <p:nvPr/>
        </p:nvCxnSpPr>
        <p:spPr>
          <a:xfrm>
            <a:off x="3967377" y="5637031"/>
            <a:ext cx="20496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3A9E4F0-AF31-F613-DF98-45A085358086}"/>
              </a:ext>
            </a:extLst>
          </p:cNvPr>
          <p:cNvCxnSpPr>
            <a:cxnSpLocks/>
          </p:cNvCxnSpPr>
          <p:nvPr/>
        </p:nvCxnSpPr>
        <p:spPr>
          <a:xfrm flipV="1">
            <a:off x="4176362" y="5215854"/>
            <a:ext cx="37605" cy="169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1593129-7DEA-F4DE-E0F9-E44865B9BAC8}"/>
              </a:ext>
            </a:extLst>
          </p:cNvPr>
          <p:cNvCxnSpPr>
            <a:cxnSpLocks/>
          </p:cNvCxnSpPr>
          <p:nvPr/>
        </p:nvCxnSpPr>
        <p:spPr>
          <a:xfrm flipV="1">
            <a:off x="4426345" y="5273672"/>
            <a:ext cx="109935" cy="123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FEDA79FF-6F62-92B9-C5FC-3C11CE7EBF68}"/>
              </a:ext>
            </a:extLst>
          </p:cNvPr>
          <p:cNvSpPr txBox="1">
            <a:spLocks/>
          </p:cNvSpPr>
          <p:nvPr/>
        </p:nvSpPr>
        <p:spPr>
          <a:xfrm>
            <a:off x="6914615" y="2025756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AHUs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62D7E7CF-3DEF-DBD8-4903-06444C06384A}"/>
              </a:ext>
            </a:extLst>
          </p:cNvPr>
          <p:cNvSpPr txBox="1">
            <a:spLocks/>
          </p:cNvSpPr>
          <p:nvPr/>
        </p:nvSpPr>
        <p:spPr>
          <a:xfrm rot="20704523">
            <a:off x="2750097" y="520109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Fancoils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9B2A7F21-04AE-2E70-FAFA-681451016A67}"/>
              </a:ext>
            </a:extLst>
          </p:cNvPr>
          <p:cNvSpPr txBox="1">
            <a:spLocks/>
          </p:cNvSpPr>
          <p:nvPr/>
        </p:nvSpPr>
        <p:spPr>
          <a:xfrm rot="16200000">
            <a:off x="5109265" y="2926930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Shaft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56E5DA37-7FDC-674F-8192-147E5B6CCB03}"/>
              </a:ext>
            </a:extLst>
          </p:cNvPr>
          <p:cNvSpPr txBox="1">
            <a:spLocks/>
          </p:cNvSpPr>
          <p:nvPr/>
        </p:nvSpPr>
        <p:spPr>
          <a:xfrm>
            <a:off x="7324813" y="424661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Cavern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24F74F0C-76DD-B942-E439-77BBB952F8F7}"/>
              </a:ext>
            </a:extLst>
          </p:cNvPr>
          <p:cNvSpPr txBox="1">
            <a:spLocks/>
          </p:cNvSpPr>
          <p:nvPr/>
        </p:nvSpPr>
        <p:spPr>
          <a:xfrm>
            <a:off x="6894324" y="132521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4C883752-67F9-AEA7-7302-5BFC22F1F911}"/>
              </a:ext>
            </a:extLst>
          </p:cNvPr>
          <p:cNvSpPr txBox="1">
            <a:spLocks/>
          </p:cNvSpPr>
          <p:nvPr/>
        </p:nvSpPr>
        <p:spPr>
          <a:xfrm>
            <a:off x="8216712" y="1442901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A33F41A7-ECEF-92AE-1245-77E7CFB2BB41}"/>
              </a:ext>
            </a:extLst>
          </p:cNvPr>
          <p:cNvSpPr txBox="1">
            <a:spLocks/>
          </p:cNvSpPr>
          <p:nvPr/>
        </p:nvSpPr>
        <p:spPr>
          <a:xfrm>
            <a:off x="8215855" y="163966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3EB1F2A-FDAE-687F-EF1D-F3C60EB7AFF6}"/>
              </a:ext>
            </a:extLst>
          </p:cNvPr>
          <p:cNvCxnSpPr>
            <a:cxnSpLocks/>
          </p:cNvCxnSpPr>
          <p:nvPr/>
        </p:nvCxnSpPr>
        <p:spPr>
          <a:xfrm flipH="1">
            <a:off x="7965513" y="1620577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BD8CC2-D7B4-1459-0FE0-C7462C049AA0}"/>
              </a:ext>
            </a:extLst>
          </p:cNvPr>
          <p:cNvCxnSpPr>
            <a:cxnSpLocks/>
          </p:cNvCxnSpPr>
          <p:nvPr/>
        </p:nvCxnSpPr>
        <p:spPr>
          <a:xfrm>
            <a:off x="7303728" y="1682488"/>
            <a:ext cx="0" cy="20255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B6D3533-23D2-7916-71E9-19D8B6E39947}"/>
              </a:ext>
            </a:extLst>
          </p:cNvPr>
          <p:cNvCxnSpPr>
            <a:cxnSpLocks/>
          </p:cNvCxnSpPr>
          <p:nvPr/>
        </p:nvCxnSpPr>
        <p:spPr>
          <a:xfrm>
            <a:off x="7965513" y="1743811"/>
            <a:ext cx="243253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C4A8354-226E-5739-067F-A7DE8CA6AC78}"/>
              </a:ext>
            </a:extLst>
          </p:cNvPr>
          <p:cNvCxnSpPr>
            <a:cxnSpLocks/>
          </p:cNvCxnSpPr>
          <p:nvPr/>
        </p:nvCxnSpPr>
        <p:spPr>
          <a:xfrm flipV="1">
            <a:off x="7425958" y="1736668"/>
            <a:ext cx="0" cy="188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Imagen 25">
            <a:extLst>
              <a:ext uri="{FF2B5EF4-FFF2-40B4-BE49-F238E27FC236}">
                <a16:creationId xmlns:a16="http://schemas.microsoft.com/office/drawing/2014/main" id="{84E01C8A-96B5-E8C7-F67D-839C8A1DD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5653" y="5394008"/>
            <a:ext cx="403091" cy="45966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B340B9E3-E778-6526-7A64-E1A6881F98EE}"/>
              </a:ext>
            </a:extLst>
          </p:cNvPr>
          <p:cNvCxnSpPr>
            <a:cxnSpLocks/>
          </p:cNvCxnSpPr>
          <p:nvPr/>
        </p:nvCxnSpPr>
        <p:spPr>
          <a:xfrm flipH="1" flipV="1">
            <a:off x="4466696" y="5531993"/>
            <a:ext cx="81936" cy="1354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9BF83BD-9741-3C55-120F-2CE2B8E91263}"/>
              </a:ext>
            </a:extLst>
          </p:cNvPr>
          <p:cNvCxnSpPr>
            <a:cxnSpLocks/>
          </p:cNvCxnSpPr>
          <p:nvPr/>
        </p:nvCxnSpPr>
        <p:spPr>
          <a:xfrm flipH="1">
            <a:off x="4249013" y="5262364"/>
            <a:ext cx="98118" cy="162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ángulo 27">
            <a:extLst>
              <a:ext uri="{FF2B5EF4-FFF2-40B4-BE49-F238E27FC236}">
                <a16:creationId xmlns:a16="http://schemas.microsoft.com/office/drawing/2014/main" id="{E9275DBD-ADD1-D11F-C4FA-5F47F1229D07}"/>
              </a:ext>
            </a:extLst>
          </p:cNvPr>
          <p:cNvSpPr/>
          <p:nvPr/>
        </p:nvSpPr>
        <p:spPr>
          <a:xfrm>
            <a:off x="3931366" y="5576200"/>
            <a:ext cx="141908" cy="1792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2" name="Rectángulo 52">
            <a:extLst>
              <a:ext uri="{FF2B5EF4-FFF2-40B4-BE49-F238E27FC236}">
                <a16:creationId xmlns:a16="http://schemas.microsoft.com/office/drawing/2014/main" id="{D6816916-2585-ED90-1BC9-C3037B6C6F50}"/>
              </a:ext>
            </a:extLst>
          </p:cNvPr>
          <p:cNvSpPr/>
          <p:nvPr/>
        </p:nvSpPr>
        <p:spPr>
          <a:xfrm>
            <a:off x="3967378" y="5397437"/>
            <a:ext cx="113096" cy="16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3" name="Conector recto 64">
            <a:extLst>
              <a:ext uri="{FF2B5EF4-FFF2-40B4-BE49-F238E27FC236}">
                <a16:creationId xmlns:a16="http://schemas.microsoft.com/office/drawing/2014/main" id="{CEC76669-27AA-157F-B184-F899279834D8}"/>
              </a:ext>
            </a:extLst>
          </p:cNvPr>
          <p:cNvCxnSpPr>
            <a:cxnSpLocks/>
          </p:cNvCxnSpPr>
          <p:nvPr/>
        </p:nvCxnSpPr>
        <p:spPr>
          <a:xfrm>
            <a:off x="3937818" y="5587161"/>
            <a:ext cx="135821" cy="167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ector recto 68">
            <a:extLst>
              <a:ext uri="{FF2B5EF4-FFF2-40B4-BE49-F238E27FC236}">
                <a16:creationId xmlns:a16="http://schemas.microsoft.com/office/drawing/2014/main" id="{D4DA18BD-48FB-71F1-37DC-03F6DF96071B}"/>
              </a:ext>
            </a:extLst>
          </p:cNvPr>
          <p:cNvCxnSpPr>
            <a:cxnSpLocks/>
          </p:cNvCxnSpPr>
          <p:nvPr/>
        </p:nvCxnSpPr>
        <p:spPr>
          <a:xfrm flipH="1">
            <a:off x="3931365" y="5575868"/>
            <a:ext cx="139894" cy="173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119C0A1-9409-FF66-4DE6-CB8E88C6012B}"/>
              </a:ext>
            </a:extLst>
          </p:cNvPr>
          <p:cNvCxnSpPr>
            <a:cxnSpLocks/>
            <a:endCxn id="92" idx="3"/>
          </p:cNvCxnSpPr>
          <p:nvPr/>
        </p:nvCxnSpPr>
        <p:spPr>
          <a:xfrm flipV="1">
            <a:off x="3184679" y="5478834"/>
            <a:ext cx="895795" cy="43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ABCEBD7E-05EB-5A17-CA8E-D59CF2AB7BDF}"/>
              </a:ext>
            </a:extLst>
          </p:cNvPr>
          <p:cNvSpPr txBox="1">
            <a:spLocks/>
          </p:cNvSpPr>
          <p:nvPr/>
        </p:nvSpPr>
        <p:spPr>
          <a:xfrm>
            <a:off x="3087531" y="207655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b="1" i="1" dirty="0">
                <a:solidFill>
                  <a:schemeClr val="tx2"/>
                </a:solidFill>
              </a:rPr>
              <a:t>TO CHILLERS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7" name="Content Placeholder 2">
            <a:extLst>
              <a:ext uri="{FF2B5EF4-FFF2-40B4-BE49-F238E27FC236}">
                <a16:creationId xmlns:a16="http://schemas.microsoft.com/office/drawing/2014/main" id="{B4C96016-C652-8976-7C09-4E223A3927DD}"/>
              </a:ext>
            </a:extLst>
          </p:cNvPr>
          <p:cNvSpPr txBox="1">
            <a:spLocks/>
          </p:cNvSpPr>
          <p:nvPr/>
        </p:nvSpPr>
        <p:spPr>
          <a:xfrm>
            <a:off x="8780811" y="152662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b="1" i="1" dirty="0">
                <a:solidFill>
                  <a:schemeClr val="tx2"/>
                </a:solidFill>
              </a:rPr>
              <a:t>TO CHILLERS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8" name="Textfeld 3">
            <a:extLst>
              <a:ext uri="{FF2B5EF4-FFF2-40B4-BE49-F238E27FC236}">
                <a16:creationId xmlns:a16="http://schemas.microsoft.com/office/drawing/2014/main" id="{1E326376-B36A-739C-B444-FAB17ABE6D72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701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DC1D1-E0FD-3642-984E-D5AF85784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EC8BBD4-5E0C-793E-68E2-5AF8A7EB6F7E}"/>
              </a:ext>
            </a:extLst>
          </p:cNvPr>
          <p:cNvSpPr/>
          <p:nvPr/>
        </p:nvSpPr>
        <p:spPr>
          <a:xfrm>
            <a:off x="92868" y="4976754"/>
            <a:ext cx="1838325" cy="1462146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ACF9E1-5CE7-61BF-A0F6-05FA76C14A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184" b="7196"/>
          <a:stretch/>
        </p:blipFill>
        <p:spPr>
          <a:xfrm>
            <a:off x="422723" y="4814861"/>
            <a:ext cx="4952059" cy="1790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8DDFEA7-12BD-098B-3C18-4BA12A5A13B2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1B6A6D4-AF32-4AF3-596F-2A9023344FE6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2CA4A93-E19C-FB3A-496B-6A66649F10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15986EE-9349-8352-C36E-F95B8AB078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6E10ECC9-37D6-8EE9-3F9E-DD81FA351FD5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465A282A-B87A-61CD-A987-DD01B7714F6C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5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72EE349-DB53-716F-37B8-6E5D69EB460F}"/>
              </a:ext>
            </a:extLst>
          </p:cNvPr>
          <p:cNvSpPr txBox="1">
            <a:spLocks/>
          </p:cNvSpPr>
          <p:nvPr/>
        </p:nvSpPr>
        <p:spPr>
          <a:xfrm>
            <a:off x="-28930" y="318976"/>
            <a:ext cx="12192000" cy="977347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1. Update on thermal loads</a:t>
            </a:r>
          </a:p>
        </p:txBody>
      </p:sp>
      <p:sp>
        <p:nvSpPr>
          <p:cNvPr id="23" name="Left Brace 42">
            <a:extLst>
              <a:ext uri="{FF2B5EF4-FFF2-40B4-BE49-F238E27FC236}">
                <a16:creationId xmlns:a16="http://schemas.microsoft.com/office/drawing/2014/main" id="{C8FCF873-6BB4-628D-F898-5C376757093F}"/>
              </a:ext>
            </a:extLst>
          </p:cNvPr>
          <p:cNvSpPr/>
          <p:nvPr/>
        </p:nvSpPr>
        <p:spPr>
          <a:xfrm rot="16200000">
            <a:off x="8318350" y="4041980"/>
            <a:ext cx="340406" cy="1570304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44">
            <a:extLst>
              <a:ext uri="{FF2B5EF4-FFF2-40B4-BE49-F238E27FC236}">
                <a16:creationId xmlns:a16="http://schemas.microsoft.com/office/drawing/2014/main" id="{FD987B31-775B-304D-B51F-20B1AC90B8BA}"/>
              </a:ext>
            </a:extLst>
          </p:cNvPr>
          <p:cNvSpPr txBox="1"/>
          <p:nvPr/>
        </p:nvSpPr>
        <p:spPr>
          <a:xfrm>
            <a:off x="5970914" y="5204163"/>
            <a:ext cx="32271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Ventilation cooling requirements in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Primary Water Circuit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ABBD67-98C2-12BF-FBAC-64D28DA523AA}"/>
              </a:ext>
            </a:extLst>
          </p:cNvPr>
          <p:cNvCxnSpPr>
            <a:cxnSpLocks/>
          </p:cNvCxnSpPr>
          <p:nvPr/>
        </p:nvCxnSpPr>
        <p:spPr>
          <a:xfrm flipH="1">
            <a:off x="4440700" y="5240755"/>
            <a:ext cx="623735" cy="0"/>
          </a:xfrm>
          <a:prstGeom prst="straightConnector1">
            <a:avLst/>
          </a:prstGeom>
          <a:ln w="38100">
            <a:solidFill>
              <a:srgbClr val="FFC000"/>
            </a:solidFill>
            <a:headEnd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95A7E5-70D7-304B-3FC9-4CE9A84E2BDD}"/>
              </a:ext>
            </a:extLst>
          </p:cNvPr>
          <p:cNvCxnSpPr>
            <a:cxnSpLocks/>
          </p:cNvCxnSpPr>
          <p:nvPr/>
        </p:nvCxnSpPr>
        <p:spPr>
          <a:xfrm>
            <a:off x="4475317" y="6195835"/>
            <a:ext cx="589117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A771B53-90C8-B1FC-D9F6-53542548A440}"/>
              </a:ext>
            </a:extLst>
          </p:cNvPr>
          <p:cNvSpPr txBox="1">
            <a:spLocks/>
          </p:cNvSpPr>
          <p:nvPr/>
        </p:nvSpPr>
        <p:spPr>
          <a:xfrm>
            <a:off x="4699549" y="6518795"/>
            <a:ext cx="1194177" cy="376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49CA732-2605-5D88-B2C6-2E92B40FAA3C}"/>
              </a:ext>
            </a:extLst>
          </p:cNvPr>
          <p:cNvSpPr txBox="1">
            <a:spLocks/>
          </p:cNvSpPr>
          <p:nvPr/>
        </p:nvSpPr>
        <p:spPr>
          <a:xfrm>
            <a:off x="2458810" y="4646320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3"/>
                </a:solidFill>
              </a:rPr>
              <a:t>Refrigerant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2D9E5E0-69D6-AB8C-0381-3FCE509E5E33}"/>
              </a:ext>
            </a:extLst>
          </p:cNvPr>
          <p:cNvSpPr txBox="1">
            <a:spLocks/>
          </p:cNvSpPr>
          <p:nvPr/>
        </p:nvSpPr>
        <p:spPr>
          <a:xfrm>
            <a:off x="64036" y="6522178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6">
                    <a:lumMod val="75000"/>
                  </a:schemeClr>
                </a:solidFill>
              </a:rPr>
              <a:t>Primary water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5224717-CB41-4D26-5A86-CEF83C9A677F}"/>
              </a:ext>
            </a:extLst>
          </p:cNvPr>
          <p:cNvSpPr/>
          <p:nvPr/>
        </p:nvSpPr>
        <p:spPr>
          <a:xfrm>
            <a:off x="3850482" y="4999009"/>
            <a:ext cx="1784396" cy="1439891"/>
          </a:xfrm>
          <a:prstGeom prst="roundRect">
            <a:avLst/>
          </a:prstGeom>
          <a:noFill/>
          <a:ln w="28575">
            <a:solidFill>
              <a:srgbClr val="4AE6E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61A9AAE-B300-0D57-B334-F2ECE3542E78}"/>
              </a:ext>
            </a:extLst>
          </p:cNvPr>
          <p:cNvSpPr/>
          <p:nvPr/>
        </p:nvSpPr>
        <p:spPr>
          <a:xfrm>
            <a:off x="1971675" y="4999010"/>
            <a:ext cx="1838325" cy="1422401"/>
          </a:xfrm>
          <a:prstGeom prst="round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4EA86CD-0CA1-D9AF-DCCA-A6AE1695DA1E}"/>
              </a:ext>
            </a:extLst>
          </p:cNvPr>
          <p:cNvCxnSpPr>
            <a:cxnSpLocks/>
          </p:cNvCxnSpPr>
          <p:nvPr/>
        </p:nvCxnSpPr>
        <p:spPr>
          <a:xfrm>
            <a:off x="711200" y="6218209"/>
            <a:ext cx="61254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7B02A07-52D8-DAAB-BF7D-E59028EF552F}"/>
              </a:ext>
            </a:extLst>
          </p:cNvPr>
          <p:cNvCxnSpPr>
            <a:cxnSpLocks/>
          </p:cNvCxnSpPr>
          <p:nvPr/>
        </p:nvCxnSpPr>
        <p:spPr>
          <a:xfrm flipH="1">
            <a:off x="671261" y="5240755"/>
            <a:ext cx="650101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C015F7E-846B-95B5-E432-DFAE2C015530}"/>
              </a:ext>
            </a:extLst>
          </p:cNvPr>
          <p:cNvCxnSpPr>
            <a:cxnSpLocks/>
          </p:cNvCxnSpPr>
          <p:nvPr/>
        </p:nvCxnSpPr>
        <p:spPr>
          <a:xfrm flipH="1">
            <a:off x="1261203" y="6662527"/>
            <a:ext cx="3126647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ontent Placeholder 2">
                <a:extLst>
                  <a:ext uri="{FF2B5EF4-FFF2-40B4-BE49-F238E27FC236}">
                    <a16:creationId xmlns:a16="http://schemas.microsoft.com/office/drawing/2014/main" id="{ADEDB67A-FC65-FE1F-5C62-2E56052CCA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90840" y="6477748"/>
                <a:ext cx="385046" cy="3695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i="0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acc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Content Placeholder 2">
                <a:extLst>
                  <a:ext uri="{FF2B5EF4-FFF2-40B4-BE49-F238E27FC236}">
                    <a16:creationId xmlns:a16="http://schemas.microsoft.com/office/drawing/2014/main" id="{ADEDB67A-FC65-FE1F-5C62-2E56052CC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840" y="6477748"/>
                <a:ext cx="385046" cy="369559"/>
              </a:xfrm>
              <a:prstGeom prst="rect">
                <a:avLst/>
              </a:prstGeom>
              <a:blipFill>
                <a:blip r:embed="rId6"/>
                <a:stretch>
                  <a:fillRect t="-10000" r="-317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C9360BBD-B196-41E7-F26A-FA63F24D548A}"/>
              </a:ext>
            </a:extLst>
          </p:cNvPr>
          <p:cNvSpPr txBox="1">
            <a:spLocks/>
          </p:cNvSpPr>
          <p:nvPr/>
        </p:nvSpPr>
        <p:spPr>
          <a:xfrm>
            <a:off x="983970" y="468005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Chiller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F7CE5F8-1ED7-FA9C-B573-B7DC479DB0EB}"/>
              </a:ext>
            </a:extLst>
          </p:cNvPr>
          <p:cNvCxnSpPr>
            <a:cxnSpLocks/>
          </p:cNvCxnSpPr>
          <p:nvPr/>
        </p:nvCxnSpPr>
        <p:spPr>
          <a:xfrm>
            <a:off x="5179777" y="6038561"/>
            <a:ext cx="0" cy="3145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1250A0-4589-1BC7-FC86-FD457CF3D7D9}"/>
              </a:ext>
            </a:extLst>
          </p:cNvPr>
          <p:cNvCxnSpPr>
            <a:cxnSpLocks/>
          </p:cNvCxnSpPr>
          <p:nvPr/>
        </p:nvCxnSpPr>
        <p:spPr>
          <a:xfrm>
            <a:off x="5179777" y="5097157"/>
            <a:ext cx="0" cy="3145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17D825D3-A45E-FC8C-61F4-137BC7A57F66}"/>
              </a:ext>
            </a:extLst>
          </p:cNvPr>
          <p:cNvSpPr txBox="1">
            <a:spLocks/>
          </p:cNvSpPr>
          <p:nvPr/>
        </p:nvSpPr>
        <p:spPr>
          <a:xfrm>
            <a:off x="4969603" y="5850494"/>
            <a:ext cx="490418" cy="2318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/>
              <a:t>6°C</a:t>
            </a:r>
          </a:p>
          <a:p>
            <a:pPr marL="0" indent="0" algn="just">
              <a:buNone/>
            </a:pPr>
            <a:endParaRPr lang="en-US" sz="1300" dirty="0"/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D34F4231-D86D-F476-EB26-BD95302072AB}"/>
              </a:ext>
            </a:extLst>
          </p:cNvPr>
          <p:cNvSpPr txBox="1">
            <a:spLocks/>
          </p:cNvSpPr>
          <p:nvPr/>
        </p:nvSpPr>
        <p:spPr>
          <a:xfrm>
            <a:off x="4895599" y="5398558"/>
            <a:ext cx="589117" cy="231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12°C</a:t>
            </a: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0346AE8D-CB5F-EF48-4870-555C6C469F10}"/>
              </a:ext>
            </a:extLst>
          </p:cNvPr>
          <p:cNvSpPr txBox="1">
            <a:spLocks/>
          </p:cNvSpPr>
          <p:nvPr/>
        </p:nvSpPr>
        <p:spPr>
          <a:xfrm>
            <a:off x="407194" y="5827199"/>
            <a:ext cx="589117" cy="231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25°C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7198815-07B7-D212-09C4-D37B89A13AF0}"/>
              </a:ext>
            </a:extLst>
          </p:cNvPr>
          <p:cNvCxnSpPr>
            <a:cxnSpLocks/>
          </p:cNvCxnSpPr>
          <p:nvPr/>
        </p:nvCxnSpPr>
        <p:spPr>
          <a:xfrm>
            <a:off x="617302" y="6059004"/>
            <a:ext cx="0" cy="3145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5CAE015-BFC6-8614-97BE-1613C2C21CA0}"/>
              </a:ext>
            </a:extLst>
          </p:cNvPr>
          <p:cNvCxnSpPr>
            <a:cxnSpLocks/>
          </p:cNvCxnSpPr>
          <p:nvPr/>
        </p:nvCxnSpPr>
        <p:spPr>
          <a:xfrm>
            <a:off x="617302" y="5081759"/>
            <a:ext cx="0" cy="3145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44">
            <a:extLst>
              <a:ext uri="{FF2B5EF4-FFF2-40B4-BE49-F238E27FC236}">
                <a16:creationId xmlns:a16="http://schemas.microsoft.com/office/drawing/2014/main" id="{03989254-9C84-2EA9-3E65-583ED1D128A7}"/>
              </a:ext>
            </a:extLst>
          </p:cNvPr>
          <p:cNvSpPr txBox="1"/>
          <p:nvPr/>
        </p:nvSpPr>
        <p:spPr>
          <a:xfrm>
            <a:off x="9133207" y="6241796"/>
            <a:ext cx="314958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400" dirty="0">
                <a:solidFill>
                  <a:srgbClr val="7030A0"/>
                </a:solidFill>
              </a:rPr>
              <a:t>More info: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600" dirty="0">
                <a:solidFill>
                  <a:srgbClr val="7030A0"/>
                </a:solidFill>
              </a:rPr>
              <a:t>I. Martin Melero @ Session TIWG 5 </a:t>
            </a:r>
          </a:p>
        </p:txBody>
      </p:sp>
      <p:sp>
        <p:nvSpPr>
          <p:cNvPr id="2" name="TextBox 23">
            <a:extLst>
              <a:ext uri="{FF2B5EF4-FFF2-40B4-BE49-F238E27FC236}">
                <a16:creationId xmlns:a16="http://schemas.microsoft.com/office/drawing/2014/main" id="{AF1E6E79-9636-0053-6D36-EEE576128F1A}"/>
              </a:ext>
            </a:extLst>
          </p:cNvPr>
          <p:cNvSpPr txBox="1"/>
          <p:nvPr/>
        </p:nvSpPr>
        <p:spPr>
          <a:xfrm>
            <a:off x="8698308" y="635863"/>
            <a:ext cx="33730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circuit heat loads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D73645F-384B-B71F-0B10-E39C4FBD7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103731"/>
              </p:ext>
            </p:extLst>
          </p:nvPr>
        </p:nvGraphicFramePr>
        <p:xfrm>
          <a:off x="176735" y="1461693"/>
          <a:ext cx="11588357" cy="3145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9703">
                  <a:extLst>
                    <a:ext uri="{9D8B030D-6E8A-4147-A177-3AD203B41FA5}">
                      <a16:colId xmlns:a16="http://schemas.microsoft.com/office/drawing/2014/main" val="3462079853"/>
                    </a:ext>
                  </a:extLst>
                </a:gridCol>
                <a:gridCol w="1212987">
                  <a:extLst>
                    <a:ext uri="{9D8B030D-6E8A-4147-A177-3AD203B41FA5}">
                      <a16:colId xmlns:a16="http://schemas.microsoft.com/office/drawing/2014/main" val="952450601"/>
                    </a:ext>
                  </a:extLst>
                </a:gridCol>
                <a:gridCol w="1256308">
                  <a:extLst>
                    <a:ext uri="{9D8B030D-6E8A-4147-A177-3AD203B41FA5}">
                      <a16:colId xmlns:a16="http://schemas.microsoft.com/office/drawing/2014/main" val="2383790733"/>
                    </a:ext>
                  </a:extLst>
                </a:gridCol>
                <a:gridCol w="1819480">
                  <a:extLst>
                    <a:ext uri="{9D8B030D-6E8A-4147-A177-3AD203B41FA5}">
                      <a16:colId xmlns:a16="http://schemas.microsoft.com/office/drawing/2014/main" val="956124284"/>
                    </a:ext>
                  </a:extLst>
                </a:gridCol>
                <a:gridCol w="2209369">
                  <a:extLst>
                    <a:ext uri="{9D8B030D-6E8A-4147-A177-3AD203B41FA5}">
                      <a16:colId xmlns:a16="http://schemas.microsoft.com/office/drawing/2014/main" val="3024611888"/>
                    </a:ext>
                  </a:extLst>
                </a:gridCol>
                <a:gridCol w="1537894">
                  <a:extLst>
                    <a:ext uri="{9D8B030D-6E8A-4147-A177-3AD203B41FA5}">
                      <a16:colId xmlns:a16="http://schemas.microsoft.com/office/drawing/2014/main" val="2308214494"/>
                    </a:ext>
                  </a:extLst>
                </a:gridCol>
                <a:gridCol w="1472913">
                  <a:extLst>
                    <a:ext uri="{9D8B030D-6E8A-4147-A177-3AD203B41FA5}">
                      <a16:colId xmlns:a16="http://schemas.microsoft.com/office/drawing/2014/main" val="2913511247"/>
                    </a:ext>
                  </a:extLst>
                </a:gridCol>
                <a:gridCol w="1039703">
                  <a:extLst>
                    <a:ext uri="{9D8B030D-6E8A-4147-A177-3AD203B41FA5}">
                      <a16:colId xmlns:a16="http://schemas.microsoft.com/office/drawing/2014/main" val="4265991632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Point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AU" sz="1400" u="none" strike="noStrike" noProof="0" dirty="0">
                          <a:effectLst/>
                        </a:rPr>
                        <a:t>Cryogenics</a:t>
                      </a:r>
                      <a:endParaRPr lang="en-AU" sz="14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AU" sz="1400" u="none" strike="noStrike" noProof="0" dirty="0">
                          <a:effectLst/>
                        </a:rPr>
                        <a:t>Experiment</a:t>
                      </a:r>
                      <a:endParaRPr lang="en-AU" sz="14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General Services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Power </a:t>
                      </a:r>
                      <a:r>
                        <a:rPr lang="en-AU" sz="1400" u="none" strike="noStrike" noProof="0" dirty="0">
                          <a:effectLst/>
                        </a:rPr>
                        <a:t>converters</a:t>
                      </a:r>
                      <a:r>
                        <a:rPr lang="fr-CH" sz="1400" u="none" strike="noStrike" dirty="0">
                          <a:effectLst/>
                        </a:rPr>
                        <a:t> RF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Chilled Water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Underground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fr-CH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9176309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A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0.50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2.00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 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5.87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42.56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51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5144725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B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 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 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2.00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 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1.05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5211762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D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0.50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2.00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 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5.84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42.56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51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0408132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F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 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 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2.00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 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5.18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1.05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8542581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G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0.50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2.00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 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5.87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42.56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51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0019501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H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34.00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 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2.00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4.50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11.24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48.95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6938919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J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0.50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2.00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 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5.84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42.56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51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3285461"/>
                  </a:ext>
                </a:extLst>
              </a:tr>
              <a:tr h="32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L</a:t>
                      </a:r>
                      <a:endParaRPr lang="fr-CH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10.00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>
                          <a:effectLst/>
                        </a:rPr>
                        <a:t> 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2.00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0.07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5.71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u="none" strike="noStrike" dirty="0">
                          <a:effectLst/>
                        </a:rPr>
                        <a:t>2.74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fr-CH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114851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E974B13-E72E-44F5-58DB-D1CBC449E305}"/>
              </a:ext>
            </a:extLst>
          </p:cNvPr>
          <p:cNvSpPr txBox="1"/>
          <p:nvPr/>
        </p:nvSpPr>
        <p:spPr>
          <a:xfrm>
            <a:off x="175197" y="1092361"/>
            <a:ext cx="5920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2060"/>
                </a:solidFill>
              </a:rPr>
              <a:t>Heat loads (MW) at Cooling Towers, FCC-ee ttbar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DFD411-F9E7-F2EA-AB52-83A1FDB7F29D}"/>
              </a:ext>
            </a:extLst>
          </p:cNvPr>
          <p:cNvSpPr/>
          <p:nvPr/>
        </p:nvSpPr>
        <p:spPr>
          <a:xfrm>
            <a:off x="7703401" y="1400672"/>
            <a:ext cx="1570304" cy="3235676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487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420B2-BA32-60E3-BBF4-301C31463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861AB534-9FAC-1427-FC4C-B350DA8FB1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39" t="1389" r="2354" b="687"/>
          <a:stretch/>
        </p:blipFill>
        <p:spPr>
          <a:xfrm>
            <a:off x="8656956" y="1826386"/>
            <a:ext cx="3253568" cy="32430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21D27A5-22B8-4977-DB36-BD20CB5E44E9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353DE0E-4DB3-E610-9465-61C5D24B4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E99DFD-855B-4756-F30C-E08523B35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F2C0C810-8014-E06D-B724-329F32C4B53D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6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415EF0E-891C-2D5F-81B4-B30415F534CE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1. Update on thermal loads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37D9D1A-57C3-8D65-2C38-017786D34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458986"/>
              </p:ext>
            </p:extLst>
          </p:nvPr>
        </p:nvGraphicFramePr>
        <p:xfrm>
          <a:off x="343313" y="1554619"/>
          <a:ext cx="7727367" cy="29090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6361">
                  <a:extLst>
                    <a:ext uri="{9D8B030D-6E8A-4147-A177-3AD203B41FA5}">
                      <a16:colId xmlns:a16="http://schemas.microsoft.com/office/drawing/2014/main" val="3462079853"/>
                    </a:ext>
                  </a:extLst>
                </a:gridCol>
                <a:gridCol w="1356537">
                  <a:extLst>
                    <a:ext uri="{9D8B030D-6E8A-4147-A177-3AD203B41FA5}">
                      <a16:colId xmlns:a16="http://schemas.microsoft.com/office/drawing/2014/main" val="952450601"/>
                    </a:ext>
                  </a:extLst>
                </a:gridCol>
                <a:gridCol w="1322962">
                  <a:extLst>
                    <a:ext uri="{9D8B030D-6E8A-4147-A177-3AD203B41FA5}">
                      <a16:colId xmlns:a16="http://schemas.microsoft.com/office/drawing/2014/main" val="2383790733"/>
                    </a:ext>
                  </a:extLst>
                </a:gridCol>
                <a:gridCol w="1368357">
                  <a:extLst>
                    <a:ext uri="{9D8B030D-6E8A-4147-A177-3AD203B41FA5}">
                      <a16:colId xmlns:a16="http://schemas.microsoft.com/office/drawing/2014/main" val="956124284"/>
                    </a:ext>
                  </a:extLst>
                </a:gridCol>
                <a:gridCol w="1887166">
                  <a:extLst>
                    <a:ext uri="{9D8B030D-6E8A-4147-A177-3AD203B41FA5}">
                      <a16:colId xmlns:a16="http://schemas.microsoft.com/office/drawing/2014/main" val="3024611888"/>
                    </a:ext>
                  </a:extLst>
                </a:gridCol>
                <a:gridCol w="1095984">
                  <a:extLst>
                    <a:ext uri="{9D8B030D-6E8A-4147-A177-3AD203B41FA5}">
                      <a16:colId xmlns:a16="http://schemas.microsoft.com/office/drawing/2014/main" val="4265991632"/>
                    </a:ext>
                  </a:extLst>
                </a:gridCol>
              </a:tblGrid>
              <a:tr h="50156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Point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AU" sz="1200" u="none" strike="noStrike" noProof="0" dirty="0">
                          <a:effectLst/>
                        </a:rPr>
                        <a:t>Cooling power (kW)</a:t>
                      </a:r>
                      <a:endParaRPr lang="en-AU" sz="12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AU" sz="1200" u="none" strike="noStrike" noProof="0" dirty="0">
                          <a:effectLst/>
                        </a:rPr>
                        <a:t>Flow rate </a:t>
                      </a:r>
                      <a:r>
                        <a:rPr lang="en-AU" sz="12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200" dirty="0"/>
                        <a:t>m</a:t>
                      </a:r>
                      <a:r>
                        <a:rPr lang="en-US" sz="1200" baseline="30000" dirty="0"/>
                        <a:t>3</a:t>
                      </a:r>
                      <a:r>
                        <a:rPr lang="en-US" sz="1200" dirty="0"/>
                        <a:t>/h)</a:t>
                      </a:r>
                      <a:endParaRPr lang="en-AU" sz="12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 err="1">
                          <a:effectLst/>
                        </a:rPr>
                        <a:t>Number</a:t>
                      </a:r>
                      <a:r>
                        <a:rPr lang="fr-CH" sz="1200" u="none" strike="noStrike" dirty="0">
                          <a:effectLst/>
                        </a:rPr>
                        <a:t> of </a:t>
                      </a:r>
                      <a:r>
                        <a:rPr lang="fr-CH" sz="1200" u="none" strike="noStrike" dirty="0" err="1">
                          <a:effectLst/>
                        </a:rPr>
                        <a:t>chillers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Cooling power / chiller (kW)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(kW)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9176309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A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6,000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5144725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B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5,400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5211762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D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6,000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0408132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F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5,400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8542581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G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6,000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80019501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H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12,600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6938919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J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6,000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3285461"/>
                  </a:ext>
                </a:extLst>
              </a:tr>
              <a:tr h="30093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u="none" strike="noStrike" dirty="0">
                          <a:effectLst/>
                        </a:rPr>
                        <a:t>L</a:t>
                      </a:r>
                      <a:endParaRPr lang="fr-CH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4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6,000</a:t>
                      </a:r>
                      <a:endParaRPr lang="fr-CH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114851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ACF4481-217B-9AAA-888A-2A7E3C7FB2F2}"/>
              </a:ext>
            </a:extLst>
          </p:cNvPr>
          <p:cNvSpPr txBox="1"/>
          <p:nvPr/>
        </p:nvSpPr>
        <p:spPr>
          <a:xfrm>
            <a:off x="257520" y="1154000"/>
            <a:ext cx="5920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2060"/>
                </a:solidFill>
              </a:rPr>
              <a:t>Chillers, FCC-ee ttbar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8A6205-8526-A7D3-FCD5-549CFEE31B0A}"/>
              </a:ext>
            </a:extLst>
          </p:cNvPr>
          <p:cNvSpPr txBox="1"/>
          <p:nvPr/>
        </p:nvSpPr>
        <p:spPr>
          <a:xfrm>
            <a:off x="8334613" y="1496468"/>
            <a:ext cx="2660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AE6E2"/>
                </a:solidFill>
              </a:rPr>
              <a:t>Chilled water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requirements</a:t>
            </a:r>
            <a:endParaRPr lang="en-GB" sz="1400" dirty="0"/>
          </a:p>
        </p:txBody>
      </p:sp>
      <p:pic>
        <p:nvPicPr>
          <p:cNvPr id="32" name="Picture 2" descr="Chilled Water Cooling System Components">
            <a:extLst>
              <a:ext uri="{FF2B5EF4-FFF2-40B4-BE49-F238E27FC236}">
                <a16:creationId xmlns:a16="http://schemas.microsoft.com/office/drawing/2014/main" id="{00007928-423A-93BE-026A-7FD83F4AF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597" y="5257637"/>
            <a:ext cx="2192847" cy="146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Left Brace 42">
            <a:extLst>
              <a:ext uri="{FF2B5EF4-FFF2-40B4-BE49-F238E27FC236}">
                <a16:creationId xmlns:a16="http://schemas.microsoft.com/office/drawing/2014/main" id="{B922E5BD-467F-F9AB-19C3-160B3162B06D}"/>
              </a:ext>
            </a:extLst>
          </p:cNvPr>
          <p:cNvSpPr/>
          <p:nvPr/>
        </p:nvSpPr>
        <p:spPr>
          <a:xfrm rot="10800000">
            <a:off x="8114059" y="1579342"/>
            <a:ext cx="205112" cy="2879399"/>
          </a:xfrm>
          <a:prstGeom prst="leftBrace">
            <a:avLst>
              <a:gd name="adj1" fmla="val 8333"/>
              <a:gd name="adj2" fmla="val 97488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BBCB014-C990-D2A4-70E4-81F36B718197}"/>
              </a:ext>
            </a:extLst>
          </p:cNvPr>
          <p:cNvSpPr/>
          <p:nvPr/>
        </p:nvSpPr>
        <p:spPr>
          <a:xfrm>
            <a:off x="7025103" y="4863797"/>
            <a:ext cx="1784396" cy="1439891"/>
          </a:xfrm>
          <a:prstGeom prst="round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 w="28575">
            <a:solidFill>
              <a:srgbClr val="4AE6E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DD5453C-9A59-7123-CBB4-FB5F48CB90D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184" b="7196"/>
          <a:stretch/>
        </p:blipFill>
        <p:spPr>
          <a:xfrm>
            <a:off x="3597344" y="4679649"/>
            <a:ext cx="4952059" cy="1790700"/>
          </a:xfrm>
          <a:prstGeom prst="rect">
            <a:avLst/>
          </a:prstGeom>
        </p:spPr>
      </p:pic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EDD24C3F-5383-195F-3ADB-4E18ABF68F43}"/>
              </a:ext>
            </a:extLst>
          </p:cNvPr>
          <p:cNvSpPr txBox="1">
            <a:spLocks/>
          </p:cNvSpPr>
          <p:nvPr/>
        </p:nvSpPr>
        <p:spPr>
          <a:xfrm>
            <a:off x="7874170" y="6383583"/>
            <a:ext cx="1194177" cy="376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569D3170-7A5D-249D-A90D-6B77DD65CA11}"/>
              </a:ext>
            </a:extLst>
          </p:cNvPr>
          <p:cNvSpPr txBox="1">
            <a:spLocks/>
          </p:cNvSpPr>
          <p:nvPr/>
        </p:nvSpPr>
        <p:spPr>
          <a:xfrm>
            <a:off x="5633431" y="4511108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3"/>
                </a:solidFill>
              </a:rPr>
              <a:t>Refrigerant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0108E77-3D2B-1B9A-640F-F2E6D9A89293}"/>
              </a:ext>
            </a:extLst>
          </p:cNvPr>
          <p:cNvSpPr txBox="1">
            <a:spLocks/>
          </p:cNvSpPr>
          <p:nvPr/>
        </p:nvSpPr>
        <p:spPr>
          <a:xfrm>
            <a:off x="3238657" y="638696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6">
                    <a:lumMod val="75000"/>
                  </a:schemeClr>
                </a:solidFill>
              </a:rPr>
              <a:t>Primary water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5BBFDE5-9477-6479-1DFA-16506AE42A3B}"/>
              </a:ext>
            </a:extLst>
          </p:cNvPr>
          <p:cNvSpPr/>
          <p:nvPr/>
        </p:nvSpPr>
        <p:spPr>
          <a:xfrm>
            <a:off x="5146296" y="4863798"/>
            <a:ext cx="1838325" cy="1422401"/>
          </a:xfrm>
          <a:prstGeom prst="roundRect">
            <a:avLst/>
          </a:prstGeom>
          <a:noFill/>
          <a:ln w="2857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64D4A7B-0B08-8162-560C-59331ED44DED}"/>
              </a:ext>
            </a:extLst>
          </p:cNvPr>
          <p:cNvSpPr/>
          <p:nvPr/>
        </p:nvSpPr>
        <p:spPr>
          <a:xfrm>
            <a:off x="3267489" y="4841542"/>
            <a:ext cx="1838325" cy="1462146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4B9B2F7-8831-38FB-8AC9-2A85461FE3DE}"/>
              </a:ext>
            </a:extLst>
          </p:cNvPr>
          <p:cNvCxnSpPr>
            <a:cxnSpLocks/>
          </p:cNvCxnSpPr>
          <p:nvPr/>
        </p:nvCxnSpPr>
        <p:spPr>
          <a:xfrm>
            <a:off x="3885821" y="6082997"/>
            <a:ext cx="61254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7CF2E7-923B-8955-E734-F1A048A342EC}"/>
              </a:ext>
            </a:extLst>
          </p:cNvPr>
          <p:cNvCxnSpPr>
            <a:cxnSpLocks/>
          </p:cNvCxnSpPr>
          <p:nvPr/>
        </p:nvCxnSpPr>
        <p:spPr>
          <a:xfrm flipH="1">
            <a:off x="3845882" y="5105543"/>
            <a:ext cx="650101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A00E9D4-2734-371D-131C-46B86C4876C2}"/>
              </a:ext>
            </a:extLst>
          </p:cNvPr>
          <p:cNvCxnSpPr>
            <a:cxnSpLocks/>
          </p:cNvCxnSpPr>
          <p:nvPr/>
        </p:nvCxnSpPr>
        <p:spPr>
          <a:xfrm flipH="1">
            <a:off x="4435824" y="6527315"/>
            <a:ext cx="3126647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ontent Placeholder 2">
                <a:extLst>
                  <a:ext uri="{FF2B5EF4-FFF2-40B4-BE49-F238E27FC236}">
                    <a16:creationId xmlns:a16="http://schemas.microsoft.com/office/drawing/2014/main" id="{CF8B4FC7-8866-B5C6-E92C-F780C03EF3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65461" y="6342536"/>
                <a:ext cx="385046" cy="3695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000" i="0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acc>
                    </m:oMath>
                  </m:oMathPara>
                </a14:m>
                <a:endParaRPr lang="en-US" sz="2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4" name="Content Placeholder 2">
                <a:extLst>
                  <a:ext uri="{FF2B5EF4-FFF2-40B4-BE49-F238E27FC236}">
                    <a16:creationId xmlns:a16="http://schemas.microsoft.com/office/drawing/2014/main" id="{CF8B4FC7-8866-B5C6-E92C-F780C03EF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461" y="6342536"/>
                <a:ext cx="385046" cy="369559"/>
              </a:xfrm>
              <a:prstGeom prst="rect">
                <a:avLst/>
              </a:prstGeom>
              <a:blipFill>
                <a:blip r:embed="rId7"/>
                <a:stretch>
                  <a:fillRect t="-9836" r="-3175"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11B4BB5D-6095-9641-B03B-042C350D9B63}"/>
              </a:ext>
            </a:extLst>
          </p:cNvPr>
          <p:cNvSpPr txBox="1">
            <a:spLocks/>
          </p:cNvSpPr>
          <p:nvPr/>
        </p:nvSpPr>
        <p:spPr>
          <a:xfrm>
            <a:off x="4158591" y="4544844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Chiller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6" name="Picture 2" descr="ASHRAE COP classification. | Download Scientific Diagram">
            <a:extLst>
              <a:ext uri="{FF2B5EF4-FFF2-40B4-BE49-F238E27FC236}">
                <a16:creationId xmlns:a16="http://schemas.microsoft.com/office/drawing/2014/main" id="{B2FD8630-212B-8650-C12D-A5D320491E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99"/>
          <a:stretch/>
        </p:blipFill>
        <p:spPr bwMode="auto">
          <a:xfrm>
            <a:off x="80106" y="6167259"/>
            <a:ext cx="3091112" cy="55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9BA8755B-C37D-81AB-6A86-908C95DB39B6}"/>
              </a:ext>
            </a:extLst>
          </p:cNvPr>
          <p:cNvSpPr/>
          <p:nvPr/>
        </p:nvSpPr>
        <p:spPr>
          <a:xfrm>
            <a:off x="1133814" y="6082997"/>
            <a:ext cx="330740" cy="665204"/>
          </a:xfrm>
          <a:prstGeom prst="rect">
            <a:avLst/>
          </a:prstGeom>
          <a:noFill/>
          <a:ln w="3810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id="{0F2B6923-90C2-E35F-C02E-069DA86B797C}"/>
              </a:ext>
            </a:extLst>
          </p:cNvPr>
          <p:cNvSpPr txBox="1"/>
          <p:nvPr/>
        </p:nvSpPr>
        <p:spPr>
          <a:xfrm>
            <a:off x="851482" y="5652140"/>
            <a:ext cx="907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COP ≈ 5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54914F1-EFA2-4AE3-F590-A44210727250}"/>
              </a:ext>
            </a:extLst>
          </p:cNvPr>
          <p:cNvSpPr txBox="1"/>
          <p:nvPr/>
        </p:nvSpPr>
        <p:spPr>
          <a:xfrm>
            <a:off x="178509" y="4620085"/>
            <a:ext cx="19432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Increase in chillers due to cable load Tunnel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E21EE5A-A941-53C4-C529-DD1BF98D6BE5}"/>
              </a:ext>
            </a:extLst>
          </p:cNvPr>
          <p:cNvCxnSpPr>
            <a:cxnSpLocks/>
          </p:cNvCxnSpPr>
          <p:nvPr/>
        </p:nvCxnSpPr>
        <p:spPr>
          <a:xfrm flipH="1">
            <a:off x="7585156" y="5111165"/>
            <a:ext cx="623735" cy="0"/>
          </a:xfrm>
          <a:prstGeom prst="straightConnector1">
            <a:avLst/>
          </a:prstGeom>
          <a:ln w="38100">
            <a:solidFill>
              <a:srgbClr val="FFC000"/>
            </a:solidFill>
            <a:headEnd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B31B8F3-A62A-E229-E35E-18702771BDF0}"/>
              </a:ext>
            </a:extLst>
          </p:cNvPr>
          <p:cNvCxnSpPr>
            <a:cxnSpLocks/>
          </p:cNvCxnSpPr>
          <p:nvPr/>
        </p:nvCxnSpPr>
        <p:spPr>
          <a:xfrm>
            <a:off x="7619773" y="6066245"/>
            <a:ext cx="589117" cy="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B182530C-F19A-345D-02BA-3861E53CFF1C}"/>
              </a:ext>
            </a:extLst>
          </p:cNvPr>
          <p:cNvSpPr txBox="1">
            <a:spLocks/>
          </p:cNvSpPr>
          <p:nvPr/>
        </p:nvSpPr>
        <p:spPr>
          <a:xfrm>
            <a:off x="8114059" y="5720904"/>
            <a:ext cx="490418" cy="2318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dirty="0"/>
              <a:t>6°C</a:t>
            </a:r>
          </a:p>
          <a:p>
            <a:pPr marL="0" indent="0" algn="just">
              <a:buNone/>
            </a:pPr>
            <a:endParaRPr lang="en-US" sz="1300" dirty="0"/>
          </a:p>
        </p:txBody>
      </p: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BA0C8220-9770-6C1D-E77A-3A959268C9FB}"/>
              </a:ext>
            </a:extLst>
          </p:cNvPr>
          <p:cNvSpPr txBox="1">
            <a:spLocks/>
          </p:cNvSpPr>
          <p:nvPr/>
        </p:nvSpPr>
        <p:spPr>
          <a:xfrm>
            <a:off x="8040055" y="5268968"/>
            <a:ext cx="589117" cy="231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12°C</a:t>
            </a:r>
          </a:p>
        </p:txBody>
      </p:sp>
      <p:sp>
        <p:nvSpPr>
          <p:cNvPr id="55" name="Content Placeholder 2">
            <a:extLst>
              <a:ext uri="{FF2B5EF4-FFF2-40B4-BE49-F238E27FC236}">
                <a16:creationId xmlns:a16="http://schemas.microsoft.com/office/drawing/2014/main" id="{29C3991A-B74F-CCD8-A64B-704D191ECF9E}"/>
              </a:ext>
            </a:extLst>
          </p:cNvPr>
          <p:cNvSpPr txBox="1">
            <a:spLocks/>
          </p:cNvSpPr>
          <p:nvPr/>
        </p:nvSpPr>
        <p:spPr>
          <a:xfrm>
            <a:off x="3551650" y="5697609"/>
            <a:ext cx="589117" cy="231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/>
              <a:t>25°C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71B84B4-8BA7-D6D5-F2DF-946D191139CF}"/>
              </a:ext>
            </a:extLst>
          </p:cNvPr>
          <p:cNvSpPr txBox="1"/>
          <p:nvPr/>
        </p:nvSpPr>
        <p:spPr>
          <a:xfrm>
            <a:off x="1876299" y="5098142"/>
            <a:ext cx="156779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Primary water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requirements </a:t>
            </a:r>
          </a:p>
          <a:p>
            <a:pPr algn="ctr"/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in Table p. 5</a:t>
            </a:r>
            <a:endParaRPr lang="en-GB" sz="14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020E5BF-7719-E8CB-03BF-2880B5A81614}"/>
              </a:ext>
            </a:extLst>
          </p:cNvPr>
          <p:cNvSpPr/>
          <p:nvPr/>
        </p:nvSpPr>
        <p:spPr>
          <a:xfrm>
            <a:off x="257520" y="4620085"/>
            <a:ext cx="1833794" cy="5232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CC40F5-8F6A-5A14-9C0C-89F31F23B4E2}"/>
              </a:ext>
            </a:extLst>
          </p:cNvPr>
          <p:cNvSpPr txBox="1">
            <a:spLocks/>
          </p:cNvSpPr>
          <p:nvPr/>
        </p:nvSpPr>
        <p:spPr>
          <a:xfrm>
            <a:off x="8805981" y="619422"/>
            <a:ext cx="1201619" cy="495299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000" i="1" dirty="0"/>
              <a:t>Chillers</a:t>
            </a:r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9DABDAA6-6695-6AEC-4573-BBFBF4C704E4}"/>
              </a:ext>
            </a:extLst>
          </p:cNvPr>
          <p:cNvSpPr txBox="1"/>
          <p:nvPr/>
        </p:nvSpPr>
        <p:spPr>
          <a:xfrm>
            <a:off x="5350543" y="16810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94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63AB8-04C8-533F-8841-E37780A2E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370E5E-A5B2-D46C-FA30-FA0AC6AEDA5D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080FB5-5DC7-AEC3-73D6-CFC1C69E2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B58DCDA-3BE1-722C-896B-3EEEBDA7F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8DA1D348-49B3-CE22-7C1E-6B14237C1A7F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7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9903AB8-40FC-7767-1887-8964C940FE9E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1. Update on thermal loads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02C6B1-8D7E-C503-5571-4B9E3AF93EE3}"/>
              </a:ext>
            </a:extLst>
          </p:cNvPr>
          <p:cNvSpPr txBox="1">
            <a:spLocks/>
          </p:cNvSpPr>
          <p:nvPr/>
        </p:nvSpPr>
        <p:spPr>
          <a:xfrm>
            <a:off x="8818681" y="619422"/>
            <a:ext cx="2744135" cy="495299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000" i="1" dirty="0"/>
              <a:t>Chilled water loads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B1C75A2-A89F-039C-FDC1-9B49F8644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794598"/>
              </p:ext>
            </p:extLst>
          </p:nvPr>
        </p:nvGraphicFramePr>
        <p:xfrm>
          <a:off x="6798142" y="3980975"/>
          <a:ext cx="5169151" cy="2695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453">
                  <a:extLst>
                    <a:ext uri="{9D8B030D-6E8A-4147-A177-3AD203B41FA5}">
                      <a16:colId xmlns:a16="http://schemas.microsoft.com/office/drawing/2014/main" val="2309328795"/>
                    </a:ext>
                  </a:extLst>
                </a:gridCol>
                <a:gridCol w="766823">
                  <a:extLst>
                    <a:ext uri="{9D8B030D-6E8A-4147-A177-3AD203B41FA5}">
                      <a16:colId xmlns:a16="http://schemas.microsoft.com/office/drawing/2014/main" val="2953477661"/>
                    </a:ext>
                  </a:extLst>
                </a:gridCol>
                <a:gridCol w="454601">
                  <a:extLst>
                    <a:ext uri="{9D8B030D-6E8A-4147-A177-3AD203B41FA5}">
                      <a16:colId xmlns:a16="http://schemas.microsoft.com/office/drawing/2014/main" val="3641429551"/>
                    </a:ext>
                  </a:extLst>
                </a:gridCol>
                <a:gridCol w="933544">
                  <a:extLst>
                    <a:ext uri="{9D8B030D-6E8A-4147-A177-3AD203B41FA5}">
                      <a16:colId xmlns:a16="http://schemas.microsoft.com/office/drawing/2014/main" val="2991947655"/>
                    </a:ext>
                  </a:extLst>
                </a:gridCol>
                <a:gridCol w="968073">
                  <a:extLst>
                    <a:ext uri="{9D8B030D-6E8A-4147-A177-3AD203B41FA5}">
                      <a16:colId xmlns:a16="http://schemas.microsoft.com/office/drawing/2014/main" val="980318472"/>
                    </a:ext>
                  </a:extLst>
                </a:gridCol>
                <a:gridCol w="780030">
                  <a:extLst>
                    <a:ext uri="{9D8B030D-6E8A-4147-A177-3AD203B41FA5}">
                      <a16:colId xmlns:a16="http://schemas.microsoft.com/office/drawing/2014/main" val="2727110749"/>
                    </a:ext>
                  </a:extLst>
                </a:gridCol>
                <a:gridCol w="687627">
                  <a:extLst>
                    <a:ext uri="{9D8B030D-6E8A-4147-A177-3AD203B41FA5}">
                      <a16:colId xmlns:a16="http://schemas.microsoft.com/office/drawing/2014/main" val="825576032"/>
                    </a:ext>
                  </a:extLst>
                </a:gridCol>
              </a:tblGrid>
              <a:tr h="326412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 Underground heat loads to chilled water (kW)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318769"/>
                  </a:ext>
                </a:extLst>
              </a:tr>
              <a:tr h="354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POINT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Cryogenics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RF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Experimental Areas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Converters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Ventilation UW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75448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507918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ctr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335405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017667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ctr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355296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10745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145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5,165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502576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470</a:t>
                      </a:r>
                    </a:p>
                  </a:txBody>
                  <a:tcPr marL="0" marR="0" marT="0" marB="0" anchor="ctr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004583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555</a:t>
                      </a: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5715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5280E67-0247-D183-8A43-41B8FC1DE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255214"/>
              </p:ext>
            </p:extLst>
          </p:nvPr>
        </p:nvGraphicFramePr>
        <p:xfrm>
          <a:off x="191269" y="1055056"/>
          <a:ext cx="7285856" cy="2826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749">
                  <a:extLst>
                    <a:ext uri="{9D8B030D-6E8A-4147-A177-3AD203B41FA5}">
                      <a16:colId xmlns:a16="http://schemas.microsoft.com/office/drawing/2014/main" val="999496163"/>
                    </a:ext>
                  </a:extLst>
                </a:gridCol>
                <a:gridCol w="734495">
                  <a:extLst>
                    <a:ext uri="{9D8B030D-6E8A-4147-A177-3AD203B41FA5}">
                      <a16:colId xmlns:a16="http://schemas.microsoft.com/office/drawing/2014/main" val="758967869"/>
                    </a:ext>
                  </a:extLst>
                </a:gridCol>
                <a:gridCol w="820619">
                  <a:extLst>
                    <a:ext uri="{9D8B030D-6E8A-4147-A177-3AD203B41FA5}">
                      <a16:colId xmlns:a16="http://schemas.microsoft.com/office/drawing/2014/main" val="188325089"/>
                    </a:ext>
                  </a:extLst>
                </a:gridCol>
                <a:gridCol w="790135">
                  <a:extLst>
                    <a:ext uri="{9D8B030D-6E8A-4147-A177-3AD203B41FA5}">
                      <a16:colId xmlns:a16="http://schemas.microsoft.com/office/drawing/2014/main" val="1711456421"/>
                    </a:ext>
                  </a:extLst>
                </a:gridCol>
                <a:gridCol w="904266">
                  <a:extLst>
                    <a:ext uri="{9D8B030D-6E8A-4147-A177-3AD203B41FA5}">
                      <a16:colId xmlns:a16="http://schemas.microsoft.com/office/drawing/2014/main" val="1134724561"/>
                    </a:ext>
                  </a:extLst>
                </a:gridCol>
                <a:gridCol w="983279">
                  <a:extLst>
                    <a:ext uri="{9D8B030D-6E8A-4147-A177-3AD203B41FA5}">
                      <a16:colId xmlns:a16="http://schemas.microsoft.com/office/drawing/2014/main" val="1213229544"/>
                    </a:ext>
                  </a:extLst>
                </a:gridCol>
                <a:gridCol w="1483698">
                  <a:extLst>
                    <a:ext uri="{9D8B030D-6E8A-4147-A177-3AD203B41FA5}">
                      <a16:colId xmlns:a16="http://schemas.microsoft.com/office/drawing/2014/main" val="1410282329"/>
                    </a:ext>
                  </a:extLst>
                </a:gridCol>
                <a:gridCol w="1079615">
                  <a:extLst>
                    <a:ext uri="{9D8B030D-6E8A-4147-A177-3AD203B41FA5}">
                      <a16:colId xmlns:a16="http://schemas.microsoft.com/office/drawing/2014/main" val="1225539109"/>
                    </a:ext>
                  </a:extLst>
                </a:gridCol>
              </a:tblGrid>
              <a:tr h="299099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 Surface heat loads to chilled water (kW)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29765"/>
                  </a:ext>
                </a:extLst>
              </a:tr>
              <a:tr h="2990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POINT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Cryogenics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Power Converters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General Services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Experimental Areas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Shaft </a:t>
                      </a:r>
                      <a:r>
                        <a:rPr lang="en-US" sz="12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Pressurisation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Fresh Air for Underground Areas</a:t>
                      </a: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 TO CHILLED WATER</a:t>
                      </a: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071242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153030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427945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196958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043804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G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887435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1,400*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2,250*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300848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1003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834139"/>
                  </a:ext>
                </a:extLst>
              </a:tr>
              <a:tr h="270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402*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35*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kumimoji="0"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800</a:t>
                      </a: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870876"/>
                  </a:ext>
                </a:extLst>
              </a:tr>
            </a:tbl>
          </a:graphicData>
        </a:graphic>
      </p:graphicFrame>
      <p:sp>
        <p:nvSpPr>
          <p:cNvPr id="11" name="TextBox 23">
            <a:extLst>
              <a:ext uri="{FF2B5EF4-FFF2-40B4-BE49-F238E27FC236}">
                <a16:creationId xmlns:a16="http://schemas.microsoft.com/office/drawing/2014/main" id="{1ED48FEF-5630-1BDA-ADE8-23B4FD71B4BF}"/>
              </a:ext>
            </a:extLst>
          </p:cNvPr>
          <p:cNvSpPr txBox="1"/>
          <p:nvPr/>
        </p:nvSpPr>
        <p:spPr>
          <a:xfrm>
            <a:off x="-64485" y="4065572"/>
            <a:ext cx="47766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*Extracted without chilled water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Option: free cooling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923707E-21AE-26DF-3E43-099EC4362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630521"/>
              </p:ext>
            </p:extLst>
          </p:nvPr>
        </p:nvGraphicFramePr>
        <p:xfrm>
          <a:off x="146820" y="4582353"/>
          <a:ext cx="3464931" cy="10979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8772">
                  <a:extLst>
                    <a:ext uri="{9D8B030D-6E8A-4147-A177-3AD203B41FA5}">
                      <a16:colId xmlns:a16="http://schemas.microsoft.com/office/drawing/2014/main" val="3620299717"/>
                    </a:ext>
                  </a:extLst>
                </a:gridCol>
                <a:gridCol w="495466">
                  <a:extLst>
                    <a:ext uri="{9D8B030D-6E8A-4147-A177-3AD203B41FA5}">
                      <a16:colId xmlns:a16="http://schemas.microsoft.com/office/drawing/2014/main" val="222442229"/>
                    </a:ext>
                  </a:extLst>
                </a:gridCol>
                <a:gridCol w="931511">
                  <a:extLst>
                    <a:ext uri="{9D8B030D-6E8A-4147-A177-3AD203B41FA5}">
                      <a16:colId xmlns:a16="http://schemas.microsoft.com/office/drawing/2014/main" val="118238417"/>
                    </a:ext>
                  </a:extLst>
                </a:gridCol>
                <a:gridCol w="580937">
                  <a:extLst>
                    <a:ext uri="{9D8B030D-6E8A-4147-A177-3AD203B41FA5}">
                      <a16:colId xmlns:a16="http://schemas.microsoft.com/office/drawing/2014/main" val="261764049"/>
                    </a:ext>
                  </a:extLst>
                </a:gridCol>
                <a:gridCol w="828245">
                  <a:extLst>
                    <a:ext uri="{9D8B030D-6E8A-4147-A177-3AD203B41FA5}">
                      <a16:colId xmlns:a16="http://schemas.microsoft.com/office/drawing/2014/main" val="4028604031"/>
                    </a:ext>
                  </a:extLst>
                </a:gridCol>
              </a:tblGrid>
              <a:tr h="33598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3. Sector heat loads to chilled water (kW)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252724"/>
                  </a:ext>
                </a:extLst>
              </a:tr>
              <a:tr h="4909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Magnets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Cables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Synchrotron radiation absorbers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Alcoves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 SECTOR</a:t>
                      </a:r>
                    </a:p>
                  </a:txBody>
                  <a:tcPr marL="0" marR="0" marT="0" marB="0" anchor="ctr"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01016"/>
                  </a:ext>
                </a:extLst>
              </a:tr>
              <a:tr h="1909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352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2,500</a:t>
                      </a:r>
                      <a:endParaRPr kumimoji="0" lang="en-US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n-US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3,402</a:t>
                      </a:r>
                    </a:p>
                  </a:txBody>
                  <a:tcPr marL="0" marR="0" marT="0" marB="0" anchor="b">
                    <a:solidFill>
                      <a:srgbClr val="CCC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679788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E50D793A-CBC1-57D5-5CB2-C1562D1B4898}"/>
              </a:ext>
            </a:extLst>
          </p:cNvPr>
          <p:cNvSpPr/>
          <p:nvPr/>
        </p:nvSpPr>
        <p:spPr>
          <a:xfrm>
            <a:off x="712547" y="5463575"/>
            <a:ext cx="625476" cy="2958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23">
            <a:extLst>
              <a:ext uri="{FF2B5EF4-FFF2-40B4-BE49-F238E27FC236}">
                <a16:creationId xmlns:a16="http://schemas.microsoft.com/office/drawing/2014/main" id="{E6D60587-3D81-69FB-726E-5E110ED29328}"/>
              </a:ext>
            </a:extLst>
          </p:cNvPr>
          <p:cNvSpPr txBox="1"/>
          <p:nvPr/>
        </p:nvSpPr>
        <p:spPr>
          <a:xfrm>
            <a:off x="7830813" y="2007673"/>
            <a:ext cx="13341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Chilled water load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F5058DF2-7FA6-1965-023F-A49DD1860869}"/>
              </a:ext>
            </a:extLst>
          </p:cNvPr>
          <p:cNvSpPr txBox="1"/>
          <p:nvPr/>
        </p:nvSpPr>
        <p:spPr>
          <a:xfrm>
            <a:off x="8919845" y="2128347"/>
            <a:ext cx="490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=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437E79E7-3A59-DD42-1819-F764D26EA9C1}"/>
              </a:ext>
            </a:extLst>
          </p:cNvPr>
          <p:cNvSpPr txBox="1"/>
          <p:nvPr/>
        </p:nvSpPr>
        <p:spPr>
          <a:xfrm>
            <a:off x="9241147" y="2007673"/>
            <a:ext cx="29093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1. Surface + 2. Underground </a:t>
            </a:r>
          </a:p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+ 3. Sector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58CC9E3-51B4-A31B-998E-B76DDDB2CE95}"/>
              </a:ext>
            </a:extLst>
          </p:cNvPr>
          <p:cNvSpPr/>
          <p:nvPr/>
        </p:nvSpPr>
        <p:spPr>
          <a:xfrm>
            <a:off x="7867528" y="1971524"/>
            <a:ext cx="4206608" cy="698853"/>
          </a:xfrm>
          <a:prstGeom prst="roundRect">
            <a:avLst/>
          </a:prstGeom>
          <a:noFill/>
          <a:ln w="28575">
            <a:solidFill>
              <a:srgbClr val="4AE6E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eft Brace 42">
            <a:extLst>
              <a:ext uri="{FF2B5EF4-FFF2-40B4-BE49-F238E27FC236}">
                <a16:creationId xmlns:a16="http://schemas.microsoft.com/office/drawing/2014/main" id="{41C8839D-55DE-9493-FC77-A0828A796334}"/>
              </a:ext>
            </a:extLst>
          </p:cNvPr>
          <p:cNvSpPr/>
          <p:nvPr/>
        </p:nvSpPr>
        <p:spPr>
          <a:xfrm rot="16200000">
            <a:off x="914493" y="5558160"/>
            <a:ext cx="221583" cy="625476"/>
          </a:xfrm>
          <a:prstGeom prst="leftBrace">
            <a:avLst>
              <a:gd name="adj1" fmla="val 8333"/>
              <a:gd name="adj2" fmla="val 4926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1D130F7F-747A-234B-B025-70AE9273A773}"/>
              </a:ext>
            </a:extLst>
          </p:cNvPr>
          <p:cNvSpPr txBox="1"/>
          <p:nvPr/>
        </p:nvSpPr>
        <p:spPr>
          <a:xfrm>
            <a:off x="146820" y="5981690"/>
            <a:ext cx="18709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Scenario for 7 alcoves</a:t>
            </a:r>
          </a:p>
        </p:txBody>
      </p:sp>
      <p:sp>
        <p:nvSpPr>
          <p:cNvPr id="25" name="Textfeld 3">
            <a:extLst>
              <a:ext uri="{FF2B5EF4-FFF2-40B4-BE49-F238E27FC236}">
                <a16:creationId xmlns:a16="http://schemas.microsoft.com/office/drawing/2014/main" id="{2FB2E1D6-22C5-B74F-26F5-305126C4DE63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22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070D4-70D5-F7F8-ED5A-168A36C01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CC2DB5E-43AC-7FBD-D1B0-487C456FB38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8301" y="1059008"/>
            <a:ext cx="5097856" cy="559888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E672FDF-7330-9448-9276-ABA70A1F177E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2AB73B-71F3-CD26-C024-224C1962B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8" y="-2130"/>
              <a:ext cx="847725" cy="4953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52674DF-7E40-5027-146E-A4FCF5674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482" y="-2130"/>
              <a:ext cx="11340517" cy="495299"/>
            </a:xfrm>
            <a:prstGeom prst="rect">
              <a:avLst/>
            </a:prstGeom>
          </p:spPr>
        </p:pic>
      </p:grp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8C3C4499-04D4-9B55-7221-9F5EFD48717F}"/>
              </a:ext>
            </a:extLst>
          </p:cNvPr>
          <p:cNvSpPr txBox="1">
            <a:spLocks/>
          </p:cNvSpPr>
          <p:nvPr/>
        </p:nvSpPr>
        <p:spPr>
          <a:xfrm>
            <a:off x="11343449" y="160483"/>
            <a:ext cx="289479" cy="170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8</a:t>
            </a:fld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2AEF7BB-424A-7825-592A-6DB6A6C7B0A9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A7F1679-173C-1CD4-3138-8D520E5803CF}"/>
              </a:ext>
            </a:extLst>
          </p:cNvPr>
          <p:cNvSpPr/>
          <p:nvPr/>
        </p:nvSpPr>
        <p:spPr>
          <a:xfrm>
            <a:off x="5934005" y="2412375"/>
            <a:ext cx="476877" cy="2083935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F2A360-67AF-7859-86DD-4B3CAF00B19B}"/>
              </a:ext>
            </a:extLst>
          </p:cNvPr>
          <p:cNvSpPr txBox="1">
            <a:spLocks/>
          </p:cNvSpPr>
          <p:nvPr/>
        </p:nvSpPr>
        <p:spPr>
          <a:xfrm>
            <a:off x="8396006" y="1925301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/>
                </a:solidFill>
              </a:rPr>
              <a:t>Supply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034CB05-CC6C-457C-8E16-B160A2392731}"/>
              </a:ext>
            </a:extLst>
          </p:cNvPr>
          <p:cNvSpPr txBox="1">
            <a:spLocks/>
          </p:cNvSpPr>
          <p:nvPr/>
        </p:nvSpPr>
        <p:spPr>
          <a:xfrm>
            <a:off x="8396006" y="2122106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0000"/>
                </a:solidFill>
              </a:rPr>
              <a:t>Exhaust air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0FAEF-B3DB-B2F5-24E5-94A853E26C22}"/>
              </a:ext>
            </a:extLst>
          </p:cNvPr>
          <p:cNvCxnSpPr>
            <a:cxnSpLocks/>
          </p:cNvCxnSpPr>
          <p:nvPr/>
        </p:nvCxnSpPr>
        <p:spPr>
          <a:xfrm flipH="1">
            <a:off x="3318561" y="2474800"/>
            <a:ext cx="1662113" cy="911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C2ED3D-6B3D-97C0-130E-8253979A0167}"/>
              </a:ext>
            </a:extLst>
          </p:cNvPr>
          <p:cNvCxnSpPr>
            <a:cxnSpLocks/>
          </p:cNvCxnSpPr>
          <p:nvPr/>
        </p:nvCxnSpPr>
        <p:spPr>
          <a:xfrm flipH="1">
            <a:off x="6453715" y="2457928"/>
            <a:ext cx="2186940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A32A33A-F040-B92E-AB96-19386BFC1229}"/>
              </a:ext>
            </a:extLst>
          </p:cNvPr>
          <p:cNvSpPr txBox="1">
            <a:spLocks/>
          </p:cNvSpPr>
          <p:nvPr/>
        </p:nvSpPr>
        <p:spPr>
          <a:xfrm>
            <a:off x="7630022" y="2554279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2">
                    <a:lumMod val="75000"/>
                  </a:schemeClr>
                </a:solidFill>
              </a:rPr>
              <a:t>Underground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9A0CC34-B240-13C8-0A50-E85B63EC7A0A}"/>
              </a:ext>
            </a:extLst>
          </p:cNvPr>
          <p:cNvSpPr txBox="1">
            <a:spLocks/>
          </p:cNvSpPr>
          <p:nvPr/>
        </p:nvSpPr>
        <p:spPr>
          <a:xfrm>
            <a:off x="3400476" y="106712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Surface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D393CEE-55CB-0934-98E3-0135921334B9}"/>
              </a:ext>
            </a:extLst>
          </p:cNvPr>
          <p:cNvCxnSpPr/>
          <p:nvPr/>
        </p:nvCxnSpPr>
        <p:spPr>
          <a:xfrm flipH="1">
            <a:off x="7795311" y="2069023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1D6CE8A-51EE-8B5F-0974-050B2916C6AC}"/>
              </a:ext>
            </a:extLst>
          </p:cNvPr>
          <p:cNvCxnSpPr>
            <a:cxnSpLocks/>
          </p:cNvCxnSpPr>
          <p:nvPr/>
        </p:nvCxnSpPr>
        <p:spPr>
          <a:xfrm>
            <a:off x="6073816" y="2928662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577C7B-4B9B-2AB6-AF75-3289E2917E36}"/>
              </a:ext>
            </a:extLst>
          </p:cNvPr>
          <p:cNvCxnSpPr>
            <a:cxnSpLocks/>
          </p:cNvCxnSpPr>
          <p:nvPr/>
        </p:nvCxnSpPr>
        <p:spPr>
          <a:xfrm>
            <a:off x="6073816" y="4290737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18E9934-99FC-5DC6-1178-AA53DDE94F75}"/>
              </a:ext>
            </a:extLst>
          </p:cNvPr>
          <p:cNvCxnSpPr>
            <a:cxnSpLocks/>
          </p:cNvCxnSpPr>
          <p:nvPr/>
        </p:nvCxnSpPr>
        <p:spPr>
          <a:xfrm>
            <a:off x="6073816" y="5920300"/>
            <a:ext cx="0" cy="35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E01452-AF3F-B469-048E-E138F90076A6}"/>
              </a:ext>
            </a:extLst>
          </p:cNvPr>
          <p:cNvCxnSpPr>
            <a:cxnSpLocks/>
          </p:cNvCxnSpPr>
          <p:nvPr/>
        </p:nvCxnSpPr>
        <p:spPr>
          <a:xfrm>
            <a:off x="7815639" y="2259159"/>
            <a:ext cx="42972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89F6B24-4AF0-BDFB-BE44-3BE140E08E9B}"/>
              </a:ext>
            </a:extLst>
          </p:cNvPr>
          <p:cNvCxnSpPr>
            <a:cxnSpLocks/>
          </p:cNvCxnSpPr>
          <p:nvPr/>
        </p:nvCxnSpPr>
        <p:spPr>
          <a:xfrm flipV="1">
            <a:off x="6263037" y="2937778"/>
            <a:ext cx="0" cy="3450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775FA3-C202-D5CC-DA1B-AC74223A5F89}"/>
              </a:ext>
            </a:extLst>
          </p:cNvPr>
          <p:cNvCxnSpPr>
            <a:cxnSpLocks/>
          </p:cNvCxnSpPr>
          <p:nvPr/>
        </p:nvCxnSpPr>
        <p:spPr>
          <a:xfrm flipV="1">
            <a:off x="6263037" y="4290737"/>
            <a:ext cx="2382" cy="3541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15F4710-6477-C931-0B20-8A80FEFFC658}"/>
              </a:ext>
            </a:extLst>
          </p:cNvPr>
          <p:cNvCxnSpPr>
            <a:cxnSpLocks/>
          </p:cNvCxnSpPr>
          <p:nvPr/>
        </p:nvCxnSpPr>
        <p:spPr>
          <a:xfrm flipH="1">
            <a:off x="5425967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3ED819A-8FE2-F44B-137E-BB61B81304C9}"/>
              </a:ext>
            </a:extLst>
          </p:cNvPr>
          <p:cNvCxnSpPr>
            <a:cxnSpLocks/>
          </p:cNvCxnSpPr>
          <p:nvPr/>
        </p:nvCxnSpPr>
        <p:spPr>
          <a:xfrm flipH="1">
            <a:off x="4894875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63A76F1-D7F6-6D70-0DB9-9AB1546111FB}"/>
              </a:ext>
            </a:extLst>
          </p:cNvPr>
          <p:cNvCxnSpPr>
            <a:cxnSpLocks/>
          </p:cNvCxnSpPr>
          <p:nvPr/>
        </p:nvCxnSpPr>
        <p:spPr>
          <a:xfrm flipH="1">
            <a:off x="4399353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9B26B5D-EB1C-988A-1314-F02D3D9E287D}"/>
              </a:ext>
            </a:extLst>
          </p:cNvPr>
          <p:cNvCxnSpPr>
            <a:cxnSpLocks/>
          </p:cNvCxnSpPr>
          <p:nvPr/>
        </p:nvCxnSpPr>
        <p:spPr>
          <a:xfrm flipH="1">
            <a:off x="3881578" y="6274425"/>
            <a:ext cx="171598" cy="81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B478F67-D35B-B3F4-4208-3B437325CF92}"/>
              </a:ext>
            </a:extLst>
          </p:cNvPr>
          <p:cNvCxnSpPr>
            <a:cxnSpLocks/>
          </p:cNvCxnSpPr>
          <p:nvPr/>
        </p:nvCxnSpPr>
        <p:spPr>
          <a:xfrm>
            <a:off x="6484585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1FC002C-0E1B-3CB9-2992-483AA0C47ADB}"/>
              </a:ext>
            </a:extLst>
          </p:cNvPr>
          <p:cNvCxnSpPr>
            <a:cxnSpLocks/>
          </p:cNvCxnSpPr>
          <p:nvPr/>
        </p:nvCxnSpPr>
        <p:spPr>
          <a:xfrm>
            <a:off x="6992651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34AFBC7-00FD-1EAC-ED54-C944D8751A55}"/>
              </a:ext>
            </a:extLst>
          </p:cNvPr>
          <p:cNvCxnSpPr>
            <a:cxnSpLocks/>
          </p:cNvCxnSpPr>
          <p:nvPr/>
        </p:nvCxnSpPr>
        <p:spPr>
          <a:xfrm>
            <a:off x="7500717" y="6269746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6353E27-5FA0-5098-E858-74A2B721603D}"/>
              </a:ext>
            </a:extLst>
          </p:cNvPr>
          <p:cNvCxnSpPr>
            <a:cxnSpLocks/>
          </p:cNvCxnSpPr>
          <p:nvPr/>
        </p:nvCxnSpPr>
        <p:spPr>
          <a:xfrm>
            <a:off x="7999993" y="6274508"/>
            <a:ext cx="177017" cy="85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1879E8F-922A-4405-C9B1-A710A02CB8BE}"/>
              </a:ext>
            </a:extLst>
          </p:cNvPr>
          <p:cNvCxnSpPr>
            <a:cxnSpLocks/>
          </p:cNvCxnSpPr>
          <p:nvPr/>
        </p:nvCxnSpPr>
        <p:spPr>
          <a:xfrm flipV="1">
            <a:off x="4676257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C17C64E-4F2A-C523-7928-A2E2C563EA13}"/>
              </a:ext>
            </a:extLst>
          </p:cNvPr>
          <p:cNvCxnSpPr>
            <a:cxnSpLocks/>
          </p:cNvCxnSpPr>
          <p:nvPr/>
        </p:nvCxnSpPr>
        <p:spPr>
          <a:xfrm flipV="1">
            <a:off x="5183464" y="4973367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28E6B7C-CF2C-4C35-9D86-292E3EA6443D}"/>
              </a:ext>
            </a:extLst>
          </p:cNvPr>
          <p:cNvCxnSpPr>
            <a:cxnSpLocks/>
          </p:cNvCxnSpPr>
          <p:nvPr/>
        </p:nvCxnSpPr>
        <p:spPr>
          <a:xfrm flipV="1">
            <a:off x="5685908" y="4971341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576925B-4689-634C-AC19-C3DD7C4770BB}"/>
              </a:ext>
            </a:extLst>
          </p:cNvPr>
          <p:cNvCxnSpPr>
            <a:cxnSpLocks/>
          </p:cNvCxnSpPr>
          <p:nvPr/>
        </p:nvCxnSpPr>
        <p:spPr>
          <a:xfrm flipV="1">
            <a:off x="6388377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4B50B20-6DD6-3173-D3ED-4568C67B0F1A}"/>
              </a:ext>
            </a:extLst>
          </p:cNvPr>
          <p:cNvCxnSpPr>
            <a:cxnSpLocks/>
          </p:cNvCxnSpPr>
          <p:nvPr/>
        </p:nvCxnSpPr>
        <p:spPr>
          <a:xfrm flipV="1">
            <a:off x="6905902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AD6538-C48B-BE5D-8933-896AAA78DC5E}"/>
              </a:ext>
            </a:extLst>
          </p:cNvPr>
          <p:cNvCxnSpPr>
            <a:cxnSpLocks/>
          </p:cNvCxnSpPr>
          <p:nvPr/>
        </p:nvCxnSpPr>
        <p:spPr>
          <a:xfrm flipV="1">
            <a:off x="7410727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B405F9D-A2E0-28F9-4B5D-5A636801636E}"/>
              </a:ext>
            </a:extLst>
          </p:cNvPr>
          <p:cNvCxnSpPr>
            <a:cxnSpLocks/>
          </p:cNvCxnSpPr>
          <p:nvPr/>
        </p:nvCxnSpPr>
        <p:spPr>
          <a:xfrm flipV="1">
            <a:off x="7921902" y="4971340"/>
            <a:ext cx="0" cy="19120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D081049-4CEE-951A-6B68-74E4CA5640E8}"/>
              </a:ext>
            </a:extLst>
          </p:cNvPr>
          <p:cNvCxnSpPr>
            <a:cxnSpLocks/>
          </p:cNvCxnSpPr>
          <p:nvPr/>
        </p:nvCxnSpPr>
        <p:spPr>
          <a:xfrm>
            <a:off x="4688090" y="2159804"/>
            <a:ext cx="25611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6916A95D-B1D6-AAA6-4886-E9547D177843}"/>
              </a:ext>
            </a:extLst>
          </p:cNvPr>
          <p:cNvSpPr txBox="1">
            <a:spLocks/>
          </p:cNvSpPr>
          <p:nvPr/>
        </p:nvSpPr>
        <p:spPr>
          <a:xfrm>
            <a:off x="4773494" y="1862445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69835AA0-EF3B-8AEE-11FE-75A7E4F2955A}"/>
              </a:ext>
            </a:extLst>
          </p:cNvPr>
          <p:cNvSpPr txBox="1">
            <a:spLocks/>
          </p:cNvSpPr>
          <p:nvPr/>
        </p:nvSpPr>
        <p:spPr>
          <a:xfrm>
            <a:off x="4073274" y="1977015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C6463150-2727-26D8-B702-0AB4222E0A47}"/>
              </a:ext>
            </a:extLst>
          </p:cNvPr>
          <p:cNvSpPr txBox="1">
            <a:spLocks/>
          </p:cNvSpPr>
          <p:nvPr/>
        </p:nvSpPr>
        <p:spPr>
          <a:xfrm>
            <a:off x="4064474" y="2207661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8798C05-8702-7E49-2F4D-9CD3FEF03C55}"/>
              </a:ext>
            </a:extLst>
          </p:cNvPr>
          <p:cNvCxnSpPr>
            <a:cxnSpLocks/>
          </p:cNvCxnSpPr>
          <p:nvPr/>
        </p:nvCxnSpPr>
        <p:spPr>
          <a:xfrm flipH="1">
            <a:off x="4683228" y="2290017"/>
            <a:ext cx="245837" cy="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8CCB8CD-5F1C-27F0-B84E-095CB204B9B9}"/>
              </a:ext>
            </a:extLst>
          </p:cNvPr>
          <p:cNvCxnSpPr>
            <a:cxnSpLocks/>
          </p:cNvCxnSpPr>
          <p:nvPr/>
        </p:nvCxnSpPr>
        <p:spPr>
          <a:xfrm>
            <a:off x="5212189" y="2397929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7B4C53F-AEE4-ED03-4E42-7D5996224E43}"/>
              </a:ext>
            </a:extLst>
          </p:cNvPr>
          <p:cNvCxnSpPr>
            <a:cxnSpLocks/>
          </p:cNvCxnSpPr>
          <p:nvPr/>
        </p:nvCxnSpPr>
        <p:spPr>
          <a:xfrm flipV="1">
            <a:off x="5079611" y="2397929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008389F-CE14-28E3-AE9A-698A0188AAAA}"/>
              </a:ext>
            </a:extLst>
          </p:cNvPr>
          <p:cNvCxnSpPr>
            <a:cxnSpLocks/>
          </p:cNvCxnSpPr>
          <p:nvPr/>
        </p:nvCxnSpPr>
        <p:spPr>
          <a:xfrm>
            <a:off x="5212189" y="2937778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31D98AC-A6A7-D864-A629-4BE9B78CF457}"/>
              </a:ext>
            </a:extLst>
          </p:cNvPr>
          <p:cNvCxnSpPr>
            <a:cxnSpLocks/>
          </p:cNvCxnSpPr>
          <p:nvPr/>
        </p:nvCxnSpPr>
        <p:spPr>
          <a:xfrm flipV="1">
            <a:off x="5079611" y="2937778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4C06D3C-06CC-8580-1B39-476B7877A99A}"/>
              </a:ext>
            </a:extLst>
          </p:cNvPr>
          <p:cNvCxnSpPr>
            <a:cxnSpLocks/>
          </p:cNvCxnSpPr>
          <p:nvPr/>
        </p:nvCxnSpPr>
        <p:spPr>
          <a:xfrm>
            <a:off x="5205579" y="36331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85331B2-301A-B1EA-BFB4-E9CB5B00B4FB}"/>
              </a:ext>
            </a:extLst>
          </p:cNvPr>
          <p:cNvCxnSpPr>
            <a:cxnSpLocks/>
          </p:cNvCxnSpPr>
          <p:nvPr/>
        </p:nvCxnSpPr>
        <p:spPr>
          <a:xfrm flipV="1">
            <a:off x="5073001" y="36331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E8402A0-54DF-2650-D473-1203DA2F9FA1}"/>
              </a:ext>
            </a:extLst>
          </p:cNvPr>
          <p:cNvCxnSpPr>
            <a:cxnSpLocks/>
          </p:cNvCxnSpPr>
          <p:nvPr/>
        </p:nvCxnSpPr>
        <p:spPr>
          <a:xfrm>
            <a:off x="5212189" y="425270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E6D4D32-E9CA-C482-6571-30DB450262CF}"/>
              </a:ext>
            </a:extLst>
          </p:cNvPr>
          <p:cNvCxnSpPr>
            <a:cxnSpLocks/>
          </p:cNvCxnSpPr>
          <p:nvPr/>
        </p:nvCxnSpPr>
        <p:spPr>
          <a:xfrm flipV="1">
            <a:off x="5079611" y="425270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1A2325B-035F-9D01-A140-CA06C7149035}"/>
              </a:ext>
            </a:extLst>
          </p:cNvPr>
          <p:cNvCxnSpPr>
            <a:cxnSpLocks/>
          </p:cNvCxnSpPr>
          <p:nvPr/>
        </p:nvCxnSpPr>
        <p:spPr>
          <a:xfrm flipH="1">
            <a:off x="4352558" y="4644862"/>
            <a:ext cx="218393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D5E674D-2549-6D62-27CE-D685AE6EB9AC}"/>
              </a:ext>
            </a:extLst>
          </p:cNvPr>
          <p:cNvCxnSpPr>
            <a:cxnSpLocks/>
          </p:cNvCxnSpPr>
          <p:nvPr/>
        </p:nvCxnSpPr>
        <p:spPr>
          <a:xfrm>
            <a:off x="4379818" y="4519402"/>
            <a:ext cx="210668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F26D9EE-6116-B362-F7F1-3821AA0E10BC}"/>
              </a:ext>
            </a:extLst>
          </p:cNvPr>
          <p:cNvCxnSpPr>
            <a:cxnSpLocks/>
          </p:cNvCxnSpPr>
          <p:nvPr/>
        </p:nvCxnSpPr>
        <p:spPr>
          <a:xfrm>
            <a:off x="3876306" y="4947453"/>
            <a:ext cx="0" cy="215096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8096C8F-ACD6-B3D9-0DBA-540489450971}"/>
              </a:ext>
            </a:extLst>
          </p:cNvPr>
          <p:cNvCxnSpPr>
            <a:cxnSpLocks/>
          </p:cNvCxnSpPr>
          <p:nvPr/>
        </p:nvCxnSpPr>
        <p:spPr>
          <a:xfrm flipV="1">
            <a:off x="3743728" y="4947453"/>
            <a:ext cx="0" cy="211048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BC0151-15DA-1227-8848-1CCDF030BC47}"/>
              </a:ext>
            </a:extLst>
          </p:cNvPr>
          <p:cNvCxnSpPr>
            <a:cxnSpLocks/>
          </p:cNvCxnSpPr>
          <p:nvPr/>
        </p:nvCxnSpPr>
        <p:spPr>
          <a:xfrm flipH="1">
            <a:off x="3960178" y="5717791"/>
            <a:ext cx="208592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0FFB0EE-876A-F8CF-704A-3680CFFC6995}"/>
              </a:ext>
            </a:extLst>
          </p:cNvPr>
          <p:cNvCxnSpPr>
            <a:cxnSpLocks/>
          </p:cNvCxnSpPr>
          <p:nvPr/>
        </p:nvCxnSpPr>
        <p:spPr>
          <a:xfrm>
            <a:off x="3967377" y="5637031"/>
            <a:ext cx="204967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4F7D772-A284-E57C-4854-DB3008744195}"/>
              </a:ext>
            </a:extLst>
          </p:cNvPr>
          <p:cNvCxnSpPr>
            <a:cxnSpLocks/>
          </p:cNvCxnSpPr>
          <p:nvPr/>
        </p:nvCxnSpPr>
        <p:spPr>
          <a:xfrm flipV="1">
            <a:off x="4176362" y="5215854"/>
            <a:ext cx="37605" cy="169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5E7E9A8-8A1F-C73F-1C04-F4451F66EA57}"/>
              </a:ext>
            </a:extLst>
          </p:cNvPr>
          <p:cNvCxnSpPr>
            <a:cxnSpLocks/>
          </p:cNvCxnSpPr>
          <p:nvPr/>
        </p:nvCxnSpPr>
        <p:spPr>
          <a:xfrm flipV="1">
            <a:off x="4426345" y="5273672"/>
            <a:ext cx="109935" cy="123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60D6F43E-155F-16B3-24D7-1B908E2C0ACA}"/>
              </a:ext>
            </a:extLst>
          </p:cNvPr>
          <p:cNvSpPr txBox="1">
            <a:spLocks/>
          </p:cNvSpPr>
          <p:nvPr/>
        </p:nvSpPr>
        <p:spPr>
          <a:xfrm>
            <a:off x="6914615" y="2025756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AHUs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53D6DDA5-D63C-EEA1-8A4E-EF59A094E64C}"/>
              </a:ext>
            </a:extLst>
          </p:cNvPr>
          <p:cNvSpPr txBox="1">
            <a:spLocks/>
          </p:cNvSpPr>
          <p:nvPr/>
        </p:nvSpPr>
        <p:spPr>
          <a:xfrm rot="20704523">
            <a:off x="2750097" y="5201091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dirty="0"/>
              <a:t>Fancoils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74955790-B97D-FDB5-5074-42F9BF90F3D0}"/>
              </a:ext>
            </a:extLst>
          </p:cNvPr>
          <p:cNvSpPr txBox="1">
            <a:spLocks/>
          </p:cNvSpPr>
          <p:nvPr/>
        </p:nvSpPr>
        <p:spPr>
          <a:xfrm rot="16200000">
            <a:off x="5109265" y="2926930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Shaft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D114E0B6-8578-6234-BA3D-2F4E2EDD7B55}"/>
              </a:ext>
            </a:extLst>
          </p:cNvPr>
          <p:cNvSpPr txBox="1">
            <a:spLocks/>
          </p:cNvSpPr>
          <p:nvPr/>
        </p:nvSpPr>
        <p:spPr>
          <a:xfrm>
            <a:off x="7324813" y="424661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tx2"/>
                </a:solidFill>
              </a:rPr>
              <a:t>Cavern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C6BA7E6F-84D9-E087-120A-54C9869BE159}"/>
              </a:ext>
            </a:extLst>
          </p:cNvPr>
          <p:cNvSpPr txBox="1">
            <a:spLocks/>
          </p:cNvSpPr>
          <p:nvPr/>
        </p:nvSpPr>
        <p:spPr>
          <a:xfrm>
            <a:off x="6894324" y="1325217"/>
            <a:ext cx="1194177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4AE6E2"/>
                </a:solidFill>
              </a:rPr>
              <a:t>Chilled water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ABBD9A76-8413-D384-C01E-DC2F280753A1}"/>
              </a:ext>
            </a:extLst>
          </p:cNvPr>
          <p:cNvSpPr txBox="1">
            <a:spLocks/>
          </p:cNvSpPr>
          <p:nvPr/>
        </p:nvSpPr>
        <p:spPr>
          <a:xfrm>
            <a:off x="8216712" y="1442901"/>
            <a:ext cx="700220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Supply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41EA6E94-BE22-5E0C-B549-A08E3B09D946}"/>
              </a:ext>
            </a:extLst>
          </p:cNvPr>
          <p:cNvSpPr txBox="1">
            <a:spLocks/>
          </p:cNvSpPr>
          <p:nvPr/>
        </p:nvSpPr>
        <p:spPr>
          <a:xfrm>
            <a:off x="8215855" y="1639668"/>
            <a:ext cx="740701" cy="335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dirty="0">
                <a:solidFill>
                  <a:srgbClr val="FFC000"/>
                </a:solidFill>
              </a:rPr>
              <a:t>Return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490EFE4-9451-8AB4-210D-0E37A51B930E}"/>
              </a:ext>
            </a:extLst>
          </p:cNvPr>
          <p:cNvCxnSpPr>
            <a:cxnSpLocks/>
          </p:cNvCxnSpPr>
          <p:nvPr/>
        </p:nvCxnSpPr>
        <p:spPr>
          <a:xfrm flipH="1">
            <a:off x="7965513" y="1620577"/>
            <a:ext cx="24583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82894D3-46BA-F2B6-8A62-9D088E8F9D2C}"/>
              </a:ext>
            </a:extLst>
          </p:cNvPr>
          <p:cNvCxnSpPr>
            <a:cxnSpLocks/>
          </p:cNvCxnSpPr>
          <p:nvPr/>
        </p:nvCxnSpPr>
        <p:spPr>
          <a:xfrm>
            <a:off x="7303728" y="1682488"/>
            <a:ext cx="0" cy="202557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17D06A4-801F-1448-34F4-F2002AD9BD0E}"/>
              </a:ext>
            </a:extLst>
          </p:cNvPr>
          <p:cNvCxnSpPr>
            <a:cxnSpLocks/>
          </p:cNvCxnSpPr>
          <p:nvPr/>
        </p:nvCxnSpPr>
        <p:spPr>
          <a:xfrm>
            <a:off x="7965513" y="1743811"/>
            <a:ext cx="243253" cy="0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F0E2BC1-7875-9F3F-ED47-7BA9E6065686}"/>
              </a:ext>
            </a:extLst>
          </p:cNvPr>
          <p:cNvCxnSpPr>
            <a:cxnSpLocks/>
          </p:cNvCxnSpPr>
          <p:nvPr/>
        </p:nvCxnSpPr>
        <p:spPr>
          <a:xfrm flipV="1">
            <a:off x="7425958" y="1736668"/>
            <a:ext cx="0" cy="188633"/>
          </a:xfrm>
          <a:prstGeom prst="straightConnector1">
            <a:avLst/>
          </a:prstGeom>
          <a:ln>
            <a:solidFill>
              <a:srgbClr val="FFC000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Imagen 25">
            <a:extLst>
              <a:ext uri="{FF2B5EF4-FFF2-40B4-BE49-F238E27FC236}">
                <a16:creationId xmlns:a16="http://schemas.microsoft.com/office/drawing/2014/main" id="{2BAC9292-D2A3-4E87-CA1E-985E1D4E77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5653" y="5394008"/>
            <a:ext cx="403091" cy="45966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E4BC345-5691-8885-691D-6F864D0AA7D6}"/>
              </a:ext>
            </a:extLst>
          </p:cNvPr>
          <p:cNvCxnSpPr>
            <a:cxnSpLocks/>
          </p:cNvCxnSpPr>
          <p:nvPr/>
        </p:nvCxnSpPr>
        <p:spPr>
          <a:xfrm flipH="1" flipV="1">
            <a:off x="4466696" y="5531993"/>
            <a:ext cx="81936" cy="13547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9D4F174-88D6-83A7-FFE2-BE7BCD51F48E}"/>
              </a:ext>
            </a:extLst>
          </p:cNvPr>
          <p:cNvCxnSpPr>
            <a:cxnSpLocks/>
          </p:cNvCxnSpPr>
          <p:nvPr/>
        </p:nvCxnSpPr>
        <p:spPr>
          <a:xfrm flipH="1">
            <a:off x="4249013" y="5262364"/>
            <a:ext cx="98118" cy="1627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ángulo 27">
            <a:extLst>
              <a:ext uri="{FF2B5EF4-FFF2-40B4-BE49-F238E27FC236}">
                <a16:creationId xmlns:a16="http://schemas.microsoft.com/office/drawing/2014/main" id="{82C5358D-DCC1-B458-AB5C-2843EEAF5DF8}"/>
              </a:ext>
            </a:extLst>
          </p:cNvPr>
          <p:cNvSpPr/>
          <p:nvPr/>
        </p:nvSpPr>
        <p:spPr>
          <a:xfrm>
            <a:off x="3931366" y="5576200"/>
            <a:ext cx="141908" cy="1792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2" name="Rectángulo 52">
            <a:extLst>
              <a:ext uri="{FF2B5EF4-FFF2-40B4-BE49-F238E27FC236}">
                <a16:creationId xmlns:a16="http://schemas.microsoft.com/office/drawing/2014/main" id="{E880EA93-99CC-CDE7-5E22-81CDEFD2326F}"/>
              </a:ext>
            </a:extLst>
          </p:cNvPr>
          <p:cNvSpPr/>
          <p:nvPr/>
        </p:nvSpPr>
        <p:spPr>
          <a:xfrm>
            <a:off x="3967378" y="5397437"/>
            <a:ext cx="113096" cy="16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3" name="Conector recto 64">
            <a:extLst>
              <a:ext uri="{FF2B5EF4-FFF2-40B4-BE49-F238E27FC236}">
                <a16:creationId xmlns:a16="http://schemas.microsoft.com/office/drawing/2014/main" id="{B3E11210-E56F-676D-6BD7-C63118055A9A}"/>
              </a:ext>
            </a:extLst>
          </p:cNvPr>
          <p:cNvCxnSpPr>
            <a:cxnSpLocks/>
          </p:cNvCxnSpPr>
          <p:nvPr/>
        </p:nvCxnSpPr>
        <p:spPr>
          <a:xfrm>
            <a:off x="3937818" y="5587161"/>
            <a:ext cx="135821" cy="167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ector recto 68">
            <a:extLst>
              <a:ext uri="{FF2B5EF4-FFF2-40B4-BE49-F238E27FC236}">
                <a16:creationId xmlns:a16="http://schemas.microsoft.com/office/drawing/2014/main" id="{DD53EA6A-670F-6815-D19B-5DA1C12B9004}"/>
              </a:ext>
            </a:extLst>
          </p:cNvPr>
          <p:cNvCxnSpPr>
            <a:cxnSpLocks/>
          </p:cNvCxnSpPr>
          <p:nvPr/>
        </p:nvCxnSpPr>
        <p:spPr>
          <a:xfrm flipH="1">
            <a:off x="3931365" y="5575868"/>
            <a:ext cx="139894" cy="173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29CD5F9-28D9-8426-D09D-5967C6E0D7D7}"/>
              </a:ext>
            </a:extLst>
          </p:cNvPr>
          <p:cNvCxnSpPr>
            <a:cxnSpLocks/>
            <a:endCxn id="92" idx="3"/>
          </p:cNvCxnSpPr>
          <p:nvPr/>
        </p:nvCxnSpPr>
        <p:spPr>
          <a:xfrm flipV="1">
            <a:off x="3184679" y="5478834"/>
            <a:ext cx="895795" cy="43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C79D6B22-0CB5-8ABC-E336-3F2046433EBA}"/>
              </a:ext>
            </a:extLst>
          </p:cNvPr>
          <p:cNvSpPr txBox="1">
            <a:spLocks/>
          </p:cNvSpPr>
          <p:nvPr/>
        </p:nvSpPr>
        <p:spPr>
          <a:xfrm>
            <a:off x="3087531" y="207655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b="1" i="1" dirty="0">
                <a:solidFill>
                  <a:schemeClr val="tx2"/>
                </a:solidFill>
              </a:rPr>
              <a:t>TO CHILLERS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7" name="Content Placeholder 2">
            <a:extLst>
              <a:ext uri="{FF2B5EF4-FFF2-40B4-BE49-F238E27FC236}">
                <a16:creationId xmlns:a16="http://schemas.microsoft.com/office/drawing/2014/main" id="{1B539AA8-77E9-98DA-C79F-1C42066A80D6}"/>
              </a:ext>
            </a:extLst>
          </p:cNvPr>
          <p:cNvSpPr txBox="1">
            <a:spLocks/>
          </p:cNvSpPr>
          <p:nvPr/>
        </p:nvSpPr>
        <p:spPr>
          <a:xfrm>
            <a:off x="8780811" y="1526623"/>
            <a:ext cx="1194177" cy="3358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300" b="1" i="1" dirty="0">
                <a:solidFill>
                  <a:schemeClr val="tx2"/>
                </a:solidFill>
              </a:rPr>
              <a:t>TO CHILLERS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FB5694D-0930-3C9E-EFF8-AF2C06836D9C}"/>
              </a:ext>
            </a:extLst>
          </p:cNvPr>
          <p:cNvSpPr/>
          <p:nvPr/>
        </p:nvSpPr>
        <p:spPr>
          <a:xfrm>
            <a:off x="5011189" y="2404227"/>
            <a:ext cx="335823" cy="2092083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229261-0025-A594-FE41-BF671DB9B7B2}"/>
              </a:ext>
            </a:extLst>
          </p:cNvPr>
          <p:cNvSpPr/>
          <p:nvPr/>
        </p:nvSpPr>
        <p:spPr>
          <a:xfrm>
            <a:off x="4381131" y="4755972"/>
            <a:ext cx="3795878" cy="455272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7FDF25C-5583-B571-358F-1A249890277A}"/>
              </a:ext>
            </a:extLst>
          </p:cNvPr>
          <p:cNvSpPr/>
          <p:nvPr/>
        </p:nvSpPr>
        <p:spPr>
          <a:xfrm>
            <a:off x="3845872" y="6154365"/>
            <a:ext cx="4362893" cy="401397"/>
          </a:xfrm>
          <a:prstGeom prst="roundRect">
            <a:avLst>
              <a:gd name="adj" fmla="val 3933"/>
            </a:avLst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Textfeld 3">
            <a:extLst>
              <a:ext uri="{FF2B5EF4-FFF2-40B4-BE49-F238E27FC236}">
                <a16:creationId xmlns:a16="http://schemas.microsoft.com/office/drawing/2014/main" id="{7D0138D6-3A65-E1CE-57B9-0E588A13673C}"/>
              </a:ext>
            </a:extLst>
          </p:cNvPr>
          <p:cNvSpPr txBox="1"/>
          <p:nvPr/>
        </p:nvSpPr>
        <p:spPr>
          <a:xfrm>
            <a:off x="5350543" y="160483"/>
            <a:ext cx="2411697" cy="2389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CH" sz="1200" dirty="0">
                <a:solidFill>
                  <a:schemeClr val="bg1"/>
                </a:solidFill>
              </a:rPr>
              <a:t>Inigo Martin Melero (CERN/EN/CV)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58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F4F7D-204E-23CE-AC22-B8C15B0E3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8E9B81C-D2F5-8C46-3357-D1175832AF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941" y="1034023"/>
            <a:ext cx="5796964" cy="501359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5072E33-6128-0444-CDE8-D2FE1ABB8F69}"/>
              </a:ext>
            </a:extLst>
          </p:cNvPr>
          <p:cNvSpPr txBox="1">
            <a:spLocks/>
          </p:cNvSpPr>
          <p:nvPr/>
        </p:nvSpPr>
        <p:spPr>
          <a:xfrm>
            <a:off x="82323" y="330554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fr-FR"/>
            </a:defPPr>
            <a:lvl1pPr lvl="0" algn="ctr">
              <a:spcBef>
                <a:spcPct val="0"/>
              </a:spcBef>
              <a:buNone/>
              <a:defRPr sz="4400" b="1" kern="0">
                <a:solidFill>
                  <a:srgbClr val="0F124A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2. Update on integration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416B994-6BFB-FB14-AFFC-06A97AF736E0}"/>
              </a:ext>
            </a:extLst>
          </p:cNvPr>
          <p:cNvGrpSpPr/>
          <p:nvPr/>
        </p:nvGrpSpPr>
        <p:grpSpPr>
          <a:xfrm>
            <a:off x="3758" y="-2130"/>
            <a:ext cx="12188241" cy="495300"/>
            <a:chOff x="3758" y="-2130"/>
            <a:chExt cx="12188241" cy="4953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F72FD77-2803-E3B5-9B04-DD6A0F2BB3DC}"/>
                </a:ext>
              </a:extLst>
            </p:cNvPr>
            <p:cNvGrpSpPr/>
            <p:nvPr/>
          </p:nvGrpSpPr>
          <p:grpSpPr>
            <a:xfrm>
              <a:off x="3758" y="-2130"/>
              <a:ext cx="12188241" cy="495300"/>
              <a:chOff x="3758" y="-2130"/>
              <a:chExt cx="12188241" cy="4953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7545E0D-675B-C997-C761-0077C5A5C5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58" y="-2130"/>
                <a:ext cx="847725" cy="4953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DD93E1F-5E73-1FD4-9E3D-D8DE601F10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482" y="-2130"/>
                <a:ext cx="11340517" cy="495299"/>
              </a:xfrm>
              <a:prstGeom prst="rect">
                <a:avLst/>
              </a:prstGeom>
            </p:spPr>
          </p:pic>
        </p:grpSp>
        <p:sp>
          <p:nvSpPr>
            <p:cNvPr id="6" name="Textfeld 3">
              <a:extLst>
                <a:ext uri="{FF2B5EF4-FFF2-40B4-BE49-F238E27FC236}">
                  <a16:creationId xmlns:a16="http://schemas.microsoft.com/office/drawing/2014/main" id="{1E98AC86-8D6E-693C-7726-1596F8F1299C}"/>
                </a:ext>
              </a:extLst>
            </p:cNvPr>
            <p:cNvSpPr txBox="1"/>
            <p:nvPr/>
          </p:nvSpPr>
          <p:spPr>
            <a:xfrm>
              <a:off x="5350543" y="160483"/>
              <a:ext cx="2411697" cy="23892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ts val="1238"/>
                </a:lnSpc>
              </a:pPr>
              <a:r>
                <a:rPr lang="fr-CH" sz="1200" dirty="0">
                  <a:solidFill>
                    <a:schemeClr val="bg1"/>
                  </a:solidFill>
                </a:rPr>
                <a:t>Inigo Martin Melero (CERN/EN/CV)</a:t>
              </a:r>
              <a:endParaRPr lang="de-AT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3909E95E-90E1-F6FE-01B7-AA527FDB0F7B}"/>
              </a:ext>
            </a:extLst>
          </p:cNvPr>
          <p:cNvSpPr txBox="1">
            <a:spLocks/>
          </p:cNvSpPr>
          <p:nvPr/>
        </p:nvSpPr>
        <p:spPr>
          <a:xfrm>
            <a:off x="11258551" y="160483"/>
            <a:ext cx="374378" cy="2389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1400" smtClean="0">
                <a:solidFill>
                  <a:schemeClr val="bg1"/>
                </a:solidFill>
              </a:rPr>
              <a:pPr/>
              <a:t>9</a:t>
            </a:fld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14" name="Imagen 18">
            <a:extLst>
              <a:ext uri="{FF2B5EF4-FFF2-40B4-BE49-F238E27FC236}">
                <a16:creationId xmlns:a16="http://schemas.microsoft.com/office/drawing/2014/main" id="{B06DE759-0688-0C4E-FCC5-9B7A5FDEA4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7211" y="4996887"/>
            <a:ext cx="1594144" cy="1744299"/>
          </a:xfrm>
          <a:prstGeom prst="rect">
            <a:avLst/>
          </a:prstGeom>
        </p:spPr>
      </p:pic>
      <p:sp>
        <p:nvSpPr>
          <p:cNvPr id="15" name="Rectángulo 22">
            <a:extLst>
              <a:ext uri="{FF2B5EF4-FFF2-40B4-BE49-F238E27FC236}">
                <a16:creationId xmlns:a16="http://schemas.microsoft.com/office/drawing/2014/main" id="{D029D9F0-D42B-C5F6-966C-4001685E9EB1}"/>
              </a:ext>
            </a:extLst>
          </p:cNvPr>
          <p:cNvSpPr/>
          <p:nvPr/>
        </p:nvSpPr>
        <p:spPr>
          <a:xfrm>
            <a:off x="11349383" y="5532003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22">
            <a:extLst>
              <a:ext uri="{FF2B5EF4-FFF2-40B4-BE49-F238E27FC236}">
                <a16:creationId xmlns:a16="http://schemas.microsoft.com/office/drawing/2014/main" id="{CDF20B79-E3A3-01A4-E47D-FDE361DF44CC}"/>
              </a:ext>
            </a:extLst>
          </p:cNvPr>
          <p:cNvSpPr/>
          <p:nvPr/>
        </p:nvSpPr>
        <p:spPr>
          <a:xfrm>
            <a:off x="11471350" y="6303528"/>
            <a:ext cx="242888" cy="1533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7" name="Tabla 11">
            <a:extLst>
              <a:ext uri="{FF2B5EF4-FFF2-40B4-BE49-F238E27FC236}">
                <a16:creationId xmlns:a16="http://schemas.microsoft.com/office/drawing/2014/main" id="{7BD7B01E-01AE-0F5D-1D49-91BD3BDBF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603694"/>
              </p:ext>
            </p:extLst>
          </p:nvPr>
        </p:nvGraphicFramePr>
        <p:xfrm>
          <a:off x="135708" y="6103451"/>
          <a:ext cx="7088700" cy="553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181">
                  <a:extLst>
                    <a:ext uri="{9D8B030D-6E8A-4147-A177-3AD203B41FA5}">
                      <a16:colId xmlns:a16="http://schemas.microsoft.com/office/drawing/2014/main" val="643337461"/>
                    </a:ext>
                  </a:extLst>
                </a:gridCol>
                <a:gridCol w="2704290">
                  <a:extLst>
                    <a:ext uri="{9D8B030D-6E8A-4147-A177-3AD203B41FA5}">
                      <a16:colId xmlns:a16="http://schemas.microsoft.com/office/drawing/2014/main" val="1868157701"/>
                    </a:ext>
                  </a:extLst>
                </a:gridCol>
                <a:gridCol w="1076527">
                  <a:extLst>
                    <a:ext uri="{9D8B030D-6E8A-4147-A177-3AD203B41FA5}">
                      <a16:colId xmlns:a16="http://schemas.microsoft.com/office/drawing/2014/main" val="3199712778"/>
                    </a:ext>
                  </a:extLst>
                </a:gridCol>
                <a:gridCol w="1653702">
                  <a:extLst>
                    <a:ext uri="{9D8B030D-6E8A-4147-A177-3AD203B41FA5}">
                      <a16:colId xmlns:a16="http://schemas.microsoft.com/office/drawing/2014/main" val="2815376787"/>
                    </a:ext>
                  </a:extLst>
                </a:gridCol>
              </a:tblGrid>
              <a:tr h="2733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>
                          <a:solidFill>
                            <a:schemeClr val="bg1"/>
                          </a:solidFill>
                        </a:rPr>
                        <a:t>Technical Areas in B, 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Emergency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139405"/>
                  </a:ext>
                </a:extLst>
              </a:tr>
              <a:tr h="279155"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bg1"/>
                          </a:solidFill>
                        </a:rPr>
                        <a:t>Access Mode</a:t>
                      </a:r>
                      <a:endParaRPr lang="en-GB" sz="12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/>
                        <a:t>Ventilation Service Cavern: </a:t>
                      </a:r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 </a:t>
                      </a:r>
                      <a:r>
                        <a:rPr lang="en-GB" sz="12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40,000 m</a:t>
                      </a:r>
                      <a:r>
                        <a:rPr lang="en-GB" sz="1200" baseline="30000" noProof="0" dirty="0"/>
                        <a:t>3</a:t>
                      </a:r>
                      <a:r>
                        <a:rPr lang="en-GB" sz="1200" baseline="0" noProof="0" dirty="0"/>
                        <a:t>/h</a:t>
                      </a:r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1365"/>
                  </a:ext>
                </a:extLst>
              </a:tr>
            </a:tbl>
          </a:graphicData>
        </a:graphic>
      </p:graphicFrame>
      <p:sp>
        <p:nvSpPr>
          <p:cNvPr id="13" name="TextBox 23">
            <a:extLst>
              <a:ext uri="{FF2B5EF4-FFF2-40B4-BE49-F238E27FC236}">
                <a16:creationId xmlns:a16="http://schemas.microsoft.com/office/drawing/2014/main" id="{B6FBFE32-2A12-9DC4-4AEB-72B2292C8DC4}"/>
              </a:ext>
            </a:extLst>
          </p:cNvPr>
          <p:cNvSpPr txBox="1"/>
          <p:nvPr/>
        </p:nvSpPr>
        <p:spPr>
          <a:xfrm>
            <a:off x="8556266" y="663240"/>
            <a:ext cx="34707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Points: B, F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B3C3ED04-2C3C-012A-C0E8-CA59C0DD2D69}"/>
              </a:ext>
            </a:extLst>
          </p:cNvPr>
          <p:cNvSpPr txBox="1"/>
          <p:nvPr/>
        </p:nvSpPr>
        <p:spPr>
          <a:xfrm>
            <a:off x="104262" y="4668764"/>
            <a:ext cx="5323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PF.9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22C95692-BAEA-4914-4926-C6832B653BFA}"/>
              </a:ext>
            </a:extLst>
          </p:cNvPr>
          <p:cNvSpPr txBox="1"/>
          <p:nvPr/>
        </p:nvSpPr>
        <p:spPr>
          <a:xfrm>
            <a:off x="161721" y="4960938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PF.7</a:t>
            </a:r>
          </a:p>
        </p:txBody>
      </p:sp>
      <p:pic>
        <p:nvPicPr>
          <p:cNvPr id="25" name="Image 7" descr="Une image contenant texte, diagramme, cercle, ligne&#10;&#10;Description générée automatiquement">
            <a:extLst>
              <a:ext uri="{FF2B5EF4-FFF2-40B4-BE49-F238E27FC236}">
                <a16:creationId xmlns:a16="http://schemas.microsoft.com/office/drawing/2014/main" id="{EEA24C8C-BF0E-7C26-4016-420B8A7C41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r="15502"/>
          <a:stretch/>
        </p:blipFill>
        <p:spPr>
          <a:xfrm>
            <a:off x="4145036" y="1915321"/>
            <a:ext cx="3087910" cy="3034387"/>
          </a:xfrm>
          <a:prstGeom prst="rect">
            <a:avLst/>
          </a:prstGeom>
        </p:spPr>
      </p:pic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2F69DF31-F69A-8457-2F48-8D912EE15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5491"/>
              </p:ext>
            </p:extLst>
          </p:nvPr>
        </p:nvGraphicFramePr>
        <p:xfrm>
          <a:off x="8671185" y="1086210"/>
          <a:ext cx="3355796" cy="25954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30580">
                  <a:extLst>
                    <a:ext uri="{9D8B030D-6E8A-4147-A177-3AD203B41FA5}">
                      <a16:colId xmlns:a16="http://schemas.microsoft.com/office/drawing/2014/main" val="3127293892"/>
                    </a:ext>
                  </a:extLst>
                </a:gridCol>
                <a:gridCol w="2018893">
                  <a:extLst>
                    <a:ext uri="{9D8B030D-6E8A-4147-A177-3AD203B41FA5}">
                      <a16:colId xmlns:a16="http://schemas.microsoft.com/office/drawing/2014/main" val="1466214272"/>
                    </a:ext>
                  </a:extLst>
                </a:gridCol>
                <a:gridCol w="506323">
                  <a:extLst>
                    <a:ext uri="{9D8B030D-6E8A-4147-A177-3AD203B41FA5}">
                      <a16:colId xmlns:a16="http://schemas.microsoft.com/office/drawing/2014/main" val="2743453330"/>
                    </a:ext>
                  </a:extLst>
                </a:gridCol>
              </a:tblGrid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Reference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Duct Function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Size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1184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PF.1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2348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PF.2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0739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PF.3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265741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PF.4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Supply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76279"/>
                  </a:ext>
                </a:extLst>
              </a:tr>
              <a:tr h="16111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PF.5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Tunnel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965340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PF.6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Emergency Extract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740528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PF.7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Service Cavern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923075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PF.8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Ventilation Service Cavern Extract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1.1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806953"/>
                  </a:ext>
                </a:extLst>
              </a:tr>
              <a:tr h="2629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PF.9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Shaft </a:t>
                      </a:r>
                      <a:r>
                        <a:rPr lang="en-US" sz="900" dirty="0" err="1"/>
                        <a:t>Pressurisation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1.2 m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471430"/>
                  </a:ext>
                </a:extLst>
              </a:tr>
            </a:tbl>
          </a:graphicData>
        </a:graphic>
      </p:graphicFrame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176CCD7-62D2-DFCA-F8A6-3B310B309582}"/>
              </a:ext>
            </a:extLst>
          </p:cNvPr>
          <p:cNvCxnSpPr>
            <a:cxnSpLocks/>
          </p:cNvCxnSpPr>
          <p:nvPr/>
        </p:nvCxnSpPr>
        <p:spPr>
          <a:xfrm flipH="1">
            <a:off x="2712720" y="3676255"/>
            <a:ext cx="1334493" cy="19470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BDD536E-024C-E083-4406-8319FFC57BA2}"/>
              </a:ext>
            </a:extLst>
          </p:cNvPr>
          <p:cNvSpPr txBox="1"/>
          <p:nvPr/>
        </p:nvSpPr>
        <p:spPr>
          <a:xfrm rot="18773346">
            <a:off x="4911058" y="4026885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PF.1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1CCF84A-0661-1AA4-59EE-1530F6B9EC52}"/>
              </a:ext>
            </a:extLst>
          </p:cNvPr>
          <p:cNvSpPr txBox="1"/>
          <p:nvPr/>
        </p:nvSpPr>
        <p:spPr>
          <a:xfrm rot="18773346">
            <a:off x="5831398" y="4055783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PF.4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C4F845-117F-FAAE-A41C-D0195F3F474A}"/>
              </a:ext>
            </a:extLst>
          </p:cNvPr>
          <p:cNvSpPr txBox="1"/>
          <p:nvPr/>
        </p:nvSpPr>
        <p:spPr>
          <a:xfrm rot="20053088">
            <a:off x="4759710" y="1861327"/>
            <a:ext cx="418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PF.3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0646D0-A8D7-44D3-7AD8-ECDFDF131021}"/>
              </a:ext>
            </a:extLst>
          </p:cNvPr>
          <p:cNvSpPr txBox="1"/>
          <p:nvPr/>
        </p:nvSpPr>
        <p:spPr>
          <a:xfrm rot="2168329">
            <a:off x="6176172" y="2005703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PF.6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B4B420-F3A8-2235-77B6-9FB7A84B8B0A}"/>
              </a:ext>
            </a:extLst>
          </p:cNvPr>
          <p:cNvSpPr txBox="1"/>
          <p:nvPr/>
        </p:nvSpPr>
        <p:spPr>
          <a:xfrm rot="18773346">
            <a:off x="6304119" y="2746186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PF.2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0566F1-E2F8-4FB9-BE6A-6C5FD040DD10}"/>
              </a:ext>
            </a:extLst>
          </p:cNvPr>
          <p:cNvSpPr txBox="1"/>
          <p:nvPr/>
        </p:nvSpPr>
        <p:spPr>
          <a:xfrm rot="18773346">
            <a:off x="6390475" y="3406385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PF.5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1AB494-B793-75A9-A0A2-A76832738CB6}"/>
              </a:ext>
            </a:extLst>
          </p:cNvPr>
          <p:cNvSpPr txBox="1"/>
          <p:nvPr/>
        </p:nvSpPr>
        <p:spPr>
          <a:xfrm rot="18773346">
            <a:off x="6065233" y="2423277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PF.8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5BFEEB-0123-A845-7E3D-374A540AF21D}"/>
              </a:ext>
            </a:extLst>
          </p:cNvPr>
          <p:cNvSpPr txBox="1"/>
          <p:nvPr/>
        </p:nvSpPr>
        <p:spPr>
          <a:xfrm rot="18773346">
            <a:off x="6431514" y="3083474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PF.7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TextBox 23">
            <a:extLst>
              <a:ext uri="{FF2B5EF4-FFF2-40B4-BE49-F238E27FC236}">
                <a16:creationId xmlns:a16="http://schemas.microsoft.com/office/drawing/2014/main" id="{01F57F0D-2C57-54F5-D411-D110236073A3}"/>
              </a:ext>
            </a:extLst>
          </p:cNvPr>
          <p:cNvSpPr txBox="1"/>
          <p:nvPr/>
        </p:nvSpPr>
        <p:spPr>
          <a:xfrm>
            <a:off x="161721" y="5221994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PF.8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FDCB84F1-F57E-2D73-B1DE-E2A61DBB4708}"/>
              </a:ext>
            </a:extLst>
          </p:cNvPr>
          <p:cNvSpPr txBox="1"/>
          <p:nvPr/>
        </p:nvSpPr>
        <p:spPr>
          <a:xfrm>
            <a:off x="165891" y="5512248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PF.1</a:t>
            </a:r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id="{414F2AEC-F79C-A8F5-0AC2-9C6D68243F65}"/>
              </a:ext>
            </a:extLst>
          </p:cNvPr>
          <p:cNvSpPr txBox="1"/>
          <p:nvPr/>
        </p:nvSpPr>
        <p:spPr>
          <a:xfrm>
            <a:off x="168234" y="5772558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PF.2</a:t>
            </a:r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id="{0280FB86-D019-1516-C456-20DCD775273F}"/>
              </a:ext>
            </a:extLst>
          </p:cNvPr>
          <p:cNvSpPr txBox="1"/>
          <p:nvPr/>
        </p:nvSpPr>
        <p:spPr>
          <a:xfrm>
            <a:off x="3953031" y="5772558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PF.3</a:t>
            </a: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id="{FBA7131E-656F-3094-DE5C-D3114B64DD37}"/>
              </a:ext>
            </a:extLst>
          </p:cNvPr>
          <p:cNvSpPr txBox="1"/>
          <p:nvPr/>
        </p:nvSpPr>
        <p:spPr>
          <a:xfrm>
            <a:off x="3953031" y="5514273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PF.6</a:t>
            </a:r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id="{8C531DF9-5852-4040-9F05-1E054F0F4792}"/>
              </a:ext>
            </a:extLst>
          </p:cNvPr>
          <p:cNvSpPr txBox="1"/>
          <p:nvPr/>
        </p:nvSpPr>
        <p:spPr>
          <a:xfrm>
            <a:off x="3939302" y="4960458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PF.4</a:t>
            </a:r>
          </a:p>
        </p:txBody>
      </p:sp>
      <p:sp>
        <p:nvSpPr>
          <p:cNvPr id="51" name="TextBox 23">
            <a:extLst>
              <a:ext uri="{FF2B5EF4-FFF2-40B4-BE49-F238E27FC236}">
                <a16:creationId xmlns:a16="http://schemas.microsoft.com/office/drawing/2014/main" id="{80AF792C-E7CD-BE88-F0DC-E15DA444C7FB}"/>
              </a:ext>
            </a:extLst>
          </p:cNvPr>
          <p:cNvSpPr txBox="1"/>
          <p:nvPr/>
        </p:nvSpPr>
        <p:spPr>
          <a:xfrm>
            <a:off x="3939302" y="5219315"/>
            <a:ext cx="4174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</a:pPr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PF.5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DD1BD3A2-4FCE-A648-42B1-6CF4C327308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2596" y="3676255"/>
            <a:ext cx="3147497" cy="3058795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44B97B6D-1B8B-4B18-2C8A-CDE1B94C9994}"/>
              </a:ext>
            </a:extLst>
          </p:cNvPr>
          <p:cNvSpPr txBox="1"/>
          <p:nvPr/>
        </p:nvSpPr>
        <p:spPr>
          <a:xfrm>
            <a:off x="8386555" y="5860891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PF.9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4EE4EA6-AFB5-06BF-C6C7-1A6CAD62A0A3}"/>
              </a:ext>
            </a:extLst>
          </p:cNvPr>
          <p:cNvSpPr txBox="1"/>
          <p:nvPr/>
        </p:nvSpPr>
        <p:spPr>
          <a:xfrm>
            <a:off x="8546344" y="6167165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PF.1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B340129-6581-62E5-162F-8A6E1BE062D1}"/>
              </a:ext>
            </a:extLst>
          </p:cNvPr>
          <p:cNvSpPr txBox="1"/>
          <p:nvPr/>
        </p:nvSpPr>
        <p:spPr>
          <a:xfrm>
            <a:off x="8222256" y="6167165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PF.2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8BB5C68-FBDC-D13D-9F49-AF2EEDCCF2BB}"/>
              </a:ext>
            </a:extLst>
          </p:cNvPr>
          <p:cNvSpPr txBox="1"/>
          <p:nvPr/>
        </p:nvSpPr>
        <p:spPr>
          <a:xfrm>
            <a:off x="8866578" y="6122501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PF.7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A24ACC4-1C2F-40AA-D5F9-941853E283BA}"/>
              </a:ext>
            </a:extLst>
          </p:cNvPr>
          <p:cNvSpPr txBox="1"/>
          <p:nvPr/>
        </p:nvSpPr>
        <p:spPr>
          <a:xfrm>
            <a:off x="7902022" y="6130689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PF.8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F75D987-9328-C5B1-6F67-5D9363B83EC6}"/>
              </a:ext>
            </a:extLst>
          </p:cNvPr>
          <p:cNvSpPr txBox="1"/>
          <p:nvPr/>
        </p:nvSpPr>
        <p:spPr>
          <a:xfrm>
            <a:off x="9462803" y="5342426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PF.4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7EB73CA-629C-E02F-0262-C862140B5673}"/>
              </a:ext>
            </a:extLst>
          </p:cNvPr>
          <p:cNvSpPr txBox="1"/>
          <p:nvPr/>
        </p:nvSpPr>
        <p:spPr>
          <a:xfrm>
            <a:off x="7317497" y="5329902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PF.5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A0F3A1D-3AAA-C275-7DEA-00FE2FDDD5F9}"/>
              </a:ext>
            </a:extLst>
          </p:cNvPr>
          <p:cNvSpPr txBox="1"/>
          <p:nvPr/>
        </p:nvSpPr>
        <p:spPr>
          <a:xfrm rot="3632550">
            <a:off x="7348052" y="5632761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PF.3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2961C9-57F2-7E6C-4391-C70A1E745265}"/>
              </a:ext>
            </a:extLst>
          </p:cNvPr>
          <p:cNvSpPr txBox="1"/>
          <p:nvPr/>
        </p:nvSpPr>
        <p:spPr>
          <a:xfrm rot="17796336">
            <a:off x="9411233" y="5632761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>
                    <a:lumMod val="50000"/>
                  </a:schemeClr>
                </a:solidFill>
              </a:rPr>
              <a:t>PF.6</a:t>
            </a:r>
            <a:endParaRPr lang="en-GB" sz="105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470AF93-EF8C-1A18-53A0-293B6BED2A70}"/>
              </a:ext>
            </a:extLst>
          </p:cNvPr>
          <p:cNvCxnSpPr>
            <a:cxnSpLocks/>
            <a:stCxn id="53" idx="1"/>
          </p:cNvCxnSpPr>
          <p:nvPr/>
        </p:nvCxnSpPr>
        <p:spPr>
          <a:xfrm flipH="1" flipV="1">
            <a:off x="2628900" y="4825349"/>
            <a:ext cx="4343696" cy="38030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16E55B6D-C57F-3D2D-C370-7D41E98C9A5C}"/>
              </a:ext>
            </a:extLst>
          </p:cNvPr>
          <p:cNvSpPr txBox="1"/>
          <p:nvPr/>
        </p:nvSpPr>
        <p:spPr>
          <a:xfrm>
            <a:off x="6616021" y="4107210"/>
            <a:ext cx="8402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Integration </a:t>
            </a:r>
          </a:p>
          <a:p>
            <a:r>
              <a:rPr lang="en-US" sz="1050" i="1" dirty="0">
                <a:solidFill>
                  <a:schemeClr val="accent2">
                    <a:lumMod val="75000"/>
                  </a:schemeClr>
                </a:solidFill>
              </a:rPr>
              <a:t>under study</a:t>
            </a:r>
            <a:endParaRPr lang="en-GB" sz="105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1445AD-0E62-AA4D-1AAF-857B7D26C8E3}"/>
              </a:ext>
            </a:extLst>
          </p:cNvPr>
          <p:cNvSpPr txBox="1"/>
          <p:nvPr/>
        </p:nvSpPr>
        <p:spPr>
          <a:xfrm>
            <a:off x="5181561" y="2572235"/>
            <a:ext cx="9941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Tunnel Section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56E071-5EEF-3DAA-2551-34642E560DE4}"/>
              </a:ext>
            </a:extLst>
          </p:cNvPr>
          <p:cNvSpPr txBox="1"/>
          <p:nvPr/>
        </p:nvSpPr>
        <p:spPr>
          <a:xfrm>
            <a:off x="8161462" y="4131172"/>
            <a:ext cx="769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accent1">
                    <a:lumMod val="50000"/>
                  </a:schemeClr>
                </a:solidFill>
              </a:rPr>
              <a:t>Shaft View</a:t>
            </a:r>
            <a:endParaRPr lang="en-GB" sz="105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17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73216</TotalTime>
  <Words>3863</Words>
  <Application>Microsoft Office PowerPoint</Application>
  <PresentationFormat>Panorámica</PresentationFormat>
  <Paragraphs>1235</Paragraphs>
  <Slides>33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Inigo Martin Melero</dc:creator>
  <cp:lastModifiedBy>JUAN ANTONIO MARTIN</cp:lastModifiedBy>
  <cp:revision>1240</cp:revision>
  <dcterms:created xsi:type="dcterms:W3CDTF">2024-03-28T12:23:09Z</dcterms:created>
  <dcterms:modified xsi:type="dcterms:W3CDTF">2025-05-22T09:13:24Z</dcterms:modified>
</cp:coreProperties>
</file>