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1304" r:id="rId3"/>
    <p:sldId id="276" r:id="rId4"/>
    <p:sldId id="278" r:id="rId5"/>
    <p:sldId id="1317" r:id="rId6"/>
    <p:sldId id="1319" r:id="rId7"/>
    <p:sldId id="1332" r:id="rId8"/>
    <p:sldId id="1329" r:id="rId9"/>
    <p:sldId id="1330" r:id="rId10"/>
    <p:sldId id="1331" r:id="rId11"/>
    <p:sldId id="1310" r:id="rId12"/>
    <p:sldId id="1311" r:id="rId13"/>
    <p:sldId id="1320" r:id="rId14"/>
    <p:sldId id="1321" r:id="rId15"/>
    <p:sldId id="1324" r:id="rId16"/>
    <p:sldId id="1241" r:id="rId17"/>
    <p:sldId id="1244" r:id="rId18"/>
    <p:sldId id="1285" r:id="rId19"/>
    <p:sldId id="1325" r:id="rId20"/>
    <p:sldId id="1326" r:id="rId21"/>
    <p:sldId id="1328" r:id="rId22"/>
    <p:sldId id="274" r:id="rId23"/>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1304"/>
            <p14:sldId id="276"/>
            <p14:sldId id="278"/>
            <p14:sldId id="1317"/>
            <p14:sldId id="1319"/>
            <p14:sldId id="1332"/>
            <p14:sldId id="1329"/>
            <p14:sldId id="1330"/>
            <p14:sldId id="1331"/>
            <p14:sldId id="1310"/>
            <p14:sldId id="1311"/>
            <p14:sldId id="1320"/>
            <p14:sldId id="1321"/>
            <p14:sldId id="1324"/>
            <p14:sldId id="1241"/>
            <p14:sldId id="1244"/>
            <p14:sldId id="1285"/>
            <p14:sldId id="1325"/>
            <p14:sldId id="1326"/>
            <p14:sldId id="1328"/>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76A74F"/>
    <a:srgbClr val="0F124A"/>
    <a:srgbClr val="DFDFDF"/>
    <a:srgbClr val="F6FDA3"/>
    <a:srgbClr val="D4BEF7"/>
    <a:srgbClr val="B8BAFA"/>
    <a:srgbClr val="DBDBE4"/>
    <a:srgbClr val="FFE4DF"/>
    <a:srgbClr val="DAE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7760BF-DEBD-4BF3-A3A3-3FB8F490AE23}" v="4" dt="2025-05-16T07:08:10.5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6" autoAdjust="0"/>
    <p:restoredTop sz="94040" autoAdjust="0"/>
  </p:normalViewPr>
  <p:slideViewPr>
    <p:cSldViewPr>
      <p:cViewPr>
        <p:scale>
          <a:sx n="140" d="100"/>
          <a:sy n="140" d="100"/>
        </p:scale>
        <p:origin x="798" y="-6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247760BF-DEBD-4BF3-A3A3-3FB8F490AE23}"/>
    <pc:docChg chg="undo custSel addSld modSld sldOrd modMainMaster modSection modNotesMaster">
      <pc:chgData name="Timothy Paul Watson" userId="b96d2eaa-992c-468e-8549-7806c07b2251" providerId="ADAL" clId="{247760BF-DEBD-4BF3-A3A3-3FB8F490AE23}" dt="2025-05-19T07:38:35.835" v="2607" actId="20577"/>
      <pc:docMkLst>
        <pc:docMk/>
      </pc:docMkLst>
      <pc:sldChg chg="modSp mod">
        <pc:chgData name="Timothy Paul Watson" userId="b96d2eaa-992c-468e-8549-7806c07b2251" providerId="ADAL" clId="{247760BF-DEBD-4BF3-A3A3-3FB8F490AE23}" dt="2025-05-16T11:17:24.091" v="1221" actId="20577"/>
        <pc:sldMkLst>
          <pc:docMk/>
          <pc:sldMk cId="3822131925" sldId="276"/>
        </pc:sldMkLst>
        <pc:spChg chg="mod">
          <ac:chgData name="Timothy Paul Watson" userId="b96d2eaa-992c-468e-8549-7806c07b2251" providerId="ADAL" clId="{247760BF-DEBD-4BF3-A3A3-3FB8F490AE23}" dt="2025-05-16T11:17:24.091" v="1221" actId="20577"/>
          <ac:spMkLst>
            <pc:docMk/>
            <pc:sldMk cId="3822131925" sldId="276"/>
            <ac:spMk id="18" creationId="{E8CE50B6-1769-4B10-B944-BE371723071E}"/>
          </ac:spMkLst>
        </pc:spChg>
      </pc:sldChg>
      <pc:sldChg chg="modSp mod">
        <pc:chgData name="Timothy Paul Watson" userId="b96d2eaa-992c-468e-8549-7806c07b2251" providerId="ADAL" clId="{247760BF-DEBD-4BF3-A3A3-3FB8F490AE23}" dt="2025-05-16T12:28:42.417" v="2433" actId="14100"/>
        <pc:sldMkLst>
          <pc:docMk/>
          <pc:sldMk cId="3160559557" sldId="278"/>
        </pc:sldMkLst>
        <pc:spChg chg="mod">
          <ac:chgData name="Timothy Paul Watson" userId="b96d2eaa-992c-468e-8549-7806c07b2251" providerId="ADAL" clId="{247760BF-DEBD-4BF3-A3A3-3FB8F490AE23}" dt="2025-05-16T07:17:57.296" v="838" actId="20577"/>
          <ac:spMkLst>
            <pc:docMk/>
            <pc:sldMk cId="3160559557" sldId="278"/>
            <ac:spMk id="2" creationId="{A306A4CB-866F-A690-5A5E-3439BEEEA7D0}"/>
          </ac:spMkLst>
        </pc:spChg>
        <pc:spChg chg="mod">
          <ac:chgData name="Timothy Paul Watson" userId="b96d2eaa-992c-468e-8549-7806c07b2251" providerId="ADAL" clId="{247760BF-DEBD-4BF3-A3A3-3FB8F490AE23}" dt="2025-05-16T12:28:42.417" v="2433" actId="14100"/>
          <ac:spMkLst>
            <pc:docMk/>
            <pc:sldMk cId="3160559557" sldId="278"/>
            <ac:spMk id="3" creationId="{ADF1B4BA-C63F-0A5F-F230-2EB729CA724C}"/>
          </ac:spMkLst>
        </pc:spChg>
      </pc:sldChg>
      <pc:sldChg chg="delSp modSp mod">
        <pc:chgData name="Timothy Paul Watson" userId="b96d2eaa-992c-468e-8549-7806c07b2251" providerId="ADAL" clId="{247760BF-DEBD-4BF3-A3A3-3FB8F490AE23}" dt="2025-05-19T07:20:02.891" v="2584" actId="948"/>
        <pc:sldMkLst>
          <pc:docMk/>
          <pc:sldMk cId="4294407437" sldId="1244"/>
        </pc:sldMkLst>
        <pc:spChg chg="mod">
          <ac:chgData name="Timothy Paul Watson" userId="b96d2eaa-992c-468e-8549-7806c07b2251" providerId="ADAL" clId="{247760BF-DEBD-4BF3-A3A3-3FB8F490AE23}" dt="2025-05-19T07:20:02.891" v="2584" actId="948"/>
          <ac:spMkLst>
            <pc:docMk/>
            <pc:sldMk cId="4294407437" sldId="1244"/>
            <ac:spMk id="4" creationId="{A2D4F24D-646E-896C-75D1-8B6CC3DE2DA5}"/>
          </ac:spMkLst>
        </pc:spChg>
        <pc:spChg chg="mod">
          <ac:chgData name="Timothy Paul Watson" userId="b96d2eaa-992c-468e-8549-7806c07b2251" providerId="ADAL" clId="{247760BF-DEBD-4BF3-A3A3-3FB8F490AE23}" dt="2025-05-16T12:37:41.435" v="2490" actId="1076"/>
          <ac:spMkLst>
            <pc:docMk/>
            <pc:sldMk cId="4294407437" sldId="1244"/>
            <ac:spMk id="142" creationId="{ECE7C32E-3EA6-1180-90C3-842DD12A5D5D}"/>
          </ac:spMkLst>
        </pc:spChg>
      </pc:sldChg>
      <pc:sldChg chg="delSp modSp mod">
        <pc:chgData name="Timothy Paul Watson" userId="b96d2eaa-992c-468e-8549-7806c07b2251" providerId="ADAL" clId="{247760BF-DEBD-4BF3-A3A3-3FB8F490AE23}" dt="2025-05-16T12:40:23.851" v="2561" actId="14100"/>
        <pc:sldMkLst>
          <pc:docMk/>
          <pc:sldMk cId="2676257283" sldId="1285"/>
        </pc:sldMkLst>
        <pc:spChg chg="mod">
          <ac:chgData name="Timothy Paul Watson" userId="b96d2eaa-992c-468e-8549-7806c07b2251" providerId="ADAL" clId="{247760BF-DEBD-4BF3-A3A3-3FB8F490AE23}" dt="2025-05-16T12:40:23.851" v="2561" actId="14100"/>
          <ac:spMkLst>
            <pc:docMk/>
            <pc:sldMk cId="2676257283" sldId="1285"/>
            <ac:spMk id="4" creationId="{6EE7FF30-4107-C8AC-D387-4174B65BC7FA}"/>
          </ac:spMkLst>
        </pc:spChg>
        <pc:spChg chg="mod">
          <ac:chgData name="Timothy Paul Watson" userId="b96d2eaa-992c-468e-8549-7806c07b2251" providerId="ADAL" clId="{247760BF-DEBD-4BF3-A3A3-3FB8F490AE23}" dt="2025-05-16T11:20:02.575" v="1238" actId="207"/>
          <ac:spMkLst>
            <pc:docMk/>
            <pc:sldMk cId="2676257283" sldId="1285"/>
            <ac:spMk id="33" creationId="{0C6D93DC-8E3A-FF99-A65D-EDF04111230B}"/>
          </ac:spMkLst>
        </pc:spChg>
        <pc:spChg chg="mod">
          <ac:chgData name="Timothy Paul Watson" userId="b96d2eaa-992c-468e-8549-7806c07b2251" providerId="ADAL" clId="{247760BF-DEBD-4BF3-A3A3-3FB8F490AE23}" dt="2025-05-16T11:19:08.582" v="1234" actId="207"/>
          <ac:spMkLst>
            <pc:docMk/>
            <pc:sldMk cId="2676257283" sldId="1285"/>
            <ac:spMk id="39" creationId="{31F6E5CA-6016-6627-ACCF-D2DCFBB35281}"/>
          </ac:spMkLst>
        </pc:spChg>
        <pc:spChg chg="mod">
          <ac:chgData name="Timothy Paul Watson" userId="b96d2eaa-992c-468e-8549-7806c07b2251" providerId="ADAL" clId="{247760BF-DEBD-4BF3-A3A3-3FB8F490AE23}" dt="2025-05-16T11:19:08.582" v="1234" actId="207"/>
          <ac:spMkLst>
            <pc:docMk/>
            <pc:sldMk cId="2676257283" sldId="1285"/>
            <ac:spMk id="42" creationId="{A7736D3E-C5E5-0813-83AB-CC71B55301FE}"/>
          </ac:spMkLst>
        </pc:spChg>
        <pc:spChg chg="mod">
          <ac:chgData name="Timothy Paul Watson" userId="b96d2eaa-992c-468e-8549-7806c07b2251" providerId="ADAL" clId="{247760BF-DEBD-4BF3-A3A3-3FB8F490AE23}" dt="2025-05-16T11:18:48.925" v="1233" actId="207"/>
          <ac:spMkLst>
            <pc:docMk/>
            <pc:sldMk cId="2676257283" sldId="1285"/>
            <ac:spMk id="61" creationId="{4563E3C3-507E-558C-B131-9F2890949454}"/>
          </ac:spMkLst>
        </pc:spChg>
        <pc:spChg chg="mod">
          <ac:chgData name="Timothy Paul Watson" userId="b96d2eaa-992c-468e-8549-7806c07b2251" providerId="ADAL" clId="{247760BF-DEBD-4BF3-A3A3-3FB8F490AE23}" dt="2025-05-16T11:19:37.914" v="1237" actId="1076"/>
          <ac:spMkLst>
            <pc:docMk/>
            <pc:sldMk cId="2676257283" sldId="1285"/>
            <ac:spMk id="95" creationId="{0E003743-7155-6F81-DDD0-6C24EECFAFE3}"/>
          </ac:spMkLst>
        </pc:spChg>
        <pc:spChg chg="mod">
          <ac:chgData name="Timothy Paul Watson" userId="b96d2eaa-992c-468e-8549-7806c07b2251" providerId="ADAL" clId="{247760BF-DEBD-4BF3-A3A3-3FB8F490AE23}" dt="2025-05-16T11:18:32.934" v="1231" actId="1076"/>
          <ac:spMkLst>
            <pc:docMk/>
            <pc:sldMk cId="2676257283" sldId="1285"/>
            <ac:spMk id="101" creationId="{28FED393-EE31-AE11-C521-A457D14FB663}"/>
          </ac:spMkLst>
        </pc:spChg>
        <pc:spChg chg="mod">
          <ac:chgData name="Timothy Paul Watson" userId="b96d2eaa-992c-468e-8549-7806c07b2251" providerId="ADAL" clId="{247760BF-DEBD-4BF3-A3A3-3FB8F490AE23}" dt="2025-05-16T11:18:39.277" v="1232" actId="1076"/>
          <ac:spMkLst>
            <pc:docMk/>
            <pc:sldMk cId="2676257283" sldId="1285"/>
            <ac:spMk id="103" creationId="{CAA5843A-2A9D-5861-E5F8-873D3EA319C7}"/>
          </ac:spMkLst>
        </pc:spChg>
        <pc:picChg chg="mod">
          <ac:chgData name="Timothy Paul Watson" userId="b96d2eaa-992c-468e-8549-7806c07b2251" providerId="ADAL" clId="{247760BF-DEBD-4BF3-A3A3-3FB8F490AE23}" dt="2025-05-16T11:19:14.143" v="1236" actId="1076"/>
          <ac:picMkLst>
            <pc:docMk/>
            <pc:sldMk cId="2676257283" sldId="1285"/>
            <ac:picMk id="32" creationId="{F1C646D9-9440-EC37-F0F7-28894A8FD460}"/>
          </ac:picMkLst>
        </pc:picChg>
      </pc:sldChg>
      <pc:sldChg chg="modSp mod">
        <pc:chgData name="Timothy Paul Watson" userId="b96d2eaa-992c-468e-8549-7806c07b2251" providerId="ADAL" clId="{247760BF-DEBD-4BF3-A3A3-3FB8F490AE23}" dt="2025-05-16T12:21:50.362" v="2235" actId="20577"/>
        <pc:sldMkLst>
          <pc:docMk/>
          <pc:sldMk cId="307835332" sldId="1317"/>
        </pc:sldMkLst>
        <pc:spChg chg="mod">
          <ac:chgData name="Timothy Paul Watson" userId="b96d2eaa-992c-468e-8549-7806c07b2251" providerId="ADAL" clId="{247760BF-DEBD-4BF3-A3A3-3FB8F490AE23}" dt="2025-05-16T12:21:50.362" v="2235" actId="20577"/>
          <ac:spMkLst>
            <pc:docMk/>
            <pc:sldMk cId="307835332" sldId="1317"/>
            <ac:spMk id="4" creationId="{80866827-2FC4-4882-CB5D-13957DCC008F}"/>
          </ac:spMkLst>
        </pc:spChg>
      </pc:sldChg>
      <pc:sldChg chg="modSp mod">
        <pc:chgData name="Timothy Paul Watson" userId="b96d2eaa-992c-468e-8549-7806c07b2251" providerId="ADAL" clId="{247760BF-DEBD-4BF3-A3A3-3FB8F490AE23}" dt="2025-05-16T12:29:00.426" v="2444" actId="1076"/>
        <pc:sldMkLst>
          <pc:docMk/>
          <pc:sldMk cId="2276826695" sldId="1319"/>
        </pc:sldMkLst>
        <pc:spChg chg="mod">
          <ac:chgData name="Timothy Paul Watson" userId="b96d2eaa-992c-468e-8549-7806c07b2251" providerId="ADAL" clId="{247760BF-DEBD-4BF3-A3A3-3FB8F490AE23}" dt="2025-05-16T12:29:00.426" v="2444" actId="1076"/>
          <ac:spMkLst>
            <pc:docMk/>
            <pc:sldMk cId="2276826695" sldId="1319"/>
            <ac:spMk id="5" creationId="{3B501EB2-74D8-03D3-33A3-B9EF1279FF20}"/>
          </ac:spMkLst>
        </pc:spChg>
        <pc:spChg chg="mod">
          <ac:chgData name="Timothy Paul Watson" userId="b96d2eaa-992c-468e-8549-7806c07b2251" providerId="ADAL" clId="{247760BF-DEBD-4BF3-A3A3-3FB8F490AE23}" dt="2025-05-16T12:27:56.937" v="2422" actId="20577"/>
          <ac:spMkLst>
            <pc:docMk/>
            <pc:sldMk cId="2276826695" sldId="1319"/>
            <ac:spMk id="6" creationId="{63778C0C-8F55-6855-E596-5BEEF84F2C5C}"/>
          </ac:spMkLst>
        </pc:spChg>
        <pc:spChg chg="mod">
          <ac:chgData name="Timothy Paul Watson" userId="b96d2eaa-992c-468e-8549-7806c07b2251" providerId="ADAL" clId="{247760BF-DEBD-4BF3-A3A3-3FB8F490AE23}" dt="2025-05-16T12:27:29.398" v="2419" actId="20577"/>
          <ac:spMkLst>
            <pc:docMk/>
            <pc:sldMk cId="2276826695" sldId="1319"/>
            <ac:spMk id="18" creationId="{059022C0-26BE-E010-4F23-C803510DE349}"/>
          </ac:spMkLst>
        </pc:spChg>
      </pc:sldChg>
      <pc:sldChg chg="modSp mod">
        <pc:chgData name="Timothy Paul Watson" userId="b96d2eaa-992c-468e-8549-7806c07b2251" providerId="ADAL" clId="{247760BF-DEBD-4BF3-A3A3-3FB8F490AE23}" dt="2025-05-19T07:15:27.126" v="2572" actId="1076"/>
        <pc:sldMkLst>
          <pc:docMk/>
          <pc:sldMk cId="344758433" sldId="1321"/>
        </pc:sldMkLst>
        <pc:spChg chg="mod">
          <ac:chgData name="Timothy Paul Watson" userId="b96d2eaa-992c-468e-8549-7806c07b2251" providerId="ADAL" clId="{247760BF-DEBD-4BF3-A3A3-3FB8F490AE23}" dt="2025-05-19T07:15:27.126" v="2572" actId="1076"/>
          <ac:spMkLst>
            <pc:docMk/>
            <pc:sldMk cId="344758433" sldId="1321"/>
            <ac:spMk id="4" creationId="{5E759F5D-8041-A0D5-C113-4D302B8A6C18}"/>
          </ac:spMkLst>
        </pc:spChg>
      </pc:sldChg>
      <pc:sldChg chg="modSp mod">
        <pc:chgData name="Timothy Paul Watson" userId="b96d2eaa-992c-468e-8549-7806c07b2251" providerId="ADAL" clId="{247760BF-DEBD-4BF3-A3A3-3FB8F490AE23}" dt="2025-05-19T07:18:19.801" v="2580" actId="20577"/>
        <pc:sldMkLst>
          <pc:docMk/>
          <pc:sldMk cId="3043519298" sldId="1324"/>
        </pc:sldMkLst>
        <pc:spChg chg="mod">
          <ac:chgData name="Timothy Paul Watson" userId="b96d2eaa-992c-468e-8549-7806c07b2251" providerId="ADAL" clId="{247760BF-DEBD-4BF3-A3A3-3FB8F490AE23}" dt="2025-05-19T07:18:19.801" v="2580" actId="20577"/>
          <ac:spMkLst>
            <pc:docMk/>
            <pc:sldMk cId="3043519298" sldId="1324"/>
            <ac:spMk id="4" creationId="{16F08BC7-02F0-7661-F015-3391CB6CC87E}"/>
          </ac:spMkLst>
        </pc:spChg>
        <pc:spChg chg="mod">
          <ac:chgData name="Timothy Paul Watson" userId="b96d2eaa-992c-468e-8549-7806c07b2251" providerId="ADAL" clId="{247760BF-DEBD-4BF3-A3A3-3FB8F490AE23}" dt="2025-05-19T07:17:59.725" v="2578" actId="20577"/>
          <ac:spMkLst>
            <pc:docMk/>
            <pc:sldMk cId="3043519298" sldId="1324"/>
            <ac:spMk id="10" creationId="{4D2F9981-7EE9-38A0-4AE1-5F73CD6CE032}"/>
          </ac:spMkLst>
        </pc:spChg>
      </pc:sldChg>
      <pc:sldChg chg="modSp mod">
        <pc:chgData name="Timothy Paul Watson" userId="b96d2eaa-992c-468e-8549-7806c07b2251" providerId="ADAL" clId="{247760BF-DEBD-4BF3-A3A3-3FB8F490AE23}" dt="2025-05-19T07:21:29.772" v="2590" actId="14100"/>
        <pc:sldMkLst>
          <pc:docMk/>
          <pc:sldMk cId="2274922625" sldId="1325"/>
        </pc:sldMkLst>
        <pc:spChg chg="mod">
          <ac:chgData name="Timothy Paul Watson" userId="b96d2eaa-992c-468e-8549-7806c07b2251" providerId="ADAL" clId="{247760BF-DEBD-4BF3-A3A3-3FB8F490AE23}" dt="2025-05-16T11:33:26.076" v="1996" actId="20577"/>
          <ac:spMkLst>
            <pc:docMk/>
            <pc:sldMk cId="2274922625" sldId="1325"/>
            <ac:spMk id="3" creationId="{A8A5F56D-3A5F-792E-2ACF-047031A9FE0C}"/>
          </ac:spMkLst>
        </pc:spChg>
        <pc:spChg chg="mod">
          <ac:chgData name="Timothy Paul Watson" userId="b96d2eaa-992c-468e-8549-7806c07b2251" providerId="ADAL" clId="{247760BF-DEBD-4BF3-A3A3-3FB8F490AE23}" dt="2025-05-19T07:21:29.772" v="2590" actId="14100"/>
          <ac:spMkLst>
            <pc:docMk/>
            <pc:sldMk cId="2274922625" sldId="1325"/>
            <ac:spMk id="7" creationId="{40290C62-717E-2AFB-C596-58351251A7EA}"/>
          </ac:spMkLst>
        </pc:spChg>
        <pc:spChg chg="mod">
          <ac:chgData name="Timothy Paul Watson" userId="b96d2eaa-992c-468e-8549-7806c07b2251" providerId="ADAL" clId="{247760BF-DEBD-4BF3-A3A3-3FB8F490AE23}" dt="2025-05-16T12:42:37.254" v="2565" actId="20577"/>
          <ac:spMkLst>
            <pc:docMk/>
            <pc:sldMk cId="2274922625" sldId="1325"/>
            <ac:spMk id="9" creationId="{1B893FC6-EF58-3211-E160-4074F86FE89F}"/>
          </ac:spMkLst>
        </pc:spChg>
        <pc:spChg chg="mod">
          <ac:chgData name="Timothy Paul Watson" userId="b96d2eaa-992c-468e-8549-7806c07b2251" providerId="ADAL" clId="{247760BF-DEBD-4BF3-A3A3-3FB8F490AE23}" dt="2025-05-16T11:25:15.276" v="1616" actId="20577"/>
          <ac:spMkLst>
            <pc:docMk/>
            <pc:sldMk cId="2274922625" sldId="1325"/>
            <ac:spMk id="10" creationId="{5CB26FEE-3AB2-ED3A-1610-1DD60D997FD4}"/>
          </ac:spMkLst>
        </pc:spChg>
      </pc:sldChg>
      <pc:sldChg chg="modSp mod">
        <pc:chgData name="Timothy Paul Watson" userId="b96d2eaa-992c-468e-8549-7806c07b2251" providerId="ADAL" clId="{247760BF-DEBD-4BF3-A3A3-3FB8F490AE23}" dt="2025-05-19T07:23:13.307" v="2605" actId="20577"/>
        <pc:sldMkLst>
          <pc:docMk/>
          <pc:sldMk cId="2358500104" sldId="1328"/>
        </pc:sldMkLst>
        <pc:spChg chg="mod">
          <ac:chgData name="Timothy Paul Watson" userId="b96d2eaa-992c-468e-8549-7806c07b2251" providerId="ADAL" clId="{247760BF-DEBD-4BF3-A3A3-3FB8F490AE23}" dt="2025-05-19T07:23:13.307" v="2605" actId="20577"/>
          <ac:spMkLst>
            <pc:docMk/>
            <pc:sldMk cId="2358500104" sldId="1328"/>
            <ac:spMk id="5" creationId="{71EEA6FF-1472-C587-FDCF-168A6BBB72F8}"/>
          </ac:spMkLst>
        </pc:spChg>
        <pc:spChg chg="mod">
          <ac:chgData name="Timothy Paul Watson" userId="b96d2eaa-992c-468e-8549-7806c07b2251" providerId="ADAL" clId="{247760BF-DEBD-4BF3-A3A3-3FB8F490AE23}" dt="2025-05-19T07:21:44.516" v="2591" actId="1076"/>
          <ac:spMkLst>
            <pc:docMk/>
            <pc:sldMk cId="2358500104" sldId="1328"/>
            <ac:spMk id="8" creationId="{B370A787-F178-7291-4D01-170C242F53AE}"/>
          </ac:spMkLst>
        </pc:spChg>
      </pc:sldChg>
      <pc:sldChg chg="modSp mod">
        <pc:chgData name="Timothy Paul Watson" userId="b96d2eaa-992c-468e-8549-7806c07b2251" providerId="ADAL" clId="{247760BF-DEBD-4BF3-A3A3-3FB8F490AE23}" dt="2025-05-16T12:30:25.985" v="2489" actId="20577"/>
        <pc:sldMkLst>
          <pc:docMk/>
          <pc:sldMk cId="1165937770" sldId="1329"/>
        </pc:sldMkLst>
        <pc:spChg chg="mod">
          <ac:chgData name="Timothy Paul Watson" userId="b96d2eaa-992c-468e-8549-7806c07b2251" providerId="ADAL" clId="{247760BF-DEBD-4BF3-A3A3-3FB8F490AE23}" dt="2025-05-16T12:30:25.985" v="2489" actId="20577"/>
          <ac:spMkLst>
            <pc:docMk/>
            <pc:sldMk cId="1165937770" sldId="1329"/>
            <ac:spMk id="13" creationId="{12752D68-40CB-3F36-700B-9D2FFF17E82C}"/>
          </ac:spMkLst>
        </pc:spChg>
        <pc:spChg chg="mod">
          <ac:chgData name="Timothy Paul Watson" userId="b96d2eaa-992c-468e-8549-7806c07b2251" providerId="ADAL" clId="{247760BF-DEBD-4BF3-A3A3-3FB8F490AE23}" dt="2025-05-16T07:43:17.416" v="970" actId="20577"/>
          <ac:spMkLst>
            <pc:docMk/>
            <pc:sldMk cId="1165937770" sldId="1329"/>
            <ac:spMk id="18" creationId="{A382F074-DB7A-562F-03FF-207FD7632B1A}"/>
          </ac:spMkLst>
        </pc:spChg>
      </pc:sldChg>
      <pc:sldChg chg="modSp mod ord">
        <pc:chgData name="Timothy Paul Watson" userId="b96d2eaa-992c-468e-8549-7806c07b2251" providerId="ADAL" clId="{247760BF-DEBD-4BF3-A3A3-3FB8F490AE23}" dt="2025-05-16T09:15:54.452" v="1220" actId="1076"/>
        <pc:sldMkLst>
          <pc:docMk/>
          <pc:sldMk cId="1756127957" sldId="1330"/>
        </pc:sldMkLst>
        <pc:spChg chg="mod">
          <ac:chgData name="Timothy Paul Watson" userId="b96d2eaa-992c-468e-8549-7806c07b2251" providerId="ADAL" clId="{247760BF-DEBD-4BF3-A3A3-3FB8F490AE23}" dt="2025-05-13T06:53:30.195" v="55"/>
          <ac:spMkLst>
            <pc:docMk/>
            <pc:sldMk cId="1756127957" sldId="1330"/>
            <ac:spMk id="4" creationId="{4DEDFCEF-6397-616D-3D1C-C725AC62F808}"/>
          </ac:spMkLst>
        </pc:spChg>
        <pc:spChg chg="mod">
          <ac:chgData name="Timothy Paul Watson" userId="b96d2eaa-992c-468e-8549-7806c07b2251" providerId="ADAL" clId="{247760BF-DEBD-4BF3-A3A3-3FB8F490AE23}" dt="2025-05-16T09:15:54.452" v="1220" actId="1076"/>
          <ac:spMkLst>
            <pc:docMk/>
            <pc:sldMk cId="1756127957" sldId="1330"/>
            <ac:spMk id="13" creationId="{624E7209-98BC-2491-A99B-2D74533C1357}"/>
          </ac:spMkLst>
        </pc:spChg>
      </pc:sldChg>
      <pc:sldChg chg="modSp mod">
        <pc:chgData name="Timothy Paul Watson" userId="b96d2eaa-992c-468e-8549-7806c07b2251" providerId="ADAL" clId="{247760BF-DEBD-4BF3-A3A3-3FB8F490AE23}" dt="2025-05-19T07:13:24.279" v="2571" actId="14100"/>
        <pc:sldMkLst>
          <pc:docMk/>
          <pc:sldMk cId="3751846356" sldId="1331"/>
        </pc:sldMkLst>
        <pc:picChg chg="mod">
          <ac:chgData name="Timothy Paul Watson" userId="b96d2eaa-992c-468e-8549-7806c07b2251" providerId="ADAL" clId="{247760BF-DEBD-4BF3-A3A3-3FB8F490AE23}" dt="2025-05-19T07:13:24.279" v="2571" actId="14100"/>
          <ac:picMkLst>
            <pc:docMk/>
            <pc:sldMk cId="3751846356" sldId="1331"/>
            <ac:picMk id="8" creationId="{4A618C83-2E54-573D-31C9-595945FB5A34}"/>
          </ac:picMkLst>
        </pc:picChg>
      </pc:sldChg>
      <pc:sldChg chg="addSp delSp modSp new mod">
        <pc:chgData name="Timothy Paul Watson" userId="b96d2eaa-992c-468e-8549-7806c07b2251" providerId="ADAL" clId="{247760BF-DEBD-4BF3-A3A3-3FB8F490AE23}" dt="2025-05-16T07:41:24.085" v="969" actId="20577"/>
        <pc:sldMkLst>
          <pc:docMk/>
          <pc:sldMk cId="4066954450" sldId="1332"/>
        </pc:sldMkLst>
        <pc:spChg chg="add mod">
          <ac:chgData name="Timothy Paul Watson" userId="b96d2eaa-992c-468e-8549-7806c07b2251" providerId="ADAL" clId="{247760BF-DEBD-4BF3-A3A3-3FB8F490AE23}" dt="2025-05-13T08:05:00.005" v="834" actId="20577"/>
          <ac:spMkLst>
            <pc:docMk/>
            <pc:sldMk cId="4066954450" sldId="1332"/>
            <ac:spMk id="10" creationId="{300C1A8F-1C86-B79B-E17B-CC9FEB583F2A}"/>
          </ac:spMkLst>
        </pc:spChg>
        <pc:spChg chg="add mod">
          <ac:chgData name="Timothy Paul Watson" userId="b96d2eaa-992c-468e-8549-7806c07b2251" providerId="ADAL" clId="{247760BF-DEBD-4BF3-A3A3-3FB8F490AE23}" dt="2025-05-16T07:41:24.085" v="969" actId="20577"/>
          <ac:spMkLst>
            <pc:docMk/>
            <pc:sldMk cId="4066954450" sldId="1332"/>
            <ac:spMk id="11" creationId="{1788CC61-289D-6470-B3BE-3822DC869082}"/>
          </ac:spMkLst>
        </pc:spChg>
        <pc:picChg chg="add mod">
          <ac:chgData name="Timothy Paul Watson" userId="b96d2eaa-992c-468e-8549-7806c07b2251" providerId="ADAL" clId="{247760BF-DEBD-4BF3-A3A3-3FB8F490AE23}" dt="2025-05-13T06:58:53.718" v="68" actId="14100"/>
          <ac:picMkLst>
            <pc:docMk/>
            <pc:sldMk cId="4066954450" sldId="1332"/>
            <ac:picMk id="7" creationId="{C4585536-85AC-EC0A-6468-43186A308D91}"/>
          </ac:picMkLst>
        </pc:picChg>
        <pc:picChg chg="add mod">
          <ac:chgData name="Timothy Paul Watson" userId="b96d2eaa-992c-468e-8549-7806c07b2251" providerId="ADAL" clId="{247760BF-DEBD-4BF3-A3A3-3FB8F490AE23}" dt="2025-05-13T07:02:15.135" v="491" actId="1076"/>
          <ac:picMkLst>
            <pc:docMk/>
            <pc:sldMk cId="4066954450" sldId="1332"/>
            <ac:picMk id="9" creationId="{02E1FF35-87C3-F4A8-DDE3-BFE6221845F7}"/>
          </ac:picMkLst>
        </pc:picChg>
      </pc:sldChg>
      <pc:sldMasterChg chg="modSldLayout">
        <pc:chgData name="Timothy Paul Watson" userId="b96d2eaa-992c-468e-8549-7806c07b2251" providerId="ADAL" clId="{247760BF-DEBD-4BF3-A3A3-3FB8F490AE23}" dt="2025-05-19T07:38:35.835" v="2607" actId="20577"/>
        <pc:sldMasterMkLst>
          <pc:docMk/>
          <pc:sldMasterMk cId="2319903011" sldId="2147483648"/>
        </pc:sldMasterMkLst>
        <pc:sldLayoutChg chg="modSp mod">
          <pc:chgData name="Timothy Paul Watson" userId="b96d2eaa-992c-468e-8549-7806c07b2251" providerId="ADAL" clId="{247760BF-DEBD-4BF3-A3A3-3FB8F490AE23}" dt="2025-05-19T07:38:35.835" v="2607" actId="20577"/>
          <pc:sldLayoutMkLst>
            <pc:docMk/>
            <pc:sldMasterMk cId="2319903011" sldId="2147483648"/>
            <pc:sldLayoutMk cId="1647798049" sldId="2147483651"/>
          </pc:sldLayoutMkLst>
          <pc:spChg chg="mod">
            <ac:chgData name="Timothy Paul Watson" userId="b96d2eaa-992c-468e-8549-7806c07b2251" providerId="ADAL" clId="{247760BF-DEBD-4BF3-A3A3-3FB8F490AE23}" dt="2025-05-19T07:38:35.835" v="2607" actId="20577"/>
            <ac:spMkLst>
              <pc:docMk/>
              <pc:sldMasterMk cId="2319903011" sldId="2147483648"/>
              <pc:sldLayoutMk cId="1647798049" sldId="2147483651"/>
              <ac:spMk id="4" creationId="{55176839-2985-DF98-94E9-83EA4E6967E9}"/>
            </ac:spMkLst>
          </pc:spChg>
        </pc:sldLayoutChg>
      </pc:sldMasterChg>
    </pc:docChg>
  </pc:docChgLst>
  <pc:docChgLst>
    <pc:chgData name="Timothy Paul Watson" userId="b96d2eaa-992c-468e-8549-7806c07b2251" providerId="ADAL" clId="{351FEAA9-AD11-4968-96A1-19E0C9CD2BC0}"/>
    <pc:docChg chg="undo redo custSel addSld delSld modSld modSection">
      <pc:chgData name="Timothy Paul Watson" userId="b96d2eaa-992c-468e-8549-7806c07b2251" providerId="ADAL" clId="{351FEAA9-AD11-4968-96A1-19E0C9CD2BC0}" dt="2025-05-13T06:42:01.054" v="6991" actId="20577"/>
      <pc:docMkLst>
        <pc:docMk/>
      </pc:docMkLst>
      <pc:sldChg chg="del">
        <pc:chgData name="Timothy Paul Watson" userId="b96d2eaa-992c-468e-8549-7806c07b2251" providerId="ADAL" clId="{351FEAA9-AD11-4968-96A1-19E0C9CD2BC0}" dt="2025-05-08T10:35:56.945" v="1506" actId="47"/>
        <pc:sldMkLst>
          <pc:docMk/>
          <pc:sldMk cId="1650799752" sldId="261"/>
        </pc:sldMkLst>
      </pc:sldChg>
      <pc:sldChg chg="modSp mod">
        <pc:chgData name="Timothy Paul Watson" userId="b96d2eaa-992c-468e-8549-7806c07b2251" providerId="ADAL" clId="{351FEAA9-AD11-4968-96A1-19E0C9CD2BC0}" dt="2025-05-13T06:40:14.612" v="6970" actId="1076"/>
        <pc:sldMkLst>
          <pc:docMk/>
          <pc:sldMk cId="3822131925" sldId="276"/>
        </pc:sldMkLst>
        <pc:spChg chg="mod">
          <ac:chgData name="Timothy Paul Watson" userId="b96d2eaa-992c-468e-8549-7806c07b2251" providerId="ADAL" clId="{351FEAA9-AD11-4968-96A1-19E0C9CD2BC0}" dt="2025-05-13T06:40:14.612" v="6970" actId="1076"/>
          <ac:spMkLst>
            <pc:docMk/>
            <pc:sldMk cId="3822131925" sldId="276"/>
            <ac:spMk id="5" creationId="{15FB8A36-ED1F-460B-94CD-D3A5978400E4}"/>
          </ac:spMkLst>
        </pc:spChg>
        <pc:spChg chg="mod">
          <ac:chgData name="Timothy Paul Watson" userId="b96d2eaa-992c-468e-8549-7806c07b2251" providerId="ADAL" clId="{351FEAA9-AD11-4968-96A1-19E0C9CD2BC0}" dt="2025-05-13T06:40:07.643" v="6969" actId="1076"/>
          <ac:spMkLst>
            <pc:docMk/>
            <pc:sldMk cId="3822131925" sldId="276"/>
            <ac:spMk id="18" creationId="{E8CE50B6-1769-4B10-B944-BE371723071E}"/>
          </ac:spMkLst>
        </pc:spChg>
      </pc:sldChg>
      <pc:sldChg chg="del">
        <pc:chgData name="Timothy Paul Watson" userId="b96d2eaa-992c-468e-8549-7806c07b2251" providerId="ADAL" clId="{351FEAA9-AD11-4968-96A1-19E0C9CD2BC0}" dt="2025-05-08T08:06:57.460" v="12" actId="47"/>
        <pc:sldMkLst>
          <pc:docMk/>
          <pc:sldMk cId="893816706" sldId="277"/>
        </pc:sldMkLst>
      </pc:sldChg>
      <pc:sldChg chg="addSp delSp modSp mod">
        <pc:chgData name="Timothy Paul Watson" userId="b96d2eaa-992c-468e-8549-7806c07b2251" providerId="ADAL" clId="{351FEAA9-AD11-4968-96A1-19E0C9CD2BC0}" dt="2025-05-12T12:08:19.530" v="4082" actId="14100"/>
        <pc:sldMkLst>
          <pc:docMk/>
          <pc:sldMk cId="3160559557" sldId="278"/>
        </pc:sldMkLst>
        <pc:spChg chg="mod">
          <ac:chgData name="Timothy Paul Watson" userId="b96d2eaa-992c-468e-8549-7806c07b2251" providerId="ADAL" clId="{351FEAA9-AD11-4968-96A1-19E0C9CD2BC0}" dt="2025-05-12T12:08:04.690" v="4068" actId="1076"/>
          <ac:spMkLst>
            <pc:docMk/>
            <pc:sldMk cId="3160559557" sldId="278"/>
            <ac:spMk id="2" creationId="{A306A4CB-866F-A690-5A5E-3439BEEEA7D0}"/>
          </ac:spMkLst>
        </pc:spChg>
        <pc:spChg chg="mod">
          <ac:chgData name="Timothy Paul Watson" userId="b96d2eaa-992c-468e-8549-7806c07b2251" providerId="ADAL" clId="{351FEAA9-AD11-4968-96A1-19E0C9CD2BC0}" dt="2025-05-12T12:08:19.530" v="4082" actId="14100"/>
          <ac:spMkLst>
            <pc:docMk/>
            <pc:sldMk cId="3160559557" sldId="278"/>
            <ac:spMk id="3" creationId="{ADF1B4BA-C63F-0A5F-F230-2EB729CA724C}"/>
          </ac:spMkLst>
        </pc:spChg>
        <pc:picChg chg="add mod">
          <ac:chgData name="Timothy Paul Watson" userId="b96d2eaa-992c-468e-8549-7806c07b2251" providerId="ADAL" clId="{351FEAA9-AD11-4968-96A1-19E0C9CD2BC0}" dt="2025-05-12T12:08:01.954" v="4067" actId="1076"/>
          <ac:picMkLst>
            <pc:docMk/>
            <pc:sldMk cId="3160559557" sldId="278"/>
            <ac:picMk id="5" creationId="{F903BF62-D533-C368-3597-3E9C89C60AE8}"/>
          </ac:picMkLst>
        </pc:picChg>
      </pc:sldChg>
      <pc:sldChg chg="del">
        <pc:chgData name="Timothy Paul Watson" userId="b96d2eaa-992c-468e-8549-7806c07b2251" providerId="ADAL" clId="{351FEAA9-AD11-4968-96A1-19E0C9CD2BC0}" dt="2025-05-08T08:05:27.279" v="8" actId="47"/>
        <pc:sldMkLst>
          <pc:docMk/>
          <pc:sldMk cId="2434349407" sldId="299"/>
        </pc:sldMkLst>
      </pc:sldChg>
      <pc:sldChg chg="modSp add mod">
        <pc:chgData name="Timothy Paul Watson" userId="b96d2eaa-992c-468e-8549-7806c07b2251" providerId="ADAL" clId="{351FEAA9-AD11-4968-96A1-19E0C9CD2BC0}" dt="2025-05-08T11:47:54.750" v="3277" actId="14100"/>
        <pc:sldMkLst>
          <pc:docMk/>
          <pc:sldMk cId="3418218616" sldId="1241"/>
        </pc:sldMkLst>
        <pc:spChg chg="mod">
          <ac:chgData name="Timothy Paul Watson" userId="b96d2eaa-992c-468e-8549-7806c07b2251" providerId="ADAL" clId="{351FEAA9-AD11-4968-96A1-19E0C9CD2BC0}" dt="2025-05-08T10:46:27.412" v="1513" actId="1076"/>
          <ac:spMkLst>
            <pc:docMk/>
            <pc:sldMk cId="3418218616" sldId="1241"/>
            <ac:spMk id="3" creationId="{00000000-0000-0000-0000-000000000000}"/>
          </ac:spMkLst>
        </pc:spChg>
        <pc:spChg chg="mod">
          <ac:chgData name="Timothy Paul Watson" userId="b96d2eaa-992c-468e-8549-7806c07b2251" providerId="ADAL" clId="{351FEAA9-AD11-4968-96A1-19E0C9CD2BC0}" dt="2025-05-08T11:47:54.750" v="3277" actId="14100"/>
          <ac:spMkLst>
            <pc:docMk/>
            <pc:sldMk cId="3418218616" sldId="1241"/>
            <ac:spMk id="34" creationId="{00000000-0000-0000-0000-000000000000}"/>
          </ac:spMkLst>
        </pc:spChg>
        <pc:spChg chg="mod">
          <ac:chgData name="Timothy Paul Watson" userId="b96d2eaa-992c-468e-8549-7806c07b2251" providerId="ADAL" clId="{351FEAA9-AD11-4968-96A1-19E0C9CD2BC0}" dt="2025-05-08T10:53:33.560" v="1783" actId="14100"/>
          <ac:spMkLst>
            <pc:docMk/>
            <pc:sldMk cId="3418218616" sldId="1241"/>
            <ac:spMk id="79" creationId="{03D35299-D354-4AFC-B7F7-29CB4DB0C349}"/>
          </ac:spMkLst>
        </pc:spChg>
        <pc:spChg chg="mod">
          <ac:chgData name="Timothy Paul Watson" userId="b96d2eaa-992c-468e-8549-7806c07b2251" providerId="ADAL" clId="{351FEAA9-AD11-4968-96A1-19E0C9CD2BC0}" dt="2025-05-08T10:53:29.277" v="1782" actId="14100"/>
          <ac:spMkLst>
            <pc:docMk/>
            <pc:sldMk cId="3418218616" sldId="1241"/>
            <ac:spMk id="84" creationId="{23961422-7F36-42D0-90A1-D08069044FCF}"/>
          </ac:spMkLst>
        </pc:spChg>
        <pc:spChg chg="mod">
          <ac:chgData name="Timothy Paul Watson" userId="b96d2eaa-992c-468e-8549-7806c07b2251" providerId="ADAL" clId="{351FEAA9-AD11-4968-96A1-19E0C9CD2BC0}" dt="2025-05-08T11:47:36.095" v="3276" actId="20577"/>
          <ac:spMkLst>
            <pc:docMk/>
            <pc:sldMk cId="3418218616" sldId="1241"/>
            <ac:spMk id="105" creationId="{E75A51DA-2312-43AB-95ED-A2D81C688ED1}"/>
          </ac:spMkLst>
        </pc:spChg>
        <pc:cxnChg chg="mod">
          <ac:chgData name="Timothy Paul Watson" userId="b96d2eaa-992c-468e-8549-7806c07b2251" providerId="ADAL" clId="{351FEAA9-AD11-4968-96A1-19E0C9CD2BC0}" dt="2025-05-08T11:47:54.750" v="3277" actId="14100"/>
          <ac:cxnSpMkLst>
            <pc:docMk/>
            <pc:sldMk cId="3418218616" sldId="1241"/>
            <ac:cxnSpMk id="128" creationId="{3D12FA04-FDF8-4F61-8A22-AAAFA1BFD159}"/>
          </ac:cxnSpMkLst>
        </pc:cxnChg>
      </pc:sldChg>
      <pc:sldChg chg="addSp delSp modSp add mod">
        <pc:chgData name="Timothy Paul Watson" userId="b96d2eaa-992c-468e-8549-7806c07b2251" providerId="ADAL" clId="{351FEAA9-AD11-4968-96A1-19E0C9CD2BC0}" dt="2025-05-08T11:50:04.369" v="3287" actId="14100"/>
        <pc:sldMkLst>
          <pc:docMk/>
          <pc:sldMk cId="4294407437" sldId="1244"/>
        </pc:sldMkLst>
        <pc:spChg chg="mod">
          <ac:chgData name="Timothy Paul Watson" userId="b96d2eaa-992c-468e-8549-7806c07b2251" providerId="ADAL" clId="{351FEAA9-AD11-4968-96A1-19E0C9CD2BC0}" dt="2025-05-08T10:47:57.392" v="1552" actId="1076"/>
          <ac:spMkLst>
            <pc:docMk/>
            <pc:sldMk cId="4294407437" sldId="1244"/>
            <ac:spMk id="3" creationId="{9C2ED19B-024F-A677-E381-FC9B235B842A}"/>
          </ac:spMkLst>
        </pc:spChg>
        <pc:spChg chg="mod">
          <ac:chgData name="Timothy Paul Watson" userId="b96d2eaa-992c-468e-8549-7806c07b2251" providerId="ADAL" clId="{351FEAA9-AD11-4968-96A1-19E0C9CD2BC0}" dt="2025-05-08T10:50:18.951" v="1749" actId="14100"/>
          <ac:spMkLst>
            <pc:docMk/>
            <pc:sldMk cId="4294407437" sldId="1244"/>
            <ac:spMk id="4" creationId="{A2D4F24D-646E-896C-75D1-8B6CC3DE2DA5}"/>
          </ac:spMkLst>
        </pc:spChg>
        <pc:spChg chg="mod">
          <ac:chgData name="Timothy Paul Watson" userId="b96d2eaa-992c-468e-8549-7806c07b2251" providerId="ADAL" clId="{351FEAA9-AD11-4968-96A1-19E0C9CD2BC0}" dt="2025-05-08T10:47:53.349" v="1551" actId="1076"/>
          <ac:spMkLst>
            <pc:docMk/>
            <pc:sldMk cId="4294407437" sldId="1244"/>
            <ac:spMk id="5" creationId="{C4F3B16B-EF56-3850-8F0C-46F3A8D419B9}"/>
          </ac:spMkLst>
        </pc:spChg>
        <pc:spChg chg="mod">
          <ac:chgData name="Timothy Paul Watson" userId="b96d2eaa-992c-468e-8549-7806c07b2251" providerId="ADAL" clId="{351FEAA9-AD11-4968-96A1-19E0C9CD2BC0}" dt="2025-05-08T10:47:11.630" v="1517" actId="164"/>
          <ac:spMkLst>
            <pc:docMk/>
            <pc:sldMk cId="4294407437" sldId="1244"/>
            <ac:spMk id="80" creationId="{69B76A50-7D5D-D7FA-6FF4-B1F4FE00BD69}"/>
          </ac:spMkLst>
        </pc:spChg>
        <pc:spChg chg="mod">
          <ac:chgData name="Timothy Paul Watson" userId="b96d2eaa-992c-468e-8549-7806c07b2251" providerId="ADAL" clId="{351FEAA9-AD11-4968-96A1-19E0C9CD2BC0}" dt="2025-05-08T10:47:11.630" v="1517" actId="164"/>
          <ac:spMkLst>
            <pc:docMk/>
            <pc:sldMk cId="4294407437" sldId="1244"/>
            <ac:spMk id="85" creationId="{6B213D82-1B7A-000B-ACCE-8EDFF4D03D7A}"/>
          </ac:spMkLst>
        </pc:spChg>
        <pc:spChg chg="mod">
          <ac:chgData name="Timothy Paul Watson" userId="b96d2eaa-992c-468e-8549-7806c07b2251" providerId="ADAL" clId="{351FEAA9-AD11-4968-96A1-19E0C9CD2BC0}" dt="2025-05-08T10:47:11.630" v="1517" actId="164"/>
          <ac:spMkLst>
            <pc:docMk/>
            <pc:sldMk cId="4294407437" sldId="1244"/>
            <ac:spMk id="92" creationId="{715BCA8E-1224-3471-F560-1FD10DE39D76}"/>
          </ac:spMkLst>
        </pc:spChg>
        <pc:spChg chg="mod">
          <ac:chgData name="Timothy Paul Watson" userId="b96d2eaa-992c-468e-8549-7806c07b2251" providerId="ADAL" clId="{351FEAA9-AD11-4968-96A1-19E0C9CD2BC0}" dt="2025-05-08T10:47:11.630" v="1517" actId="164"/>
          <ac:spMkLst>
            <pc:docMk/>
            <pc:sldMk cId="4294407437" sldId="1244"/>
            <ac:spMk id="93" creationId="{F6211150-49B3-BFBC-83CC-CF4A0BAC0D80}"/>
          </ac:spMkLst>
        </pc:spChg>
        <pc:spChg chg="mod">
          <ac:chgData name="Timothy Paul Watson" userId="b96d2eaa-992c-468e-8549-7806c07b2251" providerId="ADAL" clId="{351FEAA9-AD11-4968-96A1-19E0C9CD2BC0}" dt="2025-05-08T10:47:11.630" v="1517" actId="164"/>
          <ac:spMkLst>
            <pc:docMk/>
            <pc:sldMk cId="4294407437" sldId="1244"/>
            <ac:spMk id="100" creationId="{53548F6F-5292-0E98-62D0-C6C69968BFDA}"/>
          </ac:spMkLst>
        </pc:spChg>
        <pc:spChg chg="mod">
          <ac:chgData name="Timothy Paul Watson" userId="b96d2eaa-992c-468e-8549-7806c07b2251" providerId="ADAL" clId="{351FEAA9-AD11-4968-96A1-19E0C9CD2BC0}" dt="2025-05-08T10:47:11.630" v="1517" actId="164"/>
          <ac:spMkLst>
            <pc:docMk/>
            <pc:sldMk cId="4294407437" sldId="1244"/>
            <ac:spMk id="106" creationId="{40267D0A-FEFA-7E37-0E6E-B0F97B595565}"/>
          </ac:spMkLst>
        </pc:spChg>
        <pc:spChg chg="mod">
          <ac:chgData name="Timothy Paul Watson" userId="b96d2eaa-992c-468e-8549-7806c07b2251" providerId="ADAL" clId="{351FEAA9-AD11-4968-96A1-19E0C9CD2BC0}" dt="2025-05-08T10:47:11.630" v="1517" actId="164"/>
          <ac:spMkLst>
            <pc:docMk/>
            <pc:sldMk cId="4294407437" sldId="1244"/>
            <ac:spMk id="121" creationId="{D128EF53-7077-F647-5143-25D3E27D2964}"/>
          </ac:spMkLst>
        </pc:spChg>
        <pc:spChg chg="mod">
          <ac:chgData name="Timothy Paul Watson" userId="b96d2eaa-992c-468e-8549-7806c07b2251" providerId="ADAL" clId="{351FEAA9-AD11-4968-96A1-19E0C9CD2BC0}" dt="2025-05-08T11:50:04.369" v="3287" actId="14100"/>
          <ac:spMkLst>
            <pc:docMk/>
            <pc:sldMk cId="4294407437" sldId="1244"/>
            <ac:spMk id="125" creationId="{80EEC0BB-3BC8-377A-A867-04B6FEB030D8}"/>
          </ac:spMkLst>
        </pc:spChg>
        <pc:spChg chg="mod">
          <ac:chgData name="Timothy Paul Watson" userId="b96d2eaa-992c-468e-8549-7806c07b2251" providerId="ADAL" clId="{351FEAA9-AD11-4968-96A1-19E0C9CD2BC0}" dt="2025-05-08T10:51:50.609" v="1763" actId="1076"/>
          <ac:spMkLst>
            <pc:docMk/>
            <pc:sldMk cId="4294407437" sldId="1244"/>
            <ac:spMk id="132" creationId="{556AA1DB-E6A0-BF7F-52F6-EF4FAA1D2921}"/>
          </ac:spMkLst>
        </pc:spChg>
        <pc:spChg chg="mod">
          <ac:chgData name="Timothy Paul Watson" userId="b96d2eaa-992c-468e-8549-7806c07b2251" providerId="ADAL" clId="{351FEAA9-AD11-4968-96A1-19E0C9CD2BC0}" dt="2025-05-08T10:51:47.383" v="1762" actId="1076"/>
          <ac:spMkLst>
            <pc:docMk/>
            <pc:sldMk cId="4294407437" sldId="1244"/>
            <ac:spMk id="133" creationId="{E40B7B51-38E9-DD92-568B-9A3FF01E7CDE}"/>
          </ac:spMkLst>
        </pc:spChg>
        <pc:spChg chg="mod">
          <ac:chgData name="Timothy Paul Watson" userId="b96d2eaa-992c-468e-8549-7806c07b2251" providerId="ADAL" clId="{351FEAA9-AD11-4968-96A1-19E0C9CD2BC0}" dt="2025-05-08T10:51:43.191" v="1761" actId="1076"/>
          <ac:spMkLst>
            <pc:docMk/>
            <pc:sldMk cId="4294407437" sldId="1244"/>
            <ac:spMk id="134" creationId="{C9E00DBB-26E1-57A8-DEE9-5E9B789E1D80}"/>
          </ac:spMkLst>
        </pc:spChg>
        <pc:spChg chg="mod">
          <ac:chgData name="Timothy Paul Watson" userId="b96d2eaa-992c-468e-8549-7806c07b2251" providerId="ADAL" clId="{351FEAA9-AD11-4968-96A1-19E0C9CD2BC0}" dt="2025-05-08T10:50:53.779" v="1751" actId="14100"/>
          <ac:spMkLst>
            <pc:docMk/>
            <pc:sldMk cId="4294407437" sldId="1244"/>
            <ac:spMk id="136" creationId="{A0476EAD-3220-60B7-8CFA-4DA18B566DEB}"/>
          </ac:spMkLst>
        </pc:spChg>
        <pc:spChg chg="mod">
          <ac:chgData name="Timothy Paul Watson" userId="b96d2eaa-992c-468e-8549-7806c07b2251" providerId="ADAL" clId="{351FEAA9-AD11-4968-96A1-19E0C9CD2BC0}" dt="2025-05-08T10:50:57.574" v="1752" actId="14100"/>
          <ac:spMkLst>
            <pc:docMk/>
            <pc:sldMk cId="4294407437" sldId="1244"/>
            <ac:spMk id="137" creationId="{26215EAB-0C00-05C3-77E1-3EC8339BE992}"/>
          </ac:spMkLst>
        </pc:spChg>
        <pc:spChg chg="mod">
          <ac:chgData name="Timothy Paul Watson" userId="b96d2eaa-992c-468e-8549-7806c07b2251" providerId="ADAL" clId="{351FEAA9-AD11-4968-96A1-19E0C9CD2BC0}" dt="2025-05-08T10:52:35.845" v="1781" actId="1076"/>
          <ac:spMkLst>
            <pc:docMk/>
            <pc:sldMk cId="4294407437" sldId="1244"/>
            <ac:spMk id="141" creationId="{D8D72285-A5C1-ACC9-C825-B18CB8BCABC8}"/>
          </ac:spMkLst>
        </pc:spChg>
        <pc:spChg chg="mod">
          <ac:chgData name="Timothy Paul Watson" userId="b96d2eaa-992c-468e-8549-7806c07b2251" providerId="ADAL" clId="{351FEAA9-AD11-4968-96A1-19E0C9CD2BC0}" dt="2025-05-08T10:52:01.890" v="1766" actId="1076"/>
          <ac:spMkLst>
            <pc:docMk/>
            <pc:sldMk cId="4294407437" sldId="1244"/>
            <ac:spMk id="144" creationId="{24857DBE-F2D6-5199-E2E7-97FE02285C84}"/>
          </ac:spMkLst>
        </pc:spChg>
        <pc:grpChg chg="mod">
          <ac:chgData name="Timothy Paul Watson" userId="b96d2eaa-992c-468e-8549-7806c07b2251" providerId="ADAL" clId="{351FEAA9-AD11-4968-96A1-19E0C9CD2BC0}" dt="2025-05-08T10:52:24.055" v="1779" actId="1076"/>
          <ac:grpSpMkLst>
            <pc:docMk/>
            <pc:sldMk cId="4294407437" sldId="1244"/>
            <ac:grpSpMk id="6" creationId="{82E84646-D92A-5EB2-A92D-0C55C445EE92}"/>
          </ac:grpSpMkLst>
        </pc:grpChg>
        <pc:picChg chg="mod">
          <ac:chgData name="Timothy Paul Watson" userId="b96d2eaa-992c-468e-8549-7806c07b2251" providerId="ADAL" clId="{351FEAA9-AD11-4968-96A1-19E0C9CD2BC0}" dt="2025-05-08T10:51:55.907" v="1765" actId="1076"/>
          <ac:picMkLst>
            <pc:docMk/>
            <pc:sldMk cId="4294407437" sldId="1244"/>
            <ac:picMk id="78" creationId="{F945962C-137C-1002-E266-8A1AEA35CA38}"/>
          </ac:picMkLst>
        </pc:picChg>
        <pc:cxnChg chg="mod">
          <ac:chgData name="Timothy Paul Watson" userId="b96d2eaa-992c-468e-8549-7806c07b2251" providerId="ADAL" clId="{351FEAA9-AD11-4968-96A1-19E0C9CD2BC0}" dt="2025-05-08T10:52:11.309" v="1778" actId="692"/>
          <ac:cxnSpMkLst>
            <pc:docMk/>
            <pc:sldMk cId="4294407437" sldId="1244"/>
            <ac:cxnSpMk id="147" creationId="{6C430BC4-3359-80E5-B41A-0238B4F7DD59}"/>
          </ac:cxnSpMkLst>
        </pc:cxnChg>
      </pc:sldChg>
      <pc:sldChg chg="add del setBg">
        <pc:chgData name="Timothy Paul Watson" userId="b96d2eaa-992c-468e-8549-7806c07b2251" providerId="ADAL" clId="{351FEAA9-AD11-4968-96A1-19E0C9CD2BC0}" dt="2025-05-08T11:23:55.681" v="1939"/>
        <pc:sldMkLst>
          <pc:docMk/>
          <pc:sldMk cId="4093883037" sldId="1279"/>
        </pc:sldMkLst>
      </pc:sldChg>
      <pc:sldChg chg="addSp delSp modSp add mod">
        <pc:chgData name="Timothy Paul Watson" userId="b96d2eaa-992c-468e-8549-7806c07b2251" providerId="ADAL" clId="{351FEAA9-AD11-4968-96A1-19E0C9CD2BC0}" dt="2025-05-08T11:22:16.322" v="1937" actId="20577"/>
        <pc:sldMkLst>
          <pc:docMk/>
          <pc:sldMk cId="2676257283" sldId="1285"/>
        </pc:sldMkLst>
        <pc:spChg chg="mod">
          <ac:chgData name="Timothy Paul Watson" userId="b96d2eaa-992c-468e-8549-7806c07b2251" providerId="ADAL" clId="{351FEAA9-AD11-4968-96A1-19E0C9CD2BC0}" dt="2025-05-08T11:22:16.322" v="1937" actId="20577"/>
          <ac:spMkLst>
            <pc:docMk/>
            <pc:sldMk cId="2676257283" sldId="1285"/>
            <ac:spMk id="4" creationId="{6EE7FF30-4107-C8AC-D387-4174B65BC7FA}"/>
          </ac:spMkLst>
        </pc:spChg>
        <pc:spChg chg="mod">
          <ac:chgData name="Timothy Paul Watson" userId="b96d2eaa-992c-468e-8549-7806c07b2251" providerId="ADAL" clId="{351FEAA9-AD11-4968-96A1-19E0C9CD2BC0}" dt="2025-05-08T11:21:11.290" v="1849" actId="1076"/>
          <ac:spMkLst>
            <pc:docMk/>
            <pc:sldMk cId="2676257283" sldId="1285"/>
            <ac:spMk id="8" creationId="{2912FD61-7620-3F80-A9BF-EA9468E84FC7}"/>
          </ac:spMkLst>
        </pc:spChg>
        <pc:spChg chg="mod">
          <ac:chgData name="Timothy Paul Watson" userId="b96d2eaa-992c-468e-8549-7806c07b2251" providerId="ADAL" clId="{351FEAA9-AD11-4968-96A1-19E0C9CD2BC0}" dt="2025-05-08T11:20:08.827" v="1839" actId="164"/>
          <ac:spMkLst>
            <pc:docMk/>
            <pc:sldMk cId="2676257283" sldId="1285"/>
            <ac:spMk id="33" creationId="{0C6D93DC-8E3A-FF99-A65D-EDF04111230B}"/>
          </ac:spMkLst>
        </pc:spChg>
        <pc:spChg chg="mod">
          <ac:chgData name="Timothy Paul Watson" userId="b96d2eaa-992c-468e-8549-7806c07b2251" providerId="ADAL" clId="{351FEAA9-AD11-4968-96A1-19E0C9CD2BC0}" dt="2025-05-08T11:20:08.827" v="1839" actId="164"/>
          <ac:spMkLst>
            <pc:docMk/>
            <pc:sldMk cId="2676257283" sldId="1285"/>
            <ac:spMk id="34" creationId="{43C2A299-7230-019C-7BF4-BD7361B372F3}"/>
          </ac:spMkLst>
        </pc:spChg>
        <pc:spChg chg="mod">
          <ac:chgData name="Timothy Paul Watson" userId="b96d2eaa-992c-468e-8549-7806c07b2251" providerId="ADAL" clId="{351FEAA9-AD11-4968-96A1-19E0C9CD2BC0}" dt="2025-05-08T11:20:08.827" v="1839" actId="164"/>
          <ac:spMkLst>
            <pc:docMk/>
            <pc:sldMk cId="2676257283" sldId="1285"/>
            <ac:spMk id="42" creationId="{A7736D3E-C5E5-0813-83AB-CC71B55301FE}"/>
          </ac:spMkLst>
        </pc:spChg>
        <pc:spChg chg="mod">
          <ac:chgData name="Timothy Paul Watson" userId="b96d2eaa-992c-468e-8549-7806c07b2251" providerId="ADAL" clId="{351FEAA9-AD11-4968-96A1-19E0C9CD2BC0}" dt="2025-05-08T11:18:40.041" v="1824" actId="1076"/>
          <ac:spMkLst>
            <pc:docMk/>
            <pc:sldMk cId="2676257283" sldId="1285"/>
            <ac:spMk id="50" creationId="{96744C05-B899-4FED-DE57-B302FBA3989A}"/>
          </ac:spMkLst>
        </pc:spChg>
        <pc:spChg chg="mod">
          <ac:chgData name="Timothy Paul Watson" userId="b96d2eaa-992c-468e-8549-7806c07b2251" providerId="ADAL" clId="{351FEAA9-AD11-4968-96A1-19E0C9CD2BC0}" dt="2025-05-08T11:17:48.352" v="1816" actId="164"/>
          <ac:spMkLst>
            <pc:docMk/>
            <pc:sldMk cId="2676257283" sldId="1285"/>
            <ac:spMk id="53" creationId="{CCCF5198-7E39-6B33-A558-B1F99B2ED28B}"/>
          </ac:spMkLst>
        </pc:spChg>
        <pc:spChg chg="mod">
          <ac:chgData name="Timothy Paul Watson" userId="b96d2eaa-992c-468e-8549-7806c07b2251" providerId="ADAL" clId="{351FEAA9-AD11-4968-96A1-19E0C9CD2BC0}" dt="2025-05-08T11:20:08.827" v="1839" actId="164"/>
          <ac:spMkLst>
            <pc:docMk/>
            <pc:sldMk cId="2676257283" sldId="1285"/>
            <ac:spMk id="55" creationId="{D044F65D-92AB-2533-7E40-FE3A908205C2}"/>
          </ac:spMkLst>
        </pc:spChg>
        <pc:spChg chg="mod">
          <ac:chgData name="Timothy Paul Watson" userId="b96d2eaa-992c-468e-8549-7806c07b2251" providerId="ADAL" clId="{351FEAA9-AD11-4968-96A1-19E0C9CD2BC0}" dt="2025-05-08T11:20:08.827" v="1839" actId="164"/>
          <ac:spMkLst>
            <pc:docMk/>
            <pc:sldMk cId="2676257283" sldId="1285"/>
            <ac:spMk id="66" creationId="{77ABF792-7727-72CD-1FB8-D06749DAE121}"/>
          </ac:spMkLst>
        </pc:spChg>
        <pc:spChg chg="mod">
          <ac:chgData name="Timothy Paul Watson" userId="b96d2eaa-992c-468e-8549-7806c07b2251" providerId="ADAL" clId="{351FEAA9-AD11-4968-96A1-19E0C9CD2BC0}" dt="2025-05-08T11:20:08.827" v="1839" actId="164"/>
          <ac:spMkLst>
            <pc:docMk/>
            <pc:sldMk cId="2676257283" sldId="1285"/>
            <ac:spMk id="70" creationId="{50D62297-1137-24A2-5B83-24D4F1029E32}"/>
          </ac:spMkLst>
        </pc:spChg>
        <pc:spChg chg="mod">
          <ac:chgData name="Timothy Paul Watson" userId="b96d2eaa-992c-468e-8549-7806c07b2251" providerId="ADAL" clId="{351FEAA9-AD11-4968-96A1-19E0C9CD2BC0}" dt="2025-05-08T11:20:08.827" v="1839" actId="164"/>
          <ac:spMkLst>
            <pc:docMk/>
            <pc:sldMk cId="2676257283" sldId="1285"/>
            <ac:spMk id="73" creationId="{04022D68-5417-12A1-FB50-3E7CEF24B826}"/>
          </ac:spMkLst>
        </pc:spChg>
        <pc:spChg chg="mod">
          <ac:chgData name="Timothy Paul Watson" userId="b96d2eaa-992c-468e-8549-7806c07b2251" providerId="ADAL" clId="{351FEAA9-AD11-4968-96A1-19E0C9CD2BC0}" dt="2025-05-08T11:20:08.827" v="1839" actId="164"/>
          <ac:spMkLst>
            <pc:docMk/>
            <pc:sldMk cId="2676257283" sldId="1285"/>
            <ac:spMk id="78" creationId="{E3020889-151C-5287-332F-4B27B12CF53B}"/>
          </ac:spMkLst>
        </pc:spChg>
        <pc:spChg chg="mod">
          <ac:chgData name="Timothy Paul Watson" userId="b96d2eaa-992c-468e-8549-7806c07b2251" providerId="ADAL" clId="{351FEAA9-AD11-4968-96A1-19E0C9CD2BC0}" dt="2025-05-08T11:19:01.439" v="1825" actId="164"/>
          <ac:spMkLst>
            <pc:docMk/>
            <pc:sldMk cId="2676257283" sldId="1285"/>
            <ac:spMk id="79" creationId="{91972511-8BDD-DA82-24D5-A9934202CBF1}"/>
          </ac:spMkLst>
        </pc:spChg>
        <pc:spChg chg="mod">
          <ac:chgData name="Timothy Paul Watson" userId="b96d2eaa-992c-468e-8549-7806c07b2251" providerId="ADAL" clId="{351FEAA9-AD11-4968-96A1-19E0C9CD2BC0}" dt="2025-05-08T11:19:01.439" v="1825" actId="164"/>
          <ac:spMkLst>
            <pc:docMk/>
            <pc:sldMk cId="2676257283" sldId="1285"/>
            <ac:spMk id="80" creationId="{C7A17141-A776-382F-2887-5910B0321344}"/>
          </ac:spMkLst>
        </pc:spChg>
        <pc:spChg chg="mod">
          <ac:chgData name="Timothy Paul Watson" userId="b96d2eaa-992c-468e-8549-7806c07b2251" providerId="ADAL" clId="{351FEAA9-AD11-4968-96A1-19E0C9CD2BC0}" dt="2025-05-08T11:19:01.439" v="1825" actId="164"/>
          <ac:spMkLst>
            <pc:docMk/>
            <pc:sldMk cId="2676257283" sldId="1285"/>
            <ac:spMk id="81" creationId="{56FD1ECB-920F-2B7A-C429-8FA8AEE2D5A6}"/>
          </ac:spMkLst>
        </pc:spChg>
        <pc:spChg chg="mod">
          <ac:chgData name="Timothy Paul Watson" userId="b96d2eaa-992c-468e-8549-7806c07b2251" providerId="ADAL" clId="{351FEAA9-AD11-4968-96A1-19E0C9CD2BC0}" dt="2025-05-08T11:19:01.439" v="1825" actId="164"/>
          <ac:spMkLst>
            <pc:docMk/>
            <pc:sldMk cId="2676257283" sldId="1285"/>
            <ac:spMk id="82" creationId="{3A1800E5-5621-D710-B1D9-CAF69C903E5B}"/>
          </ac:spMkLst>
        </pc:spChg>
        <pc:spChg chg="mod">
          <ac:chgData name="Timothy Paul Watson" userId="b96d2eaa-992c-468e-8549-7806c07b2251" providerId="ADAL" clId="{351FEAA9-AD11-4968-96A1-19E0C9CD2BC0}" dt="2025-05-08T11:19:01.439" v="1825" actId="164"/>
          <ac:spMkLst>
            <pc:docMk/>
            <pc:sldMk cId="2676257283" sldId="1285"/>
            <ac:spMk id="83" creationId="{0A0E129B-9857-1F02-A266-F05EC2880692}"/>
          </ac:spMkLst>
        </pc:spChg>
        <pc:spChg chg="mod">
          <ac:chgData name="Timothy Paul Watson" userId="b96d2eaa-992c-468e-8549-7806c07b2251" providerId="ADAL" clId="{351FEAA9-AD11-4968-96A1-19E0C9CD2BC0}" dt="2025-05-08T11:19:33.118" v="1833" actId="1076"/>
          <ac:spMkLst>
            <pc:docMk/>
            <pc:sldMk cId="2676257283" sldId="1285"/>
            <ac:spMk id="86" creationId="{4B83AC34-3712-B48A-983A-009C401EEB2A}"/>
          </ac:spMkLst>
        </pc:spChg>
        <pc:spChg chg="mod">
          <ac:chgData name="Timothy Paul Watson" userId="b96d2eaa-992c-468e-8549-7806c07b2251" providerId="ADAL" clId="{351FEAA9-AD11-4968-96A1-19E0C9CD2BC0}" dt="2025-05-08T11:20:08.827" v="1839" actId="164"/>
          <ac:spMkLst>
            <pc:docMk/>
            <pc:sldMk cId="2676257283" sldId="1285"/>
            <ac:spMk id="87" creationId="{DDC6EE5A-022A-E77D-A1DE-EE509C107869}"/>
          </ac:spMkLst>
        </pc:spChg>
        <pc:spChg chg="mod">
          <ac:chgData name="Timothy Paul Watson" userId="b96d2eaa-992c-468e-8549-7806c07b2251" providerId="ADAL" clId="{351FEAA9-AD11-4968-96A1-19E0C9CD2BC0}" dt="2025-05-08T11:19:43.747" v="1837" actId="14100"/>
          <ac:spMkLst>
            <pc:docMk/>
            <pc:sldMk cId="2676257283" sldId="1285"/>
            <ac:spMk id="88" creationId="{55C8B912-4385-C7ED-AD13-9909F6B299B2}"/>
          </ac:spMkLst>
        </pc:spChg>
        <pc:spChg chg="mod">
          <ac:chgData name="Timothy Paul Watson" userId="b96d2eaa-992c-468e-8549-7806c07b2251" providerId="ADAL" clId="{351FEAA9-AD11-4968-96A1-19E0C9CD2BC0}" dt="2025-05-08T11:19:15.785" v="1828" actId="14100"/>
          <ac:spMkLst>
            <pc:docMk/>
            <pc:sldMk cId="2676257283" sldId="1285"/>
            <ac:spMk id="90" creationId="{41CEDEFE-B1DD-0AC0-BD42-1333DA89A56C}"/>
          </ac:spMkLst>
        </pc:spChg>
        <pc:spChg chg="mod">
          <ac:chgData name="Timothy Paul Watson" userId="b96d2eaa-992c-468e-8549-7806c07b2251" providerId="ADAL" clId="{351FEAA9-AD11-4968-96A1-19E0C9CD2BC0}" dt="2025-05-08T11:19:25.142" v="1831" actId="14100"/>
          <ac:spMkLst>
            <pc:docMk/>
            <pc:sldMk cId="2676257283" sldId="1285"/>
            <ac:spMk id="91" creationId="{04B87F33-3A2A-5DFB-F150-4464178C96D9}"/>
          </ac:spMkLst>
        </pc:spChg>
        <pc:spChg chg="mod">
          <ac:chgData name="Timothy Paul Watson" userId="b96d2eaa-992c-468e-8549-7806c07b2251" providerId="ADAL" clId="{351FEAA9-AD11-4968-96A1-19E0C9CD2BC0}" dt="2025-05-08T11:19:12.595" v="1827" actId="14100"/>
          <ac:spMkLst>
            <pc:docMk/>
            <pc:sldMk cId="2676257283" sldId="1285"/>
            <ac:spMk id="95" creationId="{0E003743-7155-6F81-DDD0-6C24EECFAFE3}"/>
          </ac:spMkLst>
        </pc:spChg>
        <pc:spChg chg="mod">
          <ac:chgData name="Timothy Paul Watson" userId="b96d2eaa-992c-468e-8549-7806c07b2251" providerId="ADAL" clId="{351FEAA9-AD11-4968-96A1-19E0C9CD2BC0}" dt="2025-05-08T11:20:08.827" v="1839" actId="164"/>
          <ac:spMkLst>
            <pc:docMk/>
            <pc:sldMk cId="2676257283" sldId="1285"/>
            <ac:spMk id="96" creationId="{806D4696-E5FE-2E4C-5AF3-B6A6B8F5126B}"/>
          </ac:spMkLst>
        </pc:spChg>
        <pc:spChg chg="mod">
          <ac:chgData name="Timothy Paul Watson" userId="b96d2eaa-992c-468e-8549-7806c07b2251" providerId="ADAL" clId="{351FEAA9-AD11-4968-96A1-19E0C9CD2BC0}" dt="2025-05-08T11:19:01.439" v="1825" actId="164"/>
          <ac:spMkLst>
            <pc:docMk/>
            <pc:sldMk cId="2676257283" sldId="1285"/>
            <ac:spMk id="101" creationId="{28FED393-EE31-AE11-C521-A457D14FB663}"/>
          </ac:spMkLst>
        </pc:spChg>
        <pc:spChg chg="mod">
          <ac:chgData name="Timothy Paul Watson" userId="b96d2eaa-992c-468e-8549-7806c07b2251" providerId="ADAL" clId="{351FEAA9-AD11-4968-96A1-19E0C9CD2BC0}" dt="2025-05-08T11:19:01.439" v="1825" actId="164"/>
          <ac:spMkLst>
            <pc:docMk/>
            <pc:sldMk cId="2676257283" sldId="1285"/>
            <ac:spMk id="103" creationId="{CAA5843A-2A9D-5861-E5F8-873D3EA319C7}"/>
          </ac:spMkLst>
        </pc:spChg>
        <pc:grpChg chg="add mod">
          <ac:chgData name="Timothy Paul Watson" userId="b96d2eaa-992c-468e-8549-7806c07b2251" providerId="ADAL" clId="{351FEAA9-AD11-4968-96A1-19E0C9CD2BC0}" dt="2025-05-08T11:19:07.839" v="1826" actId="1076"/>
          <ac:grpSpMkLst>
            <pc:docMk/>
            <pc:sldMk cId="2676257283" sldId="1285"/>
            <ac:grpSpMk id="5" creationId="{CEA74E4C-D4E5-DB69-69A2-EABFF825BEE0}"/>
          </ac:grpSpMkLst>
        </pc:grpChg>
        <pc:grpChg chg="mod">
          <ac:chgData name="Timothy Paul Watson" userId="b96d2eaa-992c-468e-8549-7806c07b2251" providerId="ADAL" clId="{351FEAA9-AD11-4968-96A1-19E0C9CD2BC0}" dt="2025-05-08T11:20:15.389" v="1840" actId="1076"/>
          <ac:grpSpMkLst>
            <pc:docMk/>
            <pc:sldMk cId="2676257283" sldId="1285"/>
            <ac:grpSpMk id="6" creationId="{05FEEA41-E09E-BD86-4DC8-910F2A52CDD8}"/>
          </ac:grpSpMkLst>
        </pc:grpChg>
        <pc:picChg chg="add del">
          <ac:chgData name="Timothy Paul Watson" userId="b96d2eaa-992c-468e-8549-7806c07b2251" providerId="ADAL" clId="{351FEAA9-AD11-4968-96A1-19E0C9CD2BC0}" dt="2025-05-08T11:15:30.542" v="1798" actId="478"/>
          <ac:picMkLst>
            <pc:docMk/>
            <pc:sldMk cId="2676257283" sldId="1285"/>
            <ac:picMk id="32" creationId="{F1C646D9-9440-EC37-F0F7-28894A8FD460}"/>
          </ac:picMkLst>
        </pc:picChg>
      </pc:sldChg>
      <pc:sldChg chg="modSp mod">
        <pc:chgData name="Timothy Paul Watson" userId="b96d2eaa-992c-468e-8549-7806c07b2251" providerId="ADAL" clId="{351FEAA9-AD11-4968-96A1-19E0C9CD2BC0}" dt="2025-05-12T11:47:22.215" v="3874" actId="20577"/>
        <pc:sldMkLst>
          <pc:docMk/>
          <pc:sldMk cId="1163540034" sldId="1304"/>
        </pc:sldMkLst>
        <pc:spChg chg="mod">
          <ac:chgData name="Timothy Paul Watson" userId="b96d2eaa-992c-468e-8549-7806c07b2251" providerId="ADAL" clId="{351FEAA9-AD11-4968-96A1-19E0C9CD2BC0}" dt="2025-05-12T11:45:53.074" v="3850" actId="20577"/>
          <ac:spMkLst>
            <pc:docMk/>
            <pc:sldMk cId="1163540034" sldId="1304"/>
            <ac:spMk id="4" creationId="{8F948A32-3B77-A05B-2CA4-7BFA13BE0DE6}"/>
          </ac:spMkLst>
        </pc:spChg>
        <pc:spChg chg="mod">
          <ac:chgData name="Timothy Paul Watson" userId="b96d2eaa-992c-468e-8549-7806c07b2251" providerId="ADAL" clId="{351FEAA9-AD11-4968-96A1-19E0C9CD2BC0}" dt="2025-05-12T11:47:22.215" v="3874" actId="20577"/>
          <ac:spMkLst>
            <pc:docMk/>
            <pc:sldMk cId="1163540034" sldId="1304"/>
            <ac:spMk id="7" creationId="{BDDF5FE7-61C3-4A63-AC5B-BA33D7F62E61}"/>
          </ac:spMkLst>
        </pc:spChg>
      </pc:sldChg>
      <pc:sldChg chg="del">
        <pc:chgData name="Timothy Paul Watson" userId="b96d2eaa-992c-468e-8549-7806c07b2251" providerId="ADAL" clId="{351FEAA9-AD11-4968-96A1-19E0C9CD2BC0}" dt="2025-05-08T08:06:58.129" v="13" actId="47"/>
        <pc:sldMkLst>
          <pc:docMk/>
          <pc:sldMk cId="1010075197" sldId="1305"/>
        </pc:sldMkLst>
      </pc:sldChg>
      <pc:sldChg chg="del">
        <pc:chgData name="Timothy Paul Watson" userId="b96d2eaa-992c-468e-8549-7806c07b2251" providerId="ADAL" clId="{351FEAA9-AD11-4968-96A1-19E0C9CD2BC0}" dt="2025-05-08T08:06:58.607" v="14" actId="47"/>
        <pc:sldMkLst>
          <pc:docMk/>
          <pc:sldMk cId="3455455315" sldId="1306"/>
        </pc:sldMkLst>
      </pc:sldChg>
      <pc:sldChg chg="del">
        <pc:chgData name="Timothy Paul Watson" userId="b96d2eaa-992c-468e-8549-7806c07b2251" providerId="ADAL" clId="{351FEAA9-AD11-4968-96A1-19E0C9CD2BC0}" dt="2025-05-08T08:06:58.974" v="15" actId="47"/>
        <pc:sldMkLst>
          <pc:docMk/>
          <pc:sldMk cId="548284430" sldId="1307"/>
        </pc:sldMkLst>
      </pc:sldChg>
      <pc:sldChg chg="del">
        <pc:chgData name="Timothy Paul Watson" userId="b96d2eaa-992c-468e-8549-7806c07b2251" providerId="ADAL" clId="{351FEAA9-AD11-4968-96A1-19E0C9CD2BC0}" dt="2025-05-08T08:06:59.183" v="16" actId="47"/>
        <pc:sldMkLst>
          <pc:docMk/>
          <pc:sldMk cId="210746900" sldId="1308"/>
        </pc:sldMkLst>
      </pc:sldChg>
      <pc:sldChg chg="del">
        <pc:chgData name="Timothy Paul Watson" userId="b96d2eaa-992c-468e-8549-7806c07b2251" providerId="ADAL" clId="{351FEAA9-AD11-4968-96A1-19E0C9CD2BC0}" dt="2025-05-08T08:07:00.319" v="17" actId="47"/>
        <pc:sldMkLst>
          <pc:docMk/>
          <pc:sldMk cId="3717436093" sldId="1309"/>
        </pc:sldMkLst>
      </pc:sldChg>
      <pc:sldChg chg="modSp mod">
        <pc:chgData name="Timothy Paul Watson" userId="b96d2eaa-992c-468e-8549-7806c07b2251" providerId="ADAL" clId="{351FEAA9-AD11-4968-96A1-19E0C9CD2BC0}" dt="2025-05-12T11:51:34.164" v="4008" actId="1076"/>
        <pc:sldMkLst>
          <pc:docMk/>
          <pc:sldMk cId="3244931804" sldId="1310"/>
        </pc:sldMkLst>
        <pc:spChg chg="mod">
          <ac:chgData name="Timothy Paul Watson" userId="b96d2eaa-992c-468e-8549-7806c07b2251" providerId="ADAL" clId="{351FEAA9-AD11-4968-96A1-19E0C9CD2BC0}" dt="2025-05-12T11:51:34.164" v="4008" actId="1076"/>
          <ac:spMkLst>
            <pc:docMk/>
            <pc:sldMk cId="3244931804" sldId="1310"/>
            <ac:spMk id="2" creationId="{3BFA3332-4154-0CF1-0442-49EFC5F1946A}"/>
          </ac:spMkLst>
        </pc:spChg>
        <pc:spChg chg="mod">
          <ac:chgData name="Timothy Paul Watson" userId="b96d2eaa-992c-468e-8549-7806c07b2251" providerId="ADAL" clId="{351FEAA9-AD11-4968-96A1-19E0C9CD2BC0}" dt="2025-05-08T08:25:30.611" v="994" actId="1076"/>
          <ac:spMkLst>
            <pc:docMk/>
            <pc:sldMk cId="3244931804" sldId="1310"/>
            <ac:spMk id="3" creationId="{ADF1B4BA-C63F-0A5F-F230-2EB729CA724C}"/>
          </ac:spMkLst>
        </pc:spChg>
      </pc:sldChg>
      <pc:sldChg chg="modSp mod">
        <pc:chgData name="Timothy Paul Watson" userId="b96d2eaa-992c-468e-8549-7806c07b2251" providerId="ADAL" clId="{351FEAA9-AD11-4968-96A1-19E0C9CD2BC0}" dt="2025-05-12T11:55:29.343" v="4054" actId="20577"/>
        <pc:sldMkLst>
          <pc:docMk/>
          <pc:sldMk cId="631249635" sldId="1311"/>
        </pc:sldMkLst>
        <pc:spChg chg="mod">
          <ac:chgData name="Timothy Paul Watson" userId="b96d2eaa-992c-468e-8549-7806c07b2251" providerId="ADAL" clId="{351FEAA9-AD11-4968-96A1-19E0C9CD2BC0}" dt="2025-05-12T11:55:29.343" v="4054" actId="20577"/>
          <ac:spMkLst>
            <pc:docMk/>
            <pc:sldMk cId="631249635" sldId="1311"/>
            <ac:spMk id="2" creationId="{3BFA3332-4154-0CF1-0442-49EFC5F1946A}"/>
          </ac:spMkLst>
        </pc:spChg>
      </pc:sldChg>
      <pc:sldChg chg="del">
        <pc:chgData name="Timothy Paul Watson" userId="b96d2eaa-992c-468e-8549-7806c07b2251" providerId="ADAL" clId="{351FEAA9-AD11-4968-96A1-19E0C9CD2BC0}" dt="2025-05-08T08:25:36.320" v="995" actId="47"/>
        <pc:sldMkLst>
          <pc:docMk/>
          <pc:sldMk cId="3739996620" sldId="1312"/>
        </pc:sldMkLst>
      </pc:sldChg>
      <pc:sldChg chg="del">
        <pc:chgData name="Timothy Paul Watson" userId="b96d2eaa-992c-468e-8549-7806c07b2251" providerId="ADAL" clId="{351FEAA9-AD11-4968-96A1-19E0C9CD2BC0}" dt="2025-05-08T08:25:45.381" v="996" actId="47"/>
        <pc:sldMkLst>
          <pc:docMk/>
          <pc:sldMk cId="4169758374" sldId="1313"/>
        </pc:sldMkLst>
      </pc:sldChg>
      <pc:sldChg chg="add del">
        <pc:chgData name="Timothy Paul Watson" userId="b96d2eaa-992c-468e-8549-7806c07b2251" providerId="ADAL" clId="{351FEAA9-AD11-4968-96A1-19E0C9CD2BC0}" dt="2025-05-08T11:15:32.639" v="1800" actId="47"/>
        <pc:sldMkLst>
          <pc:docMk/>
          <pc:sldMk cId="2376439677" sldId="1314"/>
        </pc:sldMkLst>
      </pc:sldChg>
      <pc:sldChg chg="del">
        <pc:chgData name="Timothy Paul Watson" userId="b96d2eaa-992c-468e-8549-7806c07b2251" providerId="ADAL" clId="{351FEAA9-AD11-4968-96A1-19E0C9CD2BC0}" dt="2025-05-08T11:14:37.882" v="1794" actId="47"/>
        <pc:sldMkLst>
          <pc:docMk/>
          <pc:sldMk cId="2711145378" sldId="1315"/>
        </pc:sldMkLst>
      </pc:sldChg>
      <pc:sldChg chg="del">
        <pc:chgData name="Timothy Paul Watson" userId="b96d2eaa-992c-468e-8549-7806c07b2251" providerId="ADAL" clId="{351FEAA9-AD11-4968-96A1-19E0C9CD2BC0}" dt="2025-05-08T11:14:41.883" v="1795" actId="47"/>
        <pc:sldMkLst>
          <pc:docMk/>
          <pc:sldMk cId="1374293094" sldId="1316"/>
        </pc:sldMkLst>
      </pc:sldChg>
      <pc:sldChg chg="addSp delSp modSp add mod">
        <pc:chgData name="Timothy Paul Watson" userId="b96d2eaa-992c-468e-8549-7806c07b2251" providerId="ADAL" clId="{351FEAA9-AD11-4968-96A1-19E0C9CD2BC0}" dt="2025-05-13T06:41:13.974" v="6974" actId="1076"/>
        <pc:sldMkLst>
          <pc:docMk/>
          <pc:sldMk cId="307835332" sldId="1317"/>
        </pc:sldMkLst>
        <pc:spChg chg="add mod">
          <ac:chgData name="Timothy Paul Watson" userId="b96d2eaa-992c-468e-8549-7806c07b2251" providerId="ADAL" clId="{351FEAA9-AD11-4968-96A1-19E0C9CD2BC0}" dt="2025-05-13T06:41:13.974" v="6974" actId="1076"/>
          <ac:spMkLst>
            <pc:docMk/>
            <pc:sldMk cId="307835332" sldId="1317"/>
            <ac:spMk id="4" creationId="{80866827-2FC4-4882-CB5D-13957DCC008F}"/>
          </ac:spMkLst>
        </pc:spChg>
        <pc:spChg chg="mod">
          <ac:chgData name="Timothy Paul Watson" userId="b96d2eaa-992c-468e-8549-7806c07b2251" providerId="ADAL" clId="{351FEAA9-AD11-4968-96A1-19E0C9CD2BC0}" dt="2025-05-12T11:50:24.816" v="3919" actId="20577"/>
          <ac:spMkLst>
            <pc:docMk/>
            <pc:sldMk cId="307835332" sldId="1317"/>
            <ac:spMk id="9" creationId="{7B44AC1E-AE70-81EA-A82F-4DD8C8782B7D}"/>
          </ac:spMkLst>
        </pc:spChg>
      </pc:sldChg>
      <pc:sldChg chg="addSp modSp add mod">
        <pc:chgData name="Timothy Paul Watson" userId="b96d2eaa-992c-468e-8549-7806c07b2251" providerId="ADAL" clId="{351FEAA9-AD11-4968-96A1-19E0C9CD2BC0}" dt="2025-05-13T06:42:01.054" v="6991" actId="20577"/>
        <pc:sldMkLst>
          <pc:docMk/>
          <pc:sldMk cId="2276826695" sldId="1319"/>
        </pc:sldMkLst>
        <pc:spChg chg="mod">
          <ac:chgData name="Timothy Paul Watson" userId="b96d2eaa-992c-468e-8549-7806c07b2251" providerId="ADAL" clId="{351FEAA9-AD11-4968-96A1-19E0C9CD2BC0}" dt="2025-05-08T08:08:15.035" v="20"/>
          <ac:spMkLst>
            <pc:docMk/>
            <pc:sldMk cId="2276826695" sldId="1319"/>
            <ac:spMk id="4" creationId="{1ABF7885-7F3B-8384-1B33-E4BDF92BD154}"/>
          </ac:spMkLst>
        </pc:spChg>
        <pc:spChg chg="add mod">
          <ac:chgData name="Timothy Paul Watson" userId="b96d2eaa-992c-468e-8549-7806c07b2251" providerId="ADAL" clId="{351FEAA9-AD11-4968-96A1-19E0C9CD2BC0}" dt="2025-05-08T08:09:43.238" v="40" actId="14100"/>
          <ac:spMkLst>
            <pc:docMk/>
            <pc:sldMk cId="2276826695" sldId="1319"/>
            <ac:spMk id="6" creationId="{63778C0C-8F55-6855-E596-5BEEF84F2C5C}"/>
          </ac:spMkLst>
        </pc:spChg>
        <pc:spChg chg="mod">
          <ac:chgData name="Timothy Paul Watson" userId="b96d2eaa-992c-468e-8549-7806c07b2251" providerId="ADAL" clId="{351FEAA9-AD11-4968-96A1-19E0C9CD2BC0}" dt="2025-05-13T06:42:01.054" v="6991" actId="20577"/>
          <ac:spMkLst>
            <pc:docMk/>
            <pc:sldMk cId="2276826695" sldId="1319"/>
            <ac:spMk id="18" creationId="{059022C0-26BE-E010-4F23-C803510DE349}"/>
          </ac:spMkLst>
        </pc:spChg>
        <pc:grpChg chg="add mod">
          <ac:chgData name="Timothy Paul Watson" userId="b96d2eaa-992c-468e-8549-7806c07b2251" providerId="ADAL" clId="{351FEAA9-AD11-4968-96A1-19E0C9CD2BC0}" dt="2025-05-08T08:10:07.948" v="45" actId="1076"/>
          <ac:grpSpMkLst>
            <pc:docMk/>
            <pc:sldMk cId="2276826695" sldId="1319"/>
            <ac:grpSpMk id="2" creationId="{57F06E71-D873-415D-07D2-77A565484F16}"/>
          </ac:grpSpMkLst>
        </pc:grpChg>
        <pc:picChg chg="mod">
          <ac:chgData name="Timothy Paul Watson" userId="b96d2eaa-992c-468e-8549-7806c07b2251" providerId="ADAL" clId="{351FEAA9-AD11-4968-96A1-19E0C9CD2BC0}" dt="2025-05-08T08:08:15.035" v="20"/>
          <ac:picMkLst>
            <pc:docMk/>
            <pc:sldMk cId="2276826695" sldId="1319"/>
            <ac:picMk id="3" creationId="{6593586B-9C5C-1ECB-7FDF-44225EBCCD53}"/>
          </ac:picMkLst>
        </pc:picChg>
        <pc:picChg chg="add mod">
          <ac:chgData name="Timothy Paul Watson" userId="b96d2eaa-992c-468e-8549-7806c07b2251" providerId="ADAL" clId="{351FEAA9-AD11-4968-96A1-19E0C9CD2BC0}" dt="2025-05-08T08:10:17.068" v="47" actId="1076"/>
          <ac:picMkLst>
            <pc:docMk/>
            <pc:sldMk cId="2276826695" sldId="1319"/>
            <ac:picMk id="10" creationId="{E933C731-4B81-6190-B939-3421B155725B}"/>
          </ac:picMkLst>
        </pc:picChg>
      </pc:sldChg>
      <pc:sldChg chg="addSp delSp modSp new mod">
        <pc:chgData name="Timothy Paul Watson" userId="b96d2eaa-992c-468e-8549-7806c07b2251" providerId="ADAL" clId="{351FEAA9-AD11-4968-96A1-19E0C9CD2BC0}" dt="2025-05-12T11:56:13.489" v="4060" actId="1076"/>
        <pc:sldMkLst>
          <pc:docMk/>
          <pc:sldMk cId="3892454577" sldId="1320"/>
        </pc:sldMkLst>
        <pc:spChg chg="add mod">
          <ac:chgData name="Timothy Paul Watson" userId="b96d2eaa-992c-468e-8549-7806c07b2251" providerId="ADAL" clId="{351FEAA9-AD11-4968-96A1-19E0C9CD2BC0}" dt="2025-05-08T10:33:52.833" v="1426" actId="20577"/>
          <ac:spMkLst>
            <pc:docMk/>
            <pc:sldMk cId="3892454577" sldId="1320"/>
            <ac:spMk id="10" creationId="{C8811B47-2255-FBF2-2D8A-D61396283FFD}"/>
          </ac:spMkLst>
        </pc:spChg>
        <pc:spChg chg="add mod">
          <ac:chgData name="Timothy Paul Watson" userId="b96d2eaa-992c-468e-8549-7806c07b2251" providerId="ADAL" clId="{351FEAA9-AD11-4968-96A1-19E0C9CD2BC0}" dt="2025-05-08T10:27:08.187" v="1281" actId="14100"/>
          <ac:spMkLst>
            <pc:docMk/>
            <pc:sldMk cId="3892454577" sldId="1320"/>
            <ac:spMk id="11" creationId="{837736AD-EE3F-09C7-F1C6-B3F3903D420D}"/>
          </ac:spMkLst>
        </pc:spChg>
        <pc:spChg chg="add mod">
          <ac:chgData name="Timothy Paul Watson" userId="b96d2eaa-992c-468e-8549-7806c07b2251" providerId="ADAL" clId="{351FEAA9-AD11-4968-96A1-19E0C9CD2BC0}" dt="2025-05-08T10:35:11.025" v="1505" actId="20577"/>
          <ac:spMkLst>
            <pc:docMk/>
            <pc:sldMk cId="3892454577" sldId="1320"/>
            <ac:spMk id="16" creationId="{7602179E-2F1D-4CAA-247C-F623C88DFCC0}"/>
          </ac:spMkLst>
        </pc:spChg>
        <pc:picChg chg="add mod">
          <ac:chgData name="Timothy Paul Watson" userId="b96d2eaa-992c-468e-8549-7806c07b2251" providerId="ADAL" clId="{351FEAA9-AD11-4968-96A1-19E0C9CD2BC0}" dt="2025-05-12T11:56:13.489" v="4060" actId="1076"/>
          <ac:picMkLst>
            <pc:docMk/>
            <pc:sldMk cId="3892454577" sldId="1320"/>
            <ac:picMk id="13" creationId="{6153C514-C8C5-BD2B-4DD5-47D6B42C6BD7}"/>
          </ac:picMkLst>
        </pc:picChg>
        <pc:picChg chg="add mod">
          <ac:chgData name="Timothy Paul Watson" userId="b96d2eaa-992c-468e-8549-7806c07b2251" providerId="ADAL" clId="{351FEAA9-AD11-4968-96A1-19E0C9CD2BC0}" dt="2025-05-12T11:56:09.207" v="4059" actId="108"/>
          <ac:picMkLst>
            <pc:docMk/>
            <pc:sldMk cId="3892454577" sldId="1320"/>
            <ac:picMk id="15" creationId="{0245DBC5-06F3-C83F-E382-C9440359F1EC}"/>
          </ac:picMkLst>
        </pc:picChg>
      </pc:sldChg>
      <pc:sldChg chg="modSp add mod">
        <pc:chgData name="Timothy Paul Watson" userId="b96d2eaa-992c-468e-8549-7806c07b2251" providerId="ADAL" clId="{351FEAA9-AD11-4968-96A1-19E0C9CD2BC0}" dt="2025-05-08T10:38:13.367" v="1509" actId="20577"/>
        <pc:sldMkLst>
          <pc:docMk/>
          <pc:sldMk cId="344758433" sldId="1321"/>
        </pc:sldMkLst>
        <pc:spChg chg="mod">
          <ac:chgData name="Timothy Paul Watson" userId="b96d2eaa-992c-468e-8549-7806c07b2251" providerId="ADAL" clId="{351FEAA9-AD11-4968-96A1-19E0C9CD2BC0}" dt="2025-05-08T10:38:13.367" v="1509" actId="20577"/>
          <ac:spMkLst>
            <pc:docMk/>
            <pc:sldMk cId="344758433" sldId="1321"/>
            <ac:spMk id="3" creationId="{D64F8172-DEAD-BAF6-0E3C-F6DC1D974A26}"/>
          </ac:spMkLst>
        </pc:spChg>
      </pc:sldChg>
      <pc:sldChg chg="add del">
        <pc:chgData name="Timothy Paul Watson" userId="b96d2eaa-992c-468e-8549-7806c07b2251" providerId="ADAL" clId="{351FEAA9-AD11-4968-96A1-19E0C9CD2BC0}" dt="2025-05-08T08:10:53.310" v="48" actId="47"/>
        <pc:sldMkLst>
          <pc:docMk/>
          <pc:sldMk cId="983786813" sldId="1323"/>
        </pc:sldMkLst>
      </pc:sldChg>
      <pc:sldChg chg="modSp add mod">
        <pc:chgData name="Timothy Paul Watson" userId="b96d2eaa-992c-468e-8549-7806c07b2251" providerId="ADAL" clId="{351FEAA9-AD11-4968-96A1-19E0C9CD2BC0}" dt="2025-05-08T10:39:30.342" v="1511" actId="6549"/>
        <pc:sldMkLst>
          <pc:docMk/>
          <pc:sldMk cId="3043519298" sldId="1324"/>
        </pc:sldMkLst>
        <pc:spChg chg="mod">
          <ac:chgData name="Timothy Paul Watson" userId="b96d2eaa-992c-468e-8549-7806c07b2251" providerId="ADAL" clId="{351FEAA9-AD11-4968-96A1-19E0C9CD2BC0}" dt="2025-05-08T10:39:30.342" v="1511" actId="6549"/>
          <ac:spMkLst>
            <pc:docMk/>
            <pc:sldMk cId="3043519298" sldId="1324"/>
            <ac:spMk id="4" creationId="{16F08BC7-02F0-7661-F015-3391CB6CC87E}"/>
          </ac:spMkLst>
        </pc:spChg>
      </pc:sldChg>
      <pc:sldChg chg="addSp delSp modSp add mod">
        <pc:chgData name="Timothy Paul Watson" userId="b96d2eaa-992c-468e-8549-7806c07b2251" providerId="ADAL" clId="{351FEAA9-AD11-4968-96A1-19E0C9CD2BC0}" dt="2025-05-08T12:45:51.916" v="3429" actId="20577"/>
        <pc:sldMkLst>
          <pc:docMk/>
          <pc:sldMk cId="2274922625" sldId="1325"/>
        </pc:sldMkLst>
        <pc:spChg chg="add mod">
          <ac:chgData name="Timothy Paul Watson" userId="b96d2eaa-992c-468e-8549-7806c07b2251" providerId="ADAL" clId="{351FEAA9-AD11-4968-96A1-19E0C9CD2BC0}" dt="2025-05-08T12:45:33.073" v="3415" actId="20577"/>
          <ac:spMkLst>
            <pc:docMk/>
            <pc:sldMk cId="2274922625" sldId="1325"/>
            <ac:spMk id="3" creationId="{A8A5F56D-3A5F-792E-2ACF-047031A9FE0C}"/>
          </ac:spMkLst>
        </pc:spChg>
        <pc:spChg chg="mod">
          <ac:chgData name="Timothy Paul Watson" userId="b96d2eaa-992c-468e-8549-7806c07b2251" providerId="ADAL" clId="{351FEAA9-AD11-4968-96A1-19E0C9CD2BC0}" dt="2025-05-08T11:38:46.502" v="3234" actId="1076"/>
          <ac:spMkLst>
            <pc:docMk/>
            <pc:sldMk cId="2274922625" sldId="1325"/>
            <ac:spMk id="4" creationId="{141CC21C-50C3-1B7F-F798-7B8E6BBA3165}"/>
          </ac:spMkLst>
        </pc:spChg>
        <pc:spChg chg="add mod">
          <ac:chgData name="Timothy Paul Watson" userId="b96d2eaa-992c-468e-8549-7806c07b2251" providerId="ADAL" clId="{351FEAA9-AD11-4968-96A1-19E0C9CD2BC0}" dt="2025-05-08T12:19:45.730" v="3412" actId="14100"/>
          <ac:spMkLst>
            <pc:docMk/>
            <pc:sldMk cId="2274922625" sldId="1325"/>
            <ac:spMk id="7" creationId="{40290C62-717E-2AFB-C596-58351251A7EA}"/>
          </ac:spMkLst>
        </pc:spChg>
        <pc:spChg chg="mod">
          <ac:chgData name="Timothy Paul Watson" userId="b96d2eaa-992c-468e-8549-7806c07b2251" providerId="ADAL" clId="{351FEAA9-AD11-4968-96A1-19E0C9CD2BC0}" dt="2025-05-08T11:24:29.264" v="1964" actId="14100"/>
          <ac:spMkLst>
            <pc:docMk/>
            <pc:sldMk cId="2274922625" sldId="1325"/>
            <ac:spMk id="8" creationId="{61F46E86-B977-3477-6CAD-8F38FB28515F}"/>
          </ac:spMkLst>
        </pc:spChg>
        <pc:spChg chg="add mod">
          <ac:chgData name="Timothy Paul Watson" userId="b96d2eaa-992c-468e-8549-7806c07b2251" providerId="ADAL" clId="{351FEAA9-AD11-4968-96A1-19E0C9CD2BC0}" dt="2025-05-08T12:19:41.900" v="3411" actId="14100"/>
          <ac:spMkLst>
            <pc:docMk/>
            <pc:sldMk cId="2274922625" sldId="1325"/>
            <ac:spMk id="9" creationId="{1B893FC6-EF58-3211-E160-4074F86FE89F}"/>
          </ac:spMkLst>
        </pc:spChg>
        <pc:spChg chg="add mod">
          <ac:chgData name="Timothy Paul Watson" userId="b96d2eaa-992c-468e-8549-7806c07b2251" providerId="ADAL" clId="{351FEAA9-AD11-4968-96A1-19E0C9CD2BC0}" dt="2025-05-08T12:45:51.916" v="3429" actId="20577"/>
          <ac:spMkLst>
            <pc:docMk/>
            <pc:sldMk cId="2274922625" sldId="1325"/>
            <ac:spMk id="10" creationId="{5CB26FEE-3AB2-ED3A-1610-1DD60D997FD4}"/>
          </ac:spMkLst>
        </pc:spChg>
      </pc:sldChg>
      <pc:sldChg chg="addSp delSp modSp add mod">
        <pc:chgData name="Timothy Paul Watson" userId="b96d2eaa-992c-468e-8549-7806c07b2251" providerId="ADAL" clId="{351FEAA9-AD11-4968-96A1-19E0C9CD2BC0}" dt="2025-05-08T11:46:37.168" v="3273" actId="1076"/>
        <pc:sldMkLst>
          <pc:docMk/>
          <pc:sldMk cId="2741521516" sldId="1326"/>
        </pc:sldMkLst>
        <pc:spChg chg="mod">
          <ac:chgData name="Timothy Paul Watson" userId="b96d2eaa-992c-468e-8549-7806c07b2251" providerId="ADAL" clId="{351FEAA9-AD11-4968-96A1-19E0C9CD2BC0}" dt="2025-05-08T11:46:37.168" v="3273" actId="1076"/>
          <ac:spMkLst>
            <pc:docMk/>
            <pc:sldMk cId="2741521516" sldId="1326"/>
            <ac:spMk id="8" creationId="{2DBF6A52-4F3E-D19D-2F8B-D85069163CE3}"/>
          </ac:spMkLst>
        </pc:spChg>
        <pc:grpChg chg="add mod">
          <ac:chgData name="Timothy Paul Watson" userId="b96d2eaa-992c-468e-8549-7806c07b2251" providerId="ADAL" clId="{351FEAA9-AD11-4968-96A1-19E0C9CD2BC0}" dt="2025-05-08T11:44:02.462" v="3266" actId="164"/>
          <ac:grpSpMkLst>
            <pc:docMk/>
            <pc:sldMk cId="2741521516" sldId="1326"/>
            <ac:grpSpMk id="21" creationId="{E4BDCD9D-9885-AD55-16D1-7A71AA3CD2B3}"/>
          </ac:grpSpMkLst>
        </pc:grpChg>
        <pc:picChg chg="add mod">
          <ac:chgData name="Timothy Paul Watson" userId="b96d2eaa-992c-468e-8549-7806c07b2251" providerId="ADAL" clId="{351FEAA9-AD11-4968-96A1-19E0C9CD2BC0}" dt="2025-05-08T11:45:36.236" v="3272" actId="1076"/>
          <ac:picMkLst>
            <pc:docMk/>
            <pc:sldMk cId="2741521516" sldId="1326"/>
            <ac:picMk id="16" creationId="{8D2C8D5C-DD9A-A4DB-0ADF-621455F948F9}"/>
          </ac:picMkLst>
        </pc:picChg>
        <pc:picChg chg="add mod">
          <ac:chgData name="Timothy Paul Watson" userId="b96d2eaa-992c-468e-8549-7806c07b2251" providerId="ADAL" clId="{351FEAA9-AD11-4968-96A1-19E0C9CD2BC0}" dt="2025-05-08T11:44:02.462" v="3266" actId="164"/>
          <ac:picMkLst>
            <pc:docMk/>
            <pc:sldMk cId="2741521516" sldId="1326"/>
            <ac:picMk id="18" creationId="{AEE18527-72F0-24CF-9AC4-56E167D929E4}"/>
          </ac:picMkLst>
        </pc:picChg>
        <pc:picChg chg="add mod">
          <ac:chgData name="Timothy Paul Watson" userId="b96d2eaa-992c-468e-8549-7806c07b2251" providerId="ADAL" clId="{351FEAA9-AD11-4968-96A1-19E0C9CD2BC0}" dt="2025-05-08T11:44:02.462" v="3266" actId="164"/>
          <ac:picMkLst>
            <pc:docMk/>
            <pc:sldMk cId="2741521516" sldId="1326"/>
            <ac:picMk id="19" creationId="{62F43819-A806-0A18-5B95-A5174E2B743A}"/>
          </ac:picMkLst>
        </pc:picChg>
        <pc:picChg chg="add mod">
          <ac:chgData name="Timothy Paul Watson" userId="b96d2eaa-992c-468e-8549-7806c07b2251" providerId="ADAL" clId="{351FEAA9-AD11-4968-96A1-19E0C9CD2BC0}" dt="2025-05-08T11:43:50.093" v="3263" actId="1076"/>
          <ac:picMkLst>
            <pc:docMk/>
            <pc:sldMk cId="2741521516" sldId="1326"/>
            <ac:picMk id="20" creationId="{CE4CD73D-6974-CD26-22A7-6C85C669B905}"/>
          </ac:picMkLst>
        </pc:picChg>
        <pc:picChg chg="add mod">
          <ac:chgData name="Timothy Paul Watson" userId="b96d2eaa-992c-468e-8549-7806c07b2251" providerId="ADAL" clId="{351FEAA9-AD11-4968-96A1-19E0C9CD2BC0}" dt="2025-05-08T11:45:33.293" v="3271" actId="1076"/>
          <ac:picMkLst>
            <pc:docMk/>
            <pc:sldMk cId="2741521516" sldId="1326"/>
            <ac:picMk id="22" creationId="{7370EE67-34D6-3D08-2C2E-B99C85A88B93}"/>
          </ac:picMkLst>
        </pc:picChg>
      </pc:sldChg>
      <pc:sldChg chg="delSp new del mod">
        <pc:chgData name="Timothy Paul Watson" userId="b96d2eaa-992c-468e-8549-7806c07b2251" providerId="ADAL" clId="{351FEAA9-AD11-4968-96A1-19E0C9CD2BC0}" dt="2025-05-08T12:50:30.617" v="3704" actId="47"/>
        <pc:sldMkLst>
          <pc:docMk/>
          <pc:sldMk cId="3902147668" sldId="1327"/>
        </pc:sldMkLst>
      </pc:sldChg>
      <pc:sldChg chg="addSp delSp modSp add mod">
        <pc:chgData name="Timothy Paul Watson" userId="b96d2eaa-992c-468e-8549-7806c07b2251" providerId="ADAL" clId="{351FEAA9-AD11-4968-96A1-19E0C9CD2BC0}" dt="2025-05-08T12:55:54.757" v="3845" actId="20577"/>
        <pc:sldMkLst>
          <pc:docMk/>
          <pc:sldMk cId="2358500104" sldId="1328"/>
        </pc:sldMkLst>
        <pc:spChg chg="add mod">
          <ac:chgData name="Timothy Paul Watson" userId="b96d2eaa-992c-468e-8549-7806c07b2251" providerId="ADAL" clId="{351FEAA9-AD11-4968-96A1-19E0C9CD2BC0}" dt="2025-05-08T12:55:54.757" v="3845" actId="20577"/>
          <ac:spMkLst>
            <pc:docMk/>
            <pc:sldMk cId="2358500104" sldId="1328"/>
            <ac:spMk id="5" creationId="{71EEA6FF-1472-C587-FDCF-168A6BBB72F8}"/>
          </ac:spMkLst>
        </pc:spChg>
        <pc:spChg chg="mod">
          <ac:chgData name="Timothy Paul Watson" userId="b96d2eaa-992c-468e-8549-7806c07b2251" providerId="ADAL" clId="{351FEAA9-AD11-4968-96A1-19E0C9CD2BC0}" dt="2025-05-08T12:48:01.806" v="3464" actId="14100"/>
          <ac:spMkLst>
            <pc:docMk/>
            <pc:sldMk cId="2358500104" sldId="1328"/>
            <ac:spMk id="8" creationId="{B370A787-F178-7291-4D01-170C242F53AE}"/>
          </ac:spMkLst>
        </pc:spChg>
      </pc:sldChg>
      <pc:sldChg chg="new del">
        <pc:chgData name="Timothy Paul Watson" userId="b96d2eaa-992c-468e-8549-7806c07b2251" providerId="ADAL" clId="{351FEAA9-AD11-4968-96A1-19E0C9CD2BC0}" dt="2025-05-12T12:07:39.303" v="4062" actId="47"/>
        <pc:sldMkLst>
          <pc:docMk/>
          <pc:sldMk cId="658729547" sldId="1329"/>
        </pc:sldMkLst>
      </pc:sldChg>
      <pc:sldChg chg="addSp delSp modSp add mod">
        <pc:chgData name="Timothy Paul Watson" userId="b96d2eaa-992c-468e-8549-7806c07b2251" providerId="ADAL" clId="{351FEAA9-AD11-4968-96A1-19E0C9CD2BC0}" dt="2025-05-12T12:23:02.934" v="5661" actId="14100"/>
        <pc:sldMkLst>
          <pc:docMk/>
          <pc:sldMk cId="1165937770" sldId="1329"/>
        </pc:sldMkLst>
        <pc:spChg chg="mod">
          <ac:chgData name="Timothy Paul Watson" userId="b96d2eaa-992c-468e-8549-7806c07b2251" providerId="ADAL" clId="{351FEAA9-AD11-4968-96A1-19E0C9CD2BC0}" dt="2025-05-12T12:23:02.934" v="5661" actId="14100"/>
          <ac:spMkLst>
            <pc:docMk/>
            <pc:sldMk cId="1165937770" sldId="1329"/>
            <ac:spMk id="5" creationId="{733064D0-1C2E-C7E1-169D-5BDF0E6024C5}"/>
          </ac:spMkLst>
        </pc:spChg>
        <pc:spChg chg="add mod">
          <ac:chgData name="Timothy Paul Watson" userId="b96d2eaa-992c-468e-8549-7806c07b2251" providerId="ADAL" clId="{351FEAA9-AD11-4968-96A1-19E0C9CD2BC0}" dt="2025-05-12T12:19:56.944" v="5647" actId="20577"/>
          <ac:spMkLst>
            <pc:docMk/>
            <pc:sldMk cId="1165937770" sldId="1329"/>
            <ac:spMk id="13" creationId="{12752D68-40CB-3F36-700B-9D2FFF17E82C}"/>
          </ac:spMkLst>
        </pc:spChg>
        <pc:spChg chg="mod">
          <ac:chgData name="Timothy Paul Watson" userId="b96d2eaa-992c-468e-8549-7806c07b2251" providerId="ADAL" clId="{351FEAA9-AD11-4968-96A1-19E0C9CD2BC0}" dt="2025-05-12T12:13:34.338" v="4442" actId="1076"/>
          <ac:spMkLst>
            <pc:docMk/>
            <pc:sldMk cId="1165937770" sldId="1329"/>
            <ac:spMk id="18" creationId="{A382F074-DB7A-562F-03FF-207FD7632B1A}"/>
          </ac:spMkLst>
        </pc:spChg>
        <pc:picChg chg="add mod">
          <ac:chgData name="Timothy Paul Watson" userId="b96d2eaa-992c-468e-8549-7806c07b2251" providerId="ADAL" clId="{351FEAA9-AD11-4968-96A1-19E0C9CD2BC0}" dt="2025-05-12T12:22:13.368" v="5648" actId="1076"/>
          <ac:picMkLst>
            <pc:docMk/>
            <pc:sldMk cId="1165937770" sldId="1329"/>
            <ac:picMk id="12" creationId="{A93F57C7-39BD-584E-5356-52AEE6DBFC52}"/>
          </ac:picMkLst>
        </pc:picChg>
      </pc:sldChg>
      <pc:sldChg chg="modSp add del mod">
        <pc:chgData name="Timothy Paul Watson" userId="b96d2eaa-992c-468e-8549-7806c07b2251" providerId="ADAL" clId="{351FEAA9-AD11-4968-96A1-19E0C9CD2BC0}" dt="2025-05-08T12:56:12.591" v="3846" actId="47"/>
        <pc:sldMkLst>
          <pc:docMk/>
          <pc:sldMk cId="3742832625" sldId="1329"/>
        </pc:sldMkLst>
      </pc:sldChg>
      <pc:sldChg chg="addSp delSp modSp add mod">
        <pc:chgData name="Timothy Paul Watson" userId="b96d2eaa-992c-468e-8549-7806c07b2251" providerId="ADAL" clId="{351FEAA9-AD11-4968-96A1-19E0C9CD2BC0}" dt="2025-05-12T12:50:25.894" v="6929" actId="14100"/>
        <pc:sldMkLst>
          <pc:docMk/>
          <pc:sldMk cId="1756127957" sldId="1330"/>
        </pc:sldMkLst>
        <pc:spChg chg="add mod">
          <ac:chgData name="Timothy Paul Watson" userId="b96d2eaa-992c-468e-8549-7806c07b2251" providerId="ADAL" clId="{351FEAA9-AD11-4968-96A1-19E0C9CD2BC0}" dt="2025-05-12T12:50:25.894" v="6929" actId="14100"/>
          <ac:spMkLst>
            <pc:docMk/>
            <pc:sldMk cId="1756127957" sldId="1330"/>
            <ac:spMk id="4" creationId="{4DEDFCEF-6397-616D-3D1C-C725AC62F808}"/>
          </ac:spMkLst>
        </pc:spChg>
        <pc:spChg chg="mod">
          <ac:chgData name="Timothy Paul Watson" userId="b96d2eaa-992c-468e-8549-7806c07b2251" providerId="ADAL" clId="{351FEAA9-AD11-4968-96A1-19E0C9CD2BC0}" dt="2025-05-12T12:22:55.006" v="5655" actId="14100"/>
          <ac:spMkLst>
            <pc:docMk/>
            <pc:sldMk cId="1756127957" sldId="1330"/>
            <ac:spMk id="5" creationId="{04AA6175-400E-2D34-5910-44B60CD0B2E5}"/>
          </ac:spMkLst>
        </pc:spChg>
        <pc:spChg chg="mod">
          <ac:chgData name="Timothy Paul Watson" userId="b96d2eaa-992c-468e-8549-7806c07b2251" providerId="ADAL" clId="{351FEAA9-AD11-4968-96A1-19E0C9CD2BC0}" dt="2025-05-12T12:43:55.943" v="6608" actId="20577"/>
          <ac:spMkLst>
            <pc:docMk/>
            <pc:sldMk cId="1756127957" sldId="1330"/>
            <ac:spMk id="13" creationId="{624E7209-98BC-2491-A99B-2D74533C1357}"/>
          </ac:spMkLst>
        </pc:spChg>
        <pc:picChg chg="add mod">
          <ac:chgData name="Timothy Paul Watson" userId="b96d2eaa-992c-468e-8549-7806c07b2251" providerId="ADAL" clId="{351FEAA9-AD11-4968-96A1-19E0C9CD2BC0}" dt="2025-05-12T12:30:49.139" v="6439" actId="14100"/>
          <ac:picMkLst>
            <pc:docMk/>
            <pc:sldMk cId="1756127957" sldId="1330"/>
            <ac:picMk id="3" creationId="{D5A8ED6D-E8D4-E2B9-AC23-39FF823ECB40}"/>
          </ac:picMkLst>
        </pc:picChg>
        <pc:picChg chg="add mod">
          <ac:chgData name="Timothy Paul Watson" userId="b96d2eaa-992c-468e-8549-7806c07b2251" providerId="ADAL" clId="{351FEAA9-AD11-4968-96A1-19E0C9CD2BC0}" dt="2025-05-12T12:41:24.921" v="6605" actId="1076"/>
          <ac:picMkLst>
            <pc:docMk/>
            <pc:sldMk cId="1756127957" sldId="1330"/>
            <ac:picMk id="6" creationId="{457A03C3-2BA5-A31F-B663-C1C8D37B4705}"/>
          </ac:picMkLst>
        </pc:picChg>
      </pc:sldChg>
      <pc:sldChg chg="addSp delSp modSp new mod modClrScheme chgLayout">
        <pc:chgData name="Timothy Paul Watson" userId="b96d2eaa-992c-468e-8549-7806c07b2251" providerId="ADAL" clId="{351FEAA9-AD11-4968-96A1-19E0C9CD2BC0}" dt="2025-05-12T12:53:25.771" v="6966" actId="962"/>
        <pc:sldMkLst>
          <pc:docMk/>
          <pc:sldMk cId="3751846356" sldId="1331"/>
        </pc:sldMkLst>
        <pc:spChg chg="mod ord modVis">
          <ac:chgData name="Timothy Paul Watson" userId="b96d2eaa-992c-468e-8549-7806c07b2251" providerId="ADAL" clId="{351FEAA9-AD11-4968-96A1-19E0C9CD2BC0}" dt="2025-05-12T12:53:18.018" v="6964" actId="26606"/>
          <ac:spMkLst>
            <pc:docMk/>
            <pc:sldMk cId="3751846356" sldId="1331"/>
            <ac:spMk id="2" creationId="{9B616CCD-5E1F-1C05-7C97-FDEC0E63B5D7}"/>
          </ac:spMkLst>
        </pc:spChg>
        <pc:picChg chg="add mod">
          <ac:chgData name="Timothy Paul Watson" userId="b96d2eaa-992c-468e-8549-7806c07b2251" providerId="ADAL" clId="{351FEAA9-AD11-4968-96A1-19E0C9CD2BC0}" dt="2025-05-12T12:53:25.771" v="6966" actId="962"/>
          <ac:picMkLst>
            <pc:docMk/>
            <pc:sldMk cId="3751846356" sldId="1331"/>
            <ac:picMk id="8" creationId="{4A618C83-2E54-573D-31C9-595945FB5A34}"/>
          </ac:picMkLst>
        </pc:picChg>
      </pc:sldChg>
      <pc:sldMasterChg chg="delSldLayout">
        <pc:chgData name="Timothy Paul Watson" userId="b96d2eaa-992c-468e-8549-7806c07b2251" providerId="ADAL" clId="{351FEAA9-AD11-4968-96A1-19E0C9CD2BC0}" dt="2025-05-08T10:35:56.945" v="1506" actId="47"/>
        <pc:sldMasterMkLst>
          <pc:docMk/>
          <pc:sldMasterMk cId="2319903011" sldId="2147483648"/>
        </pc:sldMasterMkLst>
        <pc:sldLayoutChg chg="del">
          <pc:chgData name="Timothy Paul Watson" userId="b96d2eaa-992c-468e-8549-7806c07b2251" providerId="ADAL" clId="{351FEAA9-AD11-4968-96A1-19E0C9CD2BC0}" dt="2025-05-08T10:35:56.945" v="1506" actId="47"/>
          <pc:sldLayoutMkLst>
            <pc:docMk/>
            <pc:sldMasterMk cId="2319903011" sldId="2147483648"/>
            <pc:sldLayoutMk cId="3821617479" sldId="214748366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19.05.2025</a:t>
            </a:fld>
            <a:endParaRPr lang="de-AT"/>
          </a:p>
        </p:txBody>
      </p:sp>
      <p:sp>
        <p:nvSpPr>
          <p:cNvPr id="4" name="Folienbildplatzhalt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2099682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4775A-CCAD-EA6B-6AF9-62BF32C7E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EDA0C5-FFA2-2131-E6F0-D9535FA50F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72E5E1-B503-C3FA-F41A-93A32DA4A141}"/>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18A4E637-EDA4-D882-7940-13F61DC6646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4285026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A6EDF-5833-2755-23B1-CF9F29FBD5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A22FF1-0BAA-C192-FEFF-E66D77B780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EFAE8D-D697-4CE1-89AE-FD7F99207CA8}"/>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AC0F7792-74D6-D522-0115-8CFF1E2B7D9D}"/>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3989489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85966-5D9F-558D-4513-004878B100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6280D8-C3AA-E3D4-D3F1-500E170C0A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5E8B20-876F-6D18-B23C-B72F51D15347}"/>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286D45A6-7329-8EA5-F583-DD996135F712}"/>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311884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ACE8-6D37-04BD-80A8-2CF0C1914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3B785-794B-663D-9EE4-276BACB005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B780D9-2CA1-A012-6298-30DAEBEA545D}"/>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A074B191-EFF2-A5F7-EAF5-20725A9765A4}"/>
              </a:ext>
            </a:extLst>
          </p:cNvPr>
          <p:cNvSpPr>
            <a:spLocks noGrp="1"/>
          </p:cNvSpPr>
          <p:nvPr>
            <p:ph type="ftr" sz="quarter" idx="4"/>
          </p:nvPr>
        </p:nvSpPr>
        <p:spPr/>
        <p:txBody>
          <a:bodyPr/>
          <a:lstStyle/>
          <a:p>
            <a:endParaRPr lang="de-AT" dirty="0"/>
          </a:p>
        </p:txBody>
      </p:sp>
    </p:spTree>
    <p:extLst>
      <p:ext uri="{BB962C8B-B14F-4D97-AF65-F5344CB8AC3E}">
        <p14:creationId xmlns:p14="http://schemas.microsoft.com/office/powerpoint/2010/main" val="17664356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4" name="Textfeld 1">
            <a:extLst>
              <a:ext uri="{FF2B5EF4-FFF2-40B4-BE49-F238E27FC236}">
                <a16:creationId xmlns:a16="http://schemas.microsoft.com/office/drawing/2014/main" id="{55176839-2985-DF98-94E9-83EA4E6967E9}"/>
              </a:ext>
            </a:extLst>
          </p:cNvPr>
          <p:cNvSpPr txBox="1"/>
          <p:nvPr userDrawn="1"/>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Vienna - 19 May 2025</a:t>
            </a:r>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01194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2819400" y="4821615"/>
            <a:ext cx="3810000" cy="273844"/>
          </a:xfrm>
          <a:prstGeom prst="rect">
            <a:avLst/>
          </a:prstGeom>
        </p:spPr>
        <p:txBody>
          <a:bodyPr/>
          <a:lstStyle/>
          <a:p>
            <a:r>
              <a:rPr lang="fr-FR" dirty="0"/>
              <a:t>J. Osborne SMB-SE-FAS</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15329801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63" r:id="rId3"/>
    <p:sldLayoutId id="2147483670" r:id="rId4"/>
    <p:sldLayoutId id="2147483671"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81950" y="1790938"/>
            <a:ext cx="8263350" cy="566564"/>
          </a:xfrm>
        </p:spPr>
        <p:txBody>
          <a:bodyPr/>
          <a:lstStyle/>
          <a:p>
            <a:r>
              <a:rPr lang="en-US" sz="2800" dirty="0">
                <a:effectLst/>
                <a:latin typeface="Calibri" panose="020F0502020204030204" pitchFamily="34" charset="0"/>
                <a:ea typeface="Calibri" panose="020F0502020204030204" pitchFamily="34" charset="0"/>
              </a:rPr>
              <a:t>update on Civil engineering for the </a:t>
            </a:r>
            <a:r>
              <a:rPr lang="en-US" sz="2800" dirty="0" err="1">
                <a:effectLst/>
                <a:latin typeface="Calibri" panose="020F0502020204030204" pitchFamily="34" charset="0"/>
                <a:ea typeface="Calibri" panose="020F0502020204030204" pitchFamily="34" charset="0"/>
              </a:rPr>
              <a:t>fcc</a:t>
            </a:r>
            <a:endParaRPr lang="en-US" sz="2800" dirty="0"/>
          </a:p>
        </p:txBody>
      </p:sp>
      <p:sp>
        <p:nvSpPr>
          <p:cNvPr id="3" name="Textfeld 2">
            <a:extLst>
              <a:ext uri="{FF2B5EF4-FFF2-40B4-BE49-F238E27FC236}">
                <a16:creationId xmlns:a16="http://schemas.microsoft.com/office/drawing/2014/main" id="{0C80D029-2104-4318-B440-2F5B3EC0DEE2}"/>
              </a:ext>
            </a:extLst>
          </p:cNvPr>
          <p:cNvSpPr txBox="1"/>
          <p:nvPr/>
        </p:nvSpPr>
        <p:spPr>
          <a:xfrm>
            <a:off x="2087724" y="2601866"/>
            <a:ext cx="4968552" cy="648072"/>
          </a:xfrm>
          <a:prstGeom prst="rect">
            <a:avLst/>
          </a:prstGeom>
          <a:noFill/>
        </p:spPr>
        <p:txBody>
          <a:bodyPr wrap="square" rtlCol="0">
            <a:noAutofit/>
          </a:bodyPr>
          <a:lstStyle/>
          <a:p>
            <a:pPr algn="ctr">
              <a:lnSpc>
                <a:spcPct val="150000"/>
              </a:lnSpc>
            </a:pPr>
            <a:r>
              <a:rPr lang="en-US" sz="1600" dirty="0">
                <a:solidFill>
                  <a:schemeClr val="bg1"/>
                </a:solidFill>
              </a:rPr>
              <a:t>Timothy WATSON </a:t>
            </a:r>
          </a:p>
          <a:p>
            <a:pPr algn="ctr">
              <a:lnSpc>
                <a:spcPct val="150000"/>
              </a:lnSpc>
            </a:pPr>
            <a:r>
              <a:rPr lang="en-US" sz="1400" dirty="0">
                <a:solidFill>
                  <a:schemeClr val="bg1"/>
                </a:solidFill>
              </a:rPr>
              <a:t>Civil Engineering Coordinator</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iagram of a graph&#10;&#10;AI-generated content may be incorrect.">
            <a:extLst>
              <a:ext uri="{FF2B5EF4-FFF2-40B4-BE49-F238E27FC236}">
                <a16:creationId xmlns:a16="http://schemas.microsoft.com/office/drawing/2014/main" id="{4A618C83-2E54-573D-31C9-595945FB5A34}"/>
              </a:ext>
            </a:extLst>
          </p:cNvPr>
          <p:cNvPicPr>
            <a:picLocks noChangeAspect="1"/>
          </p:cNvPicPr>
          <p:nvPr/>
        </p:nvPicPr>
        <p:blipFill>
          <a:blip r:embed="rId2"/>
          <a:srcRect t="5695" b="16719"/>
          <a:stretch/>
        </p:blipFill>
        <p:spPr>
          <a:xfrm>
            <a:off x="755576" y="163982"/>
            <a:ext cx="7919844" cy="4454913"/>
          </a:xfrm>
          <a:prstGeom prst="rect">
            <a:avLst/>
          </a:prstGeom>
          <a:noFill/>
        </p:spPr>
      </p:pic>
      <p:sp>
        <p:nvSpPr>
          <p:cNvPr id="2" name="Slide Number Placeholder 1" hidden="1">
            <a:extLst>
              <a:ext uri="{FF2B5EF4-FFF2-40B4-BE49-F238E27FC236}">
                <a16:creationId xmlns:a16="http://schemas.microsoft.com/office/drawing/2014/main" id="{9B616CCD-5E1F-1C05-7C97-FDEC0E63B5D7}"/>
              </a:ext>
            </a:extLst>
          </p:cNvPr>
          <p:cNvSpPr>
            <a:spLocks noGrp="1"/>
          </p:cNvSpPr>
          <p:nvPr>
            <p:ph type="sldNum" sz="quarter" idx="4294967295"/>
          </p:nvPr>
        </p:nvSpPr>
        <p:spPr>
          <a:xfrm>
            <a:off x="8745300" y="52418"/>
            <a:ext cx="289479" cy="170071"/>
          </a:xfrm>
        </p:spPr>
        <p:txBody>
          <a:bodyPr/>
          <a:lstStyle/>
          <a:p>
            <a:pPr>
              <a:spcAft>
                <a:spcPts val="600"/>
              </a:spcAft>
            </a:pPr>
            <a:fld id="{88A1DFE4-5FC5-43BD-BB7E-75EAD82B965F}" type="slidenum">
              <a:rPr lang="en-US" noProof="0" smtClean="0"/>
              <a:pPr>
                <a:spcAft>
                  <a:spcPts val="600"/>
                </a:spcAft>
              </a:pPr>
              <a:t>10</a:t>
            </a:fld>
            <a:endParaRPr lang="en-US" noProof="0"/>
          </a:p>
        </p:txBody>
      </p:sp>
    </p:spTree>
    <p:extLst>
      <p:ext uri="{BB962C8B-B14F-4D97-AF65-F5344CB8AC3E}">
        <p14:creationId xmlns:p14="http://schemas.microsoft.com/office/powerpoint/2010/main" val="3751846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3095064" y="206559"/>
            <a:ext cx="2898322" cy="409774"/>
          </a:xfrm>
        </p:spPr>
        <p:txBody>
          <a:bodyPr/>
          <a:lstStyle/>
          <a:p>
            <a:r>
              <a:rPr lang="en-US" sz="2400" dirty="0"/>
              <a:t>Industry Feedback</a:t>
            </a:r>
            <a:endParaRPr lang="en-GB" sz="240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3BFA3332-4154-0CF1-0442-49EFC5F1946A}"/>
              </a:ext>
            </a:extLst>
          </p:cNvPr>
          <p:cNvSpPr txBox="1">
            <a:spLocks/>
          </p:cNvSpPr>
          <p:nvPr/>
        </p:nvSpPr>
        <p:spPr>
          <a:xfrm>
            <a:off x="467544" y="843558"/>
            <a:ext cx="8349764" cy="388843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Font typeface="+mj-lt"/>
              <a:buAutoNum type="arabicPeriod"/>
            </a:pPr>
            <a:r>
              <a:rPr lang="en-US" sz="1600" b="0" dirty="0"/>
              <a:t>CERN has continued to meet with key players from member state civil engineering companies.</a:t>
            </a:r>
          </a:p>
          <a:p>
            <a:pPr marL="342900" indent="-342900">
              <a:lnSpc>
                <a:spcPct val="100000"/>
              </a:lnSpc>
              <a:spcBef>
                <a:spcPts val="600"/>
              </a:spcBef>
              <a:spcAft>
                <a:spcPts val="600"/>
              </a:spcAft>
              <a:buFont typeface="+mj-lt"/>
              <a:buAutoNum type="arabicPeriod"/>
            </a:pPr>
            <a:r>
              <a:rPr lang="en-US" sz="1600" b="0" dirty="0"/>
              <a:t>Companies from AT, CH, DE, ES, FR, GB, IT, SE, have been engaged in informal discussions on technical and strategic topics.</a:t>
            </a:r>
          </a:p>
          <a:p>
            <a:pPr marL="342900" indent="-342900">
              <a:lnSpc>
                <a:spcPct val="100000"/>
              </a:lnSpc>
              <a:spcBef>
                <a:spcPts val="600"/>
              </a:spcBef>
              <a:spcAft>
                <a:spcPts val="600"/>
              </a:spcAft>
              <a:buFont typeface="+mj-lt"/>
              <a:buAutoNum type="arabicPeriod"/>
            </a:pPr>
            <a:r>
              <a:rPr lang="en-US" sz="1600" b="0" dirty="0"/>
              <a:t>Most contractors considered that the complete civil engineering scope would be too great for one company to undertake alone.</a:t>
            </a:r>
          </a:p>
          <a:p>
            <a:pPr marL="342900" indent="-342900">
              <a:lnSpc>
                <a:spcPct val="100000"/>
              </a:lnSpc>
              <a:spcBef>
                <a:spcPts val="600"/>
              </a:spcBef>
              <a:spcAft>
                <a:spcPts val="600"/>
              </a:spcAft>
              <a:buFont typeface="+mj-lt"/>
              <a:buAutoNum type="arabicPeriod"/>
            </a:pPr>
            <a:r>
              <a:rPr lang="en-US" sz="1600" b="0" dirty="0"/>
              <a:t>All contractors recognized the difficulty of working in new markets that already have mature and capable industry. </a:t>
            </a:r>
          </a:p>
          <a:p>
            <a:pPr marL="342900" indent="-342900">
              <a:lnSpc>
                <a:spcPct val="100000"/>
              </a:lnSpc>
              <a:spcBef>
                <a:spcPts val="600"/>
              </a:spcBef>
              <a:spcAft>
                <a:spcPts val="600"/>
              </a:spcAft>
              <a:buFont typeface="+mj-lt"/>
              <a:buAutoNum type="arabicPeriod"/>
            </a:pPr>
            <a:r>
              <a:rPr lang="en-US" sz="1600" b="0" dirty="0"/>
              <a:t>Most contractors flagged the benefits of so called “ early contractor involvement”</a:t>
            </a:r>
          </a:p>
          <a:p>
            <a:pPr marL="342900" indent="-342900">
              <a:lnSpc>
                <a:spcPct val="100000"/>
              </a:lnSpc>
              <a:spcBef>
                <a:spcPts val="600"/>
              </a:spcBef>
              <a:spcAft>
                <a:spcPts val="600"/>
              </a:spcAft>
              <a:buFont typeface="+mj-lt"/>
              <a:buAutoNum type="arabicPeriod"/>
            </a:pPr>
            <a:r>
              <a:rPr lang="en-US" sz="1600" b="0" dirty="0"/>
              <a:t>All contractors agreed that there is only one European TBM manufacturer capable to build machines suitable for FCC.</a:t>
            </a:r>
          </a:p>
          <a:p>
            <a:pPr marL="342900" indent="-342900">
              <a:lnSpc>
                <a:spcPct val="100000"/>
              </a:lnSpc>
              <a:spcBef>
                <a:spcPts val="600"/>
              </a:spcBef>
              <a:spcAft>
                <a:spcPts val="600"/>
              </a:spcAft>
              <a:buFont typeface="+mj-lt"/>
              <a:buAutoNum type="arabicPeriod"/>
            </a:pPr>
            <a:r>
              <a:rPr lang="en-US" sz="1600" b="0" dirty="0"/>
              <a:t>Long lead times for TBM procurement should be expected (&gt; 1 year)</a:t>
            </a:r>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spTree>
    <p:extLst>
      <p:ext uri="{BB962C8B-B14F-4D97-AF65-F5344CB8AC3E}">
        <p14:creationId xmlns:p14="http://schemas.microsoft.com/office/powerpoint/2010/main" val="3244931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3329862" y="147820"/>
            <a:ext cx="2682298" cy="409774"/>
          </a:xfrm>
        </p:spPr>
        <p:txBody>
          <a:bodyPr/>
          <a:lstStyle/>
          <a:p>
            <a:r>
              <a:rPr lang="en-US" sz="2000" b="1" dirty="0"/>
              <a:t>Technical  Feedback</a:t>
            </a:r>
            <a:endParaRPr lang="en-GB" sz="2000" b="1"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3BFA3332-4154-0CF1-0442-49EFC5F1946A}"/>
              </a:ext>
            </a:extLst>
          </p:cNvPr>
          <p:cNvSpPr txBox="1">
            <a:spLocks/>
          </p:cNvSpPr>
          <p:nvPr/>
        </p:nvSpPr>
        <p:spPr>
          <a:xfrm>
            <a:off x="467544" y="771550"/>
            <a:ext cx="8100354" cy="422413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Font typeface="+mj-lt"/>
              <a:buAutoNum type="arabicPeriod"/>
            </a:pPr>
            <a:r>
              <a:rPr lang="en-US" sz="1600" b="0" dirty="0"/>
              <a:t>All of the companies considered that the underground works were feasible and well within the technological capabilities of the civil engineering industry today.</a:t>
            </a:r>
          </a:p>
          <a:p>
            <a:pPr marL="342900" indent="-342900">
              <a:lnSpc>
                <a:spcPct val="100000"/>
              </a:lnSpc>
              <a:spcBef>
                <a:spcPts val="600"/>
              </a:spcBef>
              <a:spcAft>
                <a:spcPts val="600"/>
              </a:spcAft>
              <a:buFont typeface="+mj-lt"/>
              <a:buAutoNum type="arabicPeriod"/>
            </a:pPr>
            <a:r>
              <a:rPr lang="en-US" sz="1600" b="0" dirty="0"/>
              <a:t>The long single access tunnels of about 10km was not considered to be an issue but logistics may become the critical activity.</a:t>
            </a:r>
            <a:r>
              <a:rPr lang="en-US" sz="1600" b="0" dirty="0">
                <a:solidFill>
                  <a:srgbClr val="FF0000"/>
                </a:solidFill>
              </a:rPr>
              <a:t> CERN commissioned specific studies on this topic.</a:t>
            </a:r>
            <a:endParaRPr lang="en-US" sz="1600" b="0" dirty="0"/>
          </a:p>
          <a:p>
            <a:pPr marL="342900" indent="-342900">
              <a:lnSpc>
                <a:spcPct val="100000"/>
              </a:lnSpc>
              <a:spcBef>
                <a:spcPts val="600"/>
              </a:spcBef>
              <a:spcAft>
                <a:spcPts val="600"/>
              </a:spcAft>
              <a:buFont typeface="+mj-lt"/>
              <a:buAutoNum type="arabicPeriod"/>
            </a:pPr>
            <a:r>
              <a:rPr lang="en-US" sz="1600" b="0" dirty="0"/>
              <a:t>Having a single shaft to access the underground works was considered a potential bottleneck given that everything coming into and out of the underground would need to pass through this shaft. </a:t>
            </a:r>
            <a:r>
              <a:rPr lang="en-US" sz="1600" b="0" dirty="0">
                <a:solidFill>
                  <a:srgbClr val="FF0000"/>
                </a:solidFill>
              </a:rPr>
              <a:t>CERN commissioned specific studies on this topic.</a:t>
            </a:r>
          </a:p>
          <a:p>
            <a:pPr marL="342900" indent="-342900">
              <a:lnSpc>
                <a:spcPct val="100000"/>
              </a:lnSpc>
              <a:spcBef>
                <a:spcPts val="600"/>
              </a:spcBef>
              <a:spcAft>
                <a:spcPts val="600"/>
              </a:spcAft>
              <a:buFont typeface="+mj-lt"/>
              <a:buAutoNum type="arabicPeriod"/>
            </a:pPr>
            <a:r>
              <a:rPr lang="en-US" sz="1600" b="0" dirty="0"/>
              <a:t>All contractors considered that dealing with excavated material was a major challenge and that this was a risk that the Client should directly manage in advance of the civil works. </a:t>
            </a:r>
            <a:r>
              <a:rPr lang="en-US" sz="1600" b="0" dirty="0">
                <a:solidFill>
                  <a:srgbClr val="FF0000"/>
                </a:solidFill>
              </a:rPr>
              <a:t>This is CERN’s strategy.</a:t>
            </a:r>
          </a:p>
          <a:p>
            <a:pPr marL="342900" indent="-342900">
              <a:lnSpc>
                <a:spcPct val="100000"/>
              </a:lnSpc>
              <a:spcBef>
                <a:spcPts val="600"/>
              </a:spcBef>
              <a:spcAft>
                <a:spcPts val="600"/>
              </a:spcAft>
              <a:buFont typeface="+mj-lt"/>
              <a:buAutoNum type="arabicPeriod"/>
            </a:pPr>
            <a:r>
              <a:rPr lang="en-US" sz="1600" b="0" dirty="0"/>
              <a:t>One specific ongoing project in GB is of particular interest due to its technical similarities to FCC – Woodsmith mine tunnel.</a:t>
            </a:r>
          </a:p>
          <a:p>
            <a:pPr marL="342900" indent="-342900">
              <a:lnSpc>
                <a:spcPct val="100000"/>
              </a:lnSpc>
              <a:spcBef>
                <a:spcPts val="600"/>
              </a:spcBef>
              <a:spcAft>
                <a:spcPts val="600"/>
              </a:spcAft>
              <a:buFont typeface="+mj-lt"/>
              <a:buAutoNum type="arabicPeriod"/>
            </a:pPr>
            <a:endParaRPr lang="en-US" sz="1600" b="0" dirty="0"/>
          </a:p>
          <a:p>
            <a:pPr marL="342900" indent="-342900">
              <a:lnSpc>
                <a:spcPct val="100000"/>
              </a:lnSpc>
              <a:spcBef>
                <a:spcPts val="600"/>
              </a:spcBef>
              <a:spcAft>
                <a:spcPts val="600"/>
              </a:spcAft>
              <a:buFont typeface="+mj-lt"/>
              <a:buAutoNum type="arabicPeriod"/>
            </a:pPr>
            <a:endParaRPr lang="en-US" sz="1600" b="0" dirty="0">
              <a:solidFill>
                <a:srgbClr val="FF0000"/>
              </a:solidFill>
            </a:endParaRPr>
          </a:p>
          <a:p>
            <a:pPr>
              <a:spcBef>
                <a:spcPts val="600"/>
              </a:spcBef>
              <a:spcAft>
                <a:spcPts val="600"/>
              </a:spcAft>
            </a:pPr>
            <a:endParaRPr lang="en-US" sz="1600" b="0" dirty="0"/>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spTree>
    <p:extLst>
      <p:ext uri="{BB962C8B-B14F-4D97-AF65-F5344CB8AC3E}">
        <p14:creationId xmlns:p14="http://schemas.microsoft.com/office/powerpoint/2010/main" val="631249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5FD976-6158-9AF0-FA8E-B1A0BFF6016A}"/>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10" name="TextBox 9">
            <a:extLst>
              <a:ext uri="{FF2B5EF4-FFF2-40B4-BE49-F238E27FC236}">
                <a16:creationId xmlns:a16="http://schemas.microsoft.com/office/drawing/2014/main" id="{C8811B47-2255-FBF2-2D8A-D61396283FFD}"/>
              </a:ext>
            </a:extLst>
          </p:cNvPr>
          <p:cNvSpPr txBox="1"/>
          <p:nvPr/>
        </p:nvSpPr>
        <p:spPr>
          <a:xfrm>
            <a:off x="251520" y="824733"/>
            <a:ext cx="5400600" cy="1785104"/>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400" dirty="0"/>
              <a:t>Sedimentary rock similar in strength and variability to molasse</a:t>
            </a:r>
          </a:p>
          <a:p>
            <a:pPr marL="285750" indent="-285750">
              <a:spcBef>
                <a:spcPts val="600"/>
              </a:spcBef>
              <a:spcAft>
                <a:spcPts val="600"/>
              </a:spcAft>
              <a:buFont typeface="Arial" panose="020B0604020202020204" pitchFamily="34" charset="0"/>
              <a:buChar char="•"/>
            </a:pPr>
            <a:r>
              <a:rPr lang="en-GB" sz="1400" dirty="0"/>
              <a:t>36 km using a single TBM</a:t>
            </a:r>
          </a:p>
          <a:p>
            <a:pPr marL="285750" indent="-285750">
              <a:spcBef>
                <a:spcPts val="600"/>
              </a:spcBef>
              <a:spcAft>
                <a:spcPts val="600"/>
              </a:spcAft>
              <a:buFont typeface="Arial" panose="020B0604020202020204" pitchFamily="34" charset="0"/>
              <a:buChar char="•"/>
            </a:pPr>
            <a:r>
              <a:rPr lang="en-GB" sz="1400" dirty="0"/>
              <a:t>Internal diameter 4.9m (FCC is 5.5m)</a:t>
            </a:r>
          </a:p>
          <a:p>
            <a:pPr marL="285750" indent="-285750">
              <a:spcBef>
                <a:spcPts val="600"/>
              </a:spcBef>
              <a:spcAft>
                <a:spcPts val="600"/>
              </a:spcAft>
              <a:buFont typeface="Arial" panose="020B0604020202020204" pitchFamily="34" charset="0"/>
              <a:buChar char="•"/>
            </a:pPr>
            <a:r>
              <a:rPr lang="en-GB" sz="1400" dirty="0"/>
              <a:t>One-pass segmental lining</a:t>
            </a:r>
          </a:p>
          <a:p>
            <a:pPr marL="285750" indent="-285750">
              <a:spcBef>
                <a:spcPts val="600"/>
              </a:spcBef>
              <a:spcAft>
                <a:spcPts val="600"/>
              </a:spcAft>
              <a:buFont typeface="Arial" panose="020B0604020202020204" pitchFamily="34" charset="0"/>
              <a:buChar char="•"/>
            </a:pPr>
            <a:r>
              <a:rPr lang="en-GB" sz="1400" dirty="0"/>
              <a:t>Average depth around 250m</a:t>
            </a:r>
          </a:p>
        </p:txBody>
      </p:sp>
      <p:sp>
        <p:nvSpPr>
          <p:cNvPr id="11" name="TextBox 10">
            <a:extLst>
              <a:ext uri="{FF2B5EF4-FFF2-40B4-BE49-F238E27FC236}">
                <a16:creationId xmlns:a16="http://schemas.microsoft.com/office/drawing/2014/main" id="{837736AD-EE3F-09C7-F1C6-B3F3903D420D}"/>
              </a:ext>
            </a:extLst>
          </p:cNvPr>
          <p:cNvSpPr txBox="1"/>
          <p:nvPr/>
        </p:nvSpPr>
        <p:spPr>
          <a:xfrm>
            <a:off x="2627784" y="137453"/>
            <a:ext cx="4176464" cy="523220"/>
          </a:xfrm>
          <a:prstGeom prst="rect">
            <a:avLst/>
          </a:prstGeom>
          <a:noFill/>
        </p:spPr>
        <p:txBody>
          <a:bodyPr wrap="square" rtlCol="0">
            <a:spAutoFit/>
          </a:bodyPr>
          <a:lstStyle/>
          <a:p>
            <a:r>
              <a:rPr lang="en-GB" sz="2800" dirty="0"/>
              <a:t>Woodsmith Mine Tunnel</a:t>
            </a:r>
          </a:p>
        </p:txBody>
      </p:sp>
      <p:pic>
        <p:nvPicPr>
          <p:cNvPr id="13" name="Picture 12" descr="A white box with green stripes&#10;&#10;AI-generated content may be incorrect.">
            <a:extLst>
              <a:ext uri="{FF2B5EF4-FFF2-40B4-BE49-F238E27FC236}">
                <a16:creationId xmlns:a16="http://schemas.microsoft.com/office/drawing/2014/main" id="{6153C514-C8C5-BD2B-4DD5-47D6B42C6B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4226" y="2571750"/>
            <a:ext cx="3329150" cy="2499742"/>
          </a:xfrm>
          <a:prstGeom prst="rect">
            <a:avLst/>
          </a:prstGeom>
          <a:ln w="15875">
            <a:solidFill>
              <a:schemeClr val="tx1"/>
            </a:solidFill>
          </a:ln>
        </p:spPr>
      </p:pic>
      <p:pic>
        <p:nvPicPr>
          <p:cNvPr id="15" name="Picture 14" descr="A group of people in orange uniforms walking through a tunnel&#10;&#10;AI-generated content may be incorrect.">
            <a:extLst>
              <a:ext uri="{FF2B5EF4-FFF2-40B4-BE49-F238E27FC236}">
                <a16:creationId xmlns:a16="http://schemas.microsoft.com/office/drawing/2014/main" id="{0245DBC5-06F3-C83F-E382-C9440359F1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2004" y="730982"/>
            <a:ext cx="2633925" cy="3507854"/>
          </a:xfrm>
          <a:prstGeom prst="rect">
            <a:avLst/>
          </a:prstGeom>
          <a:ln w="15875">
            <a:solidFill>
              <a:schemeClr val="tx1"/>
            </a:solidFill>
          </a:ln>
        </p:spPr>
      </p:pic>
      <p:sp>
        <p:nvSpPr>
          <p:cNvPr id="16" name="TextBox 15">
            <a:extLst>
              <a:ext uri="{FF2B5EF4-FFF2-40B4-BE49-F238E27FC236}">
                <a16:creationId xmlns:a16="http://schemas.microsoft.com/office/drawing/2014/main" id="{7602179E-2F1D-4CAA-247C-F623C88DFCC0}"/>
              </a:ext>
            </a:extLst>
          </p:cNvPr>
          <p:cNvSpPr txBox="1"/>
          <p:nvPr/>
        </p:nvSpPr>
        <p:spPr>
          <a:xfrm>
            <a:off x="268071" y="2715766"/>
            <a:ext cx="2520280" cy="892552"/>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400" dirty="0"/>
              <a:t>Advance rates of 20m/day</a:t>
            </a:r>
          </a:p>
          <a:p>
            <a:pPr marL="285750" indent="-285750">
              <a:spcBef>
                <a:spcPts val="600"/>
              </a:spcBef>
              <a:spcAft>
                <a:spcPts val="600"/>
              </a:spcAft>
              <a:buFont typeface="Arial" panose="020B0604020202020204" pitchFamily="34" charset="0"/>
              <a:buChar char="•"/>
            </a:pPr>
            <a:r>
              <a:rPr lang="en-GB" sz="1400" dirty="0"/>
              <a:t>Contractor </a:t>
            </a:r>
            <a:r>
              <a:rPr lang="en-GB" sz="1400" dirty="0" err="1"/>
              <a:t>Strabag</a:t>
            </a:r>
            <a:r>
              <a:rPr lang="en-GB" sz="1400" dirty="0"/>
              <a:t> (AT)</a:t>
            </a:r>
          </a:p>
        </p:txBody>
      </p:sp>
    </p:spTree>
    <p:extLst>
      <p:ext uri="{BB962C8B-B14F-4D97-AF65-F5344CB8AC3E}">
        <p14:creationId xmlns:p14="http://schemas.microsoft.com/office/powerpoint/2010/main" val="3892454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B6682F-1431-EBE6-5769-66F10E0B515B}"/>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8" name="Picture 7" descr="A diagram of a circular object with arrows">
            <a:extLst>
              <a:ext uri="{FF2B5EF4-FFF2-40B4-BE49-F238E27FC236}">
                <a16:creationId xmlns:a16="http://schemas.microsoft.com/office/drawing/2014/main" id="{2DA27163-D657-8431-86E9-51287001F4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9136" y="915566"/>
            <a:ext cx="3090583" cy="2664296"/>
          </a:xfrm>
          <a:prstGeom prst="rect">
            <a:avLst/>
          </a:prstGeom>
        </p:spPr>
      </p:pic>
      <p:sp>
        <p:nvSpPr>
          <p:cNvPr id="9" name="Titel 4">
            <a:extLst>
              <a:ext uri="{FF2B5EF4-FFF2-40B4-BE49-F238E27FC236}">
                <a16:creationId xmlns:a16="http://schemas.microsoft.com/office/drawing/2014/main" id="{6835B3D7-44CD-C209-9F6A-E6B1FCD1AFA4}"/>
              </a:ext>
            </a:extLst>
          </p:cNvPr>
          <p:cNvSpPr>
            <a:spLocks noGrp="1"/>
          </p:cNvSpPr>
          <p:nvPr>
            <p:ph type="title"/>
          </p:nvPr>
        </p:nvSpPr>
        <p:spPr>
          <a:xfrm>
            <a:off x="1488107" y="332559"/>
            <a:ext cx="6120680" cy="374382"/>
          </a:xfrm>
        </p:spPr>
        <p:txBody>
          <a:bodyPr/>
          <a:lstStyle/>
          <a:p>
            <a:r>
              <a:rPr lang="en-US" sz="2800" dirty="0"/>
              <a:t>Contract Strategy for Construction</a:t>
            </a:r>
          </a:p>
        </p:txBody>
      </p:sp>
      <p:sp>
        <p:nvSpPr>
          <p:cNvPr id="10" name="TextBox 9">
            <a:extLst>
              <a:ext uri="{FF2B5EF4-FFF2-40B4-BE49-F238E27FC236}">
                <a16:creationId xmlns:a16="http://schemas.microsoft.com/office/drawing/2014/main" id="{44C4D8A7-1D7D-C83B-0B11-6939A911703A}"/>
              </a:ext>
            </a:extLst>
          </p:cNvPr>
          <p:cNvSpPr txBox="1"/>
          <p:nvPr/>
        </p:nvSpPr>
        <p:spPr>
          <a:xfrm>
            <a:off x="107504" y="987574"/>
            <a:ext cx="5691632" cy="120802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Contract strategy for underground works is strongly influenced by TBM drivage and removal sequence.</a:t>
            </a:r>
          </a:p>
          <a:p>
            <a:pPr marL="285750" indent="-285750">
              <a:spcBef>
                <a:spcPts val="600"/>
              </a:spcBef>
              <a:buFont typeface="Arial" panose="020B0604020202020204" pitchFamily="34" charset="0"/>
              <a:buChar char="•"/>
            </a:pPr>
            <a:r>
              <a:rPr lang="en-GB" dirty="0"/>
              <a:t>From a technical perspective it is considered better to drive two TBMs from each of the four experimental sites rather than a single TBM from each of the eight sites because:</a:t>
            </a:r>
          </a:p>
        </p:txBody>
      </p:sp>
      <p:sp>
        <p:nvSpPr>
          <p:cNvPr id="3" name="TextBox 2">
            <a:extLst>
              <a:ext uri="{FF2B5EF4-FFF2-40B4-BE49-F238E27FC236}">
                <a16:creationId xmlns:a16="http://schemas.microsoft.com/office/drawing/2014/main" id="{D64F8172-DEAD-BAF6-0E3C-F6DC1D974A26}"/>
              </a:ext>
            </a:extLst>
          </p:cNvPr>
          <p:cNvSpPr txBox="1"/>
          <p:nvPr/>
        </p:nvSpPr>
        <p:spPr>
          <a:xfrm>
            <a:off x="539552" y="2269488"/>
            <a:ext cx="5112568" cy="269304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200" dirty="0">
                <a:solidFill>
                  <a:schemeClr val="accent1">
                    <a:lumMod val="75000"/>
                  </a:schemeClr>
                </a:solidFill>
              </a:rPr>
              <a:t>Two shafts allow for better provision of ventilation and ability to separate material and personnel access to underground</a:t>
            </a:r>
          </a:p>
          <a:p>
            <a:pPr marL="285750" indent="-285750">
              <a:spcBef>
                <a:spcPts val="600"/>
              </a:spcBef>
              <a:buFont typeface="Arial" panose="020B0604020202020204" pitchFamily="34" charset="0"/>
              <a:buChar char="•"/>
            </a:pPr>
            <a:r>
              <a:rPr lang="en-GB" sz="1200" dirty="0">
                <a:solidFill>
                  <a:schemeClr val="accent1">
                    <a:lumMod val="75000"/>
                  </a:schemeClr>
                </a:solidFill>
              </a:rPr>
              <a:t>The experiment shaft is directly on the axis of the beam tunnel making TBM installation easier</a:t>
            </a:r>
          </a:p>
          <a:p>
            <a:pPr marL="285750" indent="-285750">
              <a:spcBef>
                <a:spcPts val="600"/>
              </a:spcBef>
              <a:buFont typeface="Arial" panose="020B0604020202020204" pitchFamily="34" charset="0"/>
              <a:buChar char="•"/>
            </a:pPr>
            <a:r>
              <a:rPr lang="en-GB" sz="1200" dirty="0">
                <a:solidFill>
                  <a:schemeClr val="accent1">
                    <a:lumMod val="75000"/>
                  </a:schemeClr>
                </a:solidFill>
              </a:rPr>
              <a:t>The necessary tunnel widenings can be used to assemble the TBMs underground</a:t>
            </a:r>
          </a:p>
          <a:p>
            <a:pPr marL="285750" indent="-285750">
              <a:spcBef>
                <a:spcPts val="600"/>
              </a:spcBef>
              <a:buFont typeface="Arial" panose="020B0604020202020204" pitchFamily="34" charset="0"/>
              <a:buChar char="•"/>
            </a:pPr>
            <a:r>
              <a:rPr lang="en-GB" sz="1200" dirty="0">
                <a:solidFill>
                  <a:schemeClr val="accent1">
                    <a:lumMod val="75000"/>
                  </a:schemeClr>
                </a:solidFill>
              </a:rPr>
              <a:t>More efficient surface construction sites as the same configuration is used for two TBMs</a:t>
            </a:r>
          </a:p>
          <a:p>
            <a:pPr marL="285750" indent="-285750">
              <a:spcBef>
                <a:spcPts val="600"/>
              </a:spcBef>
              <a:buFont typeface="Arial" panose="020B0604020202020204" pitchFamily="34" charset="0"/>
              <a:buChar char="•"/>
            </a:pPr>
            <a:r>
              <a:rPr lang="en-GB" sz="1200" dirty="0">
                <a:solidFill>
                  <a:schemeClr val="accent1">
                    <a:lumMod val="75000"/>
                  </a:schemeClr>
                </a:solidFill>
              </a:rPr>
              <a:t>Focuses construction infrastructure and spoil removal infrastructure at only four sites.</a:t>
            </a:r>
          </a:p>
          <a:p>
            <a:pPr marL="285750" indent="-285750">
              <a:spcBef>
                <a:spcPts val="600"/>
              </a:spcBef>
              <a:buFont typeface="Arial" panose="020B0604020202020204" pitchFamily="34" charset="0"/>
              <a:buChar char="•"/>
            </a:pPr>
            <a:r>
              <a:rPr lang="en-GB" sz="1200" dirty="0">
                <a:solidFill>
                  <a:schemeClr val="accent1">
                    <a:lumMod val="75000"/>
                  </a:schemeClr>
                </a:solidFill>
              </a:rPr>
              <a:t>Allows earlier release of the technical sites for subsequent infrastructure installation activities.</a:t>
            </a:r>
          </a:p>
        </p:txBody>
      </p:sp>
      <p:sp>
        <p:nvSpPr>
          <p:cNvPr id="4" name="TextBox 3">
            <a:extLst>
              <a:ext uri="{FF2B5EF4-FFF2-40B4-BE49-F238E27FC236}">
                <a16:creationId xmlns:a16="http://schemas.microsoft.com/office/drawing/2014/main" id="{5E759F5D-8041-A0D5-C113-4D302B8A6C18}"/>
              </a:ext>
            </a:extLst>
          </p:cNvPr>
          <p:cNvSpPr txBox="1"/>
          <p:nvPr/>
        </p:nvSpPr>
        <p:spPr>
          <a:xfrm>
            <a:off x="5797832" y="3999884"/>
            <a:ext cx="3235643" cy="830997"/>
          </a:xfrm>
          <a:prstGeom prst="rect">
            <a:avLst/>
          </a:prstGeom>
          <a:noFill/>
        </p:spPr>
        <p:txBody>
          <a:bodyPr wrap="square" rtlCol="0">
            <a:spAutoFit/>
          </a:bodyPr>
          <a:lstStyle/>
          <a:p>
            <a:r>
              <a:rPr lang="en-GB" sz="1200" dirty="0"/>
              <a:t>A downside of this is that the single shaft in CH (PB) has no TBM drives and therefore only a small volume of spoil being removed (about 4% of the total).</a:t>
            </a:r>
          </a:p>
        </p:txBody>
      </p:sp>
    </p:spTree>
    <p:extLst>
      <p:ext uri="{BB962C8B-B14F-4D97-AF65-F5344CB8AC3E}">
        <p14:creationId xmlns:p14="http://schemas.microsoft.com/office/powerpoint/2010/main" val="344758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C0A0E-047C-43CB-1E56-D68F96E939B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E6EDB9-35A4-B10E-79A5-4DF61459E1D4}"/>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pic>
        <p:nvPicPr>
          <p:cNvPr id="8" name="Picture 7" descr="A diagram of a circular object with arrows">
            <a:extLst>
              <a:ext uri="{FF2B5EF4-FFF2-40B4-BE49-F238E27FC236}">
                <a16:creationId xmlns:a16="http://schemas.microsoft.com/office/drawing/2014/main" id="{DCD6D08C-584F-3239-2B53-3211387A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430" y="915566"/>
            <a:ext cx="2255290" cy="1944216"/>
          </a:xfrm>
          <a:prstGeom prst="rect">
            <a:avLst/>
          </a:prstGeom>
        </p:spPr>
      </p:pic>
      <p:sp>
        <p:nvSpPr>
          <p:cNvPr id="9" name="Titel 4">
            <a:extLst>
              <a:ext uri="{FF2B5EF4-FFF2-40B4-BE49-F238E27FC236}">
                <a16:creationId xmlns:a16="http://schemas.microsoft.com/office/drawing/2014/main" id="{7692A55A-7320-E024-CB8D-C184FD6E1114}"/>
              </a:ext>
            </a:extLst>
          </p:cNvPr>
          <p:cNvSpPr>
            <a:spLocks noGrp="1"/>
          </p:cNvSpPr>
          <p:nvPr>
            <p:ph type="title"/>
          </p:nvPr>
        </p:nvSpPr>
        <p:spPr>
          <a:xfrm>
            <a:off x="1488107" y="332559"/>
            <a:ext cx="6120680" cy="374382"/>
          </a:xfrm>
        </p:spPr>
        <p:txBody>
          <a:bodyPr/>
          <a:lstStyle/>
          <a:p>
            <a:r>
              <a:rPr lang="en-US" dirty="0"/>
              <a:t>Contract Strategy for Construction</a:t>
            </a:r>
          </a:p>
        </p:txBody>
      </p:sp>
      <p:sp>
        <p:nvSpPr>
          <p:cNvPr id="10" name="TextBox 9">
            <a:extLst>
              <a:ext uri="{FF2B5EF4-FFF2-40B4-BE49-F238E27FC236}">
                <a16:creationId xmlns:a16="http://schemas.microsoft.com/office/drawing/2014/main" id="{4D2F9981-7EE9-38A0-4AE1-5F73CD6CE032}"/>
              </a:ext>
            </a:extLst>
          </p:cNvPr>
          <p:cNvSpPr txBox="1"/>
          <p:nvPr/>
        </p:nvSpPr>
        <p:spPr>
          <a:xfrm>
            <a:off x="179512" y="915566"/>
            <a:ext cx="6549967" cy="2916183"/>
          </a:xfrm>
          <a:prstGeom prst="rect">
            <a:avLst/>
          </a:prstGeom>
          <a:noFill/>
        </p:spPr>
        <p:txBody>
          <a:bodyPr wrap="square" rtlCol="0">
            <a:spAutoFit/>
          </a:bodyPr>
          <a:lstStyle/>
          <a:p>
            <a:pPr>
              <a:spcBef>
                <a:spcPts val="600"/>
              </a:spcBef>
            </a:pPr>
            <a:r>
              <a:rPr lang="en-GB" dirty="0"/>
              <a:t>The strategy for division of the work scope is based on the following factors:</a:t>
            </a:r>
          </a:p>
          <a:p>
            <a:pPr>
              <a:spcBef>
                <a:spcPts val="600"/>
              </a:spcBef>
            </a:pPr>
            <a:endParaRPr lang="en-GB" dirty="0"/>
          </a:p>
          <a:p>
            <a:pPr marL="538163" indent="-182563">
              <a:spcBef>
                <a:spcPts val="600"/>
              </a:spcBef>
              <a:buFont typeface="Arial" panose="020B0604020202020204" pitchFamily="34" charset="0"/>
              <a:buChar char="•"/>
            </a:pPr>
            <a:r>
              <a:rPr lang="en-GB" dirty="0"/>
              <a:t>The total quantity of work is several billion CHF</a:t>
            </a:r>
          </a:p>
          <a:p>
            <a:pPr marL="538163" indent="-182563">
              <a:spcBef>
                <a:spcPts val="600"/>
              </a:spcBef>
              <a:buFont typeface="Arial" panose="020B0604020202020204" pitchFamily="34" charset="0"/>
              <a:buChar char="•"/>
            </a:pPr>
            <a:r>
              <a:rPr lang="en-GB" dirty="0"/>
              <a:t>The need to maintain as far as possible a fair return to member states</a:t>
            </a:r>
          </a:p>
          <a:p>
            <a:pPr marL="538163" indent="-182563">
              <a:spcBef>
                <a:spcPts val="600"/>
              </a:spcBef>
              <a:buFont typeface="Arial" panose="020B0604020202020204" pitchFamily="34" charset="0"/>
              <a:buChar char="•"/>
            </a:pPr>
            <a:r>
              <a:rPr lang="en-GB" dirty="0"/>
              <a:t>The need to minimise and simplify the interfaces between contractors</a:t>
            </a:r>
          </a:p>
          <a:p>
            <a:pPr marL="538163" indent="-182563">
              <a:spcBef>
                <a:spcPts val="600"/>
              </a:spcBef>
              <a:buFont typeface="Arial" panose="020B0604020202020204" pitchFamily="34" charset="0"/>
              <a:buChar char="•"/>
            </a:pPr>
            <a:r>
              <a:rPr lang="en-GB" dirty="0"/>
              <a:t>The need to make the value of work packages large enough to attract major industry players</a:t>
            </a:r>
          </a:p>
          <a:p>
            <a:pPr marL="538163" indent="-182563">
              <a:spcBef>
                <a:spcPts val="600"/>
              </a:spcBef>
              <a:buFont typeface="Arial" panose="020B0604020202020204" pitchFamily="34" charset="0"/>
              <a:buChar char="•"/>
            </a:pPr>
            <a:r>
              <a:rPr lang="en-GB" dirty="0"/>
              <a:t>The need to make the work packages of a size (value) that will attract not only the very largest of contractors from member states</a:t>
            </a:r>
          </a:p>
          <a:p>
            <a:pPr marL="538163" indent="-182563">
              <a:spcBef>
                <a:spcPts val="600"/>
              </a:spcBef>
              <a:buFont typeface="Arial" panose="020B0604020202020204" pitchFamily="34" charset="0"/>
              <a:buChar char="•"/>
            </a:pPr>
            <a:r>
              <a:rPr lang="en-GB" dirty="0"/>
              <a:t>The need to maintain an option to start the construction of the Injector complex earlier than the rest of the civil works.</a:t>
            </a:r>
          </a:p>
        </p:txBody>
      </p:sp>
      <p:sp>
        <p:nvSpPr>
          <p:cNvPr id="4" name="TextBox 3">
            <a:extLst>
              <a:ext uri="{FF2B5EF4-FFF2-40B4-BE49-F238E27FC236}">
                <a16:creationId xmlns:a16="http://schemas.microsoft.com/office/drawing/2014/main" id="{16F08BC7-02F0-7661-F015-3391CB6CC87E}"/>
              </a:ext>
            </a:extLst>
          </p:cNvPr>
          <p:cNvSpPr txBox="1"/>
          <p:nvPr/>
        </p:nvSpPr>
        <p:spPr>
          <a:xfrm>
            <a:off x="323528" y="4040374"/>
            <a:ext cx="8064896" cy="507831"/>
          </a:xfrm>
          <a:prstGeom prst="rect">
            <a:avLst/>
          </a:prstGeom>
          <a:noFill/>
        </p:spPr>
        <p:txBody>
          <a:bodyPr wrap="square" rtlCol="0">
            <a:spAutoFit/>
          </a:bodyPr>
          <a:lstStyle/>
          <a:p>
            <a:r>
              <a:rPr lang="en-GB" dirty="0"/>
              <a:t>On this basis, the current strategy is to have five construction contracts, four for the main works and a stand-alone contract for the injection complex and transfer tunnels.</a:t>
            </a:r>
          </a:p>
        </p:txBody>
      </p:sp>
    </p:spTree>
    <p:extLst>
      <p:ext uri="{BB962C8B-B14F-4D97-AF65-F5344CB8AC3E}">
        <p14:creationId xmlns:p14="http://schemas.microsoft.com/office/powerpoint/2010/main" val="3043519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B43CE81-6E7A-41BB-ADC1-3B1C7B588898}"/>
              </a:ext>
            </a:extLst>
          </p:cNvPr>
          <p:cNvPicPr>
            <a:picLocks noChangeAspect="1"/>
          </p:cNvPicPr>
          <p:nvPr/>
        </p:nvPicPr>
        <p:blipFill rotWithShape="1">
          <a:blip r:embed="rId3"/>
          <a:srcRect l="1648" t="48016" b="6376"/>
          <a:stretch/>
        </p:blipFill>
        <p:spPr>
          <a:xfrm>
            <a:off x="539553" y="4413729"/>
            <a:ext cx="8327081" cy="475009"/>
          </a:xfrm>
          <a:prstGeom prst="rect">
            <a:avLst/>
          </a:prstGeom>
        </p:spPr>
      </p:pic>
      <p:pic>
        <p:nvPicPr>
          <p:cNvPr id="69" name="Picture 68">
            <a:extLst>
              <a:ext uri="{FF2B5EF4-FFF2-40B4-BE49-F238E27FC236}">
                <a16:creationId xmlns:a16="http://schemas.microsoft.com/office/drawing/2014/main" id="{E466178C-AFC9-4C41-81EA-FCFEF52AE85D}"/>
              </a:ext>
            </a:extLst>
          </p:cNvPr>
          <p:cNvPicPr>
            <a:picLocks noChangeAspect="1"/>
          </p:cNvPicPr>
          <p:nvPr/>
        </p:nvPicPr>
        <p:blipFill>
          <a:blip r:embed="rId4"/>
          <a:stretch>
            <a:fillRect/>
          </a:stretch>
        </p:blipFill>
        <p:spPr>
          <a:xfrm>
            <a:off x="2830271" y="620542"/>
            <a:ext cx="3417407" cy="3457343"/>
          </a:xfrm>
          <a:prstGeom prst="rect">
            <a:avLst/>
          </a:prstGeom>
        </p:spPr>
      </p:pic>
      <p:sp>
        <p:nvSpPr>
          <p:cNvPr id="3" name="Title 2"/>
          <p:cNvSpPr>
            <a:spLocks noGrp="1"/>
          </p:cNvSpPr>
          <p:nvPr>
            <p:ph type="title" idx="4294967295"/>
          </p:nvPr>
        </p:nvSpPr>
        <p:spPr>
          <a:xfrm>
            <a:off x="2625367" y="54456"/>
            <a:ext cx="4690968" cy="546252"/>
          </a:xfrm>
        </p:spPr>
        <p:txBody>
          <a:bodyPr>
            <a:normAutofit/>
          </a:bodyPr>
          <a:lstStyle/>
          <a:p>
            <a:r>
              <a:rPr lang="en-GB" sz="2000" dirty="0"/>
              <a:t>Areas of Geological Uncertainty </a:t>
            </a:r>
          </a:p>
        </p:txBody>
      </p:sp>
      <p:sp>
        <p:nvSpPr>
          <p:cNvPr id="10" name="Block Arc 9"/>
          <p:cNvSpPr/>
          <p:nvPr/>
        </p:nvSpPr>
        <p:spPr>
          <a:xfrm rot="16692827">
            <a:off x="3310823" y="2293239"/>
            <a:ext cx="1134560" cy="614498"/>
          </a:xfrm>
          <a:prstGeom prst="blockArc">
            <a:avLst>
              <a:gd name="adj1" fmla="val 11665698"/>
              <a:gd name="adj2" fmla="val 20790756"/>
              <a:gd name="adj3" fmla="val 19454"/>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15" name="Block Arc 14"/>
          <p:cNvSpPr/>
          <p:nvPr/>
        </p:nvSpPr>
        <p:spPr>
          <a:xfrm rot="14691333">
            <a:off x="3175199" y="2541503"/>
            <a:ext cx="1414572" cy="607943"/>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19" name="TextBox 18"/>
          <p:cNvSpPr txBox="1"/>
          <p:nvPr/>
        </p:nvSpPr>
        <p:spPr>
          <a:xfrm>
            <a:off x="6331844" y="623945"/>
            <a:ext cx="2344613" cy="842538"/>
          </a:xfrm>
          <a:prstGeom prst="rect">
            <a:avLst/>
          </a:prstGeom>
          <a:noFill/>
        </p:spPr>
        <p:txBody>
          <a:bodyPr wrap="square" rtlCol="0">
            <a:spAutoFit/>
          </a:bodyPr>
          <a:lstStyle/>
          <a:p>
            <a:pPr defTabSz="685736">
              <a:defRPr/>
            </a:pPr>
            <a:r>
              <a:rPr lang="en-GB" sz="975" b="1" dirty="0">
                <a:solidFill>
                  <a:srgbClr val="0F124A"/>
                </a:solidFill>
                <a:latin typeface="Arial"/>
              </a:rPr>
              <a:t>Lac Léman</a:t>
            </a:r>
          </a:p>
          <a:p>
            <a:pPr marL="160737" indent="-160737" defTabSz="685736">
              <a:buFont typeface="Arial" panose="020B0604020202020204" pitchFamily="34" charset="0"/>
              <a:buChar char="•"/>
              <a:defRPr/>
            </a:pPr>
            <a:r>
              <a:rPr lang="en-GB" sz="975" dirty="0">
                <a:solidFill>
                  <a:srgbClr val="0F124A"/>
                </a:solidFill>
                <a:latin typeface="Arial"/>
              </a:rPr>
              <a:t>Moraine/molasse interface uncertain</a:t>
            </a:r>
          </a:p>
          <a:p>
            <a:pPr marL="160737" indent="-160737" defTabSz="685736">
              <a:buFont typeface="Arial" panose="020B0604020202020204" pitchFamily="34" charset="0"/>
              <a:buChar char="•"/>
              <a:defRPr/>
            </a:pPr>
            <a:r>
              <a:rPr lang="en-GB" sz="975" dirty="0">
                <a:solidFill>
                  <a:srgbClr val="0F124A"/>
                </a:solidFill>
                <a:latin typeface="Arial"/>
              </a:rPr>
              <a:t>Soils and rock properties uncertain</a:t>
            </a:r>
          </a:p>
          <a:p>
            <a:pPr marL="160737" indent="-160737" defTabSz="685736">
              <a:buFont typeface="Arial" panose="020B0604020202020204" pitchFamily="34" charset="0"/>
              <a:buChar char="•"/>
              <a:defRPr/>
            </a:pPr>
            <a:r>
              <a:rPr lang="en-GB" sz="975" dirty="0">
                <a:solidFill>
                  <a:srgbClr val="0F124A"/>
                </a:solidFill>
                <a:latin typeface="Arial"/>
              </a:rPr>
              <a:t>High uncertainty in the  hydrogeological conditions</a:t>
            </a:r>
          </a:p>
        </p:txBody>
      </p:sp>
      <p:sp>
        <p:nvSpPr>
          <p:cNvPr id="27" name="TextBox 26"/>
          <p:cNvSpPr txBox="1"/>
          <p:nvPr/>
        </p:nvSpPr>
        <p:spPr>
          <a:xfrm>
            <a:off x="6284672" y="3346578"/>
            <a:ext cx="2581962" cy="992579"/>
          </a:xfrm>
          <a:prstGeom prst="rect">
            <a:avLst/>
          </a:prstGeom>
          <a:solidFill>
            <a:schemeClr val="bg1"/>
          </a:solidFill>
        </p:spPr>
        <p:txBody>
          <a:bodyPr wrap="square" rtlCol="0">
            <a:spAutoFit/>
          </a:bodyPr>
          <a:lstStyle/>
          <a:p>
            <a:pPr defTabSz="685736">
              <a:defRPr/>
            </a:pPr>
            <a:r>
              <a:rPr lang="en-GB" sz="975" b="1" dirty="0">
                <a:solidFill>
                  <a:srgbClr val="0F124A"/>
                </a:solidFill>
                <a:latin typeface="Arial"/>
              </a:rPr>
              <a:t>Mandallaz</a:t>
            </a:r>
          </a:p>
          <a:p>
            <a:pPr marL="160737" indent="-160737" defTabSz="685736">
              <a:buFont typeface="Arial" panose="020B0604020202020204" pitchFamily="34" charset="0"/>
              <a:buChar char="•"/>
              <a:defRPr/>
            </a:pPr>
            <a:r>
              <a:rPr lang="en-GB" sz="975" dirty="0">
                <a:solidFill>
                  <a:srgbClr val="0F124A"/>
                </a:solidFill>
                <a:latin typeface="Arial"/>
              </a:rPr>
              <a:t>Fractured limestone formations, characteristics and locations of karsts unknown.</a:t>
            </a:r>
          </a:p>
          <a:p>
            <a:pPr marL="160737" indent="-160737" defTabSz="685736">
              <a:buFont typeface="Arial" panose="020B0604020202020204" pitchFamily="34" charset="0"/>
              <a:buChar char="•"/>
              <a:defRPr/>
            </a:pPr>
            <a:r>
              <a:rPr lang="en-GB" sz="975" dirty="0">
                <a:solidFill>
                  <a:srgbClr val="0F124A"/>
                </a:solidFill>
                <a:latin typeface="Arial"/>
              </a:rPr>
              <a:t>Potentially high-water pressures</a:t>
            </a:r>
          </a:p>
          <a:p>
            <a:pPr marL="160737" indent="-160737" defTabSz="685736">
              <a:buFont typeface="Arial" panose="020B0604020202020204" pitchFamily="34" charset="0"/>
              <a:buChar char="•"/>
              <a:defRPr/>
            </a:pPr>
            <a:endParaRPr lang="en-GB" sz="975" dirty="0">
              <a:solidFill>
                <a:srgbClr val="0F124A"/>
              </a:solidFill>
              <a:latin typeface="Arial"/>
            </a:endParaRPr>
          </a:p>
        </p:txBody>
      </p:sp>
      <p:sp>
        <p:nvSpPr>
          <p:cNvPr id="28" name="TextBox 27"/>
          <p:cNvSpPr txBox="1"/>
          <p:nvPr/>
        </p:nvSpPr>
        <p:spPr>
          <a:xfrm>
            <a:off x="517168" y="1412971"/>
            <a:ext cx="2174258" cy="1142620"/>
          </a:xfrm>
          <a:prstGeom prst="rect">
            <a:avLst/>
          </a:prstGeom>
          <a:noFill/>
        </p:spPr>
        <p:txBody>
          <a:bodyPr wrap="square" rtlCol="0">
            <a:spAutoFit/>
          </a:bodyPr>
          <a:lstStyle/>
          <a:p>
            <a:pPr defTabSz="685736">
              <a:defRPr/>
            </a:pPr>
            <a:r>
              <a:rPr lang="en-GB" sz="975" b="1" dirty="0">
                <a:solidFill>
                  <a:srgbClr val="0F124A"/>
                </a:solidFill>
                <a:latin typeface="Arial"/>
              </a:rPr>
              <a:t>Jura </a:t>
            </a:r>
          </a:p>
          <a:p>
            <a:pPr marL="160737" indent="-160737" defTabSz="685736">
              <a:buFont typeface="Arial" panose="020B0604020202020204" pitchFamily="34" charset="0"/>
              <a:buChar char="•"/>
              <a:defRPr/>
            </a:pPr>
            <a:r>
              <a:rPr lang="en-GB" sz="975" dirty="0">
                <a:solidFill>
                  <a:prstClr val="black"/>
                </a:solidFill>
                <a:latin typeface="Arial"/>
              </a:rPr>
              <a:t>Limestone/molasse interface uncertain.</a:t>
            </a:r>
          </a:p>
          <a:p>
            <a:pPr marL="160737" indent="-160737" defTabSz="685736">
              <a:buFont typeface="Arial" panose="020B0604020202020204" pitchFamily="34" charset="0"/>
              <a:buChar char="•"/>
              <a:defRPr/>
            </a:pPr>
            <a:r>
              <a:rPr lang="en-GB" sz="975" dirty="0">
                <a:solidFill>
                  <a:srgbClr val="0F124A"/>
                </a:solidFill>
                <a:latin typeface="Arial"/>
              </a:rPr>
              <a:t>Risk of karts and high-water pressures</a:t>
            </a:r>
          </a:p>
          <a:p>
            <a:pPr marL="160737" indent="-160737" defTabSz="685736">
              <a:buFont typeface="Arial" panose="020B0604020202020204" pitchFamily="34" charset="0"/>
              <a:buChar char="•"/>
              <a:defRPr/>
            </a:pPr>
            <a:endParaRPr lang="en-GB" sz="975" dirty="0">
              <a:solidFill>
                <a:prstClr val="black"/>
              </a:solidFill>
              <a:latin typeface="Arial"/>
            </a:endParaRPr>
          </a:p>
          <a:p>
            <a:pPr marL="160737" indent="-160737" defTabSz="685736">
              <a:buFont typeface="Arial" panose="020B0604020202020204" pitchFamily="34" charset="0"/>
              <a:buChar char="•"/>
              <a:defRPr/>
            </a:pPr>
            <a:endParaRPr lang="en-GB" sz="975" dirty="0">
              <a:solidFill>
                <a:srgbClr val="0F124A"/>
              </a:solidFill>
              <a:latin typeface="Arial"/>
            </a:endParaRPr>
          </a:p>
        </p:txBody>
      </p:sp>
      <p:sp>
        <p:nvSpPr>
          <p:cNvPr id="33" name="Rounded Rectangle 32"/>
          <p:cNvSpPr/>
          <p:nvPr/>
        </p:nvSpPr>
        <p:spPr>
          <a:xfrm>
            <a:off x="468982" y="1395141"/>
            <a:ext cx="2306610" cy="89369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34" name="Rounded Rectangle 33"/>
          <p:cNvSpPr/>
          <p:nvPr/>
        </p:nvSpPr>
        <p:spPr>
          <a:xfrm>
            <a:off x="455318" y="3502418"/>
            <a:ext cx="2336444" cy="632508"/>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36" name="Rounded Rectangle 35"/>
          <p:cNvSpPr/>
          <p:nvPr/>
        </p:nvSpPr>
        <p:spPr>
          <a:xfrm>
            <a:off x="6279702" y="627159"/>
            <a:ext cx="2395316" cy="103755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22" name="TextBox 21"/>
          <p:cNvSpPr txBox="1"/>
          <p:nvPr/>
        </p:nvSpPr>
        <p:spPr>
          <a:xfrm>
            <a:off x="6334768" y="2347693"/>
            <a:ext cx="2292064" cy="842538"/>
          </a:xfrm>
          <a:prstGeom prst="rect">
            <a:avLst/>
          </a:prstGeom>
          <a:solidFill>
            <a:schemeClr val="bg1"/>
          </a:solidFill>
        </p:spPr>
        <p:txBody>
          <a:bodyPr wrap="square" rtlCol="0">
            <a:spAutoFit/>
          </a:bodyPr>
          <a:lstStyle/>
          <a:p>
            <a:pPr defTabSz="685736">
              <a:defRPr/>
            </a:pPr>
            <a:r>
              <a:rPr lang="en-GB" sz="975" b="1" dirty="0">
                <a:solidFill>
                  <a:srgbClr val="0F124A"/>
                </a:solidFill>
                <a:latin typeface="Arial"/>
              </a:rPr>
              <a:t>Bornes</a:t>
            </a:r>
          </a:p>
          <a:p>
            <a:pPr marL="160737" indent="-160737" defTabSz="685736">
              <a:buFont typeface="Arial" panose="020B0604020202020204" pitchFamily="34" charset="0"/>
              <a:buChar char="•"/>
              <a:defRPr/>
            </a:pPr>
            <a:r>
              <a:rPr lang="en-GB" sz="975" dirty="0">
                <a:solidFill>
                  <a:srgbClr val="0F124A"/>
                </a:solidFill>
                <a:latin typeface="Arial"/>
              </a:rPr>
              <a:t>Insufficient deep borehole information</a:t>
            </a:r>
          </a:p>
          <a:p>
            <a:pPr marL="160737" indent="-160737" defTabSz="685736">
              <a:buFont typeface="Arial" panose="020B0604020202020204" pitchFamily="34" charset="0"/>
              <a:buChar char="•"/>
              <a:defRPr/>
            </a:pPr>
            <a:r>
              <a:rPr lang="en-GB" sz="975" dirty="0">
                <a:solidFill>
                  <a:srgbClr val="0F124A"/>
                </a:solidFill>
                <a:latin typeface="Arial"/>
              </a:rPr>
              <a:t>Complex faulted region</a:t>
            </a:r>
          </a:p>
          <a:p>
            <a:pPr marL="160737" indent="-160737" defTabSz="685736">
              <a:buFont typeface="Arial" panose="020B0604020202020204" pitchFamily="34" charset="0"/>
              <a:buChar char="•"/>
              <a:defRPr/>
            </a:pPr>
            <a:r>
              <a:rPr lang="en-GB" sz="975" dirty="0">
                <a:solidFill>
                  <a:srgbClr val="0F124A"/>
                </a:solidFill>
                <a:latin typeface="Arial"/>
              </a:rPr>
              <a:t>Quality of molasse is uncertain. </a:t>
            </a:r>
          </a:p>
        </p:txBody>
      </p:sp>
      <p:sp>
        <p:nvSpPr>
          <p:cNvPr id="26" name="TextBox 25"/>
          <p:cNvSpPr txBox="1"/>
          <p:nvPr/>
        </p:nvSpPr>
        <p:spPr>
          <a:xfrm>
            <a:off x="6320418" y="1684528"/>
            <a:ext cx="2368265" cy="542456"/>
          </a:xfrm>
          <a:prstGeom prst="rect">
            <a:avLst/>
          </a:prstGeom>
          <a:noFill/>
        </p:spPr>
        <p:txBody>
          <a:bodyPr wrap="square" rtlCol="0">
            <a:spAutoFit/>
          </a:bodyPr>
          <a:lstStyle/>
          <a:p>
            <a:pPr defTabSz="685736">
              <a:defRPr/>
            </a:pPr>
            <a:r>
              <a:rPr lang="en-GB" sz="975" b="1" dirty="0">
                <a:solidFill>
                  <a:srgbClr val="0F124A"/>
                </a:solidFill>
                <a:latin typeface="Arial"/>
              </a:rPr>
              <a:t>Vallée de l‘Arve </a:t>
            </a:r>
          </a:p>
          <a:p>
            <a:pPr marL="160737" indent="-160737" defTabSz="685736">
              <a:buFont typeface="Arial" panose="020B0604020202020204" pitchFamily="34" charset="0"/>
              <a:buChar char="•"/>
              <a:defRPr/>
            </a:pPr>
            <a:r>
              <a:rPr lang="en-GB" sz="975" dirty="0">
                <a:solidFill>
                  <a:srgbClr val="0F124A"/>
                </a:solidFill>
                <a:latin typeface="Arial"/>
              </a:rPr>
              <a:t>Moraine/molasse interface uncertain.</a:t>
            </a:r>
          </a:p>
          <a:p>
            <a:pPr marL="160737" indent="-160737" defTabSz="685736">
              <a:buFont typeface="Arial" panose="020B0604020202020204" pitchFamily="34" charset="0"/>
              <a:buChar char="•"/>
              <a:defRPr/>
            </a:pPr>
            <a:r>
              <a:rPr lang="en-GB" sz="975" dirty="0">
                <a:solidFill>
                  <a:srgbClr val="0F124A"/>
                </a:solidFill>
                <a:latin typeface="Arial"/>
              </a:rPr>
              <a:t>Lack of reliable borehole information</a:t>
            </a:r>
          </a:p>
        </p:txBody>
      </p:sp>
      <p:sp>
        <p:nvSpPr>
          <p:cNvPr id="46" name="Rounded Rectangle 45"/>
          <p:cNvSpPr/>
          <p:nvPr/>
        </p:nvSpPr>
        <p:spPr>
          <a:xfrm>
            <a:off x="6293367" y="1708858"/>
            <a:ext cx="2395316" cy="583397"/>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50" name="Rounded Rectangle 49"/>
          <p:cNvSpPr/>
          <p:nvPr/>
        </p:nvSpPr>
        <p:spPr>
          <a:xfrm>
            <a:off x="6281140" y="2336402"/>
            <a:ext cx="2395316" cy="941436"/>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56" name="Rectangle 55"/>
          <p:cNvSpPr/>
          <p:nvPr/>
        </p:nvSpPr>
        <p:spPr>
          <a:xfrm>
            <a:off x="3417560" y="3056301"/>
            <a:ext cx="166392"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J</a:t>
            </a:r>
          </a:p>
        </p:txBody>
      </p:sp>
      <p:sp>
        <p:nvSpPr>
          <p:cNvPr id="63" name="TextBox 62">
            <a:extLst>
              <a:ext uri="{FF2B5EF4-FFF2-40B4-BE49-F238E27FC236}">
                <a16:creationId xmlns:a16="http://schemas.microsoft.com/office/drawing/2014/main" id="{89C56A5E-6A8D-4F36-A47F-F5A8ECFBEED8}"/>
              </a:ext>
            </a:extLst>
          </p:cNvPr>
          <p:cNvSpPr txBox="1"/>
          <p:nvPr/>
        </p:nvSpPr>
        <p:spPr>
          <a:xfrm>
            <a:off x="496467" y="2327804"/>
            <a:ext cx="2253828" cy="542456"/>
          </a:xfrm>
          <a:prstGeom prst="rect">
            <a:avLst/>
          </a:prstGeom>
          <a:noFill/>
        </p:spPr>
        <p:txBody>
          <a:bodyPr wrap="square" rtlCol="0">
            <a:spAutoFit/>
          </a:bodyPr>
          <a:lstStyle/>
          <a:p>
            <a:pPr defTabSz="685736">
              <a:defRPr/>
            </a:pPr>
            <a:r>
              <a:rPr lang="en-GB" sz="975" b="1" dirty="0">
                <a:solidFill>
                  <a:srgbClr val="0F124A"/>
                </a:solidFill>
                <a:latin typeface="Arial"/>
              </a:rPr>
              <a:t>Le Rhône</a:t>
            </a:r>
          </a:p>
          <a:p>
            <a:pPr marL="128590" indent="-128590" defTabSz="685736">
              <a:buFont typeface="Arial" panose="020B0604020202020204" pitchFamily="34" charset="0"/>
              <a:buChar char="•"/>
              <a:defRPr/>
            </a:pPr>
            <a:r>
              <a:rPr lang="en-GB" sz="975" dirty="0">
                <a:solidFill>
                  <a:srgbClr val="0F124A"/>
                </a:solidFill>
                <a:latin typeface="Arial"/>
              </a:rPr>
              <a:t>Moraine/molasse interface uncertain. </a:t>
            </a:r>
          </a:p>
        </p:txBody>
      </p:sp>
      <p:sp>
        <p:nvSpPr>
          <p:cNvPr id="64" name="Rounded Rectangle 45">
            <a:extLst>
              <a:ext uri="{FF2B5EF4-FFF2-40B4-BE49-F238E27FC236}">
                <a16:creationId xmlns:a16="http://schemas.microsoft.com/office/drawing/2014/main" id="{15685B6C-0315-41B3-BEE0-7AF490FDA638}"/>
              </a:ext>
            </a:extLst>
          </p:cNvPr>
          <p:cNvSpPr/>
          <p:nvPr/>
        </p:nvSpPr>
        <p:spPr>
          <a:xfrm>
            <a:off x="473206" y="2323276"/>
            <a:ext cx="2322778" cy="41546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70" name="TextBox 69">
            <a:extLst>
              <a:ext uri="{FF2B5EF4-FFF2-40B4-BE49-F238E27FC236}">
                <a16:creationId xmlns:a16="http://schemas.microsoft.com/office/drawing/2014/main" id="{D9E1064D-99D4-4100-B172-E8E470841A97}"/>
              </a:ext>
            </a:extLst>
          </p:cNvPr>
          <p:cNvSpPr txBox="1"/>
          <p:nvPr/>
        </p:nvSpPr>
        <p:spPr>
          <a:xfrm>
            <a:off x="2735466" y="4318689"/>
            <a:ext cx="543181" cy="294376"/>
          </a:xfrm>
          <a:prstGeom prst="rect">
            <a:avLst/>
          </a:prstGeom>
          <a:noFill/>
        </p:spPr>
        <p:txBody>
          <a:bodyPr wrap="square" rtlCol="0">
            <a:spAutoFit/>
          </a:bodyPr>
          <a:lstStyle/>
          <a:p>
            <a:pPr algn="ctr" defTabSz="685736">
              <a:defRPr/>
            </a:pPr>
            <a:r>
              <a:rPr lang="en-GB" sz="1313" dirty="0">
                <a:solidFill>
                  <a:srgbClr val="FF9900"/>
                </a:solidFill>
                <a:latin typeface="Arial"/>
              </a:rPr>
              <a:t>Arve</a:t>
            </a:r>
          </a:p>
        </p:txBody>
      </p:sp>
      <p:sp>
        <p:nvSpPr>
          <p:cNvPr id="78" name="TextBox 77">
            <a:extLst>
              <a:ext uri="{FF2B5EF4-FFF2-40B4-BE49-F238E27FC236}">
                <a16:creationId xmlns:a16="http://schemas.microsoft.com/office/drawing/2014/main" id="{9F3DC021-AD12-4A5C-80E9-AA183CA92F08}"/>
              </a:ext>
            </a:extLst>
          </p:cNvPr>
          <p:cNvSpPr txBox="1"/>
          <p:nvPr/>
        </p:nvSpPr>
        <p:spPr>
          <a:xfrm>
            <a:off x="4538856" y="4249295"/>
            <a:ext cx="863991" cy="496418"/>
          </a:xfrm>
          <a:prstGeom prst="rect">
            <a:avLst/>
          </a:prstGeom>
          <a:noFill/>
        </p:spPr>
        <p:txBody>
          <a:bodyPr wrap="square" rtlCol="0">
            <a:spAutoFit/>
          </a:bodyPr>
          <a:lstStyle/>
          <a:p>
            <a:pPr defTabSz="685736">
              <a:defRPr/>
            </a:pPr>
            <a:r>
              <a:rPr lang="en-GB" sz="1313" dirty="0">
                <a:solidFill>
                  <a:srgbClr val="FF9900"/>
                </a:solidFill>
                <a:latin typeface="Arial"/>
              </a:rPr>
              <a:t>Mandallaz</a:t>
            </a:r>
          </a:p>
        </p:txBody>
      </p:sp>
      <p:sp>
        <p:nvSpPr>
          <p:cNvPr id="79" name="TextBox 78">
            <a:extLst>
              <a:ext uri="{FF2B5EF4-FFF2-40B4-BE49-F238E27FC236}">
                <a16:creationId xmlns:a16="http://schemas.microsoft.com/office/drawing/2014/main" id="{03D35299-D354-4AFC-B7F7-29CB4DB0C349}"/>
              </a:ext>
            </a:extLst>
          </p:cNvPr>
          <p:cNvSpPr txBox="1"/>
          <p:nvPr/>
        </p:nvSpPr>
        <p:spPr>
          <a:xfrm>
            <a:off x="6725742" y="4345850"/>
            <a:ext cx="691844" cy="294376"/>
          </a:xfrm>
          <a:prstGeom prst="rect">
            <a:avLst/>
          </a:prstGeom>
          <a:noFill/>
        </p:spPr>
        <p:txBody>
          <a:bodyPr wrap="square" rtlCol="0">
            <a:spAutoFit/>
          </a:bodyPr>
          <a:lstStyle/>
          <a:p>
            <a:pPr defTabSz="685736">
              <a:defRPr/>
            </a:pPr>
            <a:r>
              <a:rPr lang="en-GB" sz="1313" dirty="0">
                <a:solidFill>
                  <a:srgbClr val="FF9900"/>
                </a:solidFill>
                <a:latin typeface="Arial"/>
              </a:rPr>
              <a:t>Rhône</a:t>
            </a:r>
          </a:p>
        </p:txBody>
      </p:sp>
      <p:sp>
        <p:nvSpPr>
          <p:cNvPr id="80" name="TextBox 79">
            <a:extLst>
              <a:ext uri="{FF2B5EF4-FFF2-40B4-BE49-F238E27FC236}">
                <a16:creationId xmlns:a16="http://schemas.microsoft.com/office/drawing/2014/main" id="{CC83F428-656C-4C31-9DA4-9B2D2E48E624}"/>
              </a:ext>
            </a:extLst>
          </p:cNvPr>
          <p:cNvSpPr txBox="1"/>
          <p:nvPr/>
        </p:nvSpPr>
        <p:spPr>
          <a:xfrm>
            <a:off x="963093" y="4386869"/>
            <a:ext cx="612080" cy="294376"/>
          </a:xfrm>
          <a:prstGeom prst="rect">
            <a:avLst/>
          </a:prstGeom>
          <a:noFill/>
        </p:spPr>
        <p:txBody>
          <a:bodyPr wrap="square" rtlCol="0">
            <a:spAutoFit/>
          </a:bodyPr>
          <a:lstStyle/>
          <a:p>
            <a:pPr algn="ctr" defTabSz="685736">
              <a:defRPr/>
            </a:pPr>
            <a:r>
              <a:rPr lang="en-GB" sz="1313" dirty="0">
                <a:solidFill>
                  <a:srgbClr val="FF9900"/>
                </a:solidFill>
                <a:latin typeface="Arial"/>
              </a:rPr>
              <a:t>Lake</a:t>
            </a:r>
          </a:p>
        </p:txBody>
      </p:sp>
      <p:sp>
        <p:nvSpPr>
          <p:cNvPr id="83" name="TextBox 82">
            <a:extLst>
              <a:ext uri="{FF2B5EF4-FFF2-40B4-BE49-F238E27FC236}">
                <a16:creationId xmlns:a16="http://schemas.microsoft.com/office/drawing/2014/main" id="{ACB1AE58-9502-4843-B272-9920C396E936}"/>
              </a:ext>
            </a:extLst>
          </p:cNvPr>
          <p:cNvSpPr txBox="1"/>
          <p:nvPr/>
        </p:nvSpPr>
        <p:spPr>
          <a:xfrm>
            <a:off x="5396533" y="4280188"/>
            <a:ext cx="738654" cy="294376"/>
          </a:xfrm>
          <a:prstGeom prst="rect">
            <a:avLst/>
          </a:prstGeom>
          <a:noFill/>
        </p:spPr>
        <p:txBody>
          <a:bodyPr wrap="square" rtlCol="0">
            <a:spAutoFit/>
          </a:bodyPr>
          <a:lstStyle/>
          <a:p>
            <a:pPr algn="ctr" defTabSz="685736">
              <a:defRPr/>
            </a:pPr>
            <a:r>
              <a:rPr lang="en-GB" sz="1313" dirty="0">
                <a:solidFill>
                  <a:srgbClr val="FF9900"/>
                </a:solidFill>
                <a:latin typeface="Arial"/>
              </a:rPr>
              <a:t>Usses</a:t>
            </a:r>
          </a:p>
        </p:txBody>
      </p:sp>
      <p:sp>
        <p:nvSpPr>
          <p:cNvPr id="84" name="TextBox 83">
            <a:extLst>
              <a:ext uri="{FF2B5EF4-FFF2-40B4-BE49-F238E27FC236}">
                <a16:creationId xmlns:a16="http://schemas.microsoft.com/office/drawing/2014/main" id="{23961422-7F36-42D0-90A1-D08069044FCF}"/>
              </a:ext>
            </a:extLst>
          </p:cNvPr>
          <p:cNvSpPr txBox="1"/>
          <p:nvPr/>
        </p:nvSpPr>
        <p:spPr>
          <a:xfrm>
            <a:off x="3642261" y="4200387"/>
            <a:ext cx="747110" cy="294376"/>
          </a:xfrm>
          <a:prstGeom prst="rect">
            <a:avLst/>
          </a:prstGeom>
          <a:noFill/>
        </p:spPr>
        <p:txBody>
          <a:bodyPr wrap="square" rtlCol="0">
            <a:spAutoFit/>
          </a:bodyPr>
          <a:lstStyle/>
          <a:p>
            <a:pPr defTabSz="685736">
              <a:defRPr/>
            </a:pPr>
            <a:r>
              <a:rPr lang="en-GB" sz="1313" dirty="0">
                <a:solidFill>
                  <a:srgbClr val="FF9900"/>
                </a:solidFill>
                <a:latin typeface="Arial"/>
              </a:rPr>
              <a:t>Bornes</a:t>
            </a:r>
          </a:p>
        </p:txBody>
      </p:sp>
      <p:sp>
        <p:nvSpPr>
          <p:cNvPr id="85" name="Block Arc 84">
            <a:extLst>
              <a:ext uri="{FF2B5EF4-FFF2-40B4-BE49-F238E27FC236}">
                <a16:creationId xmlns:a16="http://schemas.microsoft.com/office/drawing/2014/main" id="{CEB46BD0-A92F-4CF8-A8CF-CE1B64103DE0}"/>
              </a:ext>
            </a:extLst>
          </p:cNvPr>
          <p:cNvSpPr/>
          <p:nvPr/>
        </p:nvSpPr>
        <p:spPr>
          <a:xfrm rot="19779087">
            <a:off x="3741014" y="1662640"/>
            <a:ext cx="1177339" cy="614498"/>
          </a:xfrm>
          <a:prstGeom prst="blockArc">
            <a:avLst>
              <a:gd name="adj1" fmla="val 11665698"/>
              <a:gd name="adj2" fmla="val 20548629"/>
              <a:gd name="adj3" fmla="val 18281"/>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37" name="Block Arc 36"/>
          <p:cNvSpPr/>
          <p:nvPr/>
        </p:nvSpPr>
        <p:spPr>
          <a:xfrm rot="16945289">
            <a:off x="3194247" y="2198792"/>
            <a:ext cx="1412451" cy="64085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88" name="Block Arc 87">
            <a:extLst>
              <a:ext uri="{FF2B5EF4-FFF2-40B4-BE49-F238E27FC236}">
                <a16:creationId xmlns:a16="http://schemas.microsoft.com/office/drawing/2014/main" id="{A350E26C-457B-4AE0-8466-2A8B3FC2E54D}"/>
              </a:ext>
            </a:extLst>
          </p:cNvPr>
          <p:cNvSpPr/>
          <p:nvPr/>
        </p:nvSpPr>
        <p:spPr>
          <a:xfrm rot="18532603">
            <a:off x="3394977" y="1866311"/>
            <a:ext cx="1412451" cy="693329"/>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61" name="Block Arc 60">
            <a:extLst>
              <a:ext uri="{FF2B5EF4-FFF2-40B4-BE49-F238E27FC236}">
                <a16:creationId xmlns:a16="http://schemas.microsoft.com/office/drawing/2014/main" id="{E82C073E-C042-40B3-B20D-200207C47951}"/>
              </a:ext>
            </a:extLst>
          </p:cNvPr>
          <p:cNvSpPr/>
          <p:nvPr/>
        </p:nvSpPr>
        <p:spPr>
          <a:xfrm rot="2546671">
            <a:off x="4695259" y="1735832"/>
            <a:ext cx="1180589" cy="689718"/>
          </a:xfrm>
          <a:prstGeom prst="blockArc">
            <a:avLst>
              <a:gd name="adj1" fmla="val 11750750"/>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2" name="Block Arc 91">
            <a:extLst>
              <a:ext uri="{FF2B5EF4-FFF2-40B4-BE49-F238E27FC236}">
                <a16:creationId xmlns:a16="http://schemas.microsoft.com/office/drawing/2014/main" id="{A112DA89-8FF9-455F-8140-1D967868773E}"/>
              </a:ext>
            </a:extLst>
          </p:cNvPr>
          <p:cNvSpPr/>
          <p:nvPr/>
        </p:nvSpPr>
        <p:spPr>
          <a:xfrm rot="5400000">
            <a:off x="4821785" y="2391425"/>
            <a:ext cx="1414572" cy="607943"/>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3" name="Block Arc 92">
            <a:extLst>
              <a:ext uri="{FF2B5EF4-FFF2-40B4-BE49-F238E27FC236}">
                <a16:creationId xmlns:a16="http://schemas.microsoft.com/office/drawing/2014/main" id="{4C79F793-2879-4AA7-98A5-9A14891579FA}"/>
              </a:ext>
            </a:extLst>
          </p:cNvPr>
          <p:cNvSpPr/>
          <p:nvPr/>
        </p:nvSpPr>
        <p:spPr>
          <a:xfrm rot="21356775">
            <a:off x="3962307" y="1559337"/>
            <a:ext cx="1426626" cy="711674"/>
          </a:xfrm>
          <a:prstGeom prst="blockArc">
            <a:avLst>
              <a:gd name="adj1" fmla="val 14194265"/>
              <a:gd name="adj2" fmla="val 18005221"/>
              <a:gd name="adj3" fmla="val 1536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0" name="Block Arc 89">
            <a:extLst>
              <a:ext uri="{FF2B5EF4-FFF2-40B4-BE49-F238E27FC236}">
                <a16:creationId xmlns:a16="http://schemas.microsoft.com/office/drawing/2014/main" id="{01E781A3-D734-484D-BDA5-8B904EFB3CBD}"/>
              </a:ext>
            </a:extLst>
          </p:cNvPr>
          <p:cNvSpPr/>
          <p:nvPr/>
        </p:nvSpPr>
        <p:spPr>
          <a:xfrm rot="557285">
            <a:off x="4164239" y="1564235"/>
            <a:ext cx="1412451" cy="693329"/>
          </a:xfrm>
          <a:prstGeom prst="blockArc">
            <a:avLst>
              <a:gd name="adj1" fmla="val 14194265"/>
              <a:gd name="adj2" fmla="val 18945041"/>
              <a:gd name="adj3" fmla="val 1672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86" name="Block Arc 85">
            <a:extLst>
              <a:ext uri="{FF2B5EF4-FFF2-40B4-BE49-F238E27FC236}">
                <a16:creationId xmlns:a16="http://schemas.microsoft.com/office/drawing/2014/main" id="{09807C18-8B2C-45B8-8035-9CDFCA041FF0}"/>
              </a:ext>
            </a:extLst>
          </p:cNvPr>
          <p:cNvSpPr/>
          <p:nvPr/>
        </p:nvSpPr>
        <p:spPr>
          <a:xfrm rot="20267002">
            <a:off x="3814977" y="1574510"/>
            <a:ext cx="1412451" cy="602346"/>
          </a:xfrm>
          <a:prstGeom prst="blockArc">
            <a:avLst>
              <a:gd name="adj1" fmla="val 14194265"/>
              <a:gd name="adj2" fmla="val 16819113"/>
              <a:gd name="adj3" fmla="val 18430"/>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6" name="Block Arc 95">
            <a:extLst>
              <a:ext uri="{FF2B5EF4-FFF2-40B4-BE49-F238E27FC236}">
                <a16:creationId xmlns:a16="http://schemas.microsoft.com/office/drawing/2014/main" id="{2992C544-587E-4FD0-B7E2-738F48EE77DE}"/>
              </a:ext>
            </a:extLst>
          </p:cNvPr>
          <p:cNvSpPr/>
          <p:nvPr/>
        </p:nvSpPr>
        <p:spPr>
          <a:xfrm rot="9514699">
            <a:off x="4355260" y="3038106"/>
            <a:ext cx="1180589" cy="683212"/>
          </a:xfrm>
          <a:prstGeom prst="blockArc">
            <a:avLst>
              <a:gd name="adj1" fmla="val 13253419"/>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7" name="Block Arc 96">
            <a:extLst>
              <a:ext uri="{FF2B5EF4-FFF2-40B4-BE49-F238E27FC236}">
                <a16:creationId xmlns:a16="http://schemas.microsoft.com/office/drawing/2014/main" id="{A5BA429B-6BDC-4946-9980-773FF41E100C}"/>
              </a:ext>
            </a:extLst>
          </p:cNvPr>
          <p:cNvSpPr/>
          <p:nvPr/>
        </p:nvSpPr>
        <p:spPr>
          <a:xfrm rot="7623959">
            <a:off x="4769534" y="2749950"/>
            <a:ext cx="1180589" cy="683212"/>
          </a:xfrm>
          <a:prstGeom prst="blockArc">
            <a:avLst>
              <a:gd name="adj1" fmla="val 11994383"/>
              <a:gd name="adj2" fmla="val 20588794"/>
              <a:gd name="adj3" fmla="val 19968"/>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89" name="Block Arc 88">
            <a:extLst>
              <a:ext uri="{FF2B5EF4-FFF2-40B4-BE49-F238E27FC236}">
                <a16:creationId xmlns:a16="http://schemas.microsoft.com/office/drawing/2014/main" id="{7CF52434-3BB0-4AF7-B162-9871850AA980}"/>
              </a:ext>
            </a:extLst>
          </p:cNvPr>
          <p:cNvSpPr/>
          <p:nvPr/>
        </p:nvSpPr>
        <p:spPr>
          <a:xfrm rot="5812432">
            <a:off x="4781058" y="2342245"/>
            <a:ext cx="1412451" cy="693329"/>
          </a:xfrm>
          <a:prstGeom prst="blockArc">
            <a:avLst>
              <a:gd name="adj1" fmla="val 14194265"/>
              <a:gd name="adj2" fmla="val 18573852"/>
              <a:gd name="adj3" fmla="val 18155"/>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8" name="Block Arc 97">
            <a:extLst>
              <a:ext uri="{FF2B5EF4-FFF2-40B4-BE49-F238E27FC236}">
                <a16:creationId xmlns:a16="http://schemas.microsoft.com/office/drawing/2014/main" id="{5CA2D31A-9309-477A-BBF2-9F92AAE449C7}"/>
              </a:ext>
            </a:extLst>
          </p:cNvPr>
          <p:cNvSpPr/>
          <p:nvPr/>
        </p:nvSpPr>
        <p:spPr>
          <a:xfrm rot="7720171">
            <a:off x="4628241" y="2713942"/>
            <a:ext cx="1412451" cy="730750"/>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100" name="Block Arc 99">
            <a:extLst>
              <a:ext uri="{FF2B5EF4-FFF2-40B4-BE49-F238E27FC236}">
                <a16:creationId xmlns:a16="http://schemas.microsoft.com/office/drawing/2014/main" id="{2C1466BD-BD36-40DF-9D54-1D28EB984223}"/>
              </a:ext>
            </a:extLst>
          </p:cNvPr>
          <p:cNvSpPr/>
          <p:nvPr/>
        </p:nvSpPr>
        <p:spPr>
          <a:xfrm rot="12805228">
            <a:off x="3658182" y="3012694"/>
            <a:ext cx="1412451" cy="662843"/>
          </a:xfrm>
          <a:prstGeom prst="blockArc">
            <a:avLst>
              <a:gd name="adj1" fmla="val 14320036"/>
              <a:gd name="adj2" fmla="val 19141468"/>
              <a:gd name="adj3" fmla="val 2005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95" name="Block Arc 94">
            <a:extLst>
              <a:ext uri="{FF2B5EF4-FFF2-40B4-BE49-F238E27FC236}">
                <a16:creationId xmlns:a16="http://schemas.microsoft.com/office/drawing/2014/main" id="{8CEE1E08-ACB5-4686-9B28-1CDA206EA38B}"/>
              </a:ext>
            </a:extLst>
          </p:cNvPr>
          <p:cNvSpPr/>
          <p:nvPr/>
        </p:nvSpPr>
        <p:spPr>
          <a:xfrm rot="11508883">
            <a:off x="3838199" y="3069884"/>
            <a:ext cx="1412451" cy="662843"/>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102" name="Block Arc 101">
            <a:extLst>
              <a:ext uri="{FF2B5EF4-FFF2-40B4-BE49-F238E27FC236}">
                <a16:creationId xmlns:a16="http://schemas.microsoft.com/office/drawing/2014/main" id="{058368A0-E9AE-4500-A0D6-1A3AE187F576}"/>
              </a:ext>
            </a:extLst>
          </p:cNvPr>
          <p:cNvSpPr/>
          <p:nvPr/>
        </p:nvSpPr>
        <p:spPr>
          <a:xfrm rot="13179353">
            <a:off x="3449355" y="2780609"/>
            <a:ext cx="1412451" cy="730750"/>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39" name="Rectangle 38"/>
          <p:cNvSpPr/>
          <p:nvPr/>
        </p:nvSpPr>
        <p:spPr>
          <a:xfrm>
            <a:off x="5215023" y="1571999"/>
            <a:ext cx="182021"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effectLst>
                  <a:outerShdw blurRad="38100" dist="19050" dir="2700000" algn="tl" rotWithShape="0">
                    <a:srgbClr val="0F124A">
                      <a:alpha val="40000"/>
                    </a:srgbClr>
                  </a:outerShdw>
                </a:effectLst>
                <a:latin typeface="Arial"/>
              </a:rPr>
              <a:t>B</a:t>
            </a:r>
            <a:endParaRPr lang="en-US" sz="975" dirty="0">
              <a:ln w="0"/>
              <a:solidFill>
                <a:srgbClr val="0F124A"/>
              </a:solidFill>
              <a:latin typeface="Arial"/>
            </a:endParaRPr>
          </a:p>
        </p:txBody>
      </p:sp>
      <p:sp>
        <p:nvSpPr>
          <p:cNvPr id="103" name="Rectangle 102">
            <a:extLst>
              <a:ext uri="{FF2B5EF4-FFF2-40B4-BE49-F238E27FC236}">
                <a16:creationId xmlns:a16="http://schemas.microsoft.com/office/drawing/2014/main" id="{D0E7CCB6-7A03-4561-A09D-8D8D908A54EE}"/>
              </a:ext>
            </a:extLst>
          </p:cNvPr>
          <p:cNvSpPr/>
          <p:nvPr/>
        </p:nvSpPr>
        <p:spPr>
          <a:xfrm>
            <a:off x="5655408" y="2250060"/>
            <a:ext cx="182021"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effectLst>
                  <a:outerShdw blurRad="38100" dist="19050" dir="2700000" algn="tl" rotWithShape="0">
                    <a:srgbClr val="0F124A">
                      <a:alpha val="40000"/>
                    </a:srgbClr>
                  </a:outerShdw>
                </a:effectLst>
                <a:latin typeface="Arial"/>
              </a:rPr>
              <a:t>D</a:t>
            </a:r>
            <a:endParaRPr lang="en-US" sz="975" dirty="0">
              <a:ln w="0"/>
              <a:solidFill>
                <a:srgbClr val="0F124A"/>
              </a:solidFill>
              <a:latin typeface="Arial"/>
            </a:endParaRPr>
          </a:p>
        </p:txBody>
      </p:sp>
      <p:sp>
        <p:nvSpPr>
          <p:cNvPr id="47" name="Rectangle 46"/>
          <p:cNvSpPr/>
          <p:nvPr/>
        </p:nvSpPr>
        <p:spPr>
          <a:xfrm>
            <a:off x="5463680" y="3071150"/>
            <a:ext cx="180218"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F</a:t>
            </a:r>
          </a:p>
        </p:txBody>
      </p:sp>
      <p:sp>
        <p:nvSpPr>
          <p:cNvPr id="49" name="Rectangle 48"/>
          <p:cNvSpPr/>
          <p:nvPr/>
        </p:nvSpPr>
        <p:spPr>
          <a:xfrm>
            <a:off x="4784983" y="3503829"/>
            <a:ext cx="201257"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G</a:t>
            </a:r>
          </a:p>
        </p:txBody>
      </p:sp>
      <p:sp>
        <p:nvSpPr>
          <p:cNvPr id="52" name="Rectangle 51"/>
          <p:cNvSpPr/>
          <p:nvPr/>
        </p:nvSpPr>
        <p:spPr>
          <a:xfrm>
            <a:off x="4029696" y="3327506"/>
            <a:ext cx="194043"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H</a:t>
            </a:r>
          </a:p>
        </p:txBody>
      </p:sp>
      <p:sp>
        <p:nvSpPr>
          <p:cNvPr id="58" name="Rectangle 57"/>
          <p:cNvSpPr/>
          <p:nvPr/>
        </p:nvSpPr>
        <p:spPr>
          <a:xfrm>
            <a:off x="3751846" y="1835940"/>
            <a:ext cx="173605"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L</a:t>
            </a:r>
          </a:p>
        </p:txBody>
      </p:sp>
      <p:sp>
        <p:nvSpPr>
          <p:cNvPr id="104" name="Rectangle 103">
            <a:extLst>
              <a:ext uri="{FF2B5EF4-FFF2-40B4-BE49-F238E27FC236}">
                <a16:creationId xmlns:a16="http://schemas.microsoft.com/office/drawing/2014/main" id="{BD3933C6-5DCE-4F3A-AE16-D64CAD0265C4}"/>
              </a:ext>
            </a:extLst>
          </p:cNvPr>
          <p:cNvSpPr/>
          <p:nvPr/>
        </p:nvSpPr>
        <p:spPr>
          <a:xfrm>
            <a:off x="3575719" y="2606957"/>
            <a:ext cx="166392"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latin typeface="Arial"/>
              </a:rPr>
              <a:t>J</a:t>
            </a:r>
          </a:p>
        </p:txBody>
      </p:sp>
      <p:sp>
        <p:nvSpPr>
          <p:cNvPr id="105" name="TextBox 104">
            <a:extLst>
              <a:ext uri="{FF2B5EF4-FFF2-40B4-BE49-F238E27FC236}">
                <a16:creationId xmlns:a16="http://schemas.microsoft.com/office/drawing/2014/main" id="{E75A51DA-2312-43AB-95ED-A2D81C688ED1}"/>
              </a:ext>
            </a:extLst>
          </p:cNvPr>
          <p:cNvSpPr txBox="1"/>
          <p:nvPr/>
        </p:nvSpPr>
        <p:spPr>
          <a:xfrm>
            <a:off x="409629" y="3502418"/>
            <a:ext cx="2363167" cy="542456"/>
          </a:xfrm>
          <a:prstGeom prst="rect">
            <a:avLst/>
          </a:prstGeom>
          <a:noFill/>
        </p:spPr>
        <p:txBody>
          <a:bodyPr wrap="square" rtlCol="0">
            <a:spAutoFit/>
          </a:bodyPr>
          <a:lstStyle/>
          <a:p>
            <a:pPr defTabSz="685736">
              <a:defRPr/>
            </a:pPr>
            <a:r>
              <a:rPr lang="en-GB" sz="975" b="1" dirty="0">
                <a:solidFill>
                  <a:srgbClr val="0F124A"/>
                </a:solidFill>
                <a:latin typeface="Arial"/>
              </a:rPr>
              <a:t>Les Usses</a:t>
            </a:r>
          </a:p>
          <a:p>
            <a:pPr marL="128590" indent="-128590" defTabSz="685736">
              <a:buFont typeface="Arial" panose="020B0604020202020204" pitchFamily="34" charset="0"/>
              <a:buChar char="•"/>
              <a:defRPr/>
            </a:pPr>
            <a:r>
              <a:rPr lang="en-GB" sz="975" dirty="0">
                <a:solidFill>
                  <a:srgbClr val="0F124A"/>
                </a:solidFill>
                <a:latin typeface="Arial"/>
              </a:rPr>
              <a:t>Moraine/molasse interface uncertain. </a:t>
            </a:r>
          </a:p>
          <a:p>
            <a:pPr marL="128590" indent="-128590" defTabSz="685736">
              <a:buFont typeface="Arial" panose="020B0604020202020204" pitchFamily="34" charset="0"/>
              <a:buChar char="•"/>
              <a:defRPr/>
            </a:pPr>
            <a:r>
              <a:rPr lang="en-GB" sz="975" dirty="0">
                <a:solidFill>
                  <a:srgbClr val="0F124A"/>
                </a:solidFill>
                <a:latin typeface="Arial"/>
              </a:rPr>
              <a:t>Low tunnel rock cover</a:t>
            </a:r>
          </a:p>
        </p:txBody>
      </p:sp>
      <p:sp>
        <p:nvSpPr>
          <p:cNvPr id="108" name="Rounded Rectangle 32">
            <a:extLst>
              <a:ext uri="{FF2B5EF4-FFF2-40B4-BE49-F238E27FC236}">
                <a16:creationId xmlns:a16="http://schemas.microsoft.com/office/drawing/2014/main" id="{3E27FE74-D4DE-486D-92EE-E2DB985E21E2}"/>
              </a:ext>
            </a:extLst>
          </p:cNvPr>
          <p:cNvSpPr/>
          <p:nvPr/>
        </p:nvSpPr>
        <p:spPr>
          <a:xfrm>
            <a:off x="6289257" y="3321984"/>
            <a:ext cx="2407811" cy="86435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109" name="Block Arc 108">
            <a:extLst>
              <a:ext uri="{FF2B5EF4-FFF2-40B4-BE49-F238E27FC236}">
                <a16:creationId xmlns:a16="http://schemas.microsoft.com/office/drawing/2014/main" id="{03078937-7217-4071-9526-3E4D80DCFE37}"/>
              </a:ext>
            </a:extLst>
          </p:cNvPr>
          <p:cNvSpPr/>
          <p:nvPr/>
        </p:nvSpPr>
        <p:spPr>
          <a:xfrm rot="14545280">
            <a:off x="3215850" y="2551371"/>
            <a:ext cx="1412451" cy="64085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736">
              <a:defRPr/>
            </a:pPr>
            <a:endParaRPr lang="en-GB" sz="975" dirty="0">
              <a:solidFill>
                <a:srgbClr val="0F124A"/>
              </a:solidFill>
              <a:latin typeface="Arial"/>
            </a:endParaRPr>
          </a:p>
        </p:txBody>
      </p:sp>
      <p:sp>
        <p:nvSpPr>
          <p:cNvPr id="110" name="TextBox 109">
            <a:extLst>
              <a:ext uri="{FF2B5EF4-FFF2-40B4-BE49-F238E27FC236}">
                <a16:creationId xmlns:a16="http://schemas.microsoft.com/office/drawing/2014/main" id="{92CBE02B-E8E5-49C8-9D29-8AA008700D37}"/>
              </a:ext>
            </a:extLst>
          </p:cNvPr>
          <p:cNvSpPr txBox="1"/>
          <p:nvPr/>
        </p:nvSpPr>
        <p:spPr>
          <a:xfrm>
            <a:off x="509925" y="2782863"/>
            <a:ext cx="2230166" cy="692497"/>
          </a:xfrm>
          <a:prstGeom prst="rect">
            <a:avLst/>
          </a:prstGeom>
          <a:noFill/>
        </p:spPr>
        <p:txBody>
          <a:bodyPr wrap="square" rtlCol="0">
            <a:spAutoFit/>
          </a:bodyPr>
          <a:lstStyle/>
          <a:p>
            <a:pPr defTabSz="685736">
              <a:defRPr/>
            </a:pPr>
            <a:r>
              <a:rPr lang="en-GB" sz="975" b="1" dirty="0">
                <a:solidFill>
                  <a:srgbClr val="0F124A"/>
                </a:solidFill>
                <a:latin typeface="Arial"/>
              </a:rPr>
              <a:t>Vuache</a:t>
            </a:r>
          </a:p>
          <a:p>
            <a:pPr marL="128590" indent="-128590" defTabSz="685736">
              <a:buFont typeface="Arial" panose="020B0604020202020204" pitchFamily="34" charset="0"/>
              <a:buChar char="•"/>
              <a:defRPr/>
            </a:pPr>
            <a:r>
              <a:rPr lang="en-GB" sz="975" dirty="0">
                <a:solidFill>
                  <a:srgbClr val="0F124A"/>
                </a:solidFill>
                <a:latin typeface="Arial"/>
              </a:rPr>
              <a:t>Limestone/molasse interface not certain. </a:t>
            </a:r>
          </a:p>
          <a:p>
            <a:pPr marL="128590" indent="-128590" defTabSz="685736">
              <a:buFont typeface="Arial" panose="020B0604020202020204" pitchFamily="34" charset="0"/>
              <a:buChar char="•"/>
              <a:defRPr/>
            </a:pPr>
            <a:r>
              <a:rPr lang="en-GB" sz="975" dirty="0">
                <a:solidFill>
                  <a:srgbClr val="0F124A"/>
                </a:solidFill>
                <a:latin typeface="Arial"/>
              </a:rPr>
              <a:t>Proximity to active fault</a:t>
            </a:r>
          </a:p>
        </p:txBody>
      </p:sp>
      <p:sp>
        <p:nvSpPr>
          <p:cNvPr id="111" name="Rounded Rectangle 45">
            <a:extLst>
              <a:ext uri="{FF2B5EF4-FFF2-40B4-BE49-F238E27FC236}">
                <a16:creationId xmlns:a16="http://schemas.microsoft.com/office/drawing/2014/main" id="{0AFA6C4A-42C7-4414-9D75-EE9E7F735C38}"/>
              </a:ext>
            </a:extLst>
          </p:cNvPr>
          <p:cNvSpPr/>
          <p:nvPr/>
        </p:nvSpPr>
        <p:spPr>
          <a:xfrm>
            <a:off x="466856" y="2783262"/>
            <a:ext cx="2327165" cy="66882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sp>
        <p:nvSpPr>
          <p:cNvPr id="112" name="TextBox 111">
            <a:extLst>
              <a:ext uri="{FF2B5EF4-FFF2-40B4-BE49-F238E27FC236}">
                <a16:creationId xmlns:a16="http://schemas.microsoft.com/office/drawing/2014/main" id="{E10D8513-0735-4BF3-BD5B-D132ADDF0ED2}"/>
              </a:ext>
            </a:extLst>
          </p:cNvPr>
          <p:cNvSpPr txBox="1"/>
          <p:nvPr/>
        </p:nvSpPr>
        <p:spPr>
          <a:xfrm>
            <a:off x="539553" y="658187"/>
            <a:ext cx="2266933" cy="542456"/>
          </a:xfrm>
          <a:prstGeom prst="rect">
            <a:avLst/>
          </a:prstGeom>
          <a:noFill/>
        </p:spPr>
        <p:txBody>
          <a:bodyPr wrap="square" rtlCol="0">
            <a:spAutoFit/>
          </a:bodyPr>
          <a:lstStyle/>
          <a:p>
            <a:pPr marL="160737" indent="-160737" defTabSz="685736">
              <a:buFont typeface="Arial" panose="020B0604020202020204" pitchFamily="34" charset="0"/>
              <a:buChar char="•"/>
              <a:defRPr/>
            </a:pPr>
            <a:r>
              <a:rPr lang="en-GB" sz="975" dirty="0">
                <a:solidFill>
                  <a:srgbClr val="0F124A"/>
                </a:solidFill>
                <a:latin typeface="Arial"/>
              </a:rPr>
              <a:t>Good knowledge of the ground (e.g. information near to CERN from LEP/LHC projects)</a:t>
            </a:r>
          </a:p>
        </p:txBody>
      </p:sp>
      <p:sp>
        <p:nvSpPr>
          <p:cNvPr id="113" name="Rounded Rectangle 28">
            <a:extLst>
              <a:ext uri="{FF2B5EF4-FFF2-40B4-BE49-F238E27FC236}">
                <a16:creationId xmlns:a16="http://schemas.microsoft.com/office/drawing/2014/main" id="{4F1E9D59-7400-423F-B6A2-5D11AEB25A8A}"/>
              </a:ext>
            </a:extLst>
          </p:cNvPr>
          <p:cNvSpPr/>
          <p:nvPr/>
        </p:nvSpPr>
        <p:spPr>
          <a:xfrm>
            <a:off x="468983" y="651032"/>
            <a:ext cx="2322779" cy="711668"/>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6">
              <a:defRPr/>
            </a:pPr>
            <a:endParaRPr lang="en-GB" sz="975" dirty="0">
              <a:solidFill>
                <a:srgbClr val="FFFFFF"/>
              </a:solidFill>
              <a:latin typeface="Arial"/>
            </a:endParaRPr>
          </a:p>
        </p:txBody>
      </p:sp>
      <p:cxnSp>
        <p:nvCxnSpPr>
          <p:cNvPr id="116" name="Straight Arrow Connector 115">
            <a:extLst>
              <a:ext uri="{FF2B5EF4-FFF2-40B4-BE49-F238E27FC236}">
                <a16:creationId xmlns:a16="http://schemas.microsoft.com/office/drawing/2014/main" id="{C0861C76-71DB-4BB1-BE77-83356859B1BF}"/>
              </a:ext>
            </a:extLst>
          </p:cNvPr>
          <p:cNvCxnSpPr>
            <a:cxnSpLocks/>
            <a:stCxn id="111" idx="3"/>
          </p:cNvCxnSpPr>
          <p:nvPr/>
        </p:nvCxnSpPr>
        <p:spPr>
          <a:xfrm flipV="1">
            <a:off x="2794021" y="3056302"/>
            <a:ext cx="872419" cy="6137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47108973-00F1-4AFA-ACF5-A9F6788C7F48}"/>
              </a:ext>
            </a:extLst>
          </p:cNvPr>
          <p:cNvCxnSpPr>
            <a:cxnSpLocks/>
            <a:stCxn id="64" idx="3"/>
          </p:cNvCxnSpPr>
          <p:nvPr/>
        </p:nvCxnSpPr>
        <p:spPr>
          <a:xfrm>
            <a:off x="2795984" y="2531009"/>
            <a:ext cx="77973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30DA7EC8-18A8-4A99-ACD0-D2A247E7570C}"/>
              </a:ext>
            </a:extLst>
          </p:cNvPr>
          <p:cNvCxnSpPr>
            <a:cxnSpLocks/>
            <a:stCxn id="33" idx="3"/>
          </p:cNvCxnSpPr>
          <p:nvPr/>
        </p:nvCxnSpPr>
        <p:spPr>
          <a:xfrm>
            <a:off x="2775592" y="1841989"/>
            <a:ext cx="1009709" cy="19159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272E2D30-0811-44F9-B66E-C3C6CF79B7D0}"/>
              </a:ext>
            </a:extLst>
          </p:cNvPr>
          <p:cNvCxnSpPr>
            <a:cxnSpLocks/>
          </p:cNvCxnSpPr>
          <p:nvPr/>
        </p:nvCxnSpPr>
        <p:spPr>
          <a:xfrm flipH="1">
            <a:off x="5002220" y="1214801"/>
            <a:ext cx="1221116" cy="4260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96FF1FA3-B61D-47A2-8FF1-ABAC36F8A584}"/>
              </a:ext>
            </a:extLst>
          </p:cNvPr>
          <p:cNvCxnSpPr>
            <a:cxnSpLocks/>
            <a:stCxn id="108" idx="1"/>
            <a:endCxn id="95" idx="0"/>
          </p:cNvCxnSpPr>
          <p:nvPr/>
        </p:nvCxnSpPr>
        <p:spPr>
          <a:xfrm flipH="1" flipV="1">
            <a:off x="4659608" y="3692015"/>
            <a:ext cx="1629649" cy="621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5CB62524-4222-4844-AFFB-65EDCCA35986}"/>
              </a:ext>
            </a:extLst>
          </p:cNvPr>
          <p:cNvCxnSpPr>
            <a:cxnSpLocks/>
          </p:cNvCxnSpPr>
          <p:nvPr/>
        </p:nvCxnSpPr>
        <p:spPr>
          <a:xfrm flipH="1">
            <a:off x="5635946" y="2858472"/>
            <a:ext cx="643756" cy="361938"/>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0B7A4573-D451-43B3-965E-E738E20FBE09}"/>
              </a:ext>
            </a:extLst>
          </p:cNvPr>
          <p:cNvCxnSpPr>
            <a:cxnSpLocks/>
            <a:stCxn id="46" idx="1"/>
          </p:cNvCxnSpPr>
          <p:nvPr/>
        </p:nvCxnSpPr>
        <p:spPr>
          <a:xfrm flipH="1">
            <a:off x="5833043" y="2000557"/>
            <a:ext cx="460324" cy="667823"/>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3D12FA04-FDF8-4F61-8A22-AAAFA1BFD159}"/>
              </a:ext>
            </a:extLst>
          </p:cNvPr>
          <p:cNvCxnSpPr>
            <a:cxnSpLocks/>
            <a:stCxn id="34" idx="3"/>
          </p:cNvCxnSpPr>
          <p:nvPr/>
        </p:nvCxnSpPr>
        <p:spPr>
          <a:xfrm flipV="1">
            <a:off x="2791762" y="3431550"/>
            <a:ext cx="1147175" cy="38712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CBDC19ED-52EB-4669-8207-0DBB3607F669}"/>
              </a:ext>
            </a:extLst>
          </p:cNvPr>
          <p:cNvCxnSpPr>
            <a:cxnSpLocks/>
            <a:endCxn id="2" idx="3"/>
          </p:cNvCxnSpPr>
          <p:nvPr/>
        </p:nvCxnSpPr>
        <p:spPr>
          <a:xfrm>
            <a:off x="2771282" y="935014"/>
            <a:ext cx="1846688" cy="623351"/>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4430539" y="1457375"/>
            <a:ext cx="187431" cy="201979"/>
          </a:xfrm>
          <a:prstGeom prst="rect">
            <a:avLst/>
          </a:prstGeom>
          <a:noFill/>
        </p:spPr>
        <p:txBody>
          <a:bodyPr wrap="square" lIns="51435" tIns="25718" rIns="51435" bIns="25718">
            <a:spAutoFit/>
          </a:bodyPr>
          <a:lstStyle/>
          <a:p>
            <a:pPr algn="ctr" defTabSz="685736">
              <a:defRPr/>
            </a:pPr>
            <a:r>
              <a:rPr lang="en-US" sz="975" dirty="0">
                <a:ln w="0"/>
                <a:solidFill>
                  <a:srgbClr val="0F124A"/>
                </a:solidFill>
                <a:effectLst>
                  <a:outerShdw blurRad="38100" dist="19050" dir="2700000" algn="tl" rotWithShape="0">
                    <a:srgbClr val="0F124A">
                      <a:alpha val="40000"/>
                    </a:srgbClr>
                  </a:outerShdw>
                </a:effectLst>
                <a:latin typeface="Arial"/>
              </a:rPr>
              <a:t>A</a:t>
            </a:r>
          </a:p>
        </p:txBody>
      </p:sp>
      <p:sp>
        <p:nvSpPr>
          <p:cNvPr id="13" name="Slide Number Placeholder 12">
            <a:extLst>
              <a:ext uri="{FF2B5EF4-FFF2-40B4-BE49-F238E27FC236}">
                <a16:creationId xmlns:a16="http://schemas.microsoft.com/office/drawing/2014/main" id="{F399F2CE-2C7F-49AB-AD6D-415B77062979}"/>
              </a:ext>
            </a:extLst>
          </p:cNvPr>
          <p:cNvSpPr>
            <a:spLocks noGrp="1"/>
          </p:cNvSpPr>
          <p:nvPr>
            <p:ph type="sldNum" sz="quarter" idx="12"/>
          </p:nvPr>
        </p:nvSpPr>
        <p:spPr/>
        <p:txBody>
          <a:bodyPr/>
          <a:lstStyle/>
          <a:p>
            <a:pPr defTabSz="685736">
              <a:defRPr/>
            </a:pPr>
            <a:fld id="{06987D14-C9E0-42AC-85F7-32247EF94A2C}" type="slidenum">
              <a:rPr lang="fr-FR">
                <a:solidFill>
                  <a:srgbClr val="FFFFFF"/>
                </a:solidFill>
                <a:latin typeface="Arial"/>
              </a:rPr>
              <a:pPr defTabSz="685736">
                <a:defRPr/>
              </a:pPr>
              <a:t>16</a:t>
            </a:fld>
            <a:endParaRPr lang="fr-FR" dirty="0">
              <a:solidFill>
                <a:srgbClr val="FFFFFF"/>
              </a:solidFill>
              <a:latin typeface="Arial"/>
            </a:endParaRPr>
          </a:p>
        </p:txBody>
      </p:sp>
      <p:sp>
        <p:nvSpPr>
          <p:cNvPr id="20" name="TextBox 19">
            <a:extLst>
              <a:ext uri="{FF2B5EF4-FFF2-40B4-BE49-F238E27FC236}">
                <a16:creationId xmlns:a16="http://schemas.microsoft.com/office/drawing/2014/main" id="{467692EE-59BB-C298-8F61-DC2D950E16AA}"/>
              </a:ext>
            </a:extLst>
          </p:cNvPr>
          <p:cNvSpPr txBox="1"/>
          <p:nvPr/>
        </p:nvSpPr>
        <p:spPr>
          <a:xfrm>
            <a:off x="7567071" y="4312244"/>
            <a:ext cx="612668" cy="294376"/>
          </a:xfrm>
          <a:prstGeom prst="rect">
            <a:avLst/>
          </a:prstGeom>
          <a:noFill/>
        </p:spPr>
        <p:txBody>
          <a:bodyPr wrap="square" rtlCol="0">
            <a:spAutoFit/>
          </a:bodyPr>
          <a:lstStyle/>
          <a:p>
            <a:pPr defTabSz="685736">
              <a:defRPr/>
            </a:pPr>
            <a:r>
              <a:rPr lang="en-US" sz="1313" dirty="0">
                <a:solidFill>
                  <a:srgbClr val="FF9900"/>
                </a:solidFill>
                <a:latin typeface="Arial"/>
              </a:rPr>
              <a:t>J</a:t>
            </a:r>
            <a:r>
              <a:rPr lang="en-GB" sz="1313" dirty="0" err="1">
                <a:solidFill>
                  <a:srgbClr val="FF9900"/>
                </a:solidFill>
                <a:latin typeface="Arial"/>
              </a:rPr>
              <a:t>ura</a:t>
            </a:r>
            <a:endParaRPr lang="en-GB" sz="1313" dirty="0">
              <a:solidFill>
                <a:srgbClr val="FF9900"/>
              </a:solidFill>
              <a:latin typeface="Arial"/>
            </a:endParaRPr>
          </a:p>
        </p:txBody>
      </p:sp>
      <p:cxnSp>
        <p:nvCxnSpPr>
          <p:cNvPr id="6" name="Straight Arrow Connector 5">
            <a:extLst>
              <a:ext uri="{FF2B5EF4-FFF2-40B4-BE49-F238E27FC236}">
                <a16:creationId xmlns:a16="http://schemas.microsoft.com/office/drawing/2014/main" id="{91C31DB9-D980-C79B-B808-3D518C35BFEC}"/>
              </a:ext>
            </a:extLst>
          </p:cNvPr>
          <p:cNvCxnSpPr>
            <a:cxnSpLocks/>
          </p:cNvCxnSpPr>
          <p:nvPr/>
        </p:nvCxnSpPr>
        <p:spPr>
          <a:xfrm flipV="1">
            <a:off x="2770593" y="1645073"/>
            <a:ext cx="1483748" cy="823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218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587C00-C6DE-8927-EF5B-9C5D97723C6D}"/>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4" name="Text Placeholder 3">
            <a:extLst>
              <a:ext uri="{FF2B5EF4-FFF2-40B4-BE49-F238E27FC236}">
                <a16:creationId xmlns:a16="http://schemas.microsoft.com/office/drawing/2014/main" id="{A2D4F24D-646E-896C-75D1-8B6CC3DE2DA5}"/>
              </a:ext>
            </a:extLst>
          </p:cNvPr>
          <p:cNvSpPr>
            <a:spLocks noGrp="1"/>
          </p:cNvSpPr>
          <p:nvPr>
            <p:ph type="body" sz="quarter" idx="12"/>
          </p:nvPr>
        </p:nvSpPr>
        <p:spPr>
          <a:xfrm>
            <a:off x="323521" y="770951"/>
            <a:ext cx="4853022" cy="4232973"/>
          </a:xfrm>
        </p:spPr>
        <p:txBody>
          <a:bodyPr/>
          <a:lstStyle/>
          <a:p>
            <a:pPr marL="171450" indent="-171450">
              <a:lnSpc>
                <a:spcPct val="100000"/>
              </a:lnSpc>
              <a:spcBef>
                <a:spcPts val="600"/>
              </a:spcBef>
              <a:spcAft>
                <a:spcPts val="600"/>
              </a:spcAft>
              <a:buFont typeface="Arial" panose="020B0604020202020204" pitchFamily="34" charset="0"/>
              <a:buChar char="•"/>
            </a:pPr>
            <a:r>
              <a:rPr lang="en-US" dirty="0"/>
              <a:t>Original plan was to award a single contract for full scope.</a:t>
            </a:r>
          </a:p>
          <a:p>
            <a:pPr marL="171450" indent="-171450">
              <a:lnSpc>
                <a:spcPct val="100000"/>
              </a:lnSpc>
              <a:spcBef>
                <a:spcPts val="600"/>
              </a:spcBef>
              <a:spcAft>
                <a:spcPts val="600"/>
              </a:spcAft>
              <a:buFont typeface="Arial" panose="020B0604020202020204" pitchFamily="34" charset="0"/>
              <a:buChar char="•"/>
            </a:pPr>
            <a:r>
              <a:rPr lang="en-US" dirty="0"/>
              <a:t>This was amended as CERN received only two offers, both close in value</a:t>
            </a:r>
          </a:p>
          <a:p>
            <a:pPr marL="171450" indent="-171450">
              <a:lnSpc>
                <a:spcPct val="100000"/>
              </a:lnSpc>
              <a:spcBef>
                <a:spcPts val="600"/>
              </a:spcBef>
              <a:spcAft>
                <a:spcPts val="600"/>
              </a:spcAft>
              <a:buFont typeface="Arial" panose="020B0604020202020204" pitchFamily="34" charset="0"/>
              <a:buChar char="•"/>
            </a:pPr>
            <a:r>
              <a:rPr lang="en-US" dirty="0"/>
              <a:t>Contracts to 4 major member states (FR/CH/UK/IT) and gives CERN more flexibility to allocate works </a:t>
            </a:r>
          </a:p>
          <a:p>
            <a:pPr marL="171450" indent="-171450">
              <a:lnSpc>
                <a:spcPct val="100000"/>
              </a:lnSpc>
              <a:spcBef>
                <a:spcPts val="600"/>
              </a:spcBef>
              <a:spcAft>
                <a:spcPts val="600"/>
              </a:spcAft>
              <a:buFont typeface="Arial" panose="020B0604020202020204" pitchFamily="34" charset="0"/>
              <a:buChar char="•"/>
            </a:pPr>
            <a:r>
              <a:rPr lang="en-US" dirty="0"/>
              <a:t>Engages more industrial partners ahead of larger future SI campaigns</a:t>
            </a:r>
          </a:p>
          <a:p>
            <a:pPr marL="171450" indent="-171450">
              <a:lnSpc>
                <a:spcPct val="100000"/>
              </a:lnSpc>
              <a:spcBef>
                <a:spcPts val="600"/>
              </a:spcBef>
              <a:spcAft>
                <a:spcPts val="600"/>
              </a:spcAft>
              <a:buFont typeface="Arial" panose="020B0604020202020204" pitchFamily="34" charset="0"/>
              <a:buChar char="•"/>
            </a:pPr>
            <a:r>
              <a:rPr lang="en-GB" dirty="0"/>
              <a:t>4 shaft boreholes not located in target areas were postponed to the future campaign</a:t>
            </a:r>
          </a:p>
          <a:p>
            <a:pPr marL="171450" indent="-171450">
              <a:lnSpc>
                <a:spcPct val="100000"/>
              </a:lnSpc>
              <a:spcBef>
                <a:spcPts val="600"/>
              </a:spcBef>
              <a:spcAft>
                <a:spcPts val="600"/>
              </a:spcAft>
              <a:buFont typeface="Arial" panose="020B0604020202020204" pitchFamily="34" charset="0"/>
              <a:buChar char="•"/>
            </a:pPr>
            <a:r>
              <a:rPr lang="en-GB" dirty="0"/>
              <a:t>Geophysics scope remained unchanged</a:t>
            </a:r>
          </a:p>
        </p:txBody>
      </p:sp>
      <p:sp>
        <p:nvSpPr>
          <p:cNvPr id="5" name="Title 4">
            <a:extLst>
              <a:ext uri="{FF2B5EF4-FFF2-40B4-BE49-F238E27FC236}">
                <a16:creationId xmlns:a16="http://schemas.microsoft.com/office/drawing/2014/main" id="{C4F3B16B-EF56-3850-8F0C-46F3A8D419B9}"/>
              </a:ext>
            </a:extLst>
          </p:cNvPr>
          <p:cNvSpPr>
            <a:spLocks noGrp="1"/>
          </p:cNvSpPr>
          <p:nvPr>
            <p:ph type="title"/>
          </p:nvPr>
        </p:nvSpPr>
        <p:spPr>
          <a:xfrm>
            <a:off x="2361809" y="139576"/>
            <a:ext cx="4012899" cy="481485"/>
          </a:xfrm>
        </p:spPr>
        <p:txBody>
          <a:bodyPr/>
          <a:lstStyle/>
          <a:p>
            <a:r>
              <a:rPr lang="en-US" sz="2400" dirty="0"/>
              <a:t>Site Investigation Phase 1</a:t>
            </a:r>
            <a:endParaRPr lang="en-GB" sz="2400" dirty="0"/>
          </a:p>
        </p:txBody>
      </p:sp>
      <p:grpSp>
        <p:nvGrpSpPr>
          <p:cNvPr id="6" name="Group 5">
            <a:extLst>
              <a:ext uri="{FF2B5EF4-FFF2-40B4-BE49-F238E27FC236}">
                <a16:creationId xmlns:a16="http://schemas.microsoft.com/office/drawing/2014/main" id="{82E84646-D92A-5EB2-A92D-0C55C445EE92}"/>
              </a:ext>
            </a:extLst>
          </p:cNvPr>
          <p:cNvGrpSpPr/>
          <p:nvPr/>
        </p:nvGrpSpPr>
        <p:grpSpPr>
          <a:xfrm>
            <a:off x="5437881" y="711284"/>
            <a:ext cx="3486150" cy="3111058"/>
            <a:chOff x="5057775" y="1381866"/>
            <a:chExt cx="3486150" cy="3111058"/>
          </a:xfrm>
        </p:grpSpPr>
        <p:pic>
          <p:nvPicPr>
            <p:cNvPr id="78" name="Image 5">
              <a:extLst>
                <a:ext uri="{FF2B5EF4-FFF2-40B4-BE49-F238E27FC236}">
                  <a16:creationId xmlns:a16="http://schemas.microsoft.com/office/drawing/2014/main" id="{F945962C-137C-1002-E266-8A1AEA35CA38}"/>
                </a:ext>
              </a:extLst>
            </p:cNvPr>
            <p:cNvPicPr>
              <a:picLocks noChangeAspect="1"/>
            </p:cNvPicPr>
            <p:nvPr/>
          </p:nvPicPr>
          <p:blipFill>
            <a:blip r:embed="rId2"/>
            <a:stretch>
              <a:fillRect/>
            </a:stretch>
          </p:blipFill>
          <p:spPr>
            <a:xfrm>
              <a:off x="5057775" y="1381866"/>
              <a:ext cx="3486150" cy="3111058"/>
            </a:xfrm>
            <a:prstGeom prst="rect">
              <a:avLst/>
            </a:prstGeom>
            <a:ln w="19050">
              <a:solidFill>
                <a:schemeClr val="tx1"/>
              </a:solidFill>
            </a:ln>
          </p:spPr>
        </p:pic>
        <p:sp>
          <p:nvSpPr>
            <p:cNvPr id="79" name="Ellipse 45">
              <a:extLst>
                <a:ext uri="{FF2B5EF4-FFF2-40B4-BE49-F238E27FC236}">
                  <a16:creationId xmlns:a16="http://schemas.microsoft.com/office/drawing/2014/main" id="{A41899E5-DB6F-0D64-D6D1-AB9358DC1541}"/>
                </a:ext>
              </a:extLst>
            </p:cNvPr>
            <p:cNvSpPr/>
            <p:nvPr/>
          </p:nvSpPr>
          <p:spPr>
            <a:xfrm>
              <a:off x="5982468" y="2484246"/>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0" name="Ellipse 10">
              <a:extLst>
                <a:ext uri="{FF2B5EF4-FFF2-40B4-BE49-F238E27FC236}">
                  <a16:creationId xmlns:a16="http://schemas.microsoft.com/office/drawing/2014/main" id="{69B76A50-7D5D-D7FA-6FF4-B1F4FE00BD69}"/>
                </a:ext>
              </a:extLst>
            </p:cNvPr>
            <p:cNvSpPr/>
            <p:nvPr/>
          </p:nvSpPr>
          <p:spPr>
            <a:xfrm>
              <a:off x="7089471" y="2016047"/>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1" name="Ellipse 11">
              <a:extLst>
                <a:ext uri="{FF2B5EF4-FFF2-40B4-BE49-F238E27FC236}">
                  <a16:creationId xmlns:a16="http://schemas.microsoft.com/office/drawing/2014/main" id="{B84DDF31-8AE8-6D51-18A5-5F85A4491A26}"/>
                </a:ext>
              </a:extLst>
            </p:cNvPr>
            <p:cNvSpPr/>
            <p:nvPr/>
          </p:nvSpPr>
          <p:spPr>
            <a:xfrm>
              <a:off x="7153604" y="203171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2" name="Ellipse 12">
              <a:extLst>
                <a:ext uri="{FF2B5EF4-FFF2-40B4-BE49-F238E27FC236}">
                  <a16:creationId xmlns:a16="http://schemas.microsoft.com/office/drawing/2014/main" id="{BD53B6E7-FD96-1EE0-B527-93E07AACEE0D}"/>
                </a:ext>
              </a:extLst>
            </p:cNvPr>
            <p:cNvSpPr/>
            <p:nvPr/>
          </p:nvSpPr>
          <p:spPr>
            <a:xfrm>
              <a:off x="7216161" y="2043233"/>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3" name="Ellipse 13">
              <a:extLst>
                <a:ext uri="{FF2B5EF4-FFF2-40B4-BE49-F238E27FC236}">
                  <a16:creationId xmlns:a16="http://schemas.microsoft.com/office/drawing/2014/main" id="{079E5BBA-867B-A11E-3932-A8048D7E6CD3}"/>
                </a:ext>
              </a:extLst>
            </p:cNvPr>
            <p:cNvSpPr/>
            <p:nvPr/>
          </p:nvSpPr>
          <p:spPr>
            <a:xfrm>
              <a:off x="7281872" y="206907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5" name="Ellipse 15">
              <a:extLst>
                <a:ext uri="{FF2B5EF4-FFF2-40B4-BE49-F238E27FC236}">
                  <a16:creationId xmlns:a16="http://schemas.microsoft.com/office/drawing/2014/main" id="{6B213D82-1B7A-000B-ACCE-8EDFF4D03D7A}"/>
                </a:ext>
              </a:extLst>
            </p:cNvPr>
            <p:cNvSpPr/>
            <p:nvPr/>
          </p:nvSpPr>
          <p:spPr>
            <a:xfrm>
              <a:off x="8065578" y="2937395"/>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6" name="Ellipse 16">
              <a:extLst>
                <a:ext uri="{FF2B5EF4-FFF2-40B4-BE49-F238E27FC236}">
                  <a16:creationId xmlns:a16="http://schemas.microsoft.com/office/drawing/2014/main" id="{0425FE43-5F8E-AA6C-439F-ED0E78FF38CC}"/>
                </a:ext>
              </a:extLst>
            </p:cNvPr>
            <p:cNvSpPr/>
            <p:nvPr/>
          </p:nvSpPr>
          <p:spPr>
            <a:xfrm>
              <a:off x="8083943" y="3135390"/>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7" name="Ellipse 17">
              <a:extLst>
                <a:ext uri="{FF2B5EF4-FFF2-40B4-BE49-F238E27FC236}">
                  <a16:creationId xmlns:a16="http://schemas.microsoft.com/office/drawing/2014/main" id="{998CE917-896B-8F34-D458-0BBBE7C36B21}"/>
                </a:ext>
              </a:extLst>
            </p:cNvPr>
            <p:cNvSpPr/>
            <p:nvPr/>
          </p:nvSpPr>
          <p:spPr>
            <a:xfrm>
              <a:off x="8065578" y="3431053"/>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8" name="Ellipse 18">
              <a:extLst>
                <a:ext uri="{FF2B5EF4-FFF2-40B4-BE49-F238E27FC236}">
                  <a16:creationId xmlns:a16="http://schemas.microsoft.com/office/drawing/2014/main" id="{B48DBC5D-3AA6-3CEE-416B-206E78595499}"/>
                </a:ext>
              </a:extLst>
            </p:cNvPr>
            <p:cNvSpPr/>
            <p:nvPr/>
          </p:nvSpPr>
          <p:spPr>
            <a:xfrm>
              <a:off x="8083943" y="328322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9" name="Ellipse 19">
              <a:extLst>
                <a:ext uri="{FF2B5EF4-FFF2-40B4-BE49-F238E27FC236}">
                  <a16:creationId xmlns:a16="http://schemas.microsoft.com/office/drawing/2014/main" id="{DD92F6E3-4033-F482-01BF-FA31B15B7FE8}"/>
                </a:ext>
              </a:extLst>
            </p:cNvPr>
            <p:cNvSpPr/>
            <p:nvPr/>
          </p:nvSpPr>
          <p:spPr>
            <a:xfrm>
              <a:off x="8028850" y="3554327"/>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0" name="Ellipse 21">
              <a:extLst>
                <a:ext uri="{FF2B5EF4-FFF2-40B4-BE49-F238E27FC236}">
                  <a16:creationId xmlns:a16="http://schemas.microsoft.com/office/drawing/2014/main" id="{D314EB8A-AC14-5006-8E72-5E1DD31B15DC}"/>
                </a:ext>
              </a:extLst>
            </p:cNvPr>
            <p:cNvSpPr/>
            <p:nvPr/>
          </p:nvSpPr>
          <p:spPr>
            <a:xfrm>
              <a:off x="7811724" y="3912963"/>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2" name="Ellipse 23">
              <a:extLst>
                <a:ext uri="{FF2B5EF4-FFF2-40B4-BE49-F238E27FC236}">
                  <a16:creationId xmlns:a16="http://schemas.microsoft.com/office/drawing/2014/main" id="{715BCA8E-1224-3471-F560-1FD10DE39D76}"/>
                </a:ext>
              </a:extLst>
            </p:cNvPr>
            <p:cNvSpPr/>
            <p:nvPr/>
          </p:nvSpPr>
          <p:spPr>
            <a:xfrm>
              <a:off x="6746143" y="4351896"/>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3" name="Ellipse 24">
              <a:extLst>
                <a:ext uri="{FF2B5EF4-FFF2-40B4-BE49-F238E27FC236}">
                  <a16:creationId xmlns:a16="http://schemas.microsoft.com/office/drawing/2014/main" id="{F6211150-49B3-BFBC-83CC-CF4A0BAC0D80}"/>
                </a:ext>
              </a:extLst>
            </p:cNvPr>
            <p:cNvSpPr/>
            <p:nvPr/>
          </p:nvSpPr>
          <p:spPr>
            <a:xfrm>
              <a:off x="6650002" y="4333532"/>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4" name="Ellipse 25">
              <a:extLst>
                <a:ext uri="{FF2B5EF4-FFF2-40B4-BE49-F238E27FC236}">
                  <a16:creationId xmlns:a16="http://schemas.microsoft.com/office/drawing/2014/main" id="{B38F13CB-1A5E-C1E9-0DFE-B85E3569C7E4}"/>
                </a:ext>
              </a:extLst>
            </p:cNvPr>
            <p:cNvSpPr/>
            <p:nvPr/>
          </p:nvSpPr>
          <p:spPr>
            <a:xfrm>
              <a:off x="6564572" y="4307816"/>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5" name="Ellipse 26">
              <a:extLst>
                <a:ext uri="{FF2B5EF4-FFF2-40B4-BE49-F238E27FC236}">
                  <a16:creationId xmlns:a16="http://schemas.microsoft.com/office/drawing/2014/main" id="{2A1E1D66-77BA-C983-71E5-E6170F5C1634}"/>
                </a:ext>
              </a:extLst>
            </p:cNvPr>
            <p:cNvSpPr/>
            <p:nvPr/>
          </p:nvSpPr>
          <p:spPr>
            <a:xfrm>
              <a:off x="6057189" y="3993265"/>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6" name="Ellipse 27">
              <a:extLst>
                <a:ext uri="{FF2B5EF4-FFF2-40B4-BE49-F238E27FC236}">
                  <a16:creationId xmlns:a16="http://schemas.microsoft.com/office/drawing/2014/main" id="{232F8CF4-ABA7-51A8-60F0-6EB24EFF725F}"/>
                </a:ext>
              </a:extLst>
            </p:cNvPr>
            <p:cNvSpPr/>
            <p:nvPr/>
          </p:nvSpPr>
          <p:spPr>
            <a:xfrm>
              <a:off x="6122187" y="4048542"/>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98" name="Ellipse 29">
              <a:extLst>
                <a:ext uri="{FF2B5EF4-FFF2-40B4-BE49-F238E27FC236}">
                  <a16:creationId xmlns:a16="http://schemas.microsoft.com/office/drawing/2014/main" id="{411810D0-A96E-79B8-A101-EB5AE53FBB28}"/>
                </a:ext>
              </a:extLst>
            </p:cNvPr>
            <p:cNvSpPr/>
            <p:nvPr/>
          </p:nvSpPr>
          <p:spPr>
            <a:xfrm>
              <a:off x="5916759" y="3810788"/>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99" name="Ellipse 30">
              <a:extLst>
                <a:ext uri="{FF2B5EF4-FFF2-40B4-BE49-F238E27FC236}">
                  <a16:creationId xmlns:a16="http://schemas.microsoft.com/office/drawing/2014/main" id="{4F141F63-CDD2-57B9-7BAC-1C1237E04C1E}"/>
                </a:ext>
              </a:extLst>
            </p:cNvPr>
            <p:cNvSpPr/>
            <p:nvPr/>
          </p:nvSpPr>
          <p:spPr>
            <a:xfrm>
              <a:off x="5879399" y="3736068"/>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100" name="Ellipse 31">
              <a:extLst>
                <a:ext uri="{FF2B5EF4-FFF2-40B4-BE49-F238E27FC236}">
                  <a16:creationId xmlns:a16="http://schemas.microsoft.com/office/drawing/2014/main" id="{53548F6F-5292-0E98-62D0-C6C69968BFDA}"/>
                </a:ext>
              </a:extLst>
            </p:cNvPr>
            <p:cNvSpPr/>
            <p:nvPr/>
          </p:nvSpPr>
          <p:spPr>
            <a:xfrm>
              <a:off x="5842038" y="3666869"/>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1" name="Ellipse 32">
              <a:extLst>
                <a:ext uri="{FF2B5EF4-FFF2-40B4-BE49-F238E27FC236}">
                  <a16:creationId xmlns:a16="http://schemas.microsoft.com/office/drawing/2014/main" id="{7D0B5B98-591D-7FD4-062B-15EB88DB47F3}"/>
                </a:ext>
              </a:extLst>
            </p:cNvPr>
            <p:cNvSpPr/>
            <p:nvPr/>
          </p:nvSpPr>
          <p:spPr>
            <a:xfrm>
              <a:off x="5804678" y="358008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2" name="Ellipse 33">
              <a:extLst>
                <a:ext uri="{FF2B5EF4-FFF2-40B4-BE49-F238E27FC236}">
                  <a16:creationId xmlns:a16="http://schemas.microsoft.com/office/drawing/2014/main" id="{E9AF760E-CD12-35C0-8062-F2E50928B618}"/>
                </a:ext>
              </a:extLst>
            </p:cNvPr>
            <p:cNvSpPr/>
            <p:nvPr/>
          </p:nvSpPr>
          <p:spPr>
            <a:xfrm>
              <a:off x="5787394" y="3510882"/>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4" name="Ellipse 36">
              <a:extLst>
                <a:ext uri="{FF2B5EF4-FFF2-40B4-BE49-F238E27FC236}">
                  <a16:creationId xmlns:a16="http://schemas.microsoft.com/office/drawing/2014/main" id="{C697FC76-B7FF-529C-8484-74C2C9CA9642}"/>
                </a:ext>
              </a:extLst>
            </p:cNvPr>
            <p:cNvSpPr/>
            <p:nvPr/>
          </p:nvSpPr>
          <p:spPr>
            <a:xfrm>
              <a:off x="5729957" y="3227105"/>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5" name="Ellipse 37">
              <a:extLst>
                <a:ext uri="{FF2B5EF4-FFF2-40B4-BE49-F238E27FC236}">
                  <a16:creationId xmlns:a16="http://schemas.microsoft.com/office/drawing/2014/main" id="{EBEA3CDD-B94F-6BB6-76C1-476E7B659748}"/>
                </a:ext>
              </a:extLst>
            </p:cNvPr>
            <p:cNvSpPr/>
            <p:nvPr/>
          </p:nvSpPr>
          <p:spPr>
            <a:xfrm>
              <a:off x="5729957" y="3172750"/>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6" name="Ellipse 38">
              <a:extLst>
                <a:ext uri="{FF2B5EF4-FFF2-40B4-BE49-F238E27FC236}">
                  <a16:creationId xmlns:a16="http://schemas.microsoft.com/office/drawing/2014/main" id="{40267D0A-FEFA-7E37-0E6E-B0F97B595565}"/>
                </a:ext>
              </a:extLst>
            </p:cNvPr>
            <p:cNvSpPr/>
            <p:nvPr/>
          </p:nvSpPr>
          <p:spPr>
            <a:xfrm>
              <a:off x="5729957" y="3105298"/>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107" name="Ellipse 39">
              <a:extLst>
                <a:ext uri="{FF2B5EF4-FFF2-40B4-BE49-F238E27FC236}">
                  <a16:creationId xmlns:a16="http://schemas.microsoft.com/office/drawing/2014/main" id="{4DCFA66B-D5C8-E8DF-E50C-D35B4ABE1163}"/>
                </a:ext>
              </a:extLst>
            </p:cNvPr>
            <p:cNvSpPr/>
            <p:nvPr/>
          </p:nvSpPr>
          <p:spPr>
            <a:xfrm>
              <a:off x="5736631" y="3028935"/>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8" name="Ellipse 40">
              <a:extLst>
                <a:ext uri="{FF2B5EF4-FFF2-40B4-BE49-F238E27FC236}">
                  <a16:creationId xmlns:a16="http://schemas.microsoft.com/office/drawing/2014/main" id="{80E3230E-85E7-AA08-3677-3C35E8B931D7}"/>
                </a:ext>
              </a:extLst>
            </p:cNvPr>
            <p:cNvSpPr/>
            <p:nvPr/>
          </p:nvSpPr>
          <p:spPr>
            <a:xfrm>
              <a:off x="5743305" y="2968031"/>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09" name="Ellipse 41">
              <a:extLst>
                <a:ext uri="{FF2B5EF4-FFF2-40B4-BE49-F238E27FC236}">
                  <a16:creationId xmlns:a16="http://schemas.microsoft.com/office/drawing/2014/main" id="{0E1FE5FB-7470-172C-3DA5-2D848A34DACB}"/>
                </a:ext>
              </a:extLst>
            </p:cNvPr>
            <p:cNvSpPr/>
            <p:nvPr/>
          </p:nvSpPr>
          <p:spPr>
            <a:xfrm>
              <a:off x="5758236" y="2910342"/>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0" name="Ellipse 43">
              <a:extLst>
                <a:ext uri="{FF2B5EF4-FFF2-40B4-BE49-F238E27FC236}">
                  <a16:creationId xmlns:a16="http://schemas.microsoft.com/office/drawing/2014/main" id="{EC53CCDD-E961-A6C9-5AF8-994D6EBB739C}"/>
                </a:ext>
              </a:extLst>
            </p:cNvPr>
            <p:cNvSpPr/>
            <p:nvPr/>
          </p:nvSpPr>
          <p:spPr>
            <a:xfrm>
              <a:off x="5856529" y="2667174"/>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1" name="Ellipse 47">
              <a:extLst>
                <a:ext uri="{FF2B5EF4-FFF2-40B4-BE49-F238E27FC236}">
                  <a16:creationId xmlns:a16="http://schemas.microsoft.com/office/drawing/2014/main" id="{5264A730-DAAD-3C5A-3C9C-95333EB32739}"/>
                </a:ext>
              </a:extLst>
            </p:cNvPr>
            <p:cNvSpPr/>
            <p:nvPr/>
          </p:nvSpPr>
          <p:spPr>
            <a:xfrm>
              <a:off x="6007236" y="2447916"/>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2" name="Ellipse 48">
              <a:extLst>
                <a:ext uri="{FF2B5EF4-FFF2-40B4-BE49-F238E27FC236}">
                  <a16:creationId xmlns:a16="http://schemas.microsoft.com/office/drawing/2014/main" id="{E39E652A-B003-ECF6-DE81-A8E465D8D33D}"/>
                </a:ext>
              </a:extLst>
            </p:cNvPr>
            <p:cNvSpPr/>
            <p:nvPr/>
          </p:nvSpPr>
          <p:spPr>
            <a:xfrm>
              <a:off x="6042773" y="2404838"/>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3" name="Ellipse 49">
              <a:extLst>
                <a:ext uri="{FF2B5EF4-FFF2-40B4-BE49-F238E27FC236}">
                  <a16:creationId xmlns:a16="http://schemas.microsoft.com/office/drawing/2014/main" id="{5C767E30-62CD-FCE9-A82A-14C3E4EA8D2A}"/>
                </a:ext>
              </a:extLst>
            </p:cNvPr>
            <p:cNvSpPr/>
            <p:nvPr/>
          </p:nvSpPr>
          <p:spPr>
            <a:xfrm>
              <a:off x="6077279" y="2370917"/>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4" name="Ellipse 46">
              <a:extLst>
                <a:ext uri="{FF2B5EF4-FFF2-40B4-BE49-F238E27FC236}">
                  <a16:creationId xmlns:a16="http://schemas.microsoft.com/office/drawing/2014/main" id="{5D6F16BC-0215-3315-7E6E-D8E0467B31A3}"/>
                </a:ext>
              </a:extLst>
            </p:cNvPr>
            <p:cNvSpPr/>
            <p:nvPr/>
          </p:nvSpPr>
          <p:spPr>
            <a:xfrm>
              <a:off x="6108445" y="2334284"/>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5" name="Ellipse 50">
              <a:extLst>
                <a:ext uri="{FF2B5EF4-FFF2-40B4-BE49-F238E27FC236}">
                  <a16:creationId xmlns:a16="http://schemas.microsoft.com/office/drawing/2014/main" id="{CBABF1B4-DA5F-BDC1-263A-250DDCBAAD21}"/>
                </a:ext>
              </a:extLst>
            </p:cNvPr>
            <p:cNvSpPr/>
            <p:nvPr/>
          </p:nvSpPr>
          <p:spPr>
            <a:xfrm>
              <a:off x="6141807" y="2299393"/>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6" name="Ellipse 51">
              <a:extLst>
                <a:ext uri="{FF2B5EF4-FFF2-40B4-BE49-F238E27FC236}">
                  <a16:creationId xmlns:a16="http://schemas.microsoft.com/office/drawing/2014/main" id="{8F7F4410-B003-52D0-CF28-6F6DCB16F9B4}"/>
                </a:ext>
              </a:extLst>
            </p:cNvPr>
            <p:cNvSpPr/>
            <p:nvPr/>
          </p:nvSpPr>
          <p:spPr>
            <a:xfrm>
              <a:off x="6176972" y="2268569"/>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117" name="Ellipse 52">
              <a:extLst>
                <a:ext uri="{FF2B5EF4-FFF2-40B4-BE49-F238E27FC236}">
                  <a16:creationId xmlns:a16="http://schemas.microsoft.com/office/drawing/2014/main" id="{03FBC9D4-35D0-C7E5-D147-FA7D0EF7FFD3}"/>
                </a:ext>
              </a:extLst>
            </p:cNvPr>
            <p:cNvSpPr/>
            <p:nvPr/>
          </p:nvSpPr>
          <p:spPr>
            <a:xfrm>
              <a:off x="6214332" y="2237329"/>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8" name="Ellipse 53">
              <a:extLst>
                <a:ext uri="{FF2B5EF4-FFF2-40B4-BE49-F238E27FC236}">
                  <a16:creationId xmlns:a16="http://schemas.microsoft.com/office/drawing/2014/main" id="{016DBD7D-9969-1CC3-6001-59428EFCB5C6}"/>
                </a:ext>
              </a:extLst>
            </p:cNvPr>
            <p:cNvSpPr/>
            <p:nvPr/>
          </p:nvSpPr>
          <p:spPr>
            <a:xfrm>
              <a:off x="6255873" y="2208724"/>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19" name="Ellipse 54">
              <a:extLst>
                <a:ext uri="{FF2B5EF4-FFF2-40B4-BE49-F238E27FC236}">
                  <a16:creationId xmlns:a16="http://schemas.microsoft.com/office/drawing/2014/main" id="{7F4D7678-A1B9-2B40-1684-562A39CC3F32}"/>
                </a:ext>
              </a:extLst>
            </p:cNvPr>
            <p:cNvSpPr/>
            <p:nvPr/>
          </p:nvSpPr>
          <p:spPr>
            <a:xfrm>
              <a:off x="6297414" y="2183685"/>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0" name="Ellipse 42">
              <a:extLst>
                <a:ext uri="{FF2B5EF4-FFF2-40B4-BE49-F238E27FC236}">
                  <a16:creationId xmlns:a16="http://schemas.microsoft.com/office/drawing/2014/main" id="{2E2F134A-1D53-81EC-C247-1E653FF2275B}"/>
                </a:ext>
              </a:extLst>
            </p:cNvPr>
            <p:cNvSpPr/>
            <p:nvPr/>
          </p:nvSpPr>
          <p:spPr>
            <a:xfrm>
              <a:off x="5885002" y="2617683"/>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1" name="Ellipse 44">
              <a:extLst>
                <a:ext uri="{FF2B5EF4-FFF2-40B4-BE49-F238E27FC236}">
                  <a16:creationId xmlns:a16="http://schemas.microsoft.com/office/drawing/2014/main" id="{D128EF53-7077-F647-5143-25D3E27D2964}"/>
                </a:ext>
              </a:extLst>
            </p:cNvPr>
            <p:cNvSpPr/>
            <p:nvPr/>
          </p:nvSpPr>
          <p:spPr>
            <a:xfrm>
              <a:off x="5914353" y="2565334"/>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2" name="Ellipse 55">
              <a:extLst>
                <a:ext uri="{FF2B5EF4-FFF2-40B4-BE49-F238E27FC236}">
                  <a16:creationId xmlns:a16="http://schemas.microsoft.com/office/drawing/2014/main" id="{3A5AEDD5-BB62-9F11-6247-53CEEE54E107}"/>
                </a:ext>
              </a:extLst>
            </p:cNvPr>
            <p:cNvSpPr/>
            <p:nvPr/>
          </p:nvSpPr>
          <p:spPr>
            <a:xfrm>
              <a:off x="6564572" y="2053820"/>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3" name="Ellipse 56">
              <a:extLst>
                <a:ext uri="{FF2B5EF4-FFF2-40B4-BE49-F238E27FC236}">
                  <a16:creationId xmlns:a16="http://schemas.microsoft.com/office/drawing/2014/main" id="{65E054CE-D409-215F-9B1F-D1FAB3154647}"/>
                </a:ext>
              </a:extLst>
            </p:cNvPr>
            <p:cNvSpPr/>
            <p:nvPr/>
          </p:nvSpPr>
          <p:spPr>
            <a:xfrm>
              <a:off x="6639292" y="2043233"/>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4" name="Ellipse 57">
              <a:extLst>
                <a:ext uri="{FF2B5EF4-FFF2-40B4-BE49-F238E27FC236}">
                  <a16:creationId xmlns:a16="http://schemas.microsoft.com/office/drawing/2014/main" id="{697AA318-19C5-17CE-FEBB-A522B0658CC0}"/>
                </a:ext>
              </a:extLst>
            </p:cNvPr>
            <p:cNvSpPr/>
            <p:nvPr/>
          </p:nvSpPr>
          <p:spPr>
            <a:xfrm>
              <a:off x="6716329" y="203171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5" name="Rectangle 124">
              <a:extLst>
                <a:ext uri="{FF2B5EF4-FFF2-40B4-BE49-F238E27FC236}">
                  <a16:creationId xmlns:a16="http://schemas.microsoft.com/office/drawing/2014/main" id="{80EEC0BB-3BC8-377A-A867-04B6FEB030D8}"/>
                </a:ext>
              </a:extLst>
            </p:cNvPr>
            <p:cNvSpPr/>
            <p:nvPr/>
          </p:nvSpPr>
          <p:spPr>
            <a:xfrm>
              <a:off x="5057775" y="3846357"/>
              <a:ext cx="804340" cy="505539"/>
            </a:xfrm>
            <a:prstGeom prst="rect">
              <a:avLst/>
            </a:prstGeom>
            <a:solidFill>
              <a:schemeClr val="bg1">
                <a:alpha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750" dirty="0"/>
            </a:p>
          </p:txBody>
        </p:sp>
        <p:sp>
          <p:nvSpPr>
            <p:cNvPr id="126" name="Ellipse 59">
              <a:extLst>
                <a:ext uri="{FF2B5EF4-FFF2-40B4-BE49-F238E27FC236}">
                  <a16:creationId xmlns:a16="http://schemas.microsoft.com/office/drawing/2014/main" id="{49138007-91C6-FAF1-A513-E4D7ACFC638A}"/>
                </a:ext>
              </a:extLst>
            </p:cNvPr>
            <p:cNvSpPr/>
            <p:nvPr/>
          </p:nvSpPr>
          <p:spPr>
            <a:xfrm>
              <a:off x="5127723" y="3939311"/>
              <a:ext cx="74721" cy="74721"/>
            </a:xfrm>
            <a:prstGeom prst="ellipse">
              <a:avLst/>
            </a:prstGeom>
            <a:solidFill>
              <a:srgbClr val="92D05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27" name="ZoneTexte 60">
              <a:extLst>
                <a:ext uri="{FF2B5EF4-FFF2-40B4-BE49-F238E27FC236}">
                  <a16:creationId xmlns:a16="http://schemas.microsoft.com/office/drawing/2014/main" id="{CCACF281-B671-0447-CB3E-D371A3A2A30A}"/>
                </a:ext>
              </a:extLst>
            </p:cNvPr>
            <p:cNvSpPr txBox="1"/>
            <p:nvPr/>
          </p:nvSpPr>
          <p:spPr>
            <a:xfrm>
              <a:off x="5205538" y="3901651"/>
              <a:ext cx="650254" cy="207749"/>
            </a:xfrm>
            <a:prstGeom prst="rect">
              <a:avLst/>
            </a:prstGeom>
            <a:noFill/>
          </p:spPr>
          <p:txBody>
            <a:bodyPr wrap="square" rtlCol="0">
              <a:spAutoFit/>
            </a:bodyPr>
            <a:lstStyle/>
            <a:p>
              <a:r>
                <a:rPr lang="en-GB" sz="750" dirty="0"/>
                <a:t>Nominal</a:t>
              </a:r>
            </a:p>
          </p:txBody>
        </p:sp>
        <p:sp>
          <p:nvSpPr>
            <p:cNvPr id="128" name="ZoneTexte 61">
              <a:extLst>
                <a:ext uri="{FF2B5EF4-FFF2-40B4-BE49-F238E27FC236}">
                  <a16:creationId xmlns:a16="http://schemas.microsoft.com/office/drawing/2014/main" id="{F9FAAF33-F528-540B-8B91-AF8C9D5E3C09}"/>
                </a:ext>
              </a:extLst>
            </p:cNvPr>
            <p:cNvSpPr txBox="1"/>
            <p:nvPr/>
          </p:nvSpPr>
          <p:spPr>
            <a:xfrm>
              <a:off x="5205538" y="4117701"/>
              <a:ext cx="711221" cy="207749"/>
            </a:xfrm>
            <a:prstGeom prst="rect">
              <a:avLst/>
            </a:prstGeom>
            <a:noFill/>
          </p:spPr>
          <p:txBody>
            <a:bodyPr wrap="square" rtlCol="0">
              <a:spAutoFit/>
            </a:bodyPr>
            <a:lstStyle/>
            <a:p>
              <a:r>
                <a:rPr lang="en-GB" sz="750" dirty="0"/>
                <a:t>Optional</a:t>
              </a:r>
            </a:p>
          </p:txBody>
        </p:sp>
        <p:sp>
          <p:nvSpPr>
            <p:cNvPr id="129" name="Ellipse 62">
              <a:extLst>
                <a:ext uri="{FF2B5EF4-FFF2-40B4-BE49-F238E27FC236}">
                  <a16:creationId xmlns:a16="http://schemas.microsoft.com/office/drawing/2014/main" id="{D2C2BD9B-1757-0FAE-0D9D-D24DD0626944}"/>
                </a:ext>
              </a:extLst>
            </p:cNvPr>
            <p:cNvSpPr/>
            <p:nvPr/>
          </p:nvSpPr>
          <p:spPr>
            <a:xfrm>
              <a:off x="5127723" y="4157561"/>
              <a:ext cx="74721" cy="74721"/>
            </a:xfrm>
            <a:prstGeom prst="ellipse">
              <a:avLst/>
            </a:prstGeom>
            <a:solidFill>
              <a:srgbClr val="00B0F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132" name="ZoneTexte 65">
              <a:extLst>
                <a:ext uri="{FF2B5EF4-FFF2-40B4-BE49-F238E27FC236}">
                  <a16:creationId xmlns:a16="http://schemas.microsoft.com/office/drawing/2014/main" id="{556AA1DB-E6A0-BF7F-52F6-EF4FAA1D2921}"/>
                </a:ext>
              </a:extLst>
            </p:cNvPr>
            <p:cNvSpPr txBox="1"/>
            <p:nvPr/>
          </p:nvSpPr>
          <p:spPr>
            <a:xfrm>
              <a:off x="5490749" y="2210740"/>
              <a:ext cx="518569" cy="207749"/>
            </a:xfrm>
            <a:prstGeom prst="rect">
              <a:avLst/>
            </a:prstGeom>
            <a:solidFill>
              <a:schemeClr val="bg1">
                <a:alpha val="60000"/>
              </a:schemeClr>
            </a:solidFill>
          </p:spPr>
          <p:txBody>
            <a:bodyPr wrap="square" rtlCol="0">
              <a:spAutoFit/>
            </a:bodyPr>
            <a:lstStyle/>
            <a:p>
              <a:pPr algn="ctr"/>
              <a:r>
                <a:rPr lang="en-GB" sz="750" dirty="0"/>
                <a:t>JURA 1</a:t>
              </a:r>
            </a:p>
          </p:txBody>
        </p:sp>
        <p:sp>
          <p:nvSpPr>
            <p:cNvPr id="133" name="ZoneTexte 66">
              <a:extLst>
                <a:ext uri="{FF2B5EF4-FFF2-40B4-BE49-F238E27FC236}">
                  <a16:creationId xmlns:a16="http://schemas.microsoft.com/office/drawing/2014/main" id="{E40B7B51-38E9-DD92-568B-9A3FF01E7CDE}"/>
                </a:ext>
              </a:extLst>
            </p:cNvPr>
            <p:cNvSpPr txBox="1"/>
            <p:nvPr/>
          </p:nvSpPr>
          <p:spPr>
            <a:xfrm>
              <a:off x="6311221" y="1758238"/>
              <a:ext cx="531601" cy="207749"/>
            </a:xfrm>
            <a:prstGeom prst="rect">
              <a:avLst/>
            </a:prstGeom>
            <a:solidFill>
              <a:schemeClr val="bg1">
                <a:alpha val="60000"/>
              </a:schemeClr>
            </a:solidFill>
          </p:spPr>
          <p:txBody>
            <a:bodyPr wrap="square" rtlCol="0">
              <a:spAutoFit/>
            </a:bodyPr>
            <a:lstStyle/>
            <a:p>
              <a:pPr algn="ctr"/>
              <a:r>
                <a:rPr lang="en-GB" sz="750" dirty="0"/>
                <a:t>JURA 2</a:t>
              </a:r>
            </a:p>
          </p:txBody>
        </p:sp>
        <p:sp>
          <p:nvSpPr>
            <p:cNvPr id="134" name="ZoneTexte 67">
              <a:extLst>
                <a:ext uri="{FF2B5EF4-FFF2-40B4-BE49-F238E27FC236}">
                  <a16:creationId xmlns:a16="http://schemas.microsoft.com/office/drawing/2014/main" id="{C9E00DBB-26E1-57A8-DEE9-5E9B789E1D80}"/>
                </a:ext>
              </a:extLst>
            </p:cNvPr>
            <p:cNvSpPr txBox="1"/>
            <p:nvPr/>
          </p:nvSpPr>
          <p:spPr>
            <a:xfrm>
              <a:off x="7140891" y="1790095"/>
              <a:ext cx="474077" cy="207749"/>
            </a:xfrm>
            <a:prstGeom prst="rect">
              <a:avLst/>
            </a:prstGeom>
            <a:solidFill>
              <a:schemeClr val="bg1">
                <a:alpha val="60000"/>
              </a:schemeClr>
            </a:solidFill>
          </p:spPr>
          <p:txBody>
            <a:bodyPr wrap="square" rtlCol="0">
              <a:spAutoFit/>
            </a:bodyPr>
            <a:lstStyle/>
            <a:p>
              <a:pPr algn="ctr"/>
              <a:r>
                <a:rPr lang="en-GB" sz="750" dirty="0"/>
                <a:t>LAKE</a:t>
              </a:r>
            </a:p>
          </p:txBody>
        </p:sp>
        <p:sp>
          <p:nvSpPr>
            <p:cNvPr id="136" name="ZoneTexte 69">
              <a:extLst>
                <a:ext uri="{FF2B5EF4-FFF2-40B4-BE49-F238E27FC236}">
                  <a16:creationId xmlns:a16="http://schemas.microsoft.com/office/drawing/2014/main" id="{A0476EAD-3220-60B7-8CFA-4DA18B566DEB}"/>
                </a:ext>
              </a:extLst>
            </p:cNvPr>
            <p:cNvSpPr txBox="1"/>
            <p:nvPr/>
          </p:nvSpPr>
          <p:spPr>
            <a:xfrm>
              <a:off x="7588496" y="3227105"/>
              <a:ext cx="452974" cy="207749"/>
            </a:xfrm>
            <a:prstGeom prst="rect">
              <a:avLst/>
            </a:prstGeom>
            <a:solidFill>
              <a:schemeClr val="bg1">
                <a:alpha val="60000"/>
              </a:schemeClr>
            </a:solidFill>
          </p:spPr>
          <p:txBody>
            <a:bodyPr wrap="square" rtlCol="0">
              <a:spAutoFit/>
            </a:bodyPr>
            <a:lstStyle/>
            <a:p>
              <a:pPr algn="ctr"/>
              <a:r>
                <a:rPr lang="en-GB" sz="750" dirty="0"/>
                <a:t>ARVE</a:t>
              </a:r>
            </a:p>
          </p:txBody>
        </p:sp>
        <p:sp>
          <p:nvSpPr>
            <p:cNvPr id="137" name="ZoneTexte 70">
              <a:extLst>
                <a:ext uri="{FF2B5EF4-FFF2-40B4-BE49-F238E27FC236}">
                  <a16:creationId xmlns:a16="http://schemas.microsoft.com/office/drawing/2014/main" id="{26215EAB-0C00-05C3-77E1-3EC8339BE992}"/>
                </a:ext>
              </a:extLst>
            </p:cNvPr>
            <p:cNvSpPr txBox="1"/>
            <p:nvPr/>
          </p:nvSpPr>
          <p:spPr>
            <a:xfrm>
              <a:off x="7164192" y="3733381"/>
              <a:ext cx="613267" cy="207749"/>
            </a:xfrm>
            <a:prstGeom prst="rect">
              <a:avLst/>
            </a:prstGeom>
            <a:solidFill>
              <a:schemeClr val="bg1">
                <a:alpha val="60000"/>
              </a:schemeClr>
            </a:solidFill>
          </p:spPr>
          <p:txBody>
            <a:bodyPr wrap="square" rtlCol="0">
              <a:spAutoFit/>
            </a:bodyPr>
            <a:lstStyle/>
            <a:p>
              <a:pPr algn="ctr"/>
              <a:r>
                <a:rPr lang="en-GB" sz="750" dirty="0"/>
                <a:t>BORNES</a:t>
              </a:r>
            </a:p>
          </p:txBody>
        </p:sp>
        <p:sp>
          <p:nvSpPr>
            <p:cNvPr id="141" name="ZoneTexte 74">
              <a:extLst>
                <a:ext uri="{FF2B5EF4-FFF2-40B4-BE49-F238E27FC236}">
                  <a16:creationId xmlns:a16="http://schemas.microsoft.com/office/drawing/2014/main" id="{D8D72285-A5C1-ACC9-C825-B18CB8BCABC8}"/>
                </a:ext>
              </a:extLst>
            </p:cNvPr>
            <p:cNvSpPr txBox="1"/>
            <p:nvPr/>
          </p:nvSpPr>
          <p:spPr>
            <a:xfrm>
              <a:off x="6616885" y="4091046"/>
              <a:ext cx="794641" cy="207749"/>
            </a:xfrm>
            <a:prstGeom prst="rect">
              <a:avLst/>
            </a:prstGeom>
            <a:solidFill>
              <a:schemeClr val="bg1">
                <a:alpha val="60000"/>
              </a:schemeClr>
            </a:solidFill>
          </p:spPr>
          <p:txBody>
            <a:bodyPr wrap="square" rtlCol="0">
              <a:spAutoFit/>
            </a:bodyPr>
            <a:lstStyle/>
            <a:p>
              <a:pPr algn="ctr"/>
              <a:r>
                <a:rPr lang="en-GB" sz="750" dirty="0"/>
                <a:t>MANDALLAZ</a:t>
              </a:r>
            </a:p>
          </p:txBody>
        </p:sp>
        <p:sp>
          <p:nvSpPr>
            <p:cNvPr id="142" name="ZoneTexte 75">
              <a:extLst>
                <a:ext uri="{FF2B5EF4-FFF2-40B4-BE49-F238E27FC236}">
                  <a16:creationId xmlns:a16="http://schemas.microsoft.com/office/drawing/2014/main" id="{ECE7C32E-3EA6-1180-90C3-842DD12A5D5D}"/>
                </a:ext>
              </a:extLst>
            </p:cNvPr>
            <p:cNvSpPr txBox="1"/>
            <p:nvPr/>
          </p:nvSpPr>
          <p:spPr>
            <a:xfrm>
              <a:off x="6237133" y="3866386"/>
              <a:ext cx="556375" cy="207749"/>
            </a:xfrm>
            <a:prstGeom prst="rect">
              <a:avLst/>
            </a:prstGeom>
            <a:solidFill>
              <a:schemeClr val="bg1">
                <a:alpha val="60000"/>
              </a:schemeClr>
            </a:solidFill>
          </p:spPr>
          <p:txBody>
            <a:bodyPr wrap="square" rtlCol="0">
              <a:spAutoFit/>
            </a:bodyPr>
            <a:lstStyle/>
            <a:p>
              <a:pPr algn="ctr"/>
              <a:r>
                <a:rPr lang="en-GB" sz="750" dirty="0"/>
                <a:t>USSES</a:t>
              </a:r>
            </a:p>
          </p:txBody>
        </p:sp>
        <p:sp>
          <p:nvSpPr>
            <p:cNvPr id="143" name="ZoneTexte 76">
              <a:extLst>
                <a:ext uri="{FF2B5EF4-FFF2-40B4-BE49-F238E27FC236}">
                  <a16:creationId xmlns:a16="http://schemas.microsoft.com/office/drawing/2014/main" id="{6B9ACE40-176B-1049-DC33-A5FB8FD651EF}"/>
                </a:ext>
              </a:extLst>
            </p:cNvPr>
            <p:cNvSpPr txBox="1"/>
            <p:nvPr/>
          </p:nvSpPr>
          <p:spPr>
            <a:xfrm>
              <a:off x="5942190" y="3612347"/>
              <a:ext cx="591115" cy="207749"/>
            </a:xfrm>
            <a:prstGeom prst="rect">
              <a:avLst/>
            </a:prstGeom>
            <a:solidFill>
              <a:schemeClr val="bg1">
                <a:alpha val="60000"/>
              </a:schemeClr>
            </a:solidFill>
          </p:spPr>
          <p:txBody>
            <a:bodyPr wrap="square" rtlCol="0">
              <a:spAutoFit/>
            </a:bodyPr>
            <a:lstStyle/>
            <a:p>
              <a:pPr algn="ctr"/>
              <a:r>
                <a:rPr lang="en-GB" sz="750" dirty="0"/>
                <a:t>VUACHE</a:t>
              </a:r>
            </a:p>
          </p:txBody>
        </p:sp>
        <p:sp>
          <p:nvSpPr>
            <p:cNvPr id="144" name="ZoneTexte 77">
              <a:extLst>
                <a:ext uri="{FF2B5EF4-FFF2-40B4-BE49-F238E27FC236}">
                  <a16:creationId xmlns:a16="http://schemas.microsoft.com/office/drawing/2014/main" id="{24857DBE-F2D6-5199-E2E7-97FE02285C84}"/>
                </a:ext>
              </a:extLst>
            </p:cNvPr>
            <p:cNvSpPr txBox="1"/>
            <p:nvPr/>
          </p:nvSpPr>
          <p:spPr>
            <a:xfrm>
              <a:off x="5119107" y="3005982"/>
              <a:ext cx="562044" cy="207749"/>
            </a:xfrm>
            <a:prstGeom prst="rect">
              <a:avLst/>
            </a:prstGeom>
            <a:solidFill>
              <a:schemeClr val="bg1">
                <a:alpha val="60000"/>
              </a:schemeClr>
            </a:solidFill>
          </p:spPr>
          <p:txBody>
            <a:bodyPr wrap="square" rtlCol="0">
              <a:spAutoFit/>
            </a:bodyPr>
            <a:lstStyle/>
            <a:p>
              <a:pPr algn="ctr"/>
              <a:r>
                <a:rPr lang="en-GB" sz="750" dirty="0"/>
                <a:t>RHONE</a:t>
              </a:r>
            </a:p>
          </p:txBody>
        </p:sp>
        <p:cxnSp>
          <p:nvCxnSpPr>
            <p:cNvPr id="147" name="Straight Connector 146">
              <a:extLst>
                <a:ext uri="{FF2B5EF4-FFF2-40B4-BE49-F238E27FC236}">
                  <a16:creationId xmlns:a16="http://schemas.microsoft.com/office/drawing/2014/main" id="{6C430BC4-3359-80E5-B41A-0238B4F7DD59}"/>
                </a:ext>
              </a:extLst>
            </p:cNvPr>
            <p:cNvCxnSpPr>
              <a:cxnSpLocks/>
            </p:cNvCxnSpPr>
            <p:nvPr/>
          </p:nvCxnSpPr>
          <p:spPr>
            <a:xfrm flipH="1">
              <a:off x="5377136" y="2715929"/>
              <a:ext cx="3052489" cy="7136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Text Placeholder 2">
            <a:extLst>
              <a:ext uri="{FF2B5EF4-FFF2-40B4-BE49-F238E27FC236}">
                <a16:creationId xmlns:a16="http://schemas.microsoft.com/office/drawing/2014/main" id="{9C2ED19B-024F-A677-E381-FC9B235B842A}"/>
              </a:ext>
            </a:extLst>
          </p:cNvPr>
          <p:cNvSpPr>
            <a:spLocks noGrp="1"/>
          </p:cNvSpPr>
          <p:nvPr>
            <p:ph type="body" sz="quarter" idx="11"/>
          </p:nvPr>
        </p:nvSpPr>
        <p:spPr>
          <a:xfrm>
            <a:off x="5396998" y="3891402"/>
            <a:ext cx="1457083" cy="212558"/>
          </a:xfrm>
        </p:spPr>
        <p:txBody>
          <a:bodyPr/>
          <a:lstStyle/>
          <a:p>
            <a:r>
              <a:rPr lang="en-US" sz="938" b="0" i="1" dirty="0"/>
              <a:t>Division of SSI scope</a:t>
            </a:r>
            <a:endParaRPr lang="en-GB" sz="938" b="0" i="1" dirty="0"/>
          </a:p>
        </p:txBody>
      </p:sp>
    </p:spTree>
    <p:extLst>
      <p:ext uri="{BB962C8B-B14F-4D97-AF65-F5344CB8AC3E}">
        <p14:creationId xmlns:p14="http://schemas.microsoft.com/office/powerpoint/2010/main" val="4294407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5ABFC-9687-906B-05B3-446CBD3455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A65BB1-1209-4D67-59B9-15DFE02F0788}"/>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4" name="Text Placeholder 3">
            <a:extLst>
              <a:ext uri="{FF2B5EF4-FFF2-40B4-BE49-F238E27FC236}">
                <a16:creationId xmlns:a16="http://schemas.microsoft.com/office/drawing/2014/main" id="{6EE7FF30-4107-C8AC-D387-4174B65BC7FA}"/>
              </a:ext>
            </a:extLst>
          </p:cNvPr>
          <p:cNvSpPr>
            <a:spLocks noGrp="1"/>
          </p:cNvSpPr>
          <p:nvPr>
            <p:ph type="body" sz="quarter" idx="12"/>
          </p:nvPr>
        </p:nvSpPr>
        <p:spPr>
          <a:xfrm>
            <a:off x="183732" y="940031"/>
            <a:ext cx="5040683" cy="3863967"/>
          </a:xfrm>
        </p:spPr>
        <p:txBody>
          <a:bodyPr/>
          <a:lstStyle/>
          <a:p>
            <a:pPr>
              <a:lnSpc>
                <a:spcPct val="150000"/>
              </a:lnSpc>
            </a:pPr>
            <a:r>
              <a:rPr lang="en-GB" sz="1313" dirty="0"/>
              <a:t>South-western work package </a:t>
            </a:r>
            <a:r>
              <a:rPr lang="en-GB" sz="1313" b="1" dirty="0"/>
              <a:t>SGS3</a:t>
            </a:r>
          </a:p>
          <a:p>
            <a:pPr marL="171450" indent="-171450">
              <a:lnSpc>
                <a:spcPct val="150000"/>
              </a:lnSpc>
              <a:buFont typeface="Arial" panose="020B0604020202020204" pitchFamily="34" charset="0"/>
              <a:buChar char="•"/>
            </a:pPr>
            <a:r>
              <a:rPr lang="en-GB" sz="1313" dirty="0"/>
              <a:t>Works began in October 2024</a:t>
            </a:r>
          </a:p>
          <a:p>
            <a:pPr marL="171450" indent="-171450">
              <a:lnSpc>
                <a:spcPct val="150000"/>
              </a:lnSpc>
              <a:buFont typeface="Arial" panose="020B0604020202020204" pitchFamily="34" charset="0"/>
              <a:buChar char="•"/>
            </a:pPr>
            <a:r>
              <a:rPr lang="en-GB" sz="1313" dirty="0"/>
              <a:t>Geophysics acquisition complete and interpretation ongoing</a:t>
            </a:r>
          </a:p>
          <a:p>
            <a:pPr marL="171450" indent="-171450">
              <a:lnSpc>
                <a:spcPct val="150000"/>
              </a:lnSpc>
              <a:buFont typeface="Arial" panose="020B0604020202020204" pitchFamily="34" charset="0"/>
              <a:buChar char="•"/>
            </a:pPr>
            <a:r>
              <a:rPr lang="en-GB" sz="1313" dirty="0"/>
              <a:t>Drilling activities complete for all 10 boreholes</a:t>
            </a:r>
          </a:p>
          <a:p>
            <a:pPr marL="171450" indent="-171450">
              <a:lnSpc>
                <a:spcPct val="150000"/>
              </a:lnSpc>
              <a:buFont typeface="Arial" panose="020B0604020202020204" pitchFamily="34" charset="0"/>
              <a:buChar char="•"/>
            </a:pPr>
            <a:r>
              <a:rPr lang="en-GB" sz="1313" dirty="0"/>
              <a:t>Testing and report preparation ongoing</a:t>
            </a:r>
          </a:p>
          <a:p>
            <a:pPr>
              <a:lnSpc>
                <a:spcPct val="150000"/>
              </a:lnSpc>
            </a:pPr>
            <a:endParaRPr lang="en-GB" sz="1313" dirty="0"/>
          </a:p>
          <a:p>
            <a:pPr>
              <a:lnSpc>
                <a:spcPct val="150000"/>
              </a:lnSpc>
            </a:pPr>
            <a:r>
              <a:rPr lang="en-GB" sz="1313" dirty="0"/>
              <a:t>North-eastern work package </a:t>
            </a:r>
            <a:r>
              <a:rPr lang="en-GB" sz="1313" b="1" dirty="0"/>
              <a:t>GEOTEC-IOI</a:t>
            </a:r>
          </a:p>
          <a:p>
            <a:pPr marL="171450" indent="-171450">
              <a:lnSpc>
                <a:spcPct val="150000"/>
              </a:lnSpc>
              <a:buFont typeface="Arial" panose="020B0604020202020204" pitchFamily="34" charset="0"/>
              <a:buChar char="•"/>
            </a:pPr>
            <a:r>
              <a:rPr lang="en-GB" sz="1313" dirty="0"/>
              <a:t>Works began in France in April 2025</a:t>
            </a:r>
          </a:p>
          <a:p>
            <a:pPr marL="171450" indent="-171450">
              <a:lnSpc>
                <a:spcPct val="150000"/>
              </a:lnSpc>
              <a:buFont typeface="Arial" panose="020B0604020202020204" pitchFamily="34" charset="0"/>
              <a:buChar char="•"/>
            </a:pPr>
            <a:r>
              <a:rPr lang="en-GB" sz="1313" dirty="0"/>
              <a:t>Drilling activities ongoing on 3 boreholes</a:t>
            </a:r>
          </a:p>
          <a:p>
            <a:pPr marL="171450" indent="-171450">
              <a:lnSpc>
                <a:spcPct val="150000"/>
              </a:lnSpc>
              <a:buFont typeface="Arial" panose="020B0604020202020204" pitchFamily="34" charset="0"/>
              <a:buChar char="•"/>
            </a:pPr>
            <a:r>
              <a:rPr lang="en-GB" sz="1313" dirty="0"/>
              <a:t>Geophysics planned for September 2025 due to environmental constraints </a:t>
            </a:r>
          </a:p>
          <a:p>
            <a:pPr marL="171450" indent="-171450">
              <a:lnSpc>
                <a:spcPct val="150000"/>
              </a:lnSpc>
              <a:buFont typeface="Arial" panose="020B0604020202020204" pitchFamily="34" charset="0"/>
              <a:buChar char="•"/>
            </a:pPr>
            <a:r>
              <a:rPr lang="en-GB" sz="1313" dirty="0"/>
              <a:t>Still awaiting permits for drilling and geophysics in Switzerland</a:t>
            </a:r>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
        <p:nvSpPr>
          <p:cNvPr id="8" name="Title 7">
            <a:extLst>
              <a:ext uri="{FF2B5EF4-FFF2-40B4-BE49-F238E27FC236}">
                <a16:creationId xmlns:a16="http://schemas.microsoft.com/office/drawing/2014/main" id="{2912FD61-7620-3F80-A9BF-EA9468E84FC7}"/>
              </a:ext>
            </a:extLst>
          </p:cNvPr>
          <p:cNvSpPr>
            <a:spLocks noGrp="1"/>
          </p:cNvSpPr>
          <p:nvPr>
            <p:ph type="title"/>
          </p:nvPr>
        </p:nvSpPr>
        <p:spPr>
          <a:xfrm>
            <a:off x="3267971" y="159207"/>
            <a:ext cx="2818586" cy="483822"/>
          </a:xfrm>
        </p:spPr>
        <p:txBody>
          <a:bodyPr/>
          <a:lstStyle/>
          <a:p>
            <a:r>
              <a:rPr lang="en-US" sz="2400" dirty="0"/>
              <a:t>Overview of Works</a:t>
            </a:r>
            <a:endParaRPr lang="en-GB" sz="2400" dirty="0"/>
          </a:p>
        </p:txBody>
      </p:sp>
      <p:grpSp>
        <p:nvGrpSpPr>
          <p:cNvPr id="6" name="Group 5">
            <a:extLst>
              <a:ext uri="{FF2B5EF4-FFF2-40B4-BE49-F238E27FC236}">
                <a16:creationId xmlns:a16="http://schemas.microsoft.com/office/drawing/2014/main" id="{05FEEA41-E09E-BD86-4DC8-910F2A52CDD8}"/>
              </a:ext>
            </a:extLst>
          </p:cNvPr>
          <p:cNvGrpSpPr/>
          <p:nvPr/>
        </p:nvGrpSpPr>
        <p:grpSpPr>
          <a:xfrm>
            <a:off x="5355740" y="1016221"/>
            <a:ext cx="3552571" cy="3111058"/>
            <a:chOff x="5259150" y="1395201"/>
            <a:chExt cx="3552571" cy="3111058"/>
          </a:xfrm>
        </p:grpSpPr>
        <p:pic>
          <p:nvPicPr>
            <p:cNvPr id="32" name="Image 5">
              <a:extLst>
                <a:ext uri="{FF2B5EF4-FFF2-40B4-BE49-F238E27FC236}">
                  <a16:creationId xmlns:a16="http://schemas.microsoft.com/office/drawing/2014/main" id="{F1C646D9-9440-EC37-F0F7-28894A8FD460}"/>
                </a:ext>
              </a:extLst>
            </p:cNvPr>
            <p:cNvPicPr>
              <a:picLocks noChangeAspect="1"/>
            </p:cNvPicPr>
            <p:nvPr/>
          </p:nvPicPr>
          <p:blipFill>
            <a:blip r:embed="rId3"/>
            <a:stretch>
              <a:fillRect/>
            </a:stretch>
          </p:blipFill>
          <p:spPr>
            <a:xfrm>
              <a:off x="5259150" y="1395201"/>
              <a:ext cx="3486150" cy="3111058"/>
            </a:xfrm>
            <a:prstGeom prst="rect">
              <a:avLst/>
            </a:prstGeom>
            <a:ln w="19050">
              <a:solidFill>
                <a:schemeClr val="tx1"/>
              </a:solidFill>
            </a:ln>
          </p:spPr>
        </p:pic>
        <p:sp>
          <p:nvSpPr>
            <p:cNvPr id="33" name="Ellipse 45">
              <a:extLst>
                <a:ext uri="{FF2B5EF4-FFF2-40B4-BE49-F238E27FC236}">
                  <a16:creationId xmlns:a16="http://schemas.microsoft.com/office/drawing/2014/main" id="{0C6D93DC-8E3A-FF99-A65D-EDF04111230B}"/>
                </a:ext>
              </a:extLst>
            </p:cNvPr>
            <p:cNvSpPr/>
            <p:nvPr/>
          </p:nvSpPr>
          <p:spPr>
            <a:xfrm>
              <a:off x="6098695" y="2522811"/>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34" name="Ellipse 10">
              <a:extLst>
                <a:ext uri="{FF2B5EF4-FFF2-40B4-BE49-F238E27FC236}">
                  <a16:creationId xmlns:a16="http://schemas.microsoft.com/office/drawing/2014/main" id="{43C2A299-7230-019C-7BF4-BD7361B372F3}"/>
                </a:ext>
              </a:extLst>
            </p:cNvPr>
            <p:cNvSpPr/>
            <p:nvPr/>
          </p:nvSpPr>
          <p:spPr>
            <a:xfrm>
              <a:off x="7230060" y="2029382"/>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35" name="Ellipse 11">
              <a:extLst>
                <a:ext uri="{FF2B5EF4-FFF2-40B4-BE49-F238E27FC236}">
                  <a16:creationId xmlns:a16="http://schemas.microsoft.com/office/drawing/2014/main" id="{FB068792-5C3B-0885-010E-95B4D06436FE}"/>
                </a:ext>
              </a:extLst>
            </p:cNvPr>
            <p:cNvSpPr/>
            <p:nvPr/>
          </p:nvSpPr>
          <p:spPr>
            <a:xfrm>
              <a:off x="7294194" y="2045046"/>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36" name="Ellipse 12">
              <a:extLst>
                <a:ext uri="{FF2B5EF4-FFF2-40B4-BE49-F238E27FC236}">
                  <a16:creationId xmlns:a16="http://schemas.microsoft.com/office/drawing/2014/main" id="{38A2C382-69DF-64DE-59F3-A78E69FE8649}"/>
                </a:ext>
              </a:extLst>
            </p:cNvPr>
            <p:cNvSpPr/>
            <p:nvPr/>
          </p:nvSpPr>
          <p:spPr>
            <a:xfrm>
              <a:off x="7356750" y="2056568"/>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37" name="Ellipse 13">
              <a:extLst>
                <a:ext uri="{FF2B5EF4-FFF2-40B4-BE49-F238E27FC236}">
                  <a16:creationId xmlns:a16="http://schemas.microsoft.com/office/drawing/2014/main" id="{9C196CB3-93F1-C1F0-8FAB-C58D11E5E086}"/>
                </a:ext>
              </a:extLst>
            </p:cNvPr>
            <p:cNvSpPr/>
            <p:nvPr/>
          </p:nvSpPr>
          <p:spPr>
            <a:xfrm>
              <a:off x="7422461" y="2082406"/>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39" name="Ellipse 15">
              <a:extLst>
                <a:ext uri="{FF2B5EF4-FFF2-40B4-BE49-F238E27FC236}">
                  <a16:creationId xmlns:a16="http://schemas.microsoft.com/office/drawing/2014/main" id="{31F6E5CA-6016-6627-ACCF-D2DCFBB35281}"/>
                </a:ext>
              </a:extLst>
            </p:cNvPr>
            <p:cNvSpPr/>
            <p:nvPr/>
          </p:nvSpPr>
          <p:spPr>
            <a:xfrm>
              <a:off x="8206168" y="2950730"/>
              <a:ext cx="74721" cy="74721"/>
            </a:xfrm>
            <a:prstGeom prst="ellipse">
              <a:avLst/>
            </a:prstGeom>
            <a:solidFill>
              <a:srgbClr val="76A74F"/>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42" name="Ellipse 18">
              <a:extLst>
                <a:ext uri="{FF2B5EF4-FFF2-40B4-BE49-F238E27FC236}">
                  <a16:creationId xmlns:a16="http://schemas.microsoft.com/office/drawing/2014/main" id="{A7736D3E-C5E5-0813-83AB-CC71B55301FE}"/>
                </a:ext>
              </a:extLst>
            </p:cNvPr>
            <p:cNvSpPr/>
            <p:nvPr/>
          </p:nvSpPr>
          <p:spPr>
            <a:xfrm>
              <a:off x="8224532" y="3296556"/>
              <a:ext cx="74721" cy="74721"/>
            </a:xfrm>
            <a:prstGeom prst="ellipse">
              <a:avLst/>
            </a:prstGeom>
            <a:solidFill>
              <a:srgbClr val="76A74F"/>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44" name="Ellipse 21">
              <a:extLst>
                <a:ext uri="{FF2B5EF4-FFF2-40B4-BE49-F238E27FC236}">
                  <a16:creationId xmlns:a16="http://schemas.microsoft.com/office/drawing/2014/main" id="{6E317A8A-E1D5-6B62-314A-5687CBE14CC9}"/>
                </a:ext>
              </a:extLst>
            </p:cNvPr>
            <p:cNvSpPr/>
            <p:nvPr/>
          </p:nvSpPr>
          <p:spPr>
            <a:xfrm>
              <a:off x="7952314" y="3926298"/>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47" name="Ellipse 24">
              <a:extLst>
                <a:ext uri="{FF2B5EF4-FFF2-40B4-BE49-F238E27FC236}">
                  <a16:creationId xmlns:a16="http://schemas.microsoft.com/office/drawing/2014/main" id="{BF02FA91-7CC2-A804-92FC-A119D57A8434}"/>
                </a:ext>
              </a:extLst>
            </p:cNvPr>
            <p:cNvSpPr/>
            <p:nvPr/>
          </p:nvSpPr>
          <p:spPr>
            <a:xfrm>
              <a:off x="6790592" y="4346867"/>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48" name="Ellipse 25">
              <a:extLst>
                <a:ext uri="{FF2B5EF4-FFF2-40B4-BE49-F238E27FC236}">
                  <a16:creationId xmlns:a16="http://schemas.microsoft.com/office/drawing/2014/main" id="{B630C752-D1DB-6B4A-16A9-2762DDC3BA23}"/>
                </a:ext>
              </a:extLst>
            </p:cNvPr>
            <p:cNvSpPr/>
            <p:nvPr/>
          </p:nvSpPr>
          <p:spPr>
            <a:xfrm>
              <a:off x="6705161" y="4321151"/>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50" name="Ellipse 27">
              <a:extLst>
                <a:ext uri="{FF2B5EF4-FFF2-40B4-BE49-F238E27FC236}">
                  <a16:creationId xmlns:a16="http://schemas.microsoft.com/office/drawing/2014/main" id="{96744C05-B899-4FED-DE57-B302FBA3989A}"/>
                </a:ext>
              </a:extLst>
            </p:cNvPr>
            <p:cNvSpPr/>
            <p:nvPr/>
          </p:nvSpPr>
          <p:spPr>
            <a:xfrm>
              <a:off x="6292590" y="4020097"/>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53" name="Ellipse 30">
              <a:extLst>
                <a:ext uri="{FF2B5EF4-FFF2-40B4-BE49-F238E27FC236}">
                  <a16:creationId xmlns:a16="http://schemas.microsoft.com/office/drawing/2014/main" id="{CCCF5198-7E39-6B33-A558-B1F99B2ED28B}"/>
                </a:ext>
              </a:extLst>
            </p:cNvPr>
            <p:cNvSpPr/>
            <p:nvPr/>
          </p:nvSpPr>
          <p:spPr>
            <a:xfrm>
              <a:off x="6019988" y="3749403"/>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54" name="Ellipse 31">
              <a:extLst>
                <a:ext uri="{FF2B5EF4-FFF2-40B4-BE49-F238E27FC236}">
                  <a16:creationId xmlns:a16="http://schemas.microsoft.com/office/drawing/2014/main" id="{0F7915B5-2512-6510-638A-01C3566FA4D7}"/>
                </a:ext>
              </a:extLst>
            </p:cNvPr>
            <p:cNvSpPr/>
            <p:nvPr/>
          </p:nvSpPr>
          <p:spPr>
            <a:xfrm>
              <a:off x="5982628" y="3680204"/>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55" name="Ellipse 32">
              <a:extLst>
                <a:ext uri="{FF2B5EF4-FFF2-40B4-BE49-F238E27FC236}">
                  <a16:creationId xmlns:a16="http://schemas.microsoft.com/office/drawing/2014/main" id="{D044F65D-92AB-2533-7E40-FE3A908205C2}"/>
                </a:ext>
              </a:extLst>
            </p:cNvPr>
            <p:cNvSpPr/>
            <p:nvPr/>
          </p:nvSpPr>
          <p:spPr>
            <a:xfrm>
              <a:off x="5945267" y="3593416"/>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56" name="Ellipse 33">
              <a:extLst>
                <a:ext uri="{FF2B5EF4-FFF2-40B4-BE49-F238E27FC236}">
                  <a16:creationId xmlns:a16="http://schemas.microsoft.com/office/drawing/2014/main" id="{D43B3471-2976-B631-6AF4-9EC11E45BB4B}"/>
                </a:ext>
              </a:extLst>
            </p:cNvPr>
            <p:cNvSpPr/>
            <p:nvPr/>
          </p:nvSpPr>
          <p:spPr>
            <a:xfrm>
              <a:off x="5927984" y="3524217"/>
              <a:ext cx="74721" cy="74721"/>
            </a:xfrm>
            <a:prstGeom prst="ellipse">
              <a:avLst/>
            </a:prstGeom>
            <a:solidFill>
              <a:srgbClr val="92D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59" name="Ellipse 37">
              <a:extLst>
                <a:ext uri="{FF2B5EF4-FFF2-40B4-BE49-F238E27FC236}">
                  <a16:creationId xmlns:a16="http://schemas.microsoft.com/office/drawing/2014/main" id="{5FA343A0-634C-8F5A-DF5C-D9111BFCC263}"/>
                </a:ext>
              </a:extLst>
            </p:cNvPr>
            <p:cNvSpPr/>
            <p:nvPr/>
          </p:nvSpPr>
          <p:spPr>
            <a:xfrm>
              <a:off x="5870547" y="3186085"/>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61" name="Ellipse 39">
              <a:extLst>
                <a:ext uri="{FF2B5EF4-FFF2-40B4-BE49-F238E27FC236}">
                  <a16:creationId xmlns:a16="http://schemas.microsoft.com/office/drawing/2014/main" id="{4563E3C3-507E-558C-B131-9F2890949454}"/>
                </a:ext>
              </a:extLst>
            </p:cNvPr>
            <p:cNvSpPr/>
            <p:nvPr/>
          </p:nvSpPr>
          <p:spPr>
            <a:xfrm>
              <a:off x="5877221" y="3042270"/>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highlight>
                  <a:srgbClr val="F6FDA3"/>
                </a:highlight>
              </a:endParaRPr>
            </a:p>
          </p:txBody>
        </p:sp>
        <p:sp>
          <p:nvSpPr>
            <p:cNvPr id="65" name="Ellipse 47">
              <a:extLst>
                <a:ext uri="{FF2B5EF4-FFF2-40B4-BE49-F238E27FC236}">
                  <a16:creationId xmlns:a16="http://schemas.microsoft.com/office/drawing/2014/main" id="{539828FB-8B14-5014-CEEC-E04ACA757BEA}"/>
                </a:ext>
              </a:extLst>
            </p:cNvPr>
            <p:cNvSpPr/>
            <p:nvPr/>
          </p:nvSpPr>
          <p:spPr>
            <a:xfrm>
              <a:off x="6147825" y="2461251"/>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66" name="Ellipse 48">
              <a:extLst>
                <a:ext uri="{FF2B5EF4-FFF2-40B4-BE49-F238E27FC236}">
                  <a16:creationId xmlns:a16="http://schemas.microsoft.com/office/drawing/2014/main" id="{77ABF792-7727-72CD-1FB8-D06749DAE121}"/>
                </a:ext>
              </a:extLst>
            </p:cNvPr>
            <p:cNvSpPr/>
            <p:nvPr/>
          </p:nvSpPr>
          <p:spPr>
            <a:xfrm>
              <a:off x="6183362" y="2418173"/>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67" name="Ellipse 49">
              <a:extLst>
                <a:ext uri="{FF2B5EF4-FFF2-40B4-BE49-F238E27FC236}">
                  <a16:creationId xmlns:a16="http://schemas.microsoft.com/office/drawing/2014/main" id="{DFFCD1AE-1C8D-F485-F1BD-C7F0EA2BF9B2}"/>
                </a:ext>
              </a:extLst>
            </p:cNvPr>
            <p:cNvSpPr/>
            <p:nvPr/>
          </p:nvSpPr>
          <p:spPr>
            <a:xfrm>
              <a:off x="6217869" y="2384252"/>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69" name="Ellipse 50">
              <a:extLst>
                <a:ext uri="{FF2B5EF4-FFF2-40B4-BE49-F238E27FC236}">
                  <a16:creationId xmlns:a16="http://schemas.microsoft.com/office/drawing/2014/main" id="{283A497C-359B-E264-8515-42805E756CD8}"/>
                </a:ext>
              </a:extLst>
            </p:cNvPr>
            <p:cNvSpPr/>
            <p:nvPr/>
          </p:nvSpPr>
          <p:spPr>
            <a:xfrm>
              <a:off x="6282397" y="2312728"/>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70" name="Ellipse 51">
              <a:extLst>
                <a:ext uri="{FF2B5EF4-FFF2-40B4-BE49-F238E27FC236}">
                  <a16:creationId xmlns:a16="http://schemas.microsoft.com/office/drawing/2014/main" id="{50D62297-1137-24A2-5B83-24D4F1029E32}"/>
                </a:ext>
              </a:extLst>
            </p:cNvPr>
            <p:cNvSpPr/>
            <p:nvPr/>
          </p:nvSpPr>
          <p:spPr>
            <a:xfrm>
              <a:off x="6317561" y="2281904"/>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71" name="Ellipse 52">
              <a:extLst>
                <a:ext uri="{FF2B5EF4-FFF2-40B4-BE49-F238E27FC236}">
                  <a16:creationId xmlns:a16="http://schemas.microsoft.com/office/drawing/2014/main" id="{6DF0F8F8-D92A-CA17-BC87-D5388A0EF509}"/>
                </a:ext>
              </a:extLst>
            </p:cNvPr>
            <p:cNvSpPr/>
            <p:nvPr/>
          </p:nvSpPr>
          <p:spPr>
            <a:xfrm>
              <a:off x="6354921" y="2250664"/>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72" name="Ellipse 53">
              <a:extLst>
                <a:ext uri="{FF2B5EF4-FFF2-40B4-BE49-F238E27FC236}">
                  <a16:creationId xmlns:a16="http://schemas.microsoft.com/office/drawing/2014/main" id="{E2885530-A9DB-4305-B4C9-8D6CEDAA2042}"/>
                </a:ext>
              </a:extLst>
            </p:cNvPr>
            <p:cNvSpPr/>
            <p:nvPr/>
          </p:nvSpPr>
          <p:spPr>
            <a:xfrm>
              <a:off x="6396462" y="2222059"/>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73" name="Ellipse 54">
              <a:extLst>
                <a:ext uri="{FF2B5EF4-FFF2-40B4-BE49-F238E27FC236}">
                  <a16:creationId xmlns:a16="http://schemas.microsoft.com/office/drawing/2014/main" id="{04022D68-5417-12A1-FB50-3E7CEF24B826}"/>
                </a:ext>
              </a:extLst>
            </p:cNvPr>
            <p:cNvSpPr/>
            <p:nvPr/>
          </p:nvSpPr>
          <p:spPr>
            <a:xfrm>
              <a:off x="6438003" y="2197020"/>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75" name="Ellipse 44">
              <a:extLst>
                <a:ext uri="{FF2B5EF4-FFF2-40B4-BE49-F238E27FC236}">
                  <a16:creationId xmlns:a16="http://schemas.microsoft.com/office/drawing/2014/main" id="{2A4B2F20-25A3-DD1A-002F-469EB50E0706}"/>
                </a:ext>
              </a:extLst>
            </p:cNvPr>
            <p:cNvSpPr/>
            <p:nvPr/>
          </p:nvSpPr>
          <p:spPr>
            <a:xfrm>
              <a:off x="6054943" y="2578669"/>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solidFill>
                  <a:srgbClr val="00B0F0"/>
                </a:solidFill>
              </a:endParaRPr>
            </a:p>
          </p:txBody>
        </p:sp>
        <p:sp>
          <p:nvSpPr>
            <p:cNvPr id="77" name="Ellipse 56">
              <a:extLst>
                <a:ext uri="{FF2B5EF4-FFF2-40B4-BE49-F238E27FC236}">
                  <a16:creationId xmlns:a16="http://schemas.microsoft.com/office/drawing/2014/main" id="{E759B3FD-004C-558B-039B-27AAA1F9F5CC}"/>
                </a:ext>
              </a:extLst>
            </p:cNvPr>
            <p:cNvSpPr/>
            <p:nvPr/>
          </p:nvSpPr>
          <p:spPr>
            <a:xfrm>
              <a:off x="6779882" y="2056568"/>
              <a:ext cx="74721" cy="74721"/>
            </a:xfrm>
            <a:prstGeom prst="ellipse">
              <a:avLst/>
            </a:prstGeom>
            <a:solidFill>
              <a:srgbClr val="FF0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78" name="Ellipse 57">
              <a:extLst>
                <a:ext uri="{FF2B5EF4-FFF2-40B4-BE49-F238E27FC236}">
                  <a16:creationId xmlns:a16="http://schemas.microsoft.com/office/drawing/2014/main" id="{E3020889-151C-5287-332F-4B27B12CF53B}"/>
                </a:ext>
              </a:extLst>
            </p:cNvPr>
            <p:cNvSpPr/>
            <p:nvPr/>
          </p:nvSpPr>
          <p:spPr>
            <a:xfrm>
              <a:off x="6856918" y="2045046"/>
              <a:ext cx="74721" cy="74721"/>
            </a:xfrm>
            <a:prstGeom prst="ellipse">
              <a:avLst/>
            </a:prstGeom>
            <a:solidFill>
              <a:srgbClr val="00B0F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6" name="ZoneTexte 65">
              <a:extLst>
                <a:ext uri="{FF2B5EF4-FFF2-40B4-BE49-F238E27FC236}">
                  <a16:creationId xmlns:a16="http://schemas.microsoft.com/office/drawing/2014/main" id="{4B83AC34-3712-B48A-983A-009C401EEB2A}"/>
                </a:ext>
              </a:extLst>
            </p:cNvPr>
            <p:cNvSpPr txBox="1"/>
            <p:nvPr/>
          </p:nvSpPr>
          <p:spPr>
            <a:xfrm>
              <a:off x="5643964" y="2086262"/>
              <a:ext cx="562044" cy="207749"/>
            </a:xfrm>
            <a:prstGeom prst="rect">
              <a:avLst/>
            </a:prstGeom>
            <a:solidFill>
              <a:schemeClr val="bg1">
                <a:alpha val="60000"/>
              </a:schemeClr>
            </a:solidFill>
          </p:spPr>
          <p:txBody>
            <a:bodyPr wrap="square" rtlCol="0">
              <a:spAutoFit/>
            </a:bodyPr>
            <a:lstStyle/>
            <a:p>
              <a:pPr algn="ctr"/>
              <a:r>
                <a:rPr lang="en-GB" sz="750" dirty="0"/>
                <a:t>JURA 1</a:t>
              </a:r>
            </a:p>
          </p:txBody>
        </p:sp>
        <p:sp>
          <p:nvSpPr>
            <p:cNvPr id="87" name="ZoneTexte 66">
              <a:extLst>
                <a:ext uri="{FF2B5EF4-FFF2-40B4-BE49-F238E27FC236}">
                  <a16:creationId xmlns:a16="http://schemas.microsoft.com/office/drawing/2014/main" id="{DDC6EE5A-022A-E77D-A1DE-EE509C107869}"/>
                </a:ext>
              </a:extLst>
            </p:cNvPr>
            <p:cNvSpPr txBox="1"/>
            <p:nvPr/>
          </p:nvSpPr>
          <p:spPr>
            <a:xfrm>
              <a:off x="6335431" y="1737086"/>
              <a:ext cx="534845" cy="207749"/>
            </a:xfrm>
            <a:prstGeom prst="rect">
              <a:avLst/>
            </a:prstGeom>
            <a:solidFill>
              <a:schemeClr val="bg1">
                <a:alpha val="60000"/>
              </a:schemeClr>
            </a:solidFill>
          </p:spPr>
          <p:txBody>
            <a:bodyPr wrap="square" rtlCol="0">
              <a:spAutoFit/>
            </a:bodyPr>
            <a:lstStyle/>
            <a:p>
              <a:pPr algn="ctr"/>
              <a:r>
                <a:rPr lang="en-GB" sz="750" dirty="0"/>
                <a:t>JURA 2</a:t>
              </a:r>
            </a:p>
          </p:txBody>
        </p:sp>
        <p:sp>
          <p:nvSpPr>
            <p:cNvPr id="88" name="ZoneTexte 67">
              <a:extLst>
                <a:ext uri="{FF2B5EF4-FFF2-40B4-BE49-F238E27FC236}">
                  <a16:creationId xmlns:a16="http://schemas.microsoft.com/office/drawing/2014/main" id="{55C8B912-4385-C7ED-AD13-9909F6B299B2}"/>
                </a:ext>
              </a:extLst>
            </p:cNvPr>
            <p:cNvSpPr txBox="1"/>
            <p:nvPr/>
          </p:nvSpPr>
          <p:spPr>
            <a:xfrm>
              <a:off x="7094683" y="2162491"/>
              <a:ext cx="467003" cy="207749"/>
            </a:xfrm>
            <a:prstGeom prst="rect">
              <a:avLst/>
            </a:prstGeom>
            <a:solidFill>
              <a:schemeClr val="bg1">
                <a:alpha val="60000"/>
              </a:schemeClr>
            </a:solidFill>
          </p:spPr>
          <p:txBody>
            <a:bodyPr wrap="square" rtlCol="0">
              <a:spAutoFit/>
            </a:bodyPr>
            <a:lstStyle/>
            <a:p>
              <a:pPr algn="ctr"/>
              <a:r>
                <a:rPr lang="en-GB" sz="750" dirty="0"/>
                <a:t>LAKE</a:t>
              </a:r>
            </a:p>
          </p:txBody>
        </p:sp>
        <p:sp>
          <p:nvSpPr>
            <p:cNvPr id="90" name="ZoneTexte 69">
              <a:extLst>
                <a:ext uri="{FF2B5EF4-FFF2-40B4-BE49-F238E27FC236}">
                  <a16:creationId xmlns:a16="http://schemas.microsoft.com/office/drawing/2014/main" id="{41CEDEFE-B1DD-0AC0-BD42-1333DA89A56C}"/>
                </a:ext>
              </a:extLst>
            </p:cNvPr>
            <p:cNvSpPr txBox="1"/>
            <p:nvPr/>
          </p:nvSpPr>
          <p:spPr>
            <a:xfrm>
              <a:off x="7714910" y="3240440"/>
              <a:ext cx="467149" cy="207749"/>
            </a:xfrm>
            <a:prstGeom prst="rect">
              <a:avLst/>
            </a:prstGeom>
            <a:solidFill>
              <a:schemeClr val="bg1">
                <a:alpha val="60000"/>
              </a:schemeClr>
            </a:solidFill>
          </p:spPr>
          <p:txBody>
            <a:bodyPr wrap="square" rtlCol="0">
              <a:spAutoFit/>
            </a:bodyPr>
            <a:lstStyle/>
            <a:p>
              <a:pPr algn="ctr"/>
              <a:r>
                <a:rPr lang="en-GB" sz="750" dirty="0"/>
                <a:t>ARVE</a:t>
              </a:r>
            </a:p>
          </p:txBody>
        </p:sp>
        <p:sp>
          <p:nvSpPr>
            <p:cNvPr id="91" name="ZoneTexte 70">
              <a:extLst>
                <a:ext uri="{FF2B5EF4-FFF2-40B4-BE49-F238E27FC236}">
                  <a16:creationId xmlns:a16="http://schemas.microsoft.com/office/drawing/2014/main" id="{04B87F33-3A2A-5DFB-F150-4464178C96D9}"/>
                </a:ext>
              </a:extLst>
            </p:cNvPr>
            <p:cNvSpPr txBox="1"/>
            <p:nvPr/>
          </p:nvSpPr>
          <p:spPr>
            <a:xfrm>
              <a:off x="8141083" y="3829335"/>
              <a:ext cx="591114" cy="207749"/>
            </a:xfrm>
            <a:prstGeom prst="rect">
              <a:avLst/>
            </a:prstGeom>
            <a:solidFill>
              <a:schemeClr val="bg1">
                <a:alpha val="60000"/>
              </a:schemeClr>
            </a:solidFill>
          </p:spPr>
          <p:txBody>
            <a:bodyPr wrap="square" rtlCol="0">
              <a:spAutoFit/>
            </a:bodyPr>
            <a:lstStyle/>
            <a:p>
              <a:pPr algn="ctr"/>
              <a:r>
                <a:rPr lang="en-GB" sz="750" dirty="0"/>
                <a:t>BORNES</a:t>
              </a:r>
            </a:p>
          </p:txBody>
        </p:sp>
        <p:sp>
          <p:nvSpPr>
            <p:cNvPr id="95" name="ZoneTexte 74">
              <a:extLst>
                <a:ext uri="{FF2B5EF4-FFF2-40B4-BE49-F238E27FC236}">
                  <a16:creationId xmlns:a16="http://schemas.microsoft.com/office/drawing/2014/main" id="{0E003743-7155-6F81-DDD0-6C24EECFAFE3}"/>
                </a:ext>
              </a:extLst>
            </p:cNvPr>
            <p:cNvSpPr txBox="1"/>
            <p:nvPr/>
          </p:nvSpPr>
          <p:spPr>
            <a:xfrm>
              <a:off x="6817242" y="4094817"/>
              <a:ext cx="794640" cy="207749"/>
            </a:xfrm>
            <a:prstGeom prst="rect">
              <a:avLst/>
            </a:prstGeom>
            <a:solidFill>
              <a:schemeClr val="bg1">
                <a:alpha val="60000"/>
              </a:schemeClr>
            </a:solidFill>
          </p:spPr>
          <p:txBody>
            <a:bodyPr wrap="square" rtlCol="0">
              <a:spAutoFit/>
            </a:bodyPr>
            <a:lstStyle/>
            <a:p>
              <a:pPr algn="ctr"/>
              <a:r>
                <a:rPr lang="en-GB" sz="750" dirty="0"/>
                <a:t>MANDALLAZ</a:t>
              </a:r>
            </a:p>
          </p:txBody>
        </p:sp>
        <p:sp>
          <p:nvSpPr>
            <p:cNvPr id="96" name="ZoneTexte 75">
              <a:extLst>
                <a:ext uri="{FF2B5EF4-FFF2-40B4-BE49-F238E27FC236}">
                  <a16:creationId xmlns:a16="http://schemas.microsoft.com/office/drawing/2014/main" id="{806D4696-E5FE-2E4C-5AF3-B6A6B8F5126B}"/>
                </a:ext>
              </a:extLst>
            </p:cNvPr>
            <p:cNvSpPr txBox="1"/>
            <p:nvPr/>
          </p:nvSpPr>
          <p:spPr>
            <a:xfrm>
              <a:off x="5694346" y="4094818"/>
              <a:ext cx="556375" cy="207749"/>
            </a:xfrm>
            <a:prstGeom prst="rect">
              <a:avLst/>
            </a:prstGeom>
            <a:solidFill>
              <a:schemeClr val="bg1">
                <a:alpha val="60000"/>
              </a:schemeClr>
            </a:solidFill>
          </p:spPr>
          <p:txBody>
            <a:bodyPr wrap="square" rtlCol="0">
              <a:spAutoFit/>
            </a:bodyPr>
            <a:lstStyle/>
            <a:p>
              <a:pPr algn="ctr"/>
              <a:r>
                <a:rPr lang="en-GB" sz="750" dirty="0"/>
                <a:t>USSES</a:t>
              </a:r>
            </a:p>
          </p:txBody>
        </p:sp>
        <p:sp>
          <p:nvSpPr>
            <p:cNvPr id="97" name="ZoneTexte 76">
              <a:extLst>
                <a:ext uri="{FF2B5EF4-FFF2-40B4-BE49-F238E27FC236}">
                  <a16:creationId xmlns:a16="http://schemas.microsoft.com/office/drawing/2014/main" id="{350421F0-D0D3-9887-5C96-ECDB2F2B5FEE}"/>
                </a:ext>
              </a:extLst>
            </p:cNvPr>
            <p:cNvSpPr txBox="1"/>
            <p:nvPr/>
          </p:nvSpPr>
          <p:spPr>
            <a:xfrm>
              <a:off x="6082780" y="3625682"/>
              <a:ext cx="591115" cy="207749"/>
            </a:xfrm>
            <a:prstGeom prst="rect">
              <a:avLst/>
            </a:prstGeom>
            <a:solidFill>
              <a:schemeClr val="bg1">
                <a:alpha val="60000"/>
              </a:schemeClr>
            </a:solidFill>
          </p:spPr>
          <p:txBody>
            <a:bodyPr wrap="square" rtlCol="0">
              <a:spAutoFit/>
            </a:bodyPr>
            <a:lstStyle/>
            <a:p>
              <a:pPr algn="ctr"/>
              <a:r>
                <a:rPr lang="en-GB" sz="750" dirty="0"/>
                <a:t>VUACHE</a:t>
              </a:r>
            </a:p>
          </p:txBody>
        </p:sp>
        <p:sp>
          <p:nvSpPr>
            <p:cNvPr id="98" name="ZoneTexte 77">
              <a:extLst>
                <a:ext uri="{FF2B5EF4-FFF2-40B4-BE49-F238E27FC236}">
                  <a16:creationId xmlns:a16="http://schemas.microsoft.com/office/drawing/2014/main" id="{4B246DF0-96B8-C90D-2B96-05D8F102636E}"/>
                </a:ext>
              </a:extLst>
            </p:cNvPr>
            <p:cNvSpPr txBox="1"/>
            <p:nvPr/>
          </p:nvSpPr>
          <p:spPr>
            <a:xfrm>
              <a:off x="5973546" y="3061790"/>
              <a:ext cx="562044" cy="207749"/>
            </a:xfrm>
            <a:prstGeom prst="rect">
              <a:avLst/>
            </a:prstGeom>
            <a:solidFill>
              <a:schemeClr val="bg1">
                <a:alpha val="60000"/>
              </a:schemeClr>
            </a:solidFill>
          </p:spPr>
          <p:txBody>
            <a:bodyPr wrap="square" rtlCol="0">
              <a:spAutoFit/>
            </a:bodyPr>
            <a:lstStyle/>
            <a:p>
              <a:pPr algn="ctr"/>
              <a:r>
                <a:rPr lang="en-GB" sz="750" dirty="0"/>
                <a:t>RHONE</a:t>
              </a:r>
            </a:p>
          </p:txBody>
        </p:sp>
        <p:grpSp>
          <p:nvGrpSpPr>
            <p:cNvPr id="5" name="Group 4">
              <a:extLst>
                <a:ext uri="{FF2B5EF4-FFF2-40B4-BE49-F238E27FC236}">
                  <a16:creationId xmlns:a16="http://schemas.microsoft.com/office/drawing/2014/main" id="{CEA74E4C-D4E5-DB69-69A2-EABFF825BEE0}"/>
                </a:ext>
              </a:extLst>
            </p:cNvPr>
            <p:cNvGrpSpPr/>
            <p:nvPr/>
          </p:nvGrpSpPr>
          <p:grpSpPr>
            <a:xfrm>
              <a:off x="7714910" y="1479158"/>
              <a:ext cx="1096811" cy="646567"/>
              <a:chOff x="5045162" y="3859692"/>
              <a:chExt cx="1096811" cy="646567"/>
            </a:xfrm>
          </p:grpSpPr>
          <p:sp>
            <p:nvSpPr>
              <p:cNvPr id="79" name="Rectangle 78">
                <a:extLst>
                  <a:ext uri="{FF2B5EF4-FFF2-40B4-BE49-F238E27FC236}">
                    <a16:creationId xmlns:a16="http://schemas.microsoft.com/office/drawing/2014/main" id="{91972511-8BDD-DA82-24D5-A9934202CBF1}"/>
                  </a:ext>
                </a:extLst>
              </p:cNvPr>
              <p:cNvSpPr/>
              <p:nvPr/>
            </p:nvSpPr>
            <p:spPr>
              <a:xfrm>
                <a:off x="5045162" y="3859692"/>
                <a:ext cx="957543" cy="646567"/>
              </a:xfrm>
              <a:prstGeom prst="rect">
                <a:avLst/>
              </a:prstGeom>
              <a:solidFill>
                <a:schemeClr val="bg1">
                  <a:alpha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750" dirty="0"/>
              </a:p>
            </p:txBody>
          </p:sp>
          <p:sp>
            <p:nvSpPr>
              <p:cNvPr id="80" name="Ellipse 59">
                <a:extLst>
                  <a:ext uri="{FF2B5EF4-FFF2-40B4-BE49-F238E27FC236}">
                    <a16:creationId xmlns:a16="http://schemas.microsoft.com/office/drawing/2014/main" id="{C7A17141-A776-382F-2887-5910B0321344}"/>
                  </a:ext>
                </a:extLst>
              </p:cNvPr>
              <p:cNvSpPr/>
              <p:nvPr/>
            </p:nvSpPr>
            <p:spPr>
              <a:xfrm>
                <a:off x="5104088" y="3945212"/>
                <a:ext cx="74721" cy="74721"/>
              </a:xfrm>
              <a:prstGeom prst="ellipse">
                <a:avLst/>
              </a:prstGeom>
              <a:solidFill>
                <a:srgbClr val="92D05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sp>
            <p:nvSpPr>
              <p:cNvPr id="81" name="ZoneTexte 60">
                <a:extLst>
                  <a:ext uri="{FF2B5EF4-FFF2-40B4-BE49-F238E27FC236}">
                    <a16:creationId xmlns:a16="http://schemas.microsoft.com/office/drawing/2014/main" id="{56FD1ECB-920F-2B7A-C429-8FA8AEE2D5A6}"/>
                  </a:ext>
                </a:extLst>
              </p:cNvPr>
              <p:cNvSpPr txBox="1"/>
              <p:nvPr/>
            </p:nvSpPr>
            <p:spPr>
              <a:xfrm>
                <a:off x="5189483" y="3908497"/>
                <a:ext cx="650254" cy="207749"/>
              </a:xfrm>
              <a:prstGeom prst="rect">
                <a:avLst/>
              </a:prstGeom>
              <a:noFill/>
            </p:spPr>
            <p:txBody>
              <a:bodyPr wrap="square" rtlCol="0">
                <a:spAutoFit/>
              </a:bodyPr>
              <a:lstStyle/>
              <a:p>
                <a:r>
                  <a:rPr lang="en-GB" sz="750" dirty="0"/>
                  <a:t>Complete</a:t>
                </a:r>
              </a:p>
            </p:txBody>
          </p:sp>
          <p:sp>
            <p:nvSpPr>
              <p:cNvPr id="82" name="ZoneTexte 61">
                <a:extLst>
                  <a:ext uri="{FF2B5EF4-FFF2-40B4-BE49-F238E27FC236}">
                    <a16:creationId xmlns:a16="http://schemas.microsoft.com/office/drawing/2014/main" id="{3A1800E5-5621-D710-B1D9-CAF69C903E5B}"/>
                  </a:ext>
                </a:extLst>
              </p:cNvPr>
              <p:cNvSpPr txBox="1"/>
              <p:nvPr/>
            </p:nvSpPr>
            <p:spPr>
              <a:xfrm>
                <a:off x="5184430" y="4037717"/>
                <a:ext cx="711221" cy="207749"/>
              </a:xfrm>
              <a:prstGeom prst="rect">
                <a:avLst/>
              </a:prstGeom>
              <a:noFill/>
            </p:spPr>
            <p:txBody>
              <a:bodyPr wrap="square" rtlCol="0">
                <a:spAutoFit/>
              </a:bodyPr>
              <a:lstStyle/>
              <a:p>
                <a:r>
                  <a:rPr lang="en-GB" sz="750" dirty="0"/>
                  <a:t>Ongoing </a:t>
                </a:r>
              </a:p>
            </p:txBody>
          </p:sp>
          <p:sp>
            <p:nvSpPr>
              <p:cNvPr id="83" name="Ellipse 62">
                <a:extLst>
                  <a:ext uri="{FF2B5EF4-FFF2-40B4-BE49-F238E27FC236}">
                    <a16:creationId xmlns:a16="http://schemas.microsoft.com/office/drawing/2014/main" id="{0A0E129B-9857-1F02-A266-F05EC2880692}"/>
                  </a:ext>
                </a:extLst>
              </p:cNvPr>
              <p:cNvSpPr/>
              <p:nvPr/>
            </p:nvSpPr>
            <p:spPr>
              <a:xfrm>
                <a:off x="5103650" y="4080605"/>
                <a:ext cx="74721" cy="74721"/>
              </a:xfrm>
              <a:prstGeom prst="ellipse">
                <a:avLst/>
              </a:prstGeom>
              <a:solidFill>
                <a:srgbClr val="00B0F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101" name="ZoneTexte 64">
                <a:extLst>
                  <a:ext uri="{FF2B5EF4-FFF2-40B4-BE49-F238E27FC236}">
                    <a16:creationId xmlns:a16="http://schemas.microsoft.com/office/drawing/2014/main" id="{28FED393-EE31-AE11-C521-A457D14FB663}"/>
                  </a:ext>
                </a:extLst>
              </p:cNvPr>
              <p:cNvSpPr txBox="1"/>
              <p:nvPr/>
            </p:nvSpPr>
            <p:spPr>
              <a:xfrm>
                <a:off x="5184430" y="4192367"/>
                <a:ext cx="957543" cy="207749"/>
              </a:xfrm>
              <a:prstGeom prst="rect">
                <a:avLst/>
              </a:prstGeom>
              <a:noFill/>
            </p:spPr>
            <p:txBody>
              <a:bodyPr wrap="square" rtlCol="0">
                <a:spAutoFit/>
              </a:bodyPr>
              <a:lstStyle/>
              <a:p>
                <a:r>
                  <a:rPr lang="en-US" sz="750" dirty="0"/>
                  <a:t>Pending</a:t>
                </a:r>
                <a:endParaRPr lang="en-GB" sz="750" dirty="0"/>
              </a:p>
            </p:txBody>
          </p:sp>
          <p:sp>
            <p:nvSpPr>
              <p:cNvPr id="103" name="Ellipse 59">
                <a:extLst>
                  <a:ext uri="{FF2B5EF4-FFF2-40B4-BE49-F238E27FC236}">
                    <a16:creationId xmlns:a16="http://schemas.microsoft.com/office/drawing/2014/main" id="{CAA5843A-2A9D-5861-E5F8-873D3EA319C7}"/>
                  </a:ext>
                </a:extLst>
              </p:cNvPr>
              <p:cNvSpPr/>
              <p:nvPr/>
            </p:nvSpPr>
            <p:spPr>
              <a:xfrm>
                <a:off x="5104139" y="4262438"/>
                <a:ext cx="74721" cy="74721"/>
              </a:xfrm>
              <a:prstGeom prst="ellipse">
                <a:avLst/>
              </a:prstGeom>
              <a:solidFill>
                <a:srgbClr val="FF000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750"/>
              </a:p>
            </p:txBody>
          </p:sp>
        </p:grpSp>
      </p:grpSp>
    </p:spTree>
    <p:extLst>
      <p:ext uri="{BB962C8B-B14F-4D97-AF65-F5344CB8AC3E}">
        <p14:creationId xmlns:p14="http://schemas.microsoft.com/office/powerpoint/2010/main" val="2676257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FF1AD7-7633-A730-9066-D51F91CF8F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00D63A-C0C1-4ED8-D118-7A703978D5F4}"/>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4" name="Text Placeholder 3">
            <a:extLst>
              <a:ext uri="{FF2B5EF4-FFF2-40B4-BE49-F238E27FC236}">
                <a16:creationId xmlns:a16="http://schemas.microsoft.com/office/drawing/2014/main" id="{141CC21C-50C3-1B7F-F798-7B8E6BBA3165}"/>
              </a:ext>
            </a:extLst>
          </p:cNvPr>
          <p:cNvSpPr>
            <a:spLocks noGrp="1"/>
          </p:cNvSpPr>
          <p:nvPr>
            <p:ph type="body" sz="quarter" idx="12"/>
          </p:nvPr>
        </p:nvSpPr>
        <p:spPr>
          <a:xfrm>
            <a:off x="158351" y="666923"/>
            <a:ext cx="4392488" cy="1847743"/>
          </a:xfrm>
        </p:spPr>
        <p:txBody>
          <a:bodyPr/>
          <a:lstStyle/>
          <a:p>
            <a:pPr>
              <a:lnSpc>
                <a:spcPct val="150000"/>
              </a:lnSpc>
            </a:pPr>
            <a:r>
              <a:rPr lang="en-GB" sz="1313" b="1" dirty="0"/>
              <a:t>Usses Valley</a:t>
            </a:r>
          </a:p>
          <a:p>
            <a:pPr marL="285750" indent="-285750">
              <a:lnSpc>
                <a:spcPct val="150000"/>
              </a:lnSpc>
              <a:buFont typeface="Arial" panose="020B0604020202020204" pitchFamily="34" charset="0"/>
              <a:buChar char="•"/>
            </a:pPr>
            <a:r>
              <a:rPr lang="en-GB" sz="1313" dirty="0"/>
              <a:t>Tunnel is shallow (about 60m depth)</a:t>
            </a:r>
          </a:p>
          <a:p>
            <a:pPr marL="285750" indent="-285750">
              <a:lnSpc>
                <a:spcPct val="150000"/>
              </a:lnSpc>
              <a:buFont typeface="Arial" panose="020B0604020202020204" pitchFamily="34" charset="0"/>
              <a:buChar char="•"/>
            </a:pPr>
            <a:r>
              <a:rPr lang="en-GB" sz="1313" dirty="0"/>
              <a:t>Molasse encountered after 14m drilling</a:t>
            </a:r>
          </a:p>
          <a:p>
            <a:pPr marL="285750" indent="-285750">
              <a:lnSpc>
                <a:spcPct val="150000"/>
              </a:lnSpc>
              <a:buFont typeface="Arial" panose="020B0604020202020204" pitchFamily="34" charset="0"/>
              <a:buChar char="•"/>
            </a:pPr>
            <a:r>
              <a:rPr lang="en-GB" sz="1313" dirty="0"/>
              <a:t>Geophysics are being processed but seems the interface is fairly consistent in this region</a:t>
            </a:r>
          </a:p>
          <a:p>
            <a:pPr marL="285750" indent="-285750">
              <a:lnSpc>
                <a:spcPct val="150000"/>
              </a:lnSpc>
              <a:buFont typeface="Arial" panose="020B0604020202020204" pitchFamily="34" charset="0"/>
              <a:buChar char="•"/>
            </a:pPr>
            <a:r>
              <a:rPr lang="en-GB" sz="1313" dirty="0"/>
              <a:t>Positive result as assures that tunnel will be in molasse rock</a:t>
            </a:r>
          </a:p>
          <a:p>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
        <p:nvSpPr>
          <p:cNvPr id="8" name="Title 7">
            <a:extLst>
              <a:ext uri="{FF2B5EF4-FFF2-40B4-BE49-F238E27FC236}">
                <a16:creationId xmlns:a16="http://schemas.microsoft.com/office/drawing/2014/main" id="{61F46E86-B977-3477-6CAD-8F38FB28515F}"/>
              </a:ext>
            </a:extLst>
          </p:cNvPr>
          <p:cNvSpPr>
            <a:spLocks noGrp="1"/>
          </p:cNvSpPr>
          <p:nvPr>
            <p:ph type="title"/>
          </p:nvPr>
        </p:nvSpPr>
        <p:spPr>
          <a:xfrm>
            <a:off x="2915816" y="222489"/>
            <a:ext cx="3024336" cy="483822"/>
          </a:xfrm>
        </p:spPr>
        <p:txBody>
          <a:bodyPr/>
          <a:lstStyle/>
          <a:p>
            <a:r>
              <a:rPr lang="en-US" sz="2400" dirty="0"/>
              <a:t>Preliminary Results</a:t>
            </a:r>
            <a:endParaRPr lang="en-GB" sz="2400" dirty="0"/>
          </a:p>
        </p:txBody>
      </p:sp>
      <p:sp>
        <p:nvSpPr>
          <p:cNvPr id="3" name="Text Placeholder 3">
            <a:extLst>
              <a:ext uri="{FF2B5EF4-FFF2-40B4-BE49-F238E27FC236}">
                <a16:creationId xmlns:a16="http://schemas.microsoft.com/office/drawing/2014/main" id="{A8A5F56D-3A5F-792E-2ACF-047031A9FE0C}"/>
              </a:ext>
            </a:extLst>
          </p:cNvPr>
          <p:cNvSpPr txBox="1">
            <a:spLocks/>
          </p:cNvSpPr>
          <p:nvPr/>
        </p:nvSpPr>
        <p:spPr>
          <a:xfrm>
            <a:off x="179513" y="2859781"/>
            <a:ext cx="4392487" cy="220524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en-GB" sz="1313" b="1" dirty="0"/>
              <a:t>Mandallaz</a:t>
            </a:r>
          </a:p>
          <a:p>
            <a:pPr marL="285750" indent="-285750">
              <a:lnSpc>
                <a:spcPct val="150000"/>
              </a:lnSpc>
              <a:buFont typeface="Arial" panose="020B0604020202020204" pitchFamily="34" charset="0"/>
              <a:buChar char="•"/>
            </a:pPr>
            <a:r>
              <a:rPr lang="en-GB" sz="1313" dirty="0"/>
              <a:t>Looking for extent of limestone outcrop</a:t>
            </a:r>
          </a:p>
          <a:p>
            <a:pPr marL="285750" indent="-285750">
              <a:lnSpc>
                <a:spcPct val="150000"/>
              </a:lnSpc>
              <a:buFont typeface="Arial" panose="020B0604020202020204" pitchFamily="34" charset="0"/>
              <a:buChar char="•"/>
            </a:pPr>
            <a:r>
              <a:rPr lang="en-GB" sz="1313" dirty="0"/>
              <a:t>1 vertical and 1 inclined drilling</a:t>
            </a:r>
          </a:p>
          <a:p>
            <a:pPr marL="285750" indent="-285750">
              <a:lnSpc>
                <a:spcPct val="150000"/>
              </a:lnSpc>
              <a:buFont typeface="Arial" panose="020B0604020202020204" pitchFamily="34" charset="0"/>
              <a:buChar char="•"/>
            </a:pPr>
            <a:r>
              <a:rPr lang="en-GB" sz="1313" dirty="0"/>
              <a:t>Limestone extent seems to be less than previously thought</a:t>
            </a:r>
          </a:p>
          <a:p>
            <a:pPr marL="285750" indent="-285750">
              <a:lnSpc>
                <a:spcPct val="150000"/>
              </a:lnSpc>
              <a:buFont typeface="Arial" panose="020B0604020202020204" pitchFamily="34" charset="0"/>
              <a:buChar char="•"/>
            </a:pPr>
            <a:r>
              <a:rPr lang="en-GB" sz="1313" dirty="0"/>
              <a:t>Known fault was not intersected</a:t>
            </a:r>
          </a:p>
          <a:p>
            <a:pPr marL="285750" indent="-285750">
              <a:lnSpc>
                <a:spcPct val="150000"/>
              </a:lnSpc>
              <a:buFont typeface="Arial" panose="020B0604020202020204" pitchFamily="34" charset="0"/>
              <a:buChar char="•"/>
            </a:pPr>
            <a:r>
              <a:rPr lang="en-GB" sz="1313" dirty="0"/>
              <a:t>Karst encountered but without water</a:t>
            </a:r>
          </a:p>
          <a:p>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
        <p:nvSpPr>
          <p:cNvPr id="7" name="Text Placeholder 3">
            <a:extLst>
              <a:ext uri="{FF2B5EF4-FFF2-40B4-BE49-F238E27FC236}">
                <a16:creationId xmlns:a16="http://schemas.microsoft.com/office/drawing/2014/main" id="{40290C62-717E-2AFB-C596-58351251A7EA}"/>
              </a:ext>
            </a:extLst>
          </p:cNvPr>
          <p:cNvSpPr txBox="1">
            <a:spLocks/>
          </p:cNvSpPr>
          <p:nvPr/>
        </p:nvSpPr>
        <p:spPr>
          <a:xfrm>
            <a:off x="4550840" y="627535"/>
            <a:ext cx="4413648" cy="144016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en-GB" sz="1313" b="1" dirty="0" err="1"/>
              <a:t>Vuache</a:t>
            </a:r>
            <a:endParaRPr lang="en-GB" sz="1313" b="1" dirty="0"/>
          </a:p>
          <a:p>
            <a:pPr marL="285750" indent="-285750">
              <a:lnSpc>
                <a:spcPct val="100000"/>
              </a:lnSpc>
              <a:spcBef>
                <a:spcPts val="600"/>
              </a:spcBef>
              <a:buFont typeface="Arial" panose="020B0604020202020204" pitchFamily="34" charset="0"/>
              <a:buChar char="•"/>
            </a:pPr>
            <a:r>
              <a:rPr lang="en-GB" sz="1313" dirty="0"/>
              <a:t>Looking for roof of limestone</a:t>
            </a:r>
          </a:p>
          <a:p>
            <a:pPr marL="285750" indent="-285750">
              <a:lnSpc>
                <a:spcPct val="100000"/>
              </a:lnSpc>
              <a:spcBef>
                <a:spcPts val="600"/>
              </a:spcBef>
              <a:buFont typeface="Arial" panose="020B0604020202020204" pitchFamily="34" charset="0"/>
              <a:buChar char="•"/>
            </a:pPr>
            <a:r>
              <a:rPr lang="en-GB" sz="1313" dirty="0"/>
              <a:t>4 boreholes undertaken and 5 seismic lines</a:t>
            </a:r>
          </a:p>
          <a:p>
            <a:pPr marL="285750" indent="-285750">
              <a:lnSpc>
                <a:spcPct val="100000"/>
              </a:lnSpc>
              <a:spcBef>
                <a:spcPts val="600"/>
              </a:spcBef>
              <a:buFont typeface="Arial" panose="020B0604020202020204" pitchFamily="34" charset="0"/>
              <a:buChar char="•"/>
            </a:pPr>
            <a:r>
              <a:rPr lang="en-GB" sz="1313" dirty="0"/>
              <a:t>Results indicate that current horizon is well within good quality, impermeable molasse</a:t>
            </a:r>
          </a:p>
          <a:p>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
        <p:nvSpPr>
          <p:cNvPr id="9" name="Text Placeholder 3">
            <a:extLst>
              <a:ext uri="{FF2B5EF4-FFF2-40B4-BE49-F238E27FC236}">
                <a16:creationId xmlns:a16="http://schemas.microsoft.com/office/drawing/2014/main" id="{1B893FC6-EF58-3211-E160-4074F86FE89F}"/>
              </a:ext>
            </a:extLst>
          </p:cNvPr>
          <p:cNvSpPr txBox="1">
            <a:spLocks/>
          </p:cNvSpPr>
          <p:nvPr/>
        </p:nvSpPr>
        <p:spPr>
          <a:xfrm>
            <a:off x="4550839" y="1995686"/>
            <a:ext cx="4481285" cy="129614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en-GB" sz="1313" b="1" dirty="0"/>
              <a:t>Arve (provisional)</a:t>
            </a:r>
          </a:p>
          <a:p>
            <a:pPr marL="285750" indent="-285750">
              <a:lnSpc>
                <a:spcPct val="100000"/>
              </a:lnSpc>
              <a:spcBef>
                <a:spcPts val="600"/>
              </a:spcBef>
              <a:buFont typeface="Arial" panose="020B0604020202020204" pitchFamily="34" charset="0"/>
              <a:buChar char="•"/>
            </a:pPr>
            <a:r>
              <a:rPr lang="en-GB" sz="1313" dirty="0"/>
              <a:t>2 drill sites both recently completed</a:t>
            </a:r>
          </a:p>
          <a:p>
            <a:pPr marL="285750" indent="-285750">
              <a:lnSpc>
                <a:spcPct val="100000"/>
              </a:lnSpc>
              <a:spcBef>
                <a:spcPts val="600"/>
              </a:spcBef>
              <a:buFont typeface="Arial" panose="020B0604020202020204" pitchFamily="34" charset="0"/>
              <a:buChar char="•"/>
            </a:pPr>
            <a:r>
              <a:rPr lang="en-GB" sz="1313" dirty="0"/>
              <a:t>Initial results indicate shaft at PD will be predominantly in the molasse and the tunnel fully within molasse.</a:t>
            </a:r>
          </a:p>
          <a:p>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
        <p:nvSpPr>
          <p:cNvPr id="10" name="Text Placeholder 3">
            <a:extLst>
              <a:ext uri="{FF2B5EF4-FFF2-40B4-BE49-F238E27FC236}">
                <a16:creationId xmlns:a16="http://schemas.microsoft.com/office/drawing/2014/main" id="{5CB26FEE-3AB2-ED3A-1610-1DD60D997FD4}"/>
              </a:ext>
            </a:extLst>
          </p:cNvPr>
          <p:cNvSpPr txBox="1">
            <a:spLocks/>
          </p:cNvSpPr>
          <p:nvPr/>
        </p:nvSpPr>
        <p:spPr>
          <a:xfrm>
            <a:off x="4550839" y="3147814"/>
            <a:ext cx="4481285" cy="1995686"/>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en-GB" sz="1313" b="1" dirty="0"/>
              <a:t>Rhone (provisional)</a:t>
            </a:r>
          </a:p>
          <a:p>
            <a:pPr marL="285750" indent="-285750">
              <a:lnSpc>
                <a:spcPct val="100000"/>
              </a:lnSpc>
              <a:spcBef>
                <a:spcPts val="600"/>
              </a:spcBef>
              <a:buFont typeface="Arial" panose="020B0604020202020204" pitchFamily="34" charset="0"/>
              <a:buChar char="•"/>
            </a:pPr>
            <a:r>
              <a:rPr lang="en-GB" sz="1313" dirty="0"/>
              <a:t>First drilling has started and shows thick layer of moraine</a:t>
            </a:r>
          </a:p>
          <a:p>
            <a:pPr marL="285750" indent="-285750">
              <a:lnSpc>
                <a:spcPct val="100000"/>
              </a:lnSpc>
              <a:spcBef>
                <a:spcPts val="600"/>
              </a:spcBef>
              <a:buFont typeface="Arial" panose="020B0604020202020204" pitchFamily="34" charset="0"/>
              <a:buChar char="•"/>
            </a:pPr>
            <a:r>
              <a:rPr lang="en-GB" sz="1313" dirty="0"/>
              <a:t>Results from both drill sites will be required to determine more accurate location of molasse under the Rhone river.</a:t>
            </a:r>
          </a:p>
          <a:p>
            <a:pPr marL="285750" indent="-285750">
              <a:lnSpc>
                <a:spcPct val="100000"/>
              </a:lnSpc>
              <a:spcBef>
                <a:spcPts val="600"/>
              </a:spcBef>
              <a:buFont typeface="Arial" panose="020B0604020202020204" pitchFamily="34" charset="0"/>
              <a:buChar char="•"/>
            </a:pPr>
            <a:r>
              <a:rPr lang="en-GB" sz="1313" dirty="0"/>
              <a:t>Second borehole can only be done in September as it is in an environmentally sensitive area.</a:t>
            </a:r>
          </a:p>
          <a:p>
            <a:endParaRPr lang="en-GB" dirty="0"/>
          </a:p>
          <a:p>
            <a:pPr marL="278606" indent="-278606">
              <a:buFont typeface="+mj-lt"/>
              <a:buAutoNum type="arabicPeriod"/>
            </a:pPr>
            <a:endParaRPr lang="en-GB" dirty="0"/>
          </a:p>
          <a:p>
            <a:pPr marL="278606" indent="-278606">
              <a:buFont typeface="+mj-lt"/>
              <a:buAutoNum type="arabicPeriod"/>
            </a:pPr>
            <a:endParaRPr lang="en-GB" dirty="0"/>
          </a:p>
          <a:p>
            <a:pPr marL="278606" indent="-278606">
              <a:buFont typeface="+mj-lt"/>
              <a:buAutoNum type="arabicPeriod"/>
            </a:pPr>
            <a:endParaRPr lang="en-GB" dirty="0"/>
          </a:p>
        </p:txBody>
      </p:sp>
    </p:spTree>
    <p:extLst>
      <p:ext uri="{BB962C8B-B14F-4D97-AF65-F5344CB8AC3E}">
        <p14:creationId xmlns:p14="http://schemas.microsoft.com/office/powerpoint/2010/main" val="2274922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527986" y="4587974"/>
            <a:ext cx="8235962" cy="360040"/>
          </a:xfrm>
        </p:spPr>
        <p:txBody>
          <a:bodyPr/>
          <a:lstStyle/>
          <a:p>
            <a:pPr algn="l"/>
            <a:r>
              <a:rPr lang="en-US" sz="1000" i="1" dirty="0"/>
              <a:t>Acknowledging the contributions made by our external collaborators during 2024. SGS3, Geotech IOI, Amberg, ILF, Quantum, Rendel/Ingerop, Stone Consulting and the University of Geneva, Earth Sciences department.</a:t>
            </a:r>
            <a:endParaRPr lang="de-AT" sz="1000" i="1"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2</a:t>
            </a:fld>
            <a:endParaRPr lang="de-AT" dirty="0"/>
          </a:p>
        </p:txBody>
      </p:sp>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526106" y="604566"/>
            <a:ext cx="8263350" cy="566564"/>
          </a:xfrm>
        </p:spPr>
        <p:txBody>
          <a:bodyPr/>
          <a:lstStyle/>
          <a:p>
            <a:r>
              <a:rPr lang="en-US" sz="2800" dirty="0">
                <a:effectLst/>
                <a:latin typeface="Calibri" panose="020F0502020204030204" pitchFamily="34" charset="0"/>
                <a:ea typeface="Calibri" panose="020F0502020204030204" pitchFamily="34" charset="0"/>
              </a:rPr>
              <a:t>Progress on Civil engineering for the </a:t>
            </a:r>
            <a:r>
              <a:rPr lang="en-US" sz="2800" dirty="0" err="1">
                <a:effectLst/>
                <a:latin typeface="Calibri" panose="020F0502020204030204" pitchFamily="34" charset="0"/>
                <a:ea typeface="Calibri" panose="020F0502020204030204" pitchFamily="34" charset="0"/>
              </a:rPr>
              <a:t>fcc</a:t>
            </a:r>
            <a:endParaRPr lang="en-US" sz="2800" dirty="0"/>
          </a:p>
        </p:txBody>
      </p:sp>
      <p:sp>
        <p:nvSpPr>
          <p:cNvPr id="3" name="Textfeld 2">
            <a:extLst>
              <a:ext uri="{FF2B5EF4-FFF2-40B4-BE49-F238E27FC236}">
                <a16:creationId xmlns:a16="http://schemas.microsoft.com/office/drawing/2014/main" id="{0C80D029-2104-4318-B440-2F5B3EC0DEE2}"/>
              </a:ext>
            </a:extLst>
          </p:cNvPr>
          <p:cNvSpPr txBox="1"/>
          <p:nvPr/>
        </p:nvSpPr>
        <p:spPr>
          <a:xfrm>
            <a:off x="469582" y="1403388"/>
            <a:ext cx="8294366" cy="566564"/>
          </a:xfrm>
          <a:prstGeom prst="rect">
            <a:avLst/>
          </a:prstGeom>
          <a:noFill/>
        </p:spPr>
        <p:txBody>
          <a:bodyPr wrap="square" rtlCol="0">
            <a:noAutofit/>
          </a:bodyPr>
          <a:lstStyle/>
          <a:p>
            <a:pPr algn="ctr">
              <a:lnSpc>
                <a:spcPct val="150000"/>
              </a:lnSpc>
            </a:pPr>
            <a:r>
              <a:rPr lang="en-US" sz="1600" dirty="0">
                <a:solidFill>
                  <a:schemeClr val="bg1"/>
                </a:solidFill>
              </a:rPr>
              <a:t>Site and Civil Engineering Department (SCE) team directly supporting the FCC Project</a:t>
            </a:r>
            <a:endParaRPr lang="en-US" sz="1400" dirty="0">
              <a:solidFill>
                <a:schemeClr val="bg1"/>
              </a:solidFill>
            </a:endParaRPr>
          </a:p>
        </p:txBody>
      </p:sp>
      <p:sp>
        <p:nvSpPr>
          <p:cNvPr id="4" name="Textfeld 2">
            <a:extLst>
              <a:ext uri="{FF2B5EF4-FFF2-40B4-BE49-F238E27FC236}">
                <a16:creationId xmlns:a16="http://schemas.microsoft.com/office/drawing/2014/main" id="{8F948A32-3B77-A05B-2CA4-7BFA13BE0DE6}"/>
              </a:ext>
            </a:extLst>
          </p:cNvPr>
          <p:cNvSpPr txBox="1"/>
          <p:nvPr/>
        </p:nvSpPr>
        <p:spPr>
          <a:xfrm>
            <a:off x="836345" y="1969952"/>
            <a:ext cx="7560840" cy="2336724"/>
          </a:xfrm>
          <a:prstGeom prst="rect">
            <a:avLst/>
          </a:prstGeom>
          <a:noFill/>
        </p:spPr>
        <p:txBody>
          <a:bodyPr wrap="square" rtlCol="0">
            <a:noAutofit/>
          </a:bodyPr>
          <a:lstStyle/>
          <a:p>
            <a:pPr algn="ctr">
              <a:lnSpc>
                <a:spcPct val="150000"/>
              </a:lnSpc>
            </a:pPr>
            <a:r>
              <a:rPr lang="en-US" sz="1400" i="1" dirty="0">
                <a:solidFill>
                  <a:schemeClr val="bg1"/>
                </a:solidFill>
              </a:rPr>
              <a:t>Liam Bromiley</a:t>
            </a:r>
          </a:p>
          <a:p>
            <a:pPr algn="ctr">
              <a:lnSpc>
                <a:spcPct val="150000"/>
              </a:lnSpc>
            </a:pPr>
            <a:r>
              <a:rPr lang="es-ES" sz="1400" i="1" dirty="0">
                <a:solidFill>
                  <a:schemeClr val="bg1"/>
                </a:solidFill>
              </a:rPr>
              <a:t>Angel Navascues Cornago</a:t>
            </a:r>
          </a:p>
          <a:p>
            <a:pPr algn="ctr">
              <a:lnSpc>
                <a:spcPct val="150000"/>
              </a:lnSpc>
            </a:pPr>
            <a:r>
              <a:rPr lang="es-ES" sz="1400" i="1" dirty="0">
                <a:solidFill>
                  <a:schemeClr val="bg1"/>
                </a:solidFill>
              </a:rPr>
              <a:t>Roddy Cunningham</a:t>
            </a:r>
          </a:p>
          <a:p>
            <a:pPr algn="ctr">
              <a:lnSpc>
                <a:spcPct val="150000"/>
              </a:lnSpc>
            </a:pPr>
            <a:r>
              <a:rPr lang="es-ES" sz="1400" i="1" dirty="0">
                <a:solidFill>
                  <a:schemeClr val="bg1"/>
                </a:solidFill>
              </a:rPr>
              <a:t>Guihlem Gabriel</a:t>
            </a:r>
          </a:p>
          <a:p>
            <a:pPr algn="ctr">
              <a:lnSpc>
                <a:spcPct val="150000"/>
              </a:lnSpc>
            </a:pPr>
            <a:r>
              <a:rPr lang="es-ES" sz="1400" i="1" dirty="0">
                <a:solidFill>
                  <a:schemeClr val="bg1"/>
                </a:solidFill>
              </a:rPr>
              <a:t>Philippe Magnano</a:t>
            </a:r>
          </a:p>
          <a:p>
            <a:pPr algn="ctr">
              <a:lnSpc>
                <a:spcPct val="150000"/>
              </a:lnSpc>
            </a:pPr>
            <a:r>
              <a:rPr lang="es-ES" sz="1400" i="1" dirty="0">
                <a:solidFill>
                  <a:schemeClr val="bg1"/>
                </a:solidFill>
              </a:rPr>
              <a:t>Antoine Mayoux</a:t>
            </a:r>
          </a:p>
          <a:p>
            <a:pPr algn="ctr">
              <a:lnSpc>
                <a:spcPct val="150000"/>
              </a:lnSpc>
            </a:pPr>
            <a:r>
              <a:rPr lang="es-ES" sz="1400" i="1" dirty="0">
                <a:solidFill>
                  <a:schemeClr val="bg1"/>
                </a:solidFill>
              </a:rPr>
              <a:t>SCE GIS </a:t>
            </a:r>
            <a:r>
              <a:rPr lang="es-ES" sz="1400" i="1" dirty="0" err="1">
                <a:solidFill>
                  <a:schemeClr val="bg1"/>
                </a:solidFill>
              </a:rPr>
              <a:t>Team</a:t>
            </a:r>
            <a:endParaRPr lang="es-ES" sz="1400" i="1" dirty="0">
              <a:solidFill>
                <a:schemeClr val="bg1"/>
              </a:solidFill>
            </a:endParaRPr>
          </a:p>
          <a:p>
            <a:pPr algn="ctr">
              <a:lnSpc>
                <a:spcPct val="150000"/>
              </a:lnSpc>
            </a:pPr>
            <a:endParaRPr lang="en-US" sz="1400" dirty="0">
              <a:solidFill>
                <a:schemeClr val="bg1"/>
              </a:solidFill>
            </a:endParaRPr>
          </a:p>
        </p:txBody>
      </p:sp>
    </p:spTree>
    <p:extLst>
      <p:ext uri="{BB962C8B-B14F-4D97-AF65-F5344CB8AC3E}">
        <p14:creationId xmlns:p14="http://schemas.microsoft.com/office/powerpoint/2010/main" val="1163540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32E72-EF6F-9F91-9144-0C6FDE99273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D34DD3-B385-2559-D3D6-0A791F1FB648}"/>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8" name="Title 7">
            <a:extLst>
              <a:ext uri="{FF2B5EF4-FFF2-40B4-BE49-F238E27FC236}">
                <a16:creationId xmlns:a16="http://schemas.microsoft.com/office/drawing/2014/main" id="{2DBF6A52-4F3E-D19D-2F8B-D85069163CE3}"/>
              </a:ext>
            </a:extLst>
          </p:cNvPr>
          <p:cNvSpPr>
            <a:spLocks noGrp="1"/>
          </p:cNvSpPr>
          <p:nvPr>
            <p:ph type="title"/>
          </p:nvPr>
        </p:nvSpPr>
        <p:spPr>
          <a:xfrm>
            <a:off x="2987824" y="144446"/>
            <a:ext cx="3024336" cy="483822"/>
          </a:xfrm>
        </p:spPr>
        <p:txBody>
          <a:bodyPr/>
          <a:lstStyle/>
          <a:p>
            <a:r>
              <a:rPr lang="en-US" sz="2400" dirty="0"/>
              <a:t>Preliminary Results</a:t>
            </a:r>
            <a:endParaRPr lang="en-GB" sz="2400" dirty="0"/>
          </a:p>
        </p:txBody>
      </p:sp>
      <p:pic>
        <p:nvPicPr>
          <p:cNvPr id="16" name="Picture 15">
            <a:extLst>
              <a:ext uri="{FF2B5EF4-FFF2-40B4-BE49-F238E27FC236}">
                <a16:creationId xmlns:a16="http://schemas.microsoft.com/office/drawing/2014/main" id="{8D2C8D5C-DD9A-A4DB-0ADF-621455F948F9}"/>
              </a:ext>
            </a:extLst>
          </p:cNvPr>
          <p:cNvPicPr>
            <a:picLocks noChangeAspect="1"/>
          </p:cNvPicPr>
          <p:nvPr/>
        </p:nvPicPr>
        <p:blipFill>
          <a:blip r:embed="rId3"/>
          <a:stretch>
            <a:fillRect/>
          </a:stretch>
        </p:blipFill>
        <p:spPr>
          <a:xfrm>
            <a:off x="3735949" y="3523709"/>
            <a:ext cx="5004048" cy="1351228"/>
          </a:xfrm>
          <a:prstGeom prst="rect">
            <a:avLst/>
          </a:prstGeom>
        </p:spPr>
      </p:pic>
      <p:grpSp>
        <p:nvGrpSpPr>
          <p:cNvPr id="21" name="Group 20">
            <a:extLst>
              <a:ext uri="{FF2B5EF4-FFF2-40B4-BE49-F238E27FC236}">
                <a16:creationId xmlns:a16="http://schemas.microsoft.com/office/drawing/2014/main" id="{E4BDCD9D-9885-AD55-16D1-7A71AA3CD2B3}"/>
              </a:ext>
            </a:extLst>
          </p:cNvPr>
          <p:cNvGrpSpPr/>
          <p:nvPr/>
        </p:nvGrpSpPr>
        <p:grpSpPr>
          <a:xfrm>
            <a:off x="107504" y="779957"/>
            <a:ext cx="4825272" cy="1617996"/>
            <a:chOff x="107504" y="779957"/>
            <a:chExt cx="4825272" cy="1617996"/>
          </a:xfrm>
        </p:grpSpPr>
        <p:pic>
          <p:nvPicPr>
            <p:cNvPr id="18" name="Picture 17">
              <a:extLst>
                <a:ext uri="{FF2B5EF4-FFF2-40B4-BE49-F238E27FC236}">
                  <a16:creationId xmlns:a16="http://schemas.microsoft.com/office/drawing/2014/main" id="{AEE18527-72F0-24CF-9AC4-56E167D929E4}"/>
                </a:ext>
              </a:extLst>
            </p:cNvPr>
            <p:cNvPicPr>
              <a:picLocks noChangeAspect="1"/>
            </p:cNvPicPr>
            <p:nvPr/>
          </p:nvPicPr>
          <p:blipFill>
            <a:blip r:embed="rId4"/>
            <a:stretch>
              <a:fillRect/>
            </a:stretch>
          </p:blipFill>
          <p:spPr>
            <a:xfrm>
              <a:off x="107504" y="779957"/>
              <a:ext cx="4825272" cy="1371876"/>
            </a:xfrm>
            <a:prstGeom prst="rect">
              <a:avLst/>
            </a:prstGeom>
          </p:spPr>
        </p:pic>
        <p:pic>
          <p:nvPicPr>
            <p:cNvPr id="19" name="Picture 18">
              <a:extLst>
                <a:ext uri="{FF2B5EF4-FFF2-40B4-BE49-F238E27FC236}">
                  <a16:creationId xmlns:a16="http://schemas.microsoft.com/office/drawing/2014/main" id="{62F43819-A806-0A18-5B95-A5174E2B743A}"/>
                </a:ext>
              </a:extLst>
            </p:cNvPr>
            <p:cNvPicPr>
              <a:picLocks noChangeAspect="1"/>
            </p:cNvPicPr>
            <p:nvPr/>
          </p:nvPicPr>
          <p:blipFill>
            <a:blip r:embed="rId5"/>
            <a:stretch>
              <a:fillRect/>
            </a:stretch>
          </p:blipFill>
          <p:spPr>
            <a:xfrm>
              <a:off x="1547664" y="2151833"/>
              <a:ext cx="2510793" cy="246120"/>
            </a:xfrm>
            <a:prstGeom prst="rect">
              <a:avLst/>
            </a:prstGeom>
          </p:spPr>
        </p:pic>
      </p:grpSp>
      <p:pic>
        <p:nvPicPr>
          <p:cNvPr id="20" name="Picture 19">
            <a:extLst>
              <a:ext uri="{FF2B5EF4-FFF2-40B4-BE49-F238E27FC236}">
                <a16:creationId xmlns:a16="http://schemas.microsoft.com/office/drawing/2014/main" id="{CE4CD73D-6974-CD26-22A7-6C85C669B905}"/>
              </a:ext>
            </a:extLst>
          </p:cNvPr>
          <p:cNvPicPr>
            <a:picLocks noChangeAspect="1"/>
          </p:cNvPicPr>
          <p:nvPr/>
        </p:nvPicPr>
        <p:blipFill>
          <a:blip r:embed="rId6"/>
          <a:stretch>
            <a:fillRect/>
          </a:stretch>
        </p:blipFill>
        <p:spPr>
          <a:xfrm>
            <a:off x="5596156" y="768560"/>
            <a:ext cx="3143841" cy="2211710"/>
          </a:xfrm>
          <a:prstGeom prst="rect">
            <a:avLst/>
          </a:prstGeom>
        </p:spPr>
      </p:pic>
      <p:pic>
        <p:nvPicPr>
          <p:cNvPr id="22" name="Picture 21">
            <a:extLst>
              <a:ext uri="{FF2B5EF4-FFF2-40B4-BE49-F238E27FC236}">
                <a16:creationId xmlns:a16="http://schemas.microsoft.com/office/drawing/2014/main" id="{7370EE67-34D6-3D08-2C2E-B99C85A88B93}"/>
              </a:ext>
            </a:extLst>
          </p:cNvPr>
          <p:cNvPicPr>
            <a:picLocks noChangeAspect="1"/>
          </p:cNvPicPr>
          <p:nvPr/>
        </p:nvPicPr>
        <p:blipFill>
          <a:blip r:embed="rId7"/>
          <a:stretch>
            <a:fillRect/>
          </a:stretch>
        </p:blipFill>
        <p:spPr>
          <a:xfrm>
            <a:off x="539552" y="2432866"/>
            <a:ext cx="1721521" cy="2613976"/>
          </a:xfrm>
          <a:prstGeom prst="rect">
            <a:avLst/>
          </a:prstGeom>
        </p:spPr>
      </p:pic>
    </p:spTree>
    <p:extLst>
      <p:ext uri="{BB962C8B-B14F-4D97-AF65-F5344CB8AC3E}">
        <p14:creationId xmlns:p14="http://schemas.microsoft.com/office/powerpoint/2010/main" val="2741521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BF6ED-1295-8A50-586B-EE8D9D14E64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595EE8-F3FA-4260-18AF-D44810F51901}"/>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8" name="Title 7">
            <a:extLst>
              <a:ext uri="{FF2B5EF4-FFF2-40B4-BE49-F238E27FC236}">
                <a16:creationId xmlns:a16="http://schemas.microsoft.com/office/drawing/2014/main" id="{B370A787-F178-7291-4D01-170C242F53AE}"/>
              </a:ext>
            </a:extLst>
          </p:cNvPr>
          <p:cNvSpPr>
            <a:spLocks noGrp="1"/>
          </p:cNvSpPr>
          <p:nvPr>
            <p:ph type="title"/>
          </p:nvPr>
        </p:nvSpPr>
        <p:spPr>
          <a:xfrm>
            <a:off x="2951820" y="205524"/>
            <a:ext cx="3384376" cy="483822"/>
          </a:xfrm>
        </p:spPr>
        <p:txBody>
          <a:bodyPr/>
          <a:lstStyle/>
          <a:p>
            <a:r>
              <a:rPr lang="en-US" sz="2400" dirty="0"/>
              <a:t>Pre-TDR Work Scope</a:t>
            </a:r>
            <a:endParaRPr lang="en-GB" sz="2400" dirty="0"/>
          </a:p>
        </p:txBody>
      </p:sp>
      <p:sp>
        <p:nvSpPr>
          <p:cNvPr id="5" name="Text Placeholder 17">
            <a:extLst>
              <a:ext uri="{FF2B5EF4-FFF2-40B4-BE49-F238E27FC236}">
                <a16:creationId xmlns:a16="http://schemas.microsoft.com/office/drawing/2014/main" id="{71EEA6FF-1472-C587-FDCF-168A6BBB72F8}"/>
              </a:ext>
            </a:extLst>
          </p:cNvPr>
          <p:cNvSpPr txBox="1">
            <a:spLocks/>
          </p:cNvSpPr>
          <p:nvPr/>
        </p:nvSpPr>
        <p:spPr>
          <a:xfrm>
            <a:off x="611560" y="987574"/>
            <a:ext cx="8064896" cy="360040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spcAft>
                <a:spcPts val="600"/>
              </a:spcAft>
            </a:pPr>
            <a:r>
              <a:rPr lang="en-US" b="0" dirty="0"/>
              <a:t>For underground civil engineering works to start in early 2033 there are a number of critical tasks that CERN must complete during the Pre-TDR phase </a:t>
            </a:r>
            <a:r>
              <a:rPr lang="en-US" b="0" dirty="0" err="1"/>
              <a:t>ie</a:t>
            </a:r>
            <a:r>
              <a:rPr lang="en-US" b="0" dirty="0"/>
              <a:t> between now and early 2028.</a:t>
            </a:r>
          </a:p>
          <a:p>
            <a:pPr>
              <a:lnSpc>
                <a:spcPct val="100000"/>
              </a:lnSpc>
              <a:spcBef>
                <a:spcPts val="600"/>
              </a:spcBef>
              <a:spcAft>
                <a:spcPts val="600"/>
              </a:spcAft>
            </a:pPr>
            <a:r>
              <a:rPr lang="en-US" b="0" dirty="0"/>
              <a:t>These tasks cover five main areas:</a:t>
            </a:r>
          </a:p>
          <a:p>
            <a:pPr marL="342900" indent="-342900">
              <a:lnSpc>
                <a:spcPct val="100000"/>
              </a:lnSpc>
              <a:spcBef>
                <a:spcPts val="600"/>
              </a:spcBef>
              <a:spcAft>
                <a:spcPts val="600"/>
              </a:spcAft>
              <a:buFont typeface="+mj-lt"/>
              <a:buAutoNum type="arabicPeriod"/>
            </a:pPr>
            <a:r>
              <a:rPr lang="en-US" b="0" dirty="0"/>
              <a:t>Complete the current site investigation campaign </a:t>
            </a:r>
          </a:p>
          <a:p>
            <a:pPr marL="342900" indent="-342900">
              <a:lnSpc>
                <a:spcPct val="100000"/>
              </a:lnSpc>
              <a:spcBef>
                <a:spcPts val="600"/>
              </a:spcBef>
              <a:spcAft>
                <a:spcPts val="600"/>
              </a:spcAft>
              <a:buFont typeface="+mj-lt"/>
              <a:buAutoNum type="arabicPeriod"/>
            </a:pPr>
            <a:r>
              <a:rPr lang="en-US" b="0" dirty="0"/>
              <a:t>Prepare for the second site investigation campaign</a:t>
            </a:r>
          </a:p>
          <a:p>
            <a:pPr marL="342900" indent="-342900">
              <a:lnSpc>
                <a:spcPct val="100000"/>
              </a:lnSpc>
              <a:spcBef>
                <a:spcPts val="600"/>
              </a:spcBef>
              <a:spcAft>
                <a:spcPts val="600"/>
              </a:spcAft>
              <a:buFont typeface="+mj-lt"/>
              <a:buAutoNum type="arabicPeriod"/>
            </a:pPr>
            <a:r>
              <a:rPr lang="en-US" b="0" dirty="0"/>
              <a:t>Develop the surface sites in conjunction with professional architects and engage with stakeholders to develop acceptable solutions</a:t>
            </a:r>
          </a:p>
          <a:p>
            <a:pPr marL="342900" indent="-342900">
              <a:lnSpc>
                <a:spcPct val="100000"/>
              </a:lnSpc>
              <a:spcBef>
                <a:spcPts val="600"/>
              </a:spcBef>
              <a:spcAft>
                <a:spcPts val="600"/>
              </a:spcAft>
              <a:buFont typeface="+mj-lt"/>
              <a:buAutoNum type="arabicPeriod"/>
            </a:pPr>
            <a:r>
              <a:rPr lang="en-US" b="0" dirty="0"/>
              <a:t>Continue to improve the maturity of the underground designs and study some specific technical topics with the aim to reduce overall cost, schedule and technical risks.</a:t>
            </a:r>
          </a:p>
          <a:p>
            <a:pPr marL="342900" indent="-342900">
              <a:lnSpc>
                <a:spcPct val="100000"/>
              </a:lnSpc>
              <a:spcBef>
                <a:spcPts val="600"/>
              </a:spcBef>
              <a:spcAft>
                <a:spcPts val="600"/>
              </a:spcAft>
              <a:buFont typeface="+mj-lt"/>
              <a:buAutoNum type="arabicPeriod"/>
            </a:pPr>
            <a:r>
              <a:rPr lang="en-US" b="0" dirty="0"/>
              <a:t>Advance on the design maturity for the injection complex including impact assessments for the existing structures and infrastructure.</a:t>
            </a:r>
          </a:p>
          <a:p>
            <a:pPr>
              <a:lnSpc>
                <a:spcPct val="100000"/>
              </a:lnSpc>
              <a:spcBef>
                <a:spcPts val="600"/>
              </a:spcBef>
              <a:spcAft>
                <a:spcPts val="600"/>
              </a:spcAft>
            </a:pPr>
            <a:endParaRPr lang="en-US" sz="1600" b="0" dirty="0"/>
          </a:p>
          <a:p>
            <a:pPr>
              <a:spcBef>
                <a:spcPts val="600"/>
              </a:spcBef>
              <a:spcAft>
                <a:spcPts val="600"/>
              </a:spcAft>
            </a:pPr>
            <a:endParaRPr lang="en-US" sz="1600" b="0" dirty="0"/>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spTree>
    <p:extLst>
      <p:ext uri="{BB962C8B-B14F-4D97-AF65-F5344CB8AC3E}">
        <p14:creationId xmlns:p14="http://schemas.microsoft.com/office/powerpoint/2010/main" val="2358500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22</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1"/>
          </p:nvPr>
        </p:nvSpPr>
        <p:spPr>
          <a:xfrm>
            <a:off x="1727684" y="1995686"/>
            <a:ext cx="6264696" cy="2376264"/>
          </a:xfrm>
        </p:spPr>
        <p:txBody>
          <a:bodyPr/>
          <a:lstStyle/>
          <a:p>
            <a:pPr marL="342900" indent="-342900">
              <a:lnSpc>
                <a:spcPct val="100000"/>
              </a:lnSpc>
              <a:spcBef>
                <a:spcPts val="600"/>
              </a:spcBef>
              <a:spcAft>
                <a:spcPts val="600"/>
              </a:spcAft>
              <a:buFont typeface="+mj-lt"/>
              <a:buAutoNum type="arabicPeriod"/>
            </a:pPr>
            <a:r>
              <a:rPr lang="en-US" sz="1800" b="0" dirty="0"/>
              <a:t>Civil Engineering technical, cost and schedule baseline</a:t>
            </a:r>
          </a:p>
          <a:p>
            <a:pPr marL="342900" indent="-342900">
              <a:lnSpc>
                <a:spcPct val="100000"/>
              </a:lnSpc>
              <a:spcBef>
                <a:spcPts val="600"/>
              </a:spcBef>
              <a:spcAft>
                <a:spcPts val="600"/>
              </a:spcAft>
              <a:buFont typeface="+mj-lt"/>
              <a:buAutoNum type="arabicPeriod" startAt="2"/>
            </a:pPr>
            <a:r>
              <a:rPr lang="en-US" sz="1800" b="0" dirty="0"/>
              <a:t>Feedback from European industry</a:t>
            </a:r>
          </a:p>
          <a:p>
            <a:pPr marL="342900" indent="-342900">
              <a:lnSpc>
                <a:spcPct val="100000"/>
              </a:lnSpc>
              <a:spcBef>
                <a:spcPts val="600"/>
              </a:spcBef>
              <a:spcAft>
                <a:spcPts val="600"/>
              </a:spcAft>
              <a:buFont typeface="+mj-lt"/>
              <a:buAutoNum type="arabicPeriod" startAt="2"/>
            </a:pPr>
            <a:r>
              <a:rPr lang="en-US" sz="1800" b="0" dirty="0"/>
              <a:t>Baseline strategy for schedule sequence</a:t>
            </a:r>
          </a:p>
          <a:p>
            <a:pPr marL="342900" indent="-342900">
              <a:lnSpc>
                <a:spcPct val="100000"/>
              </a:lnSpc>
              <a:spcBef>
                <a:spcPts val="600"/>
              </a:spcBef>
              <a:spcAft>
                <a:spcPts val="600"/>
              </a:spcAft>
              <a:buFont typeface="+mj-lt"/>
              <a:buAutoNum type="arabicPeriod" startAt="2"/>
            </a:pPr>
            <a:r>
              <a:rPr lang="en-US" sz="1800" b="0" dirty="0"/>
              <a:t>Results from site investigations</a:t>
            </a:r>
          </a:p>
          <a:p>
            <a:pPr marL="342900" indent="-342900">
              <a:lnSpc>
                <a:spcPct val="100000"/>
              </a:lnSpc>
              <a:spcBef>
                <a:spcPts val="600"/>
              </a:spcBef>
              <a:spcAft>
                <a:spcPts val="600"/>
              </a:spcAft>
              <a:buFont typeface="+mj-lt"/>
              <a:buAutoNum type="arabicPeriod" startAt="2"/>
            </a:pPr>
            <a:r>
              <a:rPr lang="en-US" sz="1800" b="0" dirty="0"/>
              <a:t>Work scope for Pre-TDR phase</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647273" y="987574"/>
            <a:ext cx="1849454" cy="402033"/>
          </a:xfrm>
        </p:spPr>
        <p:txBody>
          <a:bodyPr/>
          <a:lstStyle/>
          <a:p>
            <a:r>
              <a:rPr lang="en-US" dirty="0"/>
              <a:t>Contents</a:t>
            </a:r>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Tree>
    <p:extLst>
      <p:ext uri="{BB962C8B-B14F-4D97-AF65-F5344CB8AC3E}">
        <p14:creationId xmlns:p14="http://schemas.microsoft.com/office/powerpoint/2010/main" val="382213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1475656" y="131452"/>
            <a:ext cx="6336704" cy="432048"/>
          </a:xfrm>
        </p:spPr>
        <p:txBody>
          <a:bodyPr/>
          <a:lstStyle/>
          <a:p>
            <a:r>
              <a:rPr lang="en-US" sz="1800" dirty="0"/>
              <a:t>Key features of the Underground Civil Engineering Baseline</a:t>
            </a:r>
            <a:endParaRPr lang="en-GB" sz="180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Box 1">
            <a:extLst>
              <a:ext uri="{FF2B5EF4-FFF2-40B4-BE49-F238E27FC236}">
                <a16:creationId xmlns:a16="http://schemas.microsoft.com/office/drawing/2014/main" id="{A306A4CB-866F-A690-5A5E-3439BEEEA7D0}"/>
              </a:ext>
            </a:extLst>
          </p:cNvPr>
          <p:cNvSpPr txBox="1"/>
          <p:nvPr/>
        </p:nvSpPr>
        <p:spPr>
          <a:xfrm>
            <a:off x="159842" y="814044"/>
            <a:ext cx="2914694" cy="4093428"/>
          </a:xfrm>
          <a:prstGeom prst="rect">
            <a:avLst/>
          </a:prstGeom>
          <a:noFill/>
        </p:spPr>
        <p:txBody>
          <a:bodyPr wrap="square" rtlCol="0">
            <a:spAutoFit/>
          </a:bodyPr>
          <a:lstStyle/>
          <a:p>
            <a:pPr marL="171450" indent="-171450" algn="l" defTabSz="600075">
              <a:buFont typeface="Arial" panose="020B0604020202020204" pitchFamily="34" charset="0"/>
              <a:buChar char="•"/>
            </a:pPr>
            <a:r>
              <a:rPr lang="en-US" sz="1200" dirty="0"/>
              <a:t>Tunnel Circumference: 90.7 km</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Excavated vol: 6.25M m</a:t>
            </a:r>
            <a:r>
              <a:rPr lang="en-US" sz="1200" baseline="30000" dirty="0"/>
              <a:t>3</a:t>
            </a:r>
            <a:r>
              <a:rPr lang="en-US" sz="1200" dirty="0"/>
              <a:t> (</a:t>
            </a:r>
            <a:r>
              <a:rPr lang="en-US" sz="1200" i="1" dirty="0"/>
              <a:t>in-situ </a:t>
            </a:r>
            <a:r>
              <a:rPr lang="en-US" sz="1200" dirty="0"/>
              <a:t>volume)</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Access shafts: 12</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Construction shafts: 1</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Large experiment sites: 2</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Small experiment sites: 2</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Technical sites: 4</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Deepest shaft: 400m</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Average shaft depth: 243m</a:t>
            </a:r>
          </a:p>
          <a:p>
            <a:pPr marL="171450" indent="-171450" algn="l">
              <a:buFont typeface="Arial" panose="020B0604020202020204" pitchFamily="34" charset="0"/>
              <a:buChar char="•"/>
            </a:pPr>
            <a:endParaRPr lang="en-US" sz="1200" dirty="0"/>
          </a:p>
          <a:p>
            <a:pPr marL="171450" indent="-171450" algn="l">
              <a:buFont typeface="Arial" panose="020B0604020202020204" pitchFamily="34" charset="0"/>
              <a:buChar char="•"/>
            </a:pPr>
            <a:r>
              <a:rPr lang="en-US" sz="1200" dirty="0"/>
              <a:t>Total concrete volume: 1.9 M m</a:t>
            </a:r>
            <a:r>
              <a:rPr lang="en-US" sz="1200" baseline="30000" dirty="0"/>
              <a:t>3</a:t>
            </a:r>
          </a:p>
          <a:p>
            <a:pPr algn="l"/>
            <a:endParaRPr lang="en-US" sz="1200" b="1" baseline="30000" dirty="0"/>
          </a:p>
          <a:p>
            <a:pPr algn="l"/>
            <a:endParaRPr lang="en-GB" sz="1200" b="1" dirty="0"/>
          </a:p>
        </p:txBody>
      </p:sp>
      <p:pic>
        <p:nvPicPr>
          <p:cNvPr id="5" name="Picture 4">
            <a:extLst>
              <a:ext uri="{FF2B5EF4-FFF2-40B4-BE49-F238E27FC236}">
                <a16:creationId xmlns:a16="http://schemas.microsoft.com/office/drawing/2014/main" id="{F903BF62-D533-C368-3597-3E9C89C60A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915566"/>
            <a:ext cx="5368730" cy="3890384"/>
          </a:xfrm>
          <a:prstGeom prst="rect">
            <a:avLst/>
          </a:prstGeom>
          <a:ln w="12700">
            <a:solidFill>
              <a:schemeClr val="tx1"/>
            </a:solidFill>
          </a:ln>
        </p:spPr>
      </p:pic>
    </p:spTree>
    <p:extLst>
      <p:ext uri="{BB962C8B-B14F-4D97-AF65-F5344CB8AC3E}">
        <p14:creationId xmlns:p14="http://schemas.microsoft.com/office/powerpoint/2010/main" val="3160559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9" name="TextBox 8">
            <a:extLst>
              <a:ext uri="{FF2B5EF4-FFF2-40B4-BE49-F238E27FC236}">
                <a16:creationId xmlns:a16="http://schemas.microsoft.com/office/drawing/2014/main" id="{7B44AC1E-AE70-81EA-A82F-4DD8C8782B7D}"/>
              </a:ext>
            </a:extLst>
          </p:cNvPr>
          <p:cNvSpPr txBox="1"/>
          <p:nvPr/>
        </p:nvSpPr>
        <p:spPr>
          <a:xfrm>
            <a:off x="1551206" y="338978"/>
            <a:ext cx="6337495" cy="646331"/>
          </a:xfrm>
          <a:prstGeom prst="rect">
            <a:avLst/>
          </a:prstGeom>
          <a:noFill/>
        </p:spPr>
        <p:txBody>
          <a:bodyPr wrap="square" rtlCol="0">
            <a:spAutoFit/>
          </a:bodyPr>
          <a:lstStyle/>
          <a:p>
            <a:r>
              <a:rPr lang="en-US" sz="1800" b="1" dirty="0"/>
              <a:t>Comparison between FCC and the ATLAS/CMS Caverns Complexes</a:t>
            </a:r>
            <a:endParaRPr lang="en-GB" sz="1800" b="1" dirty="0"/>
          </a:p>
        </p:txBody>
      </p:sp>
      <p:sp>
        <p:nvSpPr>
          <p:cNvPr id="10" name="TextBox 9">
            <a:extLst>
              <a:ext uri="{FF2B5EF4-FFF2-40B4-BE49-F238E27FC236}">
                <a16:creationId xmlns:a16="http://schemas.microsoft.com/office/drawing/2014/main" id="{41D38D0F-FE41-4E75-8D5A-ECCB1F8F9B02}"/>
              </a:ext>
            </a:extLst>
          </p:cNvPr>
          <p:cNvSpPr txBox="1"/>
          <p:nvPr/>
        </p:nvSpPr>
        <p:spPr>
          <a:xfrm>
            <a:off x="1238863" y="3728801"/>
            <a:ext cx="769032" cy="369332"/>
          </a:xfrm>
          <a:prstGeom prst="rect">
            <a:avLst/>
          </a:prstGeom>
          <a:noFill/>
        </p:spPr>
        <p:txBody>
          <a:bodyPr wrap="square" rtlCol="0">
            <a:spAutoFit/>
          </a:bodyPr>
          <a:lstStyle/>
          <a:p>
            <a:r>
              <a:rPr lang="en-US" sz="1800" b="1" dirty="0"/>
              <a:t>FCC</a:t>
            </a:r>
            <a:endParaRPr lang="en-GB" sz="1800" b="1" dirty="0"/>
          </a:p>
        </p:txBody>
      </p:sp>
      <p:sp>
        <p:nvSpPr>
          <p:cNvPr id="12" name="TextBox 11">
            <a:extLst>
              <a:ext uri="{FF2B5EF4-FFF2-40B4-BE49-F238E27FC236}">
                <a16:creationId xmlns:a16="http://schemas.microsoft.com/office/drawing/2014/main" id="{87C3F164-9575-72AC-7348-070C894E49B1}"/>
              </a:ext>
            </a:extLst>
          </p:cNvPr>
          <p:cNvSpPr txBox="1"/>
          <p:nvPr/>
        </p:nvSpPr>
        <p:spPr>
          <a:xfrm>
            <a:off x="7504185" y="3728801"/>
            <a:ext cx="769032" cy="369332"/>
          </a:xfrm>
          <a:prstGeom prst="rect">
            <a:avLst/>
          </a:prstGeom>
          <a:noFill/>
        </p:spPr>
        <p:txBody>
          <a:bodyPr wrap="square" rtlCol="0">
            <a:spAutoFit/>
          </a:bodyPr>
          <a:lstStyle/>
          <a:p>
            <a:r>
              <a:rPr lang="en-US" sz="1800" b="1" dirty="0"/>
              <a:t>CMS</a:t>
            </a:r>
            <a:endParaRPr lang="en-GB" sz="1800" b="1" dirty="0"/>
          </a:p>
        </p:txBody>
      </p:sp>
      <p:sp>
        <p:nvSpPr>
          <p:cNvPr id="13" name="TextBox 12">
            <a:extLst>
              <a:ext uri="{FF2B5EF4-FFF2-40B4-BE49-F238E27FC236}">
                <a16:creationId xmlns:a16="http://schemas.microsoft.com/office/drawing/2014/main" id="{3577FE77-2B30-23D2-1D95-7F520666883F}"/>
              </a:ext>
            </a:extLst>
          </p:cNvPr>
          <p:cNvSpPr txBox="1"/>
          <p:nvPr/>
        </p:nvSpPr>
        <p:spPr>
          <a:xfrm>
            <a:off x="4660451" y="3746651"/>
            <a:ext cx="960210" cy="369332"/>
          </a:xfrm>
          <a:prstGeom prst="rect">
            <a:avLst/>
          </a:prstGeom>
          <a:noFill/>
        </p:spPr>
        <p:txBody>
          <a:bodyPr wrap="square" rtlCol="0">
            <a:spAutoFit/>
          </a:bodyPr>
          <a:lstStyle/>
          <a:p>
            <a:r>
              <a:rPr lang="en-US" sz="1800" b="1" dirty="0"/>
              <a:t>ATLAS</a:t>
            </a:r>
            <a:endParaRPr lang="en-GB" sz="1800" b="1" dirty="0"/>
          </a:p>
        </p:txBody>
      </p:sp>
      <p:pic>
        <p:nvPicPr>
          <p:cNvPr id="3" name="Picture 2">
            <a:extLst>
              <a:ext uri="{FF2B5EF4-FFF2-40B4-BE49-F238E27FC236}">
                <a16:creationId xmlns:a16="http://schemas.microsoft.com/office/drawing/2014/main" id="{33698E40-1AAA-F499-95FD-02E64AC9C726}"/>
              </a:ext>
            </a:extLst>
          </p:cNvPr>
          <p:cNvPicPr>
            <a:picLocks noChangeAspect="1"/>
          </p:cNvPicPr>
          <p:nvPr/>
        </p:nvPicPr>
        <p:blipFill>
          <a:blip r:embed="rId2"/>
          <a:stretch>
            <a:fillRect/>
          </a:stretch>
        </p:blipFill>
        <p:spPr>
          <a:xfrm>
            <a:off x="115990" y="672404"/>
            <a:ext cx="3073447" cy="3092303"/>
          </a:xfrm>
          <a:prstGeom prst="rect">
            <a:avLst/>
          </a:prstGeom>
        </p:spPr>
      </p:pic>
      <p:pic>
        <p:nvPicPr>
          <p:cNvPr id="15" name="Picture 14">
            <a:extLst>
              <a:ext uri="{FF2B5EF4-FFF2-40B4-BE49-F238E27FC236}">
                <a16:creationId xmlns:a16="http://schemas.microsoft.com/office/drawing/2014/main" id="{B9238E0F-2D9B-70DD-8912-1D1EE0F68400}"/>
              </a:ext>
            </a:extLst>
          </p:cNvPr>
          <p:cNvPicPr>
            <a:picLocks noChangeAspect="1"/>
          </p:cNvPicPr>
          <p:nvPr/>
        </p:nvPicPr>
        <p:blipFill>
          <a:blip r:embed="rId3"/>
          <a:stretch>
            <a:fillRect/>
          </a:stretch>
        </p:blipFill>
        <p:spPr>
          <a:xfrm>
            <a:off x="3195516" y="1005635"/>
            <a:ext cx="3073447" cy="2703557"/>
          </a:xfrm>
          <a:prstGeom prst="rect">
            <a:avLst/>
          </a:prstGeom>
        </p:spPr>
      </p:pic>
      <p:pic>
        <p:nvPicPr>
          <p:cNvPr id="17" name="Picture 16">
            <a:extLst>
              <a:ext uri="{FF2B5EF4-FFF2-40B4-BE49-F238E27FC236}">
                <a16:creationId xmlns:a16="http://schemas.microsoft.com/office/drawing/2014/main" id="{D5DE03D8-7155-9B53-B14E-F62C88BAD37F}"/>
              </a:ext>
            </a:extLst>
          </p:cNvPr>
          <p:cNvPicPr>
            <a:picLocks noChangeAspect="1"/>
          </p:cNvPicPr>
          <p:nvPr/>
        </p:nvPicPr>
        <p:blipFill>
          <a:blip r:embed="rId4"/>
          <a:stretch>
            <a:fillRect/>
          </a:stretch>
        </p:blipFill>
        <p:spPr>
          <a:xfrm>
            <a:off x="6910341" y="941082"/>
            <a:ext cx="1834959" cy="2600116"/>
          </a:xfrm>
          <a:prstGeom prst="rect">
            <a:avLst/>
          </a:prstGeom>
        </p:spPr>
      </p:pic>
      <p:sp>
        <p:nvSpPr>
          <p:cNvPr id="4" name="TextBox 3">
            <a:extLst>
              <a:ext uri="{FF2B5EF4-FFF2-40B4-BE49-F238E27FC236}">
                <a16:creationId xmlns:a16="http://schemas.microsoft.com/office/drawing/2014/main" id="{80866827-2FC4-4882-CB5D-13957DCC008F}"/>
              </a:ext>
            </a:extLst>
          </p:cNvPr>
          <p:cNvSpPr txBox="1"/>
          <p:nvPr/>
        </p:nvSpPr>
        <p:spPr>
          <a:xfrm>
            <a:off x="467544" y="4471096"/>
            <a:ext cx="7992888" cy="461665"/>
          </a:xfrm>
          <a:prstGeom prst="rect">
            <a:avLst/>
          </a:prstGeom>
          <a:noFill/>
        </p:spPr>
        <p:txBody>
          <a:bodyPr wrap="square" rtlCol="0">
            <a:spAutoFit/>
          </a:bodyPr>
          <a:lstStyle/>
          <a:p>
            <a:r>
              <a:rPr lang="en-GB" sz="1200" i="1" dirty="0"/>
              <a:t>Note that although cavern dimensions are similar to FCC, in-situ ground stress is expected to be about 3 x greater</a:t>
            </a:r>
          </a:p>
          <a:p>
            <a:r>
              <a:rPr lang="en-GB" sz="1200" i="1" dirty="0"/>
              <a:t>For the deepest experimental site (PJ) the depth is 250m so in-situ vertical stress will be about 6.4MPa</a:t>
            </a:r>
          </a:p>
        </p:txBody>
      </p:sp>
    </p:spTree>
    <p:extLst>
      <p:ext uri="{BB962C8B-B14F-4D97-AF65-F5344CB8AC3E}">
        <p14:creationId xmlns:p14="http://schemas.microsoft.com/office/powerpoint/2010/main" val="307835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DA28C-F0A5-D3A5-039C-40E0CB20DFA9}"/>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7D96709F-E77E-4852-00BC-17A4C49D715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8" name="Text Placeholder 17">
            <a:extLst>
              <a:ext uri="{FF2B5EF4-FFF2-40B4-BE49-F238E27FC236}">
                <a16:creationId xmlns:a16="http://schemas.microsoft.com/office/drawing/2014/main" id="{059022C0-26BE-E010-4F23-C803510DE349}"/>
              </a:ext>
            </a:extLst>
          </p:cNvPr>
          <p:cNvSpPr>
            <a:spLocks noGrp="1"/>
          </p:cNvSpPr>
          <p:nvPr>
            <p:ph type="body" sz="quarter" idx="11"/>
          </p:nvPr>
        </p:nvSpPr>
        <p:spPr>
          <a:xfrm>
            <a:off x="611560" y="843558"/>
            <a:ext cx="8133740" cy="3744416"/>
          </a:xfrm>
        </p:spPr>
        <p:txBody>
          <a:bodyPr/>
          <a:lstStyle/>
          <a:p>
            <a:pPr marL="285750" indent="-285750">
              <a:lnSpc>
                <a:spcPct val="100000"/>
              </a:lnSpc>
              <a:spcBef>
                <a:spcPts val="600"/>
              </a:spcBef>
              <a:spcAft>
                <a:spcPts val="600"/>
              </a:spcAft>
              <a:buFont typeface="Arial" panose="020B0604020202020204" pitchFamily="34" charset="0"/>
              <a:buChar char="•"/>
            </a:pPr>
            <a:r>
              <a:rPr lang="en-US" b="0" dirty="0"/>
              <a:t>Preliminary plan views and sections of all eight surface sites have been prepared at CERN based on the requirements study led by the integration team and target land plots identified by the territorial implementation team.  </a:t>
            </a:r>
          </a:p>
          <a:p>
            <a:pPr marL="285750" indent="-285750">
              <a:lnSpc>
                <a:spcPct val="100000"/>
              </a:lnSpc>
              <a:spcBef>
                <a:spcPts val="600"/>
              </a:spcBef>
              <a:spcAft>
                <a:spcPts val="600"/>
              </a:spcAft>
              <a:buFont typeface="Arial" panose="020B0604020202020204" pitchFamily="34" charset="0"/>
              <a:buChar char="•"/>
            </a:pPr>
            <a:r>
              <a:rPr lang="en-US" b="0" dirty="0"/>
              <a:t>The dimensions and function of the buildings are to a large extent based on CERNs previous experience as detailed engineering studies for most interfacing systems have not yet been carried out.</a:t>
            </a:r>
          </a:p>
        </p:txBody>
      </p:sp>
      <p:sp>
        <p:nvSpPr>
          <p:cNvPr id="5" name="Titel 4">
            <a:extLst>
              <a:ext uri="{FF2B5EF4-FFF2-40B4-BE49-F238E27FC236}">
                <a16:creationId xmlns:a16="http://schemas.microsoft.com/office/drawing/2014/main" id="{3B501EB2-74D8-03D3-33A3-B9EF1279FF20}"/>
              </a:ext>
            </a:extLst>
          </p:cNvPr>
          <p:cNvSpPr>
            <a:spLocks noGrp="1"/>
          </p:cNvSpPr>
          <p:nvPr>
            <p:ph type="title"/>
          </p:nvPr>
        </p:nvSpPr>
        <p:spPr>
          <a:xfrm>
            <a:off x="2375756" y="206559"/>
            <a:ext cx="4968552" cy="402033"/>
          </a:xfrm>
        </p:spPr>
        <p:txBody>
          <a:bodyPr/>
          <a:lstStyle/>
          <a:p>
            <a:r>
              <a:rPr lang="en-US" sz="2400" dirty="0"/>
              <a:t>Surface Civil Engineering Baseline</a:t>
            </a:r>
          </a:p>
        </p:txBody>
      </p:sp>
      <p:grpSp>
        <p:nvGrpSpPr>
          <p:cNvPr id="7" name="Group 6">
            <a:extLst>
              <a:ext uri="{FF2B5EF4-FFF2-40B4-BE49-F238E27FC236}">
                <a16:creationId xmlns:a16="http://schemas.microsoft.com/office/drawing/2014/main" id="{7BE9D206-ECCC-76CA-7E7C-00C1F38C594F}"/>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F0DFCD2B-0F54-A683-4BBC-56F5ABDE7BF7}"/>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6A47D50C-202B-C2E3-1274-3DD77BB3B89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grpSp>
        <p:nvGrpSpPr>
          <p:cNvPr id="2" name="Group 1">
            <a:extLst>
              <a:ext uri="{FF2B5EF4-FFF2-40B4-BE49-F238E27FC236}">
                <a16:creationId xmlns:a16="http://schemas.microsoft.com/office/drawing/2014/main" id="{57F06E71-D873-415D-07D2-77A565484F16}"/>
              </a:ext>
            </a:extLst>
          </p:cNvPr>
          <p:cNvGrpSpPr/>
          <p:nvPr/>
        </p:nvGrpSpPr>
        <p:grpSpPr>
          <a:xfrm>
            <a:off x="5228917" y="2187687"/>
            <a:ext cx="3805862" cy="2603610"/>
            <a:chOff x="488840" y="617210"/>
            <a:chExt cx="4531223" cy="3185151"/>
          </a:xfrm>
        </p:grpSpPr>
        <p:pic>
          <p:nvPicPr>
            <p:cNvPr id="3" name="Picture 2">
              <a:extLst>
                <a:ext uri="{FF2B5EF4-FFF2-40B4-BE49-F238E27FC236}">
                  <a16:creationId xmlns:a16="http://schemas.microsoft.com/office/drawing/2014/main" id="{6593586B-9C5C-1ECB-7FDF-44225EBCC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40" y="617210"/>
              <a:ext cx="4531223" cy="3185151"/>
            </a:xfrm>
            <a:prstGeom prst="rect">
              <a:avLst/>
            </a:prstGeom>
            <a:ln w="12700">
              <a:solidFill>
                <a:schemeClr val="tx1"/>
              </a:solidFill>
            </a:ln>
          </p:spPr>
        </p:pic>
        <p:sp>
          <p:nvSpPr>
            <p:cNvPr id="4" name="TextBox 3">
              <a:extLst>
                <a:ext uri="{FF2B5EF4-FFF2-40B4-BE49-F238E27FC236}">
                  <a16:creationId xmlns:a16="http://schemas.microsoft.com/office/drawing/2014/main" id="{1ABF7885-7F3B-8384-1B33-E4BDF92BD154}"/>
                </a:ext>
              </a:extLst>
            </p:cNvPr>
            <p:cNvSpPr txBox="1"/>
            <p:nvPr/>
          </p:nvSpPr>
          <p:spPr>
            <a:xfrm>
              <a:off x="611560" y="3452047"/>
              <a:ext cx="1190625" cy="276999"/>
            </a:xfrm>
            <a:prstGeom prst="rect">
              <a:avLst/>
            </a:prstGeom>
            <a:noFill/>
          </p:spPr>
          <p:txBody>
            <a:bodyPr wrap="square" rtlCol="0">
              <a:spAutoFit/>
            </a:bodyPr>
            <a:lstStyle/>
            <a:p>
              <a:pPr algn="ctr"/>
              <a:r>
                <a:rPr lang="es-ES" sz="1200" b="1" dirty="0">
                  <a:latin typeface="Calibri" panose="020F0502020204030204" pitchFamily="34" charset="0"/>
                  <a:cs typeface="Calibri" panose="020F0502020204030204" pitchFamily="34" charset="0"/>
                </a:rPr>
                <a:t>PLAN VIEW</a:t>
              </a:r>
              <a:endParaRPr lang="en-GB" sz="1200" b="1" dirty="0">
                <a:latin typeface="Calibri" panose="020F0502020204030204" pitchFamily="34" charset="0"/>
                <a:cs typeface="Calibri" panose="020F0502020204030204" pitchFamily="34" charset="0"/>
              </a:endParaRPr>
            </a:p>
          </p:txBody>
        </p:sp>
      </p:grpSp>
      <p:sp>
        <p:nvSpPr>
          <p:cNvPr id="6" name="Text Placeholder 17">
            <a:extLst>
              <a:ext uri="{FF2B5EF4-FFF2-40B4-BE49-F238E27FC236}">
                <a16:creationId xmlns:a16="http://schemas.microsoft.com/office/drawing/2014/main" id="{63778C0C-8F55-6855-E596-5BEEF84F2C5C}"/>
              </a:ext>
            </a:extLst>
          </p:cNvPr>
          <p:cNvSpPr txBox="1">
            <a:spLocks/>
          </p:cNvSpPr>
          <p:nvPr/>
        </p:nvSpPr>
        <p:spPr>
          <a:xfrm>
            <a:off x="611560" y="2443651"/>
            <a:ext cx="4426701" cy="103373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Font typeface="Arial" panose="020B0604020202020204" pitchFamily="34" charset="0"/>
              <a:buChar char="•"/>
            </a:pPr>
            <a:r>
              <a:rPr lang="en-US" b="0" dirty="0"/>
              <a:t>The plans, drawings and specifications have been prepared primarily for the purpose of cost estimation, this being done by an external contractor.</a:t>
            </a:r>
          </a:p>
        </p:txBody>
      </p:sp>
      <p:pic>
        <p:nvPicPr>
          <p:cNvPr id="10" name="Picture 9">
            <a:extLst>
              <a:ext uri="{FF2B5EF4-FFF2-40B4-BE49-F238E27FC236}">
                <a16:creationId xmlns:a16="http://schemas.microsoft.com/office/drawing/2014/main" id="{E933C731-4B81-6190-B939-3421B155725B}"/>
              </a:ext>
            </a:extLst>
          </p:cNvPr>
          <p:cNvPicPr>
            <a:picLocks noChangeAspect="1"/>
          </p:cNvPicPr>
          <p:nvPr/>
        </p:nvPicPr>
        <p:blipFill>
          <a:blip r:embed="rId3"/>
          <a:stretch>
            <a:fillRect/>
          </a:stretch>
        </p:blipFill>
        <p:spPr>
          <a:xfrm>
            <a:off x="109221" y="3795886"/>
            <a:ext cx="4929040" cy="660415"/>
          </a:xfrm>
          <a:prstGeom prst="rect">
            <a:avLst/>
          </a:prstGeom>
        </p:spPr>
      </p:pic>
    </p:spTree>
    <p:extLst>
      <p:ext uri="{BB962C8B-B14F-4D97-AF65-F5344CB8AC3E}">
        <p14:creationId xmlns:p14="http://schemas.microsoft.com/office/powerpoint/2010/main" val="2276826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4AC6B1-7048-B6F6-6719-D541FD42DEE2}"/>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pic>
        <p:nvPicPr>
          <p:cNvPr id="7" name="Picture 6">
            <a:extLst>
              <a:ext uri="{FF2B5EF4-FFF2-40B4-BE49-F238E27FC236}">
                <a16:creationId xmlns:a16="http://schemas.microsoft.com/office/drawing/2014/main" id="{C4585536-85AC-EC0A-6468-43186A308D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8104" y="3192782"/>
            <a:ext cx="3491053" cy="1832440"/>
          </a:xfrm>
          <a:prstGeom prst="rect">
            <a:avLst/>
          </a:prstGeom>
          <a:ln w="15875">
            <a:solidFill>
              <a:schemeClr val="tx1"/>
            </a:solidFill>
          </a:ln>
        </p:spPr>
      </p:pic>
      <p:pic>
        <p:nvPicPr>
          <p:cNvPr id="9" name="Picture 8">
            <a:extLst>
              <a:ext uri="{FF2B5EF4-FFF2-40B4-BE49-F238E27FC236}">
                <a16:creationId xmlns:a16="http://schemas.microsoft.com/office/drawing/2014/main" id="{02E1FF35-87C3-F4A8-DDE3-BFE6221845F7}"/>
              </a:ext>
            </a:extLst>
          </p:cNvPr>
          <p:cNvPicPr>
            <a:picLocks noChangeAspect="1"/>
          </p:cNvPicPr>
          <p:nvPr/>
        </p:nvPicPr>
        <p:blipFill>
          <a:blip r:embed="rId3"/>
          <a:stretch>
            <a:fillRect/>
          </a:stretch>
        </p:blipFill>
        <p:spPr>
          <a:xfrm>
            <a:off x="151146" y="915566"/>
            <a:ext cx="5097291" cy="3584492"/>
          </a:xfrm>
          <a:prstGeom prst="rect">
            <a:avLst/>
          </a:prstGeom>
          <a:ln w="15875">
            <a:solidFill>
              <a:schemeClr val="tx1"/>
            </a:solidFill>
          </a:ln>
        </p:spPr>
      </p:pic>
      <p:sp>
        <p:nvSpPr>
          <p:cNvPr id="10" name="TextBox 9">
            <a:extLst>
              <a:ext uri="{FF2B5EF4-FFF2-40B4-BE49-F238E27FC236}">
                <a16:creationId xmlns:a16="http://schemas.microsoft.com/office/drawing/2014/main" id="{300C1A8F-1C86-B79B-E17B-CC9FEB583F2A}"/>
              </a:ext>
            </a:extLst>
          </p:cNvPr>
          <p:cNvSpPr txBox="1"/>
          <p:nvPr/>
        </p:nvSpPr>
        <p:spPr>
          <a:xfrm>
            <a:off x="5436096" y="851586"/>
            <a:ext cx="3598683" cy="2192908"/>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Preliminary layout that fits within current Prevessin fence line.</a:t>
            </a:r>
          </a:p>
          <a:p>
            <a:pPr marL="285750" indent="-285750">
              <a:spcBef>
                <a:spcPts val="600"/>
              </a:spcBef>
              <a:buFont typeface="Arial" panose="020B0604020202020204" pitchFamily="34" charset="0"/>
              <a:buChar char="•"/>
            </a:pPr>
            <a:r>
              <a:rPr lang="en-GB" dirty="0"/>
              <a:t>Contracts for hydrological and geological assessments are about to be launched</a:t>
            </a:r>
          </a:p>
          <a:p>
            <a:pPr marL="285750" indent="-285750">
              <a:spcBef>
                <a:spcPts val="600"/>
              </a:spcBef>
              <a:buFont typeface="Arial" panose="020B0604020202020204" pitchFamily="34" charset="0"/>
              <a:buChar char="•"/>
            </a:pPr>
            <a:r>
              <a:rPr lang="en-GB" dirty="0"/>
              <a:t>Initial state analysis to be undertaken (ATS with HSE).</a:t>
            </a:r>
          </a:p>
          <a:p>
            <a:pPr marL="285750" indent="-285750">
              <a:spcBef>
                <a:spcPts val="600"/>
              </a:spcBef>
              <a:buFont typeface="Arial" panose="020B0604020202020204" pitchFamily="34" charset="0"/>
              <a:buChar char="•"/>
            </a:pPr>
            <a:r>
              <a:rPr lang="en-GB" dirty="0"/>
              <a:t>Studies ongoing to confirm overall footprint and main CE requirements (SY-ABT/PSI/CHART)</a:t>
            </a:r>
          </a:p>
        </p:txBody>
      </p:sp>
      <p:sp>
        <p:nvSpPr>
          <p:cNvPr id="11" name="TextBox 10">
            <a:extLst>
              <a:ext uri="{FF2B5EF4-FFF2-40B4-BE49-F238E27FC236}">
                <a16:creationId xmlns:a16="http://schemas.microsoft.com/office/drawing/2014/main" id="{1788CC61-289D-6470-B3BE-3822DC869082}"/>
              </a:ext>
            </a:extLst>
          </p:cNvPr>
          <p:cNvSpPr txBox="1"/>
          <p:nvPr/>
        </p:nvSpPr>
        <p:spPr>
          <a:xfrm>
            <a:off x="2699792" y="123478"/>
            <a:ext cx="4320480" cy="461665"/>
          </a:xfrm>
          <a:prstGeom prst="rect">
            <a:avLst/>
          </a:prstGeom>
          <a:noFill/>
        </p:spPr>
        <p:txBody>
          <a:bodyPr wrap="square" rtlCol="0">
            <a:spAutoFit/>
          </a:bodyPr>
          <a:lstStyle/>
          <a:p>
            <a:r>
              <a:rPr lang="en-GB" sz="2400" dirty="0"/>
              <a:t>Injection Complex Baseline</a:t>
            </a:r>
          </a:p>
        </p:txBody>
      </p:sp>
    </p:spTree>
    <p:extLst>
      <p:ext uri="{BB962C8B-B14F-4D97-AF65-F5344CB8AC3E}">
        <p14:creationId xmlns:p14="http://schemas.microsoft.com/office/powerpoint/2010/main" val="4066954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8FCE0-FED0-8770-6EC9-2F8C507A3CA6}"/>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A6488CF2-D8F7-F384-1E95-53279448979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18" name="Text Placeholder 17">
            <a:extLst>
              <a:ext uri="{FF2B5EF4-FFF2-40B4-BE49-F238E27FC236}">
                <a16:creationId xmlns:a16="http://schemas.microsoft.com/office/drawing/2014/main" id="{A382F074-DB7A-562F-03FF-207FD7632B1A}"/>
              </a:ext>
            </a:extLst>
          </p:cNvPr>
          <p:cNvSpPr>
            <a:spLocks noGrp="1"/>
          </p:cNvSpPr>
          <p:nvPr>
            <p:ph type="body" sz="quarter" idx="11"/>
          </p:nvPr>
        </p:nvSpPr>
        <p:spPr>
          <a:xfrm>
            <a:off x="395536" y="767937"/>
            <a:ext cx="8103636" cy="504056"/>
          </a:xfrm>
        </p:spPr>
        <p:txBody>
          <a:bodyPr/>
          <a:lstStyle/>
          <a:p>
            <a:pPr marL="285750" indent="-285750">
              <a:lnSpc>
                <a:spcPct val="100000"/>
              </a:lnSpc>
              <a:spcBef>
                <a:spcPts val="600"/>
              </a:spcBef>
              <a:spcAft>
                <a:spcPts val="600"/>
              </a:spcAft>
              <a:buFont typeface="Arial" panose="020B0604020202020204" pitchFamily="34" charset="0"/>
              <a:buChar char="•"/>
            </a:pPr>
            <a:r>
              <a:rPr lang="en-US" b="0" dirty="0"/>
              <a:t>External consultant ILF (AT/CH) were contracted to update the schedule and cost estimate for the underground works for the baseline civil engineering as of October 2024.</a:t>
            </a:r>
          </a:p>
        </p:txBody>
      </p:sp>
      <p:sp>
        <p:nvSpPr>
          <p:cNvPr id="5" name="Titel 4">
            <a:extLst>
              <a:ext uri="{FF2B5EF4-FFF2-40B4-BE49-F238E27FC236}">
                <a16:creationId xmlns:a16="http://schemas.microsoft.com/office/drawing/2014/main" id="{733064D0-1C2E-C7E1-169D-5BDF0E6024C5}"/>
              </a:ext>
            </a:extLst>
          </p:cNvPr>
          <p:cNvSpPr>
            <a:spLocks noGrp="1"/>
          </p:cNvSpPr>
          <p:nvPr>
            <p:ph type="title"/>
          </p:nvPr>
        </p:nvSpPr>
        <p:spPr>
          <a:xfrm>
            <a:off x="2526250" y="200041"/>
            <a:ext cx="3989966" cy="402033"/>
          </a:xfrm>
        </p:spPr>
        <p:txBody>
          <a:bodyPr/>
          <a:lstStyle/>
          <a:p>
            <a:r>
              <a:rPr lang="en-US" sz="2400" dirty="0"/>
              <a:t>Construction Schedule/Cost</a:t>
            </a:r>
          </a:p>
        </p:txBody>
      </p:sp>
      <p:grpSp>
        <p:nvGrpSpPr>
          <p:cNvPr id="7" name="Group 6">
            <a:extLst>
              <a:ext uri="{FF2B5EF4-FFF2-40B4-BE49-F238E27FC236}">
                <a16:creationId xmlns:a16="http://schemas.microsoft.com/office/drawing/2014/main" id="{6BEBED7E-7376-D3AA-77BD-9EB8A6AFAFF8}"/>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46F49467-B88A-B075-238B-135F230E9A21}"/>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FF371B0B-AEE2-C4DA-80F8-9ED9B10C15D9}"/>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pic>
        <p:nvPicPr>
          <p:cNvPr id="12" name="Picture 11">
            <a:extLst>
              <a:ext uri="{FF2B5EF4-FFF2-40B4-BE49-F238E27FC236}">
                <a16:creationId xmlns:a16="http://schemas.microsoft.com/office/drawing/2014/main" id="{A93F57C7-39BD-584E-5356-52AEE6DBFC52}"/>
              </a:ext>
            </a:extLst>
          </p:cNvPr>
          <p:cNvPicPr>
            <a:picLocks noChangeAspect="1"/>
          </p:cNvPicPr>
          <p:nvPr/>
        </p:nvPicPr>
        <p:blipFill>
          <a:blip r:embed="rId2"/>
          <a:stretch>
            <a:fillRect/>
          </a:stretch>
        </p:blipFill>
        <p:spPr>
          <a:xfrm>
            <a:off x="6374889" y="1500747"/>
            <a:ext cx="2391455" cy="3230394"/>
          </a:xfrm>
          <a:prstGeom prst="rect">
            <a:avLst/>
          </a:prstGeom>
          <a:ln w="12700">
            <a:solidFill>
              <a:schemeClr val="tx1"/>
            </a:solidFill>
          </a:ln>
        </p:spPr>
      </p:pic>
      <p:sp>
        <p:nvSpPr>
          <p:cNvPr id="13" name="Text Placeholder 17">
            <a:extLst>
              <a:ext uri="{FF2B5EF4-FFF2-40B4-BE49-F238E27FC236}">
                <a16:creationId xmlns:a16="http://schemas.microsoft.com/office/drawing/2014/main" id="{12752D68-40CB-3F36-700B-9D2FFF17E82C}"/>
              </a:ext>
            </a:extLst>
          </p:cNvPr>
          <p:cNvSpPr txBox="1">
            <a:spLocks/>
          </p:cNvSpPr>
          <p:nvPr/>
        </p:nvSpPr>
        <p:spPr>
          <a:xfrm>
            <a:off x="377656" y="1437856"/>
            <a:ext cx="5778520" cy="335617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Font typeface="Arial" panose="020B0604020202020204" pitchFamily="34" charset="0"/>
              <a:buChar char="•"/>
            </a:pPr>
            <a:r>
              <a:rPr lang="en-US" b="0" dirty="0"/>
              <a:t>A detailed schedule was built up using assumed construction methodology and sequencing as well as ILF data on construction performance (advance rates etc.) from numerous underground projects.</a:t>
            </a:r>
          </a:p>
          <a:p>
            <a:pPr marL="285750" indent="-285750">
              <a:lnSpc>
                <a:spcPct val="100000"/>
              </a:lnSpc>
              <a:spcBef>
                <a:spcPts val="600"/>
              </a:spcBef>
              <a:spcAft>
                <a:spcPts val="600"/>
              </a:spcAft>
              <a:buFont typeface="Arial" panose="020B0604020202020204" pitchFamily="34" charset="0"/>
              <a:buChar char="•"/>
            </a:pPr>
            <a:r>
              <a:rPr lang="en-US" b="0" dirty="0"/>
              <a:t>The update includes the the CERN decision to drive 2 TBMs from four of the eight sites and also included the removal of the constraint that tunnel sectors must be handed over to CERN only when fully complete over their full 11km length. </a:t>
            </a:r>
          </a:p>
          <a:p>
            <a:pPr marL="285750" indent="-285750">
              <a:lnSpc>
                <a:spcPct val="100000"/>
              </a:lnSpc>
              <a:spcBef>
                <a:spcPts val="600"/>
              </a:spcBef>
              <a:spcAft>
                <a:spcPts val="600"/>
              </a:spcAft>
              <a:buFont typeface="Arial" panose="020B0604020202020204" pitchFamily="34" charset="0"/>
              <a:buChar char="•"/>
            </a:pPr>
            <a:r>
              <a:rPr lang="en-US" b="0" dirty="0"/>
              <a:t>Unit costs were updated and advance rates of tunnel excavation reduced to account from industry feedback given to CERN.</a:t>
            </a:r>
          </a:p>
          <a:p>
            <a:pPr marL="285750" indent="-285750">
              <a:lnSpc>
                <a:spcPct val="100000"/>
              </a:lnSpc>
              <a:spcBef>
                <a:spcPts val="600"/>
              </a:spcBef>
              <a:spcAft>
                <a:spcPts val="600"/>
              </a:spcAft>
              <a:buFont typeface="Arial" panose="020B0604020202020204" pitchFamily="34" charset="0"/>
              <a:buChar char="•"/>
            </a:pPr>
            <a:r>
              <a:rPr lang="en-US" b="0" dirty="0"/>
              <a:t>Phased handover of tunnel sectors now gives a wider spread on sector delivery dates but gives earlier access to the finished tunnel from the technical sites. </a:t>
            </a:r>
          </a:p>
        </p:txBody>
      </p:sp>
    </p:spTree>
    <p:extLst>
      <p:ext uri="{BB962C8B-B14F-4D97-AF65-F5344CB8AC3E}">
        <p14:creationId xmlns:p14="http://schemas.microsoft.com/office/powerpoint/2010/main" val="1165937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C81F7-C5DA-98E7-24DA-F3FAA81A1A4B}"/>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3038056F-13CB-9888-F35B-7965DB5B2D5F}"/>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5" name="Titel 4">
            <a:extLst>
              <a:ext uri="{FF2B5EF4-FFF2-40B4-BE49-F238E27FC236}">
                <a16:creationId xmlns:a16="http://schemas.microsoft.com/office/drawing/2014/main" id="{04AA6175-400E-2D34-5910-44B60CD0B2E5}"/>
              </a:ext>
            </a:extLst>
          </p:cNvPr>
          <p:cNvSpPr>
            <a:spLocks noGrp="1"/>
          </p:cNvSpPr>
          <p:nvPr>
            <p:ph type="title"/>
          </p:nvPr>
        </p:nvSpPr>
        <p:spPr>
          <a:xfrm>
            <a:off x="2526250" y="200041"/>
            <a:ext cx="4205990" cy="402033"/>
          </a:xfrm>
        </p:spPr>
        <p:txBody>
          <a:bodyPr/>
          <a:lstStyle/>
          <a:p>
            <a:r>
              <a:rPr lang="en-US" sz="2400" dirty="0"/>
              <a:t>Construction Schedule/Cost</a:t>
            </a:r>
          </a:p>
        </p:txBody>
      </p:sp>
      <p:grpSp>
        <p:nvGrpSpPr>
          <p:cNvPr id="7" name="Group 6">
            <a:extLst>
              <a:ext uri="{FF2B5EF4-FFF2-40B4-BE49-F238E27FC236}">
                <a16:creationId xmlns:a16="http://schemas.microsoft.com/office/drawing/2014/main" id="{7D40D1DE-5A0F-1A54-5678-552EEB9913CD}"/>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DA78873F-5B5C-142B-5F0A-EDD40A9F9EE2}"/>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3B7C178B-D5DC-7AFA-D015-0941D704DA47}"/>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13" name="Text Placeholder 17">
            <a:extLst>
              <a:ext uri="{FF2B5EF4-FFF2-40B4-BE49-F238E27FC236}">
                <a16:creationId xmlns:a16="http://schemas.microsoft.com/office/drawing/2014/main" id="{624E7209-98BC-2491-A99B-2D74533C1357}"/>
              </a:ext>
            </a:extLst>
          </p:cNvPr>
          <p:cNvSpPr txBox="1">
            <a:spLocks/>
          </p:cNvSpPr>
          <p:nvPr/>
        </p:nvSpPr>
        <p:spPr>
          <a:xfrm>
            <a:off x="395536" y="710996"/>
            <a:ext cx="8136904" cy="190702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buFont typeface="Arial" panose="020B0604020202020204" pitchFamily="34" charset="0"/>
              <a:buChar char="•"/>
            </a:pPr>
            <a:r>
              <a:rPr lang="en-US" b="0" dirty="0"/>
              <a:t>For the surface works, CERN contracted with a UK/FR/CH consortium from the Ingerop engineering group. </a:t>
            </a:r>
          </a:p>
          <a:p>
            <a:pPr marL="285750" indent="-285750">
              <a:lnSpc>
                <a:spcPct val="100000"/>
              </a:lnSpc>
              <a:spcBef>
                <a:spcPts val="600"/>
              </a:spcBef>
              <a:buFont typeface="Arial" panose="020B0604020202020204" pitchFamily="34" charset="0"/>
              <a:buChar char="•"/>
            </a:pPr>
            <a:r>
              <a:rPr lang="en-US" b="0" dirty="0"/>
              <a:t>CERN prepared preliminary layouts and cross-sections for each surface site as well as bills of quantities for two of the sites. </a:t>
            </a:r>
          </a:p>
          <a:p>
            <a:pPr marL="285750" indent="-285750">
              <a:lnSpc>
                <a:spcPct val="100000"/>
              </a:lnSpc>
              <a:spcBef>
                <a:spcPts val="600"/>
              </a:spcBef>
              <a:buFont typeface="Arial" panose="020B0604020202020204" pitchFamily="34" charset="0"/>
              <a:buChar char="•"/>
            </a:pPr>
            <a:r>
              <a:rPr lang="en-US" b="0" dirty="0"/>
              <a:t>The consultant built up cost estimates based on quantities for all buildings/infrastructure for each of the eight sites.</a:t>
            </a:r>
          </a:p>
          <a:p>
            <a:pPr marL="285750" indent="-285750">
              <a:lnSpc>
                <a:spcPct val="100000"/>
              </a:lnSpc>
              <a:spcBef>
                <a:spcPts val="600"/>
              </a:spcBef>
              <a:buFont typeface="Arial" panose="020B0604020202020204" pitchFamily="34" charset="0"/>
              <a:buChar char="•"/>
            </a:pPr>
            <a:r>
              <a:rPr lang="en-US" b="0" dirty="0"/>
              <a:t>The same consultant performed a similar exercise for the FCC Injector complex on the Prevessin site.</a:t>
            </a:r>
          </a:p>
          <a:p>
            <a:pPr marL="285750" indent="-285750">
              <a:lnSpc>
                <a:spcPct val="100000"/>
              </a:lnSpc>
              <a:spcBef>
                <a:spcPts val="600"/>
              </a:spcBef>
              <a:buFont typeface="Arial" panose="020B0604020202020204" pitchFamily="34" charset="0"/>
              <a:buChar char="•"/>
            </a:pPr>
            <a:endParaRPr lang="en-US" b="0" dirty="0"/>
          </a:p>
        </p:txBody>
      </p:sp>
      <p:pic>
        <p:nvPicPr>
          <p:cNvPr id="3" name="Picture 2">
            <a:extLst>
              <a:ext uri="{FF2B5EF4-FFF2-40B4-BE49-F238E27FC236}">
                <a16:creationId xmlns:a16="http://schemas.microsoft.com/office/drawing/2014/main" id="{D5A8ED6D-E8D4-E2B9-AC23-39FF823ECB40}"/>
              </a:ext>
            </a:extLst>
          </p:cNvPr>
          <p:cNvPicPr>
            <a:picLocks noChangeAspect="1"/>
          </p:cNvPicPr>
          <p:nvPr/>
        </p:nvPicPr>
        <p:blipFill>
          <a:blip r:embed="rId2"/>
          <a:stretch>
            <a:fillRect/>
          </a:stretch>
        </p:blipFill>
        <p:spPr>
          <a:xfrm>
            <a:off x="6588224" y="2655243"/>
            <a:ext cx="1701280" cy="2416249"/>
          </a:xfrm>
          <a:prstGeom prst="rect">
            <a:avLst/>
          </a:prstGeom>
          <a:ln>
            <a:solidFill>
              <a:schemeClr val="tx1"/>
            </a:solidFill>
          </a:ln>
        </p:spPr>
      </p:pic>
      <p:pic>
        <p:nvPicPr>
          <p:cNvPr id="6" name="Picture 5">
            <a:extLst>
              <a:ext uri="{FF2B5EF4-FFF2-40B4-BE49-F238E27FC236}">
                <a16:creationId xmlns:a16="http://schemas.microsoft.com/office/drawing/2014/main" id="{457A03C3-2BA5-A31F-B663-C1C8D37B4705}"/>
              </a:ext>
            </a:extLst>
          </p:cNvPr>
          <p:cNvPicPr>
            <a:picLocks noChangeAspect="1"/>
          </p:cNvPicPr>
          <p:nvPr/>
        </p:nvPicPr>
        <p:blipFill>
          <a:blip r:embed="rId3"/>
          <a:stretch>
            <a:fillRect/>
          </a:stretch>
        </p:blipFill>
        <p:spPr>
          <a:xfrm>
            <a:off x="4499992" y="2660614"/>
            <a:ext cx="1706097" cy="2416249"/>
          </a:xfrm>
          <a:prstGeom prst="rect">
            <a:avLst/>
          </a:prstGeom>
          <a:ln>
            <a:solidFill>
              <a:schemeClr val="tx1"/>
            </a:solidFill>
          </a:ln>
        </p:spPr>
      </p:pic>
      <p:sp>
        <p:nvSpPr>
          <p:cNvPr id="4" name="Text Placeholder 17">
            <a:extLst>
              <a:ext uri="{FF2B5EF4-FFF2-40B4-BE49-F238E27FC236}">
                <a16:creationId xmlns:a16="http://schemas.microsoft.com/office/drawing/2014/main" id="{4DEDFCEF-6397-616D-3D1C-C725AC62F808}"/>
              </a:ext>
            </a:extLst>
          </p:cNvPr>
          <p:cNvSpPr txBox="1">
            <a:spLocks/>
          </p:cNvSpPr>
          <p:nvPr/>
        </p:nvSpPr>
        <p:spPr>
          <a:xfrm>
            <a:off x="395536" y="2856983"/>
            <a:ext cx="3899246" cy="158697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buFont typeface="Arial" panose="020B0604020202020204" pitchFamily="34" charset="0"/>
              <a:buChar char="•"/>
            </a:pPr>
            <a:r>
              <a:rPr lang="en-US" b="0" dirty="0"/>
              <a:t>The surface buildings make up about 12% of the civil works (by cost).</a:t>
            </a:r>
          </a:p>
          <a:p>
            <a:pPr marL="285750" indent="-285750">
              <a:lnSpc>
                <a:spcPct val="100000"/>
              </a:lnSpc>
              <a:spcBef>
                <a:spcPts val="600"/>
              </a:spcBef>
              <a:buFont typeface="Arial" panose="020B0604020202020204" pitchFamily="34" charset="0"/>
              <a:buChar char="•"/>
            </a:pPr>
            <a:r>
              <a:rPr lang="en-US" b="0" dirty="0"/>
              <a:t>No detailed schedule has been prepared for the surface buildings, but it is expected that most of the work will be done off the project critical path. </a:t>
            </a:r>
          </a:p>
          <a:p>
            <a:pPr marL="285750" indent="-285750">
              <a:lnSpc>
                <a:spcPct val="100000"/>
              </a:lnSpc>
              <a:spcBef>
                <a:spcPts val="600"/>
              </a:spcBef>
              <a:buFont typeface="Arial" panose="020B0604020202020204" pitchFamily="34" charset="0"/>
              <a:buChar char="•"/>
            </a:pPr>
            <a:endParaRPr lang="en-US" b="0" dirty="0"/>
          </a:p>
          <a:p>
            <a:pPr marL="285750" indent="-285750">
              <a:lnSpc>
                <a:spcPct val="100000"/>
              </a:lnSpc>
              <a:spcBef>
                <a:spcPts val="600"/>
              </a:spcBef>
              <a:buFont typeface="Arial" panose="020B0604020202020204" pitchFamily="34" charset="0"/>
              <a:buChar char="•"/>
            </a:pPr>
            <a:endParaRPr lang="en-US" b="0" dirty="0"/>
          </a:p>
        </p:txBody>
      </p:sp>
    </p:spTree>
    <p:extLst>
      <p:ext uri="{BB962C8B-B14F-4D97-AF65-F5344CB8AC3E}">
        <p14:creationId xmlns:p14="http://schemas.microsoft.com/office/powerpoint/2010/main" val="1756127957"/>
      </p:ext>
    </p:extLst>
  </p:cSld>
  <p:clrMapOvr>
    <a:masterClrMapping/>
  </p:clrMapOvr>
</p:sld>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5997</TotalTime>
  <Words>2026</Words>
  <Application>Microsoft Office PowerPoint</Application>
  <PresentationFormat>On-screen Show (16:9)</PresentationFormat>
  <Paragraphs>281</Paragraphs>
  <Slides>22</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Titleslides, Conclusion</vt:lpstr>
      <vt:lpstr>update on Civil engineering for the fcc</vt:lpstr>
      <vt:lpstr>Progress on Civil engineering for the fcc</vt:lpstr>
      <vt:lpstr>Contents</vt:lpstr>
      <vt:lpstr>Key features of the Underground Civil Engineering Baseline</vt:lpstr>
      <vt:lpstr>PowerPoint Presentation</vt:lpstr>
      <vt:lpstr>Surface Civil Engineering Baseline</vt:lpstr>
      <vt:lpstr>PowerPoint Presentation</vt:lpstr>
      <vt:lpstr>Construction Schedule/Cost</vt:lpstr>
      <vt:lpstr>Construction Schedule/Cost</vt:lpstr>
      <vt:lpstr>PowerPoint Presentation</vt:lpstr>
      <vt:lpstr>Industry Feedback</vt:lpstr>
      <vt:lpstr>Technical  Feedback</vt:lpstr>
      <vt:lpstr>PowerPoint Presentation</vt:lpstr>
      <vt:lpstr>Contract Strategy for Construction</vt:lpstr>
      <vt:lpstr>Contract Strategy for Construction</vt:lpstr>
      <vt:lpstr>Areas of Geological Uncertainty </vt:lpstr>
      <vt:lpstr>Site Investigation Phase 1</vt:lpstr>
      <vt:lpstr>Overview of Works</vt:lpstr>
      <vt:lpstr>Preliminary Results</vt:lpstr>
      <vt:lpstr>Preliminary Results</vt:lpstr>
      <vt:lpstr>Pre-TDR Work Scope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timothy watson</dc:creator>
  <cp:keywords>AUTWA; PR; BLN; 0230;FCC_Week;vienna</cp:keywords>
  <cp:lastModifiedBy>Tim Watson</cp:lastModifiedBy>
  <cp:revision>23</cp:revision>
  <cp:lastPrinted>2025-05-16T07:08:20Z</cp:lastPrinted>
  <dcterms:created xsi:type="dcterms:W3CDTF">2020-10-27T09:23:42Z</dcterms:created>
  <dcterms:modified xsi:type="dcterms:W3CDTF">2025-05-19T07:38:46Z</dcterms:modified>
</cp:coreProperties>
</file>