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43"/>
  </p:notesMasterIdLst>
  <p:sldIdLst>
    <p:sldId id="263" r:id="rId4"/>
    <p:sldId id="558" r:id="rId5"/>
    <p:sldId id="275" r:id="rId6"/>
    <p:sldId id="632" r:id="rId7"/>
    <p:sldId id="635" r:id="rId8"/>
    <p:sldId id="563" r:id="rId9"/>
    <p:sldId id="570" r:id="rId10"/>
    <p:sldId id="564" r:id="rId11"/>
    <p:sldId id="628" r:id="rId12"/>
    <p:sldId id="622" r:id="rId13"/>
    <p:sldId id="629" r:id="rId14"/>
    <p:sldId id="637" r:id="rId15"/>
    <p:sldId id="638" r:id="rId16"/>
    <p:sldId id="639" r:id="rId17"/>
    <p:sldId id="568" r:id="rId18"/>
    <p:sldId id="569" r:id="rId19"/>
    <p:sldId id="276" r:id="rId20"/>
    <p:sldId id="630" r:id="rId21"/>
    <p:sldId id="357" r:id="rId22"/>
    <p:sldId id="282" r:id="rId23"/>
    <p:sldId id="296" r:id="rId24"/>
    <p:sldId id="297" r:id="rId25"/>
    <p:sldId id="320" r:id="rId26"/>
    <p:sldId id="555" r:id="rId27"/>
    <p:sldId id="556" r:id="rId28"/>
    <p:sldId id="554" r:id="rId29"/>
    <p:sldId id="321" r:id="rId30"/>
    <p:sldId id="284" r:id="rId31"/>
    <p:sldId id="323" r:id="rId32"/>
    <p:sldId id="317" r:id="rId33"/>
    <p:sldId id="316" r:id="rId34"/>
    <p:sldId id="274" r:id="rId35"/>
    <p:sldId id="634" r:id="rId36"/>
    <p:sldId id="561" r:id="rId37"/>
    <p:sldId id="566" r:id="rId38"/>
    <p:sldId id="291" r:id="rId39"/>
    <p:sldId id="292" r:id="rId40"/>
    <p:sldId id="633" r:id="rId41"/>
    <p:sldId id="559" r:id="rId42"/>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558"/>
            <p14:sldId id="275"/>
            <p14:sldId id="632"/>
            <p14:sldId id="635"/>
            <p14:sldId id="563"/>
            <p14:sldId id="570"/>
            <p14:sldId id="564"/>
            <p14:sldId id="628"/>
            <p14:sldId id="622"/>
            <p14:sldId id="629"/>
            <p14:sldId id="637"/>
            <p14:sldId id="638"/>
            <p14:sldId id="639"/>
            <p14:sldId id="568"/>
            <p14:sldId id="569"/>
            <p14:sldId id="276"/>
            <p14:sldId id="630"/>
            <p14:sldId id="357"/>
            <p14:sldId id="282"/>
            <p14:sldId id="296"/>
            <p14:sldId id="297"/>
            <p14:sldId id="320"/>
            <p14:sldId id="555"/>
            <p14:sldId id="556"/>
            <p14:sldId id="554"/>
            <p14:sldId id="321"/>
            <p14:sldId id="284"/>
            <p14:sldId id="323"/>
            <p14:sldId id="317"/>
            <p14:sldId id="316"/>
            <p14:sldId id="274"/>
            <p14:sldId id="634"/>
            <p14:sldId id="561"/>
            <p14:sldId id="566"/>
            <p14:sldId id="291"/>
            <p14:sldId id="292"/>
            <p14:sldId id="633"/>
            <p14:sldId id="559"/>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FDB"/>
    <a:srgbClr val="996633"/>
    <a:srgbClr val="03D8D8"/>
    <a:srgbClr val="00A3A3"/>
    <a:srgbClr val="78A49B"/>
    <a:srgbClr val="49625D"/>
    <a:srgbClr val="5D7F78"/>
    <a:srgbClr val="5D7897"/>
    <a:srgbClr val="5E7A99"/>
    <a:srgbClr val="004E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2A4227-740C-4C25-B7F9-8F7513543DA3}" v="7" dt="2025-05-20T06:42:19.2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88" autoAdjust="0"/>
    <p:restoredTop sz="94712" autoAdjust="0"/>
  </p:normalViewPr>
  <p:slideViewPr>
    <p:cSldViewPr>
      <p:cViewPr varScale="1">
        <p:scale>
          <a:sx n="84" d="100"/>
          <a:sy n="84" d="100"/>
        </p:scale>
        <p:origin x="1120" y="68"/>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ni Valchkova-Georgieva" userId="S::fani.kuncheva.valchkova@cern.ch::da18ed3e-c9eb-4caf-a9ab-c13194624db4" providerId="AD" clId="Web-{452FB6DD-1BB0-E59F-C737-F50EF9E079C3}"/>
    <pc:docChg chg="modSld">
      <pc:chgData name="Fani Valchkova-Georgieva" userId="S::fani.kuncheva.valchkova@cern.ch::da18ed3e-c9eb-4caf-a9ab-c13194624db4" providerId="AD" clId="Web-{452FB6DD-1BB0-E59F-C737-F50EF9E079C3}" dt="2025-05-16T13:29:25.705" v="274" actId="1076"/>
      <pc:docMkLst>
        <pc:docMk/>
      </pc:docMkLst>
      <pc:sldChg chg="modSp">
        <pc:chgData name="Fani Valchkova-Georgieva" userId="S::fani.kuncheva.valchkova@cern.ch::da18ed3e-c9eb-4caf-a9ab-c13194624db4" providerId="AD" clId="Web-{452FB6DD-1BB0-E59F-C737-F50EF9E079C3}" dt="2025-05-16T12:14:10.910" v="212" actId="1076"/>
        <pc:sldMkLst>
          <pc:docMk/>
          <pc:sldMk cId="1798397118" sldId="275"/>
        </pc:sldMkLst>
        <pc:spChg chg="mod">
          <ac:chgData name="Fani Valchkova-Georgieva" userId="S::fani.kuncheva.valchkova@cern.ch::da18ed3e-c9eb-4caf-a9ab-c13194624db4" providerId="AD" clId="Web-{452FB6DD-1BB0-E59F-C737-F50EF9E079C3}" dt="2025-05-16T12:13:47.628" v="210" actId="1076"/>
          <ac:spMkLst>
            <pc:docMk/>
            <pc:sldMk cId="1798397118" sldId="275"/>
            <ac:spMk id="7" creationId="{AB745506-EF49-BE15-3714-743AED4FC94A}"/>
          </ac:spMkLst>
        </pc:spChg>
        <pc:spChg chg="mod">
          <ac:chgData name="Fani Valchkova-Georgieva" userId="S::fani.kuncheva.valchkova@cern.ch::da18ed3e-c9eb-4caf-a9ab-c13194624db4" providerId="AD" clId="Web-{452FB6DD-1BB0-E59F-C737-F50EF9E079C3}" dt="2025-05-16T12:14:10.910" v="212" actId="1076"/>
          <ac:spMkLst>
            <pc:docMk/>
            <pc:sldMk cId="1798397118" sldId="275"/>
            <ac:spMk id="8" creationId="{E50AE7D8-08FB-ED08-AB2A-63CBA58ECCEC}"/>
          </ac:spMkLst>
        </pc:spChg>
      </pc:sldChg>
      <pc:sldChg chg="modSp">
        <pc:chgData name="Fani Valchkova-Georgieva" userId="S::fani.kuncheva.valchkova@cern.ch::da18ed3e-c9eb-4caf-a9ab-c13194624db4" providerId="AD" clId="Web-{452FB6DD-1BB0-E59F-C737-F50EF9E079C3}" dt="2025-05-16T12:42:40.437" v="227" actId="20577"/>
        <pc:sldMkLst>
          <pc:docMk/>
          <pc:sldMk cId="2966474967" sldId="276"/>
        </pc:sldMkLst>
        <pc:spChg chg="mod">
          <ac:chgData name="Fani Valchkova-Georgieva" userId="S::fani.kuncheva.valchkova@cern.ch::da18ed3e-c9eb-4caf-a9ab-c13194624db4" providerId="AD" clId="Web-{452FB6DD-1BB0-E59F-C737-F50EF9E079C3}" dt="2025-05-16T12:42:40.437" v="227" actId="20577"/>
          <ac:spMkLst>
            <pc:docMk/>
            <pc:sldMk cId="2966474967" sldId="276"/>
            <ac:spMk id="198" creationId="{593259BF-BECC-A0B0-8986-6B185A50AD3F}"/>
          </ac:spMkLst>
        </pc:spChg>
      </pc:sldChg>
      <pc:sldChg chg="addSp delSp modSp">
        <pc:chgData name="Fani Valchkova-Georgieva" userId="S::fani.kuncheva.valchkova@cern.ch::da18ed3e-c9eb-4caf-a9ab-c13194624db4" providerId="AD" clId="Web-{452FB6DD-1BB0-E59F-C737-F50EF9E079C3}" dt="2025-05-16T13:16:24.366" v="251" actId="1076"/>
        <pc:sldMkLst>
          <pc:docMk/>
          <pc:sldMk cId="2418801861" sldId="296"/>
        </pc:sldMkLst>
        <pc:spChg chg="mod">
          <ac:chgData name="Fani Valchkova-Georgieva" userId="S::fani.kuncheva.valchkova@cern.ch::da18ed3e-c9eb-4caf-a9ab-c13194624db4" providerId="AD" clId="Web-{452FB6DD-1BB0-E59F-C737-F50EF9E079C3}" dt="2025-05-16T13:15:55.115" v="240" actId="1076"/>
          <ac:spMkLst>
            <pc:docMk/>
            <pc:sldMk cId="2418801861" sldId="296"/>
            <ac:spMk id="27" creationId="{DC82C825-EF10-69AD-FDE9-77149EAADFFA}"/>
          </ac:spMkLst>
        </pc:spChg>
        <pc:spChg chg="mod">
          <ac:chgData name="Fani Valchkova-Georgieva" userId="S::fani.kuncheva.valchkova@cern.ch::da18ed3e-c9eb-4caf-a9ab-c13194624db4" providerId="AD" clId="Web-{452FB6DD-1BB0-E59F-C737-F50EF9E079C3}" dt="2025-05-16T13:15:55.131" v="241" actId="1076"/>
          <ac:spMkLst>
            <pc:docMk/>
            <pc:sldMk cId="2418801861" sldId="296"/>
            <ac:spMk id="28" creationId="{F7CF3EBF-8F10-2F38-2DD7-1F1D86A1A15D}"/>
          </ac:spMkLst>
        </pc:spChg>
        <pc:spChg chg="mod">
          <ac:chgData name="Fani Valchkova-Georgieva" userId="S::fani.kuncheva.valchkova@cern.ch::da18ed3e-c9eb-4caf-a9ab-c13194624db4" providerId="AD" clId="Web-{452FB6DD-1BB0-E59F-C737-F50EF9E079C3}" dt="2025-05-16T13:16:06.553" v="248" actId="1076"/>
          <ac:spMkLst>
            <pc:docMk/>
            <pc:sldMk cId="2418801861" sldId="296"/>
            <ac:spMk id="33" creationId="{D6F3BEE2-743E-3CCC-EA03-3ECF753B693A}"/>
          </ac:spMkLst>
        </pc:spChg>
        <pc:picChg chg="mod">
          <ac:chgData name="Fani Valchkova-Georgieva" userId="S::fani.kuncheva.valchkova@cern.ch::da18ed3e-c9eb-4caf-a9ab-c13194624db4" providerId="AD" clId="Web-{452FB6DD-1BB0-E59F-C737-F50EF9E079C3}" dt="2025-05-16T13:15:55.099" v="239" actId="1076"/>
          <ac:picMkLst>
            <pc:docMk/>
            <pc:sldMk cId="2418801861" sldId="296"/>
            <ac:picMk id="2" creationId="{02FC7C4F-A28B-C94F-5768-C416A44DBAA5}"/>
          </ac:picMkLst>
        </pc:picChg>
        <pc:picChg chg="add mod modCrop">
          <ac:chgData name="Fani Valchkova-Georgieva" userId="S::fani.kuncheva.valchkova@cern.ch::da18ed3e-c9eb-4caf-a9ab-c13194624db4" providerId="AD" clId="Web-{452FB6DD-1BB0-E59F-C737-F50EF9E079C3}" dt="2025-05-16T13:16:24.366" v="251" actId="1076"/>
          <ac:picMkLst>
            <pc:docMk/>
            <pc:sldMk cId="2418801861" sldId="296"/>
            <ac:picMk id="15" creationId="{443FA311-47BC-BDE5-9637-0AEA62B012F7}"/>
          </ac:picMkLst>
        </pc:picChg>
        <pc:cxnChg chg="mod">
          <ac:chgData name="Fani Valchkova-Georgieva" userId="S::fani.kuncheva.valchkova@cern.ch::da18ed3e-c9eb-4caf-a9ab-c13194624db4" providerId="AD" clId="Web-{452FB6DD-1BB0-E59F-C737-F50EF9E079C3}" dt="2025-05-16T13:15:55.131" v="242" actId="1076"/>
          <ac:cxnSpMkLst>
            <pc:docMk/>
            <pc:sldMk cId="2418801861" sldId="296"/>
            <ac:cxnSpMk id="30" creationId="{514FE330-74C5-8AA3-E340-8AA1792D7AB6}"/>
          </ac:cxnSpMkLst>
        </pc:cxnChg>
        <pc:cxnChg chg="mod">
          <ac:chgData name="Fani Valchkova-Georgieva" userId="S::fani.kuncheva.valchkova@cern.ch::da18ed3e-c9eb-4caf-a9ab-c13194624db4" providerId="AD" clId="Web-{452FB6DD-1BB0-E59F-C737-F50EF9E079C3}" dt="2025-05-16T13:16:04.537" v="247" actId="14100"/>
          <ac:cxnSpMkLst>
            <pc:docMk/>
            <pc:sldMk cId="2418801861" sldId="296"/>
            <ac:cxnSpMk id="32" creationId="{0AE0C687-9F8B-50C1-C6DA-0C238A178472}"/>
          </ac:cxnSpMkLst>
        </pc:cxnChg>
        <pc:cxnChg chg="mod">
          <ac:chgData name="Fani Valchkova-Georgieva" userId="S::fani.kuncheva.valchkova@cern.ch::da18ed3e-c9eb-4caf-a9ab-c13194624db4" providerId="AD" clId="Web-{452FB6DD-1BB0-E59F-C737-F50EF9E079C3}" dt="2025-05-16T13:15:55.162" v="245" actId="1076"/>
          <ac:cxnSpMkLst>
            <pc:docMk/>
            <pc:sldMk cId="2418801861" sldId="296"/>
            <ac:cxnSpMk id="34" creationId="{994B2A1C-63A6-715E-2456-8884F8AB8924}"/>
          </ac:cxnSpMkLst>
        </pc:cxnChg>
      </pc:sldChg>
      <pc:sldChg chg="addSp delSp modSp">
        <pc:chgData name="Fani Valchkova-Georgieva" userId="S::fani.kuncheva.valchkova@cern.ch::da18ed3e-c9eb-4caf-a9ab-c13194624db4" providerId="AD" clId="Web-{452FB6DD-1BB0-E59F-C737-F50EF9E079C3}" dt="2025-05-16T13:18:19.557" v="272" actId="1076"/>
        <pc:sldMkLst>
          <pc:docMk/>
          <pc:sldMk cId="392106043" sldId="297"/>
        </pc:sldMkLst>
        <pc:spChg chg="mod">
          <ac:chgData name="Fani Valchkova-Georgieva" userId="S::fani.kuncheva.valchkova@cern.ch::da18ed3e-c9eb-4caf-a9ab-c13194624db4" providerId="AD" clId="Web-{452FB6DD-1BB0-E59F-C737-F50EF9E079C3}" dt="2025-05-16T13:17:47.072" v="271" actId="1076"/>
          <ac:spMkLst>
            <pc:docMk/>
            <pc:sldMk cId="392106043" sldId="297"/>
            <ac:spMk id="27" creationId="{DC82C825-EF10-69AD-FDE9-77149EAADFFA}"/>
          </ac:spMkLst>
        </pc:spChg>
        <pc:spChg chg="mod">
          <ac:chgData name="Fani Valchkova-Georgieva" userId="S::fani.kuncheva.valchkova@cern.ch::da18ed3e-c9eb-4caf-a9ab-c13194624db4" providerId="AD" clId="Web-{452FB6DD-1BB0-E59F-C737-F50EF9E079C3}" dt="2025-05-16T13:17:23.602" v="268" actId="1076"/>
          <ac:spMkLst>
            <pc:docMk/>
            <pc:sldMk cId="392106043" sldId="297"/>
            <ac:spMk id="28" creationId="{F7CF3EBF-8F10-2F38-2DD7-1F1D86A1A15D}"/>
          </ac:spMkLst>
        </pc:spChg>
        <pc:spChg chg="mod">
          <ac:chgData name="Fani Valchkova-Georgieva" userId="S::fani.kuncheva.valchkova@cern.ch::da18ed3e-c9eb-4caf-a9ab-c13194624db4" providerId="AD" clId="Web-{452FB6DD-1BB0-E59F-C737-F50EF9E079C3}" dt="2025-05-16T13:16:42.273" v="258" actId="1076"/>
          <ac:spMkLst>
            <pc:docMk/>
            <pc:sldMk cId="392106043" sldId="297"/>
            <ac:spMk id="33" creationId="{D6F3BEE2-743E-3CCC-EA03-3ECF753B693A}"/>
          </ac:spMkLst>
        </pc:spChg>
        <pc:picChg chg="mod">
          <ac:chgData name="Fani Valchkova-Georgieva" userId="S::fani.kuncheva.valchkova@cern.ch::da18ed3e-c9eb-4caf-a9ab-c13194624db4" providerId="AD" clId="Web-{452FB6DD-1BB0-E59F-C737-F50EF9E079C3}" dt="2025-05-16T13:16:42.210" v="253" actId="1076"/>
          <ac:picMkLst>
            <pc:docMk/>
            <pc:sldMk cId="392106043" sldId="297"/>
            <ac:picMk id="2" creationId="{DA177AC2-11F7-4842-340A-EC6EC7CD976E}"/>
          </ac:picMkLst>
        </pc:picChg>
        <pc:picChg chg="mod">
          <ac:chgData name="Fani Valchkova-Georgieva" userId="S::fani.kuncheva.valchkova@cern.ch::da18ed3e-c9eb-4caf-a9ab-c13194624db4" providerId="AD" clId="Web-{452FB6DD-1BB0-E59F-C737-F50EF9E079C3}" dt="2025-05-16T11:53:29.868" v="61" actId="14100"/>
          <ac:picMkLst>
            <pc:docMk/>
            <pc:sldMk cId="392106043" sldId="297"/>
            <ac:picMk id="8" creationId="{40FF47FA-471C-1990-ECFD-C2E55E8E8564}"/>
          </ac:picMkLst>
        </pc:picChg>
        <pc:picChg chg="add mod modCrop">
          <ac:chgData name="Fani Valchkova-Georgieva" userId="S::fani.kuncheva.valchkova@cern.ch::da18ed3e-c9eb-4caf-a9ab-c13194624db4" providerId="AD" clId="Web-{452FB6DD-1BB0-E59F-C737-F50EF9E079C3}" dt="2025-05-16T13:18:19.557" v="272" actId="1076"/>
          <ac:picMkLst>
            <pc:docMk/>
            <pc:sldMk cId="392106043" sldId="297"/>
            <ac:picMk id="9" creationId="{4BB5E900-57B4-885E-07CB-29F7A38B6DE2}"/>
          </ac:picMkLst>
        </pc:picChg>
        <pc:cxnChg chg="mod">
          <ac:chgData name="Fani Valchkova-Georgieva" userId="S::fani.kuncheva.valchkova@cern.ch::da18ed3e-c9eb-4caf-a9ab-c13194624db4" providerId="AD" clId="Web-{452FB6DD-1BB0-E59F-C737-F50EF9E079C3}" dt="2025-05-16T13:17:30.384" v="269" actId="14100"/>
          <ac:cxnSpMkLst>
            <pc:docMk/>
            <pc:sldMk cId="392106043" sldId="297"/>
            <ac:cxnSpMk id="30" creationId="{514FE330-74C5-8AA3-E340-8AA1792D7AB6}"/>
          </ac:cxnSpMkLst>
        </pc:cxnChg>
        <pc:cxnChg chg="mod">
          <ac:chgData name="Fani Valchkova-Georgieva" userId="S::fani.kuncheva.valchkova@cern.ch::da18ed3e-c9eb-4caf-a9ab-c13194624db4" providerId="AD" clId="Web-{452FB6DD-1BB0-E59F-C737-F50EF9E079C3}" dt="2025-05-16T13:16:42.257" v="257" actId="1076"/>
          <ac:cxnSpMkLst>
            <pc:docMk/>
            <pc:sldMk cId="392106043" sldId="297"/>
            <ac:cxnSpMk id="32" creationId="{0AE0C687-9F8B-50C1-C6DA-0C238A178472}"/>
          </ac:cxnSpMkLst>
        </pc:cxnChg>
        <pc:cxnChg chg="mod">
          <ac:chgData name="Fani Valchkova-Georgieva" userId="S::fani.kuncheva.valchkova@cern.ch::da18ed3e-c9eb-4caf-a9ab-c13194624db4" providerId="AD" clId="Web-{452FB6DD-1BB0-E59F-C737-F50EF9E079C3}" dt="2025-05-16T13:16:42.288" v="259" actId="1076"/>
          <ac:cxnSpMkLst>
            <pc:docMk/>
            <pc:sldMk cId="392106043" sldId="297"/>
            <ac:cxnSpMk id="34" creationId="{994B2A1C-63A6-715E-2456-8884F8AB8924}"/>
          </ac:cxnSpMkLst>
        </pc:cxnChg>
      </pc:sldChg>
      <pc:sldChg chg="addSp delSp modSp">
        <pc:chgData name="Fani Valchkova-Georgieva" userId="S::fani.kuncheva.valchkova@cern.ch::da18ed3e-c9eb-4caf-a9ab-c13194624db4" providerId="AD" clId="Web-{452FB6DD-1BB0-E59F-C737-F50EF9E079C3}" dt="2025-05-16T12:59:50.316" v="229" actId="14100"/>
        <pc:sldMkLst>
          <pc:docMk/>
          <pc:sldMk cId="1402304618" sldId="555"/>
        </pc:sldMkLst>
        <pc:spChg chg="mod">
          <ac:chgData name="Fani Valchkova-Georgieva" userId="S::fani.kuncheva.valchkova@cern.ch::da18ed3e-c9eb-4caf-a9ab-c13194624db4" providerId="AD" clId="Web-{452FB6DD-1BB0-E59F-C737-F50EF9E079C3}" dt="2025-05-16T11:51:07.644" v="44" actId="1076"/>
          <ac:spMkLst>
            <pc:docMk/>
            <pc:sldMk cId="1402304618" sldId="555"/>
            <ac:spMk id="2" creationId="{B48348F6-7D46-55CC-3928-1BD708469695}"/>
          </ac:spMkLst>
        </pc:spChg>
        <pc:spChg chg="add mod">
          <ac:chgData name="Fani Valchkova-Georgieva" userId="S::fani.kuncheva.valchkova@cern.ch::da18ed3e-c9eb-4caf-a9ab-c13194624db4" providerId="AD" clId="Web-{452FB6DD-1BB0-E59F-C737-F50EF9E079C3}" dt="2025-05-16T11:56:30.655" v="142" actId="20577"/>
          <ac:spMkLst>
            <pc:docMk/>
            <pc:sldMk cId="1402304618" sldId="555"/>
            <ac:spMk id="16" creationId="{3FD07887-AC87-474C-B9F4-1EBB0B8FC1E5}"/>
          </ac:spMkLst>
        </pc:spChg>
        <pc:spChg chg="add mod">
          <ac:chgData name="Fani Valchkova-Georgieva" userId="S::fani.kuncheva.valchkova@cern.ch::da18ed3e-c9eb-4caf-a9ab-c13194624db4" providerId="AD" clId="Web-{452FB6DD-1BB0-E59F-C737-F50EF9E079C3}" dt="2025-05-16T11:56:37.218" v="145" actId="20577"/>
          <ac:spMkLst>
            <pc:docMk/>
            <pc:sldMk cId="1402304618" sldId="555"/>
            <ac:spMk id="18" creationId="{3B224C8B-9CDA-6E23-5126-797B4D27C29A}"/>
          </ac:spMkLst>
        </pc:spChg>
        <pc:spChg chg="add mod">
          <ac:chgData name="Fani Valchkova-Georgieva" userId="S::fani.kuncheva.valchkova@cern.ch::da18ed3e-c9eb-4caf-a9ab-c13194624db4" providerId="AD" clId="Web-{452FB6DD-1BB0-E59F-C737-F50EF9E079C3}" dt="2025-05-16T11:56:32.483" v="143" actId="20577"/>
          <ac:spMkLst>
            <pc:docMk/>
            <pc:sldMk cId="1402304618" sldId="555"/>
            <ac:spMk id="19" creationId="{E20BAF0B-ED25-71CF-5201-87ABC1808E81}"/>
          </ac:spMkLst>
        </pc:spChg>
        <pc:spChg chg="add mod">
          <ac:chgData name="Fani Valchkova-Georgieva" userId="S::fani.kuncheva.valchkova@cern.ch::da18ed3e-c9eb-4caf-a9ab-c13194624db4" providerId="AD" clId="Web-{452FB6DD-1BB0-E59F-C737-F50EF9E079C3}" dt="2025-05-16T11:56:35.155" v="144" actId="20577"/>
          <ac:spMkLst>
            <pc:docMk/>
            <pc:sldMk cId="1402304618" sldId="555"/>
            <ac:spMk id="20" creationId="{3E23CFCE-09E4-B236-880C-BC51C1765117}"/>
          </ac:spMkLst>
        </pc:spChg>
        <pc:spChg chg="add mod">
          <ac:chgData name="Fani Valchkova-Georgieva" userId="S::fani.kuncheva.valchkova@cern.ch::da18ed3e-c9eb-4caf-a9ab-c13194624db4" providerId="AD" clId="Web-{452FB6DD-1BB0-E59F-C737-F50EF9E079C3}" dt="2025-05-16T11:57:22.969" v="158" actId="1076"/>
          <ac:spMkLst>
            <pc:docMk/>
            <pc:sldMk cId="1402304618" sldId="555"/>
            <ac:spMk id="25" creationId="{4FA27FCA-7D98-33D7-F80A-9ADFC75C006D}"/>
          </ac:spMkLst>
        </pc:spChg>
        <pc:spChg chg="mod">
          <ac:chgData name="Fani Valchkova-Georgieva" userId="S::fani.kuncheva.valchkova@cern.ch::da18ed3e-c9eb-4caf-a9ab-c13194624db4" providerId="AD" clId="Web-{452FB6DD-1BB0-E59F-C737-F50EF9E079C3}" dt="2025-05-16T11:57:54.299" v="166" actId="1076"/>
          <ac:spMkLst>
            <pc:docMk/>
            <pc:sldMk cId="1402304618" sldId="555"/>
            <ac:spMk id="26" creationId="{DD3FA0BA-2324-0C15-A30B-CB309C32B952}"/>
          </ac:spMkLst>
        </pc:spChg>
        <pc:spChg chg="add mod">
          <ac:chgData name="Fani Valchkova-Georgieva" userId="S::fani.kuncheva.valchkova@cern.ch::da18ed3e-c9eb-4caf-a9ab-c13194624db4" providerId="AD" clId="Web-{452FB6DD-1BB0-E59F-C737-F50EF9E079C3}" dt="2025-05-16T11:57:29.766" v="160" actId="1076"/>
          <ac:spMkLst>
            <pc:docMk/>
            <pc:sldMk cId="1402304618" sldId="555"/>
            <ac:spMk id="28" creationId="{165D4B9C-893B-9ED5-A9F4-037603E5C8AC}"/>
          </ac:spMkLst>
        </pc:spChg>
        <pc:spChg chg="mod">
          <ac:chgData name="Fani Valchkova-Georgieva" userId="S::fani.kuncheva.valchkova@cern.ch::da18ed3e-c9eb-4caf-a9ab-c13194624db4" providerId="AD" clId="Web-{452FB6DD-1BB0-E59F-C737-F50EF9E079C3}" dt="2025-05-16T11:57:56.455" v="167" actId="1076"/>
          <ac:spMkLst>
            <pc:docMk/>
            <pc:sldMk cId="1402304618" sldId="555"/>
            <ac:spMk id="34" creationId="{3CA27B05-A6BD-8F36-B7FD-D3818AE96E76}"/>
          </ac:spMkLst>
        </pc:spChg>
        <pc:spChg chg="mod">
          <ac:chgData name="Fani Valchkova-Georgieva" userId="S::fani.kuncheva.valchkova@cern.ch::da18ed3e-c9eb-4caf-a9ab-c13194624db4" providerId="AD" clId="Web-{452FB6DD-1BB0-E59F-C737-F50EF9E079C3}" dt="2025-05-16T11:58:32.644" v="171"/>
          <ac:spMkLst>
            <pc:docMk/>
            <pc:sldMk cId="1402304618" sldId="555"/>
            <ac:spMk id="36" creationId="{27E2D5FE-99EC-5EFA-00CD-471F01D75646}"/>
          </ac:spMkLst>
        </pc:spChg>
        <pc:spChg chg="mod">
          <ac:chgData name="Fani Valchkova-Georgieva" userId="S::fani.kuncheva.valchkova@cern.ch::da18ed3e-c9eb-4caf-a9ab-c13194624db4" providerId="AD" clId="Web-{452FB6DD-1BB0-E59F-C737-F50EF9E079C3}" dt="2025-05-16T11:58:36.675" v="172"/>
          <ac:spMkLst>
            <pc:docMk/>
            <pc:sldMk cId="1402304618" sldId="555"/>
            <ac:spMk id="37" creationId="{8A5EB164-CB83-BAD7-6F87-D6D4995011BD}"/>
          </ac:spMkLst>
        </pc:spChg>
        <pc:spChg chg="mod">
          <ac:chgData name="Fani Valchkova-Georgieva" userId="S::fani.kuncheva.valchkova@cern.ch::da18ed3e-c9eb-4caf-a9ab-c13194624db4" providerId="AD" clId="Web-{452FB6DD-1BB0-E59F-C737-F50EF9E079C3}" dt="2025-05-16T11:52:39.038" v="58" actId="1076"/>
          <ac:spMkLst>
            <pc:docMk/>
            <pc:sldMk cId="1402304618" sldId="555"/>
            <ac:spMk id="47" creationId="{B0CB92E5-21B5-3797-CB0D-6B40E58B4B79}"/>
          </ac:spMkLst>
        </pc:spChg>
        <pc:spChg chg="mod">
          <ac:chgData name="Fani Valchkova-Georgieva" userId="S::fani.kuncheva.valchkova@cern.ch::da18ed3e-c9eb-4caf-a9ab-c13194624db4" providerId="AD" clId="Web-{452FB6DD-1BB0-E59F-C737-F50EF9E079C3}" dt="2025-05-16T11:52:39.053" v="59" actId="1076"/>
          <ac:spMkLst>
            <pc:docMk/>
            <pc:sldMk cId="1402304618" sldId="555"/>
            <ac:spMk id="49" creationId="{3B359FA0-533F-23BA-5E68-D6C578074311}"/>
          </ac:spMkLst>
        </pc:spChg>
        <pc:picChg chg="add mod modCrop">
          <ac:chgData name="Fani Valchkova-Georgieva" userId="S::fani.kuncheva.valchkova@cern.ch::da18ed3e-c9eb-4caf-a9ab-c13194624db4" providerId="AD" clId="Web-{452FB6DD-1BB0-E59F-C737-F50EF9E079C3}" dt="2025-05-16T11:57:03.344" v="155" actId="1076"/>
          <ac:picMkLst>
            <pc:docMk/>
            <pc:sldMk cId="1402304618" sldId="555"/>
            <ac:picMk id="9" creationId="{30610956-4CE8-2EC5-4303-6ED92F24786F}"/>
          </ac:picMkLst>
        </pc:picChg>
        <pc:picChg chg="add mod modCrop">
          <ac:chgData name="Fani Valchkova-Georgieva" userId="S::fani.kuncheva.valchkova@cern.ch::da18ed3e-c9eb-4caf-a9ab-c13194624db4" providerId="AD" clId="Web-{452FB6DD-1BB0-E59F-C737-F50EF9E079C3}" dt="2025-05-16T11:49:18.453" v="20" actId="1076"/>
          <ac:picMkLst>
            <pc:docMk/>
            <pc:sldMk cId="1402304618" sldId="555"/>
            <ac:picMk id="11" creationId="{BBA7092B-B34F-56AE-7640-C10E5920A3C7}"/>
          </ac:picMkLst>
        </pc:picChg>
        <pc:picChg chg="mod modCrop">
          <ac:chgData name="Fani Valchkova-Georgieva" userId="S::fani.kuncheva.valchkova@cern.ch::da18ed3e-c9eb-4caf-a9ab-c13194624db4" providerId="AD" clId="Web-{452FB6DD-1BB0-E59F-C737-F50EF9E079C3}" dt="2025-05-16T11:51:31.114" v="49"/>
          <ac:picMkLst>
            <pc:docMk/>
            <pc:sldMk cId="1402304618" sldId="555"/>
            <ac:picMk id="21" creationId="{A251A3E2-36FB-D8B7-D69D-3EFD55CBD164}"/>
          </ac:picMkLst>
        </pc:picChg>
        <pc:picChg chg="mod">
          <ac:chgData name="Fani Valchkova-Georgieva" userId="S::fani.kuncheva.valchkova@cern.ch::da18ed3e-c9eb-4caf-a9ab-c13194624db4" providerId="AD" clId="Web-{452FB6DD-1BB0-E59F-C737-F50EF9E079C3}" dt="2025-05-16T11:54:03.134" v="65" actId="1076"/>
          <ac:picMkLst>
            <pc:docMk/>
            <pc:sldMk cId="1402304618" sldId="555"/>
            <ac:picMk id="29" creationId="{3FE1C24B-BF35-59B6-1924-DAAF567B538F}"/>
          </ac:picMkLst>
        </pc:picChg>
        <pc:picChg chg="mod">
          <ac:chgData name="Fani Valchkova-Georgieva" userId="S::fani.kuncheva.valchkova@cern.ch::da18ed3e-c9eb-4caf-a9ab-c13194624db4" providerId="AD" clId="Web-{452FB6DD-1BB0-E59F-C737-F50EF9E079C3}" dt="2025-05-16T11:52:39.022" v="57" actId="1076"/>
          <ac:picMkLst>
            <pc:docMk/>
            <pc:sldMk cId="1402304618" sldId="555"/>
            <ac:picMk id="46" creationId="{A58E47D7-B645-D043-E335-A13ECD13E75D}"/>
          </ac:picMkLst>
        </pc:picChg>
        <pc:picChg chg="mod">
          <ac:chgData name="Fani Valchkova-Georgieva" userId="S::fani.kuncheva.valchkova@cern.ch::da18ed3e-c9eb-4caf-a9ab-c13194624db4" providerId="AD" clId="Web-{452FB6DD-1BB0-E59F-C737-F50EF9E079C3}" dt="2025-05-16T11:52:32.959" v="56" actId="1076"/>
          <ac:picMkLst>
            <pc:docMk/>
            <pc:sldMk cId="1402304618" sldId="555"/>
            <ac:picMk id="58" creationId="{1A0FB983-45A9-BF56-1108-F17404EA198B}"/>
          </ac:picMkLst>
        </pc:picChg>
        <pc:cxnChg chg="add mod">
          <ac:chgData name="Fani Valchkova-Georgieva" userId="S::fani.kuncheva.valchkova@cern.ch::da18ed3e-c9eb-4caf-a9ab-c13194624db4" providerId="AD" clId="Web-{452FB6DD-1BB0-E59F-C737-F50EF9E079C3}" dt="2025-05-16T11:54:26.307" v="69" actId="14100"/>
          <ac:cxnSpMkLst>
            <pc:docMk/>
            <pc:sldMk cId="1402304618" sldId="555"/>
            <ac:cxnSpMk id="14" creationId="{5E33168B-A6C1-94CD-DFBC-34FC9014980B}"/>
          </ac:cxnSpMkLst>
        </pc:cxnChg>
        <pc:cxnChg chg="add mod">
          <ac:chgData name="Fani Valchkova-Georgieva" userId="S::fani.kuncheva.valchkova@cern.ch::da18ed3e-c9eb-4caf-a9ab-c13194624db4" providerId="AD" clId="Web-{452FB6DD-1BB0-E59F-C737-F50EF9E079C3}" dt="2025-05-16T11:55:16.653" v="101" actId="1076"/>
          <ac:cxnSpMkLst>
            <pc:docMk/>
            <pc:sldMk cId="1402304618" sldId="555"/>
            <ac:cxnSpMk id="17" creationId="{1F3CEE0B-DAC9-7506-EFF4-ABBDC1705F0F}"/>
          </ac:cxnSpMkLst>
        </pc:cxnChg>
        <pc:cxnChg chg="add mod">
          <ac:chgData name="Fani Valchkova-Georgieva" userId="S::fani.kuncheva.valchkova@cern.ch::da18ed3e-c9eb-4caf-a9ab-c13194624db4" providerId="AD" clId="Web-{452FB6DD-1BB0-E59F-C737-F50EF9E079C3}" dt="2025-05-16T11:56:08.732" v="126" actId="1076"/>
          <ac:cxnSpMkLst>
            <pc:docMk/>
            <pc:sldMk cId="1402304618" sldId="555"/>
            <ac:cxnSpMk id="22" creationId="{0F3291E0-B895-2879-348E-6AF38AEC237A}"/>
          </ac:cxnSpMkLst>
        </pc:cxnChg>
        <pc:cxnChg chg="mod">
          <ac:chgData name="Fani Valchkova-Georgieva" userId="S::fani.kuncheva.valchkova@cern.ch::da18ed3e-c9eb-4caf-a9ab-c13194624db4" providerId="AD" clId="Web-{452FB6DD-1BB0-E59F-C737-F50EF9E079C3}" dt="2025-05-16T11:57:50.923" v="165" actId="14100"/>
          <ac:cxnSpMkLst>
            <pc:docMk/>
            <pc:sldMk cId="1402304618" sldId="555"/>
            <ac:cxnSpMk id="23" creationId="{C5277222-63D1-EE79-154D-6755633B0273}"/>
          </ac:cxnSpMkLst>
        </pc:cxnChg>
        <pc:cxnChg chg="add mod">
          <ac:chgData name="Fani Valchkova-Georgieva" userId="S::fani.kuncheva.valchkova@cern.ch::da18ed3e-c9eb-4caf-a9ab-c13194624db4" providerId="AD" clId="Web-{452FB6DD-1BB0-E59F-C737-F50EF9E079C3}" dt="2025-05-16T11:56:49.999" v="149" actId="1076"/>
          <ac:cxnSpMkLst>
            <pc:docMk/>
            <pc:sldMk cId="1402304618" sldId="555"/>
            <ac:cxnSpMk id="24" creationId="{7297C9FE-D71D-862A-A6AB-8F1D9B31A0D4}"/>
          </ac:cxnSpMkLst>
        </pc:cxnChg>
        <pc:cxnChg chg="add mod">
          <ac:chgData name="Fani Valchkova-Georgieva" userId="S::fani.kuncheva.valchkova@cern.ch::da18ed3e-c9eb-4caf-a9ab-c13194624db4" providerId="AD" clId="Web-{452FB6DD-1BB0-E59F-C737-F50EF9E079C3}" dt="2025-05-16T11:57:15.688" v="157" actId="1076"/>
          <ac:cxnSpMkLst>
            <pc:docMk/>
            <pc:sldMk cId="1402304618" sldId="555"/>
            <ac:cxnSpMk id="27" creationId="{A0E505E1-2735-1B8E-B940-05417588D14E}"/>
          </ac:cxnSpMkLst>
        </pc:cxnChg>
        <pc:cxnChg chg="mod">
          <ac:chgData name="Fani Valchkova-Georgieva" userId="S::fani.kuncheva.valchkova@cern.ch::da18ed3e-c9eb-4caf-a9ab-c13194624db4" providerId="AD" clId="Web-{452FB6DD-1BB0-E59F-C737-F50EF9E079C3}" dt="2025-05-16T12:59:50.316" v="229" actId="14100"/>
          <ac:cxnSpMkLst>
            <pc:docMk/>
            <pc:sldMk cId="1402304618" sldId="555"/>
            <ac:cxnSpMk id="32" creationId="{6AC9F31C-9E36-70F2-6454-99E14733D4D4}"/>
          </ac:cxnSpMkLst>
        </pc:cxnChg>
      </pc:sldChg>
      <pc:sldChg chg="modSp">
        <pc:chgData name="Fani Valchkova-Georgieva" userId="S::fani.kuncheva.valchkova@cern.ch::da18ed3e-c9eb-4caf-a9ab-c13194624db4" providerId="AD" clId="Web-{452FB6DD-1BB0-E59F-C737-F50EF9E079C3}" dt="2025-05-16T13:29:25.705" v="274" actId="1076"/>
        <pc:sldMkLst>
          <pc:docMk/>
          <pc:sldMk cId="1154518959" sldId="556"/>
        </pc:sldMkLst>
        <pc:spChg chg="mod">
          <ac:chgData name="Fani Valchkova-Georgieva" userId="S::fani.kuncheva.valchkova@cern.ch::da18ed3e-c9eb-4caf-a9ab-c13194624db4" providerId="AD" clId="Web-{452FB6DD-1BB0-E59F-C737-F50EF9E079C3}" dt="2025-05-16T13:29:22.596" v="273" actId="1076"/>
          <ac:spMkLst>
            <pc:docMk/>
            <pc:sldMk cId="1154518959" sldId="556"/>
            <ac:spMk id="24" creationId="{BB08CCAF-3573-75F9-487B-913B33C757AE}"/>
          </ac:spMkLst>
        </pc:spChg>
        <pc:spChg chg="mod">
          <ac:chgData name="Fani Valchkova-Georgieva" userId="S::fani.kuncheva.valchkova@cern.ch::da18ed3e-c9eb-4caf-a9ab-c13194624db4" providerId="AD" clId="Web-{452FB6DD-1BB0-E59F-C737-F50EF9E079C3}" dt="2025-05-16T13:29:25.705" v="274" actId="1076"/>
          <ac:spMkLst>
            <pc:docMk/>
            <pc:sldMk cId="1154518959" sldId="556"/>
            <ac:spMk id="28" creationId="{2D6A55F6-4ED9-60CE-C8B9-035C706E187A}"/>
          </ac:spMkLst>
        </pc:spChg>
      </pc:sldChg>
      <pc:sldChg chg="modSp">
        <pc:chgData name="Fani Valchkova-Georgieva" userId="S::fani.kuncheva.valchkova@cern.ch::da18ed3e-c9eb-4caf-a9ab-c13194624db4" providerId="AD" clId="Web-{452FB6DD-1BB0-E59F-C737-F50EF9E079C3}" dt="2025-05-16T12:17:03.431" v="224" actId="20577"/>
        <pc:sldMkLst>
          <pc:docMk/>
          <pc:sldMk cId="997985716" sldId="632"/>
        </pc:sldMkLst>
        <pc:spChg chg="mod">
          <ac:chgData name="Fani Valchkova-Georgieva" userId="S::fani.kuncheva.valchkova@cern.ch::da18ed3e-c9eb-4caf-a9ab-c13194624db4" providerId="AD" clId="Web-{452FB6DD-1BB0-E59F-C737-F50EF9E079C3}" dt="2025-05-16T12:17:03.431" v="224" actId="20577"/>
          <ac:spMkLst>
            <pc:docMk/>
            <pc:sldMk cId="997985716" sldId="632"/>
            <ac:spMk id="29" creationId="{5679526D-0F9C-70EF-5401-EF5A0830FC8C}"/>
          </ac:spMkLst>
        </pc:spChg>
      </pc:sldChg>
    </pc:docChg>
  </pc:docChgLst>
  <pc:docChgLst>
    <pc:chgData name="Marc Timmins" userId="8d6bfcbc-f6a2-4879-99a5-4bda394f88b4" providerId="ADAL" clId="{AC2A4227-740C-4C25-B7F9-8F7513543DA3}"/>
    <pc:docChg chg="custSel addSld delSld modSld sldOrd modSection">
      <pc:chgData name="Marc Timmins" userId="8d6bfcbc-f6a2-4879-99a5-4bda394f88b4" providerId="ADAL" clId="{AC2A4227-740C-4C25-B7F9-8F7513543DA3}" dt="2025-05-20T06:42:19.296" v="174"/>
      <pc:docMkLst>
        <pc:docMk/>
      </pc:docMkLst>
      <pc:sldChg chg="modSp mod">
        <pc:chgData name="Marc Timmins" userId="8d6bfcbc-f6a2-4879-99a5-4bda394f88b4" providerId="ADAL" clId="{AC2A4227-740C-4C25-B7F9-8F7513543DA3}" dt="2025-05-19T08:58:43.770" v="17" actId="14100"/>
        <pc:sldMkLst>
          <pc:docMk/>
          <pc:sldMk cId="3146297470" sldId="292"/>
        </pc:sldMkLst>
        <pc:spChg chg="mod">
          <ac:chgData name="Marc Timmins" userId="8d6bfcbc-f6a2-4879-99a5-4bda394f88b4" providerId="ADAL" clId="{AC2A4227-740C-4C25-B7F9-8F7513543DA3}" dt="2025-05-19T08:58:40.097" v="16" actId="14100"/>
          <ac:spMkLst>
            <pc:docMk/>
            <pc:sldMk cId="3146297470" sldId="292"/>
            <ac:spMk id="24" creationId="{6DF0D450-516E-62C2-109E-516616E20FC2}"/>
          </ac:spMkLst>
        </pc:spChg>
        <pc:spChg chg="mod">
          <ac:chgData name="Marc Timmins" userId="8d6bfcbc-f6a2-4879-99a5-4bda394f88b4" providerId="ADAL" clId="{AC2A4227-740C-4C25-B7F9-8F7513543DA3}" dt="2025-05-19T08:58:43.770" v="17" actId="14100"/>
          <ac:spMkLst>
            <pc:docMk/>
            <pc:sldMk cId="3146297470" sldId="292"/>
            <ac:spMk id="53" creationId="{BD8BAFCB-A5B7-DC1C-E8DF-408AF7A09B5B}"/>
          </ac:spMkLst>
        </pc:spChg>
      </pc:sldChg>
      <pc:sldChg chg="modSp mod">
        <pc:chgData name="Marc Timmins" userId="8d6bfcbc-f6a2-4879-99a5-4bda394f88b4" providerId="ADAL" clId="{AC2A4227-740C-4C25-B7F9-8F7513543DA3}" dt="2025-05-19T09:13:25.431" v="91" actId="20577"/>
        <pc:sldMkLst>
          <pc:docMk/>
          <pc:sldMk cId="3393254355" sldId="558"/>
        </pc:sldMkLst>
        <pc:spChg chg="mod">
          <ac:chgData name="Marc Timmins" userId="8d6bfcbc-f6a2-4879-99a5-4bda394f88b4" providerId="ADAL" clId="{AC2A4227-740C-4C25-B7F9-8F7513543DA3}" dt="2025-05-19T09:13:25.431" v="91" actId="20577"/>
          <ac:spMkLst>
            <pc:docMk/>
            <pc:sldMk cId="3393254355" sldId="558"/>
            <ac:spMk id="6" creationId="{881ECFC9-751A-1014-F528-864CA2FA2CD1}"/>
          </ac:spMkLst>
        </pc:spChg>
      </pc:sldChg>
      <pc:sldChg chg="delSp modSp mod">
        <pc:chgData name="Marc Timmins" userId="8d6bfcbc-f6a2-4879-99a5-4bda394f88b4" providerId="ADAL" clId="{AC2A4227-740C-4C25-B7F9-8F7513543DA3}" dt="2025-05-19T09:07:06.223" v="66" actId="20577"/>
        <pc:sldMkLst>
          <pc:docMk/>
          <pc:sldMk cId="1308504599" sldId="563"/>
        </pc:sldMkLst>
        <pc:spChg chg="mod">
          <ac:chgData name="Marc Timmins" userId="8d6bfcbc-f6a2-4879-99a5-4bda394f88b4" providerId="ADAL" clId="{AC2A4227-740C-4C25-B7F9-8F7513543DA3}" dt="2025-05-19T09:07:06.223" v="66" actId="20577"/>
          <ac:spMkLst>
            <pc:docMk/>
            <pc:sldMk cId="1308504599" sldId="563"/>
            <ac:spMk id="12" creationId="{5F9BCFA4-BAA3-CDE0-540F-F3758E41ECE7}"/>
          </ac:spMkLst>
        </pc:spChg>
        <pc:grpChg chg="del">
          <ac:chgData name="Marc Timmins" userId="8d6bfcbc-f6a2-4879-99a5-4bda394f88b4" providerId="ADAL" clId="{AC2A4227-740C-4C25-B7F9-8F7513543DA3}" dt="2025-05-19T09:06:27.675" v="50" actId="478"/>
          <ac:grpSpMkLst>
            <pc:docMk/>
            <pc:sldMk cId="1308504599" sldId="563"/>
            <ac:grpSpMk id="14" creationId="{704AE8E8-6F02-308E-F2F4-490B1D96E54A}"/>
          </ac:grpSpMkLst>
        </pc:grpChg>
        <pc:grpChg chg="mod">
          <ac:chgData name="Marc Timmins" userId="8d6bfcbc-f6a2-4879-99a5-4bda394f88b4" providerId="ADAL" clId="{AC2A4227-740C-4C25-B7F9-8F7513543DA3}" dt="2025-05-19T09:06:34.285" v="51" actId="1076"/>
          <ac:grpSpMkLst>
            <pc:docMk/>
            <pc:sldMk cId="1308504599" sldId="563"/>
            <ac:grpSpMk id="26" creationId="{F32B04EB-F162-DF5C-B3E5-A79F5A8A345C}"/>
          </ac:grpSpMkLst>
        </pc:grpChg>
      </pc:sldChg>
      <pc:sldChg chg="addSp modSp mod">
        <pc:chgData name="Marc Timmins" userId="8d6bfcbc-f6a2-4879-99a5-4bda394f88b4" providerId="ADAL" clId="{AC2A4227-740C-4C25-B7F9-8F7513543DA3}" dt="2025-05-19T13:12:06.357" v="150" actId="113"/>
        <pc:sldMkLst>
          <pc:docMk/>
          <pc:sldMk cId="2136211665" sldId="564"/>
        </pc:sldMkLst>
        <pc:spChg chg="add mod">
          <ac:chgData name="Marc Timmins" userId="8d6bfcbc-f6a2-4879-99a5-4bda394f88b4" providerId="ADAL" clId="{AC2A4227-740C-4C25-B7F9-8F7513543DA3}" dt="2025-05-19T13:11:20" v="146" actId="113"/>
          <ac:spMkLst>
            <pc:docMk/>
            <pc:sldMk cId="2136211665" sldId="564"/>
            <ac:spMk id="26" creationId="{4C24DA3E-B198-E412-12C9-655ADEF1AF3E}"/>
          </ac:spMkLst>
        </pc:spChg>
        <pc:spChg chg="mod">
          <ac:chgData name="Marc Timmins" userId="8d6bfcbc-f6a2-4879-99a5-4bda394f88b4" providerId="ADAL" clId="{AC2A4227-740C-4C25-B7F9-8F7513543DA3}" dt="2025-05-19T13:09:44.685" v="128" actId="1076"/>
          <ac:spMkLst>
            <pc:docMk/>
            <pc:sldMk cId="2136211665" sldId="564"/>
            <ac:spMk id="82" creationId="{7485EC48-9FB0-4E57-95A2-6D7D106DCBEB}"/>
          </ac:spMkLst>
        </pc:spChg>
        <pc:spChg chg="mod">
          <ac:chgData name="Marc Timmins" userId="8d6bfcbc-f6a2-4879-99a5-4bda394f88b4" providerId="ADAL" clId="{AC2A4227-740C-4C25-B7F9-8F7513543DA3}" dt="2025-05-19T13:11:20" v="146" actId="113"/>
          <ac:spMkLst>
            <pc:docMk/>
            <pc:sldMk cId="2136211665" sldId="564"/>
            <ac:spMk id="86" creationId="{910B9B9C-9818-19AF-8C77-F3A57D38BDE2}"/>
          </ac:spMkLst>
        </pc:spChg>
        <pc:spChg chg="mod">
          <ac:chgData name="Marc Timmins" userId="8d6bfcbc-f6a2-4879-99a5-4bda394f88b4" providerId="ADAL" clId="{AC2A4227-740C-4C25-B7F9-8F7513543DA3}" dt="2025-05-19T13:11:13.649" v="145" actId="113"/>
          <ac:spMkLst>
            <pc:docMk/>
            <pc:sldMk cId="2136211665" sldId="564"/>
            <ac:spMk id="93" creationId="{67231052-E986-3638-6349-F7528A37E6FB}"/>
          </ac:spMkLst>
        </pc:spChg>
        <pc:spChg chg="mod">
          <ac:chgData name="Marc Timmins" userId="8d6bfcbc-f6a2-4879-99a5-4bda394f88b4" providerId="ADAL" clId="{AC2A4227-740C-4C25-B7F9-8F7513543DA3}" dt="2025-05-19T13:12:06.357" v="150" actId="113"/>
          <ac:spMkLst>
            <pc:docMk/>
            <pc:sldMk cId="2136211665" sldId="564"/>
            <ac:spMk id="123" creationId="{6FA0F408-D5B2-3771-09CA-7C8B0C772936}"/>
          </ac:spMkLst>
        </pc:spChg>
        <pc:cxnChg chg="add mod">
          <ac:chgData name="Marc Timmins" userId="8d6bfcbc-f6a2-4879-99a5-4bda394f88b4" providerId="ADAL" clId="{AC2A4227-740C-4C25-B7F9-8F7513543DA3}" dt="2025-05-19T13:11:47.235" v="148" actId="14100"/>
          <ac:cxnSpMkLst>
            <pc:docMk/>
            <pc:sldMk cId="2136211665" sldId="564"/>
            <ac:cxnSpMk id="8" creationId="{480A839B-EEAF-7643-E404-4EE139AC4E32}"/>
          </ac:cxnSpMkLst>
        </pc:cxnChg>
        <pc:cxnChg chg="add">
          <ac:chgData name="Marc Timmins" userId="8d6bfcbc-f6a2-4879-99a5-4bda394f88b4" providerId="ADAL" clId="{AC2A4227-740C-4C25-B7F9-8F7513543DA3}" dt="2025-05-19T13:11:39.947" v="147" actId="11529"/>
          <ac:cxnSpMkLst>
            <pc:docMk/>
            <pc:sldMk cId="2136211665" sldId="564"/>
            <ac:cxnSpMk id="33" creationId="{9B5ABA8C-BC09-A868-16FF-6ECFC5355447}"/>
          </ac:cxnSpMkLst>
        </pc:cxnChg>
        <pc:cxnChg chg="mod">
          <ac:chgData name="Marc Timmins" userId="8d6bfcbc-f6a2-4879-99a5-4bda394f88b4" providerId="ADAL" clId="{AC2A4227-740C-4C25-B7F9-8F7513543DA3}" dt="2025-05-19T13:10:15.457" v="131" actId="14100"/>
          <ac:cxnSpMkLst>
            <pc:docMk/>
            <pc:sldMk cId="2136211665" sldId="564"/>
            <ac:cxnSpMk id="68" creationId="{464CFE46-0243-A548-E17C-367EBA4F2AB3}"/>
          </ac:cxnSpMkLst>
        </pc:cxnChg>
        <pc:cxnChg chg="mod">
          <ac:chgData name="Marc Timmins" userId="8d6bfcbc-f6a2-4879-99a5-4bda394f88b4" providerId="ADAL" clId="{AC2A4227-740C-4C25-B7F9-8F7513543DA3}" dt="2025-05-19T13:10:21.983" v="132" actId="14100"/>
          <ac:cxnSpMkLst>
            <pc:docMk/>
            <pc:sldMk cId="2136211665" sldId="564"/>
            <ac:cxnSpMk id="78" creationId="{1025C51D-2278-8A14-AE97-6616A8CA47CC}"/>
          </ac:cxnSpMkLst>
        </pc:cxnChg>
        <pc:cxnChg chg="mod">
          <ac:chgData name="Marc Timmins" userId="8d6bfcbc-f6a2-4879-99a5-4bda394f88b4" providerId="ADAL" clId="{AC2A4227-740C-4C25-B7F9-8F7513543DA3}" dt="2025-05-19T13:10:25.179" v="133" actId="1076"/>
          <ac:cxnSpMkLst>
            <pc:docMk/>
            <pc:sldMk cId="2136211665" sldId="564"/>
            <ac:cxnSpMk id="87" creationId="{A3B84F0C-EAF0-38B5-DB5D-6108B159234E}"/>
          </ac:cxnSpMkLst>
        </pc:cxnChg>
      </pc:sldChg>
      <pc:sldChg chg="ord">
        <pc:chgData name="Marc Timmins" userId="8d6bfcbc-f6a2-4879-99a5-4bda394f88b4" providerId="ADAL" clId="{AC2A4227-740C-4C25-B7F9-8F7513543DA3}" dt="2025-05-19T13:05:29.391" v="101"/>
        <pc:sldMkLst>
          <pc:docMk/>
          <pc:sldMk cId="3626668272" sldId="622"/>
        </pc:sldMkLst>
      </pc:sldChg>
      <pc:sldChg chg="modSp mod ord">
        <pc:chgData name="Marc Timmins" userId="8d6bfcbc-f6a2-4879-99a5-4bda394f88b4" providerId="ADAL" clId="{AC2A4227-740C-4C25-B7F9-8F7513543DA3}" dt="2025-05-19T13:07:50.736" v="125" actId="14100"/>
        <pc:sldMkLst>
          <pc:docMk/>
          <pc:sldMk cId="2031268704" sldId="628"/>
        </pc:sldMkLst>
        <pc:spChg chg="mod">
          <ac:chgData name="Marc Timmins" userId="8d6bfcbc-f6a2-4879-99a5-4bda394f88b4" providerId="ADAL" clId="{AC2A4227-740C-4C25-B7F9-8F7513543DA3}" dt="2025-05-19T13:07:50.736" v="125" actId="14100"/>
          <ac:spMkLst>
            <pc:docMk/>
            <pc:sldMk cId="2031268704" sldId="628"/>
            <ac:spMk id="23" creationId="{2D9E3CCF-8D81-9639-0FFD-776E5C22891A}"/>
          </ac:spMkLst>
        </pc:spChg>
        <pc:picChg chg="mod">
          <ac:chgData name="Marc Timmins" userId="8d6bfcbc-f6a2-4879-99a5-4bda394f88b4" providerId="ADAL" clId="{AC2A4227-740C-4C25-B7F9-8F7513543DA3}" dt="2025-05-19T13:06:42.136" v="102" actId="14100"/>
          <ac:picMkLst>
            <pc:docMk/>
            <pc:sldMk cId="2031268704" sldId="628"/>
            <ac:picMk id="9" creationId="{FCE0E649-6AED-C63F-BEE3-3F007BBF9ECE}"/>
          </ac:picMkLst>
        </pc:picChg>
      </pc:sldChg>
      <pc:sldChg chg="modSp mod ord">
        <pc:chgData name="Marc Timmins" userId="8d6bfcbc-f6a2-4879-99a5-4bda394f88b4" providerId="ADAL" clId="{AC2A4227-740C-4C25-B7F9-8F7513543DA3}" dt="2025-05-20T06:40:14.707" v="153" actId="1035"/>
        <pc:sldMkLst>
          <pc:docMk/>
          <pc:sldMk cId="794982833" sldId="629"/>
        </pc:sldMkLst>
        <pc:spChg chg="mod">
          <ac:chgData name="Marc Timmins" userId="8d6bfcbc-f6a2-4879-99a5-4bda394f88b4" providerId="ADAL" clId="{AC2A4227-740C-4C25-B7F9-8F7513543DA3}" dt="2025-05-20T06:40:14.707" v="153" actId="1035"/>
          <ac:spMkLst>
            <pc:docMk/>
            <pc:sldMk cId="794982833" sldId="629"/>
            <ac:spMk id="13" creationId="{61D82C52-1D39-9EF9-0D0D-A975ACD4AF94}"/>
          </ac:spMkLst>
        </pc:spChg>
      </pc:sldChg>
      <pc:sldChg chg="modSp mod">
        <pc:chgData name="Marc Timmins" userId="8d6bfcbc-f6a2-4879-99a5-4bda394f88b4" providerId="ADAL" clId="{AC2A4227-740C-4C25-B7F9-8F7513543DA3}" dt="2025-05-20T06:36:50.768" v="151" actId="20577"/>
        <pc:sldMkLst>
          <pc:docMk/>
          <pc:sldMk cId="2844995099" sldId="630"/>
        </pc:sldMkLst>
        <pc:spChg chg="mod">
          <ac:chgData name="Marc Timmins" userId="8d6bfcbc-f6a2-4879-99a5-4bda394f88b4" providerId="ADAL" clId="{AC2A4227-740C-4C25-B7F9-8F7513543DA3}" dt="2025-05-20T06:36:50.768" v="151" actId="20577"/>
          <ac:spMkLst>
            <pc:docMk/>
            <pc:sldMk cId="2844995099" sldId="630"/>
            <ac:spMk id="7" creationId="{06742842-FBC0-6980-7FA0-9D682E5845CB}"/>
          </ac:spMkLst>
        </pc:spChg>
        <pc:spChg chg="mod">
          <ac:chgData name="Marc Timmins" userId="8d6bfcbc-f6a2-4879-99a5-4bda394f88b4" providerId="ADAL" clId="{AC2A4227-740C-4C25-B7F9-8F7513543DA3}" dt="2025-05-17T06:14:27.455" v="9" actId="14100"/>
          <ac:spMkLst>
            <pc:docMk/>
            <pc:sldMk cId="2844995099" sldId="630"/>
            <ac:spMk id="8" creationId="{34DC3417-7B88-B603-0A06-FE4959246E3B}"/>
          </ac:spMkLst>
        </pc:spChg>
      </pc:sldChg>
      <pc:sldChg chg="addSp delSp modSp add del mod">
        <pc:chgData name="Marc Timmins" userId="8d6bfcbc-f6a2-4879-99a5-4bda394f88b4" providerId="ADAL" clId="{AC2A4227-740C-4C25-B7F9-8F7513543DA3}" dt="2025-05-19T09:04:59.672" v="47" actId="2696"/>
        <pc:sldMkLst>
          <pc:docMk/>
          <pc:sldMk cId="4208440400" sldId="636"/>
        </pc:sldMkLst>
        <pc:spChg chg="del">
          <ac:chgData name="Marc Timmins" userId="8d6bfcbc-f6a2-4879-99a5-4bda394f88b4" providerId="ADAL" clId="{AC2A4227-740C-4C25-B7F9-8F7513543DA3}" dt="2025-05-19T08:57:46.174" v="12" actId="478"/>
          <ac:spMkLst>
            <pc:docMk/>
            <pc:sldMk cId="4208440400" sldId="636"/>
            <ac:spMk id="3" creationId="{B1AC2447-E851-7FD4-45A2-297DAEB62243}"/>
          </ac:spMkLst>
        </pc:spChg>
        <pc:spChg chg="del">
          <ac:chgData name="Marc Timmins" userId="8d6bfcbc-f6a2-4879-99a5-4bda394f88b4" providerId="ADAL" clId="{AC2A4227-740C-4C25-B7F9-8F7513543DA3}" dt="2025-05-19T08:57:46.174" v="12" actId="478"/>
          <ac:spMkLst>
            <pc:docMk/>
            <pc:sldMk cId="4208440400" sldId="636"/>
            <ac:spMk id="5" creationId="{DCE2C517-08C3-29CA-D7EF-5ABAB47B89A2}"/>
          </ac:spMkLst>
        </pc:spChg>
        <pc:spChg chg="del">
          <ac:chgData name="Marc Timmins" userId="8d6bfcbc-f6a2-4879-99a5-4bda394f88b4" providerId="ADAL" clId="{AC2A4227-740C-4C25-B7F9-8F7513543DA3}" dt="2025-05-19T08:57:46.174" v="12" actId="478"/>
          <ac:spMkLst>
            <pc:docMk/>
            <pc:sldMk cId="4208440400" sldId="636"/>
            <ac:spMk id="7" creationId="{8DB05AAC-8F93-3B23-62D2-EC79FAC90470}"/>
          </ac:spMkLst>
        </pc:spChg>
        <pc:spChg chg="del">
          <ac:chgData name="Marc Timmins" userId="8d6bfcbc-f6a2-4879-99a5-4bda394f88b4" providerId="ADAL" clId="{AC2A4227-740C-4C25-B7F9-8F7513543DA3}" dt="2025-05-19T08:57:46.174" v="12" actId="478"/>
          <ac:spMkLst>
            <pc:docMk/>
            <pc:sldMk cId="4208440400" sldId="636"/>
            <ac:spMk id="8" creationId="{810A1767-0857-FC46-C206-451E38D66B68}"/>
          </ac:spMkLst>
        </pc:spChg>
        <pc:spChg chg="del">
          <ac:chgData name="Marc Timmins" userId="8d6bfcbc-f6a2-4879-99a5-4bda394f88b4" providerId="ADAL" clId="{AC2A4227-740C-4C25-B7F9-8F7513543DA3}" dt="2025-05-19T08:57:46.174" v="12" actId="478"/>
          <ac:spMkLst>
            <pc:docMk/>
            <pc:sldMk cId="4208440400" sldId="636"/>
            <ac:spMk id="9" creationId="{F3581F81-E031-0434-ADCE-A190DF198272}"/>
          </ac:spMkLst>
        </pc:spChg>
        <pc:spChg chg="del">
          <ac:chgData name="Marc Timmins" userId="8d6bfcbc-f6a2-4879-99a5-4bda394f88b4" providerId="ADAL" clId="{AC2A4227-740C-4C25-B7F9-8F7513543DA3}" dt="2025-05-19T08:57:46.174" v="12" actId="478"/>
          <ac:spMkLst>
            <pc:docMk/>
            <pc:sldMk cId="4208440400" sldId="636"/>
            <ac:spMk id="10" creationId="{FDD5B38B-02D6-0343-150F-9BDB3099EBE6}"/>
          </ac:spMkLst>
        </pc:spChg>
        <pc:spChg chg="del">
          <ac:chgData name="Marc Timmins" userId="8d6bfcbc-f6a2-4879-99a5-4bda394f88b4" providerId="ADAL" clId="{AC2A4227-740C-4C25-B7F9-8F7513543DA3}" dt="2025-05-19T08:57:46.174" v="12" actId="478"/>
          <ac:spMkLst>
            <pc:docMk/>
            <pc:sldMk cId="4208440400" sldId="636"/>
            <ac:spMk id="11" creationId="{98EE533D-65A8-56C3-0DC8-C8CB592850C6}"/>
          </ac:spMkLst>
        </pc:spChg>
        <pc:spChg chg="del">
          <ac:chgData name="Marc Timmins" userId="8d6bfcbc-f6a2-4879-99a5-4bda394f88b4" providerId="ADAL" clId="{AC2A4227-740C-4C25-B7F9-8F7513543DA3}" dt="2025-05-19T08:57:46.174" v="12" actId="478"/>
          <ac:spMkLst>
            <pc:docMk/>
            <pc:sldMk cId="4208440400" sldId="636"/>
            <ac:spMk id="12" creationId="{1B739983-8DB3-4E28-E0CE-69AD214EE1BD}"/>
          </ac:spMkLst>
        </pc:spChg>
        <pc:spChg chg="del">
          <ac:chgData name="Marc Timmins" userId="8d6bfcbc-f6a2-4879-99a5-4bda394f88b4" providerId="ADAL" clId="{AC2A4227-740C-4C25-B7F9-8F7513543DA3}" dt="2025-05-19T08:57:46.174" v="12" actId="478"/>
          <ac:spMkLst>
            <pc:docMk/>
            <pc:sldMk cId="4208440400" sldId="636"/>
            <ac:spMk id="14" creationId="{79420312-5031-B277-F185-9CFC9FDED387}"/>
          </ac:spMkLst>
        </pc:spChg>
        <pc:spChg chg="del">
          <ac:chgData name="Marc Timmins" userId="8d6bfcbc-f6a2-4879-99a5-4bda394f88b4" providerId="ADAL" clId="{AC2A4227-740C-4C25-B7F9-8F7513543DA3}" dt="2025-05-19T08:57:51.792" v="14" actId="478"/>
          <ac:spMkLst>
            <pc:docMk/>
            <pc:sldMk cId="4208440400" sldId="636"/>
            <ac:spMk id="15" creationId="{71756BEE-A740-1B53-7DA7-77933D3043C5}"/>
          </ac:spMkLst>
        </pc:spChg>
        <pc:spChg chg="add mod">
          <ac:chgData name="Marc Timmins" userId="8d6bfcbc-f6a2-4879-99a5-4bda394f88b4" providerId="ADAL" clId="{AC2A4227-740C-4C25-B7F9-8F7513543DA3}" dt="2025-05-19T09:01:53.116" v="35" actId="1076"/>
          <ac:spMkLst>
            <pc:docMk/>
            <pc:sldMk cId="4208440400" sldId="636"/>
            <ac:spMk id="22" creationId="{DA41FAC9-2E7B-361D-8A49-F3A9FFBC50E6}"/>
          </ac:spMkLst>
        </pc:spChg>
        <pc:spChg chg="add mod">
          <ac:chgData name="Marc Timmins" userId="8d6bfcbc-f6a2-4879-99a5-4bda394f88b4" providerId="ADAL" clId="{AC2A4227-740C-4C25-B7F9-8F7513543DA3}" dt="2025-05-19T09:02:04.933" v="43" actId="20577"/>
          <ac:spMkLst>
            <pc:docMk/>
            <pc:sldMk cId="4208440400" sldId="636"/>
            <ac:spMk id="23" creationId="{3C24105D-9B1C-5502-23A4-6C460B7D5644}"/>
          </ac:spMkLst>
        </pc:spChg>
        <pc:picChg chg="del">
          <ac:chgData name="Marc Timmins" userId="8d6bfcbc-f6a2-4879-99a5-4bda394f88b4" providerId="ADAL" clId="{AC2A4227-740C-4C25-B7F9-8F7513543DA3}" dt="2025-05-19T08:57:43.022" v="11" actId="478"/>
          <ac:picMkLst>
            <pc:docMk/>
            <pc:sldMk cId="4208440400" sldId="636"/>
            <ac:picMk id="6" creationId="{E507BBD4-29E9-086C-5C5F-7108732E5F75}"/>
          </ac:picMkLst>
        </pc:picChg>
        <pc:picChg chg="add mod">
          <ac:chgData name="Marc Timmins" userId="8d6bfcbc-f6a2-4879-99a5-4bda394f88b4" providerId="ADAL" clId="{AC2A4227-740C-4C25-B7F9-8F7513543DA3}" dt="2025-05-19T09:01:22.275" v="23" actId="1076"/>
          <ac:picMkLst>
            <pc:docMk/>
            <pc:sldMk cId="4208440400" sldId="636"/>
            <ac:picMk id="18" creationId="{96FFA8BF-53E7-3327-E78B-E62211C0A967}"/>
          </ac:picMkLst>
        </pc:picChg>
        <pc:picChg chg="add mod">
          <ac:chgData name="Marc Timmins" userId="8d6bfcbc-f6a2-4879-99a5-4bda394f88b4" providerId="ADAL" clId="{AC2A4227-740C-4C25-B7F9-8F7513543DA3}" dt="2025-05-19T09:01:19.698" v="22" actId="1076"/>
          <ac:picMkLst>
            <pc:docMk/>
            <pc:sldMk cId="4208440400" sldId="636"/>
            <ac:picMk id="20" creationId="{96ED14A4-2F8B-9E65-9700-9DC929426FA3}"/>
          </ac:picMkLst>
        </pc:picChg>
        <pc:picChg chg="del">
          <ac:chgData name="Marc Timmins" userId="8d6bfcbc-f6a2-4879-99a5-4bda394f88b4" providerId="ADAL" clId="{AC2A4227-740C-4C25-B7F9-8F7513543DA3}" dt="2025-05-19T08:57:48.200" v="13" actId="478"/>
          <ac:picMkLst>
            <pc:docMk/>
            <pc:sldMk cId="4208440400" sldId="636"/>
            <ac:picMk id="21" creationId="{92800C8D-D592-7450-B49E-95E24C8DFA5A}"/>
          </ac:picMkLst>
        </pc:picChg>
        <pc:cxnChg chg="del mod">
          <ac:chgData name="Marc Timmins" userId="8d6bfcbc-f6a2-4879-99a5-4bda394f88b4" providerId="ADAL" clId="{AC2A4227-740C-4C25-B7F9-8F7513543DA3}" dt="2025-05-19T08:57:46.174" v="12" actId="478"/>
          <ac:cxnSpMkLst>
            <pc:docMk/>
            <pc:sldMk cId="4208440400" sldId="636"/>
            <ac:cxnSpMk id="17" creationId="{63040941-0577-B529-10E5-D7A267FA4860}"/>
          </ac:cxnSpMkLst>
        </pc:cxnChg>
      </pc:sldChg>
      <pc:sldChg chg="addSp delSp modSp add mod">
        <pc:chgData name="Marc Timmins" userId="8d6bfcbc-f6a2-4879-99a5-4bda394f88b4" providerId="ADAL" clId="{AC2A4227-740C-4C25-B7F9-8F7513543DA3}" dt="2025-05-20T06:41:09.422" v="162" actId="1076"/>
        <pc:sldMkLst>
          <pc:docMk/>
          <pc:sldMk cId="1028734683" sldId="637"/>
        </pc:sldMkLst>
        <pc:spChg chg="add mod">
          <ac:chgData name="Marc Timmins" userId="8d6bfcbc-f6a2-4879-99a5-4bda394f88b4" providerId="ADAL" clId="{AC2A4227-740C-4C25-B7F9-8F7513543DA3}" dt="2025-05-20T06:41:09.422" v="162" actId="1076"/>
          <ac:spMkLst>
            <pc:docMk/>
            <pc:sldMk cId="1028734683" sldId="637"/>
            <ac:spMk id="2" creationId="{7AEC69A3-83B8-B1D2-88A4-C1614D7BE826}"/>
          </ac:spMkLst>
        </pc:spChg>
        <pc:spChg chg="del">
          <ac:chgData name="Marc Timmins" userId="8d6bfcbc-f6a2-4879-99a5-4bda394f88b4" providerId="ADAL" clId="{AC2A4227-740C-4C25-B7F9-8F7513543DA3}" dt="2025-05-19T09:04:33.284" v="46" actId="478"/>
          <ac:spMkLst>
            <pc:docMk/>
            <pc:sldMk cId="1028734683" sldId="637"/>
            <ac:spMk id="2" creationId="{93A25A93-956F-A777-F442-F68674E3D7A1}"/>
          </ac:spMkLst>
        </pc:spChg>
        <pc:spChg chg="mod">
          <ac:chgData name="Marc Timmins" userId="8d6bfcbc-f6a2-4879-99a5-4bda394f88b4" providerId="ADAL" clId="{AC2A4227-740C-4C25-B7F9-8F7513543DA3}" dt="2025-05-20T06:40:47.371" v="158" actId="1076"/>
          <ac:spMkLst>
            <pc:docMk/>
            <pc:sldMk cId="1028734683" sldId="637"/>
            <ac:spMk id="88" creationId="{ADF831B7-3BE6-CEC3-C4AB-553510D5A66E}"/>
          </ac:spMkLst>
        </pc:spChg>
        <pc:cxnChg chg="mod">
          <ac:chgData name="Marc Timmins" userId="8d6bfcbc-f6a2-4879-99a5-4bda394f88b4" providerId="ADAL" clId="{AC2A4227-740C-4C25-B7F9-8F7513543DA3}" dt="2025-05-20T06:40:56.802" v="160" actId="14100"/>
          <ac:cxnSpMkLst>
            <pc:docMk/>
            <pc:sldMk cId="1028734683" sldId="637"/>
            <ac:cxnSpMk id="5" creationId="{9223997C-EF8A-9DC9-F60F-925B5C0A8B6E}"/>
          </ac:cxnSpMkLst>
        </pc:cxnChg>
        <pc:cxnChg chg="mod">
          <ac:chgData name="Marc Timmins" userId="8d6bfcbc-f6a2-4879-99a5-4bda394f88b4" providerId="ADAL" clId="{AC2A4227-740C-4C25-B7F9-8F7513543DA3}" dt="2025-05-20T06:41:01.888" v="161" actId="14100"/>
          <ac:cxnSpMkLst>
            <pc:docMk/>
            <pc:sldMk cId="1028734683" sldId="637"/>
            <ac:cxnSpMk id="70" creationId="{80A7E93E-AC78-DD0C-2CFD-C2ABFD8E56A0}"/>
          </ac:cxnSpMkLst>
        </pc:cxnChg>
        <pc:cxnChg chg="mod">
          <ac:chgData name="Marc Timmins" userId="8d6bfcbc-f6a2-4879-99a5-4bda394f88b4" providerId="ADAL" clId="{AC2A4227-740C-4C25-B7F9-8F7513543DA3}" dt="2025-05-20T06:40:30.459" v="155" actId="1076"/>
          <ac:cxnSpMkLst>
            <pc:docMk/>
            <pc:sldMk cId="1028734683" sldId="637"/>
            <ac:cxnSpMk id="82" creationId="{800C1432-981F-3A15-5D1C-24DEAA9910DF}"/>
          </ac:cxnSpMkLst>
        </pc:cxnChg>
        <pc:cxnChg chg="mod">
          <ac:chgData name="Marc Timmins" userId="8d6bfcbc-f6a2-4879-99a5-4bda394f88b4" providerId="ADAL" clId="{AC2A4227-740C-4C25-B7F9-8F7513543DA3}" dt="2025-05-20T06:40:42.726" v="157" actId="1076"/>
          <ac:cxnSpMkLst>
            <pc:docMk/>
            <pc:sldMk cId="1028734683" sldId="637"/>
            <ac:cxnSpMk id="85" creationId="{A9AD83A6-591C-1A9C-E23C-13F6E40986B0}"/>
          </ac:cxnSpMkLst>
        </pc:cxnChg>
      </pc:sldChg>
      <pc:sldChg chg="addSp delSp modSp add mod">
        <pc:chgData name="Marc Timmins" userId="8d6bfcbc-f6a2-4879-99a5-4bda394f88b4" providerId="ADAL" clId="{AC2A4227-740C-4C25-B7F9-8F7513543DA3}" dt="2025-05-20T06:41:38.846" v="168"/>
        <pc:sldMkLst>
          <pc:docMk/>
          <pc:sldMk cId="158451503" sldId="638"/>
        </pc:sldMkLst>
        <pc:spChg chg="del">
          <ac:chgData name="Marc Timmins" userId="8d6bfcbc-f6a2-4879-99a5-4bda394f88b4" providerId="ADAL" clId="{AC2A4227-740C-4C25-B7F9-8F7513543DA3}" dt="2025-05-19T09:04:22.068" v="45" actId="478"/>
          <ac:spMkLst>
            <pc:docMk/>
            <pc:sldMk cId="158451503" sldId="638"/>
            <ac:spMk id="2" creationId="{D62B83D4-034C-19BE-AC0C-05C4314DEA7D}"/>
          </ac:spMkLst>
        </pc:spChg>
        <pc:spChg chg="add mod">
          <ac:chgData name="Marc Timmins" userId="8d6bfcbc-f6a2-4879-99a5-4bda394f88b4" providerId="ADAL" clId="{AC2A4227-740C-4C25-B7F9-8F7513543DA3}" dt="2025-05-20T06:41:38.846" v="168"/>
          <ac:spMkLst>
            <pc:docMk/>
            <pc:sldMk cId="158451503" sldId="638"/>
            <ac:spMk id="12" creationId="{D913404F-0053-0770-5501-8BC59BB43D8D}"/>
          </ac:spMkLst>
        </pc:spChg>
        <pc:spChg chg="mod">
          <ac:chgData name="Marc Timmins" userId="8d6bfcbc-f6a2-4879-99a5-4bda394f88b4" providerId="ADAL" clId="{AC2A4227-740C-4C25-B7F9-8F7513543DA3}" dt="2025-05-20T06:41:36.758" v="167" actId="1076"/>
          <ac:spMkLst>
            <pc:docMk/>
            <pc:sldMk cId="158451503" sldId="638"/>
            <ac:spMk id="73" creationId="{44CE1813-87BF-8848-90FE-F795F37EC78B}"/>
          </ac:spMkLst>
        </pc:spChg>
        <pc:spChg chg="mod">
          <ac:chgData name="Marc Timmins" userId="8d6bfcbc-f6a2-4879-99a5-4bda394f88b4" providerId="ADAL" clId="{AC2A4227-740C-4C25-B7F9-8F7513543DA3}" dt="2025-05-20T06:41:20.110" v="163" actId="1076"/>
          <ac:spMkLst>
            <pc:docMk/>
            <pc:sldMk cId="158451503" sldId="638"/>
            <ac:spMk id="88" creationId="{02820D47-AE80-494B-A872-D53E0EB6A085}"/>
          </ac:spMkLst>
        </pc:spChg>
        <pc:cxnChg chg="mod">
          <ac:chgData name="Marc Timmins" userId="8d6bfcbc-f6a2-4879-99a5-4bda394f88b4" providerId="ADAL" clId="{AC2A4227-740C-4C25-B7F9-8F7513543DA3}" dt="2025-05-20T06:41:24.455" v="164" actId="14100"/>
          <ac:cxnSpMkLst>
            <pc:docMk/>
            <pc:sldMk cId="158451503" sldId="638"/>
            <ac:cxnSpMk id="5" creationId="{4741FC36-BC81-97CD-64E9-A4FD479F95C9}"/>
          </ac:cxnSpMkLst>
        </pc:cxnChg>
        <pc:cxnChg chg="mod">
          <ac:chgData name="Marc Timmins" userId="8d6bfcbc-f6a2-4879-99a5-4bda394f88b4" providerId="ADAL" clId="{AC2A4227-740C-4C25-B7F9-8F7513543DA3}" dt="2025-05-20T06:41:33.690" v="166" actId="14100"/>
          <ac:cxnSpMkLst>
            <pc:docMk/>
            <pc:sldMk cId="158451503" sldId="638"/>
            <ac:cxnSpMk id="70" creationId="{A49B44F0-F9A8-AD04-92D2-2AE6E54E9198}"/>
          </ac:cxnSpMkLst>
        </pc:cxnChg>
        <pc:cxnChg chg="mod">
          <ac:chgData name="Marc Timmins" userId="8d6bfcbc-f6a2-4879-99a5-4bda394f88b4" providerId="ADAL" clId="{AC2A4227-740C-4C25-B7F9-8F7513543DA3}" dt="2025-05-20T06:41:20.110" v="163" actId="1076"/>
          <ac:cxnSpMkLst>
            <pc:docMk/>
            <pc:sldMk cId="158451503" sldId="638"/>
            <ac:cxnSpMk id="82" creationId="{CEF26ABC-189B-73C4-199F-60E22665D87A}"/>
          </ac:cxnSpMkLst>
        </pc:cxnChg>
        <pc:cxnChg chg="mod">
          <ac:chgData name="Marc Timmins" userId="8d6bfcbc-f6a2-4879-99a5-4bda394f88b4" providerId="ADAL" clId="{AC2A4227-740C-4C25-B7F9-8F7513543DA3}" dt="2025-05-20T06:41:20.110" v="163" actId="1076"/>
          <ac:cxnSpMkLst>
            <pc:docMk/>
            <pc:sldMk cId="158451503" sldId="638"/>
            <ac:cxnSpMk id="85" creationId="{4D5F064D-36A4-616D-003C-EE61CF801816}"/>
          </ac:cxnSpMkLst>
        </pc:cxnChg>
      </pc:sldChg>
      <pc:sldChg chg="addSp modSp add mod">
        <pc:chgData name="Marc Timmins" userId="8d6bfcbc-f6a2-4879-99a5-4bda394f88b4" providerId="ADAL" clId="{AC2A4227-740C-4C25-B7F9-8F7513543DA3}" dt="2025-05-20T06:42:19.296" v="174"/>
        <pc:sldMkLst>
          <pc:docMk/>
          <pc:sldMk cId="467665247" sldId="639"/>
        </pc:sldMkLst>
        <pc:spChg chg="mod">
          <ac:chgData name="Marc Timmins" userId="8d6bfcbc-f6a2-4879-99a5-4bda394f88b4" providerId="ADAL" clId="{AC2A4227-740C-4C25-B7F9-8F7513543DA3}" dt="2025-05-20T06:41:52.822" v="169" actId="1076"/>
          <ac:spMkLst>
            <pc:docMk/>
            <pc:sldMk cId="467665247" sldId="639"/>
            <ac:spMk id="10" creationId="{1512E4D0-8A3C-43A4-E48D-C4C66B2F2101}"/>
          </ac:spMkLst>
        </pc:spChg>
        <pc:spChg chg="mod">
          <ac:chgData name="Marc Timmins" userId="8d6bfcbc-f6a2-4879-99a5-4bda394f88b4" providerId="ADAL" clId="{AC2A4227-740C-4C25-B7F9-8F7513543DA3}" dt="2025-05-20T06:41:52.822" v="169" actId="1076"/>
          <ac:spMkLst>
            <pc:docMk/>
            <pc:sldMk cId="467665247" sldId="639"/>
            <ac:spMk id="16" creationId="{4C2099EF-23DA-78C2-889C-B49C103A4845}"/>
          </ac:spMkLst>
        </pc:spChg>
        <pc:spChg chg="add mod">
          <ac:chgData name="Marc Timmins" userId="8d6bfcbc-f6a2-4879-99a5-4bda394f88b4" providerId="ADAL" clId="{AC2A4227-740C-4C25-B7F9-8F7513543DA3}" dt="2025-05-20T06:42:19.296" v="174"/>
          <ac:spMkLst>
            <pc:docMk/>
            <pc:sldMk cId="467665247" sldId="639"/>
            <ac:spMk id="67" creationId="{F2BE8F09-8A09-C821-211E-2883B71B7B41}"/>
          </ac:spMkLst>
        </pc:spChg>
        <pc:cxnChg chg="mod">
          <ac:chgData name="Marc Timmins" userId="8d6bfcbc-f6a2-4879-99a5-4bda394f88b4" providerId="ADAL" clId="{AC2A4227-740C-4C25-B7F9-8F7513543DA3}" dt="2025-05-20T06:42:04.287" v="171" actId="14100"/>
          <ac:cxnSpMkLst>
            <pc:docMk/>
            <pc:sldMk cId="467665247" sldId="639"/>
            <ac:cxnSpMk id="2" creationId="{B076CB2F-4AB8-60FF-014C-AAA88C74B110}"/>
          </ac:cxnSpMkLst>
        </pc:cxnChg>
        <pc:cxnChg chg="mod">
          <ac:chgData name="Marc Timmins" userId="8d6bfcbc-f6a2-4879-99a5-4bda394f88b4" providerId="ADAL" clId="{AC2A4227-740C-4C25-B7F9-8F7513543DA3}" dt="2025-05-20T06:42:11.025" v="172" actId="14100"/>
          <ac:cxnSpMkLst>
            <pc:docMk/>
            <pc:sldMk cId="467665247" sldId="639"/>
            <ac:cxnSpMk id="7" creationId="{ECD9D414-5F6E-597F-8501-803DB7ACAF58}"/>
          </ac:cxnSpMkLst>
        </pc:cxnChg>
        <pc:cxnChg chg="mod">
          <ac:chgData name="Marc Timmins" userId="8d6bfcbc-f6a2-4879-99a5-4bda394f88b4" providerId="ADAL" clId="{AC2A4227-740C-4C25-B7F9-8F7513543DA3}" dt="2025-05-20T06:42:17.514" v="173" actId="14100"/>
          <ac:cxnSpMkLst>
            <pc:docMk/>
            <pc:sldMk cId="467665247" sldId="639"/>
            <ac:cxnSpMk id="12" creationId="{B72EEDC0-6C83-EFF9-08A1-CDDCA31B3DD2}"/>
          </ac:cxnSpMkLst>
        </pc:cxnChg>
        <pc:cxnChg chg="mod">
          <ac:chgData name="Marc Timmins" userId="8d6bfcbc-f6a2-4879-99a5-4bda394f88b4" providerId="ADAL" clId="{AC2A4227-740C-4C25-B7F9-8F7513543DA3}" dt="2025-05-20T06:41:52.822" v="169" actId="1076"/>
          <ac:cxnSpMkLst>
            <pc:docMk/>
            <pc:sldMk cId="467665247" sldId="639"/>
            <ac:cxnSpMk id="14" creationId="{8139E226-EC81-864A-D811-AE771CB08945}"/>
          </ac:cxnSpMkLst>
        </pc:cxnChg>
      </pc:sldChg>
    </pc:docChg>
  </pc:docChgLst>
  <pc:docChgLst>
    <pc:chgData name="Fani Valchkova-Georgieva" userId="S::fani.kuncheva.valchkova@cern.ch::da18ed3e-c9eb-4caf-a9ab-c13194624db4" providerId="AD" clId="Web-{F5D54043-DCE9-286B-9BF5-6C82F368225A}"/>
    <pc:docChg chg="modSld">
      <pc:chgData name="Fani Valchkova-Georgieva" userId="S::fani.kuncheva.valchkova@cern.ch::da18ed3e-c9eb-4caf-a9ab-c13194624db4" providerId="AD" clId="Web-{F5D54043-DCE9-286B-9BF5-6C82F368225A}" dt="2025-05-15T12:51:44.615" v="588" actId="1076"/>
      <pc:docMkLst>
        <pc:docMk/>
      </pc:docMkLst>
      <pc:sldChg chg="addSp">
        <pc:chgData name="Fani Valchkova-Georgieva" userId="S::fani.kuncheva.valchkova@cern.ch::da18ed3e-c9eb-4caf-a9ab-c13194624db4" providerId="AD" clId="Web-{F5D54043-DCE9-286B-9BF5-6C82F368225A}" dt="2025-05-15T12:38:34.933" v="440"/>
        <pc:sldMkLst>
          <pc:docMk/>
          <pc:sldMk cId="1129864801" sldId="284"/>
        </pc:sldMkLst>
        <pc:spChg chg="add">
          <ac:chgData name="Fani Valchkova-Georgieva" userId="S::fani.kuncheva.valchkova@cern.ch::da18ed3e-c9eb-4caf-a9ab-c13194624db4" providerId="AD" clId="Web-{F5D54043-DCE9-286B-9BF5-6C82F368225A}" dt="2025-05-15T12:38:34.933" v="440"/>
          <ac:spMkLst>
            <pc:docMk/>
            <pc:sldMk cId="1129864801" sldId="284"/>
            <ac:spMk id="9" creationId="{29B8C887-3DDD-B742-E5DD-DF4AA522B4DA}"/>
          </ac:spMkLst>
        </pc:spChg>
      </pc:sldChg>
      <pc:sldChg chg="addSp modSp">
        <pc:chgData name="Fani Valchkova-Georgieva" userId="S::fani.kuncheva.valchkova@cern.ch::da18ed3e-c9eb-4caf-a9ab-c13194624db4" providerId="AD" clId="Web-{F5D54043-DCE9-286B-9BF5-6C82F368225A}" dt="2025-05-15T12:34:20.893" v="324" actId="20577"/>
        <pc:sldMkLst>
          <pc:docMk/>
          <pc:sldMk cId="2418801861" sldId="296"/>
        </pc:sldMkLst>
        <pc:spChg chg="add mod">
          <ac:chgData name="Fani Valchkova-Georgieva" userId="S::fani.kuncheva.valchkova@cern.ch::da18ed3e-c9eb-4caf-a9ab-c13194624db4" providerId="AD" clId="Web-{F5D54043-DCE9-286B-9BF5-6C82F368225A}" dt="2025-05-15T12:13:22.772" v="48" actId="1076"/>
          <ac:spMkLst>
            <pc:docMk/>
            <pc:sldMk cId="2418801861" sldId="296"/>
            <ac:spMk id="9" creationId="{2B2D609D-949D-6420-550B-6EC68C9B8FD6}"/>
          </ac:spMkLst>
        </pc:spChg>
        <pc:spChg chg="mod">
          <ac:chgData name="Fani Valchkova-Georgieva" userId="S::fani.kuncheva.valchkova@cern.ch::da18ed3e-c9eb-4caf-a9ab-c13194624db4" providerId="AD" clId="Web-{F5D54043-DCE9-286B-9BF5-6C82F368225A}" dt="2025-05-15T12:34:20.893" v="324" actId="20577"/>
          <ac:spMkLst>
            <pc:docMk/>
            <pc:sldMk cId="2418801861" sldId="296"/>
            <ac:spMk id="20" creationId="{4D31B37C-71B7-AB62-19D4-3D9D270FB59F}"/>
          </ac:spMkLst>
        </pc:spChg>
        <pc:picChg chg="mod">
          <ac:chgData name="Fani Valchkova-Georgieva" userId="S::fani.kuncheva.valchkova@cern.ch::da18ed3e-c9eb-4caf-a9ab-c13194624db4" providerId="AD" clId="Web-{F5D54043-DCE9-286B-9BF5-6C82F368225A}" dt="2025-05-15T12:17:29.671" v="81" actId="1076"/>
          <ac:picMkLst>
            <pc:docMk/>
            <pc:sldMk cId="2418801861" sldId="296"/>
            <ac:picMk id="2" creationId="{02FC7C4F-A28B-C94F-5768-C416A44DBAA5}"/>
          </ac:picMkLst>
        </pc:picChg>
        <pc:cxnChg chg="mod">
          <ac:chgData name="Fani Valchkova-Georgieva" userId="S::fani.kuncheva.valchkova@cern.ch::da18ed3e-c9eb-4caf-a9ab-c13194624db4" providerId="AD" clId="Web-{F5D54043-DCE9-286B-9BF5-6C82F368225A}" dt="2025-05-15T12:26:04.861" v="183" actId="14100"/>
          <ac:cxnSpMkLst>
            <pc:docMk/>
            <pc:sldMk cId="2418801861" sldId="296"/>
            <ac:cxnSpMk id="34" creationId="{994B2A1C-63A6-715E-2456-8884F8AB8924}"/>
          </ac:cxnSpMkLst>
        </pc:cxnChg>
      </pc:sldChg>
      <pc:sldChg chg="addSp delSp modSp">
        <pc:chgData name="Fani Valchkova-Georgieva" userId="S::fani.kuncheva.valchkova@cern.ch::da18ed3e-c9eb-4caf-a9ab-c13194624db4" providerId="AD" clId="Web-{F5D54043-DCE9-286B-9BF5-6C82F368225A}" dt="2025-05-15T12:34:26.909" v="328" actId="20577"/>
        <pc:sldMkLst>
          <pc:docMk/>
          <pc:sldMk cId="392106043" sldId="297"/>
        </pc:sldMkLst>
        <pc:spChg chg="add">
          <ac:chgData name="Fani Valchkova-Georgieva" userId="S::fani.kuncheva.valchkova@cern.ch::da18ed3e-c9eb-4caf-a9ab-c13194624db4" providerId="AD" clId="Web-{F5D54043-DCE9-286B-9BF5-6C82F368225A}" dt="2025-05-15T12:19:12.659" v="95"/>
          <ac:spMkLst>
            <pc:docMk/>
            <pc:sldMk cId="392106043" sldId="297"/>
            <ac:spMk id="6" creationId="{C9F6653D-B4A2-B519-678F-A57AFCE8B024}"/>
          </ac:spMkLst>
        </pc:spChg>
        <pc:spChg chg="mod">
          <ac:chgData name="Fani Valchkova-Georgieva" userId="S::fani.kuncheva.valchkova@cern.ch::da18ed3e-c9eb-4caf-a9ab-c13194624db4" providerId="AD" clId="Web-{F5D54043-DCE9-286B-9BF5-6C82F368225A}" dt="2025-05-15T12:16:27.482" v="72" actId="1076"/>
          <ac:spMkLst>
            <pc:docMk/>
            <pc:sldMk cId="392106043" sldId="297"/>
            <ac:spMk id="19" creationId="{45000D51-EDD0-0EF6-C1B8-916FEDA14532}"/>
          </ac:spMkLst>
        </pc:spChg>
        <pc:spChg chg="mod">
          <ac:chgData name="Fani Valchkova-Georgieva" userId="S::fani.kuncheva.valchkova@cern.ch::da18ed3e-c9eb-4caf-a9ab-c13194624db4" providerId="AD" clId="Web-{F5D54043-DCE9-286B-9BF5-6C82F368225A}" dt="2025-05-15T12:34:26.909" v="328" actId="20577"/>
          <ac:spMkLst>
            <pc:docMk/>
            <pc:sldMk cId="392106043" sldId="297"/>
            <ac:spMk id="21" creationId="{D7F2376D-58F8-7CA1-093A-6D52BF53352C}"/>
          </ac:spMkLst>
        </pc:spChg>
        <pc:spChg chg="mod">
          <ac:chgData name="Fani Valchkova-Georgieva" userId="S::fani.kuncheva.valchkova@cern.ch::da18ed3e-c9eb-4caf-a9ab-c13194624db4" providerId="AD" clId="Web-{F5D54043-DCE9-286B-9BF5-6C82F368225A}" dt="2025-05-15T12:16:20.763" v="70" actId="1076"/>
          <ac:spMkLst>
            <pc:docMk/>
            <pc:sldMk cId="392106043" sldId="297"/>
            <ac:spMk id="24" creationId="{1CC15777-ED18-C208-CE6B-A567EE09DE1B}"/>
          </ac:spMkLst>
        </pc:spChg>
        <pc:spChg chg="mod">
          <ac:chgData name="Fani Valchkova-Georgieva" userId="S::fani.kuncheva.valchkova@cern.ch::da18ed3e-c9eb-4caf-a9ab-c13194624db4" providerId="AD" clId="Web-{F5D54043-DCE9-286B-9BF5-6C82F368225A}" dt="2025-05-15T12:14:57.151" v="60" actId="1076"/>
          <ac:spMkLst>
            <pc:docMk/>
            <pc:sldMk cId="392106043" sldId="297"/>
            <ac:spMk id="25" creationId="{7F6DFCFD-260B-5CFD-F8C0-73F2A2D0A588}"/>
          </ac:spMkLst>
        </pc:spChg>
        <pc:spChg chg="mod">
          <ac:chgData name="Fani Valchkova-Georgieva" userId="S::fani.kuncheva.valchkova@cern.ch::da18ed3e-c9eb-4caf-a9ab-c13194624db4" providerId="AD" clId="Web-{F5D54043-DCE9-286B-9BF5-6C82F368225A}" dt="2025-05-15T12:17:49.610" v="86" actId="1076"/>
          <ac:spMkLst>
            <pc:docMk/>
            <pc:sldMk cId="392106043" sldId="297"/>
            <ac:spMk id="27" creationId="{DC82C825-EF10-69AD-FDE9-77149EAADFFA}"/>
          </ac:spMkLst>
        </pc:spChg>
        <pc:spChg chg="mod">
          <ac:chgData name="Fani Valchkova-Georgieva" userId="S::fani.kuncheva.valchkova@cern.ch::da18ed3e-c9eb-4caf-a9ab-c13194624db4" providerId="AD" clId="Web-{F5D54043-DCE9-286B-9BF5-6C82F368225A}" dt="2025-05-15T12:18:22.798" v="89" actId="1076"/>
          <ac:spMkLst>
            <pc:docMk/>
            <pc:sldMk cId="392106043" sldId="297"/>
            <ac:spMk id="28" creationId="{F7CF3EBF-8F10-2F38-2DD7-1F1D86A1A15D}"/>
          </ac:spMkLst>
        </pc:spChg>
        <pc:spChg chg="mod">
          <ac:chgData name="Fani Valchkova-Georgieva" userId="S::fani.kuncheva.valchkova@cern.ch::da18ed3e-c9eb-4caf-a9ab-c13194624db4" providerId="AD" clId="Web-{F5D54043-DCE9-286B-9BF5-6C82F368225A}" dt="2025-05-15T12:16:49.858" v="75" actId="1076"/>
          <ac:spMkLst>
            <pc:docMk/>
            <pc:sldMk cId="392106043" sldId="297"/>
            <ac:spMk id="29" creationId="{24E83892-B08F-68C3-D092-75F148412B26}"/>
          </ac:spMkLst>
        </pc:spChg>
        <pc:spChg chg="mod">
          <ac:chgData name="Fani Valchkova-Georgieva" userId="S::fani.kuncheva.valchkova@cern.ch::da18ed3e-c9eb-4caf-a9ab-c13194624db4" providerId="AD" clId="Web-{F5D54043-DCE9-286B-9BF5-6C82F368225A}" dt="2025-05-15T12:18:55.596" v="91" actId="1076"/>
          <ac:spMkLst>
            <pc:docMk/>
            <pc:sldMk cId="392106043" sldId="297"/>
            <ac:spMk id="63" creationId="{F8614402-7880-465A-AD71-4C1387EDBA93}"/>
          </ac:spMkLst>
        </pc:spChg>
        <pc:picChg chg="mod">
          <ac:chgData name="Fani Valchkova-Georgieva" userId="S::fani.kuncheva.valchkova@cern.ch::da18ed3e-c9eb-4caf-a9ab-c13194624db4" providerId="AD" clId="Web-{F5D54043-DCE9-286B-9BF5-6C82F368225A}" dt="2025-05-15T12:17:40.750" v="83" actId="14100"/>
          <ac:picMkLst>
            <pc:docMk/>
            <pc:sldMk cId="392106043" sldId="297"/>
            <ac:picMk id="2" creationId="{DA177AC2-11F7-4842-340A-EC6EC7CD976E}"/>
          </ac:picMkLst>
        </pc:picChg>
        <pc:picChg chg="mod">
          <ac:chgData name="Fani Valchkova-Georgieva" userId="S::fani.kuncheva.valchkova@cern.ch::da18ed3e-c9eb-4caf-a9ab-c13194624db4" providerId="AD" clId="Web-{F5D54043-DCE9-286B-9BF5-6C82F368225A}" dt="2025-05-15T12:14:46.400" v="58" actId="14100"/>
          <ac:picMkLst>
            <pc:docMk/>
            <pc:sldMk cId="392106043" sldId="297"/>
            <ac:picMk id="8" creationId="{40FF47FA-471C-1990-ECFD-C2E55E8E8564}"/>
          </ac:picMkLst>
        </pc:picChg>
        <pc:picChg chg="mod">
          <ac:chgData name="Fani Valchkova-Georgieva" userId="S::fani.kuncheva.valchkova@cern.ch::da18ed3e-c9eb-4caf-a9ab-c13194624db4" providerId="AD" clId="Web-{F5D54043-DCE9-286B-9BF5-6C82F368225A}" dt="2025-05-15T12:17:04.311" v="76" actId="14100"/>
          <ac:picMkLst>
            <pc:docMk/>
            <pc:sldMk cId="392106043" sldId="297"/>
            <ac:picMk id="38" creationId="{1EB24341-D9DA-5DEA-7D01-996B1837B328}"/>
          </ac:picMkLst>
        </pc:picChg>
        <pc:cxnChg chg="mod">
          <ac:chgData name="Fani Valchkova-Georgieva" userId="S::fani.kuncheva.valchkova@cern.ch::da18ed3e-c9eb-4caf-a9ab-c13194624db4" providerId="AD" clId="Web-{F5D54043-DCE9-286B-9BF5-6C82F368225A}" dt="2025-05-15T12:16:16.435" v="69" actId="1076"/>
          <ac:cxnSpMkLst>
            <pc:docMk/>
            <pc:sldMk cId="392106043" sldId="297"/>
            <ac:cxnSpMk id="13" creationId="{D1F6ED16-84ED-BE52-B69E-27393F023AB6}"/>
          </ac:cxnSpMkLst>
        </pc:cxnChg>
        <pc:cxnChg chg="mod">
          <ac:chgData name="Fani Valchkova-Georgieva" userId="S::fani.kuncheva.valchkova@cern.ch::da18ed3e-c9eb-4caf-a9ab-c13194624db4" providerId="AD" clId="Web-{F5D54043-DCE9-286B-9BF5-6C82F368225A}" dt="2025-05-15T12:16:24.122" v="71" actId="1076"/>
          <ac:cxnSpMkLst>
            <pc:docMk/>
            <pc:sldMk cId="392106043" sldId="297"/>
            <ac:cxnSpMk id="18" creationId="{6CDDF05F-7FC8-8B53-9F1F-A53828FA01C5}"/>
          </ac:cxnSpMkLst>
        </pc:cxnChg>
        <pc:cxnChg chg="mod">
          <ac:chgData name="Fani Valchkova-Georgieva" userId="S::fani.kuncheva.valchkova@cern.ch::da18ed3e-c9eb-4caf-a9ab-c13194624db4" providerId="AD" clId="Web-{F5D54043-DCE9-286B-9BF5-6C82F368225A}" dt="2025-05-15T12:15:01.385" v="61" actId="1076"/>
          <ac:cxnSpMkLst>
            <pc:docMk/>
            <pc:sldMk cId="392106043" sldId="297"/>
            <ac:cxnSpMk id="20" creationId="{C72FE75E-E0D7-79B7-A5EA-B2B0810936A7}"/>
          </ac:cxnSpMkLst>
        </pc:cxnChg>
        <pc:cxnChg chg="mod">
          <ac:chgData name="Fani Valchkova-Georgieva" userId="S::fani.kuncheva.valchkova@cern.ch::da18ed3e-c9eb-4caf-a9ab-c13194624db4" providerId="AD" clId="Web-{F5D54043-DCE9-286B-9BF5-6C82F368225A}" dt="2025-05-15T12:14:57.135" v="59" actId="1076"/>
          <ac:cxnSpMkLst>
            <pc:docMk/>
            <pc:sldMk cId="392106043" sldId="297"/>
            <ac:cxnSpMk id="22" creationId="{A6ABF5EF-CF43-2A11-F3CA-19E76DB31DC5}"/>
          </ac:cxnSpMkLst>
        </pc:cxnChg>
        <pc:cxnChg chg="mod">
          <ac:chgData name="Fani Valchkova-Georgieva" userId="S::fani.kuncheva.valchkova@cern.ch::da18ed3e-c9eb-4caf-a9ab-c13194624db4" providerId="AD" clId="Web-{F5D54043-DCE9-286B-9BF5-6C82F368225A}" dt="2025-05-15T12:18:42.080" v="90" actId="1076"/>
          <ac:cxnSpMkLst>
            <pc:docMk/>
            <pc:sldMk cId="392106043" sldId="297"/>
            <ac:cxnSpMk id="30" creationId="{514FE330-74C5-8AA3-E340-8AA1792D7AB6}"/>
          </ac:cxnSpMkLst>
        </pc:cxnChg>
        <pc:cxnChg chg="mod">
          <ac:chgData name="Fani Valchkova-Georgieva" userId="S::fani.kuncheva.valchkova@cern.ch::da18ed3e-c9eb-4caf-a9ab-c13194624db4" providerId="AD" clId="Web-{F5D54043-DCE9-286B-9BF5-6C82F368225A}" dt="2025-05-15T12:17:52.422" v="87" actId="14100"/>
          <ac:cxnSpMkLst>
            <pc:docMk/>
            <pc:sldMk cId="392106043" sldId="297"/>
            <ac:cxnSpMk id="32" creationId="{0AE0C687-9F8B-50C1-C6DA-0C238A178472}"/>
          </ac:cxnSpMkLst>
        </pc:cxnChg>
        <pc:cxnChg chg="mod">
          <ac:chgData name="Fani Valchkova-Georgieva" userId="S::fani.kuncheva.valchkova@cern.ch::da18ed3e-c9eb-4caf-a9ab-c13194624db4" providerId="AD" clId="Web-{F5D54043-DCE9-286B-9BF5-6C82F368225A}" dt="2025-05-15T12:17:46.938" v="85" actId="14100"/>
          <ac:cxnSpMkLst>
            <pc:docMk/>
            <pc:sldMk cId="392106043" sldId="297"/>
            <ac:cxnSpMk id="34" creationId="{994B2A1C-63A6-715E-2456-8884F8AB8924}"/>
          </ac:cxnSpMkLst>
        </pc:cxnChg>
        <pc:cxnChg chg="mod">
          <ac:chgData name="Fani Valchkova-Georgieva" userId="S::fani.kuncheva.valchkova@cern.ch::da18ed3e-c9eb-4caf-a9ab-c13194624db4" providerId="AD" clId="Web-{F5D54043-DCE9-286B-9BF5-6C82F368225A}" dt="2025-05-15T12:18:55.643" v="92" actId="1076"/>
          <ac:cxnSpMkLst>
            <pc:docMk/>
            <pc:sldMk cId="392106043" sldId="297"/>
            <ac:cxnSpMk id="37" creationId="{477171C6-58DD-1F65-2A7C-97B22C698197}"/>
          </ac:cxnSpMkLst>
        </pc:cxnChg>
      </pc:sldChg>
      <pc:sldChg chg="addSp modSp">
        <pc:chgData name="Fani Valchkova-Georgieva" userId="S::fani.kuncheva.valchkova@cern.ch::da18ed3e-c9eb-4caf-a9ab-c13194624db4" providerId="AD" clId="Web-{F5D54043-DCE9-286B-9BF5-6C82F368225A}" dt="2025-05-15T12:19:27.785" v="97" actId="1076"/>
        <pc:sldMkLst>
          <pc:docMk/>
          <pc:sldMk cId="3762051748" sldId="320"/>
        </pc:sldMkLst>
        <pc:spChg chg="add mod">
          <ac:chgData name="Fani Valchkova-Georgieva" userId="S::fani.kuncheva.valchkova@cern.ch::da18ed3e-c9eb-4caf-a9ab-c13194624db4" providerId="AD" clId="Web-{F5D54043-DCE9-286B-9BF5-6C82F368225A}" dt="2025-05-15T12:19:27.785" v="97" actId="1076"/>
          <ac:spMkLst>
            <pc:docMk/>
            <pc:sldMk cId="3762051748" sldId="320"/>
            <ac:spMk id="8" creationId="{AEDAFBE4-D65A-515B-6A65-29F642E6AC93}"/>
          </ac:spMkLst>
        </pc:spChg>
      </pc:sldChg>
      <pc:sldChg chg="addSp modSp">
        <pc:chgData name="Fani Valchkova-Georgieva" userId="S::fani.kuncheva.valchkova@cern.ch::da18ed3e-c9eb-4caf-a9ab-c13194624db4" providerId="AD" clId="Web-{F5D54043-DCE9-286B-9BF5-6C82F368225A}" dt="2025-05-15T12:39:06.668" v="445" actId="1076"/>
        <pc:sldMkLst>
          <pc:docMk/>
          <pc:sldMk cId="3407233759" sldId="323"/>
        </pc:sldMkLst>
        <pc:spChg chg="add mod">
          <ac:chgData name="Fani Valchkova-Georgieva" userId="S::fani.kuncheva.valchkova@cern.ch::da18ed3e-c9eb-4caf-a9ab-c13194624db4" providerId="AD" clId="Web-{F5D54043-DCE9-286B-9BF5-6C82F368225A}" dt="2025-05-15T12:39:06.668" v="445" actId="1076"/>
          <ac:spMkLst>
            <pc:docMk/>
            <pc:sldMk cId="3407233759" sldId="323"/>
            <ac:spMk id="6" creationId="{00241786-CED3-936C-A318-C924A03A5614}"/>
          </ac:spMkLst>
        </pc:spChg>
        <pc:spChg chg="mod">
          <ac:chgData name="Fani Valchkova-Georgieva" userId="S::fani.kuncheva.valchkova@cern.ch::da18ed3e-c9eb-4caf-a9ab-c13194624db4" providerId="AD" clId="Web-{F5D54043-DCE9-286B-9BF5-6C82F368225A}" dt="2025-05-15T12:38:56.012" v="442" actId="1076"/>
          <ac:spMkLst>
            <pc:docMk/>
            <pc:sldMk cId="3407233759" sldId="323"/>
            <ac:spMk id="11" creationId="{4C6320AD-CDC7-3A61-0544-7C1E403C13F0}"/>
          </ac:spMkLst>
        </pc:spChg>
        <pc:cxnChg chg="mod">
          <ac:chgData name="Fani Valchkova-Georgieva" userId="S::fani.kuncheva.valchkova@cern.ch::da18ed3e-c9eb-4caf-a9ab-c13194624db4" providerId="AD" clId="Web-{F5D54043-DCE9-286B-9BF5-6C82F368225A}" dt="2025-05-15T12:39:01.824" v="444" actId="14100"/>
          <ac:cxnSpMkLst>
            <pc:docMk/>
            <pc:sldMk cId="3407233759" sldId="323"/>
            <ac:cxnSpMk id="12" creationId="{A3E1B08E-50BA-5CE8-073E-6C74E08D3F9F}"/>
          </ac:cxnSpMkLst>
        </pc:cxnChg>
      </pc:sldChg>
      <pc:sldChg chg="addSp delSp modSp">
        <pc:chgData name="Fani Valchkova-Georgieva" userId="S::fani.kuncheva.valchkova@cern.ch::da18ed3e-c9eb-4caf-a9ab-c13194624db4" providerId="AD" clId="Web-{F5D54043-DCE9-286B-9BF5-6C82F368225A}" dt="2025-05-15T12:13:41.648" v="52" actId="1076"/>
        <pc:sldMkLst>
          <pc:docMk/>
          <pc:sldMk cId="2711125372" sldId="357"/>
        </pc:sldMkLst>
        <pc:spChg chg="mod">
          <ac:chgData name="Fani Valchkova-Georgieva" userId="S::fani.kuncheva.valchkova@cern.ch::da18ed3e-c9eb-4caf-a9ab-c13194624db4" providerId="AD" clId="Web-{F5D54043-DCE9-286B-9BF5-6C82F368225A}" dt="2025-05-15T12:11:56.926" v="38" actId="20577"/>
          <ac:spMkLst>
            <pc:docMk/>
            <pc:sldMk cId="2711125372" sldId="357"/>
            <ac:spMk id="5" creationId="{005BBC41-BD1C-9064-0C62-B98E882F65A2}"/>
          </ac:spMkLst>
        </pc:spChg>
        <pc:spChg chg="mod">
          <ac:chgData name="Fani Valchkova-Georgieva" userId="S::fani.kuncheva.valchkova@cern.ch::da18ed3e-c9eb-4caf-a9ab-c13194624db4" providerId="AD" clId="Web-{F5D54043-DCE9-286B-9BF5-6C82F368225A}" dt="2025-05-15T12:10:17.719" v="5" actId="1076"/>
          <ac:spMkLst>
            <pc:docMk/>
            <pc:sldMk cId="2711125372" sldId="357"/>
            <ac:spMk id="7" creationId="{37D9245C-D9E4-5008-98A0-2D37670DFE0A}"/>
          </ac:spMkLst>
        </pc:spChg>
        <pc:spChg chg="add mod">
          <ac:chgData name="Fani Valchkova-Georgieva" userId="S::fani.kuncheva.valchkova@cern.ch::da18ed3e-c9eb-4caf-a9ab-c13194624db4" providerId="AD" clId="Web-{F5D54043-DCE9-286B-9BF5-6C82F368225A}" dt="2025-05-15T12:13:41.648" v="52" actId="1076"/>
          <ac:spMkLst>
            <pc:docMk/>
            <pc:sldMk cId="2711125372" sldId="357"/>
            <ac:spMk id="8" creationId="{4A1A3581-9901-DBF6-8C61-CFB5570D3F3F}"/>
          </ac:spMkLst>
        </pc:spChg>
      </pc:sldChg>
      <pc:sldChg chg="addSp">
        <pc:chgData name="Fani Valchkova-Georgieva" userId="S::fani.kuncheva.valchkova@cern.ch::da18ed3e-c9eb-4caf-a9ab-c13194624db4" providerId="AD" clId="Web-{F5D54043-DCE9-286B-9BF5-6C82F368225A}" dt="2025-05-15T12:38:07.197" v="439"/>
        <pc:sldMkLst>
          <pc:docMk/>
          <pc:sldMk cId="2630214188" sldId="554"/>
        </pc:sldMkLst>
        <pc:spChg chg="add">
          <ac:chgData name="Fani Valchkova-Georgieva" userId="S::fani.kuncheva.valchkova@cern.ch::da18ed3e-c9eb-4caf-a9ab-c13194624db4" providerId="AD" clId="Web-{F5D54043-DCE9-286B-9BF5-6C82F368225A}" dt="2025-05-15T12:38:07.197" v="439"/>
          <ac:spMkLst>
            <pc:docMk/>
            <pc:sldMk cId="2630214188" sldId="554"/>
            <ac:spMk id="6" creationId="{91DF18C7-BB84-8FE4-3F50-B562EB71C72B}"/>
          </ac:spMkLst>
        </pc:spChg>
      </pc:sldChg>
      <pc:sldChg chg="addSp delSp modSp">
        <pc:chgData name="Fani Valchkova-Georgieva" userId="S::fani.kuncheva.valchkova@cern.ch::da18ed3e-c9eb-4caf-a9ab-c13194624db4" providerId="AD" clId="Web-{F5D54043-DCE9-286B-9BF5-6C82F368225A}" dt="2025-05-15T12:51:44.615" v="588" actId="1076"/>
        <pc:sldMkLst>
          <pc:docMk/>
          <pc:sldMk cId="1402304618" sldId="555"/>
        </pc:sldMkLst>
        <pc:spChg chg="mod">
          <ac:chgData name="Fani Valchkova-Georgieva" userId="S::fani.kuncheva.valchkova@cern.ch::da18ed3e-c9eb-4caf-a9ab-c13194624db4" providerId="AD" clId="Web-{F5D54043-DCE9-286B-9BF5-6C82F368225A}" dt="2025-05-15T12:46:45.637" v="543" actId="1076"/>
          <ac:spMkLst>
            <pc:docMk/>
            <pc:sldMk cId="1402304618" sldId="555"/>
            <ac:spMk id="2" creationId="{B48348F6-7D46-55CC-3928-1BD708469695}"/>
          </ac:spMkLst>
        </pc:spChg>
        <pc:spChg chg="mod">
          <ac:chgData name="Fani Valchkova-Georgieva" userId="S::fani.kuncheva.valchkova@cern.ch::da18ed3e-c9eb-4caf-a9ab-c13194624db4" providerId="AD" clId="Web-{F5D54043-DCE9-286B-9BF5-6C82F368225A}" dt="2025-05-15T12:36:10.162" v="423" actId="20577"/>
          <ac:spMkLst>
            <pc:docMk/>
            <pc:sldMk cId="1402304618" sldId="555"/>
            <ac:spMk id="8" creationId="{3277CB0D-2D98-5163-E5A3-73F1167C1A79}"/>
          </ac:spMkLst>
        </pc:spChg>
        <pc:spChg chg="mod">
          <ac:chgData name="Fani Valchkova-Georgieva" userId="S::fani.kuncheva.valchkova@cern.ch::da18ed3e-c9eb-4caf-a9ab-c13194624db4" providerId="AD" clId="Web-{F5D54043-DCE9-286B-9BF5-6C82F368225A}" dt="2025-05-15T12:29:15.601" v="250" actId="1076"/>
          <ac:spMkLst>
            <pc:docMk/>
            <pc:sldMk cId="1402304618" sldId="555"/>
            <ac:spMk id="26" creationId="{DD3FA0BA-2324-0C15-A30B-CB309C32B952}"/>
          </ac:spMkLst>
        </pc:spChg>
        <pc:spChg chg="add mod">
          <ac:chgData name="Fani Valchkova-Georgieva" userId="S::fani.kuncheva.valchkova@cern.ch::da18ed3e-c9eb-4caf-a9ab-c13194624db4" providerId="AD" clId="Web-{F5D54043-DCE9-286B-9BF5-6C82F368225A}" dt="2025-05-15T12:28:55.898" v="245" actId="1076"/>
          <ac:spMkLst>
            <pc:docMk/>
            <pc:sldMk cId="1402304618" sldId="555"/>
            <ac:spMk id="30" creationId="{9830E3BD-3CDE-B4BD-EDC9-46D911498362}"/>
          </ac:spMkLst>
        </pc:spChg>
        <pc:spChg chg="add mod">
          <ac:chgData name="Fani Valchkova-Georgieva" userId="S::fani.kuncheva.valchkova@cern.ch::da18ed3e-c9eb-4caf-a9ab-c13194624db4" providerId="AD" clId="Web-{F5D54043-DCE9-286B-9BF5-6C82F368225A}" dt="2025-05-15T12:37:32.868" v="436" actId="1076"/>
          <ac:spMkLst>
            <pc:docMk/>
            <pc:sldMk cId="1402304618" sldId="555"/>
            <ac:spMk id="34" creationId="{3CA27B05-A6BD-8F36-B7FD-D3818AE96E76}"/>
          </ac:spMkLst>
        </pc:spChg>
        <pc:spChg chg="add mod">
          <ac:chgData name="Fani Valchkova-Georgieva" userId="S::fani.kuncheva.valchkova@cern.ch::da18ed3e-c9eb-4caf-a9ab-c13194624db4" providerId="AD" clId="Web-{F5D54043-DCE9-286B-9BF5-6C82F368225A}" dt="2025-05-15T12:47:40.529" v="561" actId="20577"/>
          <ac:spMkLst>
            <pc:docMk/>
            <pc:sldMk cId="1402304618" sldId="555"/>
            <ac:spMk id="36" creationId="{27E2D5FE-99EC-5EFA-00CD-471F01D75646}"/>
          </ac:spMkLst>
        </pc:spChg>
        <pc:spChg chg="add mod">
          <ac:chgData name="Fani Valchkova-Georgieva" userId="S::fani.kuncheva.valchkova@cern.ch::da18ed3e-c9eb-4caf-a9ab-c13194624db4" providerId="AD" clId="Web-{F5D54043-DCE9-286B-9BF5-6C82F368225A}" dt="2025-05-15T12:47:37.795" v="559" actId="20577"/>
          <ac:spMkLst>
            <pc:docMk/>
            <pc:sldMk cId="1402304618" sldId="555"/>
            <ac:spMk id="37" creationId="{8A5EB164-CB83-BAD7-6F87-D6D4995011BD}"/>
          </ac:spMkLst>
        </pc:spChg>
        <pc:spChg chg="add mod">
          <ac:chgData name="Fani Valchkova-Georgieva" userId="S::fani.kuncheva.valchkova@cern.ch::da18ed3e-c9eb-4caf-a9ab-c13194624db4" providerId="AD" clId="Web-{F5D54043-DCE9-286B-9BF5-6C82F368225A}" dt="2025-05-15T12:51:41.600" v="587" actId="1076"/>
          <ac:spMkLst>
            <pc:docMk/>
            <pc:sldMk cId="1402304618" sldId="555"/>
            <ac:spMk id="47" creationId="{B0CB92E5-21B5-3797-CB0D-6B40E58B4B79}"/>
          </ac:spMkLst>
        </pc:spChg>
        <pc:spChg chg="add mod">
          <ac:chgData name="Fani Valchkova-Georgieva" userId="S::fani.kuncheva.valchkova@cern.ch::da18ed3e-c9eb-4caf-a9ab-c13194624db4" providerId="AD" clId="Web-{F5D54043-DCE9-286B-9BF5-6C82F368225A}" dt="2025-05-15T12:51:44.615" v="588" actId="1076"/>
          <ac:spMkLst>
            <pc:docMk/>
            <pc:sldMk cId="1402304618" sldId="555"/>
            <ac:spMk id="49" creationId="{3B359FA0-533F-23BA-5E68-D6C578074311}"/>
          </ac:spMkLst>
        </pc:spChg>
        <pc:picChg chg="add mod modCrop">
          <ac:chgData name="Fani Valchkova-Georgieva" userId="S::fani.kuncheva.valchkova@cern.ch::da18ed3e-c9eb-4caf-a9ab-c13194624db4" providerId="AD" clId="Web-{F5D54043-DCE9-286B-9BF5-6C82F368225A}" dt="2025-05-15T12:24:55.890" v="181" actId="1076"/>
          <ac:picMkLst>
            <pc:docMk/>
            <pc:sldMk cId="1402304618" sldId="555"/>
            <ac:picMk id="21" creationId="{A251A3E2-36FB-D8B7-D69D-3EFD55CBD164}"/>
          </ac:picMkLst>
        </pc:picChg>
        <pc:picChg chg="add mod modCrop">
          <ac:chgData name="Fani Valchkova-Georgieva" userId="S::fani.kuncheva.valchkova@cern.ch::da18ed3e-c9eb-4caf-a9ab-c13194624db4" providerId="AD" clId="Web-{F5D54043-DCE9-286B-9BF5-6C82F368225A}" dt="2025-05-15T12:37:28.009" v="435" actId="14100"/>
          <ac:picMkLst>
            <pc:docMk/>
            <pc:sldMk cId="1402304618" sldId="555"/>
            <ac:picMk id="29" creationId="{3FE1C24B-BF35-59B6-1924-DAAF567B538F}"/>
          </ac:picMkLst>
        </pc:picChg>
        <pc:picChg chg="add mod">
          <ac:chgData name="Fani Valchkova-Georgieva" userId="S::fani.kuncheva.valchkova@cern.ch::da18ed3e-c9eb-4caf-a9ab-c13194624db4" providerId="AD" clId="Web-{F5D54043-DCE9-286B-9BF5-6C82F368225A}" dt="2025-05-15T12:51:32.974" v="585" actId="1076"/>
          <ac:picMkLst>
            <pc:docMk/>
            <pc:sldMk cId="1402304618" sldId="555"/>
            <ac:picMk id="46" creationId="{A58E47D7-B645-D043-E335-A13ECD13E75D}"/>
          </ac:picMkLst>
        </pc:picChg>
        <pc:picChg chg="add mod">
          <ac:chgData name="Fani Valchkova-Georgieva" userId="S::fani.kuncheva.valchkova@cern.ch::da18ed3e-c9eb-4caf-a9ab-c13194624db4" providerId="AD" clId="Web-{F5D54043-DCE9-286B-9BF5-6C82F368225A}" dt="2025-05-15T12:51:26.255" v="584" actId="1076"/>
          <ac:picMkLst>
            <pc:docMk/>
            <pc:sldMk cId="1402304618" sldId="555"/>
            <ac:picMk id="58" creationId="{1A0FB983-45A9-BF56-1108-F17404EA198B}"/>
          </ac:picMkLst>
        </pc:picChg>
        <pc:cxnChg chg="mod">
          <ac:chgData name="Fani Valchkova-Georgieva" userId="S::fani.kuncheva.valchkova@cern.ch::da18ed3e-c9eb-4caf-a9ab-c13194624db4" providerId="AD" clId="Web-{F5D54043-DCE9-286B-9BF5-6C82F368225A}" dt="2025-05-15T12:46:51.715" v="545" actId="1076"/>
          <ac:cxnSpMkLst>
            <pc:docMk/>
            <pc:sldMk cId="1402304618" sldId="555"/>
            <ac:cxnSpMk id="7" creationId="{580F7BF3-B193-88D4-0285-7839323910B9}"/>
          </ac:cxnSpMkLst>
        </pc:cxnChg>
        <pc:cxnChg chg="add mod">
          <ac:chgData name="Fani Valchkova-Georgieva" userId="S::fani.kuncheva.valchkova@cern.ch::da18ed3e-c9eb-4caf-a9ab-c13194624db4" providerId="AD" clId="Web-{F5D54043-DCE9-286B-9BF5-6C82F368225A}" dt="2025-05-15T12:37:53.916" v="438" actId="14100"/>
          <ac:cxnSpMkLst>
            <pc:docMk/>
            <pc:sldMk cId="1402304618" sldId="555"/>
            <ac:cxnSpMk id="23" creationId="{C5277222-63D1-EE79-154D-6755633B0273}"/>
          </ac:cxnSpMkLst>
        </pc:cxnChg>
        <pc:cxnChg chg="add mod">
          <ac:chgData name="Fani Valchkova-Georgieva" userId="S::fani.kuncheva.valchkova@cern.ch::da18ed3e-c9eb-4caf-a9ab-c13194624db4" providerId="AD" clId="Web-{F5D54043-DCE9-286B-9BF5-6C82F368225A}" dt="2025-05-15T12:37:44.494" v="437" actId="14100"/>
          <ac:cxnSpMkLst>
            <pc:docMk/>
            <pc:sldMk cId="1402304618" sldId="555"/>
            <ac:cxnSpMk id="32" creationId="{6AC9F31C-9E36-70F2-6454-99E14733D4D4}"/>
          </ac:cxnSpMkLst>
        </pc:cxnChg>
      </pc:sldChg>
      <pc:sldChg chg="addSp delSp modSp">
        <pc:chgData name="Fani Valchkova-Georgieva" userId="S::fani.kuncheva.valchkova@cern.ch::da18ed3e-c9eb-4caf-a9ab-c13194624db4" providerId="AD" clId="Web-{F5D54043-DCE9-286B-9BF5-6C82F368225A}" dt="2025-05-15T12:33:32.485" v="318" actId="1076"/>
        <pc:sldMkLst>
          <pc:docMk/>
          <pc:sldMk cId="1154518959" sldId="556"/>
        </pc:sldMkLst>
        <pc:spChg chg="mod">
          <ac:chgData name="Fani Valchkova-Georgieva" userId="S::fani.kuncheva.valchkova@cern.ch::da18ed3e-c9eb-4caf-a9ab-c13194624db4" providerId="AD" clId="Web-{F5D54043-DCE9-286B-9BF5-6C82F368225A}" dt="2025-05-15T12:31:20.231" v="291" actId="20577"/>
          <ac:spMkLst>
            <pc:docMk/>
            <pc:sldMk cId="1154518959" sldId="556"/>
            <ac:spMk id="16" creationId="{258BEFAF-7232-C6E2-3DEE-068117E7EAEE}"/>
          </ac:spMkLst>
        </pc:spChg>
        <pc:spChg chg="add mod">
          <ac:chgData name="Fani Valchkova-Georgieva" userId="S::fani.kuncheva.valchkova@cern.ch::da18ed3e-c9eb-4caf-a9ab-c13194624db4" providerId="AD" clId="Web-{F5D54043-DCE9-286B-9BF5-6C82F368225A}" dt="2025-05-15T12:33:32.485" v="318" actId="1076"/>
          <ac:spMkLst>
            <pc:docMk/>
            <pc:sldMk cId="1154518959" sldId="556"/>
            <ac:spMk id="24" creationId="{BB08CCAF-3573-75F9-487B-913B33C757AE}"/>
          </ac:spMkLst>
        </pc:spChg>
        <pc:spChg chg="mod">
          <ac:chgData name="Fani Valchkova-Georgieva" userId="S::fani.kuncheva.valchkova@cern.ch::da18ed3e-c9eb-4caf-a9ab-c13194624db4" providerId="AD" clId="Web-{F5D54043-DCE9-286B-9BF5-6C82F368225A}" dt="2025-05-15T12:32:46.327" v="310" actId="1076"/>
          <ac:spMkLst>
            <pc:docMk/>
            <pc:sldMk cId="1154518959" sldId="556"/>
            <ac:spMk id="30" creationId="{C2BD299F-E54A-C9EA-94F6-9586C3DEDA5A}"/>
          </ac:spMkLst>
        </pc:spChg>
        <pc:spChg chg="mod">
          <ac:chgData name="Fani Valchkova-Georgieva" userId="S::fani.kuncheva.valchkova@cern.ch::da18ed3e-c9eb-4caf-a9ab-c13194624db4" providerId="AD" clId="Web-{F5D54043-DCE9-286B-9BF5-6C82F368225A}" dt="2025-05-15T12:30:11.431" v="260" actId="1076"/>
          <ac:spMkLst>
            <pc:docMk/>
            <pc:sldMk cId="1154518959" sldId="556"/>
            <ac:spMk id="51" creationId="{507A8204-F442-ADBB-D3D5-B622D691FC33}"/>
          </ac:spMkLst>
        </pc:spChg>
        <pc:spChg chg="mod">
          <ac:chgData name="Fani Valchkova-Georgieva" userId="S::fani.kuncheva.valchkova@cern.ch::da18ed3e-c9eb-4caf-a9ab-c13194624db4" providerId="AD" clId="Web-{F5D54043-DCE9-286B-9BF5-6C82F368225A}" dt="2025-05-15T12:33:06.594" v="313" actId="1076"/>
          <ac:spMkLst>
            <pc:docMk/>
            <pc:sldMk cId="1154518959" sldId="556"/>
            <ac:spMk id="63" creationId="{F8614402-7880-465A-AD71-4C1387EDBA93}"/>
          </ac:spMkLst>
        </pc:spChg>
        <pc:picChg chg="add mod ord modCrop">
          <ac:chgData name="Fani Valchkova-Georgieva" userId="S::fani.kuncheva.valchkova@cern.ch::da18ed3e-c9eb-4caf-a9ab-c13194624db4" providerId="AD" clId="Web-{F5D54043-DCE9-286B-9BF5-6C82F368225A}" dt="2025-05-15T12:31:11.308" v="277" actId="1076"/>
          <ac:picMkLst>
            <pc:docMk/>
            <pc:sldMk cId="1154518959" sldId="556"/>
            <ac:picMk id="11" creationId="{2D045FC8-C116-5AC9-23CF-26B4D66DE0EA}"/>
          </ac:picMkLst>
        </pc:picChg>
        <pc:picChg chg="add mod ord modCrop">
          <ac:chgData name="Fani Valchkova-Georgieva" userId="S::fani.kuncheva.valchkova@cern.ch::da18ed3e-c9eb-4caf-a9ab-c13194624db4" providerId="AD" clId="Web-{F5D54043-DCE9-286B-9BF5-6C82F368225A}" dt="2025-05-15T12:32:38.452" v="309" actId="1076"/>
          <ac:picMkLst>
            <pc:docMk/>
            <pc:sldMk cId="1154518959" sldId="556"/>
            <ac:picMk id="23" creationId="{1A4F42F2-699A-BCDE-7CCB-1F2B48A73DCB}"/>
          </ac:picMkLst>
        </pc:picChg>
        <pc:cxnChg chg="mod">
          <ac:chgData name="Fani Valchkova-Georgieva" userId="S::fani.kuncheva.valchkova@cern.ch::da18ed3e-c9eb-4caf-a9ab-c13194624db4" providerId="AD" clId="Web-{F5D54043-DCE9-286B-9BF5-6C82F368225A}" dt="2025-05-15T12:32:56.562" v="312" actId="14100"/>
          <ac:cxnSpMkLst>
            <pc:docMk/>
            <pc:sldMk cId="1154518959" sldId="556"/>
            <ac:cxnSpMk id="32" creationId="{37E6320D-53DD-19DA-EE1D-EA1146B83FD1}"/>
          </ac:cxnSpMkLst>
        </pc:cxnChg>
        <pc:cxnChg chg="mod">
          <ac:chgData name="Fani Valchkova-Georgieva" userId="S::fani.kuncheva.valchkova@cern.ch::da18ed3e-c9eb-4caf-a9ab-c13194624db4" providerId="AD" clId="Web-{F5D54043-DCE9-286B-9BF5-6C82F368225A}" dt="2025-05-15T12:32:32.686" v="307" actId="14100"/>
          <ac:cxnSpMkLst>
            <pc:docMk/>
            <pc:sldMk cId="1154518959" sldId="556"/>
            <ac:cxnSpMk id="37" creationId="{9D0E64FE-D812-FE36-6C55-D216170F8816}"/>
          </ac:cxnSpMkLst>
        </pc:cxnChg>
        <pc:cxnChg chg="mod">
          <ac:chgData name="Fani Valchkova-Georgieva" userId="S::fani.kuncheva.valchkova@cern.ch::da18ed3e-c9eb-4caf-a9ab-c13194624db4" providerId="AD" clId="Web-{F5D54043-DCE9-286B-9BF5-6C82F368225A}" dt="2025-05-15T12:33:06.609" v="314" actId="1076"/>
          <ac:cxnSpMkLst>
            <pc:docMk/>
            <pc:sldMk cId="1154518959" sldId="556"/>
            <ac:cxnSpMk id="64" creationId="{A764284B-85D1-4124-B60A-760CA427386E}"/>
          </ac:cxnSpMkLst>
        </pc:cxnChg>
      </pc:sldChg>
      <pc:sldChg chg="modSp">
        <pc:chgData name="Fani Valchkova-Georgieva" userId="S::fani.kuncheva.valchkova@cern.ch::da18ed3e-c9eb-4caf-a9ab-c13194624db4" providerId="AD" clId="Web-{F5D54043-DCE9-286B-9BF5-6C82F368225A}" dt="2025-05-15T09:04:34.993" v="2" actId="1076"/>
        <pc:sldMkLst>
          <pc:docMk/>
          <pc:sldMk cId="2031268704" sldId="628"/>
        </pc:sldMkLst>
        <pc:picChg chg="mod">
          <ac:chgData name="Fani Valchkova-Georgieva" userId="S::fani.kuncheva.valchkova@cern.ch::da18ed3e-c9eb-4caf-a9ab-c13194624db4" providerId="AD" clId="Web-{F5D54043-DCE9-286B-9BF5-6C82F368225A}" dt="2025-05-15T09:04:34.993" v="2" actId="1076"/>
          <ac:picMkLst>
            <pc:docMk/>
            <pc:sldMk cId="2031268704" sldId="628"/>
            <ac:picMk id="9" creationId="{FCE0E649-6AED-C63F-BEE3-3F007BBF9ECE}"/>
          </ac:picMkLst>
        </pc:picChg>
      </pc:sldChg>
    </pc:docChg>
  </pc:docChgLst>
  <pc:docChgLst>
    <pc:chgData name="Fani Valchkova-Georgieva" userId="S::fani.kuncheva.valchkova@cern.ch::da18ed3e-c9eb-4caf-a9ab-c13194624db4" providerId="AD" clId="Web-{FB51EDE4-5FD9-41EC-E201-18ED97F7AE46}"/>
    <pc:docChg chg="modSld">
      <pc:chgData name="Fani Valchkova-Georgieva" userId="S::fani.kuncheva.valchkova@cern.ch::da18ed3e-c9eb-4caf-a9ab-c13194624db4" providerId="AD" clId="Web-{FB51EDE4-5FD9-41EC-E201-18ED97F7AE46}" dt="2025-05-14T09:37:17.029" v="116"/>
      <pc:docMkLst>
        <pc:docMk/>
      </pc:docMkLst>
      <pc:sldChg chg="addSp delSp modSp">
        <pc:chgData name="Fani Valchkova-Georgieva" userId="S::fani.kuncheva.valchkova@cern.ch::da18ed3e-c9eb-4caf-a9ab-c13194624db4" providerId="AD" clId="Web-{FB51EDE4-5FD9-41EC-E201-18ED97F7AE46}" dt="2025-05-14T09:37:17.029" v="116"/>
        <pc:sldMkLst>
          <pc:docMk/>
          <pc:sldMk cId="2418801861" sldId="296"/>
        </pc:sldMkLst>
        <pc:spChg chg="mod">
          <ac:chgData name="Fani Valchkova-Georgieva" userId="S::fani.kuncheva.valchkova@cern.ch::da18ed3e-c9eb-4caf-a9ab-c13194624db4" providerId="AD" clId="Web-{FB51EDE4-5FD9-41EC-E201-18ED97F7AE46}" dt="2025-05-14T09:13:52.277" v="42" actId="1076"/>
          <ac:spMkLst>
            <pc:docMk/>
            <pc:sldMk cId="2418801861" sldId="296"/>
            <ac:spMk id="8" creationId="{8732B69A-4101-B96D-63C6-DDB65DA9828A}"/>
          </ac:spMkLst>
        </pc:spChg>
        <pc:spChg chg="add del mod">
          <ac:chgData name="Fani Valchkova-Georgieva" userId="S::fani.kuncheva.valchkova@cern.ch::da18ed3e-c9eb-4caf-a9ab-c13194624db4" providerId="AD" clId="Web-{FB51EDE4-5FD9-41EC-E201-18ED97F7AE46}" dt="2025-05-14T09:13:47.355" v="41" actId="1076"/>
          <ac:spMkLst>
            <pc:docMk/>
            <pc:sldMk cId="2418801861" sldId="296"/>
            <ac:spMk id="18" creationId="{185C1839-3DF5-04BE-CBD2-0B1649326C57}"/>
          </ac:spMkLst>
        </pc:spChg>
        <pc:spChg chg="add del">
          <ac:chgData name="Fani Valchkova-Georgieva" userId="S::fani.kuncheva.valchkova@cern.ch::da18ed3e-c9eb-4caf-a9ab-c13194624db4" providerId="AD" clId="Web-{FB51EDE4-5FD9-41EC-E201-18ED97F7AE46}" dt="2025-05-14T09:12:02.086" v="23"/>
          <ac:spMkLst>
            <pc:docMk/>
            <pc:sldMk cId="2418801861" sldId="296"/>
            <ac:spMk id="20" creationId="{4D31B37C-71B7-AB62-19D4-3D9D270FB59F}"/>
          </ac:spMkLst>
        </pc:spChg>
        <pc:spChg chg="add del mod">
          <ac:chgData name="Fani Valchkova-Georgieva" userId="S::fani.kuncheva.valchkova@cern.ch::da18ed3e-c9eb-4caf-a9ab-c13194624db4" providerId="AD" clId="Web-{FB51EDE4-5FD9-41EC-E201-18ED97F7AE46}" dt="2025-05-14T09:13:40.558" v="39" actId="1076"/>
          <ac:spMkLst>
            <pc:docMk/>
            <pc:sldMk cId="2418801861" sldId="296"/>
            <ac:spMk id="22" creationId="{3A04120B-4CA2-FA29-C45D-CA70B22832A2}"/>
          </ac:spMkLst>
        </pc:spChg>
        <pc:spChg chg="add del mod">
          <ac:chgData name="Fani Valchkova-Georgieva" userId="S::fani.kuncheva.valchkova@cern.ch::da18ed3e-c9eb-4caf-a9ab-c13194624db4" providerId="AD" clId="Web-{FB51EDE4-5FD9-41EC-E201-18ED97F7AE46}" dt="2025-05-14T09:12:47.041" v="31" actId="1076"/>
          <ac:spMkLst>
            <pc:docMk/>
            <pc:sldMk cId="2418801861" sldId="296"/>
            <ac:spMk id="24" creationId="{1CC15777-ED18-C208-CE6B-A567EE09DE1B}"/>
          </ac:spMkLst>
        </pc:spChg>
        <pc:spChg chg="mod">
          <ac:chgData name="Fani Valchkova-Georgieva" userId="S::fani.kuncheva.valchkova@cern.ch::da18ed3e-c9eb-4caf-a9ab-c13194624db4" providerId="AD" clId="Web-{FB51EDE4-5FD9-41EC-E201-18ED97F7AE46}" dt="2025-05-14T09:19:27.148" v="79" actId="1076"/>
          <ac:spMkLst>
            <pc:docMk/>
            <pc:sldMk cId="2418801861" sldId="296"/>
            <ac:spMk id="27" creationId="{DC82C825-EF10-69AD-FDE9-77149EAADFFA}"/>
          </ac:spMkLst>
        </pc:spChg>
        <pc:spChg chg="mod">
          <ac:chgData name="Fani Valchkova-Georgieva" userId="S::fani.kuncheva.valchkova@cern.ch::da18ed3e-c9eb-4caf-a9ab-c13194624db4" providerId="AD" clId="Web-{FB51EDE4-5FD9-41EC-E201-18ED97F7AE46}" dt="2025-05-14T09:19:42.211" v="87" actId="1076"/>
          <ac:spMkLst>
            <pc:docMk/>
            <pc:sldMk cId="2418801861" sldId="296"/>
            <ac:spMk id="28" creationId="{F7CF3EBF-8F10-2F38-2DD7-1F1D86A1A15D}"/>
          </ac:spMkLst>
        </pc:spChg>
        <pc:spChg chg="mod">
          <ac:chgData name="Fani Valchkova-Georgieva" userId="S::fani.kuncheva.valchkova@cern.ch::da18ed3e-c9eb-4caf-a9ab-c13194624db4" providerId="AD" clId="Web-{FB51EDE4-5FD9-41EC-E201-18ED97F7AE46}" dt="2025-05-14T09:19:55.306" v="88" actId="1076"/>
          <ac:spMkLst>
            <pc:docMk/>
            <pc:sldMk cId="2418801861" sldId="296"/>
            <ac:spMk id="33" creationId="{D6F3BEE2-743E-3CCC-EA03-3ECF753B693A}"/>
          </ac:spMkLst>
        </pc:spChg>
        <pc:spChg chg="mod">
          <ac:chgData name="Fani Valchkova-Georgieva" userId="S::fani.kuncheva.valchkova@cern.ch::da18ed3e-c9eb-4caf-a9ab-c13194624db4" providerId="AD" clId="Web-{FB51EDE4-5FD9-41EC-E201-18ED97F7AE46}" dt="2025-05-14T09:17:22.206" v="74" actId="1076"/>
          <ac:spMkLst>
            <pc:docMk/>
            <pc:sldMk cId="2418801861" sldId="296"/>
            <ac:spMk id="63" creationId="{F8614402-7880-465A-AD71-4C1387EDBA93}"/>
          </ac:spMkLst>
        </pc:spChg>
        <pc:picChg chg="mod ord">
          <ac:chgData name="Fani Valchkova-Georgieva" userId="S::fani.kuncheva.valchkova@cern.ch::da18ed3e-c9eb-4caf-a9ab-c13194624db4" providerId="AD" clId="Web-{FB51EDE4-5FD9-41EC-E201-18ED97F7AE46}" dt="2025-05-14T09:36:35.262" v="109" actId="1076"/>
          <ac:picMkLst>
            <pc:docMk/>
            <pc:sldMk cId="2418801861" sldId="296"/>
            <ac:picMk id="2" creationId="{02FC7C4F-A28B-C94F-5768-C416A44DBAA5}"/>
          </ac:picMkLst>
        </pc:picChg>
        <pc:picChg chg="add del mod">
          <ac:chgData name="Fani Valchkova-Georgieva" userId="S::fani.kuncheva.valchkova@cern.ch::da18ed3e-c9eb-4caf-a9ab-c13194624db4" providerId="AD" clId="Web-{FB51EDE4-5FD9-41EC-E201-18ED97F7AE46}" dt="2025-05-14T09:12:19.008" v="27" actId="1076"/>
          <ac:picMkLst>
            <pc:docMk/>
            <pc:sldMk cId="2418801861" sldId="296"/>
            <ac:picMk id="5" creationId="{EE2ECF84-E993-DAFB-8115-6ED6107F7403}"/>
          </ac:picMkLst>
        </pc:picChg>
        <pc:picChg chg="mod">
          <ac:chgData name="Fani Valchkova-Georgieva" userId="S::fani.kuncheva.valchkova@cern.ch::da18ed3e-c9eb-4caf-a9ab-c13194624db4" providerId="AD" clId="Web-{FB51EDE4-5FD9-41EC-E201-18ED97F7AE46}" dt="2025-05-14T09:19:29.836" v="85" actId="1076"/>
          <ac:picMkLst>
            <pc:docMk/>
            <pc:sldMk cId="2418801861" sldId="296"/>
            <ac:picMk id="38" creationId="{1EB24341-D9DA-5DEA-7D01-996B1837B328}"/>
          </ac:picMkLst>
        </pc:picChg>
        <pc:cxnChg chg="add del">
          <ac:chgData name="Fani Valchkova-Georgieva" userId="S::fani.kuncheva.valchkova@cern.ch::da18ed3e-c9eb-4caf-a9ab-c13194624db4" providerId="AD" clId="Web-{FB51EDE4-5FD9-41EC-E201-18ED97F7AE46}" dt="2025-05-14T09:12:02.086" v="16"/>
          <ac:cxnSpMkLst>
            <pc:docMk/>
            <pc:sldMk cId="2418801861" sldId="296"/>
            <ac:cxnSpMk id="12" creationId="{02B7598E-C190-CB3C-CB1B-50F2602E0673}"/>
          </ac:cxnSpMkLst>
        </pc:cxnChg>
        <pc:cxnChg chg="add del mod">
          <ac:chgData name="Fani Valchkova-Georgieva" userId="S::fani.kuncheva.valchkova@cern.ch::da18ed3e-c9eb-4caf-a9ab-c13194624db4" providerId="AD" clId="Web-{FB51EDE4-5FD9-41EC-E201-18ED97F7AE46}" dt="2025-05-14T09:13:26.526" v="35" actId="14100"/>
          <ac:cxnSpMkLst>
            <pc:docMk/>
            <pc:sldMk cId="2418801861" sldId="296"/>
            <ac:cxnSpMk id="13" creationId="{D1F6ED16-84ED-BE52-B69E-27393F023AB6}"/>
          </ac:cxnSpMkLst>
        </pc:cxnChg>
        <pc:cxnChg chg="add del mod">
          <ac:chgData name="Fani Valchkova-Georgieva" userId="S::fani.kuncheva.valchkova@cern.ch::da18ed3e-c9eb-4caf-a9ab-c13194624db4" providerId="AD" clId="Web-{FB51EDE4-5FD9-41EC-E201-18ED97F7AE46}" dt="2025-05-14T09:13:43.855" v="40" actId="1076"/>
          <ac:cxnSpMkLst>
            <pc:docMk/>
            <pc:sldMk cId="2418801861" sldId="296"/>
            <ac:cxnSpMk id="17" creationId="{033063D5-2FF1-AC8E-25BF-1DDC57B023CC}"/>
          </ac:cxnSpMkLst>
        </pc:cxnChg>
        <pc:cxnChg chg="add del">
          <ac:chgData name="Fani Valchkova-Georgieva" userId="S::fani.kuncheva.valchkova@cern.ch::da18ed3e-c9eb-4caf-a9ab-c13194624db4" providerId="AD" clId="Web-{FB51EDE4-5FD9-41EC-E201-18ED97F7AE46}" dt="2025-05-14T09:12:02.086" v="22"/>
          <ac:cxnSpMkLst>
            <pc:docMk/>
            <pc:sldMk cId="2418801861" sldId="296"/>
            <ac:cxnSpMk id="19" creationId="{AF97FF64-3CCA-2AFE-FE78-20D6F0F6095A}"/>
          </ac:cxnSpMkLst>
        </pc:cxnChg>
        <pc:cxnChg chg="add del mod">
          <ac:chgData name="Fani Valchkova-Georgieva" userId="S::fani.kuncheva.valchkova@cern.ch::da18ed3e-c9eb-4caf-a9ab-c13194624db4" providerId="AD" clId="Web-{FB51EDE4-5FD9-41EC-E201-18ED97F7AE46}" dt="2025-05-14T09:13:37.824" v="38" actId="1076"/>
          <ac:cxnSpMkLst>
            <pc:docMk/>
            <pc:sldMk cId="2418801861" sldId="296"/>
            <ac:cxnSpMk id="21" creationId="{110F0DE8-DC76-56F6-FE73-C820C03C0262}"/>
          </ac:cxnSpMkLst>
        </pc:cxnChg>
        <pc:cxnChg chg="mod">
          <ac:chgData name="Fani Valchkova-Georgieva" userId="S::fani.kuncheva.valchkova@cern.ch::da18ed3e-c9eb-4caf-a9ab-c13194624db4" providerId="AD" clId="Web-{FB51EDE4-5FD9-41EC-E201-18ED97F7AE46}" dt="2025-05-14T09:36:30.153" v="108" actId="1076"/>
          <ac:cxnSpMkLst>
            <pc:docMk/>
            <pc:sldMk cId="2418801861" sldId="296"/>
            <ac:cxnSpMk id="30" creationId="{514FE330-74C5-8AA3-E340-8AA1792D7AB6}"/>
          </ac:cxnSpMkLst>
        </pc:cxnChg>
        <pc:cxnChg chg="mod">
          <ac:chgData name="Fani Valchkova-Georgieva" userId="S::fani.kuncheva.valchkova@cern.ch::da18ed3e-c9eb-4caf-a9ab-c13194624db4" providerId="AD" clId="Web-{FB51EDE4-5FD9-41EC-E201-18ED97F7AE46}" dt="2025-05-14T09:19:27.195" v="82" actId="1076"/>
          <ac:cxnSpMkLst>
            <pc:docMk/>
            <pc:sldMk cId="2418801861" sldId="296"/>
            <ac:cxnSpMk id="32" creationId="{0AE0C687-9F8B-50C1-C6DA-0C238A178472}"/>
          </ac:cxnSpMkLst>
        </pc:cxnChg>
        <pc:cxnChg chg="mod">
          <ac:chgData name="Fani Valchkova-Georgieva" userId="S::fani.kuncheva.valchkova@cern.ch::da18ed3e-c9eb-4caf-a9ab-c13194624db4" providerId="AD" clId="Web-{FB51EDE4-5FD9-41EC-E201-18ED97F7AE46}" dt="2025-05-14T09:19:27.226" v="84" actId="1076"/>
          <ac:cxnSpMkLst>
            <pc:docMk/>
            <pc:sldMk cId="2418801861" sldId="296"/>
            <ac:cxnSpMk id="34" creationId="{994B2A1C-63A6-715E-2456-8884F8AB8924}"/>
          </ac:cxnSpMkLst>
        </pc:cxnChg>
        <pc:cxnChg chg="mod">
          <ac:chgData name="Fani Valchkova-Georgieva" userId="S::fani.kuncheva.valchkova@cern.ch::da18ed3e-c9eb-4caf-a9ab-c13194624db4" providerId="AD" clId="Web-{FB51EDE4-5FD9-41EC-E201-18ED97F7AE46}" dt="2025-05-14T09:17:22.222" v="75" actId="1076"/>
          <ac:cxnSpMkLst>
            <pc:docMk/>
            <pc:sldMk cId="2418801861" sldId="296"/>
            <ac:cxnSpMk id="37" creationId="{477171C6-58DD-1F65-2A7C-97B22C698197}"/>
          </ac:cxnSpMkLst>
        </pc:cxnChg>
      </pc:sldChg>
      <pc:sldChg chg="addSp delSp modSp">
        <pc:chgData name="Fani Valchkova-Georgieva" userId="S::fani.kuncheva.valchkova@cern.ch::da18ed3e-c9eb-4caf-a9ab-c13194624db4" providerId="AD" clId="Web-{FB51EDE4-5FD9-41EC-E201-18ED97F7AE46}" dt="2025-05-14T09:37:11.217" v="114" actId="1076"/>
        <pc:sldMkLst>
          <pc:docMk/>
          <pc:sldMk cId="392106043" sldId="297"/>
        </pc:sldMkLst>
        <pc:spChg chg="add mod">
          <ac:chgData name="Fani Valchkova-Georgieva" userId="S::fani.kuncheva.valchkova@cern.ch::da18ed3e-c9eb-4caf-a9ab-c13194624db4" providerId="AD" clId="Web-{FB51EDE4-5FD9-41EC-E201-18ED97F7AE46}" dt="2025-05-14T09:37:11.186" v="113" actId="1076"/>
          <ac:spMkLst>
            <pc:docMk/>
            <pc:sldMk cId="392106043" sldId="297"/>
            <ac:spMk id="29" creationId="{24E83892-B08F-68C3-D092-75F148412B26}"/>
          </ac:spMkLst>
        </pc:spChg>
      </pc:sldChg>
    </pc:docChg>
  </pc:docChgLst>
  <pc:docChgLst>
    <pc:chgData name="Marc Timmins" userId="8d6bfcbc-f6a2-4879-99a5-4bda394f88b4" providerId="ADAL" clId="{80C86E2C-2A3E-4F99-9B45-F7523FE137B8}"/>
    <pc:docChg chg="undo custSel addSld delSld modSld sldOrd modSection">
      <pc:chgData name="Marc Timmins" userId="8d6bfcbc-f6a2-4879-99a5-4bda394f88b4" providerId="ADAL" clId="{80C86E2C-2A3E-4F99-9B45-F7523FE137B8}" dt="2025-05-18T13:20:01.485" v="3703" actId="1076"/>
      <pc:docMkLst>
        <pc:docMk/>
      </pc:docMkLst>
      <pc:sldChg chg="del">
        <pc:chgData name="Marc Timmins" userId="8d6bfcbc-f6a2-4879-99a5-4bda394f88b4" providerId="ADAL" clId="{80C86E2C-2A3E-4F99-9B45-F7523FE137B8}" dt="2025-05-13T13:48:59.312" v="0" actId="47"/>
        <pc:sldMkLst>
          <pc:docMk/>
          <pc:sldMk cId="1576599182" sldId="258"/>
        </pc:sldMkLst>
      </pc:sldChg>
      <pc:sldChg chg="modSp mod">
        <pc:chgData name="Marc Timmins" userId="8d6bfcbc-f6a2-4879-99a5-4bda394f88b4" providerId="ADAL" clId="{80C86E2C-2A3E-4F99-9B45-F7523FE137B8}" dt="2025-05-16T12:54:09.475" v="2834" actId="20577"/>
        <pc:sldMkLst>
          <pc:docMk/>
          <pc:sldMk cId="406115104" sldId="263"/>
        </pc:sldMkLst>
        <pc:spChg chg="mod">
          <ac:chgData name="Marc Timmins" userId="8d6bfcbc-f6a2-4879-99a5-4bda394f88b4" providerId="ADAL" clId="{80C86E2C-2A3E-4F99-9B45-F7523FE137B8}" dt="2025-05-16T12:54:09.475" v="2834" actId="20577"/>
          <ac:spMkLst>
            <pc:docMk/>
            <pc:sldMk cId="406115104" sldId="263"/>
            <ac:spMk id="2" creationId="{649BE8FC-B0E7-B5A0-7763-84CDEB0BDAD6}"/>
          </ac:spMkLst>
        </pc:spChg>
      </pc:sldChg>
      <pc:sldChg chg="addSp modSp mod">
        <pc:chgData name="Marc Timmins" userId="8d6bfcbc-f6a2-4879-99a5-4bda394f88b4" providerId="ADAL" clId="{80C86E2C-2A3E-4F99-9B45-F7523FE137B8}" dt="2025-05-13T13:49:43.256" v="34" actId="1076"/>
        <pc:sldMkLst>
          <pc:docMk/>
          <pc:sldMk cId="1798397118" sldId="275"/>
        </pc:sldMkLst>
        <pc:spChg chg="add mod">
          <ac:chgData name="Marc Timmins" userId="8d6bfcbc-f6a2-4879-99a5-4bda394f88b4" providerId="ADAL" clId="{80C86E2C-2A3E-4F99-9B45-F7523FE137B8}" dt="2025-05-13T13:49:31.280" v="22" actId="1076"/>
          <ac:spMkLst>
            <pc:docMk/>
            <pc:sldMk cId="1798397118" sldId="275"/>
            <ac:spMk id="7" creationId="{AB745506-EF49-BE15-3714-743AED4FC94A}"/>
          </ac:spMkLst>
        </pc:spChg>
        <pc:spChg chg="add mod">
          <ac:chgData name="Marc Timmins" userId="8d6bfcbc-f6a2-4879-99a5-4bda394f88b4" providerId="ADAL" clId="{80C86E2C-2A3E-4F99-9B45-F7523FE137B8}" dt="2025-05-13T13:49:43.256" v="34" actId="1076"/>
          <ac:spMkLst>
            <pc:docMk/>
            <pc:sldMk cId="1798397118" sldId="275"/>
            <ac:spMk id="8" creationId="{E50AE7D8-08FB-ED08-AB2A-63CBA58ECCEC}"/>
          </ac:spMkLst>
        </pc:spChg>
      </pc:sldChg>
      <pc:sldChg chg="addSp delSp modSp mod ord">
        <pc:chgData name="Marc Timmins" userId="8d6bfcbc-f6a2-4879-99a5-4bda394f88b4" providerId="ADAL" clId="{80C86E2C-2A3E-4F99-9B45-F7523FE137B8}" dt="2025-05-16T15:10:42.215" v="2841"/>
        <pc:sldMkLst>
          <pc:docMk/>
          <pc:sldMk cId="2966474967" sldId="276"/>
        </pc:sldMkLst>
        <pc:spChg chg="mod">
          <ac:chgData name="Marc Timmins" userId="8d6bfcbc-f6a2-4879-99a5-4bda394f88b4" providerId="ADAL" clId="{80C86E2C-2A3E-4F99-9B45-F7523FE137B8}" dt="2025-05-16T12:38:05.336" v="2418" actId="1076"/>
          <ac:spMkLst>
            <pc:docMk/>
            <pc:sldMk cId="2966474967" sldId="276"/>
            <ac:spMk id="80" creationId="{C9CC0087-057C-F5D7-99DC-FE98B23B4203}"/>
          </ac:spMkLst>
        </pc:spChg>
        <pc:spChg chg="add mod">
          <ac:chgData name="Marc Timmins" userId="8d6bfcbc-f6a2-4879-99a5-4bda394f88b4" providerId="ADAL" clId="{80C86E2C-2A3E-4F99-9B45-F7523FE137B8}" dt="2025-05-14T06:14:41.233" v="563" actId="1076"/>
          <ac:spMkLst>
            <pc:docMk/>
            <pc:sldMk cId="2966474967" sldId="276"/>
            <ac:spMk id="94" creationId="{99AE8C09-A005-8AF3-26F3-6341591739DA}"/>
          </ac:spMkLst>
        </pc:spChg>
        <pc:spChg chg="add mod">
          <ac:chgData name="Marc Timmins" userId="8d6bfcbc-f6a2-4879-99a5-4bda394f88b4" providerId="ADAL" clId="{80C86E2C-2A3E-4F99-9B45-F7523FE137B8}" dt="2025-05-16T12:38:23.047" v="2424" actId="1076"/>
          <ac:spMkLst>
            <pc:docMk/>
            <pc:sldMk cId="2966474967" sldId="276"/>
            <ac:spMk id="95" creationId="{5FFE55D4-989C-C98E-6C8D-5874E386C65A}"/>
          </ac:spMkLst>
        </pc:spChg>
        <pc:spChg chg="add mod">
          <ac:chgData name="Marc Timmins" userId="8d6bfcbc-f6a2-4879-99a5-4bda394f88b4" providerId="ADAL" clId="{80C86E2C-2A3E-4F99-9B45-F7523FE137B8}" dt="2025-05-14T06:15:18.414" v="568" actId="1076"/>
          <ac:spMkLst>
            <pc:docMk/>
            <pc:sldMk cId="2966474967" sldId="276"/>
            <ac:spMk id="97" creationId="{37B652FB-D970-C0A2-D523-3087FD2A1C14}"/>
          </ac:spMkLst>
        </pc:spChg>
        <pc:spChg chg="add mod">
          <ac:chgData name="Marc Timmins" userId="8d6bfcbc-f6a2-4879-99a5-4bda394f88b4" providerId="ADAL" clId="{80C86E2C-2A3E-4F99-9B45-F7523FE137B8}" dt="2025-05-16T12:38:26.647" v="2426" actId="1076"/>
          <ac:spMkLst>
            <pc:docMk/>
            <pc:sldMk cId="2966474967" sldId="276"/>
            <ac:spMk id="140" creationId="{6E0A0AAA-DEC9-93A4-D9F9-65494F78F62B}"/>
          </ac:spMkLst>
        </pc:spChg>
        <pc:spChg chg="add mod">
          <ac:chgData name="Marc Timmins" userId="8d6bfcbc-f6a2-4879-99a5-4bda394f88b4" providerId="ADAL" clId="{80C86E2C-2A3E-4F99-9B45-F7523FE137B8}" dt="2025-05-16T12:38:08.167" v="2419" actId="1076"/>
          <ac:spMkLst>
            <pc:docMk/>
            <pc:sldMk cId="2966474967" sldId="276"/>
            <ac:spMk id="142" creationId="{870F4344-CDE9-CC1A-0FA5-715FFEC58E48}"/>
          </ac:spMkLst>
        </pc:spChg>
        <pc:spChg chg="add mod">
          <ac:chgData name="Marc Timmins" userId="8d6bfcbc-f6a2-4879-99a5-4bda394f88b4" providerId="ADAL" clId="{80C86E2C-2A3E-4F99-9B45-F7523FE137B8}" dt="2025-05-16T12:38:20.441" v="2423" actId="1076"/>
          <ac:spMkLst>
            <pc:docMk/>
            <pc:sldMk cId="2966474967" sldId="276"/>
            <ac:spMk id="144" creationId="{E0FE3CD1-6593-355F-8CC2-824C4E26E87E}"/>
          </ac:spMkLst>
        </pc:spChg>
        <pc:spChg chg="add mod">
          <ac:chgData name="Marc Timmins" userId="8d6bfcbc-f6a2-4879-99a5-4bda394f88b4" providerId="ADAL" clId="{80C86E2C-2A3E-4F99-9B45-F7523FE137B8}" dt="2025-05-16T12:37:37.232" v="2413" actId="207"/>
          <ac:spMkLst>
            <pc:docMk/>
            <pc:sldMk cId="2966474967" sldId="276"/>
            <ac:spMk id="151" creationId="{F95499E7-37EF-AE1F-FB1C-58267FF2095D}"/>
          </ac:spMkLst>
        </pc:spChg>
        <pc:spChg chg="add mod">
          <ac:chgData name="Marc Timmins" userId="8d6bfcbc-f6a2-4879-99a5-4bda394f88b4" providerId="ADAL" clId="{80C86E2C-2A3E-4F99-9B45-F7523FE137B8}" dt="2025-05-16T12:38:20.441" v="2423" actId="1076"/>
          <ac:spMkLst>
            <pc:docMk/>
            <pc:sldMk cId="2966474967" sldId="276"/>
            <ac:spMk id="152" creationId="{5242BD6A-5EF5-07C9-DE2F-30B0296FD858}"/>
          </ac:spMkLst>
        </pc:spChg>
        <pc:spChg chg="add mod">
          <ac:chgData name="Marc Timmins" userId="8d6bfcbc-f6a2-4879-99a5-4bda394f88b4" providerId="ADAL" clId="{80C86E2C-2A3E-4F99-9B45-F7523FE137B8}" dt="2025-05-16T12:33:09.421" v="2354" actId="1076"/>
          <ac:spMkLst>
            <pc:docMk/>
            <pc:sldMk cId="2966474967" sldId="276"/>
            <ac:spMk id="160" creationId="{26F5A670-688A-DCBE-1E7F-51CB4B244DFB}"/>
          </ac:spMkLst>
        </pc:spChg>
        <pc:spChg chg="add mod">
          <ac:chgData name="Marc Timmins" userId="8d6bfcbc-f6a2-4879-99a5-4bda394f88b4" providerId="ADAL" clId="{80C86E2C-2A3E-4F99-9B45-F7523FE137B8}" dt="2025-05-16T12:38:20.441" v="2423" actId="1076"/>
          <ac:spMkLst>
            <pc:docMk/>
            <pc:sldMk cId="2966474967" sldId="276"/>
            <ac:spMk id="164" creationId="{CD304A5D-348B-BE89-7CDE-6AA60DE0C27B}"/>
          </ac:spMkLst>
        </pc:spChg>
        <pc:spChg chg="add mod">
          <ac:chgData name="Marc Timmins" userId="8d6bfcbc-f6a2-4879-99a5-4bda394f88b4" providerId="ADAL" clId="{80C86E2C-2A3E-4F99-9B45-F7523FE137B8}" dt="2025-05-16T12:44:15.361" v="2661" actId="692"/>
          <ac:spMkLst>
            <pc:docMk/>
            <pc:sldMk cId="2966474967" sldId="276"/>
            <ac:spMk id="165" creationId="{46981D17-CCA2-F318-E9A8-7B3079617B36}"/>
          </ac:spMkLst>
        </pc:spChg>
        <pc:spChg chg="add mod">
          <ac:chgData name="Marc Timmins" userId="8d6bfcbc-f6a2-4879-99a5-4bda394f88b4" providerId="ADAL" clId="{80C86E2C-2A3E-4F99-9B45-F7523FE137B8}" dt="2025-05-16T12:32:08.813" v="2339" actId="20577"/>
          <ac:spMkLst>
            <pc:docMk/>
            <pc:sldMk cId="2966474967" sldId="276"/>
            <ac:spMk id="167" creationId="{5778E2B6-ACC0-96E5-7338-F62ADE7664A5}"/>
          </ac:spMkLst>
        </pc:spChg>
        <pc:spChg chg="add mod">
          <ac:chgData name="Marc Timmins" userId="8d6bfcbc-f6a2-4879-99a5-4bda394f88b4" providerId="ADAL" clId="{80C86E2C-2A3E-4F99-9B45-F7523FE137B8}" dt="2025-05-16T12:44:15.361" v="2661" actId="692"/>
          <ac:spMkLst>
            <pc:docMk/>
            <pc:sldMk cId="2966474967" sldId="276"/>
            <ac:spMk id="172" creationId="{8AB068B0-9E38-A728-42A7-B19DF40E237E}"/>
          </ac:spMkLst>
        </pc:spChg>
        <pc:spChg chg="add mod">
          <ac:chgData name="Marc Timmins" userId="8d6bfcbc-f6a2-4879-99a5-4bda394f88b4" providerId="ADAL" clId="{80C86E2C-2A3E-4F99-9B45-F7523FE137B8}" dt="2025-05-16T12:38:20.441" v="2423" actId="1076"/>
          <ac:spMkLst>
            <pc:docMk/>
            <pc:sldMk cId="2966474967" sldId="276"/>
            <ac:spMk id="175" creationId="{55EAF9C7-9CD3-9CC7-35B4-1AF6048D3E2C}"/>
          </ac:spMkLst>
        </pc:spChg>
        <pc:spChg chg="add mod">
          <ac:chgData name="Marc Timmins" userId="8d6bfcbc-f6a2-4879-99a5-4bda394f88b4" providerId="ADAL" clId="{80C86E2C-2A3E-4F99-9B45-F7523FE137B8}" dt="2025-05-16T12:38:20.441" v="2423" actId="1076"/>
          <ac:spMkLst>
            <pc:docMk/>
            <pc:sldMk cId="2966474967" sldId="276"/>
            <ac:spMk id="179" creationId="{3CE62BB3-C92B-9275-160A-CF82A52A2B60}"/>
          </ac:spMkLst>
        </pc:spChg>
        <pc:spChg chg="add mod">
          <ac:chgData name="Marc Timmins" userId="8d6bfcbc-f6a2-4879-99a5-4bda394f88b4" providerId="ADAL" clId="{80C86E2C-2A3E-4F99-9B45-F7523FE137B8}" dt="2025-05-16T12:38:20.441" v="2423" actId="1076"/>
          <ac:spMkLst>
            <pc:docMk/>
            <pc:sldMk cId="2966474967" sldId="276"/>
            <ac:spMk id="189" creationId="{2BF2965C-306E-C342-672C-0CC44EB02CBA}"/>
          </ac:spMkLst>
        </pc:spChg>
        <pc:spChg chg="add mod">
          <ac:chgData name="Marc Timmins" userId="8d6bfcbc-f6a2-4879-99a5-4bda394f88b4" providerId="ADAL" clId="{80C86E2C-2A3E-4F99-9B45-F7523FE137B8}" dt="2025-05-16T12:35:55.190" v="2396" actId="20577"/>
          <ac:spMkLst>
            <pc:docMk/>
            <pc:sldMk cId="2966474967" sldId="276"/>
            <ac:spMk id="190" creationId="{CBB8ADF9-0BE9-27ED-F51B-C5BEE62070F4}"/>
          </ac:spMkLst>
        </pc:spChg>
        <pc:spChg chg="add mod">
          <ac:chgData name="Marc Timmins" userId="8d6bfcbc-f6a2-4879-99a5-4bda394f88b4" providerId="ADAL" clId="{80C86E2C-2A3E-4F99-9B45-F7523FE137B8}" dt="2025-05-16T12:38:20.441" v="2423" actId="1076"/>
          <ac:spMkLst>
            <pc:docMk/>
            <pc:sldMk cId="2966474967" sldId="276"/>
            <ac:spMk id="191" creationId="{092CA51D-D560-30E2-F28D-B44E62DDB4C8}"/>
          </ac:spMkLst>
        </pc:spChg>
        <pc:spChg chg="add mod">
          <ac:chgData name="Marc Timmins" userId="8d6bfcbc-f6a2-4879-99a5-4bda394f88b4" providerId="ADAL" clId="{80C86E2C-2A3E-4F99-9B45-F7523FE137B8}" dt="2025-05-16T12:45:03.760" v="2680" actId="1076"/>
          <ac:spMkLst>
            <pc:docMk/>
            <pc:sldMk cId="2966474967" sldId="276"/>
            <ac:spMk id="197" creationId="{05EA2D29-E6A5-5C0F-6A57-8485917CB990}"/>
          </ac:spMkLst>
        </pc:spChg>
        <pc:spChg chg="add mod">
          <ac:chgData name="Marc Timmins" userId="8d6bfcbc-f6a2-4879-99a5-4bda394f88b4" providerId="ADAL" clId="{80C86E2C-2A3E-4F99-9B45-F7523FE137B8}" dt="2025-05-16T12:44:04.280" v="2659" actId="207"/>
          <ac:spMkLst>
            <pc:docMk/>
            <pc:sldMk cId="2966474967" sldId="276"/>
            <ac:spMk id="198" creationId="{593259BF-BECC-A0B0-8986-6B185A50AD3F}"/>
          </ac:spMkLst>
        </pc:spChg>
        <pc:picChg chg="add mod">
          <ac:chgData name="Marc Timmins" userId="8d6bfcbc-f6a2-4879-99a5-4bda394f88b4" providerId="ADAL" clId="{80C86E2C-2A3E-4F99-9B45-F7523FE137B8}" dt="2025-05-16T12:38:13.206" v="2421" actId="14100"/>
          <ac:picMkLst>
            <pc:docMk/>
            <pc:sldMk cId="2966474967" sldId="276"/>
            <ac:picMk id="138" creationId="{45D055A0-7841-6A28-D913-B0146F5A899B}"/>
          </ac:picMkLst>
        </pc:picChg>
        <pc:cxnChg chg="mod">
          <ac:chgData name="Marc Timmins" userId="8d6bfcbc-f6a2-4879-99a5-4bda394f88b4" providerId="ADAL" clId="{80C86E2C-2A3E-4F99-9B45-F7523FE137B8}" dt="2025-05-16T12:38:24.694" v="2425" actId="1076"/>
          <ac:cxnSpMkLst>
            <pc:docMk/>
            <pc:sldMk cId="2966474967" sldId="276"/>
            <ac:cxnSpMk id="96" creationId="{FA0FE43F-21EA-5448-824B-E67ECCEDC99B}"/>
          </ac:cxnSpMkLst>
        </pc:cxnChg>
        <pc:cxnChg chg="add">
          <ac:chgData name="Marc Timmins" userId="8d6bfcbc-f6a2-4879-99a5-4bda394f88b4" providerId="ADAL" clId="{80C86E2C-2A3E-4F99-9B45-F7523FE137B8}" dt="2025-05-16T12:29:03.846" v="2294" actId="11529"/>
          <ac:cxnSpMkLst>
            <pc:docMk/>
            <pc:sldMk cId="2966474967" sldId="276"/>
            <ac:cxnSpMk id="146" creationId="{4B1BDC62-1E1F-F0B5-79E4-AE3A98634712}"/>
          </ac:cxnSpMkLst>
        </pc:cxnChg>
        <pc:cxnChg chg="add">
          <ac:chgData name="Marc Timmins" userId="8d6bfcbc-f6a2-4879-99a5-4bda394f88b4" providerId="ADAL" clId="{80C86E2C-2A3E-4F99-9B45-F7523FE137B8}" dt="2025-05-16T12:29:08.597" v="2295" actId="11529"/>
          <ac:cxnSpMkLst>
            <pc:docMk/>
            <pc:sldMk cId="2966474967" sldId="276"/>
            <ac:cxnSpMk id="148" creationId="{8B8BB04F-D467-252C-60E2-29BB6A21D2CC}"/>
          </ac:cxnSpMkLst>
        </pc:cxnChg>
        <pc:cxnChg chg="add mod">
          <ac:chgData name="Marc Timmins" userId="8d6bfcbc-f6a2-4879-99a5-4bda394f88b4" providerId="ADAL" clId="{80C86E2C-2A3E-4F99-9B45-F7523FE137B8}" dt="2025-05-16T12:30:58.124" v="2324" actId="692"/>
          <ac:cxnSpMkLst>
            <pc:docMk/>
            <pc:sldMk cId="2966474967" sldId="276"/>
            <ac:cxnSpMk id="150" creationId="{D514D47D-DC63-A9BF-5357-4737D19A6C49}"/>
          </ac:cxnSpMkLst>
        </pc:cxnChg>
        <pc:cxnChg chg="add mod">
          <ac:chgData name="Marc Timmins" userId="8d6bfcbc-f6a2-4879-99a5-4bda394f88b4" providerId="ADAL" clId="{80C86E2C-2A3E-4F99-9B45-F7523FE137B8}" dt="2025-05-16T12:35:30.638" v="2381" actId="14100"/>
          <ac:cxnSpMkLst>
            <pc:docMk/>
            <pc:sldMk cId="2966474967" sldId="276"/>
            <ac:cxnSpMk id="154" creationId="{3435DD32-0B93-FDF8-DD45-622706B71D57}"/>
          </ac:cxnSpMkLst>
        </pc:cxnChg>
        <pc:cxnChg chg="add mod">
          <ac:chgData name="Marc Timmins" userId="8d6bfcbc-f6a2-4879-99a5-4bda394f88b4" providerId="ADAL" clId="{80C86E2C-2A3E-4F99-9B45-F7523FE137B8}" dt="2025-05-16T12:30:53.525" v="2323" actId="692"/>
          <ac:cxnSpMkLst>
            <pc:docMk/>
            <pc:sldMk cId="2966474967" sldId="276"/>
            <ac:cxnSpMk id="156" creationId="{ABC8E556-B1FC-BADF-F53B-78F8C66BB65E}"/>
          </ac:cxnSpMkLst>
        </pc:cxnChg>
        <pc:cxnChg chg="add mod">
          <ac:chgData name="Marc Timmins" userId="8d6bfcbc-f6a2-4879-99a5-4bda394f88b4" providerId="ADAL" clId="{80C86E2C-2A3E-4F99-9B45-F7523FE137B8}" dt="2025-05-16T12:30:53.525" v="2323" actId="692"/>
          <ac:cxnSpMkLst>
            <pc:docMk/>
            <pc:sldMk cId="2966474967" sldId="276"/>
            <ac:cxnSpMk id="157" creationId="{186B6EA3-C4E0-5FC3-D1FC-7772A7F5A28B}"/>
          </ac:cxnSpMkLst>
        </pc:cxnChg>
        <pc:cxnChg chg="add mod">
          <ac:chgData name="Marc Timmins" userId="8d6bfcbc-f6a2-4879-99a5-4bda394f88b4" providerId="ADAL" clId="{80C86E2C-2A3E-4F99-9B45-F7523FE137B8}" dt="2025-05-16T12:30:00.804" v="2308" actId="692"/>
          <ac:cxnSpMkLst>
            <pc:docMk/>
            <pc:sldMk cId="2966474967" sldId="276"/>
            <ac:cxnSpMk id="159" creationId="{9134ADD6-EC15-BA06-7594-A6A4641887D3}"/>
          </ac:cxnSpMkLst>
        </pc:cxnChg>
        <pc:cxnChg chg="add mod">
          <ac:chgData name="Marc Timmins" userId="8d6bfcbc-f6a2-4879-99a5-4bda394f88b4" providerId="ADAL" clId="{80C86E2C-2A3E-4F99-9B45-F7523FE137B8}" dt="2025-05-16T12:30:25.210" v="2318" actId="692"/>
          <ac:cxnSpMkLst>
            <pc:docMk/>
            <pc:sldMk cId="2966474967" sldId="276"/>
            <ac:cxnSpMk id="162" creationId="{49D9DD4B-8DAC-C361-9B1C-DBF53FF8A739}"/>
          </ac:cxnSpMkLst>
        </pc:cxnChg>
        <pc:cxnChg chg="add mod">
          <ac:chgData name="Marc Timmins" userId="8d6bfcbc-f6a2-4879-99a5-4bda394f88b4" providerId="ADAL" clId="{80C86E2C-2A3E-4F99-9B45-F7523FE137B8}" dt="2025-05-16T12:32:29.477" v="2345" actId="14100"/>
          <ac:cxnSpMkLst>
            <pc:docMk/>
            <pc:sldMk cId="2966474967" sldId="276"/>
            <ac:cxnSpMk id="168" creationId="{865A0A7F-5E61-D680-C66C-4E560DDE364E}"/>
          </ac:cxnSpMkLst>
        </pc:cxnChg>
        <pc:cxnChg chg="add mod">
          <ac:chgData name="Marc Timmins" userId="8d6bfcbc-f6a2-4879-99a5-4bda394f88b4" providerId="ADAL" clId="{80C86E2C-2A3E-4F99-9B45-F7523FE137B8}" dt="2025-05-16T12:32:34.983" v="2347" actId="14100"/>
          <ac:cxnSpMkLst>
            <pc:docMk/>
            <pc:sldMk cId="2966474967" sldId="276"/>
            <ac:cxnSpMk id="169" creationId="{01FD8E72-5552-5FE7-5A84-78E02BFB5156}"/>
          </ac:cxnSpMkLst>
        </pc:cxnChg>
        <pc:cxnChg chg="add mod">
          <ac:chgData name="Marc Timmins" userId="8d6bfcbc-f6a2-4879-99a5-4bda394f88b4" providerId="ADAL" clId="{80C86E2C-2A3E-4F99-9B45-F7523FE137B8}" dt="2025-05-16T12:35:00.798" v="2374" actId="14100"/>
          <ac:cxnSpMkLst>
            <pc:docMk/>
            <pc:sldMk cId="2966474967" sldId="276"/>
            <ac:cxnSpMk id="173" creationId="{B1B66EE8-E18F-0E89-2318-BCA1DEE27B5E}"/>
          </ac:cxnSpMkLst>
        </pc:cxnChg>
        <pc:cxnChg chg="add mod">
          <ac:chgData name="Marc Timmins" userId="8d6bfcbc-f6a2-4879-99a5-4bda394f88b4" providerId="ADAL" clId="{80C86E2C-2A3E-4F99-9B45-F7523FE137B8}" dt="2025-05-16T12:36:28.582" v="2407" actId="14100"/>
          <ac:cxnSpMkLst>
            <pc:docMk/>
            <pc:sldMk cId="2966474967" sldId="276"/>
            <ac:cxnSpMk id="177" creationId="{FF282B03-1E60-4C2B-9859-7AFA7F7D0AD1}"/>
          </ac:cxnSpMkLst>
        </pc:cxnChg>
        <pc:cxnChg chg="add mod">
          <ac:chgData name="Marc Timmins" userId="8d6bfcbc-f6a2-4879-99a5-4bda394f88b4" providerId="ADAL" clId="{80C86E2C-2A3E-4F99-9B45-F7523FE137B8}" dt="2025-05-16T12:35:08.182" v="2376" actId="1076"/>
          <ac:cxnSpMkLst>
            <pc:docMk/>
            <pc:sldMk cId="2966474967" sldId="276"/>
            <ac:cxnSpMk id="181" creationId="{7A078580-58B2-18EA-3597-A741461407EC}"/>
          </ac:cxnSpMkLst>
        </pc:cxnChg>
        <pc:cxnChg chg="add mod">
          <ac:chgData name="Marc Timmins" userId="8d6bfcbc-f6a2-4879-99a5-4bda394f88b4" providerId="ADAL" clId="{80C86E2C-2A3E-4F99-9B45-F7523FE137B8}" dt="2025-05-16T12:37:10.206" v="2408" actId="14100"/>
          <ac:cxnSpMkLst>
            <pc:docMk/>
            <pc:sldMk cId="2966474967" sldId="276"/>
            <ac:cxnSpMk id="182" creationId="{4698A834-87C2-9F38-4ABD-5B5EA2895698}"/>
          </ac:cxnSpMkLst>
        </pc:cxnChg>
        <pc:cxnChg chg="add mod">
          <ac:chgData name="Marc Timmins" userId="8d6bfcbc-f6a2-4879-99a5-4bda394f88b4" providerId="ADAL" clId="{80C86E2C-2A3E-4F99-9B45-F7523FE137B8}" dt="2025-05-16T12:37:12.214" v="2409" actId="14100"/>
          <ac:cxnSpMkLst>
            <pc:docMk/>
            <pc:sldMk cId="2966474967" sldId="276"/>
            <ac:cxnSpMk id="185" creationId="{0AA9C56B-1D4C-0DBA-29CA-269D6A991756}"/>
          </ac:cxnSpMkLst>
        </pc:cxnChg>
        <pc:cxnChg chg="add mod">
          <ac:chgData name="Marc Timmins" userId="8d6bfcbc-f6a2-4879-99a5-4bda394f88b4" providerId="ADAL" clId="{80C86E2C-2A3E-4F99-9B45-F7523FE137B8}" dt="2025-05-16T12:35:39.262" v="2385" actId="14100"/>
          <ac:cxnSpMkLst>
            <pc:docMk/>
            <pc:sldMk cId="2966474967" sldId="276"/>
            <ac:cxnSpMk id="187" creationId="{2D40DD81-6015-5589-B41D-E08A84EC4E2E}"/>
          </ac:cxnSpMkLst>
        </pc:cxnChg>
        <pc:cxnChg chg="add mod">
          <ac:chgData name="Marc Timmins" userId="8d6bfcbc-f6a2-4879-99a5-4bda394f88b4" providerId="ADAL" clId="{80C86E2C-2A3E-4F99-9B45-F7523FE137B8}" dt="2025-05-16T12:36:09.143" v="2401" actId="14100"/>
          <ac:cxnSpMkLst>
            <pc:docMk/>
            <pc:sldMk cId="2966474967" sldId="276"/>
            <ac:cxnSpMk id="192" creationId="{0FFF1B11-3345-C3CB-DA9E-D813069B42B8}"/>
          </ac:cxnSpMkLst>
        </pc:cxnChg>
      </pc:sldChg>
      <pc:sldChg chg="add">
        <pc:chgData name="Marc Timmins" userId="8d6bfcbc-f6a2-4879-99a5-4bda394f88b4" providerId="ADAL" clId="{80C86E2C-2A3E-4F99-9B45-F7523FE137B8}" dt="2025-05-15T09:23:02.012" v="1864"/>
        <pc:sldMkLst>
          <pc:docMk/>
          <pc:sldMk cId="907427302" sldId="291"/>
        </pc:sldMkLst>
      </pc:sldChg>
      <pc:sldChg chg="modSp add mod">
        <pc:chgData name="Marc Timmins" userId="8d6bfcbc-f6a2-4879-99a5-4bda394f88b4" providerId="ADAL" clId="{80C86E2C-2A3E-4F99-9B45-F7523FE137B8}" dt="2025-05-15T09:23:35.056" v="1866" actId="1076"/>
        <pc:sldMkLst>
          <pc:docMk/>
          <pc:sldMk cId="3146297470" sldId="292"/>
        </pc:sldMkLst>
        <pc:cxnChg chg="mod">
          <ac:chgData name="Marc Timmins" userId="8d6bfcbc-f6a2-4879-99a5-4bda394f88b4" providerId="ADAL" clId="{80C86E2C-2A3E-4F99-9B45-F7523FE137B8}" dt="2025-05-15T09:23:31.992" v="1865" actId="1076"/>
          <ac:cxnSpMkLst>
            <pc:docMk/>
            <pc:sldMk cId="3146297470" sldId="292"/>
            <ac:cxnSpMk id="8" creationId="{27761EF9-0C6D-60E0-9492-CA274B753385}"/>
          </ac:cxnSpMkLst>
        </pc:cxnChg>
        <pc:cxnChg chg="mod">
          <ac:chgData name="Marc Timmins" userId="8d6bfcbc-f6a2-4879-99a5-4bda394f88b4" providerId="ADAL" clId="{80C86E2C-2A3E-4F99-9B45-F7523FE137B8}" dt="2025-05-15T09:23:35.056" v="1866" actId="1076"/>
          <ac:cxnSpMkLst>
            <pc:docMk/>
            <pc:sldMk cId="3146297470" sldId="292"/>
            <ac:cxnSpMk id="9" creationId="{A093132E-6226-0832-926A-5CC494840454}"/>
          </ac:cxnSpMkLst>
        </pc:cxnChg>
      </pc:sldChg>
      <pc:sldChg chg="delSp modSp mod">
        <pc:chgData name="Marc Timmins" userId="8d6bfcbc-f6a2-4879-99a5-4bda394f88b4" providerId="ADAL" clId="{80C86E2C-2A3E-4F99-9B45-F7523FE137B8}" dt="2025-05-16T15:46:43.438" v="3474" actId="20577"/>
        <pc:sldMkLst>
          <pc:docMk/>
          <pc:sldMk cId="3393254355" sldId="558"/>
        </pc:sldMkLst>
        <pc:spChg chg="mod">
          <ac:chgData name="Marc Timmins" userId="8d6bfcbc-f6a2-4879-99a5-4bda394f88b4" providerId="ADAL" clId="{80C86E2C-2A3E-4F99-9B45-F7523FE137B8}" dt="2025-05-16T15:46:43.438" v="3474" actId="20577"/>
          <ac:spMkLst>
            <pc:docMk/>
            <pc:sldMk cId="3393254355" sldId="558"/>
            <ac:spMk id="6" creationId="{881ECFC9-751A-1014-F528-864CA2FA2CD1}"/>
          </ac:spMkLst>
        </pc:spChg>
      </pc:sldChg>
      <pc:sldChg chg="addSp modSp mod">
        <pc:chgData name="Marc Timmins" userId="8d6bfcbc-f6a2-4879-99a5-4bda394f88b4" providerId="ADAL" clId="{80C86E2C-2A3E-4F99-9B45-F7523FE137B8}" dt="2025-05-16T15:59:41.952" v="3601" actId="1076"/>
        <pc:sldMkLst>
          <pc:docMk/>
          <pc:sldMk cId="3431253722" sldId="559"/>
        </pc:sldMkLst>
        <pc:spChg chg="add mod">
          <ac:chgData name="Marc Timmins" userId="8d6bfcbc-f6a2-4879-99a5-4bda394f88b4" providerId="ADAL" clId="{80C86E2C-2A3E-4F99-9B45-F7523FE137B8}" dt="2025-05-16T15:59:27.478" v="3597" actId="13822"/>
          <ac:spMkLst>
            <pc:docMk/>
            <pc:sldMk cId="3431253722" sldId="559"/>
            <ac:spMk id="4" creationId="{472BCFE7-D9F9-25EA-C2CB-C927EF6A9AB8}"/>
          </ac:spMkLst>
        </pc:spChg>
        <pc:spChg chg="add mod">
          <ac:chgData name="Marc Timmins" userId="8d6bfcbc-f6a2-4879-99a5-4bda394f88b4" providerId="ADAL" clId="{80C86E2C-2A3E-4F99-9B45-F7523FE137B8}" dt="2025-05-16T15:59:41.952" v="3601" actId="1076"/>
          <ac:spMkLst>
            <pc:docMk/>
            <pc:sldMk cId="3431253722" sldId="559"/>
            <ac:spMk id="6" creationId="{FD4AC304-8952-3B82-1D65-11F48AA63C5D}"/>
          </ac:spMkLst>
        </pc:spChg>
        <pc:spChg chg="mod">
          <ac:chgData name="Marc Timmins" userId="8d6bfcbc-f6a2-4879-99a5-4bda394f88b4" providerId="ADAL" clId="{80C86E2C-2A3E-4F99-9B45-F7523FE137B8}" dt="2025-05-13T13:50:05.729" v="55" actId="14100"/>
          <ac:spMkLst>
            <pc:docMk/>
            <pc:sldMk cId="3431253722" sldId="559"/>
            <ac:spMk id="36" creationId="{F317E682-ED7E-2B19-9995-EE9BD8C37968}"/>
          </ac:spMkLst>
        </pc:spChg>
        <pc:spChg chg="mod">
          <ac:chgData name="Marc Timmins" userId="8d6bfcbc-f6a2-4879-99a5-4bda394f88b4" providerId="ADAL" clId="{80C86E2C-2A3E-4F99-9B45-F7523FE137B8}" dt="2025-05-13T13:49:59.119" v="45" actId="1076"/>
          <ac:spMkLst>
            <pc:docMk/>
            <pc:sldMk cId="3431253722" sldId="559"/>
            <ac:spMk id="61" creationId="{2439C0A3-CD62-690F-3193-343C43F5CD9E}"/>
          </ac:spMkLst>
        </pc:spChg>
      </pc:sldChg>
      <pc:sldChg chg="addSp modSp mod">
        <pc:chgData name="Marc Timmins" userId="8d6bfcbc-f6a2-4879-99a5-4bda394f88b4" providerId="ADAL" clId="{80C86E2C-2A3E-4F99-9B45-F7523FE137B8}" dt="2025-05-16T15:38:30.093" v="3345" actId="207"/>
        <pc:sldMkLst>
          <pc:docMk/>
          <pc:sldMk cId="2152912875" sldId="560"/>
        </pc:sldMkLst>
      </pc:sldChg>
      <pc:sldChg chg="ord">
        <pc:chgData name="Marc Timmins" userId="8d6bfcbc-f6a2-4879-99a5-4bda394f88b4" providerId="ADAL" clId="{80C86E2C-2A3E-4F99-9B45-F7523FE137B8}" dt="2025-05-14T08:57:09.411" v="1381"/>
        <pc:sldMkLst>
          <pc:docMk/>
          <pc:sldMk cId="2758401777" sldId="561"/>
        </pc:sldMkLst>
      </pc:sldChg>
      <pc:sldChg chg="addSp delSp modSp mod">
        <pc:chgData name="Marc Timmins" userId="8d6bfcbc-f6a2-4879-99a5-4bda394f88b4" providerId="ADAL" clId="{80C86E2C-2A3E-4F99-9B45-F7523FE137B8}" dt="2025-05-16T15:54:43.881" v="3550" actId="255"/>
        <pc:sldMkLst>
          <pc:docMk/>
          <pc:sldMk cId="1308504599" sldId="563"/>
        </pc:sldMkLst>
        <pc:spChg chg="mod">
          <ac:chgData name="Marc Timmins" userId="8d6bfcbc-f6a2-4879-99a5-4bda394f88b4" providerId="ADAL" clId="{80C86E2C-2A3E-4F99-9B45-F7523FE137B8}" dt="2025-05-16T15:54:27.567" v="3548" actId="1076"/>
          <ac:spMkLst>
            <pc:docMk/>
            <pc:sldMk cId="1308504599" sldId="563"/>
            <ac:spMk id="4" creationId="{7AD3BEBE-1F8C-7052-5704-E90131D10D9D}"/>
          </ac:spMkLst>
        </pc:spChg>
        <pc:spChg chg="mod">
          <ac:chgData name="Marc Timmins" userId="8d6bfcbc-f6a2-4879-99a5-4bda394f88b4" providerId="ADAL" clId="{80C86E2C-2A3E-4F99-9B45-F7523FE137B8}" dt="2025-05-16T15:52:40.110" v="3497" actId="1076"/>
          <ac:spMkLst>
            <pc:docMk/>
            <pc:sldMk cId="1308504599" sldId="563"/>
            <ac:spMk id="8" creationId="{0EED45BA-2F56-0A28-E26F-EC5BF05CC333}"/>
          </ac:spMkLst>
        </pc:spChg>
        <pc:spChg chg="mod">
          <ac:chgData name="Marc Timmins" userId="8d6bfcbc-f6a2-4879-99a5-4bda394f88b4" providerId="ADAL" clId="{80C86E2C-2A3E-4F99-9B45-F7523FE137B8}" dt="2025-05-16T15:52:38.406" v="3496" actId="1076"/>
          <ac:spMkLst>
            <pc:docMk/>
            <pc:sldMk cId="1308504599" sldId="563"/>
            <ac:spMk id="9" creationId="{44DD060F-09C7-395A-973D-409B55D40CB6}"/>
          </ac:spMkLst>
        </pc:spChg>
        <pc:spChg chg="mod">
          <ac:chgData name="Marc Timmins" userId="8d6bfcbc-f6a2-4879-99a5-4bda394f88b4" providerId="ADAL" clId="{80C86E2C-2A3E-4F99-9B45-F7523FE137B8}" dt="2025-05-16T15:54:43.881" v="3550" actId="255"/>
          <ac:spMkLst>
            <pc:docMk/>
            <pc:sldMk cId="1308504599" sldId="563"/>
            <ac:spMk id="11" creationId="{8841A9FB-B73E-4216-9E3F-3510BE895F85}"/>
          </ac:spMkLst>
        </pc:spChg>
        <pc:spChg chg="add mod">
          <ac:chgData name="Marc Timmins" userId="8d6bfcbc-f6a2-4879-99a5-4bda394f88b4" providerId="ADAL" clId="{80C86E2C-2A3E-4F99-9B45-F7523FE137B8}" dt="2025-05-16T08:22:49.010" v="2096" actId="1076"/>
          <ac:spMkLst>
            <pc:docMk/>
            <pc:sldMk cId="1308504599" sldId="563"/>
            <ac:spMk id="13" creationId="{013590B8-7B39-C353-3438-B7144D8888F0}"/>
          </ac:spMkLst>
        </pc:spChg>
        <pc:spChg chg="add mod">
          <ac:chgData name="Marc Timmins" userId="8d6bfcbc-f6a2-4879-99a5-4bda394f88b4" providerId="ADAL" clId="{80C86E2C-2A3E-4F99-9B45-F7523FE137B8}" dt="2025-05-16T08:21:22.466" v="2056" actId="1076"/>
          <ac:spMkLst>
            <pc:docMk/>
            <pc:sldMk cId="1308504599" sldId="563"/>
            <ac:spMk id="27" creationId="{B344C4F4-9627-C1FD-6674-5B1BFE2CE7D9}"/>
          </ac:spMkLst>
        </pc:spChg>
        <pc:spChg chg="add mod">
          <ac:chgData name="Marc Timmins" userId="8d6bfcbc-f6a2-4879-99a5-4bda394f88b4" providerId="ADAL" clId="{80C86E2C-2A3E-4F99-9B45-F7523FE137B8}" dt="2025-05-16T12:17:53.906" v="2266" actId="1076"/>
          <ac:spMkLst>
            <pc:docMk/>
            <pc:sldMk cId="1308504599" sldId="563"/>
            <ac:spMk id="30" creationId="{63449068-0855-E532-07F9-3EAA91C8BD78}"/>
          </ac:spMkLst>
        </pc:spChg>
        <pc:spChg chg="add del mod">
          <ac:chgData name="Marc Timmins" userId="8d6bfcbc-f6a2-4879-99a5-4bda394f88b4" providerId="ADAL" clId="{80C86E2C-2A3E-4F99-9B45-F7523FE137B8}" dt="2025-05-16T15:40:36.755" v="3419" actId="1076"/>
          <ac:spMkLst>
            <pc:docMk/>
            <pc:sldMk cId="1308504599" sldId="563"/>
            <ac:spMk id="31" creationId="{B590808C-3B9D-5F39-6EDE-723C5567E66A}"/>
          </ac:spMkLst>
        </pc:spChg>
        <pc:spChg chg="mod">
          <ac:chgData name="Marc Timmins" userId="8d6bfcbc-f6a2-4879-99a5-4bda394f88b4" providerId="ADAL" clId="{80C86E2C-2A3E-4F99-9B45-F7523FE137B8}" dt="2025-05-14T09:01:08.800" v="1432" actId="1076"/>
          <ac:spMkLst>
            <pc:docMk/>
            <pc:sldMk cId="1308504599" sldId="563"/>
            <ac:spMk id="62" creationId="{DB1ECBEB-0383-035B-BCA9-0D157CB60CE9}"/>
          </ac:spMkLst>
        </pc:spChg>
        <pc:spChg chg="mod">
          <ac:chgData name="Marc Timmins" userId="8d6bfcbc-f6a2-4879-99a5-4bda394f88b4" providerId="ADAL" clId="{80C86E2C-2A3E-4F99-9B45-F7523FE137B8}" dt="2025-05-14T09:00:55.459" v="1427" actId="164"/>
          <ac:spMkLst>
            <pc:docMk/>
            <pc:sldMk cId="1308504599" sldId="563"/>
            <ac:spMk id="128" creationId="{2372348B-0E91-3590-045B-0B1C54F04E8A}"/>
          </ac:spMkLst>
        </pc:spChg>
        <pc:grpChg chg="add mod">
          <ac:chgData name="Marc Timmins" userId="8d6bfcbc-f6a2-4879-99a5-4bda394f88b4" providerId="ADAL" clId="{80C86E2C-2A3E-4F99-9B45-F7523FE137B8}" dt="2025-05-14T09:01:01.032" v="1429" actId="1076"/>
          <ac:grpSpMkLst>
            <pc:docMk/>
            <pc:sldMk cId="1308504599" sldId="563"/>
            <ac:grpSpMk id="26" creationId="{F32B04EB-F162-DF5C-B3E5-A79F5A8A345C}"/>
          </ac:grpSpMkLst>
        </pc:grpChg>
        <pc:picChg chg="add mod">
          <ac:chgData name="Marc Timmins" userId="8d6bfcbc-f6a2-4879-99a5-4bda394f88b4" providerId="ADAL" clId="{80C86E2C-2A3E-4F99-9B45-F7523FE137B8}" dt="2025-05-16T08:21:22.466" v="2056" actId="1076"/>
          <ac:picMkLst>
            <pc:docMk/>
            <pc:sldMk cId="1308504599" sldId="563"/>
            <ac:picMk id="5" creationId="{4DC991DB-AD0C-5528-4E5A-0F3D849C8EEC}"/>
          </ac:picMkLst>
        </pc:picChg>
        <pc:picChg chg="add mod">
          <ac:chgData name="Marc Timmins" userId="8d6bfcbc-f6a2-4879-99a5-4bda394f88b4" providerId="ADAL" clId="{80C86E2C-2A3E-4F99-9B45-F7523FE137B8}" dt="2025-05-14T09:00:55.459" v="1427" actId="164"/>
          <ac:picMkLst>
            <pc:docMk/>
            <pc:sldMk cId="1308504599" sldId="563"/>
            <ac:picMk id="15" creationId="{9B86C6D0-887B-6DB1-4F17-89C8CF934160}"/>
          </ac:picMkLst>
        </pc:picChg>
        <pc:picChg chg="add del mod modCrop">
          <ac:chgData name="Marc Timmins" userId="8d6bfcbc-f6a2-4879-99a5-4bda394f88b4" providerId="ADAL" clId="{80C86E2C-2A3E-4F99-9B45-F7523FE137B8}" dt="2025-05-16T15:54:13.447" v="3544" actId="1076"/>
          <ac:picMkLst>
            <pc:docMk/>
            <pc:sldMk cId="1308504599" sldId="563"/>
            <ac:picMk id="114" creationId="{782287AA-0ABE-76B3-9746-35EFF8166790}"/>
          </ac:picMkLst>
        </pc:picChg>
        <pc:cxnChg chg="add mod">
          <ac:chgData name="Marc Timmins" userId="8d6bfcbc-f6a2-4879-99a5-4bda394f88b4" providerId="ADAL" clId="{80C86E2C-2A3E-4F99-9B45-F7523FE137B8}" dt="2025-05-16T15:40:50.412" v="3421" actId="13822"/>
          <ac:cxnSpMkLst>
            <pc:docMk/>
            <pc:sldMk cId="1308504599" sldId="563"/>
            <ac:cxnSpMk id="36" creationId="{E6CA75D6-3166-89E5-8A07-B9D468211127}"/>
          </ac:cxnSpMkLst>
        </pc:cxnChg>
        <pc:cxnChg chg="mod">
          <ac:chgData name="Marc Timmins" userId="8d6bfcbc-f6a2-4879-99a5-4bda394f88b4" providerId="ADAL" clId="{80C86E2C-2A3E-4F99-9B45-F7523FE137B8}" dt="2025-05-14T09:00:55.459" v="1427" actId="164"/>
          <ac:cxnSpMkLst>
            <pc:docMk/>
            <pc:sldMk cId="1308504599" sldId="563"/>
            <ac:cxnSpMk id="70" creationId="{18694FE0-7B40-215C-6C13-09F0B86E3F23}"/>
          </ac:cxnSpMkLst>
        </pc:cxnChg>
        <pc:cxnChg chg="mod">
          <ac:chgData name="Marc Timmins" userId="8d6bfcbc-f6a2-4879-99a5-4bda394f88b4" providerId="ADAL" clId="{80C86E2C-2A3E-4F99-9B45-F7523FE137B8}" dt="2025-05-14T09:01:06.528" v="1431" actId="1076"/>
          <ac:cxnSpMkLst>
            <pc:docMk/>
            <pc:sldMk cId="1308504599" sldId="563"/>
            <ac:cxnSpMk id="118" creationId="{3D0BCD4C-1E39-3BCB-4C84-8D13F3B2C836}"/>
          </ac:cxnSpMkLst>
        </pc:cxnChg>
        <pc:cxnChg chg="mod">
          <ac:chgData name="Marc Timmins" userId="8d6bfcbc-f6a2-4879-99a5-4bda394f88b4" providerId="ADAL" clId="{80C86E2C-2A3E-4F99-9B45-F7523FE137B8}" dt="2025-05-14T09:00:55.459" v="1427" actId="164"/>
          <ac:cxnSpMkLst>
            <pc:docMk/>
            <pc:sldMk cId="1308504599" sldId="563"/>
            <ac:cxnSpMk id="122" creationId="{E5CCB1AE-22F8-0F76-331B-D7B437A1E345}"/>
          </ac:cxnSpMkLst>
        </pc:cxnChg>
        <pc:cxnChg chg="mod">
          <ac:chgData name="Marc Timmins" userId="8d6bfcbc-f6a2-4879-99a5-4bda394f88b4" providerId="ADAL" clId="{80C86E2C-2A3E-4F99-9B45-F7523FE137B8}" dt="2025-05-14T09:00:55.459" v="1427" actId="164"/>
          <ac:cxnSpMkLst>
            <pc:docMk/>
            <pc:sldMk cId="1308504599" sldId="563"/>
            <ac:cxnSpMk id="123" creationId="{ACF22AC4-F496-39CD-7474-7D541B2DCF2C}"/>
          </ac:cxnSpMkLst>
        </pc:cxnChg>
      </pc:sldChg>
      <pc:sldChg chg="addSp delSp modSp mod ord modAnim">
        <pc:chgData name="Marc Timmins" userId="8d6bfcbc-f6a2-4879-99a5-4bda394f88b4" providerId="ADAL" clId="{80C86E2C-2A3E-4F99-9B45-F7523FE137B8}" dt="2025-05-18T13:14:59.716" v="3701" actId="20577"/>
        <pc:sldMkLst>
          <pc:docMk/>
          <pc:sldMk cId="2136211665" sldId="564"/>
        </pc:sldMkLst>
        <pc:spChg chg="mod">
          <ac:chgData name="Marc Timmins" userId="8d6bfcbc-f6a2-4879-99a5-4bda394f88b4" providerId="ADAL" clId="{80C86E2C-2A3E-4F99-9B45-F7523FE137B8}" dt="2025-05-14T09:14:31.347" v="1662" actId="1076"/>
          <ac:spMkLst>
            <pc:docMk/>
            <pc:sldMk cId="2136211665" sldId="564"/>
            <ac:spMk id="3" creationId="{3108C099-1C7D-D4B9-D913-0563A6605AC6}"/>
          </ac:spMkLst>
        </pc:spChg>
        <pc:spChg chg="add mod">
          <ac:chgData name="Marc Timmins" userId="8d6bfcbc-f6a2-4879-99a5-4bda394f88b4" providerId="ADAL" clId="{80C86E2C-2A3E-4F99-9B45-F7523FE137B8}" dt="2025-05-14T06:25:15.888" v="688" actId="1076"/>
          <ac:spMkLst>
            <pc:docMk/>
            <pc:sldMk cId="2136211665" sldId="564"/>
            <ac:spMk id="4" creationId="{2D6A630F-B55D-35FF-1493-79B63D8F5295}"/>
          </ac:spMkLst>
        </pc:spChg>
        <pc:spChg chg="add mod">
          <ac:chgData name="Marc Timmins" userId="8d6bfcbc-f6a2-4879-99a5-4bda394f88b4" providerId="ADAL" clId="{80C86E2C-2A3E-4F99-9B45-F7523FE137B8}" dt="2025-05-14T06:40:52.005" v="842" actId="1076"/>
          <ac:spMkLst>
            <pc:docMk/>
            <pc:sldMk cId="2136211665" sldId="564"/>
            <ac:spMk id="6" creationId="{9AB143DF-DF27-61AE-7382-8384AAC26189}"/>
          </ac:spMkLst>
        </pc:spChg>
        <pc:spChg chg="mod">
          <ac:chgData name="Marc Timmins" userId="8d6bfcbc-f6a2-4879-99a5-4bda394f88b4" providerId="ADAL" clId="{80C86E2C-2A3E-4F99-9B45-F7523FE137B8}" dt="2025-05-14T06:40:52.005" v="842" actId="1076"/>
          <ac:spMkLst>
            <pc:docMk/>
            <pc:sldMk cId="2136211665" sldId="564"/>
            <ac:spMk id="15" creationId="{64CBD7A1-B414-8DB3-FAA3-DEB5ED9A116B}"/>
          </ac:spMkLst>
        </pc:spChg>
        <pc:spChg chg="mod">
          <ac:chgData name="Marc Timmins" userId="8d6bfcbc-f6a2-4879-99a5-4bda394f88b4" providerId="ADAL" clId="{80C86E2C-2A3E-4F99-9B45-F7523FE137B8}" dt="2025-05-14T06:37:42.302" v="819" actId="1076"/>
          <ac:spMkLst>
            <pc:docMk/>
            <pc:sldMk cId="2136211665" sldId="564"/>
            <ac:spMk id="16" creationId="{CCB90DB9-A38C-AB84-F6E8-F70B0F40094B}"/>
          </ac:spMkLst>
        </pc:spChg>
        <pc:spChg chg="mod">
          <ac:chgData name="Marc Timmins" userId="8d6bfcbc-f6a2-4879-99a5-4bda394f88b4" providerId="ADAL" clId="{80C86E2C-2A3E-4F99-9B45-F7523FE137B8}" dt="2025-05-16T15:32:40.826" v="3263" actId="14100"/>
          <ac:spMkLst>
            <pc:docMk/>
            <pc:sldMk cId="2136211665" sldId="564"/>
            <ac:spMk id="17" creationId="{F4777F05-2AC0-A464-C0DD-D907D416AFFA}"/>
          </ac:spMkLst>
        </pc:spChg>
        <pc:spChg chg="mod">
          <ac:chgData name="Marc Timmins" userId="8d6bfcbc-f6a2-4879-99a5-4bda394f88b4" providerId="ADAL" clId="{80C86E2C-2A3E-4F99-9B45-F7523FE137B8}" dt="2025-05-16T15:29:18.739" v="3222" actId="692"/>
          <ac:spMkLst>
            <pc:docMk/>
            <pc:sldMk cId="2136211665" sldId="564"/>
            <ac:spMk id="19" creationId="{5BE0902E-65A7-DF86-E2C7-35EE77B98892}"/>
          </ac:spMkLst>
        </pc:spChg>
        <pc:spChg chg="mod">
          <ac:chgData name="Marc Timmins" userId="8d6bfcbc-f6a2-4879-99a5-4bda394f88b4" providerId="ADAL" clId="{80C86E2C-2A3E-4F99-9B45-F7523FE137B8}" dt="2025-05-14T09:14:07.610" v="1656" actId="1076"/>
          <ac:spMkLst>
            <pc:docMk/>
            <pc:sldMk cId="2136211665" sldId="564"/>
            <ac:spMk id="22" creationId="{4CB4BCB0-2287-A2D6-40DC-7C37C86CF7D7}"/>
          </ac:spMkLst>
        </pc:spChg>
        <pc:spChg chg="mod">
          <ac:chgData name="Marc Timmins" userId="8d6bfcbc-f6a2-4879-99a5-4bda394f88b4" providerId="ADAL" clId="{80C86E2C-2A3E-4F99-9B45-F7523FE137B8}" dt="2025-05-14T06:40:52.005" v="842" actId="1076"/>
          <ac:spMkLst>
            <pc:docMk/>
            <pc:sldMk cId="2136211665" sldId="564"/>
            <ac:spMk id="24" creationId="{FC8E900E-B864-F52B-4903-539B6D041FB0}"/>
          </ac:spMkLst>
        </pc:spChg>
        <pc:spChg chg="mod">
          <ac:chgData name="Marc Timmins" userId="8d6bfcbc-f6a2-4879-99a5-4bda394f88b4" providerId="ADAL" clId="{80C86E2C-2A3E-4F99-9B45-F7523FE137B8}" dt="2025-05-16T15:25:46.322" v="3188" actId="207"/>
          <ac:spMkLst>
            <pc:docMk/>
            <pc:sldMk cId="2136211665" sldId="564"/>
            <ac:spMk id="25" creationId="{1693617B-D499-54FC-42CB-B34A263E1502}"/>
          </ac:spMkLst>
        </pc:spChg>
        <pc:spChg chg="mod">
          <ac:chgData name="Marc Timmins" userId="8d6bfcbc-f6a2-4879-99a5-4bda394f88b4" providerId="ADAL" clId="{80C86E2C-2A3E-4F99-9B45-F7523FE137B8}" dt="2025-05-16T15:43:23.276" v="3449" actId="1076"/>
          <ac:spMkLst>
            <pc:docMk/>
            <pc:sldMk cId="2136211665" sldId="564"/>
            <ac:spMk id="30" creationId="{C3D9DF90-ADB0-E3A3-3E00-DB26123C0231}"/>
          </ac:spMkLst>
        </pc:spChg>
        <pc:spChg chg="mod">
          <ac:chgData name="Marc Timmins" userId="8d6bfcbc-f6a2-4879-99a5-4bda394f88b4" providerId="ADAL" clId="{80C86E2C-2A3E-4F99-9B45-F7523FE137B8}" dt="2025-05-16T15:25:46.322" v="3188" actId="207"/>
          <ac:spMkLst>
            <pc:docMk/>
            <pc:sldMk cId="2136211665" sldId="564"/>
            <ac:spMk id="31" creationId="{9E471616-684B-17FC-2BD2-7AF8A8530315}"/>
          </ac:spMkLst>
        </pc:spChg>
        <pc:spChg chg="mod">
          <ac:chgData name="Marc Timmins" userId="8d6bfcbc-f6a2-4879-99a5-4bda394f88b4" providerId="ADAL" clId="{80C86E2C-2A3E-4F99-9B45-F7523FE137B8}" dt="2025-05-14T09:14:36.450" v="1663" actId="1076"/>
          <ac:spMkLst>
            <pc:docMk/>
            <pc:sldMk cId="2136211665" sldId="564"/>
            <ac:spMk id="35" creationId="{30F89A5C-787A-733A-B7CC-E66A0B11C5D3}"/>
          </ac:spMkLst>
        </pc:spChg>
        <pc:spChg chg="mod">
          <ac:chgData name="Marc Timmins" userId="8d6bfcbc-f6a2-4879-99a5-4bda394f88b4" providerId="ADAL" clId="{80C86E2C-2A3E-4F99-9B45-F7523FE137B8}" dt="2025-05-14T06:40:52.005" v="842" actId="1076"/>
          <ac:spMkLst>
            <pc:docMk/>
            <pc:sldMk cId="2136211665" sldId="564"/>
            <ac:spMk id="39" creationId="{649D97E8-21E7-52CE-3F54-26AFBCF22776}"/>
          </ac:spMkLst>
        </pc:spChg>
        <pc:spChg chg="mod">
          <ac:chgData name="Marc Timmins" userId="8d6bfcbc-f6a2-4879-99a5-4bda394f88b4" providerId="ADAL" clId="{80C86E2C-2A3E-4F99-9B45-F7523FE137B8}" dt="2025-05-14T06:37:19.644" v="816" actId="1076"/>
          <ac:spMkLst>
            <pc:docMk/>
            <pc:sldMk cId="2136211665" sldId="564"/>
            <ac:spMk id="40" creationId="{5F60154D-AE5E-037A-B770-0ECD1FBBAB5A}"/>
          </ac:spMkLst>
        </pc:spChg>
        <pc:spChg chg="mod">
          <ac:chgData name="Marc Timmins" userId="8d6bfcbc-f6a2-4879-99a5-4bda394f88b4" providerId="ADAL" clId="{80C86E2C-2A3E-4F99-9B45-F7523FE137B8}" dt="2025-05-14T06:40:52.005" v="842" actId="1076"/>
          <ac:spMkLst>
            <pc:docMk/>
            <pc:sldMk cId="2136211665" sldId="564"/>
            <ac:spMk id="42" creationId="{38732B26-5253-B036-951C-D209F5FF4ED1}"/>
          </ac:spMkLst>
        </pc:spChg>
        <pc:spChg chg="mod">
          <ac:chgData name="Marc Timmins" userId="8d6bfcbc-f6a2-4879-99a5-4bda394f88b4" providerId="ADAL" clId="{80C86E2C-2A3E-4F99-9B45-F7523FE137B8}" dt="2025-05-14T09:10:52.018" v="1626" actId="1076"/>
          <ac:spMkLst>
            <pc:docMk/>
            <pc:sldMk cId="2136211665" sldId="564"/>
            <ac:spMk id="45" creationId="{3C105385-8A2B-0EAB-4E8D-AC15EDB49276}"/>
          </ac:spMkLst>
        </pc:spChg>
        <pc:spChg chg="mod">
          <ac:chgData name="Marc Timmins" userId="8d6bfcbc-f6a2-4879-99a5-4bda394f88b4" providerId="ADAL" clId="{80C86E2C-2A3E-4F99-9B45-F7523FE137B8}" dt="2025-05-16T15:36:28.715" v="3300" actId="1076"/>
          <ac:spMkLst>
            <pc:docMk/>
            <pc:sldMk cId="2136211665" sldId="564"/>
            <ac:spMk id="56" creationId="{7C7045F3-649E-724F-C5BA-B5F4E2F7C1CF}"/>
          </ac:spMkLst>
        </pc:spChg>
        <pc:spChg chg="mod">
          <ac:chgData name="Marc Timmins" userId="8d6bfcbc-f6a2-4879-99a5-4bda394f88b4" providerId="ADAL" clId="{80C86E2C-2A3E-4F99-9B45-F7523FE137B8}" dt="2025-05-18T13:14:59.716" v="3701" actId="20577"/>
          <ac:spMkLst>
            <pc:docMk/>
            <pc:sldMk cId="2136211665" sldId="564"/>
            <ac:spMk id="61" creationId="{D2DAEB1E-01BF-9473-BE01-84298E4755DD}"/>
          </ac:spMkLst>
        </pc:spChg>
        <pc:spChg chg="add del mod">
          <ac:chgData name="Marc Timmins" userId="8d6bfcbc-f6a2-4879-99a5-4bda394f88b4" providerId="ADAL" clId="{80C86E2C-2A3E-4F99-9B45-F7523FE137B8}" dt="2025-05-16T15:43:31.284" v="3451" actId="1076"/>
          <ac:spMkLst>
            <pc:docMk/>
            <pc:sldMk cId="2136211665" sldId="564"/>
            <ac:spMk id="62" creationId="{A72DC468-C195-3CE8-E08E-335BEBBF4EA1}"/>
          </ac:spMkLst>
        </pc:spChg>
        <pc:spChg chg="add mod">
          <ac:chgData name="Marc Timmins" userId="8d6bfcbc-f6a2-4879-99a5-4bda394f88b4" providerId="ADAL" clId="{80C86E2C-2A3E-4F99-9B45-F7523FE137B8}" dt="2025-05-14T06:49:34.008" v="988" actId="1076"/>
          <ac:spMkLst>
            <pc:docMk/>
            <pc:sldMk cId="2136211665" sldId="564"/>
            <ac:spMk id="65" creationId="{383CBC42-5803-813A-1597-4E34BB9EFF74}"/>
          </ac:spMkLst>
        </pc:spChg>
        <pc:spChg chg="add mod">
          <ac:chgData name="Marc Timmins" userId="8d6bfcbc-f6a2-4879-99a5-4bda394f88b4" providerId="ADAL" clId="{80C86E2C-2A3E-4F99-9B45-F7523FE137B8}" dt="2025-05-14T06:49:34.008" v="988" actId="1076"/>
          <ac:spMkLst>
            <pc:docMk/>
            <pc:sldMk cId="2136211665" sldId="564"/>
            <ac:spMk id="69" creationId="{CD9925B4-B52C-1F00-C7D6-37B4CC61B756}"/>
          </ac:spMkLst>
        </pc:spChg>
        <pc:spChg chg="add mod">
          <ac:chgData name="Marc Timmins" userId="8d6bfcbc-f6a2-4879-99a5-4bda394f88b4" providerId="ADAL" clId="{80C86E2C-2A3E-4F99-9B45-F7523FE137B8}" dt="2025-05-14T06:49:34.008" v="988" actId="1076"/>
          <ac:spMkLst>
            <pc:docMk/>
            <pc:sldMk cId="2136211665" sldId="564"/>
            <ac:spMk id="82" creationId="{7485EC48-9FB0-4E57-95A2-6D7D106DCBEB}"/>
          </ac:spMkLst>
        </pc:spChg>
        <pc:spChg chg="add mod">
          <ac:chgData name="Marc Timmins" userId="8d6bfcbc-f6a2-4879-99a5-4bda394f88b4" providerId="ADAL" clId="{80C86E2C-2A3E-4F99-9B45-F7523FE137B8}" dt="2025-05-14T06:49:34.008" v="988" actId="1076"/>
          <ac:spMkLst>
            <pc:docMk/>
            <pc:sldMk cId="2136211665" sldId="564"/>
            <ac:spMk id="83" creationId="{6ED69B02-B031-8E1A-12A3-1B248324210A}"/>
          </ac:spMkLst>
        </pc:spChg>
        <pc:spChg chg="add mod">
          <ac:chgData name="Marc Timmins" userId="8d6bfcbc-f6a2-4879-99a5-4bda394f88b4" providerId="ADAL" clId="{80C86E2C-2A3E-4F99-9B45-F7523FE137B8}" dt="2025-05-14T06:40:56.389" v="843" actId="1076"/>
          <ac:spMkLst>
            <pc:docMk/>
            <pc:sldMk cId="2136211665" sldId="564"/>
            <ac:spMk id="86" creationId="{910B9B9C-9818-19AF-8C77-F3A57D38BDE2}"/>
          </ac:spMkLst>
        </pc:spChg>
        <pc:spChg chg="add mod">
          <ac:chgData name="Marc Timmins" userId="8d6bfcbc-f6a2-4879-99a5-4bda394f88b4" providerId="ADAL" clId="{80C86E2C-2A3E-4F99-9B45-F7523FE137B8}" dt="2025-05-16T15:37:34.699" v="3314" actId="1076"/>
          <ac:spMkLst>
            <pc:docMk/>
            <pc:sldMk cId="2136211665" sldId="564"/>
            <ac:spMk id="91" creationId="{D2444342-EDF5-9BBB-DFD9-721488DD1A0C}"/>
          </ac:spMkLst>
        </pc:spChg>
        <pc:spChg chg="add mod">
          <ac:chgData name="Marc Timmins" userId="8d6bfcbc-f6a2-4879-99a5-4bda394f88b4" providerId="ADAL" clId="{80C86E2C-2A3E-4F99-9B45-F7523FE137B8}" dt="2025-05-16T08:53:11.135" v="2198" actId="1076"/>
          <ac:spMkLst>
            <pc:docMk/>
            <pc:sldMk cId="2136211665" sldId="564"/>
            <ac:spMk id="92" creationId="{7DA659ED-53EC-E034-5FAA-5A9A52548E38}"/>
          </ac:spMkLst>
        </pc:spChg>
        <pc:spChg chg="add mod">
          <ac:chgData name="Marc Timmins" userId="8d6bfcbc-f6a2-4879-99a5-4bda394f88b4" providerId="ADAL" clId="{80C86E2C-2A3E-4F99-9B45-F7523FE137B8}" dt="2025-05-14T06:49:38.608" v="989" actId="1076"/>
          <ac:spMkLst>
            <pc:docMk/>
            <pc:sldMk cId="2136211665" sldId="564"/>
            <ac:spMk id="93" creationId="{67231052-E986-3638-6349-F7528A37E6FB}"/>
          </ac:spMkLst>
        </pc:spChg>
        <pc:spChg chg="add mod">
          <ac:chgData name="Marc Timmins" userId="8d6bfcbc-f6a2-4879-99a5-4bda394f88b4" providerId="ADAL" clId="{80C86E2C-2A3E-4F99-9B45-F7523FE137B8}" dt="2025-05-14T09:13:58.939" v="1654" actId="1076"/>
          <ac:spMkLst>
            <pc:docMk/>
            <pc:sldMk cId="2136211665" sldId="564"/>
            <ac:spMk id="94" creationId="{5EF0DECE-67B2-570C-59DB-4BB209080E92}"/>
          </ac:spMkLst>
        </pc:spChg>
        <pc:spChg chg="add mod">
          <ac:chgData name="Marc Timmins" userId="8d6bfcbc-f6a2-4879-99a5-4bda394f88b4" providerId="ADAL" clId="{80C86E2C-2A3E-4F99-9B45-F7523FE137B8}" dt="2025-05-16T08:53:47.055" v="2204" actId="1076"/>
          <ac:spMkLst>
            <pc:docMk/>
            <pc:sldMk cId="2136211665" sldId="564"/>
            <ac:spMk id="120" creationId="{C5553322-A9A8-BE38-8E3F-CB6DDBDBF994}"/>
          </ac:spMkLst>
        </pc:spChg>
        <pc:spChg chg="add mod">
          <ac:chgData name="Marc Timmins" userId="8d6bfcbc-f6a2-4879-99a5-4bda394f88b4" providerId="ADAL" clId="{80C86E2C-2A3E-4F99-9B45-F7523FE137B8}" dt="2025-05-16T15:58:38.624" v="3594" actId="1076"/>
          <ac:spMkLst>
            <pc:docMk/>
            <pc:sldMk cId="2136211665" sldId="564"/>
            <ac:spMk id="123" creationId="{6FA0F408-D5B2-3771-09CA-7C8B0C772936}"/>
          </ac:spMkLst>
        </pc:spChg>
        <pc:spChg chg="add mod">
          <ac:chgData name="Marc Timmins" userId="8d6bfcbc-f6a2-4879-99a5-4bda394f88b4" providerId="ADAL" clId="{80C86E2C-2A3E-4F99-9B45-F7523FE137B8}" dt="2025-05-16T15:24:19.240" v="3186" actId="1076"/>
          <ac:spMkLst>
            <pc:docMk/>
            <pc:sldMk cId="2136211665" sldId="564"/>
            <ac:spMk id="124" creationId="{2CE28421-0E74-A6C8-D19C-B61B33644F1F}"/>
          </ac:spMkLst>
        </pc:spChg>
        <pc:spChg chg="add mod ord">
          <ac:chgData name="Marc Timmins" userId="8d6bfcbc-f6a2-4879-99a5-4bda394f88b4" providerId="ADAL" clId="{80C86E2C-2A3E-4F99-9B45-F7523FE137B8}" dt="2025-05-16T15:33:42.907" v="3277" actId="166"/>
          <ac:spMkLst>
            <pc:docMk/>
            <pc:sldMk cId="2136211665" sldId="564"/>
            <ac:spMk id="131" creationId="{19DB2762-CCD6-4A23-2837-EB7DDD51A5C5}"/>
          </ac:spMkLst>
        </pc:spChg>
        <pc:spChg chg="add mod">
          <ac:chgData name="Marc Timmins" userId="8d6bfcbc-f6a2-4879-99a5-4bda394f88b4" providerId="ADAL" clId="{80C86E2C-2A3E-4F99-9B45-F7523FE137B8}" dt="2025-05-16T15:32:37.242" v="3262" actId="14100"/>
          <ac:spMkLst>
            <pc:docMk/>
            <pc:sldMk cId="2136211665" sldId="564"/>
            <ac:spMk id="132" creationId="{B9483695-B644-AB30-A3FD-CD543F6AA142}"/>
          </ac:spMkLst>
        </pc:spChg>
        <pc:spChg chg="add mod">
          <ac:chgData name="Marc Timmins" userId="8d6bfcbc-f6a2-4879-99a5-4bda394f88b4" providerId="ADAL" clId="{80C86E2C-2A3E-4F99-9B45-F7523FE137B8}" dt="2025-05-16T15:35:04.466" v="3284" actId="20577"/>
          <ac:spMkLst>
            <pc:docMk/>
            <pc:sldMk cId="2136211665" sldId="564"/>
            <ac:spMk id="136" creationId="{E4E3275C-AC47-AED3-547E-28F255B8047B}"/>
          </ac:spMkLst>
        </pc:spChg>
        <pc:spChg chg="add mod">
          <ac:chgData name="Marc Timmins" userId="8d6bfcbc-f6a2-4879-99a5-4bda394f88b4" providerId="ADAL" clId="{80C86E2C-2A3E-4F99-9B45-F7523FE137B8}" dt="2025-05-16T15:35:20.106" v="3288" actId="1076"/>
          <ac:spMkLst>
            <pc:docMk/>
            <pc:sldMk cId="2136211665" sldId="564"/>
            <ac:spMk id="139" creationId="{D4DB60F1-BC71-25AC-2F70-46D39D382B68}"/>
          </ac:spMkLst>
        </pc:spChg>
        <pc:spChg chg="add mod">
          <ac:chgData name="Marc Timmins" userId="8d6bfcbc-f6a2-4879-99a5-4bda394f88b4" providerId="ADAL" clId="{80C86E2C-2A3E-4F99-9B45-F7523FE137B8}" dt="2025-05-16T15:31:23.881" v="3233" actId="1076"/>
          <ac:spMkLst>
            <pc:docMk/>
            <pc:sldMk cId="2136211665" sldId="564"/>
            <ac:spMk id="142" creationId="{D5FF63A9-C700-FFC8-3644-D80585500DAF}"/>
          </ac:spMkLst>
        </pc:spChg>
        <pc:spChg chg="add mod">
          <ac:chgData name="Marc Timmins" userId="8d6bfcbc-f6a2-4879-99a5-4bda394f88b4" providerId="ADAL" clId="{80C86E2C-2A3E-4F99-9B45-F7523FE137B8}" dt="2025-05-16T15:32:28.137" v="3260" actId="207"/>
          <ac:spMkLst>
            <pc:docMk/>
            <pc:sldMk cId="2136211665" sldId="564"/>
            <ac:spMk id="143" creationId="{8C01CEDC-6000-7234-7606-072DDF5A3A0B}"/>
          </ac:spMkLst>
        </pc:spChg>
        <pc:spChg chg="add mod">
          <ac:chgData name="Marc Timmins" userId="8d6bfcbc-f6a2-4879-99a5-4bda394f88b4" providerId="ADAL" clId="{80C86E2C-2A3E-4F99-9B45-F7523FE137B8}" dt="2025-05-16T15:36:56.996" v="3306" actId="14100"/>
          <ac:spMkLst>
            <pc:docMk/>
            <pc:sldMk cId="2136211665" sldId="564"/>
            <ac:spMk id="152" creationId="{B1BEE131-F6ED-43FA-D6C8-9D6556040986}"/>
          </ac:spMkLst>
        </pc:spChg>
        <pc:spChg chg="add mod">
          <ac:chgData name="Marc Timmins" userId="8d6bfcbc-f6a2-4879-99a5-4bda394f88b4" providerId="ADAL" clId="{80C86E2C-2A3E-4F99-9B45-F7523FE137B8}" dt="2025-05-16T15:36:37.570" v="3302" actId="1076"/>
          <ac:spMkLst>
            <pc:docMk/>
            <pc:sldMk cId="2136211665" sldId="564"/>
            <ac:spMk id="155" creationId="{A738851F-BDBF-06C9-6A62-BF6566BEC02A}"/>
          </ac:spMkLst>
        </pc:spChg>
        <pc:spChg chg="add mod">
          <ac:chgData name="Marc Timmins" userId="8d6bfcbc-f6a2-4879-99a5-4bda394f88b4" providerId="ADAL" clId="{80C86E2C-2A3E-4F99-9B45-F7523FE137B8}" dt="2025-05-16T15:44:20.988" v="3473" actId="1076"/>
          <ac:spMkLst>
            <pc:docMk/>
            <pc:sldMk cId="2136211665" sldId="564"/>
            <ac:spMk id="160" creationId="{550C4127-B35F-D951-5F62-316B29CE5905}"/>
          </ac:spMkLst>
        </pc:spChg>
        <pc:grpChg chg="mod">
          <ac:chgData name="Marc Timmins" userId="8d6bfcbc-f6a2-4879-99a5-4bda394f88b4" providerId="ADAL" clId="{80C86E2C-2A3E-4F99-9B45-F7523FE137B8}" dt="2025-05-14T06:37:42.998" v="820" actId="1076"/>
          <ac:grpSpMkLst>
            <pc:docMk/>
            <pc:sldMk cId="2136211665" sldId="564"/>
            <ac:grpSpMk id="36" creationId="{89990F5E-7E0E-A13B-340F-280E97906EF9}"/>
          </ac:grpSpMkLst>
        </pc:grpChg>
        <pc:picChg chg="mod">
          <ac:chgData name="Marc Timmins" userId="8d6bfcbc-f6a2-4879-99a5-4bda394f88b4" providerId="ADAL" clId="{80C86E2C-2A3E-4F99-9B45-F7523FE137B8}" dt="2025-05-14T06:40:52.005" v="842" actId="1076"/>
          <ac:picMkLst>
            <pc:docMk/>
            <pc:sldMk cId="2136211665" sldId="564"/>
            <ac:picMk id="5" creationId="{F459935F-73D0-A029-996C-857D44C1CEAE}"/>
          </ac:picMkLst>
        </pc:picChg>
        <pc:picChg chg="mod">
          <ac:chgData name="Marc Timmins" userId="8d6bfcbc-f6a2-4879-99a5-4bda394f88b4" providerId="ADAL" clId="{80C86E2C-2A3E-4F99-9B45-F7523FE137B8}" dt="2025-05-14T09:14:31.347" v="1662" actId="1076"/>
          <ac:picMkLst>
            <pc:docMk/>
            <pc:sldMk cId="2136211665" sldId="564"/>
            <ac:picMk id="10" creationId="{B84FD620-B0C6-25B5-1A5F-0E82B4D233DF}"/>
          </ac:picMkLst>
        </pc:picChg>
        <pc:picChg chg="mod">
          <ac:chgData name="Marc Timmins" userId="8d6bfcbc-f6a2-4879-99a5-4bda394f88b4" providerId="ADAL" clId="{80C86E2C-2A3E-4F99-9B45-F7523FE137B8}" dt="2025-05-14T06:37:16.535" v="815" actId="1076"/>
          <ac:picMkLst>
            <pc:docMk/>
            <pc:sldMk cId="2136211665" sldId="564"/>
            <ac:picMk id="11" creationId="{8E198A88-24F4-BE9A-814E-BDBC7B881CD5}"/>
          </ac:picMkLst>
        </pc:picChg>
        <pc:cxnChg chg="mod">
          <ac:chgData name="Marc Timmins" userId="8d6bfcbc-f6a2-4879-99a5-4bda394f88b4" providerId="ADAL" clId="{80C86E2C-2A3E-4F99-9B45-F7523FE137B8}" dt="2025-05-14T09:14:13.347" v="1658" actId="14100"/>
          <ac:cxnSpMkLst>
            <pc:docMk/>
            <pc:sldMk cId="2136211665" sldId="564"/>
            <ac:cxnSpMk id="21" creationId="{2CFD68F8-160F-360D-9E3C-B5885440B7A0}"/>
          </ac:cxnSpMkLst>
        </pc:cxnChg>
        <pc:cxnChg chg="mod ord">
          <ac:chgData name="Marc Timmins" userId="8d6bfcbc-f6a2-4879-99a5-4bda394f88b4" providerId="ADAL" clId="{80C86E2C-2A3E-4F99-9B45-F7523FE137B8}" dt="2025-05-14T09:14:17.107" v="1660" actId="14100"/>
          <ac:cxnSpMkLst>
            <pc:docMk/>
            <pc:sldMk cId="2136211665" sldId="564"/>
            <ac:cxnSpMk id="27" creationId="{1B8B488A-6B1B-9593-171A-AD9D4290497F}"/>
          </ac:cxnSpMkLst>
        </pc:cxnChg>
        <pc:cxnChg chg="mod">
          <ac:chgData name="Marc Timmins" userId="8d6bfcbc-f6a2-4879-99a5-4bda394f88b4" providerId="ADAL" clId="{80C86E2C-2A3E-4F99-9B45-F7523FE137B8}" dt="2025-05-16T15:43:26.804" v="3450" actId="14100"/>
          <ac:cxnSpMkLst>
            <pc:docMk/>
            <pc:sldMk cId="2136211665" sldId="564"/>
            <ac:cxnSpMk id="29" creationId="{42BFA571-F346-35D8-8A1B-45AD48356DC2}"/>
          </ac:cxnSpMkLst>
        </pc:cxnChg>
        <pc:cxnChg chg="mod">
          <ac:chgData name="Marc Timmins" userId="8d6bfcbc-f6a2-4879-99a5-4bda394f88b4" providerId="ADAL" clId="{80C86E2C-2A3E-4F99-9B45-F7523FE137B8}" dt="2025-05-14T09:11:41.482" v="1637" actId="14100"/>
          <ac:cxnSpMkLst>
            <pc:docMk/>
            <pc:sldMk cId="2136211665" sldId="564"/>
            <ac:cxnSpMk id="34" creationId="{EBB6E234-80FE-87BE-8165-D92EE9FE5BEC}"/>
          </ac:cxnSpMkLst>
        </pc:cxnChg>
        <pc:cxnChg chg="mod">
          <ac:chgData name="Marc Timmins" userId="8d6bfcbc-f6a2-4879-99a5-4bda394f88b4" providerId="ADAL" clId="{80C86E2C-2A3E-4F99-9B45-F7523FE137B8}" dt="2025-05-14T06:31:35.547" v="760" actId="1076"/>
          <ac:cxnSpMkLst>
            <pc:docMk/>
            <pc:sldMk cId="2136211665" sldId="564"/>
            <ac:cxnSpMk id="37" creationId="{44E32F3B-224E-E157-BEDF-F90F2B8FD07F}"/>
          </ac:cxnSpMkLst>
        </pc:cxnChg>
        <pc:cxnChg chg="mod">
          <ac:chgData name="Marc Timmins" userId="8d6bfcbc-f6a2-4879-99a5-4bda394f88b4" providerId="ADAL" clId="{80C86E2C-2A3E-4F99-9B45-F7523FE137B8}" dt="2025-05-14T06:40:52.005" v="842" actId="1076"/>
          <ac:cxnSpMkLst>
            <pc:docMk/>
            <pc:sldMk cId="2136211665" sldId="564"/>
            <ac:cxnSpMk id="38" creationId="{FD984CCD-E892-AECB-51C2-2A558D571EBD}"/>
          </ac:cxnSpMkLst>
        </pc:cxnChg>
        <pc:cxnChg chg="mod">
          <ac:chgData name="Marc Timmins" userId="8d6bfcbc-f6a2-4879-99a5-4bda394f88b4" providerId="ADAL" clId="{80C86E2C-2A3E-4F99-9B45-F7523FE137B8}" dt="2025-05-14T09:10:52.018" v="1626" actId="1076"/>
          <ac:cxnSpMkLst>
            <pc:docMk/>
            <pc:sldMk cId="2136211665" sldId="564"/>
            <ac:cxnSpMk id="44" creationId="{983AE32E-87C6-43F3-9F43-F6D22E2D0212}"/>
          </ac:cxnSpMkLst>
        </pc:cxnChg>
        <pc:cxnChg chg="mod">
          <ac:chgData name="Marc Timmins" userId="8d6bfcbc-f6a2-4879-99a5-4bda394f88b4" providerId="ADAL" clId="{80C86E2C-2A3E-4F99-9B45-F7523FE137B8}" dt="2025-05-14T06:48:53.375" v="980" actId="1076"/>
          <ac:cxnSpMkLst>
            <pc:docMk/>
            <pc:sldMk cId="2136211665" sldId="564"/>
            <ac:cxnSpMk id="47" creationId="{BFE45685-B5B8-7DED-4970-D3D3B898A5D7}"/>
          </ac:cxnSpMkLst>
        </pc:cxnChg>
        <pc:cxnChg chg="add mod">
          <ac:chgData name="Marc Timmins" userId="8d6bfcbc-f6a2-4879-99a5-4bda394f88b4" providerId="ADAL" clId="{80C86E2C-2A3E-4F99-9B45-F7523FE137B8}" dt="2025-05-14T06:49:34.008" v="988" actId="1076"/>
          <ac:cxnSpMkLst>
            <pc:docMk/>
            <pc:sldMk cId="2136211665" sldId="564"/>
            <ac:cxnSpMk id="52" creationId="{85312068-05E0-38EC-6CB2-A4A06857605C}"/>
          </ac:cxnSpMkLst>
        </pc:cxnChg>
        <pc:cxnChg chg="add mod">
          <ac:chgData name="Marc Timmins" userId="8d6bfcbc-f6a2-4879-99a5-4bda394f88b4" providerId="ADAL" clId="{80C86E2C-2A3E-4F99-9B45-F7523FE137B8}" dt="2025-05-14T06:49:34.008" v="988" actId="1076"/>
          <ac:cxnSpMkLst>
            <pc:docMk/>
            <pc:sldMk cId="2136211665" sldId="564"/>
            <ac:cxnSpMk id="53" creationId="{79F2E1F0-F6B6-5252-855E-A5F0D1F88D1D}"/>
          </ac:cxnSpMkLst>
        </pc:cxnChg>
        <pc:cxnChg chg="mod">
          <ac:chgData name="Marc Timmins" userId="8d6bfcbc-f6a2-4879-99a5-4bda394f88b4" providerId="ADAL" clId="{80C86E2C-2A3E-4F99-9B45-F7523FE137B8}" dt="2025-05-14T06:25:58.041" v="698" actId="14100"/>
          <ac:cxnSpMkLst>
            <pc:docMk/>
            <pc:sldMk cId="2136211665" sldId="564"/>
            <ac:cxnSpMk id="54" creationId="{D6FF523C-DE70-1E65-34BD-99BE6AF54183}"/>
          </ac:cxnSpMkLst>
        </pc:cxnChg>
        <pc:cxnChg chg="add mod">
          <ac:chgData name="Marc Timmins" userId="8d6bfcbc-f6a2-4879-99a5-4bda394f88b4" providerId="ADAL" clId="{80C86E2C-2A3E-4F99-9B45-F7523FE137B8}" dt="2025-05-14T06:31:42.787" v="762" actId="14100"/>
          <ac:cxnSpMkLst>
            <pc:docMk/>
            <pc:sldMk cId="2136211665" sldId="564"/>
            <ac:cxnSpMk id="58" creationId="{319558A7-5575-DA11-6066-E7611A69BDCA}"/>
          </ac:cxnSpMkLst>
        </pc:cxnChg>
        <pc:cxnChg chg="mod">
          <ac:chgData name="Marc Timmins" userId="8d6bfcbc-f6a2-4879-99a5-4bda394f88b4" providerId="ADAL" clId="{80C86E2C-2A3E-4F99-9B45-F7523FE137B8}" dt="2025-05-16T15:44:08.540" v="3468" actId="20577"/>
          <ac:cxnSpMkLst>
            <pc:docMk/>
            <pc:sldMk cId="2136211665" sldId="564"/>
            <ac:cxnSpMk id="59" creationId="{00A90E29-F198-2320-746B-440FEBEAB916}"/>
          </ac:cxnSpMkLst>
        </pc:cxnChg>
        <pc:cxnChg chg="add del mod">
          <ac:chgData name="Marc Timmins" userId="8d6bfcbc-f6a2-4879-99a5-4bda394f88b4" providerId="ADAL" clId="{80C86E2C-2A3E-4F99-9B45-F7523FE137B8}" dt="2025-05-16T15:43:38.053" v="3453" actId="14100"/>
          <ac:cxnSpMkLst>
            <pc:docMk/>
            <pc:sldMk cId="2136211665" sldId="564"/>
            <ac:cxnSpMk id="63" creationId="{9EAD5E45-A1F8-0C62-C287-F957F50D8529}"/>
          </ac:cxnSpMkLst>
        </pc:cxnChg>
        <pc:cxnChg chg="add mod">
          <ac:chgData name="Marc Timmins" userId="8d6bfcbc-f6a2-4879-99a5-4bda394f88b4" providerId="ADAL" clId="{80C86E2C-2A3E-4F99-9B45-F7523FE137B8}" dt="2025-05-16T08:54:10.703" v="2205" actId="1076"/>
          <ac:cxnSpMkLst>
            <pc:docMk/>
            <pc:sldMk cId="2136211665" sldId="564"/>
            <ac:cxnSpMk id="68" creationId="{464CFE46-0243-A548-E17C-367EBA4F2AB3}"/>
          </ac:cxnSpMkLst>
        </pc:cxnChg>
        <pc:cxnChg chg="add mod">
          <ac:chgData name="Marc Timmins" userId="8d6bfcbc-f6a2-4879-99a5-4bda394f88b4" providerId="ADAL" clId="{80C86E2C-2A3E-4F99-9B45-F7523FE137B8}" dt="2025-05-14T06:49:34.008" v="988" actId="1076"/>
          <ac:cxnSpMkLst>
            <pc:docMk/>
            <pc:sldMk cId="2136211665" sldId="564"/>
            <ac:cxnSpMk id="70" creationId="{B2C7327C-E2ED-322D-61E7-C9E89B80E9FC}"/>
          </ac:cxnSpMkLst>
        </pc:cxnChg>
        <pc:cxnChg chg="add mod">
          <ac:chgData name="Marc Timmins" userId="8d6bfcbc-f6a2-4879-99a5-4bda394f88b4" providerId="ADAL" clId="{80C86E2C-2A3E-4F99-9B45-F7523FE137B8}" dt="2025-05-14T06:34:04.116" v="781" actId="14100"/>
          <ac:cxnSpMkLst>
            <pc:docMk/>
            <pc:sldMk cId="2136211665" sldId="564"/>
            <ac:cxnSpMk id="74" creationId="{F9BBED6C-5B7E-C8F6-F242-A431DD68A34F}"/>
          </ac:cxnSpMkLst>
        </pc:cxnChg>
        <pc:cxnChg chg="add mod">
          <ac:chgData name="Marc Timmins" userId="8d6bfcbc-f6a2-4879-99a5-4bda394f88b4" providerId="ADAL" clId="{80C86E2C-2A3E-4F99-9B45-F7523FE137B8}" dt="2025-05-14T06:41:12.493" v="848" actId="14100"/>
          <ac:cxnSpMkLst>
            <pc:docMk/>
            <pc:sldMk cId="2136211665" sldId="564"/>
            <ac:cxnSpMk id="78" creationId="{1025C51D-2278-8A14-AE97-6616A8CA47CC}"/>
          </ac:cxnSpMkLst>
        </pc:cxnChg>
        <pc:cxnChg chg="add mod">
          <ac:chgData name="Marc Timmins" userId="8d6bfcbc-f6a2-4879-99a5-4bda394f88b4" providerId="ADAL" clId="{80C86E2C-2A3E-4F99-9B45-F7523FE137B8}" dt="2025-05-16T08:54:22.383" v="2207" actId="14100"/>
          <ac:cxnSpMkLst>
            <pc:docMk/>
            <pc:sldMk cId="2136211665" sldId="564"/>
            <ac:cxnSpMk id="80" creationId="{4E34324E-C10F-EE2E-19F4-CCD9CAC867A3}"/>
          </ac:cxnSpMkLst>
        </pc:cxnChg>
        <pc:cxnChg chg="add mod">
          <ac:chgData name="Marc Timmins" userId="8d6bfcbc-f6a2-4879-99a5-4bda394f88b4" providerId="ADAL" clId="{80C86E2C-2A3E-4F99-9B45-F7523FE137B8}" dt="2025-05-16T08:54:13.536" v="2206" actId="14100"/>
          <ac:cxnSpMkLst>
            <pc:docMk/>
            <pc:sldMk cId="2136211665" sldId="564"/>
            <ac:cxnSpMk id="87" creationId="{A3B84F0C-EAF0-38B5-DB5D-6108B159234E}"/>
          </ac:cxnSpMkLst>
        </pc:cxnChg>
        <pc:cxnChg chg="add mod">
          <ac:chgData name="Marc Timmins" userId="8d6bfcbc-f6a2-4879-99a5-4bda394f88b4" providerId="ADAL" clId="{80C86E2C-2A3E-4F99-9B45-F7523FE137B8}" dt="2025-05-14T09:14:22.155" v="1661" actId="14100"/>
          <ac:cxnSpMkLst>
            <pc:docMk/>
            <pc:sldMk cId="2136211665" sldId="564"/>
            <ac:cxnSpMk id="95" creationId="{E58BF591-37DD-2026-8079-62735FEA8B4C}"/>
          </ac:cxnSpMkLst>
        </pc:cxnChg>
        <pc:cxnChg chg="add mod">
          <ac:chgData name="Marc Timmins" userId="8d6bfcbc-f6a2-4879-99a5-4bda394f88b4" providerId="ADAL" clId="{80C86E2C-2A3E-4F99-9B45-F7523FE137B8}" dt="2025-05-16T15:57:57.504" v="3578" actId="14100"/>
          <ac:cxnSpMkLst>
            <pc:docMk/>
            <pc:sldMk cId="2136211665" sldId="564"/>
            <ac:cxnSpMk id="111" creationId="{C14FC17B-B4E3-F246-24F5-209C018A9878}"/>
          </ac:cxnSpMkLst>
        </pc:cxnChg>
        <pc:cxnChg chg="add mod">
          <ac:chgData name="Marc Timmins" userId="8d6bfcbc-f6a2-4879-99a5-4bda394f88b4" providerId="ADAL" clId="{80C86E2C-2A3E-4F99-9B45-F7523FE137B8}" dt="2025-05-16T15:57:54.480" v="3577" actId="14100"/>
          <ac:cxnSpMkLst>
            <pc:docMk/>
            <pc:sldMk cId="2136211665" sldId="564"/>
            <ac:cxnSpMk id="114" creationId="{3C83305A-BD93-74B8-3CC5-BC8D8D3BBFA0}"/>
          </ac:cxnSpMkLst>
        </pc:cxnChg>
        <pc:cxnChg chg="add">
          <ac:chgData name="Marc Timmins" userId="8d6bfcbc-f6a2-4879-99a5-4bda394f88b4" providerId="ADAL" clId="{80C86E2C-2A3E-4F99-9B45-F7523FE137B8}" dt="2025-05-16T08:51:49.527" v="2193" actId="11529"/>
          <ac:cxnSpMkLst>
            <pc:docMk/>
            <pc:sldMk cId="2136211665" sldId="564"/>
            <ac:cxnSpMk id="116" creationId="{9EA26610-3F57-E93F-DC92-3FC9B7362051}"/>
          </ac:cxnSpMkLst>
        </pc:cxnChg>
        <pc:cxnChg chg="add">
          <ac:chgData name="Marc Timmins" userId="8d6bfcbc-f6a2-4879-99a5-4bda394f88b4" providerId="ADAL" clId="{80C86E2C-2A3E-4F99-9B45-F7523FE137B8}" dt="2025-05-16T15:24:23.849" v="3187" actId="11529"/>
          <ac:cxnSpMkLst>
            <pc:docMk/>
            <pc:sldMk cId="2136211665" sldId="564"/>
            <ac:cxnSpMk id="126" creationId="{428DC9E8-7D67-5B79-F2E1-C99B0C0F9049}"/>
          </ac:cxnSpMkLst>
        </pc:cxnChg>
        <pc:cxnChg chg="add mod">
          <ac:chgData name="Marc Timmins" userId="8d6bfcbc-f6a2-4879-99a5-4bda394f88b4" providerId="ADAL" clId="{80C86E2C-2A3E-4F99-9B45-F7523FE137B8}" dt="2025-05-16T15:33:09.890" v="3270" actId="14100"/>
          <ac:cxnSpMkLst>
            <pc:docMk/>
            <pc:sldMk cId="2136211665" sldId="564"/>
            <ac:cxnSpMk id="128" creationId="{4E0F9EBE-E6DE-368A-AEAE-4F176C7A56A4}"/>
          </ac:cxnSpMkLst>
        </pc:cxnChg>
        <pc:cxnChg chg="add mod">
          <ac:chgData name="Marc Timmins" userId="8d6bfcbc-f6a2-4879-99a5-4bda394f88b4" providerId="ADAL" clId="{80C86E2C-2A3E-4F99-9B45-F7523FE137B8}" dt="2025-05-16T15:33:04.074" v="3268" actId="1076"/>
          <ac:cxnSpMkLst>
            <pc:docMk/>
            <pc:sldMk cId="2136211665" sldId="564"/>
            <ac:cxnSpMk id="130" creationId="{D49A3463-3340-4417-14D6-BE3DCAC803DC}"/>
          </ac:cxnSpMkLst>
        </pc:cxnChg>
        <pc:cxnChg chg="add mod">
          <ac:chgData name="Marc Timmins" userId="8d6bfcbc-f6a2-4879-99a5-4bda394f88b4" providerId="ADAL" clId="{80C86E2C-2A3E-4F99-9B45-F7523FE137B8}" dt="2025-05-16T15:33:00.058" v="3267" actId="14100"/>
          <ac:cxnSpMkLst>
            <pc:docMk/>
            <pc:sldMk cId="2136211665" sldId="564"/>
            <ac:cxnSpMk id="134" creationId="{7A3861F1-EE2F-31D5-CDEF-EC3F31F845DE}"/>
          </ac:cxnSpMkLst>
        </pc:cxnChg>
        <pc:cxnChg chg="add mod">
          <ac:chgData name="Marc Timmins" userId="8d6bfcbc-f6a2-4879-99a5-4bda394f88b4" providerId="ADAL" clId="{80C86E2C-2A3E-4F99-9B45-F7523FE137B8}" dt="2025-05-16T15:32:54.482" v="3266" actId="1076"/>
          <ac:cxnSpMkLst>
            <pc:docMk/>
            <pc:sldMk cId="2136211665" sldId="564"/>
            <ac:cxnSpMk id="138" creationId="{E122CAF0-5219-C3FE-0426-0C8AD7F45145}"/>
          </ac:cxnSpMkLst>
        </pc:cxnChg>
        <pc:cxnChg chg="add mod">
          <ac:chgData name="Marc Timmins" userId="8d6bfcbc-f6a2-4879-99a5-4bda394f88b4" providerId="ADAL" clId="{80C86E2C-2A3E-4F99-9B45-F7523FE137B8}" dt="2025-05-16T15:33:15.090" v="3272" actId="14100"/>
          <ac:cxnSpMkLst>
            <pc:docMk/>
            <pc:sldMk cId="2136211665" sldId="564"/>
            <ac:cxnSpMk id="140" creationId="{CBD5C7C1-B910-4C9D-5585-0D3553B2F9EF}"/>
          </ac:cxnSpMkLst>
        </pc:cxnChg>
        <pc:cxnChg chg="add mod ord">
          <ac:chgData name="Marc Timmins" userId="8d6bfcbc-f6a2-4879-99a5-4bda394f88b4" providerId="ADAL" clId="{80C86E2C-2A3E-4F99-9B45-F7523FE137B8}" dt="2025-05-16T15:35:27.760" v="3290" actId="166"/>
          <ac:cxnSpMkLst>
            <pc:docMk/>
            <pc:sldMk cId="2136211665" sldId="564"/>
            <ac:cxnSpMk id="149" creationId="{AA9765DE-A358-C4D9-920E-B7B31B47DBB5}"/>
          </ac:cxnSpMkLst>
        </pc:cxnChg>
        <pc:cxnChg chg="add mod">
          <ac:chgData name="Marc Timmins" userId="8d6bfcbc-f6a2-4879-99a5-4bda394f88b4" providerId="ADAL" clId="{80C86E2C-2A3E-4F99-9B45-F7523FE137B8}" dt="2025-05-16T15:36:56.996" v="3306" actId="14100"/>
          <ac:cxnSpMkLst>
            <pc:docMk/>
            <pc:sldMk cId="2136211665" sldId="564"/>
            <ac:cxnSpMk id="151" creationId="{8176848B-2310-D8E6-3DB5-2AADC255E1C9}"/>
          </ac:cxnSpMkLst>
        </pc:cxnChg>
        <pc:cxnChg chg="add mod">
          <ac:chgData name="Marc Timmins" userId="8d6bfcbc-f6a2-4879-99a5-4bda394f88b4" providerId="ADAL" clId="{80C86E2C-2A3E-4F99-9B45-F7523FE137B8}" dt="2025-05-16T15:36:49.931" v="3305" actId="14100"/>
          <ac:cxnSpMkLst>
            <pc:docMk/>
            <pc:sldMk cId="2136211665" sldId="564"/>
            <ac:cxnSpMk id="157" creationId="{D1B1339C-388A-2422-4D40-46F021C279B4}"/>
          </ac:cxnSpMkLst>
        </pc:cxnChg>
        <pc:cxnChg chg="add mod">
          <ac:chgData name="Marc Timmins" userId="8d6bfcbc-f6a2-4879-99a5-4bda394f88b4" providerId="ADAL" clId="{80C86E2C-2A3E-4F99-9B45-F7523FE137B8}" dt="2025-05-16T15:44:20.988" v="3473" actId="1076"/>
          <ac:cxnSpMkLst>
            <pc:docMk/>
            <pc:sldMk cId="2136211665" sldId="564"/>
            <ac:cxnSpMk id="162" creationId="{B5DB6EA4-F076-E74E-DF8A-8F026B72260D}"/>
          </ac:cxnSpMkLst>
        </pc:cxnChg>
      </pc:sldChg>
      <pc:sldChg chg="addSp modSp mod">
        <pc:chgData name="Marc Timmins" userId="8d6bfcbc-f6a2-4879-99a5-4bda394f88b4" providerId="ADAL" clId="{80C86E2C-2A3E-4F99-9B45-F7523FE137B8}" dt="2025-05-16T15:40:58.027" v="3422" actId="1076"/>
        <pc:sldMkLst>
          <pc:docMk/>
          <pc:sldMk cId="816669921" sldId="565"/>
        </pc:sldMkLst>
      </pc:sldChg>
      <pc:sldChg chg="ord">
        <pc:chgData name="Marc Timmins" userId="8d6bfcbc-f6a2-4879-99a5-4bda394f88b4" providerId="ADAL" clId="{80C86E2C-2A3E-4F99-9B45-F7523FE137B8}" dt="2025-05-14T08:57:51.083" v="1388"/>
        <pc:sldMkLst>
          <pc:docMk/>
          <pc:sldMk cId="3270162181" sldId="566"/>
        </pc:sldMkLst>
      </pc:sldChg>
      <pc:sldChg chg="addSp delSp modSp mod">
        <pc:chgData name="Marc Timmins" userId="8d6bfcbc-f6a2-4879-99a5-4bda394f88b4" providerId="ADAL" clId="{80C86E2C-2A3E-4F99-9B45-F7523FE137B8}" dt="2025-05-16T16:15:11.364" v="3684" actId="1076"/>
        <pc:sldMkLst>
          <pc:docMk/>
          <pc:sldMk cId="1538705252" sldId="568"/>
        </pc:sldMkLst>
        <pc:spChg chg="add mod">
          <ac:chgData name="Marc Timmins" userId="8d6bfcbc-f6a2-4879-99a5-4bda394f88b4" providerId="ADAL" clId="{80C86E2C-2A3E-4F99-9B45-F7523FE137B8}" dt="2025-05-15T09:12:43.917" v="1845" actId="1076"/>
          <ac:spMkLst>
            <pc:docMk/>
            <pc:sldMk cId="1538705252" sldId="568"/>
            <ac:spMk id="8" creationId="{3E595F06-5696-92C1-19B2-2FD27520C3A2}"/>
          </ac:spMkLst>
        </pc:spChg>
        <pc:spChg chg="add mod">
          <ac:chgData name="Marc Timmins" userId="8d6bfcbc-f6a2-4879-99a5-4bda394f88b4" providerId="ADAL" clId="{80C86E2C-2A3E-4F99-9B45-F7523FE137B8}" dt="2025-05-15T09:12:47.342" v="1847" actId="1076"/>
          <ac:spMkLst>
            <pc:docMk/>
            <pc:sldMk cId="1538705252" sldId="568"/>
            <ac:spMk id="9" creationId="{73846A79-E945-45AE-03A0-8FD9A924C941}"/>
          </ac:spMkLst>
        </pc:spChg>
        <pc:spChg chg="add mod">
          <ac:chgData name="Marc Timmins" userId="8d6bfcbc-f6a2-4879-99a5-4bda394f88b4" providerId="ADAL" clId="{80C86E2C-2A3E-4F99-9B45-F7523FE137B8}" dt="2025-05-15T09:12:51.221" v="1849" actId="1076"/>
          <ac:spMkLst>
            <pc:docMk/>
            <pc:sldMk cId="1538705252" sldId="568"/>
            <ac:spMk id="12" creationId="{194E23D9-49F3-1482-A1B9-81C628FB1807}"/>
          </ac:spMkLst>
        </pc:spChg>
        <pc:spChg chg="add mod">
          <ac:chgData name="Marc Timmins" userId="8d6bfcbc-f6a2-4879-99a5-4bda394f88b4" providerId="ADAL" clId="{80C86E2C-2A3E-4F99-9B45-F7523FE137B8}" dt="2025-05-15T09:12:55.118" v="1851" actId="1076"/>
          <ac:spMkLst>
            <pc:docMk/>
            <pc:sldMk cId="1538705252" sldId="568"/>
            <ac:spMk id="13" creationId="{93DAF1DA-7E5F-19B4-A86D-83A5F50B180F}"/>
          </ac:spMkLst>
        </pc:spChg>
        <pc:spChg chg="add mod">
          <ac:chgData name="Marc Timmins" userId="8d6bfcbc-f6a2-4879-99a5-4bda394f88b4" providerId="ADAL" clId="{80C86E2C-2A3E-4F99-9B45-F7523FE137B8}" dt="2025-05-15T09:13:02.174" v="1853" actId="1076"/>
          <ac:spMkLst>
            <pc:docMk/>
            <pc:sldMk cId="1538705252" sldId="568"/>
            <ac:spMk id="14" creationId="{58FAA055-C35A-782E-66C7-47A945455DE9}"/>
          </ac:spMkLst>
        </pc:spChg>
        <pc:spChg chg="add mod">
          <ac:chgData name="Marc Timmins" userId="8d6bfcbc-f6a2-4879-99a5-4bda394f88b4" providerId="ADAL" clId="{80C86E2C-2A3E-4F99-9B45-F7523FE137B8}" dt="2025-05-15T09:13:06.733" v="1855" actId="1076"/>
          <ac:spMkLst>
            <pc:docMk/>
            <pc:sldMk cId="1538705252" sldId="568"/>
            <ac:spMk id="15" creationId="{84650D13-236F-4FD6-CC04-BE0A83EB7EF7}"/>
          </ac:spMkLst>
        </pc:spChg>
        <pc:spChg chg="mod">
          <ac:chgData name="Marc Timmins" userId="8d6bfcbc-f6a2-4879-99a5-4bda394f88b4" providerId="ADAL" clId="{80C86E2C-2A3E-4F99-9B45-F7523FE137B8}" dt="2025-05-16T16:15:11.364" v="3684" actId="1076"/>
          <ac:spMkLst>
            <pc:docMk/>
            <pc:sldMk cId="1538705252" sldId="568"/>
            <ac:spMk id="60" creationId="{934CE3F9-2084-0091-9389-9EABBD786263}"/>
          </ac:spMkLst>
        </pc:spChg>
        <pc:spChg chg="mod">
          <ac:chgData name="Marc Timmins" userId="8d6bfcbc-f6a2-4879-99a5-4bda394f88b4" providerId="ADAL" clId="{80C86E2C-2A3E-4F99-9B45-F7523FE137B8}" dt="2025-05-16T16:14:31.847" v="3681" actId="1076"/>
          <ac:spMkLst>
            <pc:docMk/>
            <pc:sldMk cId="1538705252" sldId="568"/>
            <ac:spMk id="61" creationId="{201A42EF-6F78-84CC-0205-8CD208E1B594}"/>
          </ac:spMkLst>
        </pc:spChg>
        <pc:spChg chg="mod">
          <ac:chgData name="Marc Timmins" userId="8d6bfcbc-f6a2-4879-99a5-4bda394f88b4" providerId="ADAL" clId="{80C86E2C-2A3E-4F99-9B45-F7523FE137B8}" dt="2025-05-16T16:14:54.852" v="3682" actId="1076"/>
          <ac:spMkLst>
            <pc:docMk/>
            <pc:sldMk cId="1538705252" sldId="568"/>
            <ac:spMk id="68" creationId="{84F5811A-1F2C-028B-C19F-059F6033448B}"/>
          </ac:spMkLst>
        </pc:spChg>
        <pc:spChg chg="mod">
          <ac:chgData name="Marc Timmins" userId="8d6bfcbc-f6a2-4879-99a5-4bda394f88b4" providerId="ADAL" clId="{80C86E2C-2A3E-4F99-9B45-F7523FE137B8}" dt="2025-05-16T08:56:39.618" v="2209" actId="20577"/>
          <ac:spMkLst>
            <pc:docMk/>
            <pc:sldMk cId="1538705252" sldId="568"/>
            <ac:spMk id="106" creationId="{B7FE3A94-5E40-F3E0-6B0E-8D0FDB625D86}"/>
          </ac:spMkLst>
        </pc:spChg>
        <pc:picChg chg="mod">
          <ac:chgData name="Marc Timmins" userId="8d6bfcbc-f6a2-4879-99a5-4bda394f88b4" providerId="ADAL" clId="{80C86E2C-2A3E-4F99-9B45-F7523FE137B8}" dt="2025-05-14T09:03:48.087" v="1451" actId="1076"/>
          <ac:picMkLst>
            <pc:docMk/>
            <pc:sldMk cId="1538705252" sldId="568"/>
            <ac:picMk id="19" creationId="{C219A3A0-4977-4A0C-9164-FF70534FCE7C}"/>
          </ac:picMkLst>
        </pc:picChg>
        <pc:cxnChg chg="add mod">
          <ac:chgData name="Marc Timmins" userId="8d6bfcbc-f6a2-4879-99a5-4bda394f88b4" providerId="ADAL" clId="{80C86E2C-2A3E-4F99-9B45-F7523FE137B8}" dt="2025-05-14T09:04:04" v="1455" actId="1076"/>
          <ac:cxnSpMkLst>
            <pc:docMk/>
            <pc:sldMk cId="1538705252" sldId="568"/>
            <ac:cxnSpMk id="4" creationId="{DA86FE60-1844-D9E6-2271-FDC20ACD205F}"/>
          </ac:cxnSpMkLst>
        </pc:cxnChg>
        <pc:cxnChg chg="mod">
          <ac:chgData name="Marc Timmins" userId="8d6bfcbc-f6a2-4879-99a5-4bda394f88b4" providerId="ADAL" clId="{80C86E2C-2A3E-4F99-9B45-F7523FE137B8}" dt="2025-05-14T09:03:43.136" v="1450" actId="692"/>
          <ac:cxnSpMkLst>
            <pc:docMk/>
            <pc:sldMk cId="1538705252" sldId="568"/>
            <ac:cxnSpMk id="80" creationId="{ABC8362C-38CC-F6B7-5FF5-C4CF2B30E2E1}"/>
          </ac:cxnSpMkLst>
        </pc:cxnChg>
      </pc:sldChg>
      <pc:sldChg chg="addSp modSp mod">
        <pc:chgData name="Marc Timmins" userId="8d6bfcbc-f6a2-4879-99a5-4bda394f88b4" providerId="ADAL" clId="{80C86E2C-2A3E-4F99-9B45-F7523FE137B8}" dt="2025-05-15T09:40:22.370" v="1898" actId="1076"/>
        <pc:sldMkLst>
          <pc:docMk/>
          <pc:sldMk cId="403454157" sldId="569"/>
        </pc:sldMkLst>
        <pc:spChg chg="add mod">
          <ac:chgData name="Marc Timmins" userId="8d6bfcbc-f6a2-4879-99a5-4bda394f88b4" providerId="ADAL" clId="{80C86E2C-2A3E-4F99-9B45-F7523FE137B8}" dt="2025-05-15T09:10:45.084" v="1797" actId="1076"/>
          <ac:spMkLst>
            <pc:docMk/>
            <pc:sldMk cId="403454157" sldId="569"/>
            <ac:spMk id="4" creationId="{E576D834-8AA6-AB1D-A1F7-CAD93FF0E0BC}"/>
          </ac:spMkLst>
        </pc:spChg>
        <pc:spChg chg="mod">
          <ac:chgData name="Marc Timmins" userId="8d6bfcbc-f6a2-4879-99a5-4bda394f88b4" providerId="ADAL" clId="{80C86E2C-2A3E-4F99-9B45-F7523FE137B8}" dt="2025-05-15T09:11:53.652" v="1832" actId="1076"/>
          <ac:spMkLst>
            <pc:docMk/>
            <pc:sldMk cId="403454157" sldId="569"/>
            <ac:spMk id="17" creationId="{56437029-7C24-9A55-D804-103E06B7AACA}"/>
          </ac:spMkLst>
        </pc:spChg>
        <pc:spChg chg="add mod">
          <ac:chgData name="Marc Timmins" userId="8d6bfcbc-f6a2-4879-99a5-4bda394f88b4" providerId="ADAL" clId="{80C86E2C-2A3E-4F99-9B45-F7523FE137B8}" dt="2025-05-15T09:12:10.006" v="1838" actId="1076"/>
          <ac:spMkLst>
            <pc:docMk/>
            <pc:sldMk cId="403454157" sldId="569"/>
            <ac:spMk id="22" creationId="{71F896C6-55A2-092B-D7E1-2A3EF7B8A8C1}"/>
          </ac:spMkLst>
        </pc:spChg>
        <pc:spChg chg="add mod">
          <ac:chgData name="Marc Timmins" userId="8d6bfcbc-f6a2-4879-99a5-4bda394f88b4" providerId="ADAL" clId="{80C86E2C-2A3E-4F99-9B45-F7523FE137B8}" dt="2025-05-15T09:11:42.069" v="1822" actId="1076"/>
          <ac:spMkLst>
            <pc:docMk/>
            <pc:sldMk cId="403454157" sldId="569"/>
            <ac:spMk id="23" creationId="{D4836E54-128E-8ADE-6899-C0462B3EFBC5}"/>
          </ac:spMkLst>
        </pc:spChg>
        <pc:spChg chg="add mod">
          <ac:chgData name="Marc Timmins" userId="8d6bfcbc-f6a2-4879-99a5-4bda394f88b4" providerId="ADAL" clId="{80C86E2C-2A3E-4F99-9B45-F7523FE137B8}" dt="2025-05-15T09:11:51.324" v="1831" actId="20577"/>
          <ac:spMkLst>
            <pc:docMk/>
            <pc:sldMk cId="403454157" sldId="569"/>
            <ac:spMk id="24" creationId="{73B24174-76BA-1BE7-E570-51D3B93BD05B}"/>
          </ac:spMkLst>
        </pc:spChg>
        <pc:spChg chg="add mod">
          <ac:chgData name="Marc Timmins" userId="8d6bfcbc-f6a2-4879-99a5-4bda394f88b4" providerId="ADAL" clId="{80C86E2C-2A3E-4F99-9B45-F7523FE137B8}" dt="2025-05-15T09:11:59.813" v="1834" actId="1076"/>
          <ac:spMkLst>
            <pc:docMk/>
            <pc:sldMk cId="403454157" sldId="569"/>
            <ac:spMk id="25" creationId="{0A67BD26-A7B5-DEBA-EDC0-C4342C7E0FDE}"/>
          </ac:spMkLst>
        </pc:spChg>
        <pc:spChg chg="add mod">
          <ac:chgData name="Marc Timmins" userId="8d6bfcbc-f6a2-4879-99a5-4bda394f88b4" providerId="ADAL" clId="{80C86E2C-2A3E-4F99-9B45-F7523FE137B8}" dt="2025-05-15T09:12:05.757" v="1836" actId="1076"/>
          <ac:spMkLst>
            <pc:docMk/>
            <pc:sldMk cId="403454157" sldId="569"/>
            <ac:spMk id="27" creationId="{5217D34F-234F-3575-8896-31E0E8C9AA57}"/>
          </ac:spMkLst>
        </pc:spChg>
        <pc:spChg chg="add mod">
          <ac:chgData name="Marc Timmins" userId="8d6bfcbc-f6a2-4879-99a5-4bda394f88b4" providerId="ADAL" clId="{80C86E2C-2A3E-4F99-9B45-F7523FE137B8}" dt="2025-05-15T09:12:39.940" v="1843" actId="1076"/>
          <ac:spMkLst>
            <pc:docMk/>
            <pc:sldMk cId="403454157" sldId="569"/>
            <ac:spMk id="28" creationId="{36D71CD8-3E83-9A3E-8030-6BF33809B597}"/>
          </ac:spMkLst>
        </pc:spChg>
        <pc:spChg chg="add mod">
          <ac:chgData name="Marc Timmins" userId="8d6bfcbc-f6a2-4879-99a5-4bda394f88b4" providerId="ADAL" clId="{80C86E2C-2A3E-4F99-9B45-F7523FE137B8}" dt="2025-05-15T09:40:22.370" v="1898" actId="1076"/>
          <ac:spMkLst>
            <pc:docMk/>
            <pc:sldMk cId="403454157" sldId="569"/>
            <ac:spMk id="29" creationId="{4C41F22E-C9A8-CABA-B630-4F18351092D9}"/>
          </ac:spMkLst>
        </pc:spChg>
        <pc:picChg chg="mod">
          <ac:chgData name="Marc Timmins" userId="8d6bfcbc-f6a2-4879-99a5-4bda394f88b4" providerId="ADAL" clId="{80C86E2C-2A3E-4F99-9B45-F7523FE137B8}" dt="2025-05-15T09:10:41.803" v="1796" actId="1076"/>
          <ac:picMkLst>
            <pc:docMk/>
            <pc:sldMk cId="403454157" sldId="569"/>
            <ac:picMk id="6" creationId="{2E2F9D69-B437-37E3-6F73-0D7B52F54BFD}"/>
          </ac:picMkLst>
        </pc:picChg>
        <pc:picChg chg="mod">
          <ac:chgData name="Marc Timmins" userId="8d6bfcbc-f6a2-4879-99a5-4bda394f88b4" providerId="ADAL" clId="{80C86E2C-2A3E-4F99-9B45-F7523FE137B8}" dt="2025-05-15T09:10:50.235" v="1798" actId="14100"/>
          <ac:picMkLst>
            <pc:docMk/>
            <pc:sldMk cId="403454157" sldId="569"/>
            <ac:picMk id="7" creationId="{2F68CB26-3CF6-F0F1-1026-AD4F9BAD99F1}"/>
          </ac:picMkLst>
        </pc:picChg>
        <pc:cxnChg chg="add mod">
          <ac:chgData name="Marc Timmins" userId="8d6bfcbc-f6a2-4879-99a5-4bda394f88b4" providerId="ADAL" clId="{80C86E2C-2A3E-4F99-9B45-F7523FE137B8}" dt="2025-05-15T09:11:04.132" v="1805" actId="692"/>
          <ac:cxnSpMkLst>
            <pc:docMk/>
            <pc:sldMk cId="403454157" sldId="569"/>
            <ac:cxnSpMk id="13" creationId="{A3AC04F8-F3E7-03B2-378C-5CE72F1C3E5E}"/>
          </ac:cxnSpMkLst>
        </pc:cxnChg>
        <pc:cxnChg chg="add mod">
          <ac:chgData name="Marc Timmins" userId="8d6bfcbc-f6a2-4879-99a5-4bda394f88b4" providerId="ADAL" clId="{80C86E2C-2A3E-4F99-9B45-F7523FE137B8}" dt="2025-05-15T09:11:11.252" v="1808" actId="14100"/>
          <ac:cxnSpMkLst>
            <pc:docMk/>
            <pc:sldMk cId="403454157" sldId="569"/>
            <ac:cxnSpMk id="15" creationId="{2419D0E0-AD23-76EA-0E9F-9F62DF1914E3}"/>
          </ac:cxnSpMkLst>
        </pc:cxnChg>
      </pc:sldChg>
      <pc:sldChg chg="addSp delSp modSp mod">
        <pc:chgData name="Marc Timmins" userId="8d6bfcbc-f6a2-4879-99a5-4bda394f88b4" providerId="ADAL" clId="{80C86E2C-2A3E-4F99-9B45-F7523FE137B8}" dt="2025-05-16T15:56:05.215" v="3566" actId="1076"/>
        <pc:sldMkLst>
          <pc:docMk/>
          <pc:sldMk cId="77341161" sldId="570"/>
        </pc:sldMkLst>
        <pc:spChg chg="mod">
          <ac:chgData name="Marc Timmins" userId="8d6bfcbc-f6a2-4879-99a5-4bda394f88b4" providerId="ADAL" clId="{80C86E2C-2A3E-4F99-9B45-F7523FE137B8}" dt="2025-05-14T06:07:54.637" v="413" actId="1076"/>
          <ac:spMkLst>
            <pc:docMk/>
            <pc:sldMk cId="77341161" sldId="570"/>
            <ac:spMk id="7" creationId="{D2164FEC-AB56-7A14-F5C9-45D2EF7E1E80}"/>
          </ac:spMkLst>
        </pc:spChg>
        <pc:spChg chg="mod">
          <ac:chgData name="Marc Timmins" userId="8d6bfcbc-f6a2-4879-99a5-4bda394f88b4" providerId="ADAL" clId="{80C86E2C-2A3E-4F99-9B45-F7523FE137B8}" dt="2025-05-14T06:00:46.244" v="296" actId="1076"/>
          <ac:spMkLst>
            <pc:docMk/>
            <pc:sldMk cId="77341161" sldId="570"/>
            <ac:spMk id="8" creationId="{447C60F7-1331-A2C4-2936-389B86AB1EA5}"/>
          </ac:spMkLst>
        </pc:spChg>
        <pc:spChg chg="add mod">
          <ac:chgData name="Marc Timmins" userId="8d6bfcbc-f6a2-4879-99a5-4bda394f88b4" providerId="ADAL" clId="{80C86E2C-2A3E-4F99-9B45-F7523FE137B8}" dt="2025-05-14T06:08:46.118" v="428" actId="1076"/>
          <ac:spMkLst>
            <pc:docMk/>
            <pc:sldMk cId="77341161" sldId="570"/>
            <ac:spMk id="9" creationId="{8BDD8F60-A6A3-31D7-167A-4DE2F591A15D}"/>
          </ac:spMkLst>
        </pc:spChg>
        <pc:spChg chg="add mod">
          <ac:chgData name="Marc Timmins" userId="8d6bfcbc-f6a2-4879-99a5-4bda394f88b4" providerId="ADAL" clId="{80C86E2C-2A3E-4F99-9B45-F7523FE137B8}" dt="2025-05-16T15:41:12.876" v="3427" actId="1076"/>
          <ac:spMkLst>
            <pc:docMk/>
            <pc:sldMk cId="77341161" sldId="570"/>
            <ac:spMk id="13" creationId="{2940E1DF-C960-4C67-8C56-F43FA584E219}"/>
          </ac:spMkLst>
        </pc:spChg>
        <pc:spChg chg="add mod">
          <ac:chgData name="Marc Timmins" userId="8d6bfcbc-f6a2-4879-99a5-4bda394f88b4" providerId="ADAL" clId="{80C86E2C-2A3E-4F99-9B45-F7523FE137B8}" dt="2025-05-14T06:11:12.637" v="512" actId="20577"/>
          <ac:spMkLst>
            <pc:docMk/>
            <pc:sldMk cId="77341161" sldId="570"/>
            <ac:spMk id="18" creationId="{6CB9D7DA-7A63-A1AE-1490-87CFC03D1B0E}"/>
          </ac:spMkLst>
        </pc:spChg>
        <pc:spChg chg="mod">
          <ac:chgData name="Marc Timmins" userId="8d6bfcbc-f6a2-4879-99a5-4bda394f88b4" providerId="ADAL" clId="{80C86E2C-2A3E-4F99-9B45-F7523FE137B8}" dt="2025-05-14T06:07:54.637" v="413" actId="1076"/>
          <ac:spMkLst>
            <pc:docMk/>
            <pc:sldMk cId="77341161" sldId="570"/>
            <ac:spMk id="22" creationId="{09C5785B-2E4A-8829-DD50-1F69AE33F853}"/>
          </ac:spMkLst>
        </pc:spChg>
        <pc:spChg chg="add mod">
          <ac:chgData name="Marc Timmins" userId="8d6bfcbc-f6a2-4879-99a5-4bda394f88b4" providerId="ADAL" clId="{80C86E2C-2A3E-4F99-9B45-F7523FE137B8}" dt="2025-05-14T06:09:34.853" v="472" actId="20577"/>
          <ac:spMkLst>
            <pc:docMk/>
            <pc:sldMk cId="77341161" sldId="570"/>
            <ac:spMk id="23" creationId="{730E7302-49E9-352C-951F-E838BA2DF7B5}"/>
          </ac:spMkLst>
        </pc:spChg>
        <pc:spChg chg="add mod">
          <ac:chgData name="Marc Timmins" userId="8d6bfcbc-f6a2-4879-99a5-4bda394f88b4" providerId="ADAL" clId="{80C86E2C-2A3E-4F99-9B45-F7523FE137B8}" dt="2025-05-14T06:09:52.894" v="483" actId="20577"/>
          <ac:spMkLst>
            <pc:docMk/>
            <pc:sldMk cId="77341161" sldId="570"/>
            <ac:spMk id="28" creationId="{DAF128EF-A4AA-3244-C0C3-13A4CCE29574}"/>
          </ac:spMkLst>
        </pc:spChg>
        <pc:spChg chg="mod">
          <ac:chgData name="Marc Timmins" userId="8d6bfcbc-f6a2-4879-99a5-4bda394f88b4" providerId="ADAL" clId="{80C86E2C-2A3E-4F99-9B45-F7523FE137B8}" dt="2025-05-14T06:07:54.637" v="413" actId="1076"/>
          <ac:spMkLst>
            <pc:docMk/>
            <pc:sldMk cId="77341161" sldId="570"/>
            <ac:spMk id="33" creationId="{0B16B0B5-C51C-423A-AC78-876565539290}"/>
          </ac:spMkLst>
        </pc:spChg>
        <pc:spChg chg="mod">
          <ac:chgData name="Marc Timmins" userId="8d6bfcbc-f6a2-4879-99a5-4bda394f88b4" providerId="ADAL" clId="{80C86E2C-2A3E-4F99-9B45-F7523FE137B8}" dt="2025-05-14T06:07:54.637" v="413" actId="1076"/>
          <ac:spMkLst>
            <pc:docMk/>
            <pc:sldMk cId="77341161" sldId="570"/>
            <ac:spMk id="34" creationId="{EC654F0C-9577-A090-5E90-5A9FBD0ACD92}"/>
          </ac:spMkLst>
        </pc:spChg>
        <pc:spChg chg="mod">
          <ac:chgData name="Marc Timmins" userId="8d6bfcbc-f6a2-4879-99a5-4bda394f88b4" providerId="ADAL" clId="{80C86E2C-2A3E-4F99-9B45-F7523FE137B8}" dt="2025-05-14T06:07:54.637" v="413" actId="1076"/>
          <ac:spMkLst>
            <pc:docMk/>
            <pc:sldMk cId="77341161" sldId="570"/>
            <ac:spMk id="36" creationId="{FC595579-C112-DB26-D303-4FD5AA525A4A}"/>
          </ac:spMkLst>
        </pc:spChg>
        <pc:spChg chg="add mod">
          <ac:chgData name="Marc Timmins" userId="8d6bfcbc-f6a2-4879-99a5-4bda394f88b4" providerId="ADAL" clId="{80C86E2C-2A3E-4F99-9B45-F7523FE137B8}" dt="2025-05-14T06:10:54.965" v="502" actId="1076"/>
          <ac:spMkLst>
            <pc:docMk/>
            <pc:sldMk cId="77341161" sldId="570"/>
            <ac:spMk id="37" creationId="{020A2FD6-1EE9-1B9E-BFB7-0E76027F9F7F}"/>
          </ac:spMkLst>
        </pc:spChg>
        <pc:spChg chg="add mod">
          <ac:chgData name="Marc Timmins" userId="8d6bfcbc-f6a2-4879-99a5-4bda394f88b4" providerId="ADAL" clId="{80C86E2C-2A3E-4F99-9B45-F7523FE137B8}" dt="2025-05-16T15:41:26.827" v="3430" actId="1076"/>
          <ac:spMkLst>
            <pc:docMk/>
            <pc:sldMk cId="77341161" sldId="570"/>
            <ac:spMk id="44" creationId="{21F3BDD2-84F3-B006-7A65-7040F5916A6C}"/>
          </ac:spMkLst>
        </pc:spChg>
        <pc:spChg chg="add mod">
          <ac:chgData name="Marc Timmins" userId="8d6bfcbc-f6a2-4879-99a5-4bda394f88b4" providerId="ADAL" clId="{80C86E2C-2A3E-4F99-9B45-F7523FE137B8}" dt="2025-05-14T06:42:45.198" v="857" actId="1076"/>
          <ac:spMkLst>
            <pc:docMk/>
            <pc:sldMk cId="77341161" sldId="570"/>
            <ac:spMk id="48" creationId="{35353C38-F667-1BE8-D5AF-597FBDCD5A4B}"/>
          </ac:spMkLst>
        </pc:spChg>
        <pc:spChg chg="add mod">
          <ac:chgData name="Marc Timmins" userId="8d6bfcbc-f6a2-4879-99a5-4bda394f88b4" providerId="ADAL" clId="{80C86E2C-2A3E-4F99-9B45-F7523FE137B8}" dt="2025-05-16T08:17:02.370" v="2004" actId="1076"/>
          <ac:spMkLst>
            <pc:docMk/>
            <pc:sldMk cId="77341161" sldId="570"/>
            <ac:spMk id="53" creationId="{3F25447D-2D93-C75B-41EA-D489205BEBD1}"/>
          </ac:spMkLst>
        </pc:spChg>
        <pc:spChg chg="add mod">
          <ac:chgData name="Marc Timmins" userId="8d6bfcbc-f6a2-4879-99a5-4bda394f88b4" providerId="ADAL" clId="{80C86E2C-2A3E-4F99-9B45-F7523FE137B8}" dt="2025-05-16T15:56:05.215" v="3566" actId="1076"/>
          <ac:spMkLst>
            <pc:docMk/>
            <pc:sldMk cId="77341161" sldId="570"/>
            <ac:spMk id="57" creationId="{68B4148D-9AB8-7D3D-8BB0-F1E40AAB4B96}"/>
          </ac:spMkLst>
        </pc:spChg>
        <pc:spChg chg="add mod">
          <ac:chgData name="Marc Timmins" userId="8d6bfcbc-f6a2-4879-99a5-4bda394f88b4" providerId="ADAL" clId="{80C86E2C-2A3E-4F99-9B45-F7523FE137B8}" dt="2025-05-16T12:18:05.866" v="2270" actId="1076"/>
          <ac:spMkLst>
            <pc:docMk/>
            <pc:sldMk cId="77341161" sldId="570"/>
            <ac:spMk id="58" creationId="{991A657D-32E6-4525-D842-A890C73A587E}"/>
          </ac:spMkLst>
        </pc:spChg>
        <pc:spChg chg="add mod">
          <ac:chgData name="Marc Timmins" userId="8d6bfcbc-f6a2-4879-99a5-4bda394f88b4" providerId="ADAL" clId="{80C86E2C-2A3E-4F99-9B45-F7523FE137B8}" dt="2025-05-16T15:55:55.991" v="3565" actId="14100"/>
          <ac:spMkLst>
            <pc:docMk/>
            <pc:sldMk cId="77341161" sldId="570"/>
            <ac:spMk id="61" creationId="{1A866F68-944B-3AB1-EB6E-01406ABB48E3}"/>
          </ac:spMkLst>
        </pc:spChg>
        <pc:picChg chg="add mod">
          <ac:chgData name="Marc Timmins" userId="8d6bfcbc-f6a2-4879-99a5-4bda394f88b4" providerId="ADAL" clId="{80C86E2C-2A3E-4F99-9B45-F7523FE137B8}" dt="2025-05-14T06:08:50.940" v="431" actId="1076"/>
          <ac:picMkLst>
            <pc:docMk/>
            <pc:sldMk cId="77341161" sldId="570"/>
            <ac:picMk id="6" creationId="{090BADA8-0F1D-CE93-19D0-14E3A187E13C}"/>
          </ac:picMkLst>
        </pc:picChg>
        <pc:picChg chg="mod">
          <ac:chgData name="Marc Timmins" userId="8d6bfcbc-f6a2-4879-99a5-4bda394f88b4" providerId="ADAL" clId="{80C86E2C-2A3E-4F99-9B45-F7523FE137B8}" dt="2025-05-14T06:07:54.637" v="413" actId="1076"/>
          <ac:picMkLst>
            <pc:docMk/>
            <pc:sldMk cId="77341161" sldId="570"/>
            <ac:picMk id="17" creationId="{B7F0BCF7-01A1-88B0-F66A-36E51D00C61A}"/>
          </ac:picMkLst>
        </pc:picChg>
        <pc:picChg chg="mod">
          <ac:chgData name="Marc Timmins" userId="8d6bfcbc-f6a2-4879-99a5-4bda394f88b4" providerId="ADAL" clId="{80C86E2C-2A3E-4F99-9B45-F7523FE137B8}" dt="2025-05-14T06:07:54.637" v="413" actId="1076"/>
          <ac:picMkLst>
            <pc:docMk/>
            <pc:sldMk cId="77341161" sldId="570"/>
            <ac:picMk id="24" creationId="{1BD35971-3A87-C60D-D311-53CA17072B3A}"/>
          </ac:picMkLst>
        </pc:picChg>
        <pc:picChg chg="mod">
          <ac:chgData name="Marc Timmins" userId="8d6bfcbc-f6a2-4879-99a5-4bda394f88b4" providerId="ADAL" clId="{80C86E2C-2A3E-4F99-9B45-F7523FE137B8}" dt="2025-05-14T06:07:54.637" v="413" actId="1076"/>
          <ac:picMkLst>
            <pc:docMk/>
            <pc:sldMk cId="77341161" sldId="570"/>
            <ac:picMk id="32" creationId="{BAD62C7F-1E07-FECD-C645-D1E571990D80}"/>
          </ac:picMkLst>
        </pc:picChg>
        <pc:picChg chg="add mod ord modCrop">
          <ac:chgData name="Marc Timmins" userId="8d6bfcbc-f6a2-4879-99a5-4bda394f88b4" providerId="ADAL" clId="{80C86E2C-2A3E-4F99-9B45-F7523FE137B8}" dt="2025-05-16T15:20:28.110" v="3166" actId="1076"/>
          <ac:picMkLst>
            <pc:docMk/>
            <pc:sldMk cId="77341161" sldId="570"/>
            <ac:picMk id="60" creationId="{5B97ABA8-B4E5-E689-D99F-E06A77629803}"/>
          </ac:picMkLst>
        </pc:picChg>
        <pc:cxnChg chg="add mod">
          <ac:chgData name="Marc Timmins" userId="8d6bfcbc-f6a2-4879-99a5-4bda394f88b4" providerId="ADAL" clId="{80C86E2C-2A3E-4F99-9B45-F7523FE137B8}" dt="2025-05-14T06:08:42.148" v="427" actId="692"/>
          <ac:cxnSpMkLst>
            <pc:docMk/>
            <pc:sldMk cId="77341161" sldId="570"/>
            <ac:cxnSpMk id="12" creationId="{C2BAF198-A46A-6E09-FB11-B5DB537247EB}"/>
          </ac:cxnSpMkLst>
        </pc:cxnChg>
        <pc:cxnChg chg="add mod">
          <ac:chgData name="Marc Timmins" userId="8d6bfcbc-f6a2-4879-99a5-4bda394f88b4" providerId="ADAL" clId="{80C86E2C-2A3E-4F99-9B45-F7523FE137B8}" dt="2025-05-14T06:08:57.621" v="433" actId="14100"/>
          <ac:cxnSpMkLst>
            <pc:docMk/>
            <pc:sldMk cId="77341161" sldId="570"/>
            <ac:cxnSpMk id="14" creationId="{3DC36DAA-B5DF-5410-AFF3-7BD4C518A961}"/>
          </ac:cxnSpMkLst>
        </pc:cxnChg>
        <pc:cxnChg chg="add mod">
          <ac:chgData name="Marc Timmins" userId="8d6bfcbc-f6a2-4879-99a5-4bda394f88b4" providerId="ADAL" clId="{80C86E2C-2A3E-4F99-9B45-F7523FE137B8}" dt="2025-05-14T06:11:00.190" v="503" actId="20577"/>
          <ac:cxnSpMkLst>
            <pc:docMk/>
            <pc:sldMk cId="77341161" sldId="570"/>
            <ac:cxnSpMk id="19" creationId="{2B337A85-816E-9B5C-E544-BCF20C3D9E42}"/>
          </ac:cxnSpMkLst>
        </pc:cxnChg>
        <pc:cxnChg chg="add mod">
          <ac:chgData name="Marc Timmins" userId="8d6bfcbc-f6a2-4879-99a5-4bda394f88b4" providerId="ADAL" clId="{80C86E2C-2A3E-4F99-9B45-F7523FE137B8}" dt="2025-05-14T06:09:29.847" v="457" actId="14100"/>
          <ac:cxnSpMkLst>
            <pc:docMk/>
            <pc:sldMk cId="77341161" sldId="570"/>
            <ac:cxnSpMk id="25" creationId="{6A78AB71-D824-C085-47F3-BEE47F155FAA}"/>
          </ac:cxnSpMkLst>
        </pc:cxnChg>
        <pc:cxnChg chg="add mod">
          <ac:chgData name="Marc Timmins" userId="8d6bfcbc-f6a2-4879-99a5-4bda394f88b4" providerId="ADAL" clId="{80C86E2C-2A3E-4F99-9B45-F7523FE137B8}" dt="2025-05-14T06:09:58.382" v="484" actId="14100"/>
          <ac:cxnSpMkLst>
            <pc:docMk/>
            <pc:sldMk cId="77341161" sldId="570"/>
            <ac:cxnSpMk id="29" creationId="{2B39FD8C-A36C-7911-CB22-27C4EF583986}"/>
          </ac:cxnSpMkLst>
        </pc:cxnChg>
        <pc:cxnChg chg="add mod">
          <ac:chgData name="Marc Timmins" userId="8d6bfcbc-f6a2-4879-99a5-4bda394f88b4" providerId="ADAL" clId="{80C86E2C-2A3E-4F99-9B45-F7523FE137B8}" dt="2025-05-14T06:10:21.630" v="501" actId="14100"/>
          <ac:cxnSpMkLst>
            <pc:docMk/>
            <pc:sldMk cId="77341161" sldId="570"/>
            <ac:cxnSpMk id="39" creationId="{C3AFBE0E-B923-CA6B-63F8-5A67E3D99C20}"/>
          </ac:cxnSpMkLst>
        </pc:cxnChg>
        <pc:cxnChg chg="add mod">
          <ac:chgData name="Marc Timmins" userId="8d6bfcbc-f6a2-4879-99a5-4bda394f88b4" providerId="ADAL" clId="{80C86E2C-2A3E-4F99-9B45-F7523FE137B8}" dt="2025-05-16T15:41:28.884" v="3431" actId="14100"/>
          <ac:cxnSpMkLst>
            <pc:docMk/>
            <pc:sldMk cId="77341161" sldId="570"/>
            <ac:cxnSpMk id="47" creationId="{A570D89E-FE0C-8294-9B9C-0F41D96D95F6}"/>
          </ac:cxnSpMkLst>
        </pc:cxnChg>
        <pc:cxnChg chg="add mod">
          <ac:chgData name="Marc Timmins" userId="8d6bfcbc-f6a2-4879-99a5-4bda394f88b4" providerId="ADAL" clId="{80C86E2C-2A3E-4F99-9B45-F7523FE137B8}" dt="2025-05-14T06:42:53.814" v="859" actId="14100"/>
          <ac:cxnSpMkLst>
            <pc:docMk/>
            <pc:sldMk cId="77341161" sldId="570"/>
            <ac:cxnSpMk id="49" creationId="{0FD357C6-B172-6693-92EA-2E0EC8BD71E5}"/>
          </ac:cxnSpMkLst>
        </pc:cxnChg>
        <pc:cxnChg chg="add mod">
          <ac:chgData name="Marc Timmins" userId="8d6bfcbc-f6a2-4879-99a5-4bda394f88b4" providerId="ADAL" clId="{80C86E2C-2A3E-4F99-9B45-F7523FE137B8}" dt="2025-05-16T15:41:34.189" v="3433" actId="13822"/>
          <ac:cxnSpMkLst>
            <pc:docMk/>
            <pc:sldMk cId="77341161" sldId="570"/>
            <ac:cxnSpMk id="63" creationId="{74ECFDDF-6E3F-FFEB-F425-28FB7975FFD0}"/>
          </ac:cxnSpMkLst>
        </pc:cxnChg>
      </pc:sldChg>
      <pc:sldChg chg="addSp delSp modSp mod">
        <pc:chgData name="Marc Timmins" userId="8d6bfcbc-f6a2-4879-99a5-4bda394f88b4" providerId="ADAL" clId="{80C86E2C-2A3E-4F99-9B45-F7523FE137B8}" dt="2025-05-16T16:05:53.546" v="3677" actId="1076"/>
        <pc:sldMkLst>
          <pc:docMk/>
          <pc:sldMk cId="3626668272" sldId="622"/>
        </pc:sldMkLst>
        <pc:spChg chg="mod">
          <ac:chgData name="Marc Timmins" userId="8d6bfcbc-f6a2-4879-99a5-4bda394f88b4" providerId="ADAL" clId="{80C86E2C-2A3E-4F99-9B45-F7523FE137B8}" dt="2025-05-16T16:03:18.945" v="3634" actId="1076"/>
          <ac:spMkLst>
            <pc:docMk/>
            <pc:sldMk cId="3626668272" sldId="622"/>
            <ac:spMk id="19" creationId="{C4E9B5AC-6C47-960E-BC8A-1EB89292516F}"/>
          </ac:spMkLst>
        </pc:spChg>
        <pc:spChg chg="mod">
          <ac:chgData name="Marc Timmins" userId="8d6bfcbc-f6a2-4879-99a5-4bda394f88b4" providerId="ADAL" clId="{80C86E2C-2A3E-4F99-9B45-F7523FE137B8}" dt="2025-05-14T06:22:10.784" v="686" actId="207"/>
          <ac:spMkLst>
            <pc:docMk/>
            <pc:sldMk cId="3626668272" sldId="622"/>
            <ac:spMk id="24" creationId="{33A179F2-869D-DB8D-BA35-73E079857170}"/>
          </ac:spMkLst>
        </pc:spChg>
        <pc:spChg chg="add mod">
          <ac:chgData name="Marc Timmins" userId="8d6bfcbc-f6a2-4879-99a5-4bda394f88b4" providerId="ADAL" clId="{80C86E2C-2A3E-4F99-9B45-F7523FE137B8}" dt="2025-05-16T12:26:00.533" v="2284" actId="1076"/>
          <ac:spMkLst>
            <pc:docMk/>
            <pc:sldMk cId="3626668272" sldId="622"/>
            <ac:spMk id="31" creationId="{5CD1B4E1-AED2-E4DF-8E8A-E40ED19E0877}"/>
          </ac:spMkLst>
        </pc:spChg>
        <pc:grpChg chg="mod">
          <ac:chgData name="Marc Timmins" userId="8d6bfcbc-f6a2-4879-99a5-4bda394f88b4" providerId="ADAL" clId="{80C86E2C-2A3E-4F99-9B45-F7523FE137B8}" dt="2025-05-16T16:03:33.315" v="3642" actId="1076"/>
          <ac:grpSpMkLst>
            <pc:docMk/>
            <pc:sldMk cId="3626668272" sldId="622"/>
            <ac:grpSpMk id="11" creationId="{D6B1996B-7618-6785-6586-6F8904401EDA}"/>
          </ac:grpSpMkLst>
        </pc:grpChg>
        <pc:picChg chg="mod">
          <ac:chgData name="Marc Timmins" userId="8d6bfcbc-f6a2-4879-99a5-4bda394f88b4" providerId="ADAL" clId="{80C86E2C-2A3E-4F99-9B45-F7523FE137B8}" dt="2025-05-16T16:05:53.546" v="3677" actId="1076"/>
          <ac:picMkLst>
            <pc:docMk/>
            <pc:sldMk cId="3626668272" sldId="622"/>
            <ac:picMk id="26" creationId="{20FF619D-B179-3B85-8E25-4CD50B69DD5E}"/>
          </ac:picMkLst>
        </pc:picChg>
        <pc:cxnChg chg="add mod">
          <ac:chgData name="Marc Timmins" userId="8d6bfcbc-f6a2-4879-99a5-4bda394f88b4" providerId="ADAL" clId="{80C86E2C-2A3E-4F99-9B45-F7523FE137B8}" dt="2025-05-16T12:26:13.563" v="2287" actId="14100"/>
          <ac:cxnSpMkLst>
            <pc:docMk/>
            <pc:sldMk cId="3626668272" sldId="622"/>
            <ac:cxnSpMk id="30" creationId="{DFFB1DEE-AB37-02A3-01D3-952FBDE42F8D}"/>
          </ac:cxnSpMkLst>
        </pc:cxnChg>
      </pc:sldChg>
      <pc:sldChg chg="delSp modSp mod">
        <pc:chgData name="Marc Timmins" userId="8d6bfcbc-f6a2-4879-99a5-4bda394f88b4" providerId="ADAL" clId="{80C86E2C-2A3E-4F99-9B45-F7523FE137B8}" dt="2025-05-14T06:19:51.474" v="670" actId="20577"/>
        <pc:sldMkLst>
          <pc:docMk/>
          <pc:sldMk cId="2031268704" sldId="628"/>
        </pc:sldMkLst>
        <pc:spChg chg="mod">
          <ac:chgData name="Marc Timmins" userId="8d6bfcbc-f6a2-4879-99a5-4bda394f88b4" providerId="ADAL" clId="{80C86E2C-2A3E-4F99-9B45-F7523FE137B8}" dt="2025-05-14T06:18:13.984" v="617" actId="14100"/>
          <ac:spMkLst>
            <pc:docMk/>
            <pc:sldMk cId="2031268704" sldId="628"/>
            <ac:spMk id="3" creationId="{279CA467-4E8B-159C-F398-2C3956672405}"/>
          </ac:spMkLst>
        </pc:spChg>
        <pc:spChg chg="mod">
          <ac:chgData name="Marc Timmins" userId="8d6bfcbc-f6a2-4879-99a5-4bda394f88b4" providerId="ADAL" clId="{80C86E2C-2A3E-4F99-9B45-F7523FE137B8}" dt="2025-05-14T06:19:21.824" v="620" actId="1076"/>
          <ac:spMkLst>
            <pc:docMk/>
            <pc:sldMk cId="2031268704" sldId="628"/>
            <ac:spMk id="8" creationId="{5994B2D2-8F55-9B98-5774-4FA6DA59D705}"/>
          </ac:spMkLst>
        </pc:spChg>
        <pc:spChg chg="mod">
          <ac:chgData name="Marc Timmins" userId="8d6bfcbc-f6a2-4879-99a5-4bda394f88b4" providerId="ADAL" clId="{80C86E2C-2A3E-4F99-9B45-F7523FE137B8}" dt="2025-05-14T06:17:50.975" v="613" actId="207"/>
          <ac:spMkLst>
            <pc:docMk/>
            <pc:sldMk cId="2031268704" sldId="628"/>
            <ac:spMk id="10" creationId="{51B65CB2-A4EC-7AE2-3F8A-D6ECD9DB2350}"/>
          </ac:spMkLst>
        </pc:spChg>
        <pc:spChg chg="mod">
          <ac:chgData name="Marc Timmins" userId="8d6bfcbc-f6a2-4879-99a5-4bda394f88b4" providerId="ADAL" clId="{80C86E2C-2A3E-4F99-9B45-F7523FE137B8}" dt="2025-05-14T06:17:37.821" v="612" actId="692"/>
          <ac:spMkLst>
            <pc:docMk/>
            <pc:sldMk cId="2031268704" sldId="628"/>
            <ac:spMk id="16" creationId="{3CA2B5E4-3AAB-A6E5-ACEE-DA049670153B}"/>
          </ac:spMkLst>
        </pc:spChg>
        <pc:spChg chg="mod">
          <ac:chgData name="Marc Timmins" userId="8d6bfcbc-f6a2-4879-99a5-4bda394f88b4" providerId="ADAL" clId="{80C86E2C-2A3E-4F99-9B45-F7523FE137B8}" dt="2025-05-14T06:17:50.975" v="613" actId="207"/>
          <ac:spMkLst>
            <pc:docMk/>
            <pc:sldMk cId="2031268704" sldId="628"/>
            <ac:spMk id="18" creationId="{AADD5CB0-B0E9-E7D1-F38F-0CAA0A05C97F}"/>
          </ac:spMkLst>
        </pc:spChg>
        <pc:spChg chg="mod">
          <ac:chgData name="Marc Timmins" userId="8d6bfcbc-f6a2-4879-99a5-4bda394f88b4" providerId="ADAL" clId="{80C86E2C-2A3E-4F99-9B45-F7523FE137B8}" dt="2025-05-14T06:17:31.293" v="611" actId="692"/>
          <ac:spMkLst>
            <pc:docMk/>
            <pc:sldMk cId="2031268704" sldId="628"/>
            <ac:spMk id="19" creationId="{604460E5-92A4-1780-6B31-968D3BB441AB}"/>
          </ac:spMkLst>
        </pc:spChg>
        <pc:spChg chg="mod">
          <ac:chgData name="Marc Timmins" userId="8d6bfcbc-f6a2-4879-99a5-4bda394f88b4" providerId="ADAL" clId="{80C86E2C-2A3E-4F99-9B45-F7523FE137B8}" dt="2025-05-14T06:19:51.474" v="670" actId="20577"/>
          <ac:spMkLst>
            <pc:docMk/>
            <pc:sldMk cId="2031268704" sldId="628"/>
            <ac:spMk id="23" creationId="{2D9E3CCF-8D81-9639-0FFD-776E5C22891A}"/>
          </ac:spMkLst>
        </pc:spChg>
        <pc:spChg chg="mod">
          <ac:chgData name="Marc Timmins" userId="8d6bfcbc-f6a2-4879-99a5-4bda394f88b4" providerId="ADAL" clId="{80C86E2C-2A3E-4F99-9B45-F7523FE137B8}" dt="2025-05-14T06:17:08.964" v="610" actId="692"/>
          <ac:spMkLst>
            <pc:docMk/>
            <pc:sldMk cId="2031268704" sldId="628"/>
            <ac:spMk id="24" creationId="{E08146F5-AD2C-6F83-6C7A-A51301EC728F}"/>
          </ac:spMkLst>
        </pc:spChg>
      </pc:sldChg>
      <pc:sldChg chg="addSp modSp mod">
        <pc:chgData name="Marc Timmins" userId="8d6bfcbc-f6a2-4879-99a5-4bda394f88b4" providerId="ADAL" clId="{80C86E2C-2A3E-4F99-9B45-F7523FE137B8}" dt="2025-05-16T15:18:46.670" v="3155" actId="20577"/>
        <pc:sldMkLst>
          <pc:docMk/>
          <pc:sldMk cId="794982833" sldId="629"/>
        </pc:sldMkLst>
        <pc:spChg chg="add mod">
          <ac:chgData name="Marc Timmins" userId="8d6bfcbc-f6a2-4879-99a5-4bda394f88b4" providerId="ADAL" clId="{80C86E2C-2A3E-4F99-9B45-F7523FE137B8}" dt="2025-05-14T06:18:29.049" v="619" actId="1076"/>
          <ac:spMkLst>
            <pc:docMk/>
            <pc:sldMk cId="794982833" sldId="629"/>
            <ac:spMk id="3" creationId="{41EB1DC2-6D05-D27C-570B-4E7594519140}"/>
          </ac:spMkLst>
        </pc:spChg>
        <pc:spChg chg="add mod">
          <ac:chgData name="Marc Timmins" userId="8d6bfcbc-f6a2-4879-99a5-4bda394f88b4" providerId="ADAL" clId="{80C86E2C-2A3E-4F99-9B45-F7523FE137B8}" dt="2025-05-16T12:48:54.913" v="2761" actId="1076"/>
          <ac:spMkLst>
            <pc:docMk/>
            <pc:sldMk cId="794982833" sldId="629"/>
            <ac:spMk id="5" creationId="{50D0C4AD-E762-E606-B179-62C1BB907123}"/>
          </ac:spMkLst>
        </pc:spChg>
        <pc:spChg chg="mod">
          <ac:chgData name="Marc Timmins" userId="8d6bfcbc-f6a2-4879-99a5-4bda394f88b4" providerId="ADAL" clId="{80C86E2C-2A3E-4F99-9B45-F7523FE137B8}" dt="2025-05-14T06:20:45.169" v="675" actId="207"/>
          <ac:spMkLst>
            <pc:docMk/>
            <pc:sldMk cId="794982833" sldId="629"/>
            <ac:spMk id="7" creationId="{BC4180C4-F78B-4DD1-C9CA-F03DA05D0165}"/>
          </ac:spMkLst>
        </pc:spChg>
        <pc:spChg chg="mod">
          <ac:chgData name="Marc Timmins" userId="8d6bfcbc-f6a2-4879-99a5-4bda394f88b4" providerId="ADAL" clId="{80C86E2C-2A3E-4F99-9B45-F7523FE137B8}" dt="2025-05-14T06:20:31.789" v="673" actId="692"/>
          <ac:spMkLst>
            <pc:docMk/>
            <pc:sldMk cId="794982833" sldId="629"/>
            <ac:spMk id="8" creationId="{779BB2ED-2812-409E-9ADA-78F35105EEEC}"/>
          </ac:spMkLst>
        </pc:spChg>
        <pc:spChg chg="mod">
          <ac:chgData name="Marc Timmins" userId="8d6bfcbc-f6a2-4879-99a5-4bda394f88b4" providerId="ADAL" clId="{80C86E2C-2A3E-4F99-9B45-F7523FE137B8}" dt="2025-05-14T06:20:39.296" v="674" actId="207"/>
          <ac:spMkLst>
            <pc:docMk/>
            <pc:sldMk cId="794982833" sldId="629"/>
            <ac:spMk id="9" creationId="{74AA6086-5C39-CBE4-BC3B-B637024B4798}"/>
          </ac:spMkLst>
        </pc:spChg>
        <pc:spChg chg="mod">
          <ac:chgData name="Marc Timmins" userId="8d6bfcbc-f6a2-4879-99a5-4bda394f88b4" providerId="ADAL" clId="{80C86E2C-2A3E-4F99-9B45-F7523FE137B8}" dt="2025-05-14T06:20:20.341" v="672" actId="692"/>
          <ac:spMkLst>
            <pc:docMk/>
            <pc:sldMk cId="794982833" sldId="629"/>
            <ac:spMk id="10" creationId="{753E7AE7-5D07-0F44-D958-E08DAE93B257}"/>
          </ac:spMkLst>
        </pc:spChg>
        <pc:spChg chg="add mod">
          <ac:chgData name="Marc Timmins" userId="8d6bfcbc-f6a2-4879-99a5-4bda394f88b4" providerId="ADAL" clId="{80C86E2C-2A3E-4F99-9B45-F7523FE137B8}" dt="2025-05-16T15:18:46.670" v="3155" actId="20577"/>
          <ac:spMkLst>
            <pc:docMk/>
            <pc:sldMk cId="794982833" sldId="629"/>
            <ac:spMk id="14" creationId="{7DA588E1-2502-4966-A964-8D1DDC0CB879}"/>
          </ac:spMkLst>
        </pc:spChg>
        <pc:spChg chg="mod">
          <ac:chgData name="Marc Timmins" userId="8d6bfcbc-f6a2-4879-99a5-4bda394f88b4" providerId="ADAL" clId="{80C86E2C-2A3E-4F99-9B45-F7523FE137B8}" dt="2025-05-14T06:21:04.689" v="685" actId="20577"/>
          <ac:spMkLst>
            <pc:docMk/>
            <pc:sldMk cId="794982833" sldId="629"/>
            <ac:spMk id="15" creationId="{41453C0E-6333-5CDB-9F6B-092F7098873C}"/>
          </ac:spMkLst>
        </pc:spChg>
        <pc:cxnChg chg="add mod">
          <ac:chgData name="Marc Timmins" userId="8d6bfcbc-f6a2-4879-99a5-4bda394f88b4" providerId="ADAL" clId="{80C86E2C-2A3E-4F99-9B45-F7523FE137B8}" dt="2025-05-16T15:18:45.695" v="3151" actId="20577"/>
          <ac:cxnSpMkLst>
            <pc:docMk/>
            <pc:sldMk cId="794982833" sldId="629"/>
            <ac:cxnSpMk id="17" creationId="{694395B3-E597-7363-EC8E-C9FE5FFB64E1}"/>
          </ac:cxnSpMkLst>
        </pc:cxnChg>
      </pc:sldChg>
      <pc:sldChg chg="addSp delSp modSp mod">
        <pc:chgData name="Marc Timmins" userId="8d6bfcbc-f6a2-4879-99a5-4bda394f88b4" providerId="ADAL" clId="{80C86E2C-2A3E-4F99-9B45-F7523FE137B8}" dt="2025-05-16T15:18:02.566" v="3148" actId="108"/>
        <pc:sldMkLst>
          <pc:docMk/>
          <pc:sldMk cId="2844995099" sldId="630"/>
        </pc:sldMkLst>
        <pc:spChg chg="mod">
          <ac:chgData name="Marc Timmins" userId="8d6bfcbc-f6a2-4879-99a5-4bda394f88b4" providerId="ADAL" clId="{80C86E2C-2A3E-4F99-9B45-F7523FE137B8}" dt="2025-05-14T09:09:45.524" v="1620" actId="1076"/>
          <ac:spMkLst>
            <pc:docMk/>
            <pc:sldMk cId="2844995099" sldId="630"/>
            <ac:spMk id="2" creationId="{E74E9384-7BFF-403B-BCBA-0A6470E46795}"/>
          </ac:spMkLst>
        </pc:spChg>
        <pc:spChg chg="add mod ord">
          <ac:chgData name="Marc Timmins" userId="8d6bfcbc-f6a2-4879-99a5-4bda394f88b4" providerId="ADAL" clId="{80C86E2C-2A3E-4F99-9B45-F7523FE137B8}" dt="2025-05-16T15:13:57.437" v="2893" actId="1076"/>
          <ac:spMkLst>
            <pc:docMk/>
            <pc:sldMk cId="2844995099" sldId="630"/>
            <ac:spMk id="7" creationId="{06742842-FBC0-6980-7FA0-9D682E5845CB}"/>
          </ac:spMkLst>
        </pc:spChg>
        <pc:spChg chg="add mod">
          <ac:chgData name="Marc Timmins" userId="8d6bfcbc-f6a2-4879-99a5-4bda394f88b4" providerId="ADAL" clId="{80C86E2C-2A3E-4F99-9B45-F7523FE137B8}" dt="2025-05-14T09:09:45.524" v="1620" actId="1076"/>
          <ac:spMkLst>
            <pc:docMk/>
            <pc:sldMk cId="2844995099" sldId="630"/>
            <ac:spMk id="8" creationId="{34DC3417-7B88-B603-0A06-FE4959246E3B}"/>
          </ac:spMkLst>
        </pc:spChg>
        <pc:spChg chg="add mod">
          <ac:chgData name="Marc Timmins" userId="8d6bfcbc-f6a2-4879-99a5-4bda394f88b4" providerId="ADAL" clId="{80C86E2C-2A3E-4F99-9B45-F7523FE137B8}" dt="2025-05-16T15:18:02.566" v="3148" actId="108"/>
          <ac:spMkLst>
            <pc:docMk/>
            <pc:sldMk cId="2844995099" sldId="630"/>
            <ac:spMk id="9" creationId="{5BC9CA10-6002-9655-00B9-50D9571F9479}"/>
          </ac:spMkLst>
        </pc:spChg>
        <pc:spChg chg="add mod">
          <ac:chgData name="Marc Timmins" userId="8d6bfcbc-f6a2-4879-99a5-4bda394f88b4" providerId="ADAL" clId="{80C86E2C-2A3E-4F99-9B45-F7523FE137B8}" dt="2025-05-14T09:16:29.419" v="1685" actId="1076"/>
          <ac:spMkLst>
            <pc:docMk/>
            <pc:sldMk cId="2844995099" sldId="630"/>
            <ac:spMk id="11" creationId="{E6BF38F9-49D7-18DC-A94E-0A9E08B90C22}"/>
          </ac:spMkLst>
        </pc:spChg>
        <pc:spChg chg="add mod">
          <ac:chgData name="Marc Timmins" userId="8d6bfcbc-f6a2-4879-99a5-4bda394f88b4" providerId="ADAL" clId="{80C86E2C-2A3E-4F99-9B45-F7523FE137B8}" dt="2025-05-14T09:16:18.219" v="1683" actId="1076"/>
          <ac:spMkLst>
            <pc:docMk/>
            <pc:sldMk cId="2844995099" sldId="630"/>
            <ac:spMk id="12" creationId="{DC4E9F67-1685-F17A-8AB4-274D42B03805}"/>
          </ac:spMkLst>
        </pc:spChg>
        <pc:spChg chg="add mod">
          <ac:chgData name="Marc Timmins" userId="8d6bfcbc-f6a2-4879-99a5-4bda394f88b4" providerId="ADAL" clId="{80C86E2C-2A3E-4F99-9B45-F7523FE137B8}" dt="2025-05-16T15:17:47.753" v="3146"/>
          <ac:spMkLst>
            <pc:docMk/>
            <pc:sldMk cId="2844995099" sldId="630"/>
            <ac:spMk id="13" creationId="{0FF2A902-85CB-76F7-7EBD-BC6EE827A9E7}"/>
          </ac:spMkLst>
        </pc:spChg>
        <pc:spChg chg="add mod ord">
          <ac:chgData name="Marc Timmins" userId="8d6bfcbc-f6a2-4879-99a5-4bda394f88b4" providerId="ADAL" clId="{80C86E2C-2A3E-4F99-9B45-F7523FE137B8}" dt="2025-05-14T09:15:13.371" v="1672" actId="1076"/>
          <ac:spMkLst>
            <pc:docMk/>
            <pc:sldMk cId="2844995099" sldId="630"/>
            <ac:spMk id="14" creationId="{F84CE72B-A598-A2CF-9C33-77A20D3D5590}"/>
          </ac:spMkLst>
        </pc:spChg>
        <pc:spChg chg="add mod">
          <ac:chgData name="Marc Timmins" userId="8d6bfcbc-f6a2-4879-99a5-4bda394f88b4" providerId="ADAL" clId="{80C86E2C-2A3E-4F99-9B45-F7523FE137B8}" dt="2025-05-14T09:15:23.171" v="1674" actId="1076"/>
          <ac:spMkLst>
            <pc:docMk/>
            <pc:sldMk cId="2844995099" sldId="630"/>
            <ac:spMk id="15" creationId="{8C690933-63A9-3311-1B3B-D56CCDC8885A}"/>
          </ac:spMkLst>
        </pc:spChg>
        <pc:spChg chg="add mod">
          <ac:chgData name="Marc Timmins" userId="8d6bfcbc-f6a2-4879-99a5-4bda394f88b4" providerId="ADAL" clId="{80C86E2C-2A3E-4F99-9B45-F7523FE137B8}" dt="2025-05-14T09:15:41.523" v="1677" actId="1076"/>
          <ac:spMkLst>
            <pc:docMk/>
            <pc:sldMk cId="2844995099" sldId="630"/>
            <ac:spMk id="16" creationId="{6FB3313E-F823-3417-1465-A7866868E2A4}"/>
          </ac:spMkLst>
        </pc:spChg>
        <pc:spChg chg="add mod">
          <ac:chgData name="Marc Timmins" userId="8d6bfcbc-f6a2-4879-99a5-4bda394f88b4" providerId="ADAL" clId="{80C86E2C-2A3E-4F99-9B45-F7523FE137B8}" dt="2025-05-14T09:16:29.419" v="1685" actId="1076"/>
          <ac:spMkLst>
            <pc:docMk/>
            <pc:sldMk cId="2844995099" sldId="630"/>
            <ac:spMk id="17" creationId="{2D61303E-0B23-D310-23C6-48D29BCEADDA}"/>
          </ac:spMkLst>
        </pc:spChg>
        <pc:spChg chg="mod">
          <ac:chgData name="Marc Timmins" userId="8d6bfcbc-f6a2-4879-99a5-4bda394f88b4" providerId="ADAL" clId="{80C86E2C-2A3E-4F99-9B45-F7523FE137B8}" dt="2025-05-14T09:09:43.978" v="1619" actId="1076"/>
          <ac:spMkLst>
            <pc:docMk/>
            <pc:sldMk cId="2844995099" sldId="630"/>
            <ac:spMk id="18" creationId="{72F45802-67F2-6D19-0C8C-8F31CED80070}"/>
          </ac:spMkLst>
        </pc:spChg>
        <pc:spChg chg="add mod">
          <ac:chgData name="Marc Timmins" userId="8d6bfcbc-f6a2-4879-99a5-4bda394f88b4" providerId="ADAL" clId="{80C86E2C-2A3E-4F99-9B45-F7523FE137B8}" dt="2025-05-14T09:21:17.053" v="1751" actId="20577"/>
          <ac:spMkLst>
            <pc:docMk/>
            <pc:sldMk cId="2844995099" sldId="630"/>
            <ac:spMk id="20" creationId="{5FC01DF8-457D-A988-1C0E-08B8AF624FDE}"/>
          </ac:spMkLst>
        </pc:spChg>
        <pc:spChg chg="add mod">
          <ac:chgData name="Marc Timmins" userId="8d6bfcbc-f6a2-4879-99a5-4bda394f88b4" providerId="ADAL" clId="{80C86E2C-2A3E-4F99-9B45-F7523FE137B8}" dt="2025-05-14T09:16:15.411" v="1682" actId="1076"/>
          <ac:spMkLst>
            <pc:docMk/>
            <pc:sldMk cId="2844995099" sldId="630"/>
            <ac:spMk id="21" creationId="{5A6802E6-59A7-808A-1D46-E7FB1AEC702C}"/>
          </ac:spMkLst>
        </pc:spChg>
        <pc:spChg chg="add mod">
          <ac:chgData name="Marc Timmins" userId="8d6bfcbc-f6a2-4879-99a5-4bda394f88b4" providerId="ADAL" clId="{80C86E2C-2A3E-4F99-9B45-F7523FE137B8}" dt="2025-05-14T09:15:19.331" v="1673" actId="1076"/>
          <ac:spMkLst>
            <pc:docMk/>
            <pc:sldMk cId="2844995099" sldId="630"/>
            <ac:spMk id="22" creationId="{75718BA4-10EB-6A30-9B70-85CBF59F892C}"/>
          </ac:spMkLst>
        </pc:spChg>
        <pc:spChg chg="add mod">
          <ac:chgData name="Marc Timmins" userId="8d6bfcbc-f6a2-4879-99a5-4bda394f88b4" providerId="ADAL" clId="{80C86E2C-2A3E-4F99-9B45-F7523FE137B8}" dt="2025-05-14T09:15:36.051" v="1676" actId="1076"/>
          <ac:spMkLst>
            <pc:docMk/>
            <pc:sldMk cId="2844995099" sldId="630"/>
            <ac:spMk id="27" creationId="{3C4E7C4C-4BC2-9110-6E37-EA85CA0D4B12}"/>
          </ac:spMkLst>
        </pc:spChg>
        <pc:spChg chg="add mod">
          <ac:chgData name="Marc Timmins" userId="8d6bfcbc-f6a2-4879-99a5-4bda394f88b4" providerId="ADAL" clId="{80C86E2C-2A3E-4F99-9B45-F7523FE137B8}" dt="2025-05-16T15:14:04.149" v="2894" actId="1076"/>
          <ac:spMkLst>
            <pc:docMk/>
            <pc:sldMk cId="2844995099" sldId="630"/>
            <ac:spMk id="36" creationId="{000B0956-91F6-800F-3EA0-7A513BAF95A0}"/>
          </ac:spMkLst>
        </pc:spChg>
        <pc:picChg chg="add mod">
          <ac:chgData name="Marc Timmins" userId="8d6bfcbc-f6a2-4879-99a5-4bda394f88b4" providerId="ADAL" clId="{80C86E2C-2A3E-4F99-9B45-F7523FE137B8}" dt="2025-05-14T09:19:39.923" v="1692" actId="1076"/>
          <ac:picMkLst>
            <pc:docMk/>
            <pc:sldMk cId="2844995099" sldId="630"/>
            <ac:picMk id="19" creationId="{D99F3F84-DA62-4881-C516-0F056F81575D}"/>
          </ac:picMkLst>
        </pc:picChg>
        <pc:picChg chg="add mod ord">
          <ac:chgData name="Marc Timmins" userId="8d6bfcbc-f6a2-4879-99a5-4bda394f88b4" providerId="ADAL" clId="{80C86E2C-2A3E-4F99-9B45-F7523FE137B8}" dt="2025-05-14T09:15:02.083" v="1670" actId="1076"/>
          <ac:picMkLst>
            <pc:docMk/>
            <pc:sldMk cId="2844995099" sldId="630"/>
            <ac:picMk id="29" creationId="{3A92E3FC-5373-60A3-3543-72A04A1D63B2}"/>
          </ac:picMkLst>
        </pc:picChg>
        <pc:picChg chg="add mod">
          <ac:chgData name="Marc Timmins" userId="8d6bfcbc-f6a2-4879-99a5-4bda394f88b4" providerId="ADAL" clId="{80C86E2C-2A3E-4F99-9B45-F7523FE137B8}" dt="2025-05-16T15:13:29.964" v="2886" actId="1076"/>
          <ac:picMkLst>
            <pc:docMk/>
            <pc:sldMk cId="2844995099" sldId="630"/>
            <ac:picMk id="30" creationId="{4A918F81-5E19-C941-E489-23FD563C5B53}"/>
          </ac:picMkLst>
        </pc:picChg>
        <pc:cxnChg chg="add mod">
          <ac:chgData name="Marc Timmins" userId="8d6bfcbc-f6a2-4879-99a5-4bda394f88b4" providerId="ADAL" clId="{80C86E2C-2A3E-4F99-9B45-F7523FE137B8}" dt="2025-05-16T15:13:54.197" v="2892" actId="1076"/>
          <ac:cxnSpMkLst>
            <pc:docMk/>
            <pc:sldMk cId="2844995099" sldId="630"/>
            <ac:cxnSpMk id="32" creationId="{2F38BD49-5DF6-9D68-E5AD-CB19045AC7CB}"/>
          </ac:cxnSpMkLst>
        </pc:cxnChg>
        <pc:cxnChg chg="add del mod">
          <ac:chgData name="Marc Timmins" userId="8d6bfcbc-f6a2-4879-99a5-4bda394f88b4" providerId="ADAL" clId="{80C86E2C-2A3E-4F99-9B45-F7523FE137B8}" dt="2025-05-16T15:17:45.256" v="3143" actId="478"/>
          <ac:cxnSpMkLst>
            <pc:docMk/>
            <pc:sldMk cId="2844995099" sldId="630"/>
            <ac:cxnSpMk id="34" creationId="{7FAB8EDC-1B01-2751-B0D6-2E83787712BF}"/>
          </ac:cxnSpMkLst>
        </pc:cxnChg>
      </pc:sldChg>
      <pc:sldChg chg="del">
        <pc:chgData name="Marc Timmins" userId="8d6bfcbc-f6a2-4879-99a5-4bda394f88b4" providerId="ADAL" clId="{80C86E2C-2A3E-4F99-9B45-F7523FE137B8}" dt="2025-05-16T15:18:26.666" v="3149" actId="47"/>
        <pc:sldMkLst>
          <pc:docMk/>
          <pc:sldMk cId="2742084432" sldId="631"/>
        </pc:sldMkLst>
      </pc:sldChg>
      <pc:sldChg chg="addSp delSp modSp add mod">
        <pc:chgData name="Marc Timmins" userId="8d6bfcbc-f6a2-4879-99a5-4bda394f88b4" providerId="ADAL" clId="{80C86E2C-2A3E-4F99-9B45-F7523FE137B8}" dt="2025-05-18T13:20:01.485" v="3703" actId="1076"/>
        <pc:sldMkLst>
          <pc:docMk/>
          <pc:sldMk cId="997985716" sldId="632"/>
        </pc:sldMkLst>
        <pc:spChg chg="add mod">
          <ac:chgData name="Marc Timmins" userId="8d6bfcbc-f6a2-4879-99a5-4bda394f88b4" providerId="ADAL" clId="{80C86E2C-2A3E-4F99-9B45-F7523FE137B8}" dt="2025-05-14T06:01:16.252" v="332" actId="20577"/>
          <ac:spMkLst>
            <pc:docMk/>
            <pc:sldMk cId="997985716" sldId="632"/>
            <ac:spMk id="16" creationId="{76C5372F-9F7B-9D65-429D-D09F5113D053}"/>
          </ac:spMkLst>
        </pc:spChg>
        <pc:spChg chg="add mod">
          <ac:chgData name="Marc Timmins" userId="8d6bfcbc-f6a2-4879-99a5-4bda394f88b4" providerId="ADAL" clId="{80C86E2C-2A3E-4F99-9B45-F7523FE137B8}" dt="2025-05-16T08:31:13.593" v="2132" actId="20577"/>
          <ac:spMkLst>
            <pc:docMk/>
            <pc:sldMk cId="997985716" sldId="632"/>
            <ac:spMk id="21" creationId="{AD8C3A0E-3A3C-2A9A-0FCB-F2EBB2308A57}"/>
          </ac:spMkLst>
        </pc:spChg>
        <pc:spChg chg="add mod">
          <ac:chgData name="Marc Timmins" userId="8d6bfcbc-f6a2-4879-99a5-4bda394f88b4" providerId="ADAL" clId="{80C86E2C-2A3E-4F99-9B45-F7523FE137B8}" dt="2025-05-18T13:20:01.485" v="3703" actId="1076"/>
          <ac:spMkLst>
            <pc:docMk/>
            <pc:sldMk cId="997985716" sldId="632"/>
            <ac:spMk id="22" creationId="{2A9C20B1-1FD2-B13E-417E-303196EB1408}"/>
          </ac:spMkLst>
        </pc:spChg>
        <pc:spChg chg="add mod">
          <ac:chgData name="Marc Timmins" userId="8d6bfcbc-f6a2-4879-99a5-4bda394f88b4" providerId="ADAL" clId="{80C86E2C-2A3E-4F99-9B45-F7523FE137B8}" dt="2025-05-14T06:05:50.805" v="406" actId="1076"/>
          <ac:spMkLst>
            <pc:docMk/>
            <pc:sldMk cId="997985716" sldId="632"/>
            <ac:spMk id="24" creationId="{CB8A5522-2F02-F01B-6971-DFC8A2AF433A}"/>
          </ac:spMkLst>
        </pc:spChg>
        <pc:spChg chg="add mod">
          <ac:chgData name="Marc Timmins" userId="8d6bfcbc-f6a2-4879-99a5-4bda394f88b4" providerId="ADAL" clId="{80C86E2C-2A3E-4F99-9B45-F7523FE137B8}" dt="2025-05-14T06:05:45.820" v="405" actId="20577"/>
          <ac:spMkLst>
            <pc:docMk/>
            <pc:sldMk cId="997985716" sldId="632"/>
            <ac:spMk id="25" creationId="{DD728FF7-B5D5-0D62-0866-0876802F6DEA}"/>
          </ac:spMkLst>
        </pc:spChg>
        <pc:spChg chg="add mod">
          <ac:chgData name="Marc Timmins" userId="8d6bfcbc-f6a2-4879-99a5-4bda394f88b4" providerId="ADAL" clId="{80C86E2C-2A3E-4F99-9B45-F7523FE137B8}" dt="2025-05-16T12:17:35.029" v="2263" actId="313"/>
          <ac:spMkLst>
            <pc:docMk/>
            <pc:sldMk cId="997985716" sldId="632"/>
            <ac:spMk id="29" creationId="{5679526D-0F9C-70EF-5401-EF5A0830FC8C}"/>
          </ac:spMkLst>
        </pc:spChg>
        <pc:spChg chg="add">
          <ac:chgData name="Marc Timmins" userId="8d6bfcbc-f6a2-4879-99a5-4bda394f88b4" providerId="ADAL" clId="{80C86E2C-2A3E-4F99-9B45-F7523FE137B8}" dt="2025-05-16T08:43:00.245" v="2133" actId="11529"/>
          <ac:spMkLst>
            <pc:docMk/>
            <pc:sldMk cId="997985716" sldId="632"/>
            <ac:spMk id="30" creationId="{019F698E-9F44-4583-18E8-AA93899C2171}"/>
          </ac:spMkLst>
        </pc:spChg>
        <pc:spChg chg="add mod">
          <ac:chgData name="Marc Timmins" userId="8d6bfcbc-f6a2-4879-99a5-4bda394f88b4" providerId="ADAL" clId="{80C86E2C-2A3E-4F99-9B45-F7523FE137B8}" dt="2025-05-16T08:43:51.667" v="2146" actId="1076"/>
          <ac:spMkLst>
            <pc:docMk/>
            <pc:sldMk cId="997985716" sldId="632"/>
            <ac:spMk id="31" creationId="{A041517A-9589-39DD-EC01-736602AE1558}"/>
          </ac:spMkLst>
        </pc:spChg>
        <pc:picChg chg="add mod">
          <ac:chgData name="Marc Timmins" userId="8d6bfcbc-f6a2-4879-99a5-4bda394f88b4" providerId="ADAL" clId="{80C86E2C-2A3E-4F99-9B45-F7523FE137B8}" dt="2025-05-14T06:04:57.956" v="378" actId="1076"/>
          <ac:picMkLst>
            <pc:docMk/>
            <pc:sldMk cId="997985716" sldId="632"/>
            <ac:picMk id="17" creationId="{5099B375-A0D4-8DB3-AD51-7188CCFC6A05}"/>
          </ac:picMkLst>
        </pc:picChg>
        <pc:picChg chg="add mod">
          <ac:chgData name="Marc Timmins" userId="8d6bfcbc-f6a2-4879-99a5-4bda394f88b4" providerId="ADAL" clId="{80C86E2C-2A3E-4F99-9B45-F7523FE137B8}" dt="2025-05-14T06:04:54.317" v="377" actId="14100"/>
          <ac:picMkLst>
            <pc:docMk/>
            <pc:sldMk cId="997985716" sldId="632"/>
            <ac:picMk id="19" creationId="{F5CBE6DC-B869-E47D-A713-4F81764C4955}"/>
          </ac:picMkLst>
        </pc:picChg>
        <pc:picChg chg="add mod">
          <ac:chgData name="Marc Timmins" userId="8d6bfcbc-f6a2-4879-99a5-4bda394f88b4" providerId="ADAL" clId="{80C86E2C-2A3E-4F99-9B45-F7523FE137B8}" dt="2025-05-14T06:04:20.100" v="363" actId="1076"/>
          <ac:picMkLst>
            <pc:docMk/>
            <pc:sldMk cId="997985716" sldId="632"/>
            <ac:picMk id="20" creationId="{29131921-BF6D-DF6F-1766-F028FEAFD163}"/>
          </ac:picMkLst>
        </pc:picChg>
        <pc:picChg chg="add mod">
          <ac:chgData name="Marc Timmins" userId="8d6bfcbc-f6a2-4879-99a5-4bda394f88b4" providerId="ADAL" clId="{80C86E2C-2A3E-4F99-9B45-F7523FE137B8}" dt="2025-05-14T06:04:42.996" v="373" actId="14100"/>
          <ac:picMkLst>
            <pc:docMk/>
            <pc:sldMk cId="997985716" sldId="632"/>
            <ac:picMk id="23" creationId="{744033CB-AFD4-AD7B-E1B5-9ADB1DA9DD9C}"/>
          </ac:picMkLst>
        </pc:picChg>
        <pc:picChg chg="add mod">
          <ac:chgData name="Marc Timmins" userId="8d6bfcbc-f6a2-4879-99a5-4bda394f88b4" providerId="ADAL" clId="{80C86E2C-2A3E-4F99-9B45-F7523FE137B8}" dt="2025-05-14T09:02:01.888" v="1438" actId="1076"/>
          <ac:picMkLst>
            <pc:docMk/>
            <pc:sldMk cId="997985716" sldId="632"/>
            <ac:picMk id="26" creationId="{961ABADB-19F7-D8B4-D56D-FFC919BD11CD}"/>
          </ac:picMkLst>
        </pc:picChg>
        <pc:picChg chg="add mod modCrop">
          <ac:chgData name="Marc Timmins" userId="8d6bfcbc-f6a2-4879-99a5-4bda394f88b4" providerId="ADAL" clId="{80C86E2C-2A3E-4F99-9B45-F7523FE137B8}" dt="2025-05-14T09:02:11.464" v="1441" actId="1076"/>
          <ac:picMkLst>
            <pc:docMk/>
            <pc:sldMk cId="997985716" sldId="632"/>
            <ac:picMk id="28" creationId="{3158463C-4BC0-ACD1-1BA2-2C21B1DFD72A}"/>
          </ac:picMkLst>
        </pc:picChg>
      </pc:sldChg>
      <pc:sldChg chg="add">
        <pc:chgData name="Marc Timmins" userId="8d6bfcbc-f6a2-4879-99a5-4bda394f88b4" providerId="ADAL" clId="{80C86E2C-2A3E-4F99-9B45-F7523FE137B8}" dt="2025-05-15T09:23:02.012" v="1864"/>
        <pc:sldMkLst>
          <pc:docMk/>
          <pc:sldMk cId="1181431532" sldId="633"/>
        </pc:sldMkLst>
      </pc:sldChg>
      <pc:sldChg chg="add del">
        <pc:chgData name="Marc Timmins" userId="8d6bfcbc-f6a2-4879-99a5-4bda394f88b4" providerId="ADAL" clId="{80C86E2C-2A3E-4F99-9B45-F7523FE137B8}" dt="2025-05-14T06:16:55.129" v="609" actId="47"/>
        <pc:sldMkLst>
          <pc:docMk/>
          <pc:sldMk cId="1337111916" sldId="633"/>
        </pc:sldMkLst>
      </pc:sldChg>
      <pc:sldChg chg="modSp new mod">
        <pc:chgData name="Marc Timmins" userId="8d6bfcbc-f6a2-4879-99a5-4bda394f88b4" providerId="ADAL" clId="{80C86E2C-2A3E-4F99-9B45-F7523FE137B8}" dt="2025-05-15T09:23:50.936" v="1881" actId="20577"/>
        <pc:sldMkLst>
          <pc:docMk/>
          <pc:sldMk cId="4294609043" sldId="634"/>
        </pc:sldMkLst>
        <pc:spChg chg="mod">
          <ac:chgData name="Marc Timmins" userId="8d6bfcbc-f6a2-4879-99a5-4bda394f88b4" providerId="ADAL" clId="{80C86E2C-2A3E-4F99-9B45-F7523FE137B8}" dt="2025-05-15T09:23:50.936" v="1881" actId="20577"/>
          <ac:spMkLst>
            <pc:docMk/>
            <pc:sldMk cId="4294609043" sldId="634"/>
            <ac:spMk id="2" creationId="{654E48DB-EDE0-1581-AD65-2DBDA68C78B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20.05.2025</a:t>
            </a:fld>
            <a:endParaRPr lang="de-AT"/>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930733777"/>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C9CE4B38-9701-FB7E-D430-F87467C85885}"/>
              </a:ext>
            </a:extLst>
          </p:cNvPr>
          <p:cNvSpPr>
            <a:spLocks noGrp="1"/>
          </p:cNvSpPr>
          <p:nvPr>
            <p:ph type="sldNum" sz="quarter" idx="10"/>
          </p:nvPr>
        </p:nvSpPr>
        <p:spPr/>
        <p:txBody>
          <a:body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34271186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67C07-28C4-A953-C12D-559DA748B2DF}"/>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DBE293FA-7B43-FB7C-377C-810A0ADC706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00541E-1963-E11D-A5B2-D953C81DBB0F}"/>
              </a:ext>
            </a:extLst>
          </p:cNvPr>
          <p:cNvSpPr>
            <a:spLocks noGrp="1"/>
          </p:cNvSpPr>
          <p:nvPr>
            <p:ph type="dt" sz="half" idx="10"/>
          </p:nvPr>
        </p:nvSpPr>
        <p:spPr/>
        <p:txBody>
          <a:bodyPr/>
          <a:lstStyle/>
          <a:p>
            <a:fld id="{2B5556A5-7B14-4690-A1FA-B2A065F63FE0}" type="datetimeFigureOut">
              <a:rPr lang="en-GB" smtClean="0"/>
              <a:t>20/05/2025</a:t>
            </a:fld>
            <a:endParaRPr lang="en-GB"/>
          </a:p>
        </p:txBody>
      </p:sp>
      <p:sp>
        <p:nvSpPr>
          <p:cNvPr id="5" name="Footer Placeholder 4">
            <a:extLst>
              <a:ext uri="{FF2B5EF4-FFF2-40B4-BE49-F238E27FC236}">
                <a16:creationId xmlns:a16="http://schemas.microsoft.com/office/drawing/2014/main" id="{D2AA6357-C57D-4DC3-B802-58A1151767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0E3D39-7B5E-153A-2457-2B5F9992C015}"/>
              </a:ext>
            </a:extLst>
          </p:cNvPr>
          <p:cNvSpPr>
            <a:spLocks noGrp="1"/>
          </p:cNvSpPr>
          <p:nvPr>
            <p:ph type="sldNum" sz="quarter" idx="12"/>
          </p:nvPr>
        </p:nvSpPr>
        <p:spPr/>
        <p:txBody>
          <a:bodyPr/>
          <a:lstStyle/>
          <a:p>
            <a:fld id="{869D02FD-0E41-4769-885B-A39266D6A542}" type="slidenum">
              <a:rPr lang="en-GB" smtClean="0"/>
              <a:t>‹#›</a:t>
            </a:fld>
            <a:endParaRPr lang="en-GB"/>
          </a:p>
        </p:txBody>
      </p:sp>
    </p:spTree>
    <p:extLst>
      <p:ext uri="{BB962C8B-B14F-4D97-AF65-F5344CB8AC3E}">
        <p14:creationId xmlns:p14="http://schemas.microsoft.com/office/powerpoint/2010/main" val="1786995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theme" Target="../theme/theme3.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 id="2147483670" r:id="rId13"/>
    <p:sldLayoutId id="2147483671" r:id="rId1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2.png"/><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jpg"/></Relationships>
</file>

<file path=ppt/slides/_rels/slide19.xml.rels><?xml version="1.0" encoding="UTF-8" standalone="yes"?>
<Relationships xmlns="http://schemas.openxmlformats.org/package/2006/relationships"><Relationship Id="rId3" Type="http://schemas.openxmlformats.org/officeDocument/2006/relationships/hyperlink" Target="https://plm.cern.ch/p/CAD/number:ST1857768_01:AA.04"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26009/1.0"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53.png"/><Relationship Id="rId4" Type="http://schemas.openxmlformats.org/officeDocument/2006/relationships/image" Target="../media/image8.emf"/></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53.png"/><Relationship Id="rId4" Type="http://schemas.openxmlformats.org/officeDocument/2006/relationships/image" Target="../media/image8.emf"/></Relationships>
</file>

<file path=ppt/slides/_rels/slide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57.png"/><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46.png"/><Relationship Id="rId7" Type="http://schemas.openxmlformats.org/officeDocument/2006/relationships/image" Target="../media/image63.png"/><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5.png"/></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46.png"/><Relationship Id="rId2" Type="http://schemas.openxmlformats.org/officeDocument/2006/relationships/image" Target="../media/image66.png"/><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8.emf"/><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3" Type="http://schemas.openxmlformats.org/officeDocument/2006/relationships/hyperlink" Target="https://plm.cern.ch/p/CAD/number:ST1859242_01:AA.05" TargetMode="External"/><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hyperlink" Target="https://edms.cern.ch/document/3126010/1.0"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73.png"/><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53.png"/><Relationship Id="rId4" Type="http://schemas.openxmlformats.org/officeDocument/2006/relationships/image" Target="../media/image8.emf"/></Relationships>
</file>

<file path=ppt/slides/_rels/slide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8.emf"/><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78.png"/></Relationships>
</file>

<file path=ppt/slides/_rels/slide35.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80.jpg"/></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2.png"/><Relationship Id="rId7" Type="http://schemas.openxmlformats.org/officeDocument/2006/relationships/image" Target="../media/image84.png"/><Relationship Id="rId2" Type="http://schemas.openxmlformats.org/officeDocument/2006/relationships/image" Target="../media/image81.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17.png"/><Relationship Id="rId10" Type="http://schemas.openxmlformats.org/officeDocument/2006/relationships/image" Target="../media/image87.png"/><Relationship Id="rId4" Type="http://schemas.openxmlformats.org/officeDocument/2006/relationships/image" Target="../media/image8.emf"/><Relationship Id="rId9" Type="http://schemas.openxmlformats.org/officeDocument/2006/relationships/image" Target="../media/image86.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tiff"/><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e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emf"/><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17.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8.emf"/><Relationship Id="rId7" Type="http://schemas.openxmlformats.org/officeDocument/2006/relationships/image" Target="../media/image20.jpeg"/><Relationship Id="rId2" Type="http://schemas.openxmlformats.org/officeDocument/2006/relationships/image" Target="../media/image24.jpg"/><Relationship Id="rId1" Type="http://schemas.openxmlformats.org/officeDocument/2006/relationships/slideLayout" Target="../slideLayouts/slideLayout6.xml"/><Relationship Id="rId6" Type="http://schemas.openxmlformats.org/officeDocument/2006/relationships/image" Target="../media/image14.tiff"/><Relationship Id="rId5" Type="http://schemas.openxmlformats.org/officeDocument/2006/relationships/image" Target="../media/image21.png"/><Relationship Id="rId4" Type="http://schemas.openxmlformats.org/officeDocument/2006/relationships/image" Target="../media/image25.jpg"/></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236673" y="1131590"/>
            <a:ext cx="8670654" cy="1790700"/>
          </a:xfrm>
        </p:spPr>
        <p:txBody>
          <a:bodyPr/>
          <a:lstStyle/>
          <a:p>
            <a:r>
              <a:rPr lang="en-GB" dirty="0"/>
              <a:t>Integration of RF points for FCC-ee</a:t>
            </a:r>
            <a:endParaRPr lang="en-US" dirty="0"/>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7" name="Textfeld 4">
            <a:extLst>
              <a:ext uri="{FF2B5EF4-FFF2-40B4-BE49-F238E27FC236}">
                <a16:creationId xmlns:a16="http://schemas.microsoft.com/office/drawing/2014/main" id="{4C2508E4-07A8-4609-843C-0043642C928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pic>
        <p:nvPicPr>
          <p:cNvPr id="11" name="Picture 10">
            <a:extLst>
              <a:ext uri="{FF2B5EF4-FFF2-40B4-BE49-F238E27FC236}">
                <a16:creationId xmlns:a16="http://schemas.microsoft.com/office/drawing/2014/main" id="{786B242A-699B-4A36-9325-AA26F1FBCF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7">
            <a:extLst>
              <a:ext uri="{FF2B5EF4-FFF2-40B4-BE49-F238E27FC236}">
                <a16:creationId xmlns:a16="http://schemas.microsoft.com/office/drawing/2014/main" id="{649BE8FC-B0E7-B5A0-7763-84CDEB0BDAD6}"/>
              </a:ext>
            </a:extLst>
          </p:cNvPr>
          <p:cNvSpPr txBox="1"/>
          <p:nvPr/>
        </p:nvSpPr>
        <p:spPr>
          <a:xfrm>
            <a:off x="520581" y="3219822"/>
            <a:ext cx="8207195" cy="310176"/>
          </a:xfrm>
          <a:prstGeom prst="rect">
            <a:avLst/>
          </a:prstGeom>
          <a:noFill/>
        </p:spPr>
        <p:txBody>
          <a:bodyPr wrap="square" rtlCol="0">
            <a:noAutofit/>
          </a:bodyPr>
          <a:lstStyle/>
          <a:p>
            <a:pPr algn="ctr">
              <a:lnSpc>
                <a:spcPts val="1238"/>
              </a:lnSpc>
            </a:pPr>
            <a:r>
              <a:rPr lang="en-US" sz="1400" dirty="0">
                <a:solidFill>
                  <a:schemeClr val="bg1"/>
                </a:solidFill>
              </a:rPr>
              <a:t>F. Valchkova-Georgieva and Marc Timmins</a:t>
            </a:r>
          </a:p>
          <a:p>
            <a:pPr algn="ctr">
              <a:lnSpc>
                <a:spcPts val="1238"/>
              </a:lnSpc>
            </a:pPr>
            <a:r>
              <a:rPr lang="en-US" sz="1100" dirty="0">
                <a:solidFill>
                  <a:schemeClr val="bg1"/>
                </a:solidFill>
              </a:rPr>
              <a:t>With contribution from : V. Parma, S. Gorgi Zadeh, F. Peauger, I. Karpov, F. Cottenot, C. Sharp, S. Calvo, L. </a:t>
            </a:r>
            <a:r>
              <a:rPr lang="en-US" sz="1100" dirty="0" err="1">
                <a:solidFill>
                  <a:schemeClr val="bg1"/>
                </a:solidFill>
              </a:rPr>
              <a:t>Delprat</a:t>
            </a:r>
            <a:endParaRPr lang="en-US" sz="1100" dirty="0">
              <a:solidFill>
                <a:schemeClr val="bg1"/>
              </a:solidFill>
            </a:endParaRPr>
          </a:p>
          <a:p>
            <a:pPr algn="ctr">
              <a:lnSpc>
                <a:spcPts val="1238"/>
              </a:lnSpc>
            </a:pPr>
            <a:r>
              <a:rPr lang="en-US" sz="1100" dirty="0">
                <a:solidFill>
                  <a:schemeClr val="bg1"/>
                </a:solidFill>
              </a:rPr>
              <a:t>And inputs from: D. Passarelli (FNAL), V. Roger (FNAL) and CERN technical infrastructure working group</a:t>
            </a:r>
          </a:p>
          <a:p>
            <a:pPr algn="ctr">
              <a:lnSpc>
                <a:spcPts val="1238"/>
              </a:lnSpc>
            </a:pPr>
            <a:r>
              <a:rPr lang="en-GB" sz="1100" dirty="0">
                <a:solidFill>
                  <a:schemeClr val="bg1"/>
                </a:solidFill>
              </a:rPr>
              <a:t>FCC week 2025, Vienna</a:t>
            </a:r>
          </a:p>
          <a:p>
            <a:pPr algn="ctr">
              <a:lnSpc>
                <a:spcPts val="1238"/>
              </a:lnSpc>
            </a:pPr>
            <a:endParaRPr lang="de-AT" sz="1100" dirty="0">
              <a:solidFill>
                <a:schemeClr val="bg1"/>
              </a:solidFill>
            </a:endParaRP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5AB45-EAFD-D835-E8A9-1EB748A051BD}"/>
              </a:ext>
            </a:extLst>
          </p:cNvPr>
          <p:cNvSpPr>
            <a:spLocks noGrp="1"/>
          </p:cNvSpPr>
          <p:nvPr>
            <p:ph type="title"/>
          </p:nvPr>
        </p:nvSpPr>
        <p:spPr>
          <a:xfrm>
            <a:off x="683568" y="-24887"/>
            <a:ext cx="8263350" cy="409774"/>
          </a:xfrm>
        </p:spPr>
        <p:txBody>
          <a:bodyPr/>
          <a:lstStyle/>
          <a:p>
            <a:r>
              <a:rPr lang="fr-CH" sz="2400" dirty="0">
                <a:solidFill>
                  <a:schemeClr val="bg1"/>
                </a:solidFill>
              </a:rPr>
              <a:t>400 MHz CM in Pt H (</a:t>
            </a:r>
            <a:r>
              <a:rPr lang="fr-CH" sz="2400" dirty="0" err="1">
                <a:solidFill>
                  <a:schemeClr val="bg1"/>
                </a:solidFill>
              </a:rPr>
              <a:t>Collider</a:t>
            </a:r>
            <a:r>
              <a:rPr lang="fr-CH" sz="2400" dirty="0">
                <a:solidFill>
                  <a:schemeClr val="bg1"/>
                </a:solidFill>
              </a:rPr>
              <a:t>) </a:t>
            </a:r>
            <a:endParaRPr lang="en-GB" sz="2400" dirty="0">
              <a:solidFill>
                <a:schemeClr val="bg1"/>
              </a:solidFill>
            </a:endParaRPr>
          </a:p>
        </p:txBody>
      </p:sp>
      <p:sp>
        <p:nvSpPr>
          <p:cNvPr id="4" name="Slide Number Placeholder 3">
            <a:extLst>
              <a:ext uri="{FF2B5EF4-FFF2-40B4-BE49-F238E27FC236}">
                <a16:creationId xmlns:a16="http://schemas.microsoft.com/office/drawing/2014/main" id="{32B30A59-08DD-739F-18B7-C906D32846D3}"/>
              </a:ext>
            </a:extLst>
          </p:cNvPr>
          <p:cNvSpPr>
            <a:spLocks noGrp="1"/>
          </p:cNvSpPr>
          <p:nvPr>
            <p:ph type="sldNum" sz="quarter" idx="10"/>
          </p:nvPr>
        </p:nvSpPr>
        <p:spPr/>
        <p:txBody>
          <a:bodyPr/>
          <a:lstStyle/>
          <a:p>
            <a:fld id="{88A1DFE4-5FC5-43BD-BB7E-75EAD82B965F}" type="slidenum">
              <a:rPr lang="en-US" smtClean="0"/>
              <a:pPr/>
              <a:t>10</a:t>
            </a:fld>
            <a:endParaRPr lang="en-US" dirty="0"/>
          </a:p>
        </p:txBody>
      </p:sp>
      <p:grpSp>
        <p:nvGrpSpPr>
          <p:cNvPr id="11" name="Group 10">
            <a:extLst>
              <a:ext uri="{FF2B5EF4-FFF2-40B4-BE49-F238E27FC236}">
                <a16:creationId xmlns:a16="http://schemas.microsoft.com/office/drawing/2014/main" id="{D6B1996B-7618-6785-6586-6F8904401EDA}"/>
              </a:ext>
            </a:extLst>
          </p:cNvPr>
          <p:cNvGrpSpPr/>
          <p:nvPr/>
        </p:nvGrpSpPr>
        <p:grpSpPr>
          <a:xfrm>
            <a:off x="2231229" y="384887"/>
            <a:ext cx="6733259" cy="4761249"/>
            <a:chOff x="1403648" y="384887"/>
            <a:chExt cx="6733259" cy="4761249"/>
          </a:xfrm>
        </p:grpSpPr>
        <p:pic>
          <p:nvPicPr>
            <p:cNvPr id="6" name="Picture 5">
              <a:extLst>
                <a:ext uri="{FF2B5EF4-FFF2-40B4-BE49-F238E27FC236}">
                  <a16:creationId xmlns:a16="http://schemas.microsoft.com/office/drawing/2014/main" id="{7A70B2D6-E860-4805-89E8-6791BB0FF4EE}"/>
                </a:ext>
              </a:extLst>
            </p:cNvPr>
            <p:cNvPicPr>
              <a:picLocks noChangeAspect="1"/>
            </p:cNvPicPr>
            <p:nvPr/>
          </p:nvPicPr>
          <p:blipFill>
            <a:blip r:embed="rId2"/>
            <a:stretch>
              <a:fillRect/>
            </a:stretch>
          </p:blipFill>
          <p:spPr>
            <a:xfrm>
              <a:off x="1403648" y="384887"/>
              <a:ext cx="6733259" cy="4761249"/>
            </a:xfrm>
            <a:prstGeom prst="rect">
              <a:avLst/>
            </a:prstGeom>
          </p:spPr>
        </p:pic>
        <p:sp>
          <p:nvSpPr>
            <p:cNvPr id="7" name="Rectangle 6">
              <a:extLst>
                <a:ext uri="{FF2B5EF4-FFF2-40B4-BE49-F238E27FC236}">
                  <a16:creationId xmlns:a16="http://schemas.microsoft.com/office/drawing/2014/main" id="{45F3A81E-5924-B260-59D9-2C25C675077F}"/>
                </a:ext>
              </a:extLst>
            </p:cNvPr>
            <p:cNvSpPr/>
            <p:nvPr/>
          </p:nvSpPr>
          <p:spPr>
            <a:xfrm>
              <a:off x="3614378" y="3507854"/>
              <a:ext cx="288032" cy="648072"/>
            </a:xfrm>
            <a:prstGeom prst="rect">
              <a:avLst/>
            </a:pr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00B050"/>
                </a:solidFill>
              </a:endParaRPr>
            </a:p>
          </p:txBody>
        </p:sp>
        <p:sp>
          <p:nvSpPr>
            <p:cNvPr id="8" name="Rectangle 7">
              <a:extLst>
                <a:ext uri="{FF2B5EF4-FFF2-40B4-BE49-F238E27FC236}">
                  <a16:creationId xmlns:a16="http://schemas.microsoft.com/office/drawing/2014/main" id="{BC766E8A-78E8-9C48-B9AD-29ACAB0E7802}"/>
                </a:ext>
              </a:extLst>
            </p:cNvPr>
            <p:cNvSpPr/>
            <p:nvPr/>
          </p:nvSpPr>
          <p:spPr>
            <a:xfrm rot="5400000">
              <a:off x="3935651" y="3159537"/>
              <a:ext cx="216024" cy="768641"/>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00B050"/>
                </a:solidFill>
              </a:endParaRPr>
            </a:p>
          </p:txBody>
        </p:sp>
        <p:sp>
          <p:nvSpPr>
            <p:cNvPr id="9" name="Rectangle 8">
              <a:extLst>
                <a:ext uri="{FF2B5EF4-FFF2-40B4-BE49-F238E27FC236}">
                  <a16:creationId xmlns:a16="http://schemas.microsoft.com/office/drawing/2014/main" id="{1A7BE744-33AC-84E6-D3BE-1BD9E0043D37}"/>
                </a:ext>
              </a:extLst>
            </p:cNvPr>
            <p:cNvSpPr/>
            <p:nvPr/>
          </p:nvSpPr>
          <p:spPr>
            <a:xfrm>
              <a:off x="3027094" y="2253324"/>
              <a:ext cx="216024" cy="648072"/>
            </a:xfrm>
            <a:prstGeom prst="rect">
              <a:avLst/>
            </a:prstGeom>
            <a:noFill/>
            <a:ln>
              <a:solidFill>
                <a:schemeClr val="tx2"/>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00B050"/>
                </a:solidFill>
              </a:endParaRPr>
            </a:p>
          </p:txBody>
        </p:sp>
        <p:sp>
          <p:nvSpPr>
            <p:cNvPr id="10" name="Rectangle 9">
              <a:extLst>
                <a:ext uri="{FF2B5EF4-FFF2-40B4-BE49-F238E27FC236}">
                  <a16:creationId xmlns:a16="http://schemas.microsoft.com/office/drawing/2014/main" id="{1D1F820B-1A7E-3191-0F8E-2A9EBB0A57FB}"/>
                </a:ext>
              </a:extLst>
            </p:cNvPr>
            <p:cNvSpPr/>
            <p:nvPr/>
          </p:nvSpPr>
          <p:spPr>
            <a:xfrm>
              <a:off x="4211960" y="2211710"/>
              <a:ext cx="144016" cy="288032"/>
            </a:xfrm>
            <a:prstGeom prst="rect">
              <a:avLst/>
            </a:prstGeom>
            <a:noFill/>
            <a:ln>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00B050"/>
                </a:solidFill>
              </a:endParaRPr>
            </a:p>
          </p:txBody>
        </p:sp>
      </p:grpSp>
      <p:sp>
        <p:nvSpPr>
          <p:cNvPr id="3" name="Content Placeholder 2">
            <a:extLst>
              <a:ext uri="{FF2B5EF4-FFF2-40B4-BE49-F238E27FC236}">
                <a16:creationId xmlns:a16="http://schemas.microsoft.com/office/drawing/2014/main" id="{E493F642-6B08-48DB-1FD8-440A53028565}"/>
              </a:ext>
            </a:extLst>
          </p:cNvPr>
          <p:cNvSpPr>
            <a:spLocks noGrp="1"/>
          </p:cNvSpPr>
          <p:nvPr>
            <p:ph idx="1"/>
          </p:nvPr>
        </p:nvSpPr>
        <p:spPr>
          <a:xfrm>
            <a:off x="7164288" y="560307"/>
            <a:ext cx="1523117" cy="283251"/>
          </a:xfrm>
        </p:spPr>
        <p:txBody>
          <a:bodyPr/>
          <a:lstStyle/>
          <a:p>
            <a:pPr>
              <a:lnSpc>
                <a:spcPct val="100000"/>
              </a:lnSpc>
            </a:pPr>
            <a:r>
              <a:rPr lang="en-GB" b="1" dirty="0">
                <a:solidFill>
                  <a:srgbClr val="0070C0"/>
                </a:solidFill>
              </a:rPr>
              <a:t>Same CE as arcs</a:t>
            </a:r>
            <a:endParaRPr lang="en-GB" dirty="0">
              <a:solidFill>
                <a:srgbClr val="0070C0"/>
              </a:solidFill>
            </a:endParaRPr>
          </a:p>
          <a:p>
            <a:pPr>
              <a:lnSpc>
                <a:spcPct val="100000"/>
              </a:lnSpc>
            </a:pPr>
            <a:endParaRPr lang="en-GB" sz="800" dirty="0"/>
          </a:p>
        </p:txBody>
      </p:sp>
      <p:sp>
        <p:nvSpPr>
          <p:cNvPr id="12" name="Content Placeholder 2">
            <a:extLst>
              <a:ext uri="{FF2B5EF4-FFF2-40B4-BE49-F238E27FC236}">
                <a16:creationId xmlns:a16="http://schemas.microsoft.com/office/drawing/2014/main" id="{F1BAF8E7-3720-AFDE-11DD-B19321133B09}"/>
              </a:ext>
            </a:extLst>
          </p:cNvPr>
          <p:cNvSpPr txBox="1">
            <a:spLocks/>
          </p:cNvSpPr>
          <p:nvPr/>
        </p:nvSpPr>
        <p:spPr>
          <a:xfrm>
            <a:off x="59754" y="714715"/>
            <a:ext cx="2195733" cy="287553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b="1" dirty="0">
                <a:solidFill>
                  <a:srgbClr val="0070C0"/>
                </a:solidFill>
              </a:rPr>
              <a:t>Some integration issues:</a:t>
            </a:r>
          </a:p>
          <a:p>
            <a:pPr marL="228600" indent="-228600">
              <a:lnSpc>
                <a:spcPct val="100000"/>
              </a:lnSpc>
              <a:buAutoNum type="arabicPeriod"/>
            </a:pPr>
            <a:r>
              <a:rPr lang="en-GB" b="1" dirty="0">
                <a:solidFill>
                  <a:srgbClr val="0070C0"/>
                </a:solidFill>
              </a:rPr>
              <a:t>Interference QRL-service lines </a:t>
            </a:r>
            <a:r>
              <a:rPr lang="en-GB" b="1" dirty="0">
                <a:solidFill>
                  <a:srgbClr val="0070C0"/>
                </a:solidFill>
                <a:sym typeface="Wingdings" panose="05000000000000000000" pitchFamily="2" charset="2"/>
              </a:rPr>
              <a:t> (already integrated in feasibility study)</a:t>
            </a:r>
          </a:p>
          <a:p>
            <a:pPr marL="228600" indent="-228600">
              <a:lnSpc>
                <a:spcPct val="100000"/>
              </a:lnSpc>
              <a:buAutoNum type="arabicPeriod"/>
            </a:pPr>
            <a:r>
              <a:rPr lang="en-GB" b="1" dirty="0">
                <a:solidFill>
                  <a:srgbClr val="00B050"/>
                </a:solidFill>
              </a:rPr>
              <a:t>Interference with booster </a:t>
            </a:r>
            <a:r>
              <a:rPr lang="en-GB" b="1" dirty="0">
                <a:solidFill>
                  <a:srgbClr val="00B050"/>
                </a:solidFill>
                <a:sym typeface="Wingdings" panose="05000000000000000000" pitchFamily="2" charset="2"/>
              </a:rPr>
              <a:t> minor, can be coped with design</a:t>
            </a:r>
          </a:p>
          <a:p>
            <a:pPr marL="228600" indent="-228600">
              <a:lnSpc>
                <a:spcPct val="100000"/>
              </a:lnSpc>
              <a:buAutoNum type="arabicPeriod"/>
            </a:pPr>
            <a:r>
              <a:rPr lang="en-GB" b="1" dirty="0">
                <a:solidFill>
                  <a:srgbClr val="0070C0"/>
                </a:solidFill>
                <a:sym typeface="Wingdings" panose="05000000000000000000" pitchFamily="2" charset="2"/>
              </a:rPr>
              <a:t>CM jack in trench  relocate cables, extend floor. (already integrated in feasibility study)</a:t>
            </a:r>
          </a:p>
          <a:p>
            <a:pPr marL="228600" indent="-228600">
              <a:lnSpc>
                <a:spcPct val="100000"/>
              </a:lnSpc>
              <a:buAutoNum type="arabicPeriod"/>
            </a:pPr>
            <a:r>
              <a:rPr lang="en-GB" b="1" dirty="0">
                <a:solidFill>
                  <a:srgbClr val="FF0000"/>
                </a:solidFill>
                <a:sym typeface="Wingdings" panose="05000000000000000000" pitchFamily="2" charset="2"/>
              </a:rPr>
              <a:t>Beam height as arcs, CM jacks underground  sloped tunnel between arcs and Pt. H, or more compact CM size (not an option today)</a:t>
            </a:r>
          </a:p>
          <a:p>
            <a:pPr marL="228600" indent="-228600">
              <a:lnSpc>
                <a:spcPct val="100000"/>
              </a:lnSpc>
              <a:buAutoNum type="arabicPeriod"/>
            </a:pPr>
            <a:r>
              <a:rPr lang="en-GB" b="1" dirty="0">
                <a:solidFill>
                  <a:srgbClr val="FF0000"/>
                </a:solidFill>
                <a:sym typeface="Wingdings" panose="05000000000000000000" pitchFamily="2" charset="2"/>
              </a:rPr>
              <a:t>Interface Quad/beam pipe transport space reservation.</a:t>
            </a:r>
          </a:p>
          <a:p>
            <a:pPr>
              <a:lnSpc>
                <a:spcPct val="100000"/>
              </a:lnSpc>
            </a:pPr>
            <a:endParaRPr lang="en-GB" sz="800" dirty="0"/>
          </a:p>
        </p:txBody>
      </p:sp>
      <p:sp>
        <p:nvSpPr>
          <p:cNvPr id="13" name="TextBox 12">
            <a:extLst>
              <a:ext uri="{FF2B5EF4-FFF2-40B4-BE49-F238E27FC236}">
                <a16:creationId xmlns:a16="http://schemas.microsoft.com/office/drawing/2014/main" id="{E7958D98-973F-BB14-4F0E-317E7626D11C}"/>
              </a:ext>
            </a:extLst>
          </p:cNvPr>
          <p:cNvSpPr txBox="1"/>
          <p:nvPr/>
        </p:nvSpPr>
        <p:spPr>
          <a:xfrm>
            <a:off x="3935886" y="1815999"/>
            <a:ext cx="269626" cy="483274"/>
          </a:xfrm>
          <a:prstGeom prst="rect">
            <a:avLst/>
          </a:prstGeom>
          <a:noFill/>
        </p:spPr>
        <p:txBody>
          <a:bodyPr wrap="none" rtlCol="0">
            <a:spAutoFit/>
          </a:bodyPr>
          <a:lstStyle/>
          <a:p>
            <a:pPr algn="l">
              <a:lnSpc>
                <a:spcPts val="3700"/>
              </a:lnSpc>
            </a:pPr>
            <a:r>
              <a:rPr lang="en-US" sz="1200" dirty="0">
                <a:solidFill>
                  <a:schemeClr val="accent1"/>
                </a:solidFill>
              </a:rPr>
              <a:t>1</a:t>
            </a:r>
            <a:endParaRPr lang="fr-FR" sz="1200" dirty="0">
              <a:solidFill>
                <a:schemeClr val="accent1"/>
              </a:solidFill>
            </a:endParaRPr>
          </a:p>
        </p:txBody>
      </p:sp>
      <p:sp>
        <p:nvSpPr>
          <p:cNvPr id="14" name="TextBox 13">
            <a:extLst>
              <a:ext uri="{FF2B5EF4-FFF2-40B4-BE49-F238E27FC236}">
                <a16:creationId xmlns:a16="http://schemas.microsoft.com/office/drawing/2014/main" id="{AFD817CA-5D96-328C-78FB-E3E5D5EFB05A}"/>
              </a:ext>
            </a:extLst>
          </p:cNvPr>
          <p:cNvSpPr txBox="1"/>
          <p:nvPr/>
        </p:nvSpPr>
        <p:spPr>
          <a:xfrm>
            <a:off x="5120752" y="1903750"/>
            <a:ext cx="269626" cy="483274"/>
          </a:xfrm>
          <a:prstGeom prst="rect">
            <a:avLst/>
          </a:prstGeom>
          <a:noFill/>
        </p:spPr>
        <p:txBody>
          <a:bodyPr wrap="none" rtlCol="0">
            <a:spAutoFit/>
          </a:bodyPr>
          <a:lstStyle/>
          <a:p>
            <a:pPr algn="l">
              <a:lnSpc>
                <a:spcPts val="3700"/>
              </a:lnSpc>
            </a:pPr>
            <a:r>
              <a:rPr lang="en-US" sz="1200" dirty="0">
                <a:solidFill>
                  <a:srgbClr val="00B050"/>
                </a:solidFill>
              </a:rPr>
              <a:t>2</a:t>
            </a:r>
            <a:endParaRPr lang="fr-FR" sz="1200" dirty="0">
              <a:solidFill>
                <a:srgbClr val="00B050"/>
              </a:solidFill>
            </a:endParaRPr>
          </a:p>
        </p:txBody>
      </p:sp>
      <p:sp>
        <p:nvSpPr>
          <p:cNvPr id="15" name="TextBox 14">
            <a:extLst>
              <a:ext uri="{FF2B5EF4-FFF2-40B4-BE49-F238E27FC236}">
                <a16:creationId xmlns:a16="http://schemas.microsoft.com/office/drawing/2014/main" id="{C82CDBD5-775B-FD43-6C43-EAD30EB68AE9}"/>
              </a:ext>
            </a:extLst>
          </p:cNvPr>
          <p:cNvSpPr txBox="1"/>
          <p:nvPr/>
        </p:nvSpPr>
        <p:spPr>
          <a:xfrm>
            <a:off x="4207042" y="3348616"/>
            <a:ext cx="269626" cy="483274"/>
          </a:xfrm>
          <a:prstGeom prst="rect">
            <a:avLst/>
          </a:prstGeom>
          <a:noFill/>
        </p:spPr>
        <p:txBody>
          <a:bodyPr wrap="none" rtlCol="0">
            <a:spAutoFit/>
          </a:bodyPr>
          <a:lstStyle/>
          <a:p>
            <a:pPr algn="l">
              <a:lnSpc>
                <a:spcPts val="3700"/>
              </a:lnSpc>
            </a:pPr>
            <a:r>
              <a:rPr lang="en-US" sz="1200" dirty="0">
                <a:solidFill>
                  <a:schemeClr val="accent1"/>
                </a:solidFill>
              </a:rPr>
              <a:t>3</a:t>
            </a:r>
            <a:endParaRPr lang="fr-FR" sz="1200" dirty="0">
              <a:solidFill>
                <a:schemeClr val="accent1"/>
              </a:solidFill>
            </a:endParaRPr>
          </a:p>
        </p:txBody>
      </p:sp>
      <p:sp>
        <p:nvSpPr>
          <p:cNvPr id="16" name="TextBox 15">
            <a:extLst>
              <a:ext uri="{FF2B5EF4-FFF2-40B4-BE49-F238E27FC236}">
                <a16:creationId xmlns:a16="http://schemas.microsoft.com/office/drawing/2014/main" id="{4C3CB48E-EAE8-FFF9-2936-D421743DE263}"/>
              </a:ext>
            </a:extLst>
          </p:cNvPr>
          <p:cNvSpPr txBox="1"/>
          <p:nvPr/>
        </p:nvSpPr>
        <p:spPr>
          <a:xfrm>
            <a:off x="5183557" y="3031391"/>
            <a:ext cx="269626" cy="483274"/>
          </a:xfrm>
          <a:prstGeom prst="rect">
            <a:avLst/>
          </a:prstGeom>
          <a:noFill/>
        </p:spPr>
        <p:txBody>
          <a:bodyPr wrap="none" rtlCol="0">
            <a:spAutoFit/>
          </a:bodyPr>
          <a:lstStyle/>
          <a:p>
            <a:pPr algn="l">
              <a:lnSpc>
                <a:spcPts val="3700"/>
              </a:lnSpc>
            </a:pPr>
            <a:r>
              <a:rPr lang="en-US" sz="1200" dirty="0">
                <a:solidFill>
                  <a:srgbClr val="FF0000"/>
                </a:solidFill>
              </a:rPr>
              <a:t>4</a:t>
            </a:r>
            <a:endParaRPr lang="fr-FR" sz="1200" dirty="0">
              <a:solidFill>
                <a:srgbClr val="FF0000"/>
              </a:solidFill>
            </a:endParaRPr>
          </a:p>
        </p:txBody>
      </p:sp>
      <p:sp>
        <p:nvSpPr>
          <p:cNvPr id="5" name="Rectangle: Rounded Corners 4">
            <a:extLst>
              <a:ext uri="{FF2B5EF4-FFF2-40B4-BE49-F238E27FC236}">
                <a16:creationId xmlns:a16="http://schemas.microsoft.com/office/drawing/2014/main" id="{3A048CE2-D7BB-BE5E-FBDF-2F04297A80BA}"/>
              </a:ext>
            </a:extLst>
          </p:cNvPr>
          <p:cNvSpPr/>
          <p:nvPr/>
        </p:nvSpPr>
        <p:spPr>
          <a:xfrm>
            <a:off x="5255565" y="2791478"/>
            <a:ext cx="362795" cy="356336"/>
          </a:xfrm>
          <a:prstGeom prst="roundRect">
            <a:avLst/>
          </a:prstGeom>
          <a:solidFill>
            <a:schemeClr val="accent5">
              <a:alpha val="43000"/>
            </a:schemeClr>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C4E9B5AC-6C47-960E-BC8A-1EB89292516F}"/>
              </a:ext>
            </a:extLst>
          </p:cNvPr>
          <p:cNvSpPr txBox="1"/>
          <p:nvPr/>
        </p:nvSpPr>
        <p:spPr>
          <a:xfrm>
            <a:off x="5167864" y="3053795"/>
            <a:ext cx="719058" cy="276999"/>
          </a:xfrm>
          <a:prstGeom prst="rect">
            <a:avLst/>
          </a:prstGeom>
          <a:noFill/>
        </p:spPr>
        <p:txBody>
          <a:bodyPr wrap="square" rtlCol="0">
            <a:spAutoFit/>
          </a:bodyPr>
          <a:lstStyle/>
          <a:p>
            <a:pPr algn="l"/>
            <a:r>
              <a:rPr lang="en-US" sz="1200" dirty="0"/>
              <a:t>Quad</a:t>
            </a:r>
            <a:endParaRPr lang="en-GB" sz="1200" dirty="0"/>
          </a:p>
        </p:txBody>
      </p:sp>
      <p:sp>
        <p:nvSpPr>
          <p:cNvPr id="22" name="TextBox 21">
            <a:extLst>
              <a:ext uri="{FF2B5EF4-FFF2-40B4-BE49-F238E27FC236}">
                <a16:creationId xmlns:a16="http://schemas.microsoft.com/office/drawing/2014/main" id="{4221B97F-F73F-0A46-4271-62E276E6E44A}"/>
              </a:ext>
            </a:extLst>
          </p:cNvPr>
          <p:cNvSpPr txBox="1"/>
          <p:nvPr/>
        </p:nvSpPr>
        <p:spPr>
          <a:xfrm>
            <a:off x="149573" y="384887"/>
            <a:ext cx="3629316" cy="400110"/>
          </a:xfrm>
          <a:prstGeom prst="rect">
            <a:avLst/>
          </a:prstGeom>
          <a:solidFill>
            <a:schemeClr val="bg1"/>
          </a:solidFill>
        </p:spPr>
        <p:txBody>
          <a:bodyPr wrap="square">
            <a:spAutoFit/>
          </a:bodyPr>
          <a:lstStyle/>
          <a:p>
            <a:r>
              <a:rPr lang="en-US" sz="2000" dirty="0"/>
              <a:t>2 - Integrations in Pts H and L</a:t>
            </a:r>
          </a:p>
        </p:txBody>
      </p:sp>
      <p:sp>
        <p:nvSpPr>
          <p:cNvPr id="23" name="Rectangle 22">
            <a:extLst>
              <a:ext uri="{FF2B5EF4-FFF2-40B4-BE49-F238E27FC236}">
                <a16:creationId xmlns:a16="http://schemas.microsoft.com/office/drawing/2014/main" id="{CBB2FACD-CBB2-6AA2-DFDE-E2C0CAA10CE1}"/>
              </a:ext>
            </a:extLst>
          </p:cNvPr>
          <p:cNvSpPr/>
          <p:nvPr/>
        </p:nvSpPr>
        <p:spPr>
          <a:xfrm>
            <a:off x="3742488" y="2922582"/>
            <a:ext cx="634252" cy="876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33A179F2-869D-DB8D-BA35-73E079857170}"/>
              </a:ext>
            </a:extLst>
          </p:cNvPr>
          <p:cNvSpPr txBox="1"/>
          <p:nvPr/>
        </p:nvSpPr>
        <p:spPr>
          <a:xfrm>
            <a:off x="2715544" y="4177112"/>
            <a:ext cx="1938489" cy="646331"/>
          </a:xfrm>
          <a:prstGeom prst="rect">
            <a:avLst/>
          </a:prstGeom>
          <a:solidFill>
            <a:schemeClr val="bg1"/>
          </a:solidFill>
        </p:spPr>
        <p:txBody>
          <a:bodyPr wrap="square" rtlCol="0">
            <a:spAutoFit/>
          </a:bodyPr>
          <a:lstStyle/>
          <a:p>
            <a:pPr algn="l"/>
            <a:r>
              <a:rPr lang="en-US" sz="1200" dirty="0"/>
              <a:t>Platform for maintenance of critical components (FPC, HOMs, tuners</a:t>
            </a:r>
            <a:endParaRPr lang="en-GB" sz="1200" dirty="0"/>
          </a:p>
        </p:txBody>
      </p:sp>
      <p:cxnSp>
        <p:nvCxnSpPr>
          <p:cNvPr id="25" name="Straight Arrow Connector 24">
            <a:extLst>
              <a:ext uri="{FF2B5EF4-FFF2-40B4-BE49-F238E27FC236}">
                <a16:creationId xmlns:a16="http://schemas.microsoft.com/office/drawing/2014/main" id="{718CA794-37F0-27C3-4C83-51A791B11C03}"/>
              </a:ext>
            </a:extLst>
          </p:cNvPr>
          <p:cNvCxnSpPr>
            <a:cxnSpLocks/>
            <a:endCxn id="23" idx="2"/>
          </p:cNvCxnSpPr>
          <p:nvPr/>
        </p:nvCxnSpPr>
        <p:spPr>
          <a:xfrm flipV="1">
            <a:off x="3624150" y="3010278"/>
            <a:ext cx="435464" cy="1041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20FF619D-B179-3B85-8E25-4CD50B69DD5E}"/>
              </a:ext>
            </a:extLst>
          </p:cNvPr>
          <p:cNvPicPr>
            <a:picLocks noChangeAspect="1"/>
          </p:cNvPicPr>
          <p:nvPr/>
        </p:nvPicPr>
        <p:blipFill>
          <a:blip r:embed="rId3"/>
          <a:stretch>
            <a:fillRect/>
          </a:stretch>
        </p:blipFill>
        <p:spPr>
          <a:xfrm>
            <a:off x="6630328" y="2854265"/>
            <a:ext cx="2139376" cy="1997146"/>
          </a:xfrm>
          <a:prstGeom prst="rect">
            <a:avLst/>
          </a:prstGeom>
        </p:spPr>
      </p:pic>
      <p:sp>
        <p:nvSpPr>
          <p:cNvPr id="27" name="TextBox 26">
            <a:extLst>
              <a:ext uri="{FF2B5EF4-FFF2-40B4-BE49-F238E27FC236}">
                <a16:creationId xmlns:a16="http://schemas.microsoft.com/office/drawing/2014/main" id="{2333A12E-FBDA-AEA4-87AB-36931D33976C}"/>
              </a:ext>
            </a:extLst>
          </p:cNvPr>
          <p:cNvSpPr txBox="1"/>
          <p:nvPr/>
        </p:nvSpPr>
        <p:spPr>
          <a:xfrm>
            <a:off x="5618360" y="2715766"/>
            <a:ext cx="216024" cy="276999"/>
          </a:xfrm>
          <a:prstGeom prst="rect">
            <a:avLst/>
          </a:prstGeom>
          <a:noFill/>
        </p:spPr>
        <p:txBody>
          <a:bodyPr wrap="square" rtlCol="0">
            <a:spAutoFit/>
          </a:bodyPr>
          <a:lstStyle/>
          <a:p>
            <a:pPr algn="l"/>
            <a:r>
              <a:rPr lang="en-US" sz="1200" dirty="0">
                <a:solidFill>
                  <a:srgbClr val="FF0000"/>
                </a:solidFill>
              </a:rPr>
              <a:t>5</a:t>
            </a:r>
            <a:endParaRPr lang="en-GB" sz="1200" dirty="0">
              <a:solidFill>
                <a:srgbClr val="FF0000"/>
              </a:solidFill>
            </a:endParaRPr>
          </a:p>
        </p:txBody>
      </p:sp>
      <p:pic>
        <p:nvPicPr>
          <p:cNvPr id="29" name="Picture 28" descr="A blueprint of a machine&#10;&#10;Description automatically generated">
            <a:extLst>
              <a:ext uri="{FF2B5EF4-FFF2-40B4-BE49-F238E27FC236}">
                <a16:creationId xmlns:a16="http://schemas.microsoft.com/office/drawing/2014/main" id="{3EDD7A94-BD0B-73DC-10B7-F666AFFF03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2280" y="384886"/>
            <a:ext cx="1902147" cy="2257025"/>
          </a:xfrm>
          <a:prstGeom prst="rect">
            <a:avLst/>
          </a:prstGeom>
        </p:spPr>
      </p:pic>
      <p:cxnSp>
        <p:nvCxnSpPr>
          <p:cNvPr id="30" name="Straight Arrow Connector 29">
            <a:extLst>
              <a:ext uri="{FF2B5EF4-FFF2-40B4-BE49-F238E27FC236}">
                <a16:creationId xmlns:a16="http://schemas.microsoft.com/office/drawing/2014/main" id="{DFFB1DEE-AB37-02A3-01D3-952FBDE42F8D}"/>
              </a:ext>
            </a:extLst>
          </p:cNvPr>
          <p:cNvCxnSpPr>
            <a:cxnSpLocks/>
            <a:stCxn id="31" idx="2"/>
          </p:cNvCxnSpPr>
          <p:nvPr/>
        </p:nvCxnSpPr>
        <p:spPr>
          <a:xfrm flipH="1">
            <a:off x="5461379" y="1068048"/>
            <a:ext cx="357854" cy="17164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CD1B4E1-AED2-E4DF-8E8A-E40ED19E0877}"/>
              </a:ext>
            </a:extLst>
          </p:cNvPr>
          <p:cNvSpPr txBox="1"/>
          <p:nvPr/>
        </p:nvSpPr>
        <p:spPr>
          <a:xfrm>
            <a:off x="4824007" y="514050"/>
            <a:ext cx="1990451" cy="553998"/>
          </a:xfrm>
          <a:prstGeom prst="rect">
            <a:avLst/>
          </a:prstGeom>
          <a:solidFill>
            <a:srgbClr val="FFC000"/>
          </a:solidFill>
        </p:spPr>
        <p:txBody>
          <a:bodyPr wrap="square" lIns="91440" tIns="45720" rIns="91440" bIns="45720" rtlCol="0" anchor="t">
            <a:spAutoFit/>
          </a:bodyPr>
          <a:lstStyle/>
          <a:p>
            <a:r>
              <a:rPr lang="en-GB" sz="1000"/>
              <a:t>Please follow Jeremie </a:t>
            </a:r>
            <a:r>
              <a:rPr lang="en-GB" sz="1000" err="1"/>
              <a:t>Bauche’s</a:t>
            </a:r>
            <a:r>
              <a:rPr lang="en-GB" sz="1000"/>
              <a:t> presentation “Collider magnets for FCC-ee“ </a:t>
            </a:r>
          </a:p>
        </p:txBody>
      </p:sp>
    </p:spTree>
    <p:extLst>
      <p:ext uri="{BB962C8B-B14F-4D97-AF65-F5344CB8AC3E}">
        <p14:creationId xmlns:p14="http://schemas.microsoft.com/office/powerpoint/2010/main" val="362666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F4932-C0AB-C7A4-51F9-F8E9DA7B98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9BD9B2-7B78-ADC5-AFF0-F532C9D92125}"/>
              </a:ext>
            </a:extLst>
          </p:cNvPr>
          <p:cNvSpPr>
            <a:spLocks noGrp="1"/>
          </p:cNvSpPr>
          <p:nvPr>
            <p:ph type="title"/>
          </p:nvPr>
        </p:nvSpPr>
        <p:spPr>
          <a:xfrm>
            <a:off x="683568" y="-24887"/>
            <a:ext cx="8263350" cy="409774"/>
          </a:xfrm>
        </p:spPr>
        <p:txBody>
          <a:bodyPr/>
          <a:lstStyle/>
          <a:p>
            <a:r>
              <a:rPr lang="fr-CH" sz="2400" dirty="0">
                <a:solidFill>
                  <a:schemeClr val="bg1"/>
                </a:solidFill>
              </a:rPr>
              <a:t>800 MHz CM in Pt L (Booster) </a:t>
            </a:r>
            <a:endParaRPr lang="en-GB" sz="2400" dirty="0">
              <a:solidFill>
                <a:schemeClr val="bg1"/>
              </a:solidFill>
            </a:endParaRPr>
          </a:p>
        </p:txBody>
      </p:sp>
      <p:sp>
        <p:nvSpPr>
          <p:cNvPr id="4" name="Slide Number Placeholder 3">
            <a:extLst>
              <a:ext uri="{FF2B5EF4-FFF2-40B4-BE49-F238E27FC236}">
                <a16:creationId xmlns:a16="http://schemas.microsoft.com/office/drawing/2014/main" id="{9266DC5D-553C-B98C-5956-865A73EF9429}"/>
              </a:ext>
            </a:extLst>
          </p:cNvPr>
          <p:cNvSpPr>
            <a:spLocks noGrp="1"/>
          </p:cNvSpPr>
          <p:nvPr>
            <p:ph type="sldNum" sz="quarter" idx="10"/>
          </p:nvPr>
        </p:nvSpPr>
        <p:spPr/>
        <p:txBody>
          <a:bodyPr/>
          <a:lstStyle/>
          <a:p>
            <a:fld id="{88A1DFE4-5FC5-43BD-BB7E-75EAD82B965F}" type="slidenum">
              <a:rPr lang="en-US" smtClean="0"/>
              <a:pPr/>
              <a:t>11</a:t>
            </a:fld>
            <a:endParaRPr lang="en-US" dirty="0"/>
          </a:p>
        </p:txBody>
      </p:sp>
      <p:pic>
        <p:nvPicPr>
          <p:cNvPr id="6" name="Picture 5">
            <a:extLst>
              <a:ext uri="{FF2B5EF4-FFF2-40B4-BE49-F238E27FC236}">
                <a16:creationId xmlns:a16="http://schemas.microsoft.com/office/drawing/2014/main" id="{CCFD2D02-B08E-7C43-DA50-D1C6EC20D385}"/>
              </a:ext>
            </a:extLst>
          </p:cNvPr>
          <p:cNvPicPr>
            <a:picLocks noChangeAspect="1"/>
          </p:cNvPicPr>
          <p:nvPr/>
        </p:nvPicPr>
        <p:blipFill>
          <a:blip r:embed="rId2"/>
          <a:stretch>
            <a:fillRect/>
          </a:stretch>
        </p:blipFill>
        <p:spPr>
          <a:xfrm>
            <a:off x="2443126" y="447514"/>
            <a:ext cx="6591653" cy="4659982"/>
          </a:xfrm>
          <a:prstGeom prst="rect">
            <a:avLst/>
          </a:prstGeom>
          <a:ln>
            <a:solidFill>
              <a:srgbClr val="0F124A"/>
            </a:solidFill>
          </a:ln>
        </p:spPr>
      </p:pic>
      <p:sp>
        <p:nvSpPr>
          <p:cNvPr id="7" name="TextBox 6">
            <a:extLst>
              <a:ext uri="{FF2B5EF4-FFF2-40B4-BE49-F238E27FC236}">
                <a16:creationId xmlns:a16="http://schemas.microsoft.com/office/drawing/2014/main" id="{BC4180C4-F78B-4DD1-C9CA-F03DA05D0165}"/>
              </a:ext>
            </a:extLst>
          </p:cNvPr>
          <p:cNvSpPr txBox="1"/>
          <p:nvPr/>
        </p:nvSpPr>
        <p:spPr>
          <a:xfrm>
            <a:off x="4081797" y="1777670"/>
            <a:ext cx="269626" cy="483274"/>
          </a:xfrm>
          <a:prstGeom prst="rect">
            <a:avLst/>
          </a:prstGeom>
          <a:noFill/>
        </p:spPr>
        <p:txBody>
          <a:bodyPr wrap="none" rtlCol="0">
            <a:spAutoFit/>
          </a:bodyPr>
          <a:lstStyle/>
          <a:p>
            <a:pPr algn="l">
              <a:lnSpc>
                <a:spcPts val="3700"/>
              </a:lnSpc>
            </a:pPr>
            <a:r>
              <a:rPr lang="en-US" sz="1200" dirty="0">
                <a:solidFill>
                  <a:schemeClr val="accent1"/>
                </a:solidFill>
              </a:rPr>
              <a:t>1</a:t>
            </a:r>
            <a:endParaRPr lang="fr-FR" sz="1200" dirty="0">
              <a:solidFill>
                <a:schemeClr val="accent1"/>
              </a:solidFill>
            </a:endParaRPr>
          </a:p>
        </p:txBody>
      </p:sp>
      <p:sp>
        <p:nvSpPr>
          <p:cNvPr id="8" name="Rectangle 7">
            <a:extLst>
              <a:ext uri="{FF2B5EF4-FFF2-40B4-BE49-F238E27FC236}">
                <a16:creationId xmlns:a16="http://schemas.microsoft.com/office/drawing/2014/main" id="{779BB2ED-2812-409E-9ADA-78F35105EEEC}"/>
              </a:ext>
            </a:extLst>
          </p:cNvPr>
          <p:cNvSpPr/>
          <p:nvPr/>
        </p:nvSpPr>
        <p:spPr>
          <a:xfrm>
            <a:off x="4553332" y="3435846"/>
            <a:ext cx="208181" cy="720080"/>
          </a:xfrm>
          <a:prstGeom prst="rect">
            <a:avLst/>
          </a:pr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extBox 8">
            <a:extLst>
              <a:ext uri="{FF2B5EF4-FFF2-40B4-BE49-F238E27FC236}">
                <a16:creationId xmlns:a16="http://schemas.microsoft.com/office/drawing/2014/main" id="{74AA6086-5C39-CBE4-BC3B-B637024B4798}"/>
              </a:ext>
            </a:extLst>
          </p:cNvPr>
          <p:cNvSpPr txBox="1"/>
          <p:nvPr/>
        </p:nvSpPr>
        <p:spPr>
          <a:xfrm>
            <a:off x="4460494" y="3315296"/>
            <a:ext cx="269626" cy="483274"/>
          </a:xfrm>
          <a:prstGeom prst="rect">
            <a:avLst/>
          </a:prstGeom>
          <a:noFill/>
        </p:spPr>
        <p:txBody>
          <a:bodyPr wrap="none" rtlCol="0">
            <a:spAutoFit/>
          </a:bodyPr>
          <a:lstStyle/>
          <a:p>
            <a:pPr algn="l">
              <a:lnSpc>
                <a:spcPts val="3700"/>
              </a:lnSpc>
            </a:pPr>
            <a:r>
              <a:rPr lang="en-US" sz="1200" dirty="0">
                <a:solidFill>
                  <a:schemeClr val="accent1"/>
                </a:solidFill>
              </a:rPr>
              <a:t>3</a:t>
            </a:r>
            <a:endParaRPr lang="fr-FR" sz="1200" dirty="0">
              <a:solidFill>
                <a:schemeClr val="accent1"/>
              </a:solidFill>
            </a:endParaRPr>
          </a:p>
        </p:txBody>
      </p:sp>
      <p:sp>
        <p:nvSpPr>
          <p:cNvPr id="10" name="Rectangle 9">
            <a:extLst>
              <a:ext uri="{FF2B5EF4-FFF2-40B4-BE49-F238E27FC236}">
                <a16:creationId xmlns:a16="http://schemas.microsoft.com/office/drawing/2014/main" id="{753E7AE7-5D07-0F44-D958-E08DAE93B257}"/>
              </a:ext>
            </a:extLst>
          </p:cNvPr>
          <p:cNvSpPr/>
          <p:nvPr/>
        </p:nvSpPr>
        <p:spPr>
          <a:xfrm>
            <a:off x="3905260" y="2260944"/>
            <a:ext cx="216024" cy="648072"/>
          </a:xfrm>
          <a:prstGeom prst="rect">
            <a:avLst/>
          </a:pr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extBox 10">
            <a:extLst>
              <a:ext uri="{FF2B5EF4-FFF2-40B4-BE49-F238E27FC236}">
                <a16:creationId xmlns:a16="http://schemas.microsoft.com/office/drawing/2014/main" id="{077BCECA-4755-681F-C56F-76C090FEC9F0}"/>
              </a:ext>
            </a:extLst>
          </p:cNvPr>
          <p:cNvSpPr txBox="1"/>
          <p:nvPr/>
        </p:nvSpPr>
        <p:spPr>
          <a:xfrm>
            <a:off x="5563459" y="1707654"/>
            <a:ext cx="269626" cy="483274"/>
          </a:xfrm>
          <a:prstGeom prst="rect">
            <a:avLst/>
          </a:prstGeom>
          <a:noFill/>
        </p:spPr>
        <p:txBody>
          <a:bodyPr wrap="none" rtlCol="0">
            <a:spAutoFit/>
          </a:bodyPr>
          <a:lstStyle/>
          <a:p>
            <a:pPr algn="l">
              <a:lnSpc>
                <a:spcPts val="3700"/>
              </a:lnSpc>
            </a:pPr>
            <a:r>
              <a:rPr lang="en-US" sz="1200" dirty="0">
                <a:solidFill>
                  <a:srgbClr val="FF0000"/>
                </a:solidFill>
              </a:rPr>
              <a:t>2</a:t>
            </a:r>
            <a:endParaRPr lang="fr-FR" sz="1200" dirty="0">
              <a:solidFill>
                <a:srgbClr val="FF0000"/>
              </a:solidFill>
            </a:endParaRPr>
          </a:p>
        </p:txBody>
      </p:sp>
      <p:sp>
        <p:nvSpPr>
          <p:cNvPr id="12" name="Rectangle 11">
            <a:extLst>
              <a:ext uri="{FF2B5EF4-FFF2-40B4-BE49-F238E27FC236}">
                <a16:creationId xmlns:a16="http://schemas.microsoft.com/office/drawing/2014/main" id="{9BE6C4AB-878A-823B-5879-B936E162938E}"/>
              </a:ext>
            </a:extLst>
          </p:cNvPr>
          <p:cNvSpPr/>
          <p:nvPr/>
        </p:nvSpPr>
        <p:spPr>
          <a:xfrm>
            <a:off x="4930850" y="1658749"/>
            <a:ext cx="1153318" cy="263920"/>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extBox 14">
            <a:extLst>
              <a:ext uri="{FF2B5EF4-FFF2-40B4-BE49-F238E27FC236}">
                <a16:creationId xmlns:a16="http://schemas.microsoft.com/office/drawing/2014/main" id="{41453C0E-6333-5CDB-9F6B-092F7098873C}"/>
              </a:ext>
            </a:extLst>
          </p:cNvPr>
          <p:cNvSpPr txBox="1"/>
          <p:nvPr/>
        </p:nvSpPr>
        <p:spPr>
          <a:xfrm>
            <a:off x="113231" y="898266"/>
            <a:ext cx="2236308" cy="3624069"/>
          </a:xfrm>
          <a:prstGeom prst="rect">
            <a:avLst/>
          </a:prstGeom>
          <a:noFill/>
        </p:spPr>
        <p:txBody>
          <a:bodyPr wrap="square">
            <a:spAutoFit/>
          </a:bodyPr>
          <a:lstStyle/>
          <a:p>
            <a:pPr>
              <a:lnSpc>
                <a:spcPct val="100000"/>
              </a:lnSpc>
            </a:pPr>
            <a:r>
              <a:rPr lang="en-GB" b="1" dirty="0">
                <a:solidFill>
                  <a:srgbClr val="0070C0"/>
                </a:solidFill>
              </a:rPr>
              <a:t>Some integration issues:</a:t>
            </a:r>
          </a:p>
          <a:p>
            <a:pPr marL="228600" indent="-228600">
              <a:buFontTx/>
              <a:buAutoNum type="arabicPeriod"/>
            </a:pPr>
            <a:r>
              <a:rPr lang="en-GB" b="1" dirty="0">
                <a:solidFill>
                  <a:srgbClr val="0070C0"/>
                </a:solidFill>
              </a:rPr>
              <a:t>Interference QRL-service ducts </a:t>
            </a:r>
            <a:r>
              <a:rPr lang="en-GB" b="1" dirty="0">
                <a:solidFill>
                  <a:srgbClr val="0070C0"/>
                </a:solidFill>
                <a:sym typeface="Wingdings" panose="05000000000000000000" pitchFamily="2" charset="2"/>
              </a:rPr>
              <a:t> minor, reposition lines (already integrated in feasibility study)</a:t>
            </a:r>
          </a:p>
          <a:p>
            <a:pPr marL="228600" indent="-228600">
              <a:buFontTx/>
              <a:buAutoNum type="arabicPeriod"/>
            </a:pPr>
            <a:r>
              <a:rPr lang="en-GB" b="1" dirty="0">
                <a:solidFill>
                  <a:srgbClr val="FF0000"/>
                </a:solidFill>
              </a:rPr>
              <a:t>Installation potential interference with ceiling</a:t>
            </a:r>
            <a:r>
              <a:rPr lang="en-GB" b="1" dirty="0">
                <a:solidFill>
                  <a:srgbClr val="FF0000"/>
                </a:solidFill>
                <a:sym typeface="Wingdings" panose="05000000000000000000" pitchFamily="2" charset="2"/>
              </a:rPr>
              <a:t> installation to be studied</a:t>
            </a:r>
          </a:p>
          <a:p>
            <a:pPr marL="228600" indent="-228600">
              <a:buFontTx/>
              <a:buAutoNum type="arabicPeriod"/>
            </a:pPr>
            <a:r>
              <a:rPr lang="en-GB" b="1" dirty="0">
                <a:solidFill>
                  <a:srgbClr val="0070C0"/>
                </a:solidFill>
                <a:sym typeface="Wingdings" panose="05000000000000000000" pitchFamily="2" charset="2"/>
              </a:rPr>
              <a:t>CM jack in trench  relocate cables, extend floor (already integrated in feasibility study)</a:t>
            </a:r>
          </a:p>
          <a:p>
            <a:pPr>
              <a:lnSpc>
                <a:spcPct val="100000"/>
              </a:lnSpc>
            </a:pPr>
            <a:endParaRPr lang="en-GB" b="1" dirty="0">
              <a:solidFill>
                <a:srgbClr val="0070C0"/>
              </a:solidFill>
              <a:sym typeface="Wingdings" panose="05000000000000000000" pitchFamily="2" charset="2"/>
            </a:endParaRPr>
          </a:p>
        </p:txBody>
      </p:sp>
      <p:sp>
        <p:nvSpPr>
          <p:cNvPr id="13" name="TextBox 12">
            <a:extLst>
              <a:ext uri="{FF2B5EF4-FFF2-40B4-BE49-F238E27FC236}">
                <a16:creationId xmlns:a16="http://schemas.microsoft.com/office/drawing/2014/main" id="{61D82C52-1D39-9EF9-0D0D-A975ACD4AF94}"/>
              </a:ext>
            </a:extLst>
          </p:cNvPr>
          <p:cNvSpPr txBox="1"/>
          <p:nvPr/>
        </p:nvSpPr>
        <p:spPr>
          <a:xfrm>
            <a:off x="132101" y="411510"/>
            <a:ext cx="3629316" cy="400110"/>
          </a:xfrm>
          <a:prstGeom prst="rect">
            <a:avLst/>
          </a:prstGeom>
          <a:solidFill>
            <a:schemeClr val="bg1"/>
          </a:solidFill>
        </p:spPr>
        <p:txBody>
          <a:bodyPr wrap="square">
            <a:spAutoFit/>
          </a:bodyPr>
          <a:lstStyle/>
          <a:p>
            <a:r>
              <a:rPr lang="en-US" sz="2000" dirty="0"/>
              <a:t>2 - Integrations in Pts H and L</a:t>
            </a:r>
          </a:p>
        </p:txBody>
      </p:sp>
      <p:pic>
        <p:nvPicPr>
          <p:cNvPr id="21" name="Picture 20" descr="A diagram of a machine&#10;&#10;Description automatically generated">
            <a:extLst>
              <a:ext uri="{FF2B5EF4-FFF2-40B4-BE49-F238E27FC236}">
                <a16:creationId xmlns:a16="http://schemas.microsoft.com/office/drawing/2014/main" id="{29A5EACD-619B-9359-B004-E9F4557C09D0}"/>
              </a:ext>
            </a:extLst>
          </p:cNvPr>
          <p:cNvPicPr>
            <a:picLocks noChangeAspect="1"/>
          </p:cNvPicPr>
          <p:nvPr/>
        </p:nvPicPr>
        <p:blipFill>
          <a:blip r:embed="rId3">
            <a:extLst>
              <a:ext uri="{28A0092B-C50C-407E-A947-70E740481C1C}">
                <a14:useLocalDpi xmlns:a14="http://schemas.microsoft.com/office/drawing/2010/main" val="0"/>
              </a:ext>
            </a:extLst>
          </a:blip>
          <a:srcRect l="35984" t="4940" r="21651" b="4942"/>
          <a:stretch/>
        </p:blipFill>
        <p:spPr>
          <a:xfrm>
            <a:off x="6933221" y="406917"/>
            <a:ext cx="2160052" cy="2428372"/>
          </a:xfrm>
          <a:prstGeom prst="rect">
            <a:avLst/>
          </a:prstGeom>
        </p:spPr>
      </p:pic>
      <p:sp>
        <p:nvSpPr>
          <p:cNvPr id="3" name="Rectangle 2">
            <a:extLst>
              <a:ext uri="{FF2B5EF4-FFF2-40B4-BE49-F238E27FC236}">
                <a16:creationId xmlns:a16="http://schemas.microsoft.com/office/drawing/2014/main" id="{41EB1DC2-6D05-D27C-570B-4E7594519140}"/>
              </a:ext>
            </a:extLst>
          </p:cNvPr>
          <p:cNvSpPr/>
          <p:nvPr/>
        </p:nvSpPr>
        <p:spPr>
          <a:xfrm>
            <a:off x="3809830" y="3043817"/>
            <a:ext cx="680582" cy="877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50D0C4AD-E762-E606-B179-62C1BB907123}"/>
              </a:ext>
            </a:extLst>
          </p:cNvPr>
          <p:cNvSpPr/>
          <p:nvPr/>
        </p:nvSpPr>
        <p:spPr>
          <a:xfrm>
            <a:off x="4771458" y="2882310"/>
            <a:ext cx="493471" cy="180349"/>
          </a:xfrm>
          <a:prstGeom prst="roundRect">
            <a:avLst/>
          </a:prstGeom>
          <a:solidFill>
            <a:schemeClr val="accent5">
              <a:alpha val="44000"/>
            </a:schemeClr>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DA588E1-2502-4966-A964-8D1DDC0CB879}"/>
              </a:ext>
            </a:extLst>
          </p:cNvPr>
          <p:cNvSpPr txBox="1"/>
          <p:nvPr/>
        </p:nvSpPr>
        <p:spPr>
          <a:xfrm>
            <a:off x="5431858" y="2684085"/>
            <a:ext cx="1315630" cy="830997"/>
          </a:xfrm>
          <a:prstGeom prst="rect">
            <a:avLst/>
          </a:prstGeom>
          <a:noFill/>
        </p:spPr>
        <p:txBody>
          <a:bodyPr wrap="square" rtlCol="0">
            <a:spAutoFit/>
          </a:bodyPr>
          <a:lstStyle/>
          <a:p>
            <a:pPr algn="l"/>
            <a:r>
              <a:rPr lang="en-US" sz="1200" dirty="0"/>
              <a:t>Horizontal Circulating Beam position to be studied</a:t>
            </a:r>
            <a:endParaRPr lang="en-GB" sz="1200" dirty="0"/>
          </a:p>
        </p:txBody>
      </p:sp>
      <p:cxnSp>
        <p:nvCxnSpPr>
          <p:cNvPr id="17" name="Straight Arrow Connector 16">
            <a:extLst>
              <a:ext uri="{FF2B5EF4-FFF2-40B4-BE49-F238E27FC236}">
                <a16:creationId xmlns:a16="http://schemas.microsoft.com/office/drawing/2014/main" id="{694395B3-E597-7363-EC8E-C9FE5FFB64E1}"/>
              </a:ext>
            </a:extLst>
          </p:cNvPr>
          <p:cNvCxnSpPr>
            <a:cxnSpLocks/>
            <a:stCxn id="14" idx="1"/>
          </p:cNvCxnSpPr>
          <p:nvPr/>
        </p:nvCxnSpPr>
        <p:spPr>
          <a:xfrm flipH="1" flipV="1">
            <a:off x="5148064" y="3003798"/>
            <a:ext cx="283794" cy="95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4982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CCB57-C0B5-0D2A-485D-D8414E99B870}"/>
            </a:ext>
          </a:extLst>
        </p:cNvPr>
        <p:cNvGrpSpPr/>
        <p:nvPr/>
      </p:nvGrpSpPr>
      <p:grpSpPr>
        <a:xfrm>
          <a:off x="0" y="0"/>
          <a:ext cx="0" cy="0"/>
          <a:chOff x="0" y="0"/>
          <a:chExt cx="0" cy="0"/>
        </a:xfrm>
      </p:grpSpPr>
      <p:pic>
        <p:nvPicPr>
          <p:cNvPr id="112" name="Picture 111">
            <a:extLst>
              <a:ext uri="{FF2B5EF4-FFF2-40B4-BE49-F238E27FC236}">
                <a16:creationId xmlns:a16="http://schemas.microsoft.com/office/drawing/2014/main" id="{FB184349-15B8-7B64-7202-2A5F24B27AB2}"/>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1654460" y="3708181"/>
            <a:ext cx="956664" cy="280103"/>
          </a:xfrm>
          <a:prstGeom prst="rect">
            <a:avLst/>
          </a:prstGeom>
        </p:spPr>
      </p:pic>
      <p:sp>
        <p:nvSpPr>
          <p:cNvPr id="6" name="TextBox 5">
            <a:extLst>
              <a:ext uri="{FF2B5EF4-FFF2-40B4-BE49-F238E27FC236}">
                <a16:creationId xmlns:a16="http://schemas.microsoft.com/office/drawing/2014/main" id="{0F18E941-F167-E9C0-5D01-158B260E699D}"/>
              </a:ext>
            </a:extLst>
          </p:cNvPr>
          <p:cNvSpPr txBox="1"/>
          <p:nvPr/>
        </p:nvSpPr>
        <p:spPr>
          <a:xfrm>
            <a:off x="68800" y="58533"/>
            <a:ext cx="800219" cy="248209"/>
          </a:xfrm>
          <a:prstGeom prst="rect">
            <a:avLst/>
          </a:prstGeom>
          <a:noFill/>
          <a:ln w="3175">
            <a:solidFill>
              <a:schemeClr val="tx1"/>
            </a:solidFill>
          </a:ln>
        </p:spPr>
        <p:txBody>
          <a:bodyPr wrap="none" rtlCol="0">
            <a:spAutoFit/>
          </a:bodyPr>
          <a:lstStyle/>
          <a:p>
            <a:r>
              <a:rPr lang="fr-CH" sz="1013" dirty="0" err="1"/>
              <a:t>Integration</a:t>
            </a:r>
            <a:endParaRPr lang="en-US" sz="1013" dirty="0"/>
          </a:p>
        </p:txBody>
      </p:sp>
      <p:cxnSp>
        <p:nvCxnSpPr>
          <p:cNvPr id="5" name="Straight Arrow Connector 4">
            <a:extLst>
              <a:ext uri="{FF2B5EF4-FFF2-40B4-BE49-F238E27FC236}">
                <a16:creationId xmlns:a16="http://schemas.microsoft.com/office/drawing/2014/main" id="{9223997C-EF8A-9DC9-F60F-925B5C0A8B6E}"/>
              </a:ext>
            </a:extLst>
          </p:cNvPr>
          <p:cNvCxnSpPr>
            <a:cxnSpLocks/>
          </p:cNvCxnSpPr>
          <p:nvPr/>
        </p:nvCxnSpPr>
        <p:spPr>
          <a:xfrm>
            <a:off x="374052" y="907007"/>
            <a:ext cx="0" cy="856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AA71E0EE-AA97-8CCB-E58B-B14AA2982669}"/>
              </a:ext>
            </a:extLst>
          </p:cNvPr>
          <p:cNvSpPr txBox="1"/>
          <p:nvPr/>
        </p:nvSpPr>
        <p:spPr>
          <a:xfrm rot="16200000">
            <a:off x="4173764" y="203795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68" name="TextBox 67">
            <a:extLst>
              <a:ext uri="{FF2B5EF4-FFF2-40B4-BE49-F238E27FC236}">
                <a16:creationId xmlns:a16="http://schemas.microsoft.com/office/drawing/2014/main" id="{7982F052-0A63-EC6D-0D51-4539145B07F8}"/>
              </a:ext>
            </a:extLst>
          </p:cNvPr>
          <p:cNvSpPr txBox="1"/>
          <p:nvPr/>
        </p:nvSpPr>
        <p:spPr>
          <a:xfrm>
            <a:off x="4651797" y="1772498"/>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70" name="Straight Arrow Connector 69">
            <a:extLst>
              <a:ext uri="{FF2B5EF4-FFF2-40B4-BE49-F238E27FC236}">
                <a16:creationId xmlns:a16="http://schemas.microsoft.com/office/drawing/2014/main" id="{80A7E93E-AC78-DD0C-2CFD-C2ABFD8E56A0}"/>
              </a:ext>
            </a:extLst>
          </p:cNvPr>
          <p:cNvCxnSpPr>
            <a:cxnSpLocks/>
          </p:cNvCxnSpPr>
          <p:nvPr/>
        </p:nvCxnSpPr>
        <p:spPr>
          <a:xfrm>
            <a:off x="4381112" y="937097"/>
            <a:ext cx="5257" cy="8032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35A897A3-29B0-1C7B-6AC6-9AC6A959EBA0}"/>
              </a:ext>
            </a:extLst>
          </p:cNvPr>
          <p:cNvSpPr txBox="1"/>
          <p:nvPr/>
        </p:nvSpPr>
        <p:spPr>
          <a:xfrm>
            <a:off x="4260325" y="389095"/>
            <a:ext cx="308098" cy="248209"/>
          </a:xfrm>
          <a:prstGeom prst="rect">
            <a:avLst/>
          </a:prstGeom>
          <a:noFill/>
          <a:ln w="3175">
            <a:solidFill>
              <a:schemeClr val="tx1"/>
            </a:solidFill>
          </a:ln>
        </p:spPr>
        <p:txBody>
          <a:bodyPr wrap="none" rtlCol="0">
            <a:spAutoFit/>
          </a:bodyPr>
          <a:lstStyle/>
          <a:p>
            <a:r>
              <a:rPr lang="fr-CH" sz="1013" dirty="0"/>
              <a:t>IP</a:t>
            </a:r>
            <a:endParaRPr lang="en-US" sz="1013" dirty="0"/>
          </a:p>
        </p:txBody>
      </p:sp>
      <p:cxnSp>
        <p:nvCxnSpPr>
          <p:cNvPr id="82" name="Straight Arrow Connector 81">
            <a:extLst>
              <a:ext uri="{FF2B5EF4-FFF2-40B4-BE49-F238E27FC236}">
                <a16:creationId xmlns:a16="http://schemas.microsoft.com/office/drawing/2014/main" id="{800C1432-981F-3A15-5D1C-24DEAA9910DF}"/>
              </a:ext>
            </a:extLst>
          </p:cNvPr>
          <p:cNvCxnSpPr>
            <a:cxnSpLocks/>
          </p:cNvCxnSpPr>
          <p:nvPr/>
        </p:nvCxnSpPr>
        <p:spPr>
          <a:xfrm>
            <a:off x="2863341" y="1085032"/>
            <a:ext cx="1517771"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A9AD83A6-591C-1A9C-E23C-13F6E40986B0}"/>
              </a:ext>
            </a:extLst>
          </p:cNvPr>
          <p:cNvCxnSpPr>
            <a:cxnSpLocks/>
          </p:cNvCxnSpPr>
          <p:nvPr/>
        </p:nvCxnSpPr>
        <p:spPr>
          <a:xfrm flipH="1">
            <a:off x="366144" y="1092229"/>
            <a:ext cx="1764589"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ADF831B7-3BE6-CEC3-C4AB-553510D5A66E}"/>
              </a:ext>
            </a:extLst>
          </p:cNvPr>
          <p:cNvSpPr txBox="1"/>
          <p:nvPr/>
        </p:nvSpPr>
        <p:spPr>
          <a:xfrm>
            <a:off x="2123230" y="907007"/>
            <a:ext cx="728084" cy="248209"/>
          </a:xfrm>
          <a:prstGeom prst="rect">
            <a:avLst/>
          </a:prstGeom>
          <a:noFill/>
        </p:spPr>
        <p:txBody>
          <a:bodyPr wrap="none" rtlCol="0">
            <a:spAutoFit/>
          </a:bodyPr>
          <a:lstStyle/>
          <a:p>
            <a:r>
              <a:rPr lang="fr-CH" sz="1013" dirty="0"/>
              <a:t>989,37 m</a:t>
            </a:r>
            <a:endParaRPr lang="en-US" sz="1013" dirty="0"/>
          </a:p>
        </p:txBody>
      </p:sp>
      <p:sp>
        <p:nvSpPr>
          <p:cNvPr id="3" name="TextBox 2">
            <a:extLst>
              <a:ext uri="{FF2B5EF4-FFF2-40B4-BE49-F238E27FC236}">
                <a16:creationId xmlns:a16="http://schemas.microsoft.com/office/drawing/2014/main" id="{DA8BFC8A-8DE8-CF0C-4174-060E8E773D0F}"/>
              </a:ext>
            </a:extLst>
          </p:cNvPr>
          <p:cNvSpPr txBox="1"/>
          <p:nvPr/>
        </p:nvSpPr>
        <p:spPr>
          <a:xfrm>
            <a:off x="1081420" y="60187"/>
            <a:ext cx="4830168" cy="248209"/>
          </a:xfrm>
          <a:prstGeom prst="rect">
            <a:avLst/>
          </a:prstGeom>
          <a:noFill/>
        </p:spPr>
        <p:txBody>
          <a:bodyPr wrap="none" rtlCol="0">
            <a:spAutoFit/>
          </a:bodyPr>
          <a:lstStyle/>
          <a:p>
            <a:r>
              <a:rPr lang="fr-CH" sz="1013" dirty="0"/>
              <a:t>( </a:t>
            </a:r>
            <a:r>
              <a:rPr lang="en-GB" sz="1013" dirty="0"/>
              <a:t>from RF team – details of the spacing between two quadrupoles 400MHz CMs</a:t>
            </a:r>
            <a:r>
              <a:rPr lang="fr-CH" sz="1013" dirty="0"/>
              <a:t>)</a:t>
            </a:r>
            <a:endParaRPr lang="en-US" sz="1013" dirty="0"/>
          </a:p>
        </p:txBody>
      </p:sp>
      <p:sp>
        <p:nvSpPr>
          <p:cNvPr id="16" name="TextBox 15">
            <a:extLst>
              <a:ext uri="{FF2B5EF4-FFF2-40B4-BE49-F238E27FC236}">
                <a16:creationId xmlns:a16="http://schemas.microsoft.com/office/drawing/2014/main" id="{0918CB36-0E0A-553B-FFDA-73DFF3FF101A}"/>
              </a:ext>
            </a:extLst>
          </p:cNvPr>
          <p:cNvSpPr txBox="1"/>
          <p:nvPr/>
        </p:nvSpPr>
        <p:spPr>
          <a:xfrm rot="16200000">
            <a:off x="4521245"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7" name="TextBox 16">
            <a:extLst>
              <a:ext uri="{FF2B5EF4-FFF2-40B4-BE49-F238E27FC236}">
                <a16:creationId xmlns:a16="http://schemas.microsoft.com/office/drawing/2014/main" id="{47ABE800-425C-D2C1-D84E-84E793C10AFB}"/>
              </a:ext>
            </a:extLst>
          </p:cNvPr>
          <p:cNvSpPr txBox="1"/>
          <p:nvPr/>
        </p:nvSpPr>
        <p:spPr>
          <a:xfrm rot="16200000">
            <a:off x="3860471"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18" name="TextBox 17">
            <a:extLst>
              <a:ext uri="{FF2B5EF4-FFF2-40B4-BE49-F238E27FC236}">
                <a16:creationId xmlns:a16="http://schemas.microsoft.com/office/drawing/2014/main" id="{92D72AEE-F4D5-11B8-0F05-130F17936F12}"/>
              </a:ext>
            </a:extLst>
          </p:cNvPr>
          <p:cNvSpPr txBox="1"/>
          <p:nvPr/>
        </p:nvSpPr>
        <p:spPr>
          <a:xfrm rot="16200000">
            <a:off x="3518932" y="2037951"/>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9" name="TextBox 18">
            <a:extLst>
              <a:ext uri="{FF2B5EF4-FFF2-40B4-BE49-F238E27FC236}">
                <a16:creationId xmlns:a16="http://schemas.microsoft.com/office/drawing/2014/main" id="{D5582FC7-5430-326B-9D22-14E852314B0A}"/>
              </a:ext>
            </a:extLst>
          </p:cNvPr>
          <p:cNvSpPr txBox="1"/>
          <p:nvPr/>
        </p:nvSpPr>
        <p:spPr>
          <a:xfrm>
            <a:off x="3996965" y="1772495"/>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0" name="TextBox 19">
            <a:extLst>
              <a:ext uri="{FF2B5EF4-FFF2-40B4-BE49-F238E27FC236}">
                <a16:creationId xmlns:a16="http://schemas.microsoft.com/office/drawing/2014/main" id="{42334856-E09E-F290-E71E-7754B94FFAF5}"/>
              </a:ext>
            </a:extLst>
          </p:cNvPr>
          <p:cNvSpPr txBox="1"/>
          <p:nvPr/>
        </p:nvSpPr>
        <p:spPr>
          <a:xfrm rot="16200000">
            <a:off x="3177394" y="203795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8" name="TextBox 27">
            <a:extLst>
              <a:ext uri="{FF2B5EF4-FFF2-40B4-BE49-F238E27FC236}">
                <a16:creationId xmlns:a16="http://schemas.microsoft.com/office/drawing/2014/main" id="{2C4A753A-25CA-A8E2-05A2-199F9638A2A0}"/>
              </a:ext>
            </a:extLst>
          </p:cNvPr>
          <p:cNvSpPr txBox="1"/>
          <p:nvPr/>
        </p:nvSpPr>
        <p:spPr>
          <a:xfrm>
            <a:off x="3655427" y="177249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9" name="TextBox 28">
            <a:extLst>
              <a:ext uri="{FF2B5EF4-FFF2-40B4-BE49-F238E27FC236}">
                <a16:creationId xmlns:a16="http://schemas.microsoft.com/office/drawing/2014/main" id="{66F1CF7B-A6E8-49CE-AE66-C937415829EE}"/>
              </a:ext>
            </a:extLst>
          </p:cNvPr>
          <p:cNvSpPr txBox="1"/>
          <p:nvPr/>
        </p:nvSpPr>
        <p:spPr>
          <a:xfrm rot="16200000">
            <a:off x="2835548" y="2038285"/>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0" name="TextBox 29">
            <a:extLst>
              <a:ext uri="{FF2B5EF4-FFF2-40B4-BE49-F238E27FC236}">
                <a16:creationId xmlns:a16="http://schemas.microsoft.com/office/drawing/2014/main" id="{273369E6-6376-442C-36FB-63F89B497EF3}"/>
              </a:ext>
            </a:extLst>
          </p:cNvPr>
          <p:cNvSpPr txBox="1"/>
          <p:nvPr/>
        </p:nvSpPr>
        <p:spPr>
          <a:xfrm>
            <a:off x="3313581" y="177283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1" name="TextBox 30">
            <a:extLst>
              <a:ext uri="{FF2B5EF4-FFF2-40B4-BE49-F238E27FC236}">
                <a16:creationId xmlns:a16="http://schemas.microsoft.com/office/drawing/2014/main" id="{63F75456-00A0-7BA3-F706-BD511AB877FA}"/>
              </a:ext>
            </a:extLst>
          </p:cNvPr>
          <p:cNvSpPr txBox="1"/>
          <p:nvPr/>
        </p:nvSpPr>
        <p:spPr>
          <a:xfrm rot="16200000">
            <a:off x="2494010" y="203828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2" name="TextBox 31">
            <a:extLst>
              <a:ext uri="{FF2B5EF4-FFF2-40B4-BE49-F238E27FC236}">
                <a16:creationId xmlns:a16="http://schemas.microsoft.com/office/drawing/2014/main" id="{1FC92B76-B203-04F5-FFEC-9161E222AADF}"/>
              </a:ext>
            </a:extLst>
          </p:cNvPr>
          <p:cNvSpPr txBox="1"/>
          <p:nvPr/>
        </p:nvSpPr>
        <p:spPr>
          <a:xfrm>
            <a:off x="2972043" y="177282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3" name="TextBox 32">
            <a:extLst>
              <a:ext uri="{FF2B5EF4-FFF2-40B4-BE49-F238E27FC236}">
                <a16:creationId xmlns:a16="http://schemas.microsoft.com/office/drawing/2014/main" id="{B987EB35-C143-1F36-DACB-A2D7E5D4FADC}"/>
              </a:ext>
            </a:extLst>
          </p:cNvPr>
          <p:cNvSpPr txBox="1"/>
          <p:nvPr/>
        </p:nvSpPr>
        <p:spPr>
          <a:xfrm rot="16200000">
            <a:off x="2148977" y="2037948"/>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4" name="TextBox 33">
            <a:extLst>
              <a:ext uri="{FF2B5EF4-FFF2-40B4-BE49-F238E27FC236}">
                <a16:creationId xmlns:a16="http://schemas.microsoft.com/office/drawing/2014/main" id="{79C3019C-CAC3-12BA-14F9-38DDE36BEAFC}"/>
              </a:ext>
            </a:extLst>
          </p:cNvPr>
          <p:cNvSpPr txBox="1"/>
          <p:nvPr/>
        </p:nvSpPr>
        <p:spPr>
          <a:xfrm>
            <a:off x="2627010" y="17724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5" name="TextBox 34">
            <a:extLst>
              <a:ext uri="{FF2B5EF4-FFF2-40B4-BE49-F238E27FC236}">
                <a16:creationId xmlns:a16="http://schemas.microsoft.com/office/drawing/2014/main" id="{5FFF4467-F34C-92C7-8CE0-10AD04FBB36E}"/>
              </a:ext>
            </a:extLst>
          </p:cNvPr>
          <p:cNvSpPr txBox="1"/>
          <p:nvPr/>
        </p:nvSpPr>
        <p:spPr>
          <a:xfrm rot="16200000">
            <a:off x="1807439" y="2037947"/>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72" name="TextBox 71">
            <a:extLst>
              <a:ext uri="{FF2B5EF4-FFF2-40B4-BE49-F238E27FC236}">
                <a16:creationId xmlns:a16="http://schemas.microsoft.com/office/drawing/2014/main" id="{21D43F90-5542-79FC-8B4F-EA9BA88B0F6A}"/>
              </a:ext>
            </a:extLst>
          </p:cNvPr>
          <p:cNvSpPr txBox="1"/>
          <p:nvPr/>
        </p:nvSpPr>
        <p:spPr>
          <a:xfrm>
            <a:off x="2285472" y="17724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75" name="TextBox 74">
            <a:extLst>
              <a:ext uri="{FF2B5EF4-FFF2-40B4-BE49-F238E27FC236}">
                <a16:creationId xmlns:a16="http://schemas.microsoft.com/office/drawing/2014/main" id="{507D1D5D-721F-A691-CCEC-9B8C141E5875}"/>
              </a:ext>
            </a:extLst>
          </p:cNvPr>
          <p:cNvSpPr txBox="1"/>
          <p:nvPr/>
        </p:nvSpPr>
        <p:spPr>
          <a:xfrm>
            <a:off x="1943626" y="1772827"/>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89" name="TextBox 88">
            <a:extLst>
              <a:ext uri="{FF2B5EF4-FFF2-40B4-BE49-F238E27FC236}">
                <a16:creationId xmlns:a16="http://schemas.microsoft.com/office/drawing/2014/main" id="{8AFDF2F6-2A50-7F97-EE6F-5A8F198DF833}"/>
              </a:ext>
            </a:extLst>
          </p:cNvPr>
          <p:cNvSpPr txBox="1"/>
          <p:nvPr/>
        </p:nvSpPr>
        <p:spPr>
          <a:xfrm rot="16200000">
            <a:off x="1459958" y="20379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3" name="TextBox 92">
            <a:extLst>
              <a:ext uri="{FF2B5EF4-FFF2-40B4-BE49-F238E27FC236}">
                <a16:creationId xmlns:a16="http://schemas.microsoft.com/office/drawing/2014/main" id="{AAA49532-609E-F48B-E71B-26F9B20131F0}"/>
              </a:ext>
            </a:extLst>
          </p:cNvPr>
          <p:cNvSpPr txBox="1"/>
          <p:nvPr/>
        </p:nvSpPr>
        <p:spPr>
          <a:xfrm rot="16200000">
            <a:off x="1120178" y="2033348"/>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4" name="TextBox 93">
            <a:extLst>
              <a:ext uri="{FF2B5EF4-FFF2-40B4-BE49-F238E27FC236}">
                <a16:creationId xmlns:a16="http://schemas.microsoft.com/office/drawing/2014/main" id="{5FD92818-63B2-7016-C73C-3321B96D1649}"/>
              </a:ext>
            </a:extLst>
          </p:cNvPr>
          <p:cNvSpPr txBox="1"/>
          <p:nvPr/>
        </p:nvSpPr>
        <p:spPr>
          <a:xfrm>
            <a:off x="1598211" y="17678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5" name="TextBox 94">
            <a:extLst>
              <a:ext uri="{FF2B5EF4-FFF2-40B4-BE49-F238E27FC236}">
                <a16:creationId xmlns:a16="http://schemas.microsoft.com/office/drawing/2014/main" id="{32979B7D-8200-60AC-854C-CF7893431AB7}"/>
              </a:ext>
            </a:extLst>
          </p:cNvPr>
          <p:cNvSpPr txBox="1"/>
          <p:nvPr/>
        </p:nvSpPr>
        <p:spPr>
          <a:xfrm rot="16200000">
            <a:off x="782313" y="2033346"/>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6" name="TextBox 95">
            <a:extLst>
              <a:ext uri="{FF2B5EF4-FFF2-40B4-BE49-F238E27FC236}">
                <a16:creationId xmlns:a16="http://schemas.microsoft.com/office/drawing/2014/main" id="{C7FB8927-8E58-8442-21FE-70EEEA6CEC22}"/>
              </a:ext>
            </a:extLst>
          </p:cNvPr>
          <p:cNvSpPr txBox="1"/>
          <p:nvPr/>
        </p:nvSpPr>
        <p:spPr>
          <a:xfrm>
            <a:off x="1260346" y="176789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7" name="TextBox 96">
            <a:extLst>
              <a:ext uri="{FF2B5EF4-FFF2-40B4-BE49-F238E27FC236}">
                <a16:creationId xmlns:a16="http://schemas.microsoft.com/office/drawing/2014/main" id="{5AD097C6-A153-5C3B-A1D6-DA34B866C05E}"/>
              </a:ext>
            </a:extLst>
          </p:cNvPr>
          <p:cNvSpPr txBox="1"/>
          <p:nvPr/>
        </p:nvSpPr>
        <p:spPr>
          <a:xfrm rot="16200000">
            <a:off x="442533" y="20287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8" name="TextBox 97">
            <a:extLst>
              <a:ext uri="{FF2B5EF4-FFF2-40B4-BE49-F238E27FC236}">
                <a16:creationId xmlns:a16="http://schemas.microsoft.com/office/drawing/2014/main" id="{376F1B8B-E478-74AA-5B63-D0655EFDC8EF}"/>
              </a:ext>
            </a:extLst>
          </p:cNvPr>
          <p:cNvSpPr txBox="1"/>
          <p:nvPr/>
        </p:nvSpPr>
        <p:spPr>
          <a:xfrm>
            <a:off x="920566" y="17632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9" name="TextBox 98">
            <a:extLst>
              <a:ext uri="{FF2B5EF4-FFF2-40B4-BE49-F238E27FC236}">
                <a16:creationId xmlns:a16="http://schemas.microsoft.com/office/drawing/2014/main" id="{92C50CD0-5B5E-F53C-30CA-FE596953078B}"/>
              </a:ext>
            </a:extLst>
          </p:cNvPr>
          <p:cNvSpPr txBox="1"/>
          <p:nvPr/>
        </p:nvSpPr>
        <p:spPr>
          <a:xfrm rot="16200000">
            <a:off x="100688" y="2028744"/>
            <a:ext cx="738663" cy="207749"/>
          </a:xfrm>
          <a:prstGeom prst="rect">
            <a:avLst/>
          </a:prstGeom>
          <a:solidFill>
            <a:srgbClr val="92D050"/>
          </a:solidFill>
          <a:ln w="3175">
            <a:solidFill>
              <a:schemeClr val="tx1"/>
            </a:solidFill>
          </a:ln>
        </p:spPr>
        <p:txBody>
          <a:bodyPr wrap="square" rtlCol="0">
            <a:spAutoFit/>
          </a:bodyPr>
          <a:lstStyle/>
          <a:p>
            <a:pPr algn="ctr"/>
            <a:r>
              <a:rPr lang="fr-CH" sz="750" dirty="0"/>
              <a:t>5x 400</a:t>
            </a:r>
            <a:endParaRPr lang="en-US" sz="750" dirty="0"/>
          </a:p>
        </p:txBody>
      </p:sp>
      <p:sp>
        <p:nvSpPr>
          <p:cNvPr id="100" name="TextBox 99">
            <a:extLst>
              <a:ext uri="{FF2B5EF4-FFF2-40B4-BE49-F238E27FC236}">
                <a16:creationId xmlns:a16="http://schemas.microsoft.com/office/drawing/2014/main" id="{1E49B5AD-9D23-B0EA-02E8-FCF834B76BEC}"/>
              </a:ext>
            </a:extLst>
          </p:cNvPr>
          <p:cNvSpPr txBox="1"/>
          <p:nvPr/>
        </p:nvSpPr>
        <p:spPr>
          <a:xfrm>
            <a:off x="578721" y="176328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8" name="Straight Connector 7">
            <a:extLst>
              <a:ext uri="{FF2B5EF4-FFF2-40B4-BE49-F238E27FC236}">
                <a16:creationId xmlns:a16="http://schemas.microsoft.com/office/drawing/2014/main" id="{E3FA5397-F67D-4EC8-3D59-9C3E15499935}"/>
              </a:ext>
            </a:extLst>
          </p:cNvPr>
          <p:cNvCxnSpPr>
            <a:cxnSpLocks/>
          </p:cNvCxnSpPr>
          <p:nvPr/>
        </p:nvCxnSpPr>
        <p:spPr>
          <a:xfrm flipH="1">
            <a:off x="266566" y="2511153"/>
            <a:ext cx="315461" cy="11464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5F25D315-7C28-F0EF-BBA0-950748B9F424}"/>
              </a:ext>
            </a:extLst>
          </p:cNvPr>
          <p:cNvCxnSpPr>
            <a:cxnSpLocks/>
          </p:cNvCxnSpPr>
          <p:nvPr/>
        </p:nvCxnSpPr>
        <p:spPr>
          <a:xfrm>
            <a:off x="1045010" y="2511152"/>
            <a:ext cx="7154941" cy="115311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41" name="Picture 40">
            <a:extLst>
              <a:ext uri="{FF2B5EF4-FFF2-40B4-BE49-F238E27FC236}">
                <a16:creationId xmlns:a16="http://schemas.microsoft.com/office/drawing/2014/main" id="{8675C7F7-E87A-700D-1BF5-796008C6D0F8}"/>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593995" y="3707286"/>
            <a:ext cx="956664" cy="280103"/>
          </a:xfrm>
          <a:prstGeom prst="rect">
            <a:avLst/>
          </a:prstGeom>
        </p:spPr>
      </p:pic>
      <p:sp>
        <p:nvSpPr>
          <p:cNvPr id="42" name="Rectangle 41">
            <a:extLst>
              <a:ext uri="{FF2B5EF4-FFF2-40B4-BE49-F238E27FC236}">
                <a16:creationId xmlns:a16="http://schemas.microsoft.com/office/drawing/2014/main" id="{A62E4662-E3E8-85E4-2372-AE576836C378}"/>
              </a:ext>
            </a:extLst>
          </p:cNvPr>
          <p:cNvSpPr/>
          <p:nvPr/>
        </p:nvSpPr>
        <p:spPr>
          <a:xfrm>
            <a:off x="290060"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3" name="Rectangle 42">
            <a:extLst>
              <a:ext uri="{FF2B5EF4-FFF2-40B4-BE49-F238E27FC236}">
                <a16:creationId xmlns:a16="http://schemas.microsoft.com/office/drawing/2014/main" id="{03404DB8-2F04-20FF-8C20-0AEF789B95E2}"/>
              </a:ext>
            </a:extLst>
          </p:cNvPr>
          <p:cNvSpPr/>
          <p:nvPr/>
        </p:nvSpPr>
        <p:spPr>
          <a:xfrm>
            <a:off x="8031965"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45" name="Straight Arrow Connector 44">
            <a:extLst>
              <a:ext uri="{FF2B5EF4-FFF2-40B4-BE49-F238E27FC236}">
                <a16:creationId xmlns:a16="http://schemas.microsoft.com/office/drawing/2014/main" id="{D921C196-347C-F71E-A235-DFDBB55DA1D4}"/>
              </a:ext>
            </a:extLst>
          </p:cNvPr>
          <p:cNvCxnSpPr>
            <a:cxnSpLocks/>
          </p:cNvCxnSpPr>
          <p:nvPr/>
        </p:nvCxnSpPr>
        <p:spPr>
          <a:xfrm>
            <a:off x="603172" y="4321480"/>
            <a:ext cx="929462" cy="30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DB3C70E0-384F-786B-AA43-3EB3D7410A12}"/>
              </a:ext>
            </a:extLst>
          </p:cNvPr>
          <p:cNvCxnSpPr>
            <a:cxnSpLocks/>
          </p:cNvCxnSpPr>
          <p:nvPr/>
        </p:nvCxnSpPr>
        <p:spPr>
          <a:xfrm>
            <a:off x="602233" y="3832359"/>
            <a:ext cx="800" cy="668204"/>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35A20094-D1B5-5C6F-5DC3-E54D9B3D07B0}"/>
              </a:ext>
            </a:extLst>
          </p:cNvPr>
          <p:cNvCxnSpPr>
            <a:cxnSpLocks/>
          </p:cNvCxnSpPr>
          <p:nvPr/>
        </p:nvCxnSpPr>
        <p:spPr>
          <a:xfrm>
            <a:off x="1532634" y="3835375"/>
            <a:ext cx="0" cy="678047"/>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3969377B-8BE2-038B-E1E7-974E72E26ADB}"/>
              </a:ext>
            </a:extLst>
          </p:cNvPr>
          <p:cNvSpPr txBox="1"/>
          <p:nvPr/>
        </p:nvSpPr>
        <p:spPr>
          <a:xfrm>
            <a:off x="860603" y="4324496"/>
            <a:ext cx="652620" cy="230832"/>
          </a:xfrm>
          <a:prstGeom prst="rect">
            <a:avLst/>
          </a:prstGeom>
          <a:noFill/>
        </p:spPr>
        <p:txBody>
          <a:bodyPr wrap="square" rtlCol="0">
            <a:spAutoFit/>
          </a:bodyPr>
          <a:lstStyle/>
          <a:p>
            <a:r>
              <a:rPr lang="en-US" sz="900" dirty="0"/>
              <a:t>11.24m</a:t>
            </a:r>
            <a:endParaRPr lang="en-GB" sz="900" dirty="0"/>
          </a:p>
        </p:txBody>
      </p:sp>
      <p:sp>
        <p:nvSpPr>
          <p:cNvPr id="60" name="TextBox 59">
            <a:extLst>
              <a:ext uri="{FF2B5EF4-FFF2-40B4-BE49-F238E27FC236}">
                <a16:creationId xmlns:a16="http://schemas.microsoft.com/office/drawing/2014/main" id="{239CA8BC-3DC4-BF13-D433-5AC4C6DA3AC1}"/>
              </a:ext>
            </a:extLst>
          </p:cNvPr>
          <p:cNvSpPr txBox="1"/>
          <p:nvPr/>
        </p:nvSpPr>
        <p:spPr>
          <a:xfrm>
            <a:off x="343417" y="3555877"/>
            <a:ext cx="389184" cy="369332"/>
          </a:xfrm>
          <a:prstGeom prst="rect">
            <a:avLst/>
          </a:prstGeom>
          <a:noFill/>
        </p:spPr>
        <p:txBody>
          <a:bodyPr wrap="square" rtlCol="0">
            <a:spAutoFit/>
          </a:bodyPr>
          <a:lstStyle/>
          <a:p>
            <a:r>
              <a:rPr lang="en-US" sz="900" dirty="0"/>
              <a:t>0.5m</a:t>
            </a:r>
            <a:endParaRPr lang="en-GB" sz="900" dirty="0"/>
          </a:p>
        </p:txBody>
      </p:sp>
      <p:cxnSp>
        <p:nvCxnSpPr>
          <p:cNvPr id="61" name="Straight Arrow Connector 60">
            <a:extLst>
              <a:ext uri="{FF2B5EF4-FFF2-40B4-BE49-F238E27FC236}">
                <a16:creationId xmlns:a16="http://schemas.microsoft.com/office/drawing/2014/main" id="{46D4FABC-44B6-D5F6-DEC0-64D74C070CDE}"/>
              </a:ext>
            </a:extLst>
          </p:cNvPr>
          <p:cNvCxnSpPr>
            <a:cxnSpLocks/>
          </p:cNvCxnSpPr>
          <p:nvPr/>
        </p:nvCxnSpPr>
        <p:spPr>
          <a:xfrm>
            <a:off x="458044" y="3863956"/>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59E8080A-B94E-315A-E699-99CC9749DACC}"/>
              </a:ext>
            </a:extLst>
          </p:cNvPr>
          <p:cNvSpPr txBox="1"/>
          <p:nvPr/>
        </p:nvSpPr>
        <p:spPr>
          <a:xfrm>
            <a:off x="1421492" y="3589029"/>
            <a:ext cx="389184" cy="369332"/>
          </a:xfrm>
          <a:prstGeom prst="rect">
            <a:avLst/>
          </a:prstGeom>
          <a:noFill/>
        </p:spPr>
        <p:txBody>
          <a:bodyPr wrap="square" rtlCol="0">
            <a:spAutoFit/>
          </a:bodyPr>
          <a:lstStyle/>
          <a:p>
            <a:r>
              <a:rPr lang="en-US" sz="900" dirty="0"/>
              <a:t>0.5m</a:t>
            </a:r>
            <a:endParaRPr lang="en-GB" sz="900" dirty="0"/>
          </a:p>
        </p:txBody>
      </p:sp>
      <p:cxnSp>
        <p:nvCxnSpPr>
          <p:cNvPr id="86" name="Straight Arrow Connector 85">
            <a:extLst>
              <a:ext uri="{FF2B5EF4-FFF2-40B4-BE49-F238E27FC236}">
                <a16:creationId xmlns:a16="http://schemas.microsoft.com/office/drawing/2014/main" id="{37D99EF8-D071-E4BD-C316-192060A03405}"/>
              </a:ext>
            </a:extLst>
          </p:cNvPr>
          <p:cNvCxnSpPr>
            <a:cxnSpLocks/>
          </p:cNvCxnSpPr>
          <p:nvPr/>
        </p:nvCxnSpPr>
        <p:spPr>
          <a:xfrm flipV="1">
            <a:off x="276946" y="4318465"/>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D1AE7FD4-157E-983F-6250-417F81E043E4}"/>
              </a:ext>
            </a:extLst>
          </p:cNvPr>
          <p:cNvSpPr txBox="1"/>
          <p:nvPr/>
        </p:nvSpPr>
        <p:spPr>
          <a:xfrm>
            <a:off x="91170" y="4335853"/>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04" name="Straight Arrow Connector 103">
            <a:extLst>
              <a:ext uri="{FF2B5EF4-FFF2-40B4-BE49-F238E27FC236}">
                <a16:creationId xmlns:a16="http://schemas.microsoft.com/office/drawing/2014/main" id="{C60D543F-4C46-F0B1-F32A-914CE8AA84D2}"/>
              </a:ext>
            </a:extLst>
          </p:cNvPr>
          <p:cNvCxnSpPr>
            <a:cxnSpLocks/>
          </p:cNvCxnSpPr>
          <p:nvPr/>
        </p:nvCxnSpPr>
        <p:spPr>
          <a:xfrm>
            <a:off x="1667866" y="4321480"/>
            <a:ext cx="929462" cy="30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27FAC4F1-5E33-B61A-A84F-50D28BE67868}"/>
              </a:ext>
            </a:extLst>
          </p:cNvPr>
          <p:cNvCxnSpPr>
            <a:cxnSpLocks/>
          </p:cNvCxnSpPr>
          <p:nvPr/>
        </p:nvCxnSpPr>
        <p:spPr>
          <a:xfrm>
            <a:off x="1666928" y="3832359"/>
            <a:ext cx="0" cy="682492"/>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107" name="TextBox 106">
            <a:extLst>
              <a:ext uri="{FF2B5EF4-FFF2-40B4-BE49-F238E27FC236}">
                <a16:creationId xmlns:a16="http://schemas.microsoft.com/office/drawing/2014/main" id="{9796BABC-D2AB-B22C-2ED7-1FC7EDD0D495}"/>
              </a:ext>
            </a:extLst>
          </p:cNvPr>
          <p:cNvSpPr txBox="1"/>
          <p:nvPr/>
        </p:nvSpPr>
        <p:spPr>
          <a:xfrm>
            <a:off x="3579273" y="4676324"/>
            <a:ext cx="681052" cy="230832"/>
          </a:xfrm>
          <a:prstGeom prst="rect">
            <a:avLst/>
          </a:prstGeom>
          <a:noFill/>
        </p:spPr>
        <p:txBody>
          <a:bodyPr wrap="square" rtlCol="0">
            <a:spAutoFit/>
          </a:bodyPr>
          <a:lstStyle/>
          <a:p>
            <a:r>
              <a:rPr lang="en-US" sz="900" dirty="0"/>
              <a:t>85.78 m </a:t>
            </a:r>
            <a:endParaRPr lang="en-GB" sz="900" dirty="0"/>
          </a:p>
        </p:txBody>
      </p:sp>
      <p:cxnSp>
        <p:nvCxnSpPr>
          <p:cNvPr id="108" name="Straight Arrow Connector 107">
            <a:extLst>
              <a:ext uri="{FF2B5EF4-FFF2-40B4-BE49-F238E27FC236}">
                <a16:creationId xmlns:a16="http://schemas.microsoft.com/office/drawing/2014/main" id="{84B22BB4-B594-D2B1-2D34-3A78D340F92E}"/>
              </a:ext>
            </a:extLst>
          </p:cNvPr>
          <p:cNvCxnSpPr>
            <a:cxnSpLocks/>
          </p:cNvCxnSpPr>
          <p:nvPr/>
        </p:nvCxnSpPr>
        <p:spPr>
          <a:xfrm>
            <a:off x="1532634" y="3867710"/>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3" name="Picture 112">
            <a:extLst>
              <a:ext uri="{FF2B5EF4-FFF2-40B4-BE49-F238E27FC236}">
                <a16:creationId xmlns:a16="http://schemas.microsoft.com/office/drawing/2014/main" id="{8DD8493B-E9BA-9965-C46D-0DD7D8A69F52}"/>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2716450" y="3707286"/>
            <a:ext cx="956664" cy="280103"/>
          </a:xfrm>
          <a:prstGeom prst="rect">
            <a:avLst/>
          </a:prstGeom>
        </p:spPr>
      </p:pic>
      <p:cxnSp>
        <p:nvCxnSpPr>
          <p:cNvPr id="114" name="Straight Arrow Connector 113">
            <a:extLst>
              <a:ext uri="{FF2B5EF4-FFF2-40B4-BE49-F238E27FC236}">
                <a16:creationId xmlns:a16="http://schemas.microsoft.com/office/drawing/2014/main" id="{0E968DE6-7037-B1EC-6D53-80D1EDAB1898}"/>
              </a:ext>
            </a:extLst>
          </p:cNvPr>
          <p:cNvCxnSpPr>
            <a:cxnSpLocks/>
          </p:cNvCxnSpPr>
          <p:nvPr/>
        </p:nvCxnSpPr>
        <p:spPr>
          <a:xfrm>
            <a:off x="2594623" y="3866814"/>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5" name="Picture 114">
            <a:extLst>
              <a:ext uri="{FF2B5EF4-FFF2-40B4-BE49-F238E27FC236}">
                <a16:creationId xmlns:a16="http://schemas.microsoft.com/office/drawing/2014/main" id="{1BCC5D54-67BC-B844-93D2-793C5D3EB180}"/>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3773511" y="3705604"/>
            <a:ext cx="956664" cy="280103"/>
          </a:xfrm>
          <a:prstGeom prst="rect">
            <a:avLst/>
          </a:prstGeom>
        </p:spPr>
      </p:pic>
      <p:cxnSp>
        <p:nvCxnSpPr>
          <p:cNvPr id="116" name="Straight Arrow Connector 115">
            <a:extLst>
              <a:ext uri="{FF2B5EF4-FFF2-40B4-BE49-F238E27FC236}">
                <a16:creationId xmlns:a16="http://schemas.microsoft.com/office/drawing/2014/main" id="{D30F569F-8613-E581-9BCD-A206FBAD5BCE}"/>
              </a:ext>
            </a:extLst>
          </p:cNvPr>
          <p:cNvCxnSpPr>
            <a:cxnSpLocks/>
          </p:cNvCxnSpPr>
          <p:nvPr/>
        </p:nvCxnSpPr>
        <p:spPr>
          <a:xfrm>
            <a:off x="3651685"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7" name="Picture 116">
            <a:extLst>
              <a:ext uri="{FF2B5EF4-FFF2-40B4-BE49-F238E27FC236}">
                <a16:creationId xmlns:a16="http://schemas.microsoft.com/office/drawing/2014/main" id="{DE7C5B86-E9D1-562D-3CC2-451088ED7963}"/>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4835501" y="3705604"/>
            <a:ext cx="956664" cy="280103"/>
          </a:xfrm>
          <a:prstGeom prst="rect">
            <a:avLst/>
          </a:prstGeom>
        </p:spPr>
      </p:pic>
      <p:cxnSp>
        <p:nvCxnSpPr>
          <p:cNvPr id="118" name="Straight Arrow Connector 117">
            <a:extLst>
              <a:ext uri="{FF2B5EF4-FFF2-40B4-BE49-F238E27FC236}">
                <a16:creationId xmlns:a16="http://schemas.microsoft.com/office/drawing/2014/main" id="{0AC7CF76-916E-1CA3-5F38-017DD6DE98C4}"/>
              </a:ext>
            </a:extLst>
          </p:cNvPr>
          <p:cNvCxnSpPr>
            <a:cxnSpLocks/>
          </p:cNvCxnSpPr>
          <p:nvPr/>
        </p:nvCxnSpPr>
        <p:spPr>
          <a:xfrm>
            <a:off x="4713674"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9" name="Picture 118">
            <a:extLst>
              <a:ext uri="{FF2B5EF4-FFF2-40B4-BE49-F238E27FC236}">
                <a16:creationId xmlns:a16="http://schemas.microsoft.com/office/drawing/2014/main" id="{9614ADBD-BC7E-BA05-CF5D-BAE83C0905A0}"/>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5892562" y="3705604"/>
            <a:ext cx="956664" cy="280103"/>
          </a:xfrm>
          <a:prstGeom prst="rect">
            <a:avLst/>
          </a:prstGeom>
        </p:spPr>
      </p:pic>
      <p:cxnSp>
        <p:nvCxnSpPr>
          <p:cNvPr id="120" name="Straight Arrow Connector 119">
            <a:extLst>
              <a:ext uri="{FF2B5EF4-FFF2-40B4-BE49-F238E27FC236}">
                <a16:creationId xmlns:a16="http://schemas.microsoft.com/office/drawing/2014/main" id="{36F8BDB6-E53A-B044-CE29-7E6EA8EC76E6}"/>
              </a:ext>
            </a:extLst>
          </p:cNvPr>
          <p:cNvCxnSpPr>
            <a:cxnSpLocks/>
          </p:cNvCxnSpPr>
          <p:nvPr/>
        </p:nvCxnSpPr>
        <p:spPr>
          <a:xfrm>
            <a:off x="5770735"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21" name="Picture 120">
            <a:extLst>
              <a:ext uri="{FF2B5EF4-FFF2-40B4-BE49-F238E27FC236}">
                <a16:creationId xmlns:a16="http://schemas.microsoft.com/office/drawing/2014/main" id="{5533D485-9CB9-0538-8A0D-0EF534082197}"/>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6949623" y="3705604"/>
            <a:ext cx="956664" cy="280103"/>
          </a:xfrm>
          <a:prstGeom prst="rect">
            <a:avLst/>
          </a:prstGeom>
        </p:spPr>
      </p:pic>
      <p:cxnSp>
        <p:nvCxnSpPr>
          <p:cNvPr id="122" name="Straight Arrow Connector 121">
            <a:extLst>
              <a:ext uri="{FF2B5EF4-FFF2-40B4-BE49-F238E27FC236}">
                <a16:creationId xmlns:a16="http://schemas.microsoft.com/office/drawing/2014/main" id="{786B5840-F706-D8D9-AA76-FB94FA8DFDF6}"/>
              </a:ext>
            </a:extLst>
          </p:cNvPr>
          <p:cNvCxnSpPr>
            <a:cxnSpLocks/>
          </p:cNvCxnSpPr>
          <p:nvPr/>
        </p:nvCxnSpPr>
        <p:spPr>
          <a:xfrm>
            <a:off x="6827797"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DD53CC33-8D45-9784-2FF5-0F9714AB792D}"/>
              </a:ext>
            </a:extLst>
          </p:cNvPr>
          <p:cNvCxnSpPr>
            <a:cxnSpLocks/>
          </p:cNvCxnSpPr>
          <p:nvPr/>
        </p:nvCxnSpPr>
        <p:spPr>
          <a:xfrm>
            <a:off x="7886977" y="386384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a16="http://schemas.microsoft.com/office/drawing/2014/main" id="{813E261C-43AA-606C-C944-C2DBC3570E64}"/>
              </a:ext>
            </a:extLst>
          </p:cNvPr>
          <p:cNvSpPr/>
          <p:nvPr/>
        </p:nvSpPr>
        <p:spPr>
          <a:xfrm>
            <a:off x="578412" y="1759018"/>
            <a:ext cx="458587" cy="75640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30" name="TextBox 129">
            <a:extLst>
              <a:ext uri="{FF2B5EF4-FFF2-40B4-BE49-F238E27FC236}">
                <a16:creationId xmlns:a16="http://schemas.microsoft.com/office/drawing/2014/main" id="{DD80BB54-7873-369A-A41C-59E8D828827F}"/>
              </a:ext>
            </a:extLst>
          </p:cNvPr>
          <p:cNvSpPr txBox="1"/>
          <p:nvPr/>
        </p:nvSpPr>
        <p:spPr>
          <a:xfrm>
            <a:off x="7771525" y="3613152"/>
            <a:ext cx="389184" cy="369332"/>
          </a:xfrm>
          <a:prstGeom prst="rect">
            <a:avLst/>
          </a:prstGeom>
          <a:noFill/>
        </p:spPr>
        <p:txBody>
          <a:bodyPr wrap="square" rtlCol="0">
            <a:spAutoFit/>
          </a:bodyPr>
          <a:lstStyle/>
          <a:p>
            <a:r>
              <a:rPr lang="en-US" sz="900" dirty="0"/>
              <a:t>0.5m</a:t>
            </a:r>
            <a:endParaRPr lang="en-GB" sz="900" dirty="0"/>
          </a:p>
        </p:txBody>
      </p:sp>
      <p:cxnSp>
        <p:nvCxnSpPr>
          <p:cNvPr id="137" name="Straight Arrow Connector 136">
            <a:extLst>
              <a:ext uri="{FF2B5EF4-FFF2-40B4-BE49-F238E27FC236}">
                <a16:creationId xmlns:a16="http://schemas.microsoft.com/office/drawing/2014/main" id="{89CCD0C0-D862-5ADA-361E-881F3D1D208F}"/>
              </a:ext>
            </a:extLst>
          </p:cNvPr>
          <p:cNvCxnSpPr>
            <a:cxnSpLocks/>
          </p:cNvCxnSpPr>
          <p:nvPr/>
        </p:nvCxnSpPr>
        <p:spPr>
          <a:xfrm>
            <a:off x="289030" y="4624289"/>
            <a:ext cx="7926943"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a16="http://schemas.microsoft.com/office/drawing/2014/main" id="{C888017B-E559-3F9D-22E0-82FE79D4653F}"/>
              </a:ext>
            </a:extLst>
          </p:cNvPr>
          <p:cNvCxnSpPr>
            <a:cxnSpLocks/>
          </p:cNvCxnSpPr>
          <p:nvPr/>
        </p:nvCxnSpPr>
        <p:spPr>
          <a:xfrm>
            <a:off x="461975" y="3838231"/>
            <a:ext cx="800" cy="668204"/>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4" name="Straight Connector 203">
            <a:extLst>
              <a:ext uri="{FF2B5EF4-FFF2-40B4-BE49-F238E27FC236}">
                <a16:creationId xmlns:a16="http://schemas.microsoft.com/office/drawing/2014/main" id="{C3BE33A9-DDD1-2263-FBA1-D945BDEA2DD1}"/>
              </a:ext>
            </a:extLst>
          </p:cNvPr>
          <p:cNvCxnSpPr>
            <a:cxnSpLocks/>
          </p:cNvCxnSpPr>
          <p:nvPr/>
        </p:nvCxnSpPr>
        <p:spPr>
          <a:xfrm>
            <a:off x="288110" y="3838230"/>
            <a:ext cx="920" cy="838094"/>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5" name="Straight Connector 204">
            <a:extLst>
              <a:ext uri="{FF2B5EF4-FFF2-40B4-BE49-F238E27FC236}">
                <a16:creationId xmlns:a16="http://schemas.microsoft.com/office/drawing/2014/main" id="{FD934BB7-985D-5B55-6BE8-EB006B68DE54}"/>
              </a:ext>
            </a:extLst>
          </p:cNvPr>
          <p:cNvCxnSpPr>
            <a:cxnSpLocks/>
          </p:cNvCxnSpPr>
          <p:nvPr/>
        </p:nvCxnSpPr>
        <p:spPr>
          <a:xfrm>
            <a:off x="2594624" y="3832359"/>
            <a:ext cx="0" cy="68249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6" name="Straight Arrow Connector 205">
            <a:extLst>
              <a:ext uri="{FF2B5EF4-FFF2-40B4-BE49-F238E27FC236}">
                <a16:creationId xmlns:a16="http://schemas.microsoft.com/office/drawing/2014/main" id="{DD013C3A-13A7-ED3E-67A0-05DF2BC68099}"/>
              </a:ext>
            </a:extLst>
          </p:cNvPr>
          <p:cNvCxnSpPr>
            <a:cxnSpLocks/>
          </p:cNvCxnSpPr>
          <p:nvPr/>
        </p:nvCxnSpPr>
        <p:spPr>
          <a:xfrm flipV="1">
            <a:off x="8017000" y="4335643"/>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07" name="TextBox 206">
            <a:extLst>
              <a:ext uri="{FF2B5EF4-FFF2-40B4-BE49-F238E27FC236}">
                <a16:creationId xmlns:a16="http://schemas.microsoft.com/office/drawing/2014/main" id="{4BF32A02-32B5-8065-E731-D6A5D3A16702}"/>
              </a:ext>
            </a:extLst>
          </p:cNvPr>
          <p:cNvSpPr txBox="1"/>
          <p:nvPr/>
        </p:nvSpPr>
        <p:spPr>
          <a:xfrm>
            <a:off x="7831225" y="4353031"/>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208" name="Straight Connector 207">
            <a:extLst>
              <a:ext uri="{FF2B5EF4-FFF2-40B4-BE49-F238E27FC236}">
                <a16:creationId xmlns:a16="http://schemas.microsoft.com/office/drawing/2014/main" id="{B4331AD8-5A89-AFBA-1650-78648A745794}"/>
              </a:ext>
            </a:extLst>
          </p:cNvPr>
          <p:cNvCxnSpPr>
            <a:cxnSpLocks/>
          </p:cNvCxnSpPr>
          <p:nvPr/>
        </p:nvCxnSpPr>
        <p:spPr>
          <a:xfrm>
            <a:off x="8202030" y="3855409"/>
            <a:ext cx="8787" cy="802316"/>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9" name="Straight Connector 208">
            <a:extLst>
              <a:ext uri="{FF2B5EF4-FFF2-40B4-BE49-F238E27FC236}">
                <a16:creationId xmlns:a16="http://schemas.microsoft.com/office/drawing/2014/main" id="{15663A43-3ADF-2B89-E35A-907F438991DA}"/>
              </a:ext>
            </a:extLst>
          </p:cNvPr>
          <p:cNvCxnSpPr>
            <a:cxnSpLocks/>
          </p:cNvCxnSpPr>
          <p:nvPr/>
        </p:nvCxnSpPr>
        <p:spPr>
          <a:xfrm>
            <a:off x="8028164" y="3855409"/>
            <a:ext cx="800" cy="668204"/>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212" name="TextBox 211">
            <a:extLst>
              <a:ext uri="{FF2B5EF4-FFF2-40B4-BE49-F238E27FC236}">
                <a16:creationId xmlns:a16="http://schemas.microsoft.com/office/drawing/2014/main" id="{4ACAD705-C0F4-8E3B-9153-F307F29F4C7A}"/>
              </a:ext>
            </a:extLst>
          </p:cNvPr>
          <p:cNvSpPr txBox="1"/>
          <p:nvPr/>
        </p:nvSpPr>
        <p:spPr>
          <a:xfrm>
            <a:off x="1851221" y="4335853"/>
            <a:ext cx="681052" cy="230832"/>
          </a:xfrm>
          <a:prstGeom prst="rect">
            <a:avLst/>
          </a:prstGeom>
          <a:noFill/>
        </p:spPr>
        <p:txBody>
          <a:bodyPr wrap="square" rtlCol="0">
            <a:spAutoFit/>
          </a:bodyPr>
          <a:lstStyle/>
          <a:p>
            <a:r>
              <a:rPr lang="en-US" sz="900" dirty="0"/>
              <a:t>11.24m</a:t>
            </a:r>
            <a:endParaRPr lang="en-GB" sz="900" dirty="0"/>
          </a:p>
        </p:txBody>
      </p:sp>
      <p:sp>
        <p:nvSpPr>
          <p:cNvPr id="4" name="Title 1">
            <a:extLst>
              <a:ext uri="{FF2B5EF4-FFF2-40B4-BE49-F238E27FC236}">
                <a16:creationId xmlns:a16="http://schemas.microsoft.com/office/drawing/2014/main" id="{2CCA4010-EEBD-615C-F63F-EFBE7DCEDA50}"/>
              </a:ext>
            </a:extLst>
          </p:cNvPr>
          <p:cNvSpPr txBox="1">
            <a:spLocks/>
          </p:cNvSpPr>
          <p:nvPr/>
        </p:nvSpPr>
        <p:spPr>
          <a:xfrm>
            <a:off x="683568" y="-24887"/>
            <a:ext cx="8263350" cy="409774"/>
          </a:xfrm>
          <a:prstGeom prst="rect">
            <a:avLst/>
          </a:prstGeom>
        </p:spPr>
        <p:txBody>
          <a:bodyPr vert="horz" lIns="91440" tIns="45720" rIns="91440" bIns="45720" rtlCol="0" anchor="b" anchorCtr="0">
            <a:noAutofit/>
          </a:bodyPr>
          <a:lstStyle>
            <a:lvl1pPr algn="ctr" defTabSz="685800" rtl="0" eaLnBrk="1" latinLnBrk="0" hangingPunct="1">
              <a:lnSpc>
                <a:spcPts val="3000"/>
              </a:lnSpc>
              <a:spcBef>
                <a:spcPct val="0"/>
              </a:spcBef>
              <a:buNone/>
              <a:defRPr sz="4500" kern="1200">
                <a:solidFill>
                  <a:schemeClr val="tx1"/>
                </a:solidFill>
                <a:latin typeface="+mj-lt"/>
                <a:ea typeface="+mj-ea"/>
                <a:cs typeface="+mj-cs"/>
              </a:defRPr>
            </a:lvl1pPr>
          </a:lstStyle>
          <a:p>
            <a:r>
              <a:rPr lang="fr-CH" sz="2400" dirty="0">
                <a:solidFill>
                  <a:schemeClr val="bg1"/>
                </a:solidFill>
              </a:rPr>
              <a:t>Longitudinal </a:t>
            </a:r>
            <a:r>
              <a:rPr lang="fr-CH" sz="2400" dirty="0" err="1">
                <a:solidFill>
                  <a:schemeClr val="bg1"/>
                </a:solidFill>
              </a:rPr>
              <a:t>spacing</a:t>
            </a:r>
            <a:r>
              <a:rPr lang="fr-CH" sz="2400" dirty="0">
                <a:solidFill>
                  <a:schemeClr val="bg1"/>
                </a:solidFill>
              </a:rPr>
              <a:t> </a:t>
            </a:r>
            <a:r>
              <a:rPr lang="fr-CH" sz="2400" dirty="0" err="1">
                <a:solidFill>
                  <a:schemeClr val="bg1"/>
                </a:solidFill>
              </a:rPr>
              <a:t>Pt.H</a:t>
            </a:r>
            <a:r>
              <a:rPr lang="fr-CH" sz="2400" dirty="0">
                <a:solidFill>
                  <a:schemeClr val="bg1"/>
                </a:solidFill>
              </a:rPr>
              <a:t> (1/2)</a:t>
            </a:r>
            <a:endParaRPr lang="en-GB" sz="2400" dirty="0">
              <a:solidFill>
                <a:schemeClr val="bg1"/>
              </a:solidFill>
            </a:endParaRPr>
          </a:p>
        </p:txBody>
      </p:sp>
      <p:sp>
        <p:nvSpPr>
          <p:cNvPr id="7" name="TextBox 6">
            <a:extLst>
              <a:ext uri="{FF2B5EF4-FFF2-40B4-BE49-F238E27FC236}">
                <a16:creationId xmlns:a16="http://schemas.microsoft.com/office/drawing/2014/main" id="{5ABCE5EF-1B9E-5798-DDA1-E2D43FA16645}"/>
              </a:ext>
            </a:extLst>
          </p:cNvPr>
          <p:cNvSpPr txBox="1"/>
          <p:nvPr/>
        </p:nvSpPr>
        <p:spPr>
          <a:xfrm>
            <a:off x="7450828" y="4616881"/>
            <a:ext cx="1189749" cy="489045"/>
          </a:xfrm>
          <a:prstGeom prst="rect">
            <a:avLst/>
          </a:prstGeom>
          <a:noFill/>
        </p:spPr>
        <p:txBody>
          <a:bodyPr wrap="none" rtlCol="0">
            <a:spAutoFit/>
          </a:bodyPr>
          <a:lstStyle/>
          <a:p>
            <a:pPr algn="l">
              <a:lnSpc>
                <a:spcPts val="3700"/>
              </a:lnSpc>
            </a:pPr>
            <a:r>
              <a:rPr lang="en-US" sz="1400" dirty="0"/>
              <a:t>K. Canderan</a:t>
            </a:r>
          </a:p>
        </p:txBody>
      </p:sp>
      <p:sp>
        <p:nvSpPr>
          <p:cNvPr id="2" name="TextBox 1">
            <a:extLst>
              <a:ext uri="{FF2B5EF4-FFF2-40B4-BE49-F238E27FC236}">
                <a16:creationId xmlns:a16="http://schemas.microsoft.com/office/drawing/2014/main" id="{7AEC69A3-83B8-B1D2-88A4-C1614D7BE826}"/>
              </a:ext>
            </a:extLst>
          </p:cNvPr>
          <p:cNvSpPr txBox="1"/>
          <p:nvPr/>
        </p:nvSpPr>
        <p:spPr>
          <a:xfrm>
            <a:off x="253412" y="391816"/>
            <a:ext cx="3629316" cy="400110"/>
          </a:xfrm>
          <a:prstGeom prst="rect">
            <a:avLst/>
          </a:prstGeom>
          <a:solidFill>
            <a:schemeClr val="bg1"/>
          </a:solidFill>
        </p:spPr>
        <p:txBody>
          <a:bodyPr wrap="square">
            <a:spAutoFit/>
          </a:bodyPr>
          <a:lstStyle/>
          <a:p>
            <a:r>
              <a:rPr lang="en-US" sz="2000" dirty="0"/>
              <a:t>2 - Integrations in Pts H and L</a:t>
            </a:r>
          </a:p>
        </p:txBody>
      </p:sp>
    </p:spTree>
    <p:extLst>
      <p:ext uri="{BB962C8B-B14F-4D97-AF65-F5344CB8AC3E}">
        <p14:creationId xmlns:p14="http://schemas.microsoft.com/office/powerpoint/2010/main" val="1028734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300F-C1F5-6F6B-F194-07DB50DA2A62}"/>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301E8856-8AF4-85F1-9D31-E0552BCC99A8}"/>
              </a:ext>
            </a:extLst>
          </p:cNvPr>
          <p:cNvSpPr txBox="1"/>
          <p:nvPr/>
        </p:nvSpPr>
        <p:spPr>
          <a:xfrm>
            <a:off x="68800" y="58533"/>
            <a:ext cx="800219" cy="248209"/>
          </a:xfrm>
          <a:prstGeom prst="rect">
            <a:avLst/>
          </a:prstGeom>
          <a:noFill/>
          <a:ln w="3175">
            <a:solidFill>
              <a:schemeClr val="tx1"/>
            </a:solidFill>
          </a:ln>
        </p:spPr>
        <p:txBody>
          <a:bodyPr wrap="none" rtlCol="0">
            <a:spAutoFit/>
          </a:bodyPr>
          <a:lstStyle/>
          <a:p>
            <a:r>
              <a:rPr lang="fr-CH" sz="1013" dirty="0" err="1"/>
              <a:t>Integration</a:t>
            </a:r>
            <a:endParaRPr lang="en-US" sz="1013" dirty="0"/>
          </a:p>
        </p:txBody>
      </p:sp>
      <p:cxnSp>
        <p:nvCxnSpPr>
          <p:cNvPr id="5" name="Straight Arrow Connector 4">
            <a:extLst>
              <a:ext uri="{FF2B5EF4-FFF2-40B4-BE49-F238E27FC236}">
                <a16:creationId xmlns:a16="http://schemas.microsoft.com/office/drawing/2014/main" id="{4741FC36-BC81-97CD-64E9-A4FD479F95C9}"/>
              </a:ext>
            </a:extLst>
          </p:cNvPr>
          <p:cNvCxnSpPr>
            <a:cxnSpLocks/>
          </p:cNvCxnSpPr>
          <p:nvPr/>
        </p:nvCxnSpPr>
        <p:spPr>
          <a:xfrm>
            <a:off x="374052" y="931125"/>
            <a:ext cx="0" cy="8321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2CE16813-0DE0-08FC-4D09-368FE630B0A3}"/>
              </a:ext>
            </a:extLst>
          </p:cNvPr>
          <p:cNvSpPr txBox="1"/>
          <p:nvPr/>
        </p:nvSpPr>
        <p:spPr>
          <a:xfrm rot="16200000">
            <a:off x="4173764" y="203795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68" name="TextBox 67">
            <a:extLst>
              <a:ext uri="{FF2B5EF4-FFF2-40B4-BE49-F238E27FC236}">
                <a16:creationId xmlns:a16="http://schemas.microsoft.com/office/drawing/2014/main" id="{557662C2-474E-B9F4-F758-B00F0E783100}"/>
              </a:ext>
            </a:extLst>
          </p:cNvPr>
          <p:cNvSpPr txBox="1"/>
          <p:nvPr/>
        </p:nvSpPr>
        <p:spPr>
          <a:xfrm>
            <a:off x="4651797" y="1772498"/>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70" name="Straight Arrow Connector 69">
            <a:extLst>
              <a:ext uri="{FF2B5EF4-FFF2-40B4-BE49-F238E27FC236}">
                <a16:creationId xmlns:a16="http://schemas.microsoft.com/office/drawing/2014/main" id="{A49B44F0-F9A8-AD04-92D2-2AE6E54E9198}"/>
              </a:ext>
            </a:extLst>
          </p:cNvPr>
          <p:cNvCxnSpPr>
            <a:cxnSpLocks/>
          </p:cNvCxnSpPr>
          <p:nvPr/>
        </p:nvCxnSpPr>
        <p:spPr>
          <a:xfrm>
            <a:off x="4383072" y="931125"/>
            <a:ext cx="1874" cy="8783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44CE1813-87BF-8848-90FE-F795F37EC78B}"/>
              </a:ext>
            </a:extLst>
          </p:cNvPr>
          <p:cNvSpPr txBox="1"/>
          <p:nvPr/>
        </p:nvSpPr>
        <p:spPr>
          <a:xfrm>
            <a:off x="4233715" y="548030"/>
            <a:ext cx="308098" cy="248209"/>
          </a:xfrm>
          <a:prstGeom prst="rect">
            <a:avLst/>
          </a:prstGeom>
          <a:noFill/>
          <a:ln w="3175">
            <a:solidFill>
              <a:schemeClr val="tx1"/>
            </a:solidFill>
          </a:ln>
        </p:spPr>
        <p:txBody>
          <a:bodyPr wrap="none" rtlCol="0">
            <a:spAutoFit/>
          </a:bodyPr>
          <a:lstStyle/>
          <a:p>
            <a:r>
              <a:rPr lang="fr-CH" sz="1013" dirty="0"/>
              <a:t>IP</a:t>
            </a:r>
            <a:endParaRPr lang="en-US" sz="1013" dirty="0"/>
          </a:p>
        </p:txBody>
      </p:sp>
      <p:cxnSp>
        <p:nvCxnSpPr>
          <p:cNvPr id="82" name="Straight Arrow Connector 81">
            <a:extLst>
              <a:ext uri="{FF2B5EF4-FFF2-40B4-BE49-F238E27FC236}">
                <a16:creationId xmlns:a16="http://schemas.microsoft.com/office/drawing/2014/main" id="{CEF26ABC-189B-73C4-199F-60E22665D87A}"/>
              </a:ext>
            </a:extLst>
          </p:cNvPr>
          <p:cNvCxnSpPr>
            <a:cxnSpLocks/>
            <a:stCxn id="88" idx="3"/>
          </p:cNvCxnSpPr>
          <p:nvPr/>
        </p:nvCxnSpPr>
        <p:spPr>
          <a:xfrm>
            <a:off x="2865301" y="1055230"/>
            <a:ext cx="1517771"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4D5F064D-36A4-616D-003C-EE61CF801816}"/>
              </a:ext>
            </a:extLst>
          </p:cNvPr>
          <p:cNvCxnSpPr>
            <a:cxnSpLocks/>
            <a:stCxn id="88" idx="1"/>
          </p:cNvCxnSpPr>
          <p:nvPr/>
        </p:nvCxnSpPr>
        <p:spPr>
          <a:xfrm flipH="1">
            <a:off x="372628" y="1055230"/>
            <a:ext cx="1764589"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02820D47-AE80-494B-A872-D53E0EB6A085}"/>
              </a:ext>
            </a:extLst>
          </p:cNvPr>
          <p:cNvSpPr txBox="1"/>
          <p:nvPr/>
        </p:nvSpPr>
        <p:spPr>
          <a:xfrm>
            <a:off x="2137217" y="931125"/>
            <a:ext cx="728084" cy="248209"/>
          </a:xfrm>
          <a:prstGeom prst="rect">
            <a:avLst/>
          </a:prstGeom>
          <a:noFill/>
        </p:spPr>
        <p:txBody>
          <a:bodyPr wrap="none" rtlCol="0">
            <a:spAutoFit/>
          </a:bodyPr>
          <a:lstStyle/>
          <a:p>
            <a:r>
              <a:rPr lang="fr-CH" sz="1013" dirty="0"/>
              <a:t>989,37 m</a:t>
            </a:r>
            <a:endParaRPr lang="en-US" sz="1013" dirty="0"/>
          </a:p>
        </p:txBody>
      </p:sp>
      <p:sp>
        <p:nvSpPr>
          <p:cNvPr id="3" name="TextBox 2">
            <a:extLst>
              <a:ext uri="{FF2B5EF4-FFF2-40B4-BE49-F238E27FC236}">
                <a16:creationId xmlns:a16="http://schemas.microsoft.com/office/drawing/2014/main" id="{CB7B3D70-ADC7-F5DE-9EF3-8DEC410C6B9B}"/>
              </a:ext>
            </a:extLst>
          </p:cNvPr>
          <p:cNvSpPr txBox="1"/>
          <p:nvPr/>
        </p:nvSpPr>
        <p:spPr>
          <a:xfrm>
            <a:off x="1081420" y="60187"/>
            <a:ext cx="4758034" cy="248209"/>
          </a:xfrm>
          <a:prstGeom prst="rect">
            <a:avLst/>
          </a:prstGeom>
          <a:noFill/>
        </p:spPr>
        <p:txBody>
          <a:bodyPr wrap="none" rtlCol="0">
            <a:spAutoFit/>
          </a:bodyPr>
          <a:lstStyle/>
          <a:p>
            <a:r>
              <a:rPr lang="fr-CH" sz="1013" dirty="0"/>
              <a:t>( </a:t>
            </a:r>
            <a:r>
              <a:rPr lang="en-GB" sz="1013" dirty="0"/>
              <a:t>from RF team – details of the spacing between two quadrupoles 00MHz CMs</a:t>
            </a:r>
            <a:r>
              <a:rPr lang="fr-CH" sz="1013" dirty="0"/>
              <a:t>)</a:t>
            </a:r>
            <a:endParaRPr lang="en-US" sz="1013" dirty="0"/>
          </a:p>
        </p:txBody>
      </p:sp>
      <p:sp>
        <p:nvSpPr>
          <p:cNvPr id="16" name="TextBox 15">
            <a:extLst>
              <a:ext uri="{FF2B5EF4-FFF2-40B4-BE49-F238E27FC236}">
                <a16:creationId xmlns:a16="http://schemas.microsoft.com/office/drawing/2014/main" id="{9466DB23-0431-0150-D08B-181BAB391743}"/>
              </a:ext>
            </a:extLst>
          </p:cNvPr>
          <p:cNvSpPr txBox="1"/>
          <p:nvPr/>
        </p:nvSpPr>
        <p:spPr>
          <a:xfrm rot="16200000">
            <a:off x="4521245"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7" name="TextBox 16">
            <a:extLst>
              <a:ext uri="{FF2B5EF4-FFF2-40B4-BE49-F238E27FC236}">
                <a16:creationId xmlns:a16="http://schemas.microsoft.com/office/drawing/2014/main" id="{72A20AC5-A9C0-20EF-2D4E-FDB864CACE1D}"/>
              </a:ext>
            </a:extLst>
          </p:cNvPr>
          <p:cNvSpPr txBox="1"/>
          <p:nvPr/>
        </p:nvSpPr>
        <p:spPr>
          <a:xfrm rot="16200000">
            <a:off x="3860471"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18" name="TextBox 17">
            <a:extLst>
              <a:ext uri="{FF2B5EF4-FFF2-40B4-BE49-F238E27FC236}">
                <a16:creationId xmlns:a16="http://schemas.microsoft.com/office/drawing/2014/main" id="{206430FC-27C3-DE32-5A45-B0894A8BA934}"/>
              </a:ext>
            </a:extLst>
          </p:cNvPr>
          <p:cNvSpPr txBox="1"/>
          <p:nvPr/>
        </p:nvSpPr>
        <p:spPr>
          <a:xfrm rot="16200000">
            <a:off x="3518932" y="2037951"/>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9" name="TextBox 18">
            <a:extLst>
              <a:ext uri="{FF2B5EF4-FFF2-40B4-BE49-F238E27FC236}">
                <a16:creationId xmlns:a16="http://schemas.microsoft.com/office/drawing/2014/main" id="{7CA045FA-7C11-31E4-A01B-B4261AF937FF}"/>
              </a:ext>
            </a:extLst>
          </p:cNvPr>
          <p:cNvSpPr txBox="1"/>
          <p:nvPr/>
        </p:nvSpPr>
        <p:spPr>
          <a:xfrm>
            <a:off x="3996965" y="1772495"/>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0" name="TextBox 19">
            <a:extLst>
              <a:ext uri="{FF2B5EF4-FFF2-40B4-BE49-F238E27FC236}">
                <a16:creationId xmlns:a16="http://schemas.microsoft.com/office/drawing/2014/main" id="{4185C5DA-456A-BA76-2BA7-A117DDE7BE13}"/>
              </a:ext>
            </a:extLst>
          </p:cNvPr>
          <p:cNvSpPr txBox="1"/>
          <p:nvPr/>
        </p:nvSpPr>
        <p:spPr>
          <a:xfrm rot="16200000">
            <a:off x="3177394" y="203795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8" name="TextBox 27">
            <a:extLst>
              <a:ext uri="{FF2B5EF4-FFF2-40B4-BE49-F238E27FC236}">
                <a16:creationId xmlns:a16="http://schemas.microsoft.com/office/drawing/2014/main" id="{D3F7CC0E-C5EC-292C-CD5F-92BE58022DA6}"/>
              </a:ext>
            </a:extLst>
          </p:cNvPr>
          <p:cNvSpPr txBox="1"/>
          <p:nvPr/>
        </p:nvSpPr>
        <p:spPr>
          <a:xfrm>
            <a:off x="3655427" y="177249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9" name="TextBox 28">
            <a:extLst>
              <a:ext uri="{FF2B5EF4-FFF2-40B4-BE49-F238E27FC236}">
                <a16:creationId xmlns:a16="http://schemas.microsoft.com/office/drawing/2014/main" id="{ED9ECDD1-7399-727B-F8D4-2C11E9A41572}"/>
              </a:ext>
            </a:extLst>
          </p:cNvPr>
          <p:cNvSpPr txBox="1"/>
          <p:nvPr/>
        </p:nvSpPr>
        <p:spPr>
          <a:xfrm rot="16200000">
            <a:off x="2835548" y="2038285"/>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0" name="TextBox 29">
            <a:extLst>
              <a:ext uri="{FF2B5EF4-FFF2-40B4-BE49-F238E27FC236}">
                <a16:creationId xmlns:a16="http://schemas.microsoft.com/office/drawing/2014/main" id="{27510E8B-F59B-50BE-D3BF-540A4617419B}"/>
              </a:ext>
            </a:extLst>
          </p:cNvPr>
          <p:cNvSpPr txBox="1"/>
          <p:nvPr/>
        </p:nvSpPr>
        <p:spPr>
          <a:xfrm>
            <a:off x="3313581" y="177283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1" name="TextBox 30">
            <a:extLst>
              <a:ext uri="{FF2B5EF4-FFF2-40B4-BE49-F238E27FC236}">
                <a16:creationId xmlns:a16="http://schemas.microsoft.com/office/drawing/2014/main" id="{AE11DF39-80B0-BADD-411B-40AEA9345101}"/>
              </a:ext>
            </a:extLst>
          </p:cNvPr>
          <p:cNvSpPr txBox="1"/>
          <p:nvPr/>
        </p:nvSpPr>
        <p:spPr>
          <a:xfrm rot="16200000">
            <a:off x="2494010" y="203828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2" name="TextBox 31">
            <a:extLst>
              <a:ext uri="{FF2B5EF4-FFF2-40B4-BE49-F238E27FC236}">
                <a16:creationId xmlns:a16="http://schemas.microsoft.com/office/drawing/2014/main" id="{3C467498-BF67-D4F7-B715-A93BB32D4E47}"/>
              </a:ext>
            </a:extLst>
          </p:cNvPr>
          <p:cNvSpPr txBox="1"/>
          <p:nvPr/>
        </p:nvSpPr>
        <p:spPr>
          <a:xfrm>
            <a:off x="2972043" y="177282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3" name="TextBox 32">
            <a:extLst>
              <a:ext uri="{FF2B5EF4-FFF2-40B4-BE49-F238E27FC236}">
                <a16:creationId xmlns:a16="http://schemas.microsoft.com/office/drawing/2014/main" id="{C7E94069-E05B-6808-0B43-6C125870D98F}"/>
              </a:ext>
            </a:extLst>
          </p:cNvPr>
          <p:cNvSpPr txBox="1"/>
          <p:nvPr/>
        </p:nvSpPr>
        <p:spPr>
          <a:xfrm rot="16200000">
            <a:off x="2148977" y="2037948"/>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4" name="TextBox 33">
            <a:extLst>
              <a:ext uri="{FF2B5EF4-FFF2-40B4-BE49-F238E27FC236}">
                <a16:creationId xmlns:a16="http://schemas.microsoft.com/office/drawing/2014/main" id="{022C0909-97CD-E7CB-1EE2-6799ED0B6E1C}"/>
              </a:ext>
            </a:extLst>
          </p:cNvPr>
          <p:cNvSpPr txBox="1"/>
          <p:nvPr/>
        </p:nvSpPr>
        <p:spPr>
          <a:xfrm>
            <a:off x="2627010" y="17724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5" name="TextBox 34">
            <a:extLst>
              <a:ext uri="{FF2B5EF4-FFF2-40B4-BE49-F238E27FC236}">
                <a16:creationId xmlns:a16="http://schemas.microsoft.com/office/drawing/2014/main" id="{968A95C5-3ED1-E041-E29E-6E38E7F14795}"/>
              </a:ext>
            </a:extLst>
          </p:cNvPr>
          <p:cNvSpPr txBox="1"/>
          <p:nvPr/>
        </p:nvSpPr>
        <p:spPr>
          <a:xfrm rot="16200000">
            <a:off x="1807439" y="2037947"/>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72" name="TextBox 71">
            <a:extLst>
              <a:ext uri="{FF2B5EF4-FFF2-40B4-BE49-F238E27FC236}">
                <a16:creationId xmlns:a16="http://schemas.microsoft.com/office/drawing/2014/main" id="{61BBAC80-159C-B293-195F-8420F6FE82C3}"/>
              </a:ext>
            </a:extLst>
          </p:cNvPr>
          <p:cNvSpPr txBox="1"/>
          <p:nvPr/>
        </p:nvSpPr>
        <p:spPr>
          <a:xfrm>
            <a:off x="2285472" y="17724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75" name="TextBox 74">
            <a:extLst>
              <a:ext uri="{FF2B5EF4-FFF2-40B4-BE49-F238E27FC236}">
                <a16:creationId xmlns:a16="http://schemas.microsoft.com/office/drawing/2014/main" id="{FA387096-9CED-F751-FA2A-7F57B82470B9}"/>
              </a:ext>
            </a:extLst>
          </p:cNvPr>
          <p:cNvSpPr txBox="1"/>
          <p:nvPr/>
        </p:nvSpPr>
        <p:spPr>
          <a:xfrm>
            <a:off x="1943626" y="1772827"/>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89" name="TextBox 88">
            <a:extLst>
              <a:ext uri="{FF2B5EF4-FFF2-40B4-BE49-F238E27FC236}">
                <a16:creationId xmlns:a16="http://schemas.microsoft.com/office/drawing/2014/main" id="{016706A6-3C9C-3EDD-9136-1F3342A8B3D9}"/>
              </a:ext>
            </a:extLst>
          </p:cNvPr>
          <p:cNvSpPr txBox="1"/>
          <p:nvPr/>
        </p:nvSpPr>
        <p:spPr>
          <a:xfrm rot="16200000">
            <a:off x="1459958" y="20379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3" name="TextBox 92">
            <a:extLst>
              <a:ext uri="{FF2B5EF4-FFF2-40B4-BE49-F238E27FC236}">
                <a16:creationId xmlns:a16="http://schemas.microsoft.com/office/drawing/2014/main" id="{BE13764B-2196-56A3-05FD-84A18EC1AC8E}"/>
              </a:ext>
            </a:extLst>
          </p:cNvPr>
          <p:cNvSpPr txBox="1"/>
          <p:nvPr/>
        </p:nvSpPr>
        <p:spPr>
          <a:xfrm rot="16200000">
            <a:off x="1120178" y="2033348"/>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4" name="TextBox 93">
            <a:extLst>
              <a:ext uri="{FF2B5EF4-FFF2-40B4-BE49-F238E27FC236}">
                <a16:creationId xmlns:a16="http://schemas.microsoft.com/office/drawing/2014/main" id="{0E0327C4-A46B-9A15-E68C-0A154AFF597A}"/>
              </a:ext>
            </a:extLst>
          </p:cNvPr>
          <p:cNvSpPr txBox="1"/>
          <p:nvPr/>
        </p:nvSpPr>
        <p:spPr>
          <a:xfrm>
            <a:off x="1598211" y="17678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5" name="TextBox 94">
            <a:extLst>
              <a:ext uri="{FF2B5EF4-FFF2-40B4-BE49-F238E27FC236}">
                <a16:creationId xmlns:a16="http://schemas.microsoft.com/office/drawing/2014/main" id="{57253A3D-E3F7-C066-0497-64573A5BA4E2}"/>
              </a:ext>
            </a:extLst>
          </p:cNvPr>
          <p:cNvSpPr txBox="1"/>
          <p:nvPr/>
        </p:nvSpPr>
        <p:spPr>
          <a:xfrm rot="16200000">
            <a:off x="782313" y="2033346"/>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6" name="TextBox 95">
            <a:extLst>
              <a:ext uri="{FF2B5EF4-FFF2-40B4-BE49-F238E27FC236}">
                <a16:creationId xmlns:a16="http://schemas.microsoft.com/office/drawing/2014/main" id="{8AC7BB17-954E-493D-793A-AAAD4DB3FE99}"/>
              </a:ext>
            </a:extLst>
          </p:cNvPr>
          <p:cNvSpPr txBox="1"/>
          <p:nvPr/>
        </p:nvSpPr>
        <p:spPr>
          <a:xfrm>
            <a:off x="1260346" y="176789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7" name="TextBox 96">
            <a:extLst>
              <a:ext uri="{FF2B5EF4-FFF2-40B4-BE49-F238E27FC236}">
                <a16:creationId xmlns:a16="http://schemas.microsoft.com/office/drawing/2014/main" id="{A525FE8B-93AE-B6CA-A3C6-3BD668048780}"/>
              </a:ext>
            </a:extLst>
          </p:cNvPr>
          <p:cNvSpPr txBox="1"/>
          <p:nvPr/>
        </p:nvSpPr>
        <p:spPr>
          <a:xfrm rot="16200000">
            <a:off x="442533" y="20287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8" name="TextBox 97">
            <a:extLst>
              <a:ext uri="{FF2B5EF4-FFF2-40B4-BE49-F238E27FC236}">
                <a16:creationId xmlns:a16="http://schemas.microsoft.com/office/drawing/2014/main" id="{7F82A7FC-EA12-2AF9-0FD7-3CB16CD5B18B}"/>
              </a:ext>
            </a:extLst>
          </p:cNvPr>
          <p:cNvSpPr txBox="1"/>
          <p:nvPr/>
        </p:nvSpPr>
        <p:spPr>
          <a:xfrm>
            <a:off x="920566" y="17632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9" name="TextBox 98">
            <a:extLst>
              <a:ext uri="{FF2B5EF4-FFF2-40B4-BE49-F238E27FC236}">
                <a16:creationId xmlns:a16="http://schemas.microsoft.com/office/drawing/2014/main" id="{C39DF571-9305-963E-79D2-6252058D0572}"/>
              </a:ext>
            </a:extLst>
          </p:cNvPr>
          <p:cNvSpPr txBox="1"/>
          <p:nvPr/>
        </p:nvSpPr>
        <p:spPr>
          <a:xfrm rot="16200000">
            <a:off x="100688" y="2028744"/>
            <a:ext cx="738663" cy="207749"/>
          </a:xfrm>
          <a:prstGeom prst="rect">
            <a:avLst/>
          </a:prstGeom>
          <a:solidFill>
            <a:srgbClr val="92D050"/>
          </a:solidFill>
          <a:ln w="3175">
            <a:solidFill>
              <a:schemeClr val="tx1"/>
            </a:solidFill>
          </a:ln>
        </p:spPr>
        <p:txBody>
          <a:bodyPr wrap="square" rtlCol="0">
            <a:spAutoFit/>
          </a:bodyPr>
          <a:lstStyle/>
          <a:p>
            <a:pPr algn="ctr"/>
            <a:r>
              <a:rPr lang="fr-CH" sz="750" dirty="0"/>
              <a:t>5x 400</a:t>
            </a:r>
            <a:endParaRPr lang="en-US" sz="750" dirty="0"/>
          </a:p>
        </p:txBody>
      </p:sp>
      <p:sp>
        <p:nvSpPr>
          <p:cNvPr id="100" name="TextBox 99">
            <a:extLst>
              <a:ext uri="{FF2B5EF4-FFF2-40B4-BE49-F238E27FC236}">
                <a16:creationId xmlns:a16="http://schemas.microsoft.com/office/drawing/2014/main" id="{58C22E55-1478-BEAE-27E0-207ACC3F75E1}"/>
              </a:ext>
            </a:extLst>
          </p:cNvPr>
          <p:cNvSpPr txBox="1"/>
          <p:nvPr/>
        </p:nvSpPr>
        <p:spPr>
          <a:xfrm>
            <a:off x="578721" y="176328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8" name="Straight Connector 7">
            <a:extLst>
              <a:ext uri="{FF2B5EF4-FFF2-40B4-BE49-F238E27FC236}">
                <a16:creationId xmlns:a16="http://schemas.microsoft.com/office/drawing/2014/main" id="{D0A8E72D-A97D-A424-CFC4-948CDFED7497}"/>
              </a:ext>
            </a:extLst>
          </p:cNvPr>
          <p:cNvCxnSpPr>
            <a:cxnSpLocks/>
          </p:cNvCxnSpPr>
          <p:nvPr/>
        </p:nvCxnSpPr>
        <p:spPr>
          <a:xfrm flipH="1">
            <a:off x="276946" y="2524270"/>
            <a:ext cx="2013760" cy="1127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E019BD12-28B1-19C8-2D13-5C2D98417648}"/>
              </a:ext>
            </a:extLst>
          </p:cNvPr>
          <p:cNvCxnSpPr>
            <a:cxnSpLocks/>
          </p:cNvCxnSpPr>
          <p:nvPr/>
        </p:nvCxnSpPr>
        <p:spPr>
          <a:xfrm>
            <a:off x="2734063" y="2511656"/>
            <a:ext cx="5448497" cy="11393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DAD9BC1D-A8AC-7B32-E1F4-15269BB7C8E4}"/>
              </a:ext>
            </a:extLst>
          </p:cNvPr>
          <p:cNvSpPr/>
          <p:nvPr/>
        </p:nvSpPr>
        <p:spPr>
          <a:xfrm>
            <a:off x="290060"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3" name="Rectangle 42">
            <a:extLst>
              <a:ext uri="{FF2B5EF4-FFF2-40B4-BE49-F238E27FC236}">
                <a16:creationId xmlns:a16="http://schemas.microsoft.com/office/drawing/2014/main" id="{D0A13E83-1EA3-FD21-3F31-0150C20189A8}"/>
              </a:ext>
            </a:extLst>
          </p:cNvPr>
          <p:cNvSpPr/>
          <p:nvPr/>
        </p:nvSpPr>
        <p:spPr>
          <a:xfrm>
            <a:off x="8495082"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45" name="Straight Arrow Connector 44">
            <a:extLst>
              <a:ext uri="{FF2B5EF4-FFF2-40B4-BE49-F238E27FC236}">
                <a16:creationId xmlns:a16="http://schemas.microsoft.com/office/drawing/2014/main" id="{FDD67B1F-F98E-A20E-DD7F-6205A7E7A55E}"/>
              </a:ext>
            </a:extLst>
          </p:cNvPr>
          <p:cNvCxnSpPr>
            <a:cxnSpLocks/>
          </p:cNvCxnSpPr>
          <p:nvPr/>
        </p:nvCxnSpPr>
        <p:spPr>
          <a:xfrm>
            <a:off x="603173"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B3B2F06F-AADE-4D71-277F-CA0C3E23E4D9}"/>
              </a:ext>
            </a:extLst>
          </p:cNvPr>
          <p:cNvCxnSpPr>
            <a:cxnSpLocks/>
          </p:cNvCxnSpPr>
          <p:nvPr/>
        </p:nvCxnSpPr>
        <p:spPr>
          <a:xfrm>
            <a:off x="283500" y="3832358"/>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A7D0C770-AD1A-CACC-F7B9-587AA6204F05}"/>
              </a:ext>
            </a:extLst>
          </p:cNvPr>
          <p:cNvSpPr txBox="1"/>
          <p:nvPr/>
        </p:nvSpPr>
        <p:spPr>
          <a:xfrm>
            <a:off x="751256" y="4324496"/>
            <a:ext cx="652683" cy="230832"/>
          </a:xfrm>
          <a:prstGeom prst="rect">
            <a:avLst/>
          </a:prstGeom>
          <a:noFill/>
        </p:spPr>
        <p:txBody>
          <a:bodyPr wrap="square" rtlCol="0">
            <a:spAutoFit/>
          </a:bodyPr>
          <a:lstStyle/>
          <a:p>
            <a:r>
              <a:rPr lang="en-US" sz="900" dirty="0"/>
              <a:t>10.25m</a:t>
            </a:r>
            <a:endParaRPr lang="en-GB" sz="900" dirty="0"/>
          </a:p>
        </p:txBody>
      </p:sp>
      <p:sp>
        <p:nvSpPr>
          <p:cNvPr id="60" name="TextBox 59">
            <a:extLst>
              <a:ext uri="{FF2B5EF4-FFF2-40B4-BE49-F238E27FC236}">
                <a16:creationId xmlns:a16="http://schemas.microsoft.com/office/drawing/2014/main" id="{EC47EBE7-82C5-CF1F-8332-5657392542CE}"/>
              </a:ext>
            </a:extLst>
          </p:cNvPr>
          <p:cNvSpPr txBox="1"/>
          <p:nvPr/>
        </p:nvSpPr>
        <p:spPr>
          <a:xfrm>
            <a:off x="343417" y="3555877"/>
            <a:ext cx="389184" cy="369332"/>
          </a:xfrm>
          <a:prstGeom prst="rect">
            <a:avLst/>
          </a:prstGeom>
          <a:noFill/>
        </p:spPr>
        <p:txBody>
          <a:bodyPr wrap="square" rtlCol="0">
            <a:spAutoFit/>
          </a:bodyPr>
          <a:lstStyle/>
          <a:p>
            <a:r>
              <a:rPr lang="en-US" sz="900" dirty="0"/>
              <a:t>0.5m</a:t>
            </a:r>
            <a:endParaRPr lang="en-GB" sz="900" dirty="0"/>
          </a:p>
        </p:txBody>
      </p:sp>
      <p:cxnSp>
        <p:nvCxnSpPr>
          <p:cNvPr id="61" name="Straight Arrow Connector 60">
            <a:extLst>
              <a:ext uri="{FF2B5EF4-FFF2-40B4-BE49-F238E27FC236}">
                <a16:creationId xmlns:a16="http://schemas.microsoft.com/office/drawing/2014/main" id="{40838F29-547B-D328-0442-7D393743D817}"/>
              </a:ext>
            </a:extLst>
          </p:cNvPr>
          <p:cNvCxnSpPr>
            <a:cxnSpLocks/>
          </p:cNvCxnSpPr>
          <p:nvPr/>
        </p:nvCxnSpPr>
        <p:spPr>
          <a:xfrm>
            <a:off x="458044" y="3863956"/>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2F416FFC-DCC7-F7BA-A1A9-70F3445B823A}"/>
              </a:ext>
            </a:extLst>
          </p:cNvPr>
          <p:cNvSpPr txBox="1"/>
          <p:nvPr/>
        </p:nvSpPr>
        <p:spPr>
          <a:xfrm>
            <a:off x="1344985" y="3605511"/>
            <a:ext cx="389184" cy="369332"/>
          </a:xfrm>
          <a:prstGeom prst="rect">
            <a:avLst/>
          </a:prstGeom>
          <a:noFill/>
        </p:spPr>
        <p:txBody>
          <a:bodyPr wrap="square" rtlCol="0">
            <a:spAutoFit/>
          </a:bodyPr>
          <a:lstStyle/>
          <a:p>
            <a:r>
              <a:rPr lang="en-US" sz="900" dirty="0"/>
              <a:t>0.5m</a:t>
            </a:r>
            <a:endParaRPr lang="en-GB" sz="900" dirty="0"/>
          </a:p>
        </p:txBody>
      </p:sp>
      <p:cxnSp>
        <p:nvCxnSpPr>
          <p:cNvPr id="86" name="Straight Arrow Connector 85">
            <a:extLst>
              <a:ext uri="{FF2B5EF4-FFF2-40B4-BE49-F238E27FC236}">
                <a16:creationId xmlns:a16="http://schemas.microsoft.com/office/drawing/2014/main" id="{C2D950A4-5A40-0A2E-398D-12DA21A9E153}"/>
              </a:ext>
            </a:extLst>
          </p:cNvPr>
          <p:cNvCxnSpPr>
            <a:cxnSpLocks/>
          </p:cNvCxnSpPr>
          <p:nvPr/>
        </p:nvCxnSpPr>
        <p:spPr>
          <a:xfrm flipV="1">
            <a:off x="276946" y="4318465"/>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241C82B8-3806-5DEF-59A4-4010C58D59B9}"/>
              </a:ext>
            </a:extLst>
          </p:cNvPr>
          <p:cNvSpPr txBox="1"/>
          <p:nvPr/>
        </p:nvSpPr>
        <p:spPr>
          <a:xfrm>
            <a:off x="75198" y="4317614"/>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08" name="Straight Arrow Connector 107">
            <a:extLst>
              <a:ext uri="{FF2B5EF4-FFF2-40B4-BE49-F238E27FC236}">
                <a16:creationId xmlns:a16="http://schemas.microsoft.com/office/drawing/2014/main" id="{EDAAF749-692C-831B-9D29-5A4B719D796B}"/>
              </a:ext>
            </a:extLst>
          </p:cNvPr>
          <p:cNvCxnSpPr>
            <a:cxnSpLocks/>
          </p:cNvCxnSpPr>
          <p:nvPr/>
        </p:nvCxnSpPr>
        <p:spPr>
          <a:xfrm>
            <a:off x="1440517" y="3865355"/>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8E3B27AF-2283-D44F-D86A-0392C00EB229}"/>
              </a:ext>
            </a:extLst>
          </p:cNvPr>
          <p:cNvCxnSpPr>
            <a:cxnSpLocks/>
          </p:cNvCxnSpPr>
          <p:nvPr/>
        </p:nvCxnSpPr>
        <p:spPr>
          <a:xfrm>
            <a:off x="8350093" y="386384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a16="http://schemas.microsoft.com/office/drawing/2014/main" id="{70ABF665-84FD-8D03-C77A-CB8F5EB5086A}"/>
              </a:ext>
            </a:extLst>
          </p:cNvPr>
          <p:cNvSpPr/>
          <p:nvPr/>
        </p:nvSpPr>
        <p:spPr>
          <a:xfrm>
            <a:off x="2280327" y="1772488"/>
            <a:ext cx="458587" cy="73147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cxnSp>
        <p:nvCxnSpPr>
          <p:cNvPr id="128" name="Straight Connector 127">
            <a:extLst>
              <a:ext uri="{FF2B5EF4-FFF2-40B4-BE49-F238E27FC236}">
                <a16:creationId xmlns:a16="http://schemas.microsoft.com/office/drawing/2014/main" id="{414720EC-EE47-7145-FE10-18D75EF46692}"/>
              </a:ext>
            </a:extLst>
          </p:cNvPr>
          <p:cNvCxnSpPr>
            <a:cxnSpLocks/>
          </p:cNvCxnSpPr>
          <p:nvPr/>
        </p:nvCxnSpPr>
        <p:spPr>
          <a:xfrm>
            <a:off x="8671078" y="3839240"/>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130" name="TextBox 129">
            <a:extLst>
              <a:ext uri="{FF2B5EF4-FFF2-40B4-BE49-F238E27FC236}">
                <a16:creationId xmlns:a16="http://schemas.microsoft.com/office/drawing/2014/main" id="{02ABDFB4-8479-A82C-D3F5-21AD314533B0}"/>
              </a:ext>
            </a:extLst>
          </p:cNvPr>
          <p:cNvSpPr txBox="1"/>
          <p:nvPr/>
        </p:nvSpPr>
        <p:spPr>
          <a:xfrm>
            <a:off x="8234642" y="3613152"/>
            <a:ext cx="389184" cy="369332"/>
          </a:xfrm>
          <a:prstGeom prst="rect">
            <a:avLst/>
          </a:prstGeom>
          <a:noFill/>
        </p:spPr>
        <p:txBody>
          <a:bodyPr wrap="square" rtlCol="0">
            <a:spAutoFit/>
          </a:bodyPr>
          <a:lstStyle/>
          <a:p>
            <a:r>
              <a:rPr lang="en-US" sz="900" dirty="0"/>
              <a:t>0.5m</a:t>
            </a:r>
            <a:endParaRPr lang="en-GB" sz="900" dirty="0"/>
          </a:p>
        </p:txBody>
      </p:sp>
      <p:sp>
        <p:nvSpPr>
          <p:cNvPr id="131" name="TextBox 130">
            <a:extLst>
              <a:ext uri="{FF2B5EF4-FFF2-40B4-BE49-F238E27FC236}">
                <a16:creationId xmlns:a16="http://schemas.microsoft.com/office/drawing/2014/main" id="{CDFFBCA7-0A30-E153-68CC-839BFB683D24}"/>
              </a:ext>
            </a:extLst>
          </p:cNvPr>
          <p:cNvSpPr txBox="1"/>
          <p:nvPr/>
        </p:nvSpPr>
        <p:spPr>
          <a:xfrm>
            <a:off x="8280762" y="4324496"/>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32" name="Straight Arrow Connector 131">
            <a:extLst>
              <a:ext uri="{FF2B5EF4-FFF2-40B4-BE49-F238E27FC236}">
                <a16:creationId xmlns:a16="http://schemas.microsoft.com/office/drawing/2014/main" id="{664946F0-0BC9-FDFF-A446-255133615D83}"/>
              </a:ext>
            </a:extLst>
          </p:cNvPr>
          <p:cNvCxnSpPr>
            <a:cxnSpLocks/>
          </p:cNvCxnSpPr>
          <p:nvPr/>
        </p:nvCxnSpPr>
        <p:spPr>
          <a:xfrm>
            <a:off x="8483534" y="4333326"/>
            <a:ext cx="18754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A6AB1431-E020-E03C-5DBD-157D56EBF0F5}"/>
              </a:ext>
            </a:extLst>
          </p:cNvPr>
          <p:cNvPicPr>
            <a:picLocks noChangeAspect="1"/>
          </p:cNvPicPr>
          <p:nvPr/>
        </p:nvPicPr>
        <p:blipFill>
          <a:blip r:embed="rId2"/>
          <a:srcRect t="4894" b="11130"/>
          <a:stretch/>
        </p:blipFill>
        <p:spPr>
          <a:xfrm rot="10800000" flipV="1">
            <a:off x="597936" y="3761129"/>
            <a:ext cx="850684" cy="205862"/>
          </a:xfrm>
          <a:prstGeom prst="rect">
            <a:avLst/>
          </a:prstGeom>
        </p:spPr>
      </p:pic>
      <p:cxnSp>
        <p:nvCxnSpPr>
          <p:cNvPr id="13" name="Straight Connector 12">
            <a:extLst>
              <a:ext uri="{FF2B5EF4-FFF2-40B4-BE49-F238E27FC236}">
                <a16:creationId xmlns:a16="http://schemas.microsoft.com/office/drawing/2014/main" id="{83590564-BC93-1794-46F9-0A269AF3D582}"/>
              </a:ext>
            </a:extLst>
          </p:cNvPr>
          <p:cNvCxnSpPr>
            <a:cxnSpLocks/>
          </p:cNvCxnSpPr>
          <p:nvPr/>
        </p:nvCxnSpPr>
        <p:spPr>
          <a:xfrm>
            <a:off x="600744"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D755A6DD-F159-A03D-E9DC-49BB7C7721BA}"/>
              </a:ext>
            </a:extLst>
          </p:cNvPr>
          <p:cNvCxnSpPr>
            <a:cxnSpLocks/>
          </p:cNvCxnSpPr>
          <p:nvPr/>
        </p:nvCxnSpPr>
        <p:spPr>
          <a:xfrm>
            <a:off x="462888"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95F95C0-8EDC-B1B8-B0DF-E316D4E38261}"/>
              </a:ext>
            </a:extLst>
          </p:cNvPr>
          <p:cNvCxnSpPr>
            <a:cxnSpLocks/>
          </p:cNvCxnSpPr>
          <p:nvPr/>
        </p:nvCxnSpPr>
        <p:spPr>
          <a:xfrm>
            <a:off x="1449922"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90CB6BDE-ADD8-7F14-2AFE-035B17E4B1CD}"/>
              </a:ext>
            </a:extLst>
          </p:cNvPr>
          <p:cNvCxnSpPr>
            <a:cxnSpLocks/>
          </p:cNvCxnSpPr>
          <p:nvPr/>
        </p:nvCxnSpPr>
        <p:spPr>
          <a:xfrm>
            <a:off x="1585637"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459BF917-B85F-D1D6-0E04-528BE1356972}"/>
              </a:ext>
            </a:extLst>
          </p:cNvPr>
          <p:cNvSpPr txBox="1"/>
          <p:nvPr/>
        </p:nvSpPr>
        <p:spPr>
          <a:xfrm>
            <a:off x="1733721" y="4324496"/>
            <a:ext cx="703914" cy="230832"/>
          </a:xfrm>
          <a:prstGeom prst="rect">
            <a:avLst/>
          </a:prstGeom>
          <a:noFill/>
        </p:spPr>
        <p:txBody>
          <a:bodyPr wrap="square" rtlCol="0">
            <a:spAutoFit/>
          </a:bodyPr>
          <a:lstStyle/>
          <a:p>
            <a:r>
              <a:rPr lang="en-US" sz="900" dirty="0"/>
              <a:t>10.25m</a:t>
            </a:r>
            <a:endParaRPr lang="en-GB" sz="900" dirty="0"/>
          </a:p>
        </p:txBody>
      </p:sp>
      <p:pic>
        <p:nvPicPr>
          <p:cNvPr id="25" name="Picture 24">
            <a:extLst>
              <a:ext uri="{FF2B5EF4-FFF2-40B4-BE49-F238E27FC236}">
                <a16:creationId xmlns:a16="http://schemas.microsoft.com/office/drawing/2014/main" id="{BE495352-4C1C-9FD1-F37D-20B01D9D885C}"/>
              </a:ext>
            </a:extLst>
          </p:cNvPr>
          <p:cNvPicPr>
            <a:picLocks noChangeAspect="1"/>
          </p:cNvPicPr>
          <p:nvPr/>
        </p:nvPicPr>
        <p:blipFill>
          <a:blip r:embed="rId2"/>
          <a:srcRect t="4894" b="11130"/>
          <a:stretch/>
        </p:blipFill>
        <p:spPr>
          <a:xfrm rot="10800000" flipV="1">
            <a:off x="1580401" y="3761129"/>
            <a:ext cx="850684" cy="205862"/>
          </a:xfrm>
          <a:prstGeom prst="rect">
            <a:avLst/>
          </a:prstGeom>
        </p:spPr>
      </p:pic>
      <p:cxnSp>
        <p:nvCxnSpPr>
          <p:cNvPr id="26" name="Straight Connector 25">
            <a:extLst>
              <a:ext uri="{FF2B5EF4-FFF2-40B4-BE49-F238E27FC236}">
                <a16:creationId xmlns:a16="http://schemas.microsoft.com/office/drawing/2014/main" id="{6FAD0699-E603-62E9-E0C4-FA1BF364761F}"/>
              </a:ext>
            </a:extLst>
          </p:cNvPr>
          <p:cNvCxnSpPr>
            <a:cxnSpLocks/>
          </p:cNvCxnSpPr>
          <p:nvPr/>
        </p:nvCxnSpPr>
        <p:spPr>
          <a:xfrm>
            <a:off x="1583209"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7AABEB09-7CFD-BB3D-9991-9ED3A0C55315}"/>
              </a:ext>
            </a:extLst>
          </p:cNvPr>
          <p:cNvCxnSpPr>
            <a:cxnSpLocks/>
          </p:cNvCxnSpPr>
          <p:nvPr/>
        </p:nvCxnSpPr>
        <p:spPr>
          <a:xfrm>
            <a:off x="2432387"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742C523B-E8DA-826E-9227-C06CD57E78B0}"/>
              </a:ext>
            </a:extLst>
          </p:cNvPr>
          <p:cNvCxnSpPr>
            <a:cxnSpLocks/>
          </p:cNvCxnSpPr>
          <p:nvPr/>
        </p:nvCxnSpPr>
        <p:spPr>
          <a:xfrm>
            <a:off x="242881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7" name="Picture 36">
            <a:extLst>
              <a:ext uri="{FF2B5EF4-FFF2-40B4-BE49-F238E27FC236}">
                <a16:creationId xmlns:a16="http://schemas.microsoft.com/office/drawing/2014/main" id="{2F04AA66-E53D-4A2C-E971-D58033932924}"/>
              </a:ext>
            </a:extLst>
          </p:cNvPr>
          <p:cNvPicPr>
            <a:picLocks noChangeAspect="1"/>
          </p:cNvPicPr>
          <p:nvPr/>
        </p:nvPicPr>
        <p:blipFill>
          <a:blip r:embed="rId2"/>
          <a:srcRect t="4894" b="11130"/>
          <a:stretch/>
        </p:blipFill>
        <p:spPr>
          <a:xfrm rot="10800000" flipV="1">
            <a:off x="2568695" y="3760912"/>
            <a:ext cx="850684" cy="205862"/>
          </a:xfrm>
          <a:prstGeom prst="rect">
            <a:avLst/>
          </a:prstGeom>
        </p:spPr>
      </p:pic>
      <p:cxnSp>
        <p:nvCxnSpPr>
          <p:cNvPr id="38" name="Straight Arrow Connector 37">
            <a:extLst>
              <a:ext uri="{FF2B5EF4-FFF2-40B4-BE49-F238E27FC236}">
                <a16:creationId xmlns:a16="http://schemas.microsoft.com/office/drawing/2014/main" id="{44AD7A6E-32FD-3D83-79EE-A0922FE66E94}"/>
              </a:ext>
            </a:extLst>
          </p:cNvPr>
          <p:cNvCxnSpPr>
            <a:cxnSpLocks/>
          </p:cNvCxnSpPr>
          <p:nvPr/>
        </p:nvCxnSpPr>
        <p:spPr>
          <a:xfrm>
            <a:off x="341537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9" name="Picture 38">
            <a:extLst>
              <a:ext uri="{FF2B5EF4-FFF2-40B4-BE49-F238E27FC236}">
                <a16:creationId xmlns:a16="http://schemas.microsoft.com/office/drawing/2014/main" id="{94AAF335-39F8-15B2-D178-20AE286023A9}"/>
              </a:ext>
            </a:extLst>
          </p:cNvPr>
          <p:cNvPicPr>
            <a:picLocks noChangeAspect="1"/>
          </p:cNvPicPr>
          <p:nvPr/>
        </p:nvPicPr>
        <p:blipFill>
          <a:blip r:embed="rId2"/>
          <a:srcRect t="4894" b="11130"/>
          <a:stretch/>
        </p:blipFill>
        <p:spPr>
          <a:xfrm rot="10800000" flipV="1">
            <a:off x="3555255" y="3760913"/>
            <a:ext cx="850684" cy="205862"/>
          </a:xfrm>
          <a:prstGeom prst="rect">
            <a:avLst/>
          </a:prstGeom>
        </p:spPr>
      </p:pic>
      <p:cxnSp>
        <p:nvCxnSpPr>
          <p:cNvPr id="40" name="Straight Arrow Connector 39">
            <a:extLst>
              <a:ext uri="{FF2B5EF4-FFF2-40B4-BE49-F238E27FC236}">
                <a16:creationId xmlns:a16="http://schemas.microsoft.com/office/drawing/2014/main" id="{E4A9C5BC-7308-225D-F498-442481E297D5}"/>
              </a:ext>
            </a:extLst>
          </p:cNvPr>
          <p:cNvCxnSpPr>
            <a:cxnSpLocks/>
          </p:cNvCxnSpPr>
          <p:nvPr/>
        </p:nvCxnSpPr>
        <p:spPr>
          <a:xfrm>
            <a:off x="4401930"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4" name="Picture 43">
            <a:extLst>
              <a:ext uri="{FF2B5EF4-FFF2-40B4-BE49-F238E27FC236}">
                <a16:creationId xmlns:a16="http://schemas.microsoft.com/office/drawing/2014/main" id="{1C83BFCD-0EBA-474E-2E91-87A373D320EF}"/>
              </a:ext>
            </a:extLst>
          </p:cNvPr>
          <p:cNvPicPr>
            <a:picLocks noChangeAspect="1"/>
          </p:cNvPicPr>
          <p:nvPr/>
        </p:nvPicPr>
        <p:blipFill>
          <a:blip r:embed="rId2"/>
          <a:srcRect t="4894" b="11130"/>
          <a:stretch/>
        </p:blipFill>
        <p:spPr>
          <a:xfrm rot="10800000" flipV="1">
            <a:off x="4541814" y="3760913"/>
            <a:ext cx="850684" cy="205862"/>
          </a:xfrm>
          <a:prstGeom prst="rect">
            <a:avLst/>
          </a:prstGeom>
        </p:spPr>
      </p:pic>
      <p:cxnSp>
        <p:nvCxnSpPr>
          <p:cNvPr id="46" name="Straight Arrow Connector 45">
            <a:extLst>
              <a:ext uri="{FF2B5EF4-FFF2-40B4-BE49-F238E27FC236}">
                <a16:creationId xmlns:a16="http://schemas.microsoft.com/office/drawing/2014/main" id="{C5D49EDE-7F0A-6D24-F104-D2946FBF43EB}"/>
              </a:ext>
            </a:extLst>
          </p:cNvPr>
          <p:cNvCxnSpPr>
            <a:cxnSpLocks/>
          </p:cNvCxnSpPr>
          <p:nvPr/>
        </p:nvCxnSpPr>
        <p:spPr>
          <a:xfrm>
            <a:off x="5388488"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9" name="Picture 48">
            <a:extLst>
              <a:ext uri="{FF2B5EF4-FFF2-40B4-BE49-F238E27FC236}">
                <a16:creationId xmlns:a16="http://schemas.microsoft.com/office/drawing/2014/main" id="{9211B80E-C4D8-B413-4AD9-7C4D4F2B1F34}"/>
              </a:ext>
            </a:extLst>
          </p:cNvPr>
          <p:cNvPicPr>
            <a:picLocks noChangeAspect="1"/>
          </p:cNvPicPr>
          <p:nvPr/>
        </p:nvPicPr>
        <p:blipFill>
          <a:blip r:embed="rId2"/>
          <a:srcRect t="4894" b="11130"/>
          <a:stretch/>
        </p:blipFill>
        <p:spPr>
          <a:xfrm rot="10800000" flipV="1">
            <a:off x="5528372" y="3760912"/>
            <a:ext cx="850684" cy="205862"/>
          </a:xfrm>
          <a:prstGeom prst="rect">
            <a:avLst/>
          </a:prstGeom>
        </p:spPr>
      </p:pic>
      <p:cxnSp>
        <p:nvCxnSpPr>
          <p:cNvPr id="52" name="Straight Arrow Connector 51">
            <a:extLst>
              <a:ext uri="{FF2B5EF4-FFF2-40B4-BE49-F238E27FC236}">
                <a16:creationId xmlns:a16="http://schemas.microsoft.com/office/drawing/2014/main" id="{E66BFF4C-4DB7-1FE1-107F-EBA1270E2079}"/>
              </a:ext>
            </a:extLst>
          </p:cNvPr>
          <p:cNvCxnSpPr>
            <a:cxnSpLocks/>
          </p:cNvCxnSpPr>
          <p:nvPr/>
        </p:nvCxnSpPr>
        <p:spPr>
          <a:xfrm>
            <a:off x="6375046"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4" name="Picture 53">
            <a:extLst>
              <a:ext uri="{FF2B5EF4-FFF2-40B4-BE49-F238E27FC236}">
                <a16:creationId xmlns:a16="http://schemas.microsoft.com/office/drawing/2014/main" id="{79ECF166-5E50-A048-2CD4-D25B27C5768D}"/>
              </a:ext>
            </a:extLst>
          </p:cNvPr>
          <p:cNvPicPr>
            <a:picLocks noChangeAspect="1"/>
          </p:cNvPicPr>
          <p:nvPr/>
        </p:nvPicPr>
        <p:blipFill>
          <a:blip r:embed="rId2"/>
          <a:srcRect t="4894" b="11130"/>
          <a:stretch/>
        </p:blipFill>
        <p:spPr>
          <a:xfrm rot="10800000" flipV="1">
            <a:off x="6514930" y="3760912"/>
            <a:ext cx="850684" cy="205862"/>
          </a:xfrm>
          <a:prstGeom prst="rect">
            <a:avLst/>
          </a:prstGeom>
        </p:spPr>
      </p:pic>
      <p:cxnSp>
        <p:nvCxnSpPr>
          <p:cNvPr id="55" name="Straight Arrow Connector 54">
            <a:extLst>
              <a:ext uri="{FF2B5EF4-FFF2-40B4-BE49-F238E27FC236}">
                <a16:creationId xmlns:a16="http://schemas.microsoft.com/office/drawing/2014/main" id="{3AC75635-CD84-F47D-439A-79D2661D777A}"/>
              </a:ext>
            </a:extLst>
          </p:cNvPr>
          <p:cNvCxnSpPr>
            <a:cxnSpLocks/>
          </p:cNvCxnSpPr>
          <p:nvPr/>
        </p:nvCxnSpPr>
        <p:spPr>
          <a:xfrm>
            <a:off x="7361605" y="3861874"/>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6" name="Picture 55">
            <a:extLst>
              <a:ext uri="{FF2B5EF4-FFF2-40B4-BE49-F238E27FC236}">
                <a16:creationId xmlns:a16="http://schemas.microsoft.com/office/drawing/2014/main" id="{A1F0724B-527C-9C34-C919-AED110868A6B}"/>
              </a:ext>
            </a:extLst>
          </p:cNvPr>
          <p:cNvPicPr>
            <a:picLocks noChangeAspect="1"/>
          </p:cNvPicPr>
          <p:nvPr/>
        </p:nvPicPr>
        <p:blipFill>
          <a:blip r:embed="rId2"/>
          <a:srcRect t="4894" b="11130"/>
          <a:stretch/>
        </p:blipFill>
        <p:spPr>
          <a:xfrm rot="10800000" flipV="1">
            <a:off x="7501488" y="3757648"/>
            <a:ext cx="850684" cy="205862"/>
          </a:xfrm>
          <a:prstGeom prst="rect">
            <a:avLst/>
          </a:prstGeom>
        </p:spPr>
      </p:pic>
      <p:cxnSp>
        <p:nvCxnSpPr>
          <p:cNvPr id="57" name="Straight Arrow Connector 56">
            <a:extLst>
              <a:ext uri="{FF2B5EF4-FFF2-40B4-BE49-F238E27FC236}">
                <a16:creationId xmlns:a16="http://schemas.microsoft.com/office/drawing/2014/main" id="{2AEB161A-3A5F-7D6B-E546-0672BAB66A8C}"/>
              </a:ext>
            </a:extLst>
          </p:cNvPr>
          <p:cNvCxnSpPr>
            <a:cxnSpLocks/>
          </p:cNvCxnSpPr>
          <p:nvPr/>
        </p:nvCxnSpPr>
        <p:spPr>
          <a:xfrm>
            <a:off x="290060" y="4692101"/>
            <a:ext cx="838101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17C66820-B33E-6F34-C3B5-7F782B71011A}"/>
              </a:ext>
            </a:extLst>
          </p:cNvPr>
          <p:cNvSpPr txBox="1"/>
          <p:nvPr/>
        </p:nvSpPr>
        <p:spPr>
          <a:xfrm>
            <a:off x="3776319" y="4698860"/>
            <a:ext cx="559111" cy="230832"/>
          </a:xfrm>
          <a:prstGeom prst="rect">
            <a:avLst/>
          </a:prstGeom>
          <a:noFill/>
        </p:spPr>
        <p:txBody>
          <a:bodyPr wrap="square" rtlCol="0">
            <a:spAutoFit/>
          </a:bodyPr>
          <a:lstStyle/>
          <a:p>
            <a:r>
              <a:rPr lang="en-US" sz="900" dirty="0"/>
              <a:t>89.6m</a:t>
            </a:r>
            <a:endParaRPr lang="en-GB" sz="900" dirty="0"/>
          </a:p>
        </p:txBody>
      </p:sp>
      <p:sp>
        <p:nvSpPr>
          <p:cNvPr id="4" name="Title 1">
            <a:extLst>
              <a:ext uri="{FF2B5EF4-FFF2-40B4-BE49-F238E27FC236}">
                <a16:creationId xmlns:a16="http://schemas.microsoft.com/office/drawing/2014/main" id="{930B59F2-2F3A-7F5B-05C1-F7A7D9030776}"/>
              </a:ext>
            </a:extLst>
          </p:cNvPr>
          <p:cNvSpPr txBox="1">
            <a:spLocks/>
          </p:cNvSpPr>
          <p:nvPr/>
        </p:nvSpPr>
        <p:spPr>
          <a:xfrm>
            <a:off x="683568" y="-24887"/>
            <a:ext cx="8263350" cy="409774"/>
          </a:xfrm>
          <a:prstGeom prst="rect">
            <a:avLst/>
          </a:prstGeom>
        </p:spPr>
        <p:txBody>
          <a:bodyPr vert="horz" lIns="91440" tIns="45720" rIns="91440" bIns="45720" rtlCol="0" anchor="b" anchorCtr="0">
            <a:noAutofit/>
          </a:bodyPr>
          <a:lstStyle>
            <a:lvl1pPr algn="ctr" defTabSz="685800" rtl="0" eaLnBrk="1" latinLnBrk="0" hangingPunct="1">
              <a:lnSpc>
                <a:spcPts val="3000"/>
              </a:lnSpc>
              <a:spcBef>
                <a:spcPct val="0"/>
              </a:spcBef>
              <a:buNone/>
              <a:defRPr sz="4500" kern="1200">
                <a:solidFill>
                  <a:schemeClr val="tx1"/>
                </a:solidFill>
                <a:latin typeface="+mj-lt"/>
                <a:ea typeface="+mj-ea"/>
                <a:cs typeface="+mj-cs"/>
              </a:defRPr>
            </a:lvl1pPr>
          </a:lstStyle>
          <a:p>
            <a:r>
              <a:rPr lang="fr-CH" sz="2400" dirty="0">
                <a:solidFill>
                  <a:schemeClr val="bg1"/>
                </a:solidFill>
              </a:rPr>
              <a:t>Longitudinal </a:t>
            </a:r>
            <a:r>
              <a:rPr lang="fr-CH" sz="2400" dirty="0" err="1">
                <a:solidFill>
                  <a:schemeClr val="bg1"/>
                </a:solidFill>
              </a:rPr>
              <a:t>spacing</a:t>
            </a:r>
            <a:r>
              <a:rPr lang="fr-CH" sz="2400" dirty="0">
                <a:solidFill>
                  <a:schemeClr val="bg1"/>
                </a:solidFill>
              </a:rPr>
              <a:t> </a:t>
            </a:r>
            <a:r>
              <a:rPr lang="fr-CH" sz="2400" dirty="0" err="1">
                <a:solidFill>
                  <a:schemeClr val="bg1"/>
                </a:solidFill>
              </a:rPr>
              <a:t>Pt.H</a:t>
            </a:r>
            <a:r>
              <a:rPr lang="fr-CH" sz="2400" dirty="0">
                <a:solidFill>
                  <a:schemeClr val="bg1"/>
                </a:solidFill>
              </a:rPr>
              <a:t> (2/2)</a:t>
            </a:r>
            <a:endParaRPr lang="en-GB" sz="2400" dirty="0">
              <a:solidFill>
                <a:schemeClr val="bg1"/>
              </a:solidFill>
            </a:endParaRPr>
          </a:p>
        </p:txBody>
      </p:sp>
      <p:sp>
        <p:nvSpPr>
          <p:cNvPr id="7" name="TextBox 6">
            <a:extLst>
              <a:ext uri="{FF2B5EF4-FFF2-40B4-BE49-F238E27FC236}">
                <a16:creationId xmlns:a16="http://schemas.microsoft.com/office/drawing/2014/main" id="{AA1AE29A-54BC-B3CD-1AD3-124EDE259E46}"/>
              </a:ext>
            </a:extLst>
          </p:cNvPr>
          <p:cNvSpPr txBox="1"/>
          <p:nvPr/>
        </p:nvSpPr>
        <p:spPr>
          <a:xfrm>
            <a:off x="7450828" y="4616881"/>
            <a:ext cx="1189749" cy="489045"/>
          </a:xfrm>
          <a:prstGeom prst="rect">
            <a:avLst/>
          </a:prstGeom>
          <a:noFill/>
        </p:spPr>
        <p:txBody>
          <a:bodyPr wrap="none" rtlCol="0">
            <a:spAutoFit/>
          </a:bodyPr>
          <a:lstStyle/>
          <a:p>
            <a:pPr algn="l">
              <a:lnSpc>
                <a:spcPts val="3700"/>
              </a:lnSpc>
            </a:pPr>
            <a:r>
              <a:rPr lang="en-US" sz="1400" dirty="0"/>
              <a:t>K. Canderan</a:t>
            </a:r>
          </a:p>
        </p:txBody>
      </p:sp>
      <p:sp>
        <p:nvSpPr>
          <p:cNvPr id="12" name="TextBox 11">
            <a:extLst>
              <a:ext uri="{FF2B5EF4-FFF2-40B4-BE49-F238E27FC236}">
                <a16:creationId xmlns:a16="http://schemas.microsoft.com/office/drawing/2014/main" id="{D913404F-0053-0770-5501-8BC59BB43D8D}"/>
              </a:ext>
            </a:extLst>
          </p:cNvPr>
          <p:cNvSpPr txBox="1"/>
          <p:nvPr/>
        </p:nvSpPr>
        <p:spPr>
          <a:xfrm>
            <a:off x="253412" y="391816"/>
            <a:ext cx="3629316" cy="400110"/>
          </a:xfrm>
          <a:prstGeom prst="rect">
            <a:avLst/>
          </a:prstGeom>
          <a:solidFill>
            <a:schemeClr val="bg1"/>
          </a:solidFill>
        </p:spPr>
        <p:txBody>
          <a:bodyPr wrap="square">
            <a:spAutoFit/>
          </a:bodyPr>
          <a:lstStyle/>
          <a:p>
            <a:r>
              <a:rPr lang="en-US" sz="2000" dirty="0"/>
              <a:t>2 - Integrations in Pts H and L</a:t>
            </a:r>
          </a:p>
        </p:txBody>
      </p:sp>
    </p:spTree>
    <p:extLst>
      <p:ext uri="{BB962C8B-B14F-4D97-AF65-F5344CB8AC3E}">
        <p14:creationId xmlns:p14="http://schemas.microsoft.com/office/powerpoint/2010/main" val="158451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20EF2-17F1-BC6A-B449-4100ABA1781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B32DE71-5CE7-6902-7558-EE7AA21CEF1D}"/>
              </a:ext>
            </a:extLst>
          </p:cNvPr>
          <p:cNvSpPr txBox="1"/>
          <p:nvPr/>
        </p:nvSpPr>
        <p:spPr>
          <a:xfrm>
            <a:off x="68800" y="58533"/>
            <a:ext cx="800219" cy="248209"/>
          </a:xfrm>
          <a:prstGeom prst="rect">
            <a:avLst/>
          </a:prstGeom>
          <a:noFill/>
          <a:ln w="3175">
            <a:solidFill>
              <a:schemeClr val="tx1"/>
            </a:solidFill>
          </a:ln>
        </p:spPr>
        <p:txBody>
          <a:bodyPr wrap="none" rtlCol="0">
            <a:spAutoFit/>
          </a:bodyPr>
          <a:lstStyle/>
          <a:p>
            <a:r>
              <a:rPr lang="fr-CH" sz="1013" dirty="0" err="1"/>
              <a:t>Integration</a:t>
            </a:r>
            <a:endParaRPr lang="en-US" sz="1013" dirty="0"/>
          </a:p>
        </p:txBody>
      </p:sp>
      <p:sp>
        <p:nvSpPr>
          <p:cNvPr id="3" name="TextBox 2">
            <a:extLst>
              <a:ext uri="{FF2B5EF4-FFF2-40B4-BE49-F238E27FC236}">
                <a16:creationId xmlns:a16="http://schemas.microsoft.com/office/drawing/2014/main" id="{512C7B2F-610A-8614-8D7B-69C66CFD1091}"/>
              </a:ext>
            </a:extLst>
          </p:cNvPr>
          <p:cNvSpPr txBox="1"/>
          <p:nvPr/>
        </p:nvSpPr>
        <p:spPr>
          <a:xfrm>
            <a:off x="1081420" y="60187"/>
            <a:ext cx="4758034" cy="248209"/>
          </a:xfrm>
          <a:prstGeom prst="rect">
            <a:avLst/>
          </a:prstGeom>
          <a:noFill/>
        </p:spPr>
        <p:txBody>
          <a:bodyPr wrap="none" rtlCol="0">
            <a:spAutoFit/>
          </a:bodyPr>
          <a:lstStyle/>
          <a:p>
            <a:r>
              <a:rPr lang="fr-CH" sz="1013" dirty="0"/>
              <a:t>( </a:t>
            </a:r>
            <a:r>
              <a:rPr lang="en-GB" sz="1013" dirty="0"/>
              <a:t>from RF team – details of the spacing between two quadrupoles 00MHz CMs</a:t>
            </a:r>
            <a:r>
              <a:rPr lang="fr-CH" sz="1013" dirty="0"/>
              <a:t>)</a:t>
            </a:r>
            <a:endParaRPr lang="en-US" sz="1013" dirty="0"/>
          </a:p>
        </p:txBody>
      </p:sp>
      <p:cxnSp>
        <p:nvCxnSpPr>
          <p:cNvPr id="8" name="Straight Connector 7">
            <a:extLst>
              <a:ext uri="{FF2B5EF4-FFF2-40B4-BE49-F238E27FC236}">
                <a16:creationId xmlns:a16="http://schemas.microsoft.com/office/drawing/2014/main" id="{B5E83D82-FDBB-931D-54E9-F1B104D52056}"/>
              </a:ext>
            </a:extLst>
          </p:cNvPr>
          <p:cNvCxnSpPr>
            <a:cxnSpLocks/>
          </p:cNvCxnSpPr>
          <p:nvPr/>
        </p:nvCxnSpPr>
        <p:spPr>
          <a:xfrm flipH="1">
            <a:off x="266567" y="2529750"/>
            <a:ext cx="2013760" cy="1127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CA049063-9D17-5B88-C750-0EB1ACAB6D4C}"/>
              </a:ext>
            </a:extLst>
          </p:cNvPr>
          <p:cNvCxnSpPr>
            <a:cxnSpLocks/>
          </p:cNvCxnSpPr>
          <p:nvPr/>
        </p:nvCxnSpPr>
        <p:spPr>
          <a:xfrm>
            <a:off x="2751454" y="2524891"/>
            <a:ext cx="5448497" cy="11393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25C87B68-BA3B-964B-B630-03CFD9E54913}"/>
              </a:ext>
            </a:extLst>
          </p:cNvPr>
          <p:cNvSpPr/>
          <p:nvPr/>
        </p:nvSpPr>
        <p:spPr>
          <a:xfrm>
            <a:off x="290060"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3" name="Rectangle 42">
            <a:extLst>
              <a:ext uri="{FF2B5EF4-FFF2-40B4-BE49-F238E27FC236}">
                <a16:creationId xmlns:a16="http://schemas.microsoft.com/office/drawing/2014/main" id="{EF0626ED-846E-3D89-E4B8-B88CF9CF99D5}"/>
              </a:ext>
            </a:extLst>
          </p:cNvPr>
          <p:cNvSpPr/>
          <p:nvPr/>
        </p:nvSpPr>
        <p:spPr>
          <a:xfrm>
            <a:off x="8495082"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45" name="Straight Arrow Connector 44">
            <a:extLst>
              <a:ext uri="{FF2B5EF4-FFF2-40B4-BE49-F238E27FC236}">
                <a16:creationId xmlns:a16="http://schemas.microsoft.com/office/drawing/2014/main" id="{04D15A3F-146F-1E6F-C1EF-8B3A69409475}"/>
              </a:ext>
            </a:extLst>
          </p:cNvPr>
          <p:cNvCxnSpPr>
            <a:cxnSpLocks/>
          </p:cNvCxnSpPr>
          <p:nvPr/>
        </p:nvCxnSpPr>
        <p:spPr>
          <a:xfrm>
            <a:off x="603173"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ABCA8520-C316-3706-4DCA-A6B4A7E9B8B8}"/>
              </a:ext>
            </a:extLst>
          </p:cNvPr>
          <p:cNvCxnSpPr>
            <a:cxnSpLocks/>
          </p:cNvCxnSpPr>
          <p:nvPr/>
        </p:nvCxnSpPr>
        <p:spPr>
          <a:xfrm>
            <a:off x="283500" y="3832358"/>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D5B514B8-4378-4A33-9B0E-465CC7C0BC9D}"/>
              </a:ext>
            </a:extLst>
          </p:cNvPr>
          <p:cNvSpPr txBox="1"/>
          <p:nvPr/>
        </p:nvSpPr>
        <p:spPr>
          <a:xfrm>
            <a:off x="751256" y="4324496"/>
            <a:ext cx="588481" cy="230832"/>
          </a:xfrm>
          <a:prstGeom prst="rect">
            <a:avLst/>
          </a:prstGeom>
          <a:noFill/>
        </p:spPr>
        <p:txBody>
          <a:bodyPr wrap="square" rtlCol="0">
            <a:spAutoFit/>
          </a:bodyPr>
          <a:lstStyle/>
          <a:p>
            <a:r>
              <a:rPr lang="en-US" sz="900" dirty="0"/>
              <a:t>10.25m</a:t>
            </a:r>
            <a:endParaRPr lang="en-GB" sz="900" dirty="0"/>
          </a:p>
        </p:txBody>
      </p:sp>
      <p:sp>
        <p:nvSpPr>
          <p:cNvPr id="60" name="TextBox 59">
            <a:extLst>
              <a:ext uri="{FF2B5EF4-FFF2-40B4-BE49-F238E27FC236}">
                <a16:creationId xmlns:a16="http://schemas.microsoft.com/office/drawing/2014/main" id="{6CEB0A4E-C381-6711-0979-5DFB605AF703}"/>
              </a:ext>
            </a:extLst>
          </p:cNvPr>
          <p:cNvSpPr txBox="1"/>
          <p:nvPr/>
        </p:nvSpPr>
        <p:spPr>
          <a:xfrm>
            <a:off x="343417" y="3555877"/>
            <a:ext cx="389184" cy="369332"/>
          </a:xfrm>
          <a:prstGeom prst="rect">
            <a:avLst/>
          </a:prstGeom>
          <a:noFill/>
        </p:spPr>
        <p:txBody>
          <a:bodyPr wrap="square" rtlCol="0">
            <a:spAutoFit/>
          </a:bodyPr>
          <a:lstStyle/>
          <a:p>
            <a:r>
              <a:rPr lang="en-US" sz="900" dirty="0"/>
              <a:t>0.5m</a:t>
            </a:r>
            <a:endParaRPr lang="en-GB" sz="900" dirty="0"/>
          </a:p>
        </p:txBody>
      </p:sp>
      <p:cxnSp>
        <p:nvCxnSpPr>
          <p:cNvPr id="61" name="Straight Arrow Connector 60">
            <a:extLst>
              <a:ext uri="{FF2B5EF4-FFF2-40B4-BE49-F238E27FC236}">
                <a16:creationId xmlns:a16="http://schemas.microsoft.com/office/drawing/2014/main" id="{B5C957A5-ADF8-FBFB-1F03-974D37770F93}"/>
              </a:ext>
            </a:extLst>
          </p:cNvPr>
          <p:cNvCxnSpPr>
            <a:cxnSpLocks/>
          </p:cNvCxnSpPr>
          <p:nvPr/>
        </p:nvCxnSpPr>
        <p:spPr>
          <a:xfrm>
            <a:off x="458044" y="3863956"/>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C98FBEE7-A507-98EE-2A9E-189C3930F45F}"/>
              </a:ext>
            </a:extLst>
          </p:cNvPr>
          <p:cNvSpPr txBox="1"/>
          <p:nvPr/>
        </p:nvSpPr>
        <p:spPr>
          <a:xfrm>
            <a:off x="1344985" y="3605511"/>
            <a:ext cx="389184" cy="369332"/>
          </a:xfrm>
          <a:prstGeom prst="rect">
            <a:avLst/>
          </a:prstGeom>
          <a:noFill/>
        </p:spPr>
        <p:txBody>
          <a:bodyPr wrap="square" rtlCol="0">
            <a:spAutoFit/>
          </a:bodyPr>
          <a:lstStyle/>
          <a:p>
            <a:r>
              <a:rPr lang="en-US" sz="900" dirty="0"/>
              <a:t>0.5m</a:t>
            </a:r>
            <a:endParaRPr lang="en-GB" sz="900" dirty="0"/>
          </a:p>
        </p:txBody>
      </p:sp>
      <p:cxnSp>
        <p:nvCxnSpPr>
          <p:cNvPr id="86" name="Straight Arrow Connector 85">
            <a:extLst>
              <a:ext uri="{FF2B5EF4-FFF2-40B4-BE49-F238E27FC236}">
                <a16:creationId xmlns:a16="http://schemas.microsoft.com/office/drawing/2014/main" id="{B37DBE4A-FEFC-390E-F508-9E53A2864685}"/>
              </a:ext>
            </a:extLst>
          </p:cNvPr>
          <p:cNvCxnSpPr>
            <a:cxnSpLocks/>
          </p:cNvCxnSpPr>
          <p:nvPr/>
        </p:nvCxnSpPr>
        <p:spPr>
          <a:xfrm flipV="1">
            <a:off x="276946" y="4318465"/>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B856CCF4-04E3-1DA8-3BB7-61FF76980552}"/>
              </a:ext>
            </a:extLst>
          </p:cNvPr>
          <p:cNvSpPr txBox="1"/>
          <p:nvPr/>
        </p:nvSpPr>
        <p:spPr>
          <a:xfrm>
            <a:off x="75198" y="4317614"/>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08" name="Straight Arrow Connector 107">
            <a:extLst>
              <a:ext uri="{FF2B5EF4-FFF2-40B4-BE49-F238E27FC236}">
                <a16:creationId xmlns:a16="http://schemas.microsoft.com/office/drawing/2014/main" id="{FE455F24-AC35-68E0-4596-75A06D6D1B2C}"/>
              </a:ext>
            </a:extLst>
          </p:cNvPr>
          <p:cNvCxnSpPr>
            <a:cxnSpLocks/>
          </p:cNvCxnSpPr>
          <p:nvPr/>
        </p:nvCxnSpPr>
        <p:spPr>
          <a:xfrm>
            <a:off x="1440517" y="3865355"/>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E1F3C8DF-07DB-F000-9672-403053BB685F}"/>
              </a:ext>
            </a:extLst>
          </p:cNvPr>
          <p:cNvCxnSpPr>
            <a:cxnSpLocks/>
          </p:cNvCxnSpPr>
          <p:nvPr/>
        </p:nvCxnSpPr>
        <p:spPr>
          <a:xfrm>
            <a:off x="8350093" y="386384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D3B22759-27FB-0BD3-584D-479383C75379}"/>
              </a:ext>
            </a:extLst>
          </p:cNvPr>
          <p:cNvCxnSpPr>
            <a:cxnSpLocks/>
          </p:cNvCxnSpPr>
          <p:nvPr/>
        </p:nvCxnSpPr>
        <p:spPr>
          <a:xfrm>
            <a:off x="8671078" y="3839240"/>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130" name="TextBox 129">
            <a:extLst>
              <a:ext uri="{FF2B5EF4-FFF2-40B4-BE49-F238E27FC236}">
                <a16:creationId xmlns:a16="http://schemas.microsoft.com/office/drawing/2014/main" id="{8006F30E-701D-DA27-1E5E-D09FD03DB304}"/>
              </a:ext>
            </a:extLst>
          </p:cNvPr>
          <p:cNvSpPr txBox="1"/>
          <p:nvPr/>
        </p:nvSpPr>
        <p:spPr>
          <a:xfrm>
            <a:off x="8234642" y="3613152"/>
            <a:ext cx="389184" cy="369332"/>
          </a:xfrm>
          <a:prstGeom prst="rect">
            <a:avLst/>
          </a:prstGeom>
          <a:noFill/>
        </p:spPr>
        <p:txBody>
          <a:bodyPr wrap="square" rtlCol="0">
            <a:spAutoFit/>
          </a:bodyPr>
          <a:lstStyle/>
          <a:p>
            <a:r>
              <a:rPr lang="en-US" sz="900" dirty="0"/>
              <a:t>0.5m</a:t>
            </a:r>
            <a:endParaRPr lang="en-GB" sz="900" dirty="0"/>
          </a:p>
        </p:txBody>
      </p:sp>
      <p:sp>
        <p:nvSpPr>
          <p:cNvPr id="131" name="TextBox 130">
            <a:extLst>
              <a:ext uri="{FF2B5EF4-FFF2-40B4-BE49-F238E27FC236}">
                <a16:creationId xmlns:a16="http://schemas.microsoft.com/office/drawing/2014/main" id="{63EDBCBB-BAA2-51FF-FC3B-294ADE02A17F}"/>
              </a:ext>
            </a:extLst>
          </p:cNvPr>
          <p:cNvSpPr txBox="1"/>
          <p:nvPr/>
        </p:nvSpPr>
        <p:spPr>
          <a:xfrm>
            <a:off x="8280762" y="4324496"/>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32" name="Straight Arrow Connector 131">
            <a:extLst>
              <a:ext uri="{FF2B5EF4-FFF2-40B4-BE49-F238E27FC236}">
                <a16:creationId xmlns:a16="http://schemas.microsoft.com/office/drawing/2014/main" id="{C350DD73-6873-9719-907D-452FD73457C0}"/>
              </a:ext>
            </a:extLst>
          </p:cNvPr>
          <p:cNvCxnSpPr>
            <a:cxnSpLocks/>
          </p:cNvCxnSpPr>
          <p:nvPr/>
        </p:nvCxnSpPr>
        <p:spPr>
          <a:xfrm>
            <a:off x="8483534" y="4333326"/>
            <a:ext cx="18754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CAF9E590-622C-98BF-AE0D-AA86F75468A6}"/>
              </a:ext>
            </a:extLst>
          </p:cNvPr>
          <p:cNvPicPr>
            <a:picLocks noChangeAspect="1"/>
          </p:cNvPicPr>
          <p:nvPr/>
        </p:nvPicPr>
        <p:blipFill>
          <a:blip r:embed="rId2"/>
          <a:srcRect t="4894" b="11130"/>
          <a:stretch/>
        </p:blipFill>
        <p:spPr>
          <a:xfrm rot="10800000" flipV="1">
            <a:off x="597936" y="3761129"/>
            <a:ext cx="850684" cy="205862"/>
          </a:xfrm>
          <a:prstGeom prst="rect">
            <a:avLst/>
          </a:prstGeom>
        </p:spPr>
      </p:pic>
      <p:cxnSp>
        <p:nvCxnSpPr>
          <p:cNvPr id="13" name="Straight Connector 12">
            <a:extLst>
              <a:ext uri="{FF2B5EF4-FFF2-40B4-BE49-F238E27FC236}">
                <a16:creationId xmlns:a16="http://schemas.microsoft.com/office/drawing/2014/main" id="{73B94BBE-B1D3-FBDB-52E8-2DD3B1DD7FCA}"/>
              </a:ext>
            </a:extLst>
          </p:cNvPr>
          <p:cNvCxnSpPr>
            <a:cxnSpLocks/>
          </p:cNvCxnSpPr>
          <p:nvPr/>
        </p:nvCxnSpPr>
        <p:spPr>
          <a:xfrm>
            <a:off x="600744"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291687A9-84FD-4FC0-FFF2-6E2CD9B5FD6D}"/>
              </a:ext>
            </a:extLst>
          </p:cNvPr>
          <p:cNvCxnSpPr>
            <a:cxnSpLocks/>
          </p:cNvCxnSpPr>
          <p:nvPr/>
        </p:nvCxnSpPr>
        <p:spPr>
          <a:xfrm>
            <a:off x="462888"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BEAFFCA-E08F-C01C-D93C-1D941F8A7F04}"/>
              </a:ext>
            </a:extLst>
          </p:cNvPr>
          <p:cNvCxnSpPr>
            <a:cxnSpLocks/>
          </p:cNvCxnSpPr>
          <p:nvPr/>
        </p:nvCxnSpPr>
        <p:spPr>
          <a:xfrm>
            <a:off x="1449922"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3CDBF5E1-98AA-7169-53E7-C7A62FD6111C}"/>
              </a:ext>
            </a:extLst>
          </p:cNvPr>
          <p:cNvCxnSpPr>
            <a:cxnSpLocks/>
          </p:cNvCxnSpPr>
          <p:nvPr/>
        </p:nvCxnSpPr>
        <p:spPr>
          <a:xfrm>
            <a:off x="1585637"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9B1A9BFB-D6B8-B1F0-F13E-2AE95E5536E2}"/>
              </a:ext>
            </a:extLst>
          </p:cNvPr>
          <p:cNvSpPr txBox="1"/>
          <p:nvPr/>
        </p:nvSpPr>
        <p:spPr>
          <a:xfrm>
            <a:off x="1733721" y="4324496"/>
            <a:ext cx="668165" cy="230832"/>
          </a:xfrm>
          <a:prstGeom prst="rect">
            <a:avLst/>
          </a:prstGeom>
          <a:noFill/>
        </p:spPr>
        <p:txBody>
          <a:bodyPr wrap="square" rtlCol="0">
            <a:spAutoFit/>
          </a:bodyPr>
          <a:lstStyle/>
          <a:p>
            <a:r>
              <a:rPr lang="en-US" sz="900" dirty="0"/>
              <a:t>10.25m</a:t>
            </a:r>
            <a:endParaRPr lang="en-GB" sz="900" dirty="0"/>
          </a:p>
        </p:txBody>
      </p:sp>
      <p:pic>
        <p:nvPicPr>
          <p:cNvPr id="25" name="Picture 24">
            <a:extLst>
              <a:ext uri="{FF2B5EF4-FFF2-40B4-BE49-F238E27FC236}">
                <a16:creationId xmlns:a16="http://schemas.microsoft.com/office/drawing/2014/main" id="{E86B495B-44EB-BDDC-40D7-DDBA52DA1BC4}"/>
              </a:ext>
            </a:extLst>
          </p:cNvPr>
          <p:cNvPicPr>
            <a:picLocks noChangeAspect="1"/>
          </p:cNvPicPr>
          <p:nvPr/>
        </p:nvPicPr>
        <p:blipFill>
          <a:blip r:embed="rId2"/>
          <a:srcRect t="4894" b="11130"/>
          <a:stretch/>
        </p:blipFill>
        <p:spPr>
          <a:xfrm rot="10800000" flipV="1">
            <a:off x="1580401" y="3761129"/>
            <a:ext cx="850684" cy="205862"/>
          </a:xfrm>
          <a:prstGeom prst="rect">
            <a:avLst/>
          </a:prstGeom>
        </p:spPr>
      </p:pic>
      <p:cxnSp>
        <p:nvCxnSpPr>
          <p:cNvPr id="26" name="Straight Connector 25">
            <a:extLst>
              <a:ext uri="{FF2B5EF4-FFF2-40B4-BE49-F238E27FC236}">
                <a16:creationId xmlns:a16="http://schemas.microsoft.com/office/drawing/2014/main" id="{D68869E9-73DB-BFAB-79F0-CF46058F587A}"/>
              </a:ext>
            </a:extLst>
          </p:cNvPr>
          <p:cNvCxnSpPr>
            <a:cxnSpLocks/>
          </p:cNvCxnSpPr>
          <p:nvPr/>
        </p:nvCxnSpPr>
        <p:spPr>
          <a:xfrm>
            <a:off x="1583209"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0F69AF1-7998-EDFD-660F-2BB1E88B3E93}"/>
              </a:ext>
            </a:extLst>
          </p:cNvPr>
          <p:cNvCxnSpPr>
            <a:cxnSpLocks/>
          </p:cNvCxnSpPr>
          <p:nvPr/>
        </p:nvCxnSpPr>
        <p:spPr>
          <a:xfrm>
            <a:off x="2432387"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8B3819DE-3C45-BF18-E20D-32EE1917EDFC}"/>
              </a:ext>
            </a:extLst>
          </p:cNvPr>
          <p:cNvCxnSpPr>
            <a:cxnSpLocks/>
          </p:cNvCxnSpPr>
          <p:nvPr/>
        </p:nvCxnSpPr>
        <p:spPr>
          <a:xfrm>
            <a:off x="242881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7" name="Picture 36">
            <a:extLst>
              <a:ext uri="{FF2B5EF4-FFF2-40B4-BE49-F238E27FC236}">
                <a16:creationId xmlns:a16="http://schemas.microsoft.com/office/drawing/2014/main" id="{0F93C232-D974-3FB9-AAC7-1F3DC83D11EC}"/>
              </a:ext>
            </a:extLst>
          </p:cNvPr>
          <p:cNvPicPr>
            <a:picLocks noChangeAspect="1"/>
          </p:cNvPicPr>
          <p:nvPr/>
        </p:nvPicPr>
        <p:blipFill>
          <a:blip r:embed="rId2"/>
          <a:srcRect t="4894" b="11130"/>
          <a:stretch/>
        </p:blipFill>
        <p:spPr>
          <a:xfrm rot="10800000" flipV="1">
            <a:off x="2568695" y="3760912"/>
            <a:ext cx="850684" cy="205862"/>
          </a:xfrm>
          <a:prstGeom prst="rect">
            <a:avLst/>
          </a:prstGeom>
        </p:spPr>
      </p:pic>
      <p:cxnSp>
        <p:nvCxnSpPr>
          <p:cNvPr id="38" name="Straight Arrow Connector 37">
            <a:extLst>
              <a:ext uri="{FF2B5EF4-FFF2-40B4-BE49-F238E27FC236}">
                <a16:creationId xmlns:a16="http://schemas.microsoft.com/office/drawing/2014/main" id="{FEB74D72-63B9-48A0-BF2F-38938EBB5D16}"/>
              </a:ext>
            </a:extLst>
          </p:cNvPr>
          <p:cNvCxnSpPr>
            <a:cxnSpLocks/>
          </p:cNvCxnSpPr>
          <p:nvPr/>
        </p:nvCxnSpPr>
        <p:spPr>
          <a:xfrm>
            <a:off x="341537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9" name="Picture 38">
            <a:extLst>
              <a:ext uri="{FF2B5EF4-FFF2-40B4-BE49-F238E27FC236}">
                <a16:creationId xmlns:a16="http://schemas.microsoft.com/office/drawing/2014/main" id="{00621FA9-8C1B-A87C-1C5E-6D8B8EF5C582}"/>
              </a:ext>
            </a:extLst>
          </p:cNvPr>
          <p:cNvPicPr>
            <a:picLocks noChangeAspect="1"/>
          </p:cNvPicPr>
          <p:nvPr/>
        </p:nvPicPr>
        <p:blipFill>
          <a:blip r:embed="rId2"/>
          <a:srcRect t="4894" b="11130"/>
          <a:stretch/>
        </p:blipFill>
        <p:spPr>
          <a:xfrm rot="10800000" flipV="1">
            <a:off x="3555255" y="3760913"/>
            <a:ext cx="850684" cy="205862"/>
          </a:xfrm>
          <a:prstGeom prst="rect">
            <a:avLst/>
          </a:prstGeom>
        </p:spPr>
      </p:pic>
      <p:cxnSp>
        <p:nvCxnSpPr>
          <p:cNvPr id="40" name="Straight Arrow Connector 39">
            <a:extLst>
              <a:ext uri="{FF2B5EF4-FFF2-40B4-BE49-F238E27FC236}">
                <a16:creationId xmlns:a16="http://schemas.microsoft.com/office/drawing/2014/main" id="{226B3F59-A5EB-A869-303F-C83A03C71CAC}"/>
              </a:ext>
            </a:extLst>
          </p:cNvPr>
          <p:cNvCxnSpPr>
            <a:cxnSpLocks/>
          </p:cNvCxnSpPr>
          <p:nvPr/>
        </p:nvCxnSpPr>
        <p:spPr>
          <a:xfrm>
            <a:off x="4401930"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4" name="Picture 43">
            <a:extLst>
              <a:ext uri="{FF2B5EF4-FFF2-40B4-BE49-F238E27FC236}">
                <a16:creationId xmlns:a16="http://schemas.microsoft.com/office/drawing/2014/main" id="{6D405629-6E5C-9C4E-C2A7-4CDB66EE10C2}"/>
              </a:ext>
            </a:extLst>
          </p:cNvPr>
          <p:cNvPicPr>
            <a:picLocks noChangeAspect="1"/>
          </p:cNvPicPr>
          <p:nvPr/>
        </p:nvPicPr>
        <p:blipFill>
          <a:blip r:embed="rId2"/>
          <a:srcRect t="4894" b="11130"/>
          <a:stretch/>
        </p:blipFill>
        <p:spPr>
          <a:xfrm rot="10800000" flipV="1">
            <a:off x="4541814" y="3760913"/>
            <a:ext cx="850684" cy="205862"/>
          </a:xfrm>
          <a:prstGeom prst="rect">
            <a:avLst/>
          </a:prstGeom>
        </p:spPr>
      </p:pic>
      <p:cxnSp>
        <p:nvCxnSpPr>
          <p:cNvPr id="46" name="Straight Arrow Connector 45">
            <a:extLst>
              <a:ext uri="{FF2B5EF4-FFF2-40B4-BE49-F238E27FC236}">
                <a16:creationId xmlns:a16="http://schemas.microsoft.com/office/drawing/2014/main" id="{77C6A689-F9AB-8DB2-9089-FF7FA243A4E4}"/>
              </a:ext>
            </a:extLst>
          </p:cNvPr>
          <p:cNvCxnSpPr>
            <a:cxnSpLocks/>
          </p:cNvCxnSpPr>
          <p:nvPr/>
        </p:nvCxnSpPr>
        <p:spPr>
          <a:xfrm>
            <a:off x="5388488"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9" name="Picture 48">
            <a:extLst>
              <a:ext uri="{FF2B5EF4-FFF2-40B4-BE49-F238E27FC236}">
                <a16:creationId xmlns:a16="http://schemas.microsoft.com/office/drawing/2014/main" id="{0617386A-6C03-B478-F823-949102DA725A}"/>
              </a:ext>
            </a:extLst>
          </p:cNvPr>
          <p:cNvPicPr>
            <a:picLocks noChangeAspect="1"/>
          </p:cNvPicPr>
          <p:nvPr/>
        </p:nvPicPr>
        <p:blipFill>
          <a:blip r:embed="rId2"/>
          <a:srcRect t="4894" b="11130"/>
          <a:stretch/>
        </p:blipFill>
        <p:spPr>
          <a:xfrm rot="10800000" flipV="1">
            <a:off x="5528372" y="3760912"/>
            <a:ext cx="850684" cy="205862"/>
          </a:xfrm>
          <a:prstGeom prst="rect">
            <a:avLst/>
          </a:prstGeom>
        </p:spPr>
      </p:pic>
      <p:cxnSp>
        <p:nvCxnSpPr>
          <p:cNvPr id="52" name="Straight Arrow Connector 51">
            <a:extLst>
              <a:ext uri="{FF2B5EF4-FFF2-40B4-BE49-F238E27FC236}">
                <a16:creationId xmlns:a16="http://schemas.microsoft.com/office/drawing/2014/main" id="{EDC2D1FF-4964-BA1C-1D59-18BA55C9D1E7}"/>
              </a:ext>
            </a:extLst>
          </p:cNvPr>
          <p:cNvCxnSpPr>
            <a:cxnSpLocks/>
          </p:cNvCxnSpPr>
          <p:nvPr/>
        </p:nvCxnSpPr>
        <p:spPr>
          <a:xfrm>
            <a:off x="6375046"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4" name="Picture 53">
            <a:extLst>
              <a:ext uri="{FF2B5EF4-FFF2-40B4-BE49-F238E27FC236}">
                <a16:creationId xmlns:a16="http://schemas.microsoft.com/office/drawing/2014/main" id="{BE642989-9710-669D-7254-8D2FA77B4FEB}"/>
              </a:ext>
            </a:extLst>
          </p:cNvPr>
          <p:cNvPicPr>
            <a:picLocks noChangeAspect="1"/>
          </p:cNvPicPr>
          <p:nvPr/>
        </p:nvPicPr>
        <p:blipFill>
          <a:blip r:embed="rId2"/>
          <a:srcRect t="4894" b="11130"/>
          <a:stretch/>
        </p:blipFill>
        <p:spPr>
          <a:xfrm rot="10800000" flipV="1">
            <a:off x="6514930" y="3760912"/>
            <a:ext cx="850684" cy="205862"/>
          </a:xfrm>
          <a:prstGeom prst="rect">
            <a:avLst/>
          </a:prstGeom>
        </p:spPr>
      </p:pic>
      <p:cxnSp>
        <p:nvCxnSpPr>
          <p:cNvPr id="55" name="Straight Arrow Connector 54">
            <a:extLst>
              <a:ext uri="{FF2B5EF4-FFF2-40B4-BE49-F238E27FC236}">
                <a16:creationId xmlns:a16="http://schemas.microsoft.com/office/drawing/2014/main" id="{27127D25-0097-8A8F-DE15-85DC7A7A9FFC}"/>
              </a:ext>
            </a:extLst>
          </p:cNvPr>
          <p:cNvCxnSpPr>
            <a:cxnSpLocks/>
          </p:cNvCxnSpPr>
          <p:nvPr/>
        </p:nvCxnSpPr>
        <p:spPr>
          <a:xfrm>
            <a:off x="7361605" y="3861874"/>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6" name="Picture 55">
            <a:extLst>
              <a:ext uri="{FF2B5EF4-FFF2-40B4-BE49-F238E27FC236}">
                <a16:creationId xmlns:a16="http://schemas.microsoft.com/office/drawing/2014/main" id="{129AEF23-26FB-BFE3-073A-2D1E1E66C4CD}"/>
              </a:ext>
            </a:extLst>
          </p:cNvPr>
          <p:cNvPicPr>
            <a:picLocks noChangeAspect="1"/>
          </p:cNvPicPr>
          <p:nvPr/>
        </p:nvPicPr>
        <p:blipFill>
          <a:blip r:embed="rId2"/>
          <a:srcRect t="4894" b="11130"/>
          <a:stretch/>
        </p:blipFill>
        <p:spPr>
          <a:xfrm rot="10800000" flipV="1">
            <a:off x="7501488" y="3757648"/>
            <a:ext cx="850684" cy="205862"/>
          </a:xfrm>
          <a:prstGeom prst="rect">
            <a:avLst/>
          </a:prstGeom>
        </p:spPr>
      </p:pic>
      <p:cxnSp>
        <p:nvCxnSpPr>
          <p:cNvPr id="57" name="Straight Arrow Connector 56">
            <a:extLst>
              <a:ext uri="{FF2B5EF4-FFF2-40B4-BE49-F238E27FC236}">
                <a16:creationId xmlns:a16="http://schemas.microsoft.com/office/drawing/2014/main" id="{780B7A06-D564-BE63-5532-25E5054902CD}"/>
              </a:ext>
            </a:extLst>
          </p:cNvPr>
          <p:cNvCxnSpPr>
            <a:cxnSpLocks/>
          </p:cNvCxnSpPr>
          <p:nvPr/>
        </p:nvCxnSpPr>
        <p:spPr>
          <a:xfrm>
            <a:off x="290060" y="4692101"/>
            <a:ext cx="838101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7C8564B7-803D-79B7-0162-EE47A259CC4C}"/>
              </a:ext>
            </a:extLst>
          </p:cNvPr>
          <p:cNvSpPr txBox="1"/>
          <p:nvPr/>
        </p:nvSpPr>
        <p:spPr>
          <a:xfrm>
            <a:off x="3776319" y="4698860"/>
            <a:ext cx="559111" cy="230832"/>
          </a:xfrm>
          <a:prstGeom prst="rect">
            <a:avLst/>
          </a:prstGeom>
          <a:noFill/>
        </p:spPr>
        <p:txBody>
          <a:bodyPr wrap="square" rtlCol="0">
            <a:spAutoFit/>
          </a:bodyPr>
          <a:lstStyle/>
          <a:p>
            <a:r>
              <a:rPr lang="en-US" sz="900" dirty="0"/>
              <a:t>89.6m</a:t>
            </a:r>
            <a:endParaRPr lang="en-GB" sz="900" dirty="0"/>
          </a:p>
        </p:txBody>
      </p:sp>
      <p:cxnSp>
        <p:nvCxnSpPr>
          <p:cNvPr id="2" name="Straight Arrow Connector 1">
            <a:extLst>
              <a:ext uri="{FF2B5EF4-FFF2-40B4-BE49-F238E27FC236}">
                <a16:creationId xmlns:a16="http://schemas.microsoft.com/office/drawing/2014/main" id="{B076CB2F-4AB8-60FF-014C-AAA88C74B110}"/>
              </a:ext>
            </a:extLst>
          </p:cNvPr>
          <p:cNvCxnSpPr>
            <a:cxnSpLocks/>
          </p:cNvCxnSpPr>
          <p:nvPr/>
        </p:nvCxnSpPr>
        <p:spPr>
          <a:xfrm flipH="1">
            <a:off x="1597871" y="948017"/>
            <a:ext cx="15836" cy="8409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452ABB7A-1CD3-B8A7-2F4C-94992CE10514}"/>
              </a:ext>
            </a:extLst>
          </p:cNvPr>
          <p:cNvSpPr txBox="1"/>
          <p:nvPr/>
        </p:nvSpPr>
        <p:spPr>
          <a:xfrm rot="16200000">
            <a:off x="4545059" y="2009141"/>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5" name="TextBox 4">
            <a:extLst>
              <a:ext uri="{FF2B5EF4-FFF2-40B4-BE49-F238E27FC236}">
                <a16:creationId xmlns:a16="http://schemas.microsoft.com/office/drawing/2014/main" id="{E1C734AA-0504-8850-B942-A48642A315EE}"/>
              </a:ext>
            </a:extLst>
          </p:cNvPr>
          <p:cNvSpPr txBox="1"/>
          <p:nvPr/>
        </p:nvSpPr>
        <p:spPr>
          <a:xfrm>
            <a:off x="5023092" y="1743685"/>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7" name="Straight Arrow Connector 6">
            <a:extLst>
              <a:ext uri="{FF2B5EF4-FFF2-40B4-BE49-F238E27FC236}">
                <a16:creationId xmlns:a16="http://schemas.microsoft.com/office/drawing/2014/main" id="{ECD9D414-5F6E-597F-8501-803DB7ACAF58}"/>
              </a:ext>
            </a:extLst>
          </p:cNvPr>
          <p:cNvCxnSpPr>
            <a:cxnSpLocks/>
            <a:stCxn id="10" idx="2"/>
          </p:cNvCxnSpPr>
          <p:nvPr/>
        </p:nvCxnSpPr>
        <p:spPr>
          <a:xfrm flipH="1">
            <a:off x="4403804" y="916900"/>
            <a:ext cx="10789" cy="8267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1512E4D0-8A3C-43A4-E48D-C4C66B2F2101}"/>
              </a:ext>
            </a:extLst>
          </p:cNvPr>
          <p:cNvSpPr txBox="1"/>
          <p:nvPr/>
        </p:nvSpPr>
        <p:spPr>
          <a:xfrm>
            <a:off x="4260544" y="668691"/>
            <a:ext cx="308098" cy="248209"/>
          </a:xfrm>
          <a:prstGeom prst="rect">
            <a:avLst/>
          </a:prstGeom>
          <a:noFill/>
          <a:ln w="3175">
            <a:solidFill>
              <a:schemeClr val="tx1"/>
            </a:solidFill>
          </a:ln>
        </p:spPr>
        <p:txBody>
          <a:bodyPr wrap="none" rtlCol="0">
            <a:spAutoFit/>
          </a:bodyPr>
          <a:lstStyle/>
          <a:p>
            <a:r>
              <a:rPr lang="fr-CH" sz="1013" dirty="0"/>
              <a:t>IP</a:t>
            </a:r>
            <a:endParaRPr lang="en-US" sz="1013" dirty="0"/>
          </a:p>
        </p:txBody>
      </p:sp>
      <p:cxnSp>
        <p:nvCxnSpPr>
          <p:cNvPr id="12" name="Straight Arrow Connector 11">
            <a:extLst>
              <a:ext uri="{FF2B5EF4-FFF2-40B4-BE49-F238E27FC236}">
                <a16:creationId xmlns:a16="http://schemas.microsoft.com/office/drawing/2014/main" id="{B72EEDC0-6C83-EFF9-08A1-CDDCA31B3DD2}"/>
              </a:ext>
            </a:extLst>
          </p:cNvPr>
          <p:cNvCxnSpPr>
            <a:cxnSpLocks/>
            <a:stCxn id="16" idx="3"/>
          </p:cNvCxnSpPr>
          <p:nvPr/>
        </p:nvCxnSpPr>
        <p:spPr>
          <a:xfrm>
            <a:off x="2954355" y="1086517"/>
            <a:ext cx="14475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8139E226-EC81-864A-D811-AE771CB08945}"/>
              </a:ext>
            </a:extLst>
          </p:cNvPr>
          <p:cNvCxnSpPr>
            <a:cxnSpLocks/>
            <a:stCxn id="16" idx="1"/>
          </p:cNvCxnSpPr>
          <p:nvPr/>
        </p:nvCxnSpPr>
        <p:spPr>
          <a:xfrm flipH="1">
            <a:off x="1613707" y="1086517"/>
            <a:ext cx="54042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4C2099EF-23DA-78C2-889C-B49C103A4845}"/>
              </a:ext>
            </a:extLst>
          </p:cNvPr>
          <p:cNvSpPr txBox="1"/>
          <p:nvPr/>
        </p:nvSpPr>
        <p:spPr>
          <a:xfrm>
            <a:off x="2154136" y="948017"/>
            <a:ext cx="800219" cy="276999"/>
          </a:xfrm>
          <a:prstGeom prst="rect">
            <a:avLst/>
          </a:prstGeom>
          <a:noFill/>
        </p:spPr>
        <p:txBody>
          <a:bodyPr wrap="none" rtlCol="0">
            <a:spAutoFit/>
          </a:bodyPr>
          <a:lstStyle/>
          <a:p>
            <a:r>
              <a:rPr lang="en-CH" sz="1200" b="0" i="0" u="none" strike="noStrike">
                <a:solidFill>
                  <a:srgbClr val="212121"/>
                </a:solidFill>
                <a:effectLst/>
                <a:latin typeface="Aptos" panose="020B0004020202020204" pitchFamily="34" charset="0"/>
              </a:rPr>
              <a:t>673.55 </a:t>
            </a:r>
            <a:r>
              <a:rPr lang="en-CH" sz="1200" b="0" i="0" u="none" strike="noStrike" dirty="0">
                <a:solidFill>
                  <a:srgbClr val="212121"/>
                </a:solidFill>
                <a:effectLst/>
                <a:latin typeface="Aptos" panose="020B0004020202020204" pitchFamily="34" charset="0"/>
              </a:rPr>
              <a:t>m</a:t>
            </a:r>
            <a:endParaRPr lang="en-US" sz="1013" dirty="0"/>
          </a:p>
        </p:txBody>
      </p:sp>
      <p:sp>
        <p:nvSpPr>
          <p:cNvPr id="17" name="TextBox 16">
            <a:extLst>
              <a:ext uri="{FF2B5EF4-FFF2-40B4-BE49-F238E27FC236}">
                <a16:creationId xmlns:a16="http://schemas.microsoft.com/office/drawing/2014/main" id="{4BEF4B4C-501C-BB77-EC98-8BAA6AC1DD8A}"/>
              </a:ext>
            </a:extLst>
          </p:cNvPr>
          <p:cNvSpPr txBox="1"/>
          <p:nvPr/>
        </p:nvSpPr>
        <p:spPr>
          <a:xfrm rot="16200000">
            <a:off x="4892540" y="200914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8" name="TextBox 17">
            <a:extLst>
              <a:ext uri="{FF2B5EF4-FFF2-40B4-BE49-F238E27FC236}">
                <a16:creationId xmlns:a16="http://schemas.microsoft.com/office/drawing/2014/main" id="{8455ECEB-F93B-DFE6-5E5A-4DFB7DEC1AC9}"/>
              </a:ext>
            </a:extLst>
          </p:cNvPr>
          <p:cNvSpPr txBox="1"/>
          <p:nvPr/>
        </p:nvSpPr>
        <p:spPr>
          <a:xfrm rot="16200000">
            <a:off x="3518591" y="201519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9" name="TextBox 18">
            <a:extLst>
              <a:ext uri="{FF2B5EF4-FFF2-40B4-BE49-F238E27FC236}">
                <a16:creationId xmlns:a16="http://schemas.microsoft.com/office/drawing/2014/main" id="{64C08FF9-DECD-DC8F-0B92-611D2591D5B0}"/>
              </a:ext>
            </a:extLst>
          </p:cNvPr>
          <p:cNvSpPr txBox="1"/>
          <p:nvPr/>
        </p:nvSpPr>
        <p:spPr>
          <a:xfrm>
            <a:off x="3996624" y="1749737"/>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0" name="TextBox 19">
            <a:extLst>
              <a:ext uri="{FF2B5EF4-FFF2-40B4-BE49-F238E27FC236}">
                <a16:creationId xmlns:a16="http://schemas.microsoft.com/office/drawing/2014/main" id="{2A907738-E429-4537-E053-0AE1128814E5}"/>
              </a:ext>
            </a:extLst>
          </p:cNvPr>
          <p:cNvSpPr txBox="1"/>
          <p:nvPr/>
        </p:nvSpPr>
        <p:spPr>
          <a:xfrm rot="16200000">
            <a:off x="3177053" y="2015192"/>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2" name="TextBox 21">
            <a:extLst>
              <a:ext uri="{FF2B5EF4-FFF2-40B4-BE49-F238E27FC236}">
                <a16:creationId xmlns:a16="http://schemas.microsoft.com/office/drawing/2014/main" id="{42039808-EF95-C44B-4DB4-46B24E5063DA}"/>
              </a:ext>
            </a:extLst>
          </p:cNvPr>
          <p:cNvSpPr txBox="1"/>
          <p:nvPr/>
        </p:nvSpPr>
        <p:spPr>
          <a:xfrm>
            <a:off x="3655086" y="1749736"/>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8" name="TextBox 27">
            <a:extLst>
              <a:ext uri="{FF2B5EF4-FFF2-40B4-BE49-F238E27FC236}">
                <a16:creationId xmlns:a16="http://schemas.microsoft.com/office/drawing/2014/main" id="{F5FDB602-6310-95A4-A69F-D78A274B5766}"/>
              </a:ext>
            </a:extLst>
          </p:cNvPr>
          <p:cNvSpPr txBox="1"/>
          <p:nvPr/>
        </p:nvSpPr>
        <p:spPr>
          <a:xfrm rot="16200000">
            <a:off x="2835207" y="2015527"/>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9" name="TextBox 28">
            <a:extLst>
              <a:ext uri="{FF2B5EF4-FFF2-40B4-BE49-F238E27FC236}">
                <a16:creationId xmlns:a16="http://schemas.microsoft.com/office/drawing/2014/main" id="{26BD189A-2F8F-776D-4EF3-B155B58D991B}"/>
              </a:ext>
            </a:extLst>
          </p:cNvPr>
          <p:cNvSpPr txBox="1"/>
          <p:nvPr/>
        </p:nvSpPr>
        <p:spPr>
          <a:xfrm>
            <a:off x="3313240" y="175007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0" name="TextBox 29">
            <a:extLst>
              <a:ext uri="{FF2B5EF4-FFF2-40B4-BE49-F238E27FC236}">
                <a16:creationId xmlns:a16="http://schemas.microsoft.com/office/drawing/2014/main" id="{38A4319F-3C04-8755-CD74-80196E718946}"/>
              </a:ext>
            </a:extLst>
          </p:cNvPr>
          <p:cNvSpPr txBox="1"/>
          <p:nvPr/>
        </p:nvSpPr>
        <p:spPr>
          <a:xfrm rot="16200000">
            <a:off x="2493669" y="2015526"/>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1" name="TextBox 30">
            <a:extLst>
              <a:ext uri="{FF2B5EF4-FFF2-40B4-BE49-F238E27FC236}">
                <a16:creationId xmlns:a16="http://schemas.microsoft.com/office/drawing/2014/main" id="{B3EAAC1E-2CA4-4E25-1A76-D7D245A08D4B}"/>
              </a:ext>
            </a:extLst>
          </p:cNvPr>
          <p:cNvSpPr txBox="1"/>
          <p:nvPr/>
        </p:nvSpPr>
        <p:spPr>
          <a:xfrm>
            <a:off x="2971702" y="175007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2" name="TextBox 31">
            <a:extLst>
              <a:ext uri="{FF2B5EF4-FFF2-40B4-BE49-F238E27FC236}">
                <a16:creationId xmlns:a16="http://schemas.microsoft.com/office/drawing/2014/main" id="{1343983E-81A8-A188-0E84-341B7F13ECB3}"/>
              </a:ext>
            </a:extLst>
          </p:cNvPr>
          <p:cNvSpPr txBox="1"/>
          <p:nvPr/>
        </p:nvSpPr>
        <p:spPr>
          <a:xfrm rot="16200000">
            <a:off x="2148637" y="201519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3" name="TextBox 32">
            <a:extLst>
              <a:ext uri="{FF2B5EF4-FFF2-40B4-BE49-F238E27FC236}">
                <a16:creationId xmlns:a16="http://schemas.microsoft.com/office/drawing/2014/main" id="{AFF0A53F-83C9-1172-1FC9-BE32CBC5C1D7}"/>
              </a:ext>
            </a:extLst>
          </p:cNvPr>
          <p:cNvSpPr txBox="1"/>
          <p:nvPr/>
        </p:nvSpPr>
        <p:spPr>
          <a:xfrm>
            <a:off x="2626670" y="174973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4" name="TextBox 33">
            <a:extLst>
              <a:ext uri="{FF2B5EF4-FFF2-40B4-BE49-F238E27FC236}">
                <a16:creationId xmlns:a16="http://schemas.microsoft.com/office/drawing/2014/main" id="{46B30FAB-E6B7-A2DE-B398-E814606E14B3}"/>
              </a:ext>
            </a:extLst>
          </p:cNvPr>
          <p:cNvSpPr txBox="1"/>
          <p:nvPr/>
        </p:nvSpPr>
        <p:spPr>
          <a:xfrm rot="16200000">
            <a:off x="1807099" y="2015189"/>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5" name="TextBox 34">
            <a:extLst>
              <a:ext uri="{FF2B5EF4-FFF2-40B4-BE49-F238E27FC236}">
                <a16:creationId xmlns:a16="http://schemas.microsoft.com/office/drawing/2014/main" id="{FED1DD07-6F36-991E-E2FD-BCC01E79DDDE}"/>
              </a:ext>
            </a:extLst>
          </p:cNvPr>
          <p:cNvSpPr txBox="1"/>
          <p:nvPr/>
        </p:nvSpPr>
        <p:spPr>
          <a:xfrm>
            <a:off x="2285132" y="1749733"/>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41" name="TextBox 40">
            <a:extLst>
              <a:ext uri="{FF2B5EF4-FFF2-40B4-BE49-F238E27FC236}">
                <a16:creationId xmlns:a16="http://schemas.microsoft.com/office/drawing/2014/main" id="{78E2EED7-F83A-8A11-3A47-5D2737188703}"/>
              </a:ext>
            </a:extLst>
          </p:cNvPr>
          <p:cNvSpPr txBox="1"/>
          <p:nvPr/>
        </p:nvSpPr>
        <p:spPr>
          <a:xfrm>
            <a:off x="1943286" y="175006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47" name="TextBox 46">
            <a:extLst>
              <a:ext uri="{FF2B5EF4-FFF2-40B4-BE49-F238E27FC236}">
                <a16:creationId xmlns:a16="http://schemas.microsoft.com/office/drawing/2014/main" id="{67C275C5-CC58-4BEF-B4AF-2C98F1985B43}"/>
              </a:ext>
            </a:extLst>
          </p:cNvPr>
          <p:cNvSpPr txBox="1"/>
          <p:nvPr/>
        </p:nvSpPr>
        <p:spPr>
          <a:xfrm>
            <a:off x="1597871" y="174513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48" name="TextBox 47">
            <a:extLst>
              <a:ext uri="{FF2B5EF4-FFF2-40B4-BE49-F238E27FC236}">
                <a16:creationId xmlns:a16="http://schemas.microsoft.com/office/drawing/2014/main" id="{46B9CA26-032B-3976-CFBF-33105C868DAA}"/>
              </a:ext>
            </a:extLst>
          </p:cNvPr>
          <p:cNvSpPr txBox="1"/>
          <p:nvPr/>
        </p:nvSpPr>
        <p:spPr>
          <a:xfrm rot="16200000">
            <a:off x="1465253" y="200914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50" name="TextBox 49">
            <a:extLst>
              <a:ext uri="{FF2B5EF4-FFF2-40B4-BE49-F238E27FC236}">
                <a16:creationId xmlns:a16="http://schemas.microsoft.com/office/drawing/2014/main" id="{1F87F4A9-CC54-BDFC-A1B7-4DA7204EE99E}"/>
              </a:ext>
            </a:extLst>
          </p:cNvPr>
          <p:cNvSpPr txBox="1"/>
          <p:nvPr/>
        </p:nvSpPr>
        <p:spPr>
          <a:xfrm>
            <a:off x="4669299" y="174368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129" name="Rectangle 128">
            <a:extLst>
              <a:ext uri="{FF2B5EF4-FFF2-40B4-BE49-F238E27FC236}">
                <a16:creationId xmlns:a16="http://schemas.microsoft.com/office/drawing/2014/main" id="{5F36302F-0753-ABAE-C8C8-3DFB1FC50EA6}"/>
              </a:ext>
            </a:extLst>
          </p:cNvPr>
          <p:cNvSpPr/>
          <p:nvPr/>
        </p:nvSpPr>
        <p:spPr>
          <a:xfrm>
            <a:off x="2297414" y="1748391"/>
            <a:ext cx="456699" cy="72438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8" name="Title 1">
            <a:extLst>
              <a:ext uri="{FF2B5EF4-FFF2-40B4-BE49-F238E27FC236}">
                <a16:creationId xmlns:a16="http://schemas.microsoft.com/office/drawing/2014/main" id="{92A36B23-72CE-32EA-3356-F910947C861A}"/>
              </a:ext>
            </a:extLst>
          </p:cNvPr>
          <p:cNvSpPr txBox="1">
            <a:spLocks/>
          </p:cNvSpPr>
          <p:nvPr/>
        </p:nvSpPr>
        <p:spPr>
          <a:xfrm>
            <a:off x="683568" y="-24887"/>
            <a:ext cx="8263350" cy="409774"/>
          </a:xfrm>
          <a:prstGeom prst="rect">
            <a:avLst/>
          </a:prstGeom>
        </p:spPr>
        <p:txBody>
          <a:bodyPr vert="horz" lIns="91440" tIns="45720" rIns="91440" bIns="45720" rtlCol="0" anchor="b" anchorCtr="0">
            <a:noAutofit/>
          </a:bodyPr>
          <a:lstStyle>
            <a:lvl1pPr algn="ctr" defTabSz="685800" rtl="0" eaLnBrk="1" latinLnBrk="0" hangingPunct="1">
              <a:lnSpc>
                <a:spcPts val="3000"/>
              </a:lnSpc>
              <a:spcBef>
                <a:spcPct val="0"/>
              </a:spcBef>
              <a:buNone/>
              <a:defRPr sz="4500" kern="1200">
                <a:solidFill>
                  <a:schemeClr val="tx1"/>
                </a:solidFill>
                <a:latin typeface="+mj-lt"/>
                <a:ea typeface="+mj-ea"/>
                <a:cs typeface="+mj-cs"/>
              </a:defRPr>
            </a:lvl1pPr>
          </a:lstStyle>
          <a:p>
            <a:r>
              <a:rPr lang="fr-CH" sz="2400" dirty="0">
                <a:solidFill>
                  <a:schemeClr val="bg1"/>
                </a:solidFill>
              </a:rPr>
              <a:t>Longitudinal </a:t>
            </a:r>
            <a:r>
              <a:rPr lang="fr-CH" sz="2400" dirty="0" err="1">
                <a:solidFill>
                  <a:schemeClr val="bg1"/>
                </a:solidFill>
              </a:rPr>
              <a:t>spacing</a:t>
            </a:r>
            <a:r>
              <a:rPr lang="fr-CH" sz="2400" dirty="0">
                <a:solidFill>
                  <a:schemeClr val="bg1"/>
                </a:solidFill>
              </a:rPr>
              <a:t> </a:t>
            </a:r>
            <a:r>
              <a:rPr lang="fr-CH" sz="2400" dirty="0" err="1">
                <a:solidFill>
                  <a:schemeClr val="bg1"/>
                </a:solidFill>
              </a:rPr>
              <a:t>Pt.L</a:t>
            </a:r>
            <a:endParaRPr lang="en-GB" sz="2400" dirty="0">
              <a:solidFill>
                <a:schemeClr val="bg1"/>
              </a:solidFill>
            </a:endParaRPr>
          </a:p>
        </p:txBody>
      </p:sp>
      <p:sp>
        <p:nvSpPr>
          <p:cNvPr id="62" name="TextBox 61">
            <a:extLst>
              <a:ext uri="{FF2B5EF4-FFF2-40B4-BE49-F238E27FC236}">
                <a16:creationId xmlns:a16="http://schemas.microsoft.com/office/drawing/2014/main" id="{F258491A-8D3C-1F4C-2CCE-F9DA5D804BF2}"/>
              </a:ext>
            </a:extLst>
          </p:cNvPr>
          <p:cNvSpPr txBox="1"/>
          <p:nvPr/>
        </p:nvSpPr>
        <p:spPr>
          <a:xfrm>
            <a:off x="7450828" y="4616881"/>
            <a:ext cx="1189749" cy="489045"/>
          </a:xfrm>
          <a:prstGeom prst="rect">
            <a:avLst/>
          </a:prstGeom>
          <a:noFill/>
        </p:spPr>
        <p:txBody>
          <a:bodyPr wrap="none" rtlCol="0">
            <a:spAutoFit/>
          </a:bodyPr>
          <a:lstStyle/>
          <a:p>
            <a:pPr algn="l">
              <a:lnSpc>
                <a:spcPts val="3700"/>
              </a:lnSpc>
            </a:pPr>
            <a:r>
              <a:rPr lang="en-US" sz="1400" dirty="0"/>
              <a:t>K. Canderan</a:t>
            </a:r>
          </a:p>
        </p:txBody>
      </p:sp>
      <p:sp>
        <p:nvSpPr>
          <p:cNvPr id="67" name="TextBox 66">
            <a:extLst>
              <a:ext uri="{FF2B5EF4-FFF2-40B4-BE49-F238E27FC236}">
                <a16:creationId xmlns:a16="http://schemas.microsoft.com/office/drawing/2014/main" id="{F2BE8F09-8A09-C821-211E-2883B71B7B41}"/>
              </a:ext>
            </a:extLst>
          </p:cNvPr>
          <p:cNvSpPr txBox="1"/>
          <p:nvPr/>
        </p:nvSpPr>
        <p:spPr>
          <a:xfrm>
            <a:off x="253412" y="391816"/>
            <a:ext cx="3629316" cy="400110"/>
          </a:xfrm>
          <a:prstGeom prst="rect">
            <a:avLst/>
          </a:prstGeom>
          <a:solidFill>
            <a:schemeClr val="bg1"/>
          </a:solidFill>
        </p:spPr>
        <p:txBody>
          <a:bodyPr wrap="square">
            <a:spAutoFit/>
          </a:bodyPr>
          <a:lstStyle/>
          <a:p>
            <a:r>
              <a:rPr lang="en-US" sz="2000" dirty="0"/>
              <a:t>2 - Integrations in Pts H and L</a:t>
            </a:r>
          </a:p>
        </p:txBody>
      </p:sp>
    </p:spTree>
    <p:extLst>
      <p:ext uri="{BB962C8B-B14F-4D97-AF65-F5344CB8AC3E}">
        <p14:creationId xmlns:p14="http://schemas.microsoft.com/office/powerpoint/2010/main" val="46766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4361D-EFBB-C76A-F58D-75C080DB1407}"/>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4808C00-6F04-91F8-33A6-016F9001E17E}"/>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15</a:t>
            </a:fld>
            <a:endParaRPr lang="de-AT" dirty="0"/>
          </a:p>
        </p:txBody>
      </p:sp>
      <p:pic>
        <p:nvPicPr>
          <p:cNvPr id="10" name="Picture 9">
            <a:extLst>
              <a:ext uri="{FF2B5EF4-FFF2-40B4-BE49-F238E27FC236}">
                <a16:creationId xmlns:a16="http://schemas.microsoft.com/office/drawing/2014/main" id="{51233915-7AA7-4C46-D4B2-332B97FF0C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2462" y="648072"/>
            <a:ext cx="792857" cy="347834"/>
          </a:xfrm>
          <a:prstGeom prst="rect">
            <a:avLst/>
          </a:prstGeom>
        </p:spPr>
      </p:pic>
      <p:sp>
        <p:nvSpPr>
          <p:cNvPr id="2" name="Textfeld 4">
            <a:extLst>
              <a:ext uri="{FF2B5EF4-FFF2-40B4-BE49-F238E27FC236}">
                <a16:creationId xmlns:a16="http://schemas.microsoft.com/office/drawing/2014/main" id="{B37981CE-F04B-5E5A-62EA-37B6C7A20FCB}"/>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pic>
        <p:nvPicPr>
          <p:cNvPr id="11" name="Picture 10">
            <a:extLst>
              <a:ext uri="{FF2B5EF4-FFF2-40B4-BE49-F238E27FC236}">
                <a16:creationId xmlns:a16="http://schemas.microsoft.com/office/drawing/2014/main" id="{89F7A0CE-57CE-7AA7-3CAC-34EC983F63BC}"/>
              </a:ext>
            </a:extLst>
          </p:cNvPr>
          <p:cNvPicPr>
            <a:picLocks noChangeAspect="1"/>
          </p:cNvPicPr>
          <p:nvPr/>
        </p:nvPicPr>
        <p:blipFill>
          <a:blip r:embed="rId3"/>
          <a:srcRect r="13740"/>
          <a:stretch/>
        </p:blipFill>
        <p:spPr>
          <a:xfrm>
            <a:off x="2157455" y="1275606"/>
            <a:ext cx="5455350" cy="2961976"/>
          </a:xfrm>
          <a:prstGeom prst="rect">
            <a:avLst/>
          </a:prstGeom>
        </p:spPr>
      </p:pic>
      <p:pic>
        <p:nvPicPr>
          <p:cNvPr id="19" name="Picture 2">
            <a:extLst>
              <a:ext uri="{FF2B5EF4-FFF2-40B4-BE49-F238E27FC236}">
                <a16:creationId xmlns:a16="http://schemas.microsoft.com/office/drawing/2014/main" id="{C219A3A0-4977-4A0C-9164-FF70534FCE7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746" t="5148" r="40737" b="69209"/>
          <a:stretch/>
        </p:blipFill>
        <p:spPr bwMode="auto">
          <a:xfrm>
            <a:off x="7877270" y="1604155"/>
            <a:ext cx="475522" cy="89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Straight Arrow Connector 22">
            <a:extLst>
              <a:ext uri="{FF2B5EF4-FFF2-40B4-BE49-F238E27FC236}">
                <a16:creationId xmlns:a16="http://schemas.microsoft.com/office/drawing/2014/main" id="{A6810C80-5BFD-E076-1772-9F1B0913CF79}"/>
              </a:ext>
            </a:extLst>
          </p:cNvPr>
          <p:cNvCxnSpPr>
            <a:cxnSpLocks/>
          </p:cNvCxnSpPr>
          <p:nvPr/>
        </p:nvCxnSpPr>
        <p:spPr>
          <a:xfrm flipH="1">
            <a:off x="1475656" y="4361982"/>
            <a:ext cx="74877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9AE3043-A59F-5594-B29D-666EC9341856}"/>
              </a:ext>
            </a:extLst>
          </p:cNvPr>
          <p:cNvCxnSpPr>
            <a:cxnSpLocks/>
          </p:cNvCxnSpPr>
          <p:nvPr/>
        </p:nvCxnSpPr>
        <p:spPr>
          <a:xfrm>
            <a:off x="8117754" y="3258064"/>
            <a:ext cx="0" cy="1103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0C95EB9-3EC4-F3E0-26F9-DDC8C411E09A}"/>
              </a:ext>
            </a:extLst>
          </p:cNvPr>
          <p:cNvCxnSpPr>
            <a:cxnSpLocks/>
          </p:cNvCxnSpPr>
          <p:nvPr/>
        </p:nvCxnSpPr>
        <p:spPr>
          <a:xfrm>
            <a:off x="2202823" y="3412048"/>
            <a:ext cx="0" cy="9798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2E68FA3-7237-0187-4FFA-1167B6A51EEF}"/>
              </a:ext>
            </a:extLst>
          </p:cNvPr>
          <p:cNvCxnSpPr>
            <a:cxnSpLocks/>
          </p:cNvCxnSpPr>
          <p:nvPr/>
        </p:nvCxnSpPr>
        <p:spPr>
          <a:xfrm>
            <a:off x="2202823" y="4371950"/>
            <a:ext cx="5905154" cy="716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934CE3F9-2084-0091-9389-9EABBD786263}"/>
              </a:ext>
            </a:extLst>
          </p:cNvPr>
          <p:cNvSpPr txBox="1"/>
          <p:nvPr/>
        </p:nvSpPr>
        <p:spPr>
          <a:xfrm>
            <a:off x="1345985" y="4383468"/>
            <a:ext cx="1008112" cy="646331"/>
          </a:xfrm>
          <a:prstGeom prst="rect">
            <a:avLst/>
          </a:prstGeom>
          <a:noFill/>
        </p:spPr>
        <p:txBody>
          <a:bodyPr wrap="square" rtlCol="0">
            <a:spAutoFit/>
          </a:bodyPr>
          <a:lstStyle/>
          <a:p>
            <a:pPr algn="ctr"/>
            <a:r>
              <a:rPr lang="en-US" sz="1200" dirty="0"/>
              <a:t>Beam Steering transition</a:t>
            </a:r>
            <a:endParaRPr lang="en-GB" sz="1200" dirty="0"/>
          </a:p>
        </p:txBody>
      </p:sp>
      <p:sp>
        <p:nvSpPr>
          <p:cNvPr id="61" name="TextBox 60">
            <a:extLst>
              <a:ext uri="{FF2B5EF4-FFF2-40B4-BE49-F238E27FC236}">
                <a16:creationId xmlns:a16="http://schemas.microsoft.com/office/drawing/2014/main" id="{201A42EF-6F78-84CC-0205-8CD208E1B594}"/>
              </a:ext>
            </a:extLst>
          </p:cNvPr>
          <p:cNvSpPr txBox="1"/>
          <p:nvPr/>
        </p:nvSpPr>
        <p:spPr>
          <a:xfrm rot="16200000">
            <a:off x="103937" y="2245778"/>
            <a:ext cx="1283000" cy="535724"/>
          </a:xfrm>
          <a:prstGeom prst="rect">
            <a:avLst/>
          </a:prstGeom>
          <a:noFill/>
          <a:ln>
            <a:solidFill>
              <a:schemeClr val="accent1">
                <a:shade val="15000"/>
              </a:schemeClr>
            </a:solidFill>
          </a:ln>
        </p:spPr>
        <p:txBody>
          <a:bodyPr wrap="square" rtlCol="0">
            <a:spAutoFit/>
          </a:bodyPr>
          <a:lstStyle/>
          <a:p>
            <a:pPr algn="l">
              <a:lnSpc>
                <a:spcPts val="3700"/>
              </a:lnSpc>
            </a:pPr>
            <a:r>
              <a:rPr lang="en-US" sz="3000" dirty="0"/>
              <a:t>ARCS</a:t>
            </a:r>
            <a:endParaRPr lang="en-GB" sz="3000" dirty="0"/>
          </a:p>
        </p:txBody>
      </p:sp>
      <p:sp>
        <p:nvSpPr>
          <p:cNvPr id="62" name="TextBox 61">
            <a:extLst>
              <a:ext uri="{FF2B5EF4-FFF2-40B4-BE49-F238E27FC236}">
                <a16:creationId xmlns:a16="http://schemas.microsoft.com/office/drawing/2014/main" id="{1E94F09E-E0EC-D50E-C9D2-D7F798E34033}"/>
              </a:ext>
            </a:extLst>
          </p:cNvPr>
          <p:cNvSpPr txBox="1"/>
          <p:nvPr/>
        </p:nvSpPr>
        <p:spPr>
          <a:xfrm>
            <a:off x="7840324" y="1058464"/>
            <a:ext cx="573549" cy="535724"/>
          </a:xfrm>
          <a:prstGeom prst="rect">
            <a:avLst/>
          </a:prstGeom>
          <a:noFill/>
          <a:ln>
            <a:solidFill>
              <a:schemeClr val="accent1">
                <a:shade val="15000"/>
              </a:schemeClr>
            </a:solidFill>
          </a:ln>
        </p:spPr>
        <p:txBody>
          <a:bodyPr wrap="square" rtlCol="0">
            <a:spAutoFit/>
          </a:bodyPr>
          <a:lstStyle/>
          <a:p>
            <a:pPr algn="l">
              <a:lnSpc>
                <a:spcPts val="3700"/>
              </a:lnSpc>
            </a:pPr>
            <a:r>
              <a:rPr lang="en-US" sz="3000" dirty="0"/>
              <a:t>IP</a:t>
            </a:r>
            <a:endParaRPr lang="en-GB" sz="3000" dirty="0"/>
          </a:p>
        </p:txBody>
      </p:sp>
      <p:pic>
        <p:nvPicPr>
          <p:cNvPr id="63" name="Picture 2">
            <a:extLst>
              <a:ext uri="{FF2B5EF4-FFF2-40B4-BE49-F238E27FC236}">
                <a16:creationId xmlns:a16="http://schemas.microsoft.com/office/drawing/2014/main" id="{FA6EFDED-CE8F-6177-C7E5-D4FDE8DB18D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 r="75907" b="69441"/>
          <a:stretch/>
        </p:blipFill>
        <p:spPr bwMode="auto">
          <a:xfrm>
            <a:off x="1350934" y="1378667"/>
            <a:ext cx="806520" cy="117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TextBox 63">
            <a:extLst>
              <a:ext uri="{FF2B5EF4-FFF2-40B4-BE49-F238E27FC236}">
                <a16:creationId xmlns:a16="http://schemas.microsoft.com/office/drawing/2014/main" id="{0A981DED-6EEB-C83D-9AA6-23CB4AF4C05E}"/>
              </a:ext>
            </a:extLst>
          </p:cNvPr>
          <p:cNvSpPr txBox="1"/>
          <p:nvPr/>
        </p:nvSpPr>
        <p:spPr>
          <a:xfrm>
            <a:off x="2597144" y="1786279"/>
            <a:ext cx="2232248" cy="494879"/>
          </a:xfrm>
          <a:prstGeom prst="rect">
            <a:avLst/>
          </a:prstGeom>
          <a:noFill/>
        </p:spPr>
        <p:txBody>
          <a:bodyPr wrap="square" rtlCol="0">
            <a:spAutoFit/>
          </a:bodyPr>
          <a:lstStyle/>
          <a:p>
            <a:pPr algn="l">
              <a:lnSpc>
                <a:spcPts val="3700"/>
              </a:lnSpc>
            </a:pPr>
            <a:r>
              <a:rPr lang="en-US" sz="1600" dirty="0"/>
              <a:t>400 MHz (33)</a:t>
            </a:r>
            <a:endParaRPr lang="en-GB" sz="1600" dirty="0"/>
          </a:p>
        </p:txBody>
      </p:sp>
      <p:sp>
        <p:nvSpPr>
          <p:cNvPr id="67" name="TextBox 66">
            <a:extLst>
              <a:ext uri="{FF2B5EF4-FFF2-40B4-BE49-F238E27FC236}">
                <a16:creationId xmlns:a16="http://schemas.microsoft.com/office/drawing/2014/main" id="{3A22BD2F-0EC8-3B96-80A4-016D8D36D215}"/>
              </a:ext>
            </a:extLst>
          </p:cNvPr>
          <p:cNvSpPr txBox="1"/>
          <p:nvPr/>
        </p:nvSpPr>
        <p:spPr>
          <a:xfrm>
            <a:off x="4322902" y="339096"/>
            <a:ext cx="1128906" cy="566822"/>
          </a:xfrm>
          <a:prstGeom prst="rect">
            <a:avLst/>
          </a:prstGeom>
          <a:noFill/>
        </p:spPr>
        <p:txBody>
          <a:bodyPr wrap="square" rtlCol="0">
            <a:spAutoFit/>
          </a:bodyPr>
          <a:lstStyle/>
          <a:p>
            <a:pPr algn="l">
              <a:lnSpc>
                <a:spcPts val="3700"/>
              </a:lnSpc>
            </a:pPr>
            <a:r>
              <a:rPr lang="en-US" sz="3200" dirty="0"/>
              <a:t>Pt H</a:t>
            </a:r>
            <a:endParaRPr lang="en-GB" sz="3200" dirty="0"/>
          </a:p>
        </p:txBody>
      </p:sp>
      <p:sp>
        <p:nvSpPr>
          <p:cNvPr id="68" name="TextBox 67">
            <a:extLst>
              <a:ext uri="{FF2B5EF4-FFF2-40B4-BE49-F238E27FC236}">
                <a16:creationId xmlns:a16="http://schemas.microsoft.com/office/drawing/2014/main" id="{84F5811A-1F2C-028B-C19F-059F6033448B}"/>
              </a:ext>
            </a:extLst>
          </p:cNvPr>
          <p:cNvSpPr txBox="1"/>
          <p:nvPr/>
        </p:nvSpPr>
        <p:spPr>
          <a:xfrm>
            <a:off x="258037" y="1242475"/>
            <a:ext cx="1049940" cy="535724"/>
          </a:xfrm>
          <a:prstGeom prst="rect">
            <a:avLst/>
          </a:prstGeom>
          <a:noFill/>
        </p:spPr>
        <p:txBody>
          <a:bodyPr wrap="square" rtlCol="0">
            <a:spAutoFit/>
          </a:bodyPr>
          <a:lstStyle/>
          <a:p>
            <a:pPr algn="l">
              <a:lnSpc>
                <a:spcPts val="3700"/>
              </a:lnSpc>
            </a:pPr>
            <a:r>
              <a:rPr lang="en-US" sz="2400" dirty="0"/>
              <a:t>Z / W</a:t>
            </a:r>
            <a:endParaRPr lang="en-GB" sz="2400" dirty="0"/>
          </a:p>
        </p:txBody>
      </p:sp>
      <p:sp>
        <p:nvSpPr>
          <p:cNvPr id="69" name="TextBox 68">
            <a:extLst>
              <a:ext uri="{FF2B5EF4-FFF2-40B4-BE49-F238E27FC236}">
                <a16:creationId xmlns:a16="http://schemas.microsoft.com/office/drawing/2014/main" id="{A1655D12-A11D-63B4-6C6C-CBBA01AB766B}"/>
              </a:ext>
            </a:extLst>
          </p:cNvPr>
          <p:cNvSpPr txBox="1"/>
          <p:nvPr/>
        </p:nvSpPr>
        <p:spPr>
          <a:xfrm>
            <a:off x="67515" y="3216401"/>
            <a:ext cx="1479262" cy="518219"/>
          </a:xfrm>
          <a:prstGeom prst="rect">
            <a:avLst/>
          </a:prstGeom>
          <a:noFill/>
        </p:spPr>
        <p:txBody>
          <a:bodyPr wrap="square" rtlCol="0">
            <a:spAutoFit/>
          </a:bodyPr>
          <a:lstStyle/>
          <a:p>
            <a:pPr algn="l">
              <a:lnSpc>
                <a:spcPts val="3700"/>
              </a:lnSpc>
            </a:pPr>
            <a:r>
              <a:rPr lang="en-US" sz="2400" dirty="0"/>
              <a:t>H / ttbar</a:t>
            </a:r>
            <a:endParaRPr lang="en-GB" sz="2400" dirty="0"/>
          </a:p>
        </p:txBody>
      </p:sp>
      <p:pic>
        <p:nvPicPr>
          <p:cNvPr id="70" name="Picture 2">
            <a:extLst>
              <a:ext uri="{FF2B5EF4-FFF2-40B4-BE49-F238E27FC236}">
                <a16:creationId xmlns:a16="http://schemas.microsoft.com/office/drawing/2014/main" id="{EBEE17B1-DE9B-DA7F-35D9-24F89C6EC1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9832" r="75878" b="42313"/>
          <a:stretch/>
        </p:blipFill>
        <p:spPr bwMode="auto">
          <a:xfrm>
            <a:off x="1325872" y="2917854"/>
            <a:ext cx="822797" cy="878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6" name="Straight Connector 45">
            <a:extLst>
              <a:ext uri="{FF2B5EF4-FFF2-40B4-BE49-F238E27FC236}">
                <a16:creationId xmlns:a16="http://schemas.microsoft.com/office/drawing/2014/main" id="{7B84C513-4F80-BFCF-B59F-EA391D011D65}"/>
              </a:ext>
            </a:extLst>
          </p:cNvPr>
          <p:cNvCxnSpPr>
            <a:cxnSpLocks/>
          </p:cNvCxnSpPr>
          <p:nvPr/>
        </p:nvCxnSpPr>
        <p:spPr>
          <a:xfrm>
            <a:off x="1475656" y="1707654"/>
            <a:ext cx="0" cy="2874803"/>
          </a:xfrm>
          <a:prstGeom prst="line">
            <a:avLst/>
          </a:prstGeom>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4A853600-77F2-3A68-D0B5-5942121D194C}"/>
              </a:ext>
            </a:extLst>
          </p:cNvPr>
          <p:cNvSpPr/>
          <p:nvPr/>
        </p:nvSpPr>
        <p:spPr>
          <a:xfrm>
            <a:off x="3923928" y="1963819"/>
            <a:ext cx="2664296" cy="6799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7909E258-6B27-10CA-2164-F59BE848727F}"/>
              </a:ext>
            </a:extLst>
          </p:cNvPr>
          <p:cNvSpPr/>
          <p:nvPr/>
        </p:nvSpPr>
        <p:spPr>
          <a:xfrm>
            <a:off x="3821631" y="3412048"/>
            <a:ext cx="3962604" cy="8674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0" name="Straight Connector 79">
            <a:extLst>
              <a:ext uri="{FF2B5EF4-FFF2-40B4-BE49-F238E27FC236}">
                <a16:creationId xmlns:a16="http://schemas.microsoft.com/office/drawing/2014/main" id="{ABC8362C-38CC-F6B7-5FF5-C4CF2B30E2E1}"/>
              </a:ext>
            </a:extLst>
          </p:cNvPr>
          <p:cNvCxnSpPr>
            <a:cxnSpLocks/>
          </p:cNvCxnSpPr>
          <p:nvPr/>
        </p:nvCxnSpPr>
        <p:spPr>
          <a:xfrm flipV="1">
            <a:off x="4491038" y="1674019"/>
            <a:ext cx="3343275" cy="23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A1C8F3E5-31E4-B949-0440-5FF0FCD087B4}"/>
              </a:ext>
            </a:extLst>
          </p:cNvPr>
          <p:cNvSpPr txBox="1"/>
          <p:nvPr/>
        </p:nvSpPr>
        <p:spPr>
          <a:xfrm>
            <a:off x="4195347" y="4102113"/>
            <a:ext cx="1920105" cy="276999"/>
          </a:xfrm>
          <a:prstGeom prst="rect">
            <a:avLst/>
          </a:prstGeom>
          <a:noFill/>
        </p:spPr>
        <p:txBody>
          <a:bodyPr wrap="square" rtlCol="0">
            <a:spAutoFit/>
          </a:bodyPr>
          <a:lstStyle/>
          <a:p>
            <a:pPr algn="l"/>
            <a:r>
              <a:rPr lang="en-US" sz="1200" dirty="0"/>
              <a:t>989,370 m (to last quad)</a:t>
            </a:r>
            <a:endParaRPr lang="en-GB" sz="1200" dirty="0"/>
          </a:p>
        </p:txBody>
      </p:sp>
      <p:pic>
        <p:nvPicPr>
          <p:cNvPr id="83" name="Picture 2">
            <a:extLst>
              <a:ext uri="{FF2B5EF4-FFF2-40B4-BE49-F238E27FC236}">
                <a16:creationId xmlns:a16="http://schemas.microsoft.com/office/drawing/2014/main" id="{367D04DC-FE23-BD86-8592-B3E0C1FDC81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746" t="35305" r="40737" b="39375"/>
          <a:stretch/>
        </p:blipFill>
        <p:spPr bwMode="auto">
          <a:xfrm>
            <a:off x="7877270" y="2854213"/>
            <a:ext cx="475522" cy="74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TextBox 65">
            <a:extLst>
              <a:ext uri="{FF2B5EF4-FFF2-40B4-BE49-F238E27FC236}">
                <a16:creationId xmlns:a16="http://schemas.microsoft.com/office/drawing/2014/main" id="{4CB25702-4F29-7126-E9F2-6217190D757E}"/>
              </a:ext>
            </a:extLst>
          </p:cNvPr>
          <p:cNvSpPr txBox="1"/>
          <p:nvPr/>
        </p:nvSpPr>
        <p:spPr>
          <a:xfrm>
            <a:off x="5451808" y="3252700"/>
            <a:ext cx="2232248" cy="494879"/>
          </a:xfrm>
          <a:prstGeom prst="rect">
            <a:avLst/>
          </a:prstGeom>
          <a:noFill/>
        </p:spPr>
        <p:txBody>
          <a:bodyPr wrap="square" rtlCol="0">
            <a:spAutoFit/>
          </a:bodyPr>
          <a:lstStyle/>
          <a:p>
            <a:pPr algn="l">
              <a:lnSpc>
                <a:spcPts val="3700"/>
              </a:lnSpc>
            </a:pPr>
            <a:r>
              <a:rPr lang="en-US" sz="1600" dirty="0"/>
              <a:t>800 MHz (51)</a:t>
            </a:r>
            <a:endParaRPr lang="en-GB" sz="1600" dirty="0"/>
          </a:p>
        </p:txBody>
      </p:sp>
      <p:cxnSp>
        <p:nvCxnSpPr>
          <p:cNvPr id="93" name="Straight Connector 92">
            <a:extLst>
              <a:ext uri="{FF2B5EF4-FFF2-40B4-BE49-F238E27FC236}">
                <a16:creationId xmlns:a16="http://schemas.microsoft.com/office/drawing/2014/main" id="{B091EFB7-5818-029E-5F44-69D76CE8150A}"/>
              </a:ext>
            </a:extLst>
          </p:cNvPr>
          <p:cNvCxnSpPr>
            <a:cxnSpLocks/>
          </p:cNvCxnSpPr>
          <p:nvPr/>
        </p:nvCxnSpPr>
        <p:spPr>
          <a:xfrm>
            <a:off x="2181948" y="2459421"/>
            <a:ext cx="5637749" cy="6306"/>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38885FA1-E800-3686-8A0F-B2ED28DE146D}"/>
              </a:ext>
            </a:extLst>
          </p:cNvPr>
          <p:cNvSpPr txBox="1"/>
          <p:nvPr/>
        </p:nvSpPr>
        <p:spPr>
          <a:xfrm>
            <a:off x="2576069" y="3204358"/>
            <a:ext cx="2232248" cy="494879"/>
          </a:xfrm>
          <a:prstGeom prst="rect">
            <a:avLst/>
          </a:prstGeom>
          <a:noFill/>
        </p:spPr>
        <p:txBody>
          <a:bodyPr wrap="square" rtlCol="0">
            <a:spAutoFit/>
          </a:bodyPr>
          <a:lstStyle/>
          <a:p>
            <a:pPr algn="l">
              <a:lnSpc>
                <a:spcPts val="3700"/>
              </a:lnSpc>
            </a:pPr>
            <a:r>
              <a:rPr lang="en-US" sz="1600" dirty="0"/>
              <a:t>400 MHz (33)</a:t>
            </a:r>
            <a:endParaRPr lang="en-GB" sz="1600" dirty="0"/>
          </a:p>
        </p:txBody>
      </p:sp>
      <p:sp>
        <p:nvSpPr>
          <p:cNvPr id="96" name="TextBox 95">
            <a:extLst>
              <a:ext uri="{FF2B5EF4-FFF2-40B4-BE49-F238E27FC236}">
                <a16:creationId xmlns:a16="http://schemas.microsoft.com/office/drawing/2014/main" id="{6F2EAEB3-8AC6-80BD-49BE-0260F9CD367D}"/>
              </a:ext>
            </a:extLst>
          </p:cNvPr>
          <p:cNvSpPr txBox="1"/>
          <p:nvPr/>
        </p:nvSpPr>
        <p:spPr>
          <a:xfrm>
            <a:off x="3235133" y="782043"/>
            <a:ext cx="3840534" cy="338554"/>
          </a:xfrm>
          <a:prstGeom prst="rect">
            <a:avLst/>
          </a:prstGeom>
          <a:noFill/>
        </p:spPr>
        <p:txBody>
          <a:bodyPr wrap="square" rtlCol="0">
            <a:spAutoFit/>
          </a:bodyPr>
          <a:lstStyle/>
          <a:p>
            <a:pPr algn="l"/>
            <a:r>
              <a:rPr lang="en-US" sz="1600" dirty="0"/>
              <a:t>Ref drawing: FCCACSGA0008</a:t>
            </a:r>
            <a:endParaRPr lang="en-GB" sz="1600" dirty="0"/>
          </a:p>
        </p:txBody>
      </p:sp>
      <p:sp>
        <p:nvSpPr>
          <p:cNvPr id="99" name="TextBox 98">
            <a:extLst>
              <a:ext uri="{FF2B5EF4-FFF2-40B4-BE49-F238E27FC236}">
                <a16:creationId xmlns:a16="http://schemas.microsoft.com/office/drawing/2014/main" id="{7AA94309-8FBE-A561-0AA2-D98B83DDB5ED}"/>
              </a:ext>
            </a:extLst>
          </p:cNvPr>
          <p:cNvSpPr txBox="1"/>
          <p:nvPr/>
        </p:nvSpPr>
        <p:spPr>
          <a:xfrm rot="16200000">
            <a:off x="1745006" y="1772550"/>
            <a:ext cx="682396" cy="261610"/>
          </a:xfrm>
          <a:prstGeom prst="rect">
            <a:avLst/>
          </a:prstGeom>
          <a:noFill/>
        </p:spPr>
        <p:txBody>
          <a:bodyPr wrap="square" rtlCol="0">
            <a:spAutoFit/>
          </a:bodyPr>
          <a:lstStyle/>
          <a:p>
            <a:pPr algn="l"/>
            <a:r>
              <a:rPr lang="en-US" sz="1100" dirty="0"/>
              <a:t>960</a:t>
            </a:r>
            <a:endParaRPr lang="en-GB" sz="1100" dirty="0"/>
          </a:p>
        </p:txBody>
      </p:sp>
      <p:cxnSp>
        <p:nvCxnSpPr>
          <p:cNvPr id="101" name="Straight Arrow Connector 100">
            <a:extLst>
              <a:ext uri="{FF2B5EF4-FFF2-40B4-BE49-F238E27FC236}">
                <a16:creationId xmlns:a16="http://schemas.microsoft.com/office/drawing/2014/main" id="{1EEEA409-7388-0E02-84BF-A77858C73559}"/>
              </a:ext>
            </a:extLst>
          </p:cNvPr>
          <p:cNvCxnSpPr>
            <a:cxnSpLocks/>
          </p:cNvCxnSpPr>
          <p:nvPr/>
        </p:nvCxnSpPr>
        <p:spPr>
          <a:xfrm flipH="1">
            <a:off x="2014510" y="1695723"/>
            <a:ext cx="9493" cy="76956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95E1D7E8-E385-5838-8D90-A6A65430AE43}"/>
              </a:ext>
            </a:extLst>
          </p:cNvPr>
          <p:cNvSpPr txBox="1"/>
          <p:nvPr/>
        </p:nvSpPr>
        <p:spPr>
          <a:xfrm>
            <a:off x="132101" y="406917"/>
            <a:ext cx="3629316" cy="400110"/>
          </a:xfrm>
          <a:prstGeom prst="rect">
            <a:avLst/>
          </a:prstGeom>
          <a:solidFill>
            <a:schemeClr val="bg1"/>
          </a:solidFill>
        </p:spPr>
        <p:txBody>
          <a:bodyPr wrap="square">
            <a:spAutoFit/>
          </a:bodyPr>
          <a:lstStyle/>
          <a:p>
            <a:r>
              <a:rPr lang="en-US" sz="2000" dirty="0"/>
              <a:t>2 - Integrations in Pts H and L</a:t>
            </a:r>
          </a:p>
        </p:txBody>
      </p:sp>
      <p:sp>
        <p:nvSpPr>
          <p:cNvPr id="105" name="TextBox 104">
            <a:extLst>
              <a:ext uri="{FF2B5EF4-FFF2-40B4-BE49-F238E27FC236}">
                <a16:creationId xmlns:a16="http://schemas.microsoft.com/office/drawing/2014/main" id="{B9B531F5-CBFF-F742-CF51-F2F678A55484}"/>
              </a:ext>
            </a:extLst>
          </p:cNvPr>
          <p:cNvSpPr txBox="1"/>
          <p:nvPr/>
        </p:nvSpPr>
        <p:spPr>
          <a:xfrm>
            <a:off x="6868731" y="297012"/>
            <a:ext cx="1831008" cy="646331"/>
          </a:xfrm>
          <a:prstGeom prst="rect">
            <a:avLst/>
          </a:prstGeom>
          <a:solidFill>
            <a:schemeClr val="accent2"/>
          </a:solidFill>
        </p:spPr>
        <p:txBody>
          <a:bodyPr wrap="square" rtlCol="0">
            <a:spAutoFit/>
          </a:bodyPr>
          <a:lstStyle/>
          <a:p>
            <a:pPr algn="l"/>
            <a:r>
              <a:rPr lang="en-US" sz="1800" dirty="0"/>
              <a:t>CM installed for Z/W don’t move</a:t>
            </a:r>
            <a:endParaRPr lang="en-GB" sz="1800" dirty="0"/>
          </a:p>
        </p:txBody>
      </p:sp>
      <p:sp>
        <p:nvSpPr>
          <p:cNvPr id="106" name="TextBox 105">
            <a:extLst>
              <a:ext uri="{FF2B5EF4-FFF2-40B4-BE49-F238E27FC236}">
                <a16:creationId xmlns:a16="http://schemas.microsoft.com/office/drawing/2014/main" id="{B7FE3A94-5E40-F3E0-6B0E-8D0FDB625D86}"/>
              </a:ext>
            </a:extLst>
          </p:cNvPr>
          <p:cNvSpPr txBox="1"/>
          <p:nvPr/>
        </p:nvSpPr>
        <p:spPr>
          <a:xfrm>
            <a:off x="2181948" y="4449203"/>
            <a:ext cx="6118961" cy="276999"/>
          </a:xfrm>
          <a:prstGeom prst="rect">
            <a:avLst/>
          </a:prstGeom>
          <a:noFill/>
        </p:spPr>
        <p:txBody>
          <a:bodyPr wrap="square" rtlCol="0">
            <a:spAutoFit/>
          </a:bodyPr>
          <a:lstStyle/>
          <a:p>
            <a:pPr algn="l"/>
            <a:r>
              <a:rPr lang="en-US" sz="1200" dirty="0">
                <a:solidFill>
                  <a:srgbClr val="FF0000"/>
                </a:solidFill>
              </a:rPr>
              <a:t>Possible issue in longitudinal space occupation (not enough room for transition…)</a:t>
            </a:r>
          </a:p>
        </p:txBody>
      </p:sp>
      <p:cxnSp>
        <p:nvCxnSpPr>
          <p:cNvPr id="4" name="Straight Connector 3">
            <a:extLst>
              <a:ext uri="{FF2B5EF4-FFF2-40B4-BE49-F238E27FC236}">
                <a16:creationId xmlns:a16="http://schemas.microsoft.com/office/drawing/2014/main" id="{DA86FE60-1844-D9E6-2271-FDC20ACD205F}"/>
              </a:ext>
            </a:extLst>
          </p:cNvPr>
          <p:cNvCxnSpPr>
            <a:cxnSpLocks/>
          </p:cNvCxnSpPr>
          <p:nvPr/>
        </p:nvCxnSpPr>
        <p:spPr>
          <a:xfrm>
            <a:off x="7675867" y="3091684"/>
            <a:ext cx="16785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E595F06-5696-92C1-19B2-2FD27520C3A2}"/>
              </a:ext>
            </a:extLst>
          </p:cNvPr>
          <p:cNvSpPr txBox="1"/>
          <p:nvPr/>
        </p:nvSpPr>
        <p:spPr>
          <a:xfrm>
            <a:off x="1461727" y="1356290"/>
            <a:ext cx="737833" cy="276999"/>
          </a:xfrm>
          <a:prstGeom prst="rect">
            <a:avLst/>
          </a:prstGeom>
          <a:noFill/>
        </p:spPr>
        <p:txBody>
          <a:bodyPr wrap="square" rtlCol="0">
            <a:spAutoFit/>
          </a:bodyPr>
          <a:lstStyle/>
          <a:p>
            <a:pPr algn="l"/>
            <a:r>
              <a:rPr lang="en-US" sz="1200" dirty="0"/>
              <a:t>Collider</a:t>
            </a:r>
            <a:endParaRPr lang="en-GB" sz="1200" dirty="0"/>
          </a:p>
        </p:txBody>
      </p:sp>
      <p:sp>
        <p:nvSpPr>
          <p:cNvPr id="9" name="TextBox 8">
            <a:extLst>
              <a:ext uri="{FF2B5EF4-FFF2-40B4-BE49-F238E27FC236}">
                <a16:creationId xmlns:a16="http://schemas.microsoft.com/office/drawing/2014/main" id="{73846A79-E945-45AE-03A0-8FD9A924C941}"/>
              </a:ext>
            </a:extLst>
          </p:cNvPr>
          <p:cNvSpPr txBox="1"/>
          <p:nvPr/>
        </p:nvSpPr>
        <p:spPr>
          <a:xfrm>
            <a:off x="1471389" y="2459421"/>
            <a:ext cx="737833" cy="276999"/>
          </a:xfrm>
          <a:prstGeom prst="rect">
            <a:avLst/>
          </a:prstGeom>
          <a:noFill/>
        </p:spPr>
        <p:txBody>
          <a:bodyPr wrap="square" rtlCol="0">
            <a:spAutoFit/>
          </a:bodyPr>
          <a:lstStyle/>
          <a:p>
            <a:pPr algn="l"/>
            <a:r>
              <a:rPr lang="en-US" sz="1200" dirty="0"/>
              <a:t>Collider</a:t>
            </a:r>
            <a:endParaRPr lang="en-GB" sz="1200" dirty="0"/>
          </a:p>
        </p:txBody>
      </p:sp>
      <p:sp>
        <p:nvSpPr>
          <p:cNvPr id="12" name="TextBox 11">
            <a:extLst>
              <a:ext uri="{FF2B5EF4-FFF2-40B4-BE49-F238E27FC236}">
                <a16:creationId xmlns:a16="http://schemas.microsoft.com/office/drawing/2014/main" id="{194E23D9-49F3-1482-A1B9-81C628FB1807}"/>
              </a:ext>
            </a:extLst>
          </p:cNvPr>
          <p:cNvSpPr txBox="1"/>
          <p:nvPr/>
        </p:nvSpPr>
        <p:spPr>
          <a:xfrm>
            <a:off x="8152309" y="2403669"/>
            <a:ext cx="737833" cy="276999"/>
          </a:xfrm>
          <a:prstGeom prst="rect">
            <a:avLst/>
          </a:prstGeom>
          <a:noFill/>
        </p:spPr>
        <p:txBody>
          <a:bodyPr wrap="square" rtlCol="0">
            <a:spAutoFit/>
          </a:bodyPr>
          <a:lstStyle/>
          <a:p>
            <a:pPr algn="l"/>
            <a:r>
              <a:rPr lang="en-US" sz="1200" dirty="0"/>
              <a:t>Collider</a:t>
            </a:r>
            <a:endParaRPr lang="en-GB" sz="1200" dirty="0"/>
          </a:p>
        </p:txBody>
      </p:sp>
      <p:sp>
        <p:nvSpPr>
          <p:cNvPr id="13" name="TextBox 12">
            <a:extLst>
              <a:ext uri="{FF2B5EF4-FFF2-40B4-BE49-F238E27FC236}">
                <a16:creationId xmlns:a16="http://schemas.microsoft.com/office/drawing/2014/main" id="{93DAF1DA-7E5F-19B4-A86D-83A5F50B180F}"/>
              </a:ext>
            </a:extLst>
          </p:cNvPr>
          <p:cNvSpPr txBox="1"/>
          <p:nvPr/>
        </p:nvSpPr>
        <p:spPr>
          <a:xfrm>
            <a:off x="8169573" y="1639700"/>
            <a:ext cx="737833" cy="276999"/>
          </a:xfrm>
          <a:prstGeom prst="rect">
            <a:avLst/>
          </a:prstGeom>
          <a:noFill/>
        </p:spPr>
        <p:txBody>
          <a:bodyPr wrap="square" rtlCol="0">
            <a:spAutoFit/>
          </a:bodyPr>
          <a:lstStyle/>
          <a:p>
            <a:pPr algn="l"/>
            <a:r>
              <a:rPr lang="en-US" sz="1200" dirty="0"/>
              <a:t>Collider</a:t>
            </a:r>
            <a:endParaRPr lang="en-GB" sz="1200" dirty="0"/>
          </a:p>
        </p:txBody>
      </p:sp>
      <p:sp>
        <p:nvSpPr>
          <p:cNvPr id="14" name="TextBox 13">
            <a:extLst>
              <a:ext uri="{FF2B5EF4-FFF2-40B4-BE49-F238E27FC236}">
                <a16:creationId xmlns:a16="http://schemas.microsoft.com/office/drawing/2014/main" id="{58FAA055-C35A-782E-66C7-47A945455DE9}"/>
              </a:ext>
            </a:extLst>
          </p:cNvPr>
          <p:cNvSpPr txBox="1"/>
          <p:nvPr/>
        </p:nvSpPr>
        <p:spPr>
          <a:xfrm>
            <a:off x="8393393" y="2949112"/>
            <a:ext cx="737833" cy="276999"/>
          </a:xfrm>
          <a:prstGeom prst="rect">
            <a:avLst/>
          </a:prstGeom>
          <a:noFill/>
        </p:spPr>
        <p:txBody>
          <a:bodyPr wrap="square" rtlCol="0">
            <a:spAutoFit/>
          </a:bodyPr>
          <a:lstStyle/>
          <a:p>
            <a:pPr algn="l"/>
            <a:r>
              <a:rPr lang="en-US" sz="1200" dirty="0"/>
              <a:t>Collider</a:t>
            </a:r>
            <a:endParaRPr lang="en-GB" sz="1200" dirty="0"/>
          </a:p>
        </p:txBody>
      </p:sp>
      <p:sp>
        <p:nvSpPr>
          <p:cNvPr id="15" name="TextBox 14">
            <a:extLst>
              <a:ext uri="{FF2B5EF4-FFF2-40B4-BE49-F238E27FC236}">
                <a16:creationId xmlns:a16="http://schemas.microsoft.com/office/drawing/2014/main" id="{84650D13-236F-4FD6-CC04-BE0A83EB7EF7}"/>
              </a:ext>
            </a:extLst>
          </p:cNvPr>
          <p:cNvSpPr txBox="1"/>
          <p:nvPr/>
        </p:nvSpPr>
        <p:spPr>
          <a:xfrm>
            <a:off x="1471228" y="2800365"/>
            <a:ext cx="737833" cy="276999"/>
          </a:xfrm>
          <a:prstGeom prst="rect">
            <a:avLst/>
          </a:prstGeom>
          <a:noFill/>
        </p:spPr>
        <p:txBody>
          <a:bodyPr wrap="square" rtlCol="0">
            <a:spAutoFit/>
          </a:bodyPr>
          <a:lstStyle/>
          <a:p>
            <a:pPr algn="l"/>
            <a:r>
              <a:rPr lang="en-US" sz="1200" dirty="0"/>
              <a:t>Collider</a:t>
            </a:r>
            <a:endParaRPr lang="en-GB" sz="1200" dirty="0"/>
          </a:p>
        </p:txBody>
      </p:sp>
    </p:spTree>
    <p:extLst>
      <p:ext uri="{BB962C8B-B14F-4D97-AF65-F5344CB8AC3E}">
        <p14:creationId xmlns:p14="http://schemas.microsoft.com/office/powerpoint/2010/main" val="1538705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65FAD-F856-26EC-6D1C-864C29D8ADEA}"/>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68AEF130-EDD9-6765-3F55-242255E2E5C9}"/>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16</a:t>
            </a:fld>
            <a:endParaRPr lang="de-AT" dirty="0"/>
          </a:p>
        </p:txBody>
      </p:sp>
      <p:pic>
        <p:nvPicPr>
          <p:cNvPr id="10" name="Picture 9">
            <a:extLst>
              <a:ext uri="{FF2B5EF4-FFF2-40B4-BE49-F238E27FC236}">
                <a16:creationId xmlns:a16="http://schemas.microsoft.com/office/drawing/2014/main" id="{785B3774-BE26-CC3C-D692-FE6590D2C9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96735C08-9EB8-189A-4A94-0773866424C8}"/>
              </a:ext>
            </a:extLst>
          </p:cNvPr>
          <p:cNvSpPr txBox="1"/>
          <p:nvPr/>
        </p:nvSpPr>
        <p:spPr>
          <a:xfrm>
            <a:off x="1331640"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pic>
        <p:nvPicPr>
          <p:cNvPr id="5" name="Picture 4">
            <a:extLst>
              <a:ext uri="{FF2B5EF4-FFF2-40B4-BE49-F238E27FC236}">
                <a16:creationId xmlns:a16="http://schemas.microsoft.com/office/drawing/2014/main" id="{D1F5F0FA-E749-F0D9-1D8D-CDAA04A536A9}"/>
              </a:ext>
            </a:extLst>
          </p:cNvPr>
          <p:cNvPicPr>
            <a:picLocks noChangeAspect="1"/>
          </p:cNvPicPr>
          <p:nvPr/>
        </p:nvPicPr>
        <p:blipFill>
          <a:blip r:embed="rId3"/>
          <a:srcRect r="21902" b="61275"/>
          <a:stretch/>
        </p:blipFill>
        <p:spPr>
          <a:xfrm>
            <a:off x="1989094" y="1577209"/>
            <a:ext cx="5400600" cy="1152128"/>
          </a:xfrm>
          <a:prstGeom prst="rect">
            <a:avLst/>
          </a:prstGeom>
        </p:spPr>
      </p:pic>
      <p:pic>
        <p:nvPicPr>
          <p:cNvPr id="6" name="Picture 2">
            <a:extLst>
              <a:ext uri="{FF2B5EF4-FFF2-40B4-BE49-F238E27FC236}">
                <a16:creationId xmlns:a16="http://schemas.microsoft.com/office/drawing/2014/main" id="{2E2F9D69-B437-37E3-6F73-0D7B52F54BF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53" t="76402" r="83636" b="9294"/>
          <a:stretch/>
        </p:blipFill>
        <p:spPr bwMode="auto">
          <a:xfrm>
            <a:off x="1174633" y="1524837"/>
            <a:ext cx="737833" cy="18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2F68CB26-3CF6-F0F1-1026-AD4F9BAD99F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1234" t="77549" r="40443" b="10953"/>
          <a:stretch/>
        </p:blipFill>
        <p:spPr bwMode="auto">
          <a:xfrm>
            <a:off x="7443950" y="1643436"/>
            <a:ext cx="1008111" cy="14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C22FA607-FAF4-BB6A-535B-84E1482730F4}"/>
              </a:ext>
            </a:extLst>
          </p:cNvPr>
          <p:cNvSpPr txBox="1"/>
          <p:nvPr/>
        </p:nvSpPr>
        <p:spPr>
          <a:xfrm>
            <a:off x="3285237" y="1078148"/>
            <a:ext cx="3840534" cy="338554"/>
          </a:xfrm>
          <a:prstGeom prst="rect">
            <a:avLst/>
          </a:prstGeom>
          <a:noFill/>
        </p:spPr>
        <p:txBody>
          <a:bodyPr wrap="square" rtlCol="0">
            <a:spAutoFit/>
          </a:bodyPr>
          <a:lstStyle/>
          <a:p>
            <a:pPr algn="l"/>
            <a:r>
              <a:rPr lang="en-US" sz="1600" dirty="0"/>
              <a:t>Ref drawing: FCCACSGA0010</a:t>
            </a:r>
            <a:endParaRPr lang="en-GB" sz="1600" dirty="0"/>
          </a:p>
        </p:txBody>
      </p:sp>
      <p:sp>
        <p:nvSpPr>
          <p:cNvPr id="9" name="TextBox 8">
            <a:extLst>
              <a:ext uri="{FF2B5EF4-FFF2-40B4-BE49-F238E27FC236}">
                <a16:creationId xmlns:a16="http://schemas.microsoft.com/office/drawing/2014/main" id="{76174851-36E6-1BF8-5034-9EC20AF02FAA}"/>
              </a:ext>
            </a:extLst>
          </p:cNvPr>
          <p:cNvSpPr txBox="1"/>
          <p:nvPr/>
        </p:nvSpPr>
        <p:spPr>
          <a:xfrm>
            <a:off x="4480705" y="579961"/>
            <a:ext cx="2232248" cy="566822"/>
          </a:xfrm>
          <a:prstGeom prst="rect">
            <a:avLst/>
          </a:prstGeom>
          <a:noFill/>
        </p:spPr>
        <p:txBody>
          <a:bodyPr wrap="square" rtlCol="0">
            <a:spAutoFit/>
          </a:bodyPr>
          <a:lstStyle/>
          <a:p>
            <a:pPr algn="l">
              <a:lnSpc>
                <a:spcPts val="3700"/>
              </a:lnSpc>
            </a:pPr>
            <a:r>
              <a:rPr lang="en-US" sz="3200" dirty="0"/>
              <a:t>Pt L</a:t>
            </a:r>
            <a:endParaRPr lang="en-GB" sz="3200" dirty="0"/>
          </a:p>
        </p:txBody>
      </p:sp>
      <p:sp>
        <p:nvSpPr>
          <p:cNvPr id="12" name="TextBox 11">
            <a:extLst>
              <a:ext uri="{FF2B5EF4-FFF2-40B4-BE49-F238E27FC236}">
                <a16:creationId xmlns:a16="http://schemas.microsoft.com/office/drawing/2014/main" id="{05BE06BB-C333-1D3B-43BB-DE35C4EAA64E}"/>
              </a:ext>
            </a:extLst>
          </p:cNvPr>
          <p:cNvSpPr txBox="1"/>
          <p:nvPr/>
        </p:nvSpPr>
        <p:spPr>
          <a:xfrm>
            <a:off x="4068450" y="2764543"/>
            <a:ext cx="2232248" cy="494879"/>
          </a:xfrm>
          <a:prstGeom prst="rect">
            <a:avLst/>
          </a:prstGeom>
          <a:noFill/>
        </p:spPr>
        <p:txBody>
          <a:bodyPr wrap="square" rtlCol="0">
            <a:spAutoFit/>
          </a:bodyPr>
          <a:lstStyle/>
          <a:p>
            <a:pPr algn="l">
              <a:lnSpc>
                <a:spcPts val="3700"/>
              </a:lnSpc>
            </a:pPr>
            <a:r>
              <a:rPr lang="en-US" sz="1600" dirty="0"/>
              <a:t>800 MHz (56)</a:t>
            </a:r>
            <a:endParaRPr lang="en-GB" sz="1600" dirty="0"/>
          </a:p>
        </p:txBody>
      </p:sp>
      <p:cxnSp>
        <p:nvCxnSpPr>
          <p:cNvPr id="14" name="Straight Connector 13">
            <a:extLst>
              <a:ext uri="{FF2B5EF4-FFF2-40B4-BE49-F238E27FC236}">
                <a16:creationId xmlns:a16="http://schemas.microsoft.com/office/drawing/2014/main" id="{63465BDB-F293-90F0-F91E-21EEFE869419}"/>
              </a:ext>
            </a:extLst>
          </p:cNvPr>
          <p:cNvCxnSpPr>
            <a:cxnSpLocks/>
          </p:cNvCxnSpPr>
          <p:nvPr/>
        </p:nvCxnSpPr>
        <p:spPr>
          <a:xfrm flipH="1">
            <a:off x="1986450" y="2823801"/>
            <a:ext cx="5410725" cy="12613"/>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6437029-7C24-9A55-D804-103E06B7AACA}"/>
              </a:ext>
            </a:extLst>
          </p:cNvPr>
          <p:cNvSpPr txBox="1"/>
          <p:nvPr/>
        </p:nvSpPr>
        <p:spPr>
          <a:xfrm rot="16200000">
            <a:off x="-244172" y="2233563"/>
            <a:ext cx="1283000" cy="535724"/>
          </a:xfrm>
          <a:prstGeom prst="rect">
            <a:avLst/>
          </a:prstGeom>
          <a:noFill/>
          <a:ln>
            <a:solidFill>
              <a:schemeClr val="accent1">
                <a:shade val="15000"/>
              </a:schemeClr>
            </a:solidFill>
          </a:ln>
        </p:spPr>
        <p:txBody>
          <a:bodyPr wrap="square" rtlCol="0">
            <a:spAutoFit/>
          </a:bodyPr>
          <a:lstStyle/>
          <a:p>
            <a:pPr algn="l">
              <a:lnSpc>
                <a:spcPts val="3700"/>
              </a:lnSpc>
            </a:pPr>
            <a:r>
              <a:rPr lang="en-US" sz="3000" dirty="0"/>
              <a:t>ARCS</a:t>
            </a:r>
            <a:endParaRPr lang="en-GB" sz="3000" dirty="0"/>
          </a:p>
        </p:txBody>
      </p:sp>
      <p:sp>
        <p:nvSpPr>
          <p:cNvPr id="18" name="TextBox 17">
            <a:extLst>
              <a:ext uri="{FF2B5EF4-FFF2-40B4-BE49-F238E27FC236}">
                <a16:creationId xmlns:a16="http://schemas.microsoft.com/office/drawing/2014/main" id="{D64DB280-5E6A-1741-1F6B-EE0F76D0A9AD}"/>
              </a:ext>
            </a:extLst>
          </p:cNvPr>
          <p:cNvSpPr txBox="1"/>
          <p:nvPr/>
        </p:nvSpPr>
        <p:spPr>
          <a:xfrm>
            <a:off x="132101" y="406917"/>
            <a:ext cx="3629316" cy="400110"/>
          </a:xfrm>
          <a:prstGeom prst="rect">
            <a:avLst/>
          </a:prstGeom>
          <a:solidFill>
            <a:schemeClr val="bg1"/>
          </a:solidFill>
        </p:spPr>
        <p:txBody>
          <a:bodyPr wrap="square">
            <a:spAutoFit/>
          </a:bodyPr>
          <a:lstStyle/>
          <a:p>
            <a:r>
              <a:rPr lang="en-US" sz="2000" dirty="0"/>
              <a:t>2 - Integrations in Pts H and L</a:t>
            </a:r>
          </a:p>
        </p:txBody>
      </p:sp>
      <p:cxnSp>
        <p:nvCxnSpPr>
          <p:cNvPr id="19" name="Straight Connector 18">
            <a:extLst>
              <a:ext uri="{FF2B5EF4-FFF2-40B4-BE49-F238E27FC236}">
                <a16:creationId xmlns:a16="http://schemas.microsoft.com/office/drawing/2014/main" id="{0D6D9201-082F-EB65-2C2D-836F4698956A}"/>
              </a:ext>
            </a:extLst>
          </p:cNvPr>
          <p:cNvCxnSpPr>
            <a:cxnSpLocks/>
          </p:cNvCxnSpPr>
          <p:nvPr/>
        </p:nvCxnSpPr>
        <p:spPr>
          <a:xfrm>
            <a:off x="7920596" y="3033286"/>
            <a:ext cx="6306" cy="706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1B26509-CE14-987A-C14A-B923F764DD4B}"/>
              </a:ext>
            </a:extLst>
          </p:cNvPr>
          <p:cNvCxnSpPr>
            <a:cxnSpLocks/>
          </p:cNvCxnSpPr>
          <p:nvPr/>
        </p:nvCxnSpPr>
        <p:spPr>
          <a:xfrm>
            <a:off x="1988059" y="2765582"/>
            <a:ext cx="0" cy="9798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7364292-8727-8B73-D71F-86AD0EF2D317}"/>
              </a:ext>
            </a:extLst>
          </p:cNvPr>
          <p:cNvCxnSpPr>
            <a:cxnSpLocks/>
          </p:cNvCxnSpPr>
          <p:nvPr/>
        </p:nvCxnSpPr>
        <p:spPr>
          <a:xfrm>
            <a:off x="1988059" y="3725484"/>
            <a:ext cx="5932537" cy="77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1E196D5-5446-C14C-E8D3-D69B40F41345}"/>
              </a:ext>
            </a:extLst>
          </p:cNvPr>
          <p:cNvSpPr txBox="1"/>
          <p:nvPr/>
        </p:nvSpPr>
        <p:spPr>
          <a:xfrm>
            <a:off x="3934922" y="3463639"/>
            <a:ext cx="2016224" cy="276999"/>
          </a:xfrm>
          <a:prstGeom prst="rect">
            <a:avLst/>
          </a:prstGeom>
          <a:noFill/>
        </p:spPr>
        <p:txBody>
          <a:bodyPr wrap="square" rtlCol="0">
            <a:spAutoFit/>
          </a:bodyPr>
          <a:lstStyle/>
          <a:p>
            <a:pPr algn="l"/>
            <a:r>
              <a:rPr lang="en-US" sz="1200" dirty="0"/>
              <a:t>673.550 m (to last quad)</a:t>
            </a:r>
            <a:endParaRPr lang="en-GB" sz="1200" dirty="0"/>
          </a:p>
        </p:txBody>
      </p:sp>
      <p:sp>
        <p:nvSpPr>
          <p:cNvPr id="4" name="TextBox 3">
            <a:extLst>
              <a:ext uri="{FF2B5EF4-FFF2-40B4-BE49-F238E27FC236}">
                <a16:creationId xmlns:a16="http://schemas.microsoft.com/office/drawing/2014/main" id="{E576D834-8AA6-AB1D-A1F7-CAD93FF0E0BC}"/>
              </a:ext>
            </a:extLst>
          </p:cNvPr>
          <p:cNvSpPr txBox="1"/>
          <p:nvPr/>
        </p:nvSpPr>
        <p:spPr>
          <a:xfrm>
            <a:off x="7661230" y="969042"/>
            <a:ext cx="573549" cy="535724"/>
          </a:xfrm>
          <a:prstGeom prst="rect">
            <a:avLst/>
          </a:prstGeom>
          <a:noFill/>
          <a:ln>
            <a:solidFill>
              <a:schemeClr val="accent1">
                <a:shade val="15000"/>
              </a:schemeClr>
            </a:solidFill>
          </a:ln>
        </p:spPr>
        <p:txBody>
          <a:bodyPr wrap="square" rtlCol="0">
            <a:spAutoFit/>
          </a:bodyPr>
          <a:lstStyle/>
          <a:p>
            <a:pPr algn="l">
              <a:lnSpc>
                <a:spcPts val="3700"/>
              </a:lnSpc>
            </a:pPr>
            <a:r>
              <a:rPr lang="en-US" sz="3000" dirty="0"/>
              <a:t>IP</a:t>
            </a:r>
            <a:endParaRPr lang="en-GB" sz="3000" dirty="0"/>
          </a:p>
        </p:txBody>
      </p:sp>
      <p:cxnSp>
        <p:nvCxnSpPr>
          <p:cNvPr id="13" name="Straight Connector 12">
            <a:extLst>
              <a:ext uri="{FF2B5EF4-FFF2-40B4-BE49-F238E27FC236}">
                <a16:creationId xmlns:a16="http://schemas.microsoft.com/office/drawing/2014/main" id="{A3AC04F8-F3E7-03B2-378C-5CE72F1C3E5E}"/>
              </a:ext>
            </a:extLst>
          </p:cNvPr>
          <p:cNvCxnSpPr>
            <a:endCxn id="5" idx="1"/>
          </p:cNvCxnSpPr>
          <p:nvPr/>
        </p:nvCxnSpPr>
        <p:spPr>
          <a:xfrm>
            <a:off x="1217098" y="2196964"/>
            <a:ext cx="769352"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19D0E0-AD23-76EA-0E9F-9F62DF1914E3}"/>
              </a:ext>
            </a:extLst>
          </p:cNvPr>
          <p:cNvCxnSpPr>
            <a:cxnSpLocks/>
          </p:cNvCxnSpPr>
          <p:nvPr/>
        </p:nvCxnSpPr>
        <p:spPr>
          <a:xfrm>
            <a:off x="7397175" y="2187807"/>
            <a:ext cx="1054886"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1F896C6-55A2-092B-D7E1-2A3EF7B8A8C1}"/>
              </a:ext>
            </a:extLst>
          </p:cNvPr>
          <p:cNvSpPr txBox="1"/>
          <p:nvPr/>
        </p:nvSpPr>
        <p:spPr>
          <a:xfrm>
            <a:off x="8068453" y="2773952"/>
            <a:ext cx="737833" cy="276999"/>
          </a:xfrm>
          <a:prstGeom prst="rect">
            <a:avLst/>
          </a:prstGeom>
          <a:noFill/>
        </p:spPr>
        <p:txBody>
          <a:bodyPr wrap="square" rtlCol="0">
            <a:spAutoFit/>
          </a:bodyPr>
          <a:lstStyle/>
          <a:p>
            <a:pPr algn="l"/>
            <a:r>
              <a:rPr lang="en-US" sz="1200" dirty="0"/>
              <a:t>Collider</a:t>
            </a:r>
            <a:endParaRPr lang="en-GB" sz="1200" dirty="0"/>
          </a:p>
        </p:txBody>
      </p:sp>
      <p:sp>
        <p:nvSpPr>
          <p:cNvPr id="23" name="TextBox 22">
            <a:extLst>
              <a:ext uri="{FF2B5EF4-FFF2-40B4-BE49-F238E27FC236}">
                <a16:creationId xmlns:a16="http://schemas.microsoft.com/office/drawing/2014/main" id="{D4836E54-128E-8ADE-6899-C0462B3EFBC5}"/>
              </a:ext>
            </a:extLst>
          </p:cNvPr>
          <p:cNvSpPr txBox="1"/>
          <p:nvPr/>
        </p:nvSpPr>
        <p:spPr>
          <a:xfrm>
            <a:off x="1048008" y="3006863"/>
            <a:ext cx="737833" cy="276999"/>
          </a:xfrm>
          <a:prstGeom prst="rect">
            <a:avLst/>
          </a:prstGeom>
          <a:noFill/>
        </p:spPr>
        <p:txBody>
          <a:bodyPr wrap="square" rtlCol="0">
            <a:spAutoFit/>
          </a:bodyPr>
          <a:lstStyle/>
          <a:p>
            <a:pPr algn="l"/>
            <a:r>
              <a:rPr lang="en-US" sz="1200" dirty="0"/>
              <a:t>Collider</a:t>
            </a:r>
            <a:endParaRPr lang="en-GB" sz="1200" dirty="0"/>
          </a:p>
        </p:txBody>
      </p:sp>
      <p:sp>
        <p:nvSpPr>
          <p:cNvPr id="24" name="TextBox 23">
            <a:extLst>
              <a:ext uri="{FF2B5EF4-FFF2-40B4-BE49-F238E27FC236}">
                <a16:creationId xmlns:a16="http://schemas.microsoft.com/office/drawing/2014/main" id="{73B24174-76BA-1BE7-E570-51D3B93BD05B}"/>
              </a:ext>
            </a:extLst>
          </p:cNvPr>
          <p:cNvSpPr txBox="1"/>
          <p:nvPr/>
        </p:nvSpPr>
        <p:spPr>
          <a:xfrm>
            <a:off x="708572" y="1963219"/>
            <a:ext cx="737833" cy="276999"/>
          </a:xfrm>
          <a:prstGeom prst="rect">
            <a:avLst/>
          </a:prstGeom>
          <a:noFill/>
        </p:spPr>
        <p:txBody>
          <a:bodyPr wrap="square" rtlCol="0">
            <a:spAutoFit/>
          </a:bodyPr>
          <a:lstStyle/>
          <a:p>
            <a:pPr algn="l"/>
            <a:r>
              <a:rPr lang="en-US" sz="1200" dirty="0"/>
              <a:t>Booster</a:t>
            </a:r>
            <a:endParaRPr lang="en-GB" sz="1200" dirty="0"/>
          </a:p>
        </p:txBody>
      </p:sp>
      <p:sp>
        <p:nvSpPr>
          <p:cNvPr id="25" name="TextBox 24">
            <a:extLst>
              <a:ext uri="{FF2B5EF4-FFF2-40B4-BE49-F238E27FC236}">
                <a16:creationId xmlns:a16="http://schemas.microsoft.com/office/drawing/2014/main" id="{0A67BD26-A7B5-DEBA-EDC0-C4342C7E0FDE}"/>
              </a:ext>
            </a:extLst>
          </p:cNvPr>
          <p:cNvSpPr txBox="1"/>
          <p:nvPr/>
        </p:nvSpPr>
        <p:spPr>
          <a:xfrm>
            <a:off x="8137400" y="1940875"/>
            <a:ext cx="737833" cy="276999"/>
          </a:xfrm>
          <a:prstGeom prst="rect">
            <a:avLst/>
          </a:prstGeom>
          <a:noFill/>
        </p:spPr>
        <p:txBody>
          <a:bodyPr wrap="square" rtlCol="0">
            <a:spAutoFit/>
          </a:bodyPr>
          <a:lstStyle/>
          <a:p>
            <a:pPr algn="l"/>
            <a:r>
              <a:rPr lang="en-US" sz="1200" dirty="0"/>
              <a:t>Booster</a:t>
            </a:r>
            <a:endParaRPr lang="en-GB" sz="1200" dirty="0"/>
          </a:p>
        </p:txBody>
      </p:sp>
      <p:sp>
        <p:nvSpPr>
          <p:cNvPr id="27" name="TextBox 26">
            <a:extLst>
              <a:ext uri="{FF2B5EF4-FFF2-40B4-BE49-F238E27FC236}">
                <a16:creationId xmlns:a16="http://schemas.microsoft.com/office/drawing/2014/main" id="{5217D34F-234F-3575-8896-31E0E8C9AA57}"/>
              </a:ext>
            </a:extLst>
          </p:cNvPr>
          <p:cNvSpPr txBox="1"/>
          <p:nvPr/>
        </p:nvSpPr>
        <p:spPr>
          <a:xfrm>
            <a:off x="8097176" y="1613198"/>
            <a:ext cx="737833" cy="276999"/>
          </a:xfrm>
          <a:prstGeom prst="rect">
            <a:avLst/>
          </a:prstGeom>
          <a:noFill/>
        </p:spPr>
        <p:txBody>
          <a:bodyPr wrap="square" rtlCol="0">
            <a:spAutoFit/>
          </a:bodyPr>
          <a:lstStyle/>
          <a:p>
            <a:pPr algn="l"/>
            <a:r>
              <a:rPr lang="en-US" sz="1200" dirty="0"/>
              <a:t>Collider</a:t>
            </a:r>
            <a:endParaRPr lang="en-GB" sz="1200" dirty="0"/>
          </a:p>
        </p:txBody>
      </p:sp>
      <p:sp>
        <p:nvSpPr>
          <p:cNvPr id="28" name="TextBox 27">
            <a:extLst>
              <a:ext uri="{FF2B5EF4-FFF2-40B4-BE49-F238E27FC236}">
                <a16:creationId xmlns:a16="http://schemas.microsoft.com/office/drawing/2014/main" id="{36D71CD8-3E83-9A3E-8030-6BF33809B597}"/>
              </a:ext>
            </a:extLst>
          </p:cNvPr>
          <p:cNvSpPr txBox="1"/>
          <p:nvPr/>
        </p:nvSpPr>
        <p:spPr>
          <a:xfrm>
            <a:off x="1197005" y="1582926"/>
            <a:ext cx="737833" cy="276999"/>
          </a:xfrm>
          <a:prstGeom prst="rect">
            <a:avLst/>
          </a:prstGeom>
          <a:noFill/>
        </p:spPr>
        <p:txBody>
          <a:bodyPr wrap="square" rtlCol="0">
            <a:spAutoFit/>
          </a:bodyPr>
          <a:lstStyle/>
          <a:p>
            <a:pPr algn="l"/>
            <a:r>
              <a:rPr lang="en-US" sz="1200" dirty="0"/>
              <a:t>Collider</a:t>
            </a:r>
            <a:endParaRPr lang="en-GB" sz="1200" dirty="0"/>
          </a:p>
        </p:txBody>
      </p:sp>
      <p:sp>
        <p:nvSpPr>
          <p:cNvPr id="29" name="TextBox 28">
            <a:extLst>
              <a:ext uri="{FF2B5EF4-FFF2-40B4-BE49-F238E27FC236}">
                <a16:creationId xmlns:a16="http://schemas.microsoft.com/office/drawing/2014/main" id="{4C41F22E-C9A8-CABA-B630-4F18351092D9}"/>
              </a:ext>
            </a:extLst>
          </p:cNvPr>
          <p:cNvSpPr txBox="1"/>
          <p:nvPr/>
        </p:nvSpPr>
        <p:spPr>
          <a:xfrm>
            <a:off x="129466" y="929468"/>
            <a:ext cx="2962250" cy="518219"/>
          </a:xfrm>
          <a:prstGeom prst="rect">
            <a:avLst/>
          </a:prstGeom>
          <a:noFill/>
        </p:spPr>
        <p:txBody>
          <a:bodyPr wrap="square" rtlCol="0">
            <a:spAutoFit/>
          </a:bodyPr>
          <a:lstStyle/>
          <a:p>
            <a:pPr algn="l">
              <a:lnSpc>
                <a:spcPts val="3700"/>
              </a:lnSpc>
            </a:pPr>
            <a:r>
              <a:rPr lang="en-US" sz="2400" dirty="0"/>
              <a:t>(Z / W / H) / ttbar</a:t>
            </a:r>
            <a:endParaRPr lang="en-GB" sz="2400" dirty="0"/>
          </a:p>
        </p:txBody>
      </p:sp>
    </p:spTree>
    <p:extLst>
      <p:ext uri="{BB962C8B-B14F-4D97-AF65-F5344CB8AC3E}">
        <p14:creationId xmlns:p14="http://schemas.microsoft.com/office/powerpoint/2010/main" val="403454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feld 4">
            <a:extLst>
              <a:ext uri="{FF2B5EF4-FFF2-40B4-BE49-F238E27FC236}">
                <a16:creationId xmlns:a16="http://schemas.microsoft.com/office/drawing/2014/main" id="{C9CC0087-057C-F5D7-99DC-FE98B23B4203}"/>
              </a:ext>
            </a:extLst>
          </p:cNvPr>
          <p:cNvSpPr txBox="1"/>
          <p:nvPr/>
        </p:nvSpPr>
        <p:spPr>
          <a:xfrm>
            <a:off x="1295863" y="1010865"/>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94" name="Foliennummernplatzhalter 2">
            <a:extLst>
              <a:ext uri="{FF2B5EF4-FFF2-40B4-BE49-F238E27FC236}">
                <a16:creationId xmlns:a16="http://schemas.microsoft.com/office/drawing/2014/main" id="{99AE8C09-A005-8AF3-26F3-6341591739DA}"/>
              </a:ext>
            </a:extLst>
          </p:cNvPr>
          <p:cNvSpPr>
            <a:spLocks noGrp="1"/>
          </p:cNvSpPr>
          <p:nvPr>
            <p:ph type="sldNum" sz="quarter" idx="10"/>
          </p:nvPr>
        </p:nvSpPr>
        <p:spPr>
          <a:xfrm>
            <a:off x="8677887" y="1568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de-AT"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17</a:t>
            </a:fld>
            <a:endParaRPr kumimoji="0" lang="de-AT"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95" name="TextBox 94">
            <a:extLst>
              <a:ext uri="{FF2B5EF4-FFF2-40B4-BE49-F238E27FC236}">
                <a16:creationId xmlns:a16="http://schemas.microsoft.com/office/drawing/2014/main" id="{5FFE55D4-989C-C98E-6C8D-5874E386C65A}"/>
              </a:ext>
            </a:extLst>
          </p:cNvPr>
          <p:cNvSpPr txBox="1"/>
          <p:nvPr/>
        </p:nvSpPr>
        <p:spPr>
          <a:xfrm>
            <a:off x="7615266" y="3731473"/>
            <a:ext cx="1352100" cy="276999"/>
          </a:xfrm>
          <a:prstGeom prst="rect">
            <a:avLst/>
          </a:prstGeom>
          <a:solidFill>
            <a:srgbClr val="FFC000"/>
          </a:solidFill>
          <a:ln>
            <a:solidFill>
              <a:srgbClr val="FFC000"/>
            </a:solidFill>
          </a:ln>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Collider Center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96" name="Straight Arrow Connector 95">
            <a:extLst>
              <a:ext uri="{FF2B5EF4-FFF2-40B4-BE49-F238E27FC236}">
                <a16:creationId xmlns:a16="http://schemas.microsoft.com/office/drawing/2014/main" id="{FA0FE43F-21EA-5448-824B-E67ECCEDC99B}"/>
              </a:ext>
            </a:extLst>
          </p:cNvPr>
          <p:cNvCxnSpPr>
            <a:cxnSpLocks/>
          </p:cNvCxnSpPr>
          <p:nvPr/>
        </p:nvCxnSpPr>
        <p:spPr>
          <a:xfrm>
            <a:off x="7652816" y="3451839"/>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37B652FB-D970-C0A2-D523-3087FD2A1C14}"/>
              </a:ext>
            </a:extLst>
          </p:cNvPr>
          <p:cNvSpPr txBox="1"/>
          <p:nvPr/>
        </p:nvSpPr>
        <p:spPr>
          <a:xfrm>
            <a:off x="6427722" y="408916"/>
            <a:ext cx="2689478" cy="300082"/>
          </a:xfrm>
          <a:prstGeom prst="rect">
            <a:avLst/>
          </a:prstGeom>
          <a:solidFill>
            <a:srgbClr val="FFC000"/>
          </a:solid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sng" strike="noStrike" kern="1200" cap="none" spc="0" normalizeH="0" baseline="0" noProof="0" dirty="0">
                <a:ln>
                  <a:noFill/>
                </a:ln>
                <a:solidFill>
                  <a:srgbClr val="0F124A"/>
                </a:solidFill>
                <a:effectLst/>
                <a:uLnTx/>
                <a:uFillTx/>
                <a:latin typeface="Arial"/>
                <a:ea typeface="+mn-ea"/>
                <a:cs typeface="+mn-cs"/>
              </a:rPr>
              <a:t>Machine tunnel 5.5m in diameter </a:t>
            </a:r>
          </a:p>
        </p:txBody>
      </p:sp>
      <p:pic>
        <p:nvPicPr>
          <p:cNvPr id="138" name="Picture 137">
            <a:extLst>
              <a:ext uri="{FF2B5EF4-FFF2-40B4-BE49-F238E27FC236}">
                <a16:creationId xmlns:a16="http://schemas.microsoft.com/office/drawing/2014/main" id="{45D055A0-7841-6A28-D913-B0146F5A899B}"/>
              </a:ext>
            </a:extLst>
          </p:cNvPr>
          <p:cNvPicPr>
            <a:picLocks noChangeAspect="1"/>
          </p:cNvPicPr>
          <p:nvPr/>
        </p:nvPicPr>
        <p:blipFill>
          <a:blip r:embed="rId2"/>
          <a:stretch>
            <a:fillRect/>
          </a:stretch>
        </p:blipFill>
        <p:spPr>
          <a:xfrm>
            <a:off x="364086" y="975960"/>
            <a:ext cx="4169960" cy="2171854"/>
          </a:xfrm>
          <a:prstGeom prst="rect">
            <a:avLst/>
          </a:prstGeom>
        </p:spPr>
      </p:pic>
      <p:sp>
        <p:nvSpPr>
          <p:cNvPr id="140" name="Arrow: Bent 139">
            <a:extLst>
              <a:ext uri="{FF2B5EF4-FFF2-40B4-BE49-F238E27FC236}">
                <a16:creationId xmlns:a16="http://schemas.microsoft.com/office/drawing/2014/main" id="{6E0A0AAA-DEC9-93A4-D9F9-65494F78F62B}"/>
              </a:ext>
            </a:extLst>
          </p:cNvPr>
          <p:cNvSpPr/>
          <p:nvPr/>
        </p:nvSpPr>
        <p:spPr>
          <a:xfrm flipV="1">
            <a:off x="3720686" y="3431044"/>
            <a:ext cx="825355" cy="554339"/>
          </a:xfrm>
          <a:prstGeom prst="bentArrow">
            <a:avLst>
              <a:gd name="adj1" fmla="val 25000"/>
              <a:gd name="adj2" fmla="val 25000"/>
              <a:gd name="adj3" fmla="val 25000"/>
              <a:gd name="adj4" fmla="val 4750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2" name="TextBox 141">
            <a:extLst>
              <a:ext uri="{FF2B5EF4-FFF2-40B4-BE49-F238E27FC236}">
                <a16:creationId xmlns:a16="http://schemas.microsoft.com/office/drawing/2014/main" id="{870F4344-CDE9-CC1A-0FA5-715FFEC58E48}"/>
              </a:ext>
            </a:extLst>
          </p:cNvPr>
          <p:cNvSpPr txBox="1"/>
          <p:nvPr/>
        </p:nvSpPr>
        <p:spPr>
          <a:xfrm>
            <a:off x="179512" y="480564"/>
            <a:ext cx="6427889" cy="338554"/>
          </a:xfrm>
          <a:prstGeom prst="rect">
            <a:avLst/>
          </a:prstGeom>
          <a:noFill/>
        </p:spPr>
        <p:txBody>
          <a:bodyPr wrap="square">
            <a:spAutoFit/>
          </a:bodyPr>
          <a:lstStyle/>
          <a:p>
            <a:pPr algn="l"/>
            <a:r>
              <a:rPr lang="en-US" sz="1600" dirty="0"/>
              <a:t>1 - CM design and assumptions for feasibility study</a:t>
            </a:r>
          </a:p>
        </p:txBody>
      </p:sp>
      <p:sp>
        <p:nvSpPr>
          <p:cNvPr id="144" name="Oval 143">
            <a:extLst>
              <a:ext uri="{FF2B5EF4-FFF2-40B4-BE49-F238E27FC236}">
                <a16:creationId xmlns:a16="http://schemas.microsoft.com/office/drawing/2014/main" id="{E0FE3CD1-6593-355F-8CC2-824C4E26E87E}"/>
              </a:ext>
            </a:extLst>
          </p:cNvPr>
          <p:cNvSpPr/>
          <p:nvPr/>
        </p:nvSpPr>
        <p:spPr>
          <a:xfrm>
            <a:off x="4889721" y="2142657"/>
            <a:ext cx="2611189" cy="252027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6" name="Straight Connector 145">
            <a:extLst>
              <a:ext uri="{FF2B5EF4-FFF2-40B4-BE49-F238E27FC236}">
                <a16:creationId xmlns:a16="http://schemas.microsoft.com/office/drawing/2014/main" id="{4B1BDC62-1E1F-F0B5-79E4-AE3A98634712}"/>
              </a:ext>
            </a:extLst>
          </p:cNvPr>
          <p:cNvCxnSpPr>
            <a:stCxn id="144" idx="3"/>
            <a:endCxn id="144" idx="5"/>
          </p:cNvCxnSpPr>
          <p:nvPr/>
        </p:nvCxnSpPr>
        <p:spPr>
          <a:xfrm>
            <a:off x="5272121" y="4293850"/>
            <a:ext cx="18463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B8BB04F-D467-252C-60E2-29BB6A21D2CC}"/>
              </a:ext>
            </a:extLst>
          </p:cNvPr>
          <p:cNvCxnSpPr>
            <a:stCxn id="144" idx="1"/>
            <a:endCxn id="144" idx="7"/>
          </p:cNvCxnSpPr>
          <p:nvPr/>
        </p:nvCxnSpPr>
        <p:spPr>
          <a:xfrm>
            <a:off x="5272121" y="2511743"/>
            <a:ext cx="18463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D514D47D-DC63-A9BF-5357-4737D19A6C49}"/>
              </a:ext>
            </a:extLst>
          </p:cNvPr>
          <p:cNvCxnSpPr>
            <a:stCxn id="144" idx="0"/>
            <a:endCxn id="144" idx="4"/>
          </p:cNvCxnSpPr>
          <p:nvPr/>
        </p:nvCxnSpPr>
        <p:spPr>
          <a:xfrm>
            <a:off x="6195316" y="2142657"/>
            <a:ext cx="0" cy="252027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1" name="Oval 150">
            <a:extLst>
              <a:ext uri="{FF2B5EF4-FFF2-40B4-BE49-F238E27FC236}">
                <a16:creationId xmlns:a16="http://schemas.microsoft.com/office/drawing/2014/main" id="{F95499E7-37EF-AE1F-FB1C-58267FF2095D}"/>
              </a:ext>
            </a:extLst>
          </p:cNvPr>
          <p:cNvSpPr/>
          <p:nvPr/>
        </p:nvSpPr>
        <p:spPr>
          <a:xfrm>
            <a:off x="5609801" y="3560155"/>
            <a:ext cx="72008" cy="72008"/>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2" name="Oval 151">
            <a:extLst>
              <a:ext uri="{FF2B5EF4-FFF2-40B4-BE49-F238E27FC236}">
                <a16:creationId xmlns:a16="http://schemas.microsoft.com/office/drawing/2014/main" id="{5242BD6A-5EF5-07C9-DE2F-30B0296FD858}"/>
              </a:ext>
            </a:extLst>
          </p:cNvPr>
          <p:cNvSpPr/>
          <p:nvPr/>
        </p:nvSpPr>
        <p:spPr>
          <a:xfrm>
            <a:off x="5939076" y="3560155"/>
            <a:ext cx="72008" cy="72008"/>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4" name="Straight Connector 153">
            <a:extLst>
              <a:ext uri="{FF2B5EF4-FFF2-40B4-BE49-F238E27FC236}">
                <a16:creationId xmlns:a16="http://schemas.microsoft.com/office/drawing/2014/main" id="{3435DD32-0B93-FDF8-DD45-622706B71D57}"/>
              </a:ext>
            </a:extLst>
          </p:cNvPr>
          <p:cNvCxnSpPr>
            <a:cxnSpLocks/>
          </p:cNvCxnSpPr>
          <p:nvPr/>
        </p:nvCxnSpPr>
        <p:spPr>
          <a:xfrm flipV="1">
            <a:off x="5321769" y="3596157"/>
            <a:ext cx="1296144" cy="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BC8E556-B1FC-BADF-F53B-78F8C66BB65E}"/>
              </a:ext>
            </a:extLst>
          </p:cNvPr>
          <p:cNvCxnSpPr/>
          <p:nvPr/>
        </p:nvCxnSpPr>
        <p:spPr>
          <a:xfrm>
            <a:off x="5645805" y="3451839"/>
            <a:ext cx="0" cy="2886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186B6EA3-C4E0-5FC3-D1FC-7772A7F5A28B}"/>
              </a:ext>
            </a:extLst>
          </p:cNvPr>
          <p:cNvCxnSpPr>
            <a:cxnSpLocks/>
          </p:cNvCxnSpPr>
          <p:nvPr/>
        </p:nvCxnSpPr>
        <p:spPr>
          <a:xfrm>
            <a:off x="5975080" y="3272123"/>
            <a:ext cx="0" cy="46835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9134ADD6-EC15-BA06-7594-A6A4641887D3}"/>
              </a:ext>
            </a:extLst>
          </p:cNvPr>
          <p:cNvCxnSpPr/>
          <p:nvPr/>
        </p:nvCxnSpPr>
        <p:spPr>
          <a:xfrm>
            <a:off x="5645805" y="3848187"/>
            <a:ext cx="3292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id="{26F5A670-688A-DCBE-1E7F-51CB4B244DFB}"/>
              </a:ext>
            </a:extLst>
          </p:cNvPr>
          <p:cNvSpPr txBox="1"/>
          <p:nvPr/>
        </p:nvSpPr>
        <p:spPr>
          <a:xfrm>
            <a:off x="5600650" y="3867501"/>
            <a:ext cx="506751" cy="253916"/>
          </a:xfrm>
          <a:prstGeom prst="rect">
            <a:avLst/>
          </a:prstGeom>
          <a:noFill/>
        </p:spPr>
        <p:txBody>
          <a:bodyPr wrap="square" rtlCol="0">
            <a:spAutoFit/>
          </a:bodyPr>
          <a:lstStyle/>
          <a:p>
            <a:pPr algn="l"/>
            <a:r>
              <a:rPr lang="en-US" sz="1050" dirty="0"/>
              <a:t>350</a:t>
            </a:r>
            <a:endParaRPr lang="en-GB" sz="1050" dirty="0"/>
          </a:p>
        </p:txBody>
      </p:sp>
      <p:cxnSp>
        <p:nvCxnSpPr>
          <p:cNvPr id="162" name="Straight Arrow Connector 161">
            <a:extLst>
              <a:ext uri="{FF2B5EF4-FFF2-40B4-BE49-F238E27FC236}">
                <a16:creationId xmlns:a16="http://schemas.microsoft.com/office/drawing/2014/main" id="{49D9DD4B-8DAC-C361-9B1C-DBF53FF8A739}"/>
              </a:ext>
            </a:extLst>
          </p:cNvPr>
          <p:cNvCxnSpPr/>
          <p:nvPr/>
        </p:nvCxnSpPr>
        <p:spPr>
          <a:xfrm flipH="1">
            <a:off x="5975080" y="3325185"/>
            <a:ext cx="22023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CD304A5D-348B-BE89-7CDE-6AA60DE0C27B}"/>
              </a:ext>
            </a:extLst>
          </p:cNvPr>
          <p:cNvSpPr txBox="1"/>
          <p:nvPr/>
        </p:nvSpPr>
        <p:spPr>
          <a:xfrm>
            <a:off x="5878878" y="3043795"/>
            <a:ext cx="506751" cy="253916"/>
          </a:xfrm>
          <a:prstGeom prst="rect">
            <a:avLst/>
          </a:prstGeom>
          <a:noFill/>
        </p:spPr>
        <p:txBody>
          <a:bodyPr wrap="square" rtlCol="0">
            <a:spAutoFit/>
          </a:bodyPr>
          <a:lstStyle/>
          <a:p>
            <a:pPr algn="l"/>
            <a:r>
              <a:rPr lang="en-US" sz="1050" dirty="0"/>
              <a:t>260</a:t>
            </a:r>
            <a:endParaRPr lang="en-GB" sz="1050" dirty="0"/>
          </a:p>
        </p:txBody>
      </p:sp>
      <p:sp>
        <p:nvSpPr>
          <p:cNvPr id="165" name="Oval 164">
            <a:extLst>
              <a:ext uri="{FF2B5EF4-FFF2-40B4-BE49-F238E27FC236}">
                <a16:creationId xmlns:a16="http://schemas.microsoft.com/office/drawing/2014/main" id="{46981D17-CCA2-F318-E9A8-7B3079617B36}"/>
              </a:ext>
            </a:extLst>
          </p:cNvPr>
          <p:cNvSpPr/>
          <p:nvPr/>
        </p:nvSpPr>
        <p:spPr>
          <a:xfrm>
            <a:off x="5379110" y="3560155"/>
            <a:ext cx="76549" cy="72004"/>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TextBox 166">
            <a:extLst>
              <a:ext uri="{FF2B5EF4-FFF2-40B4-BE49-F238E27FC236}">
                <a16:creationId xmlns:a16="http://schemas.microsoft.com/office/drawing/2014/main" id="{5778E2B6-ACC0-96E5-7338-F62ADE7664A5}"/>
              </a:ext>
            </a:extLst>
          </p:cNvPr>
          <p:cNvSpPr txBox="1"/>
          <p:nvPr/>
        </p:nvSpPr>
        <p:spPr>
          <a:xfrm>
            <a:off x="5256970" y="3848187"/>
            <a:ext cx="506751" cy="253916"/>
          </a:xfrm>
          <a:prstGeom prst="rect">
            <a:avLst/>
          </a:prstGeom>
          <a:noFill/>
        </p:spPr>
        <p:txBody>
          <a:bodyPr wrap="square" rtlCol="0">
            <a:spAutoFit/>
          </a:bodyPr>
          <a:lstStyle/>
          <a:p>
            <a:pPr algn="l"/>
            <a:r>
              <a:rPr lang="en-US" sz="1050" dirty="0"/>
              <a:t>150</a:t>
            </a:r>
            <a:endParaRPr lang="en-GB" sz="1050" dirty="0"/>
          </a:p>
        </p:txBody>
      </p:sp>
      <p:cxnSp>
        <p:nvCxnSpPr>
          <p:cNvPr id="168" name="Straight Arrow Connector 167">
            <a:extLst>
              <a:ext uri="{FF2B5EF4-FFF2-40B4-BE49-F238E27FC236}">
                <a16:creationId xmlns:a16="http://schemas.microsoft.com/office/drawing/2014/main" id="{865A0A7F-5E61-D680-C66C-4E560DDE364E}"/>
              </a:ext>
            </a:extLst>
          </p:cNvPr>
          <p:cNvCxnSpPr>
            <a:cxnSpLocks/>
          </p:cNvCxnSpPr>
          <p:nvPr/>
        </p:nvCxnSpPr>
        <p:spPr>
          <a:xfrm>
            <a:off x="5379110" y="3848187"/>
            <a:ext cx="27193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1FD8E72-5552-5FE7-5A84-78E02BFB5156}"/>
              </a:ext>
            </a:extLst>
          </p:cNvPr>
          <p:cNvCxnSpPr>
            <a:cxnSpLocks/>
          </p:cNvCxnSpPr>
          <p:nvPr/>
        </p:nvCxnSpPr>
        <p:spPr>
          <a:xfrm>
            <a:off x="5417384" y="3452221"/>
            <a:ext cx="0" cy="28864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72" name="Oval 171">
            <a:extLst>
              <a:ext uri="{FF2B5EF4-FFF2-40B4-BE49-F238E27FC236}">
                <a16:creationId xmlns:a16="http://schemas.microsoft.com/office/drawing/2014/main" id="{8AB068B0-9E38-A728-42A7-B19DF40E237E}"/>
              </a:ext>
            </a:extLst>
          </p:cNvPr>
          <p:cNvSpPr/>
          <p:nvPr/>
        </p:nvSpPr>
        <p:spPr>
          <a:xfrm>
            <a:off x="6279468" y="3560155"/>
            <a:ext cx="76549" cy="72004"/>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3" name="Straight Arrow Connector 172">
            <a:extLst>
              <a:ext uri="{FF2B5EF4-FFF2-40B4-BE49-F238E27FC236}">
                <a16:creationId xmlns:a16="http://schemas.microsoft.com/office/drawing/2014/main" id="{B1B66EE8-E18F-0E89-2318-BCA1DEE27B5E}"/>
              </a:ext>
            </a:extLst>
          </p:cNvPr>
          <p:cNvCxnSpPr>
            <a:cxnSpLocks/>
          </p:cNvCxnSpPr>
          <p:nvPr/>
        </p:nvCxnSpPr>
        <p:spPr>
          <a:xfrm>
            <a:off x="5379110" y="4208227"/>
            <a:ext cx="93863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55EAF9C7-9CD3-9CC7-35B4-1AF6048D3E2C}"/>
              </a:ext>
            </a:extLst>
          </p:cNvPr>
          <p:cNvSpPr txBox="1"/>
          <p:nvPr/>
        </p:nvSpPr>
        <p:spPr>
          <a:xfrm>
            <a:off x="5719342" y="4016338"/>
            <a:ext cx="432438" cy="253916"/>
          </a:xfrm>
          <a:prstGeom prst="rect">
            <a:avLst/>
          </a:prstGeom>
          <a:noFill/>
        </p:spPr>
        <p:txBody>
          <a:bodyPr wrap="square" rtlCol="0">
            <a:spAutoFit/>
          </a:bodyPr>
          <a:lstStyle/>
          <a:p>
            <a:pPr algn="l"/>
            <a:r>
              <a:rPr lang="en-US" sz="1050" dirty="0"/>
              <a:t>960</a:t>
            </a:r>
            <a:endParaRPr lang="en-GB" sz="1050" dirty="0"/>
          </a:p>
        </p:txBody>
      </p:sp>
      <p:cxnSp>
        <p:nvCxnSpPr>
          <p:cNvPr id="177" name="Straight Connector 176">
            <a:extLst>
              <a:ext uri="{FF2B5EF4-FFF2-40B4-BE49-F238E27FC236}">
                <a16:creationId xmlns:a16="http://schemas.microsoft.com/office/drawing/2014/main" id="{FF282B03-1E60-4C2B-9859-7AFA7F7D0AD1}"/>
              </a:ext>
            </a:extLst>
          </p:cNvPr>
          <p:cNvCxnSpPr>
            <a:cxnSpLocks/>
          </p:cNvCxnSpPr>
          <p:nvPr/>
        </p:nvCxnSpPr>
        <p:spPr>
          <a:xfrm>
            <a:off x="6317742" y="3456984"/>
            <a:ext cx="0" cy="75124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79" name="Oval 178">
            <a:extLst>
              <a:ext uri="{FF2B5EF4-FFF2-40B4-BE49-F238E27FC236}">
                <a16:creationId xmlns:a16="http://schemas.microsoft.com/office/drawing/2014/main" id="{3CE62BB3-C92B-9275-160A-CF82A52A2B60}"/>
              </a:ext>
            </a:extLst>
          </p:cNvPr>
          <p:cNvSpPr/>
          <p:nvPr/>
        </p:nvSpPr>
        <p:spPr>
          <a:xfrm>
            <a:off x="5834486" y="2911849"/>
            <a:ext cx="76549" cy="72004"/>
          </a:xfrm>
          <a:prstGeom prst="ellipse">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1" name="Straight Connector 180">
            <a:extLst>
              <a:ext uri="{FF2B5EF4-FFF2-40B4-BE49-F238E27FC236}">
                <a16:creationId xmlns:a16="http://schemas.microsoft.com/office/drawing/2014/main" id="{7A078580-58B2-18EA-3597-A741461407EC}"/>
              </a:ext>
            </a:extLst>
          </p:cNvPr>
          <p:cNvCxnSpPr/>
          <p:nvPr/>
        </p:nvCxnSpPr>
        <p:spPr>
          <a:xfrm>
            <a:off x="5874511" y="2803531"/>
            <a:ext cx="0" cy="2886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4698A834-87C2-9F38-4ABD-5B5EA2895698}"/>
              </a:ext>
            </a:extLst>
          </p:cNvPr>
          <p:cNvCxnSpPr>
            <a:cxnSpLocks/>
          </p:cNvCxnSpPr>
          <p:nvPr/>
        </p:nvCxnSpPr>
        <p:spPr>
          <a:xfrm>
            <a:off x="5762882" y="2948235"/>
            <a:ext cx="85503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0AA9C56B-1D4C-0DBA-29CA-269D6A991756}"/>
              </a:ext>
            </a:extLst>
          </p:cNvPr>
          <p:cNvCxnSpPr>
            <a:cxnSpLocks/>
          </p:cNvCxnSpPr>
          <p:nvPr/>
        </p:nvCxnSpPr>
        <p:spPr>
          <a:xfrm flipV="1">
            <a:off x="6545905" y="2947851"/>
            <a:ext cx="0" cy="6483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2D40DD81-6015-5589-B41D-E08A84EC4E2E}"/>
              </a:ext>
            </a:extLst>
          </p:cNvPr>
          <p:cNvCxnSpPr>
            <a:cxnSpLocks/>
          </p:cNvCxnSpPr>
          <p:nvPr/>
        </p:nvCxnSpPr>
        <p:spPr>
          <a:xfrm flipV="1">
            <a:off x="6545905" y="3585946"/>
            <a:ext cx="0" cy="7352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9" name="TextBox 188">
            <a:extLst>
              <a:ext uri="{FF2B5EF4-FFF2-40B4-BE49-F238E27FC236}">
                <a16:creationId xmlns:a16="http://schemas.microsoft.com/office/drawing/2014/main" id="{2BF2965C-306E-C342-672C-0CC44EB02CBA}"/>
              </a:ext>
            </a:extLst>
          </p:cNvPr>
          <p:cNvSpPr txBox="1"/>
          <p:nvPr/>
        </p:nvSpPr>
        <p:spPr>
          <a:xfrm>
            <a:off x="6499635" y="3813595"/>
            <a:ext cx="506751" cy="253916"/>
          </a:xfrm>
          <a:prstGeom prst="rect">
            <a:avLst/>
          </a:prstGeom>
          <a:noFill/>
        </p:spPr>
        <p:txBody>
          <a:bodyPr wrap="square" rtlCol="0">
            <a:spAutoFit/>
          </a:bodyPr>
          <a:lstStyle/>
          <a:p>
            <a:pPr algn="l"/>
            <a:r>
              <a:rPr lang="en-US" sz="1050" dirty="0"/>
              <a:t>980</a:t>
            </a:r>
            <a:endParaRPr lang="en-GB" sz="1050" dirty="0"/>
          </a:p>
        </p:txBody>
      </p:sp>
      <p:sp>
        <p:nvSpPr>
          <p:cNvPr id="190" name="TextBox 189">
            <a:extLst>
              <a:ext uri="{FF2B5EF4-FFF2-40B4-BE49-F238E27FC236}">
                <a16:creationId xmlns:a16="http://schemas.microsoft.com/office/drawing/2014/main" id="{CBB8ADF9-0BE9-27ED-F51B-C5BEE62070F4}"/>
              </a:ext>
            </a:extLst>
          </p:cNvPr>
          <p:cNvSpPr txBox="1"/>
          <p:nvPr/>
        </p:nvSpPr>
        <p:spPr>
          <a:xfrm>
            <a:off x="6499635" y="3162406"/>
            <a:ext cx="506751" cy="253916"/>
          </a:xfrm>
          <a:prstGeom prst="rect">
            <a:avLst/>
          </a:prstGeom>
          <a:noFill/>
        </p:spPr>
        <p:txBody>
          <a:bodyPr wrap="square" rtlCol="0">
            <a:spAutoFit/>
          </a:bodyPr>
          <a:lstStyle/>
          <a:p>
            <a:pPr algn="l"/>
            <a:r>
              <a:rPr lang="en-US" sz="1050" dirty="0"/>
              <a:t>1030</a:t>
            </a:r>
            <a:endParaRPr lang="en-GB" sz="1050" dirty="0"/>
          </a:p>
        </p:txBody>
      </p:sp>
      <p:sp>
        <p:nvSpPr>
          <p:cNvPr id="191" name="TextBox 190">
            <a:extLst>
              <a:ext uri="{FF2B5EF4-FFF2-40B4-BE49-F238E27FC236}">
                <a16:creationId xmlns:a16="http://schemas.microsoft.com/office/drawing/2014/main" id="{092CA51D-D560-30E2-F28D-B44E62DDB4C8}"/>
              </a:ext>
            </a:extLst>
          </p:cNvPr>
          <p:cNvSpPr txBox="1"/>
          <p:nvPr/>
        </p:nvSpPr>
        <p:spPr>
          <a:xfrm>
            <a:off x="5809783" y="2534429"/>
            <a:ext cx="506751" cy="253916"/>
          </a:xfrm>
          <a:prstGeom prst="rect">
            <a:avLst/>
          </a:prstGeom>
          <a:noFill/>
        </p:spPr>
        <p:txBody>
          <a:bodyPr wrap="square" rtlCol="0">
            <a:spAutoFit/>
          </a:bodyPr>
          <a:lstStyle/>
          <a:p>
            <a:pPr algn="l"/>
            <a:r>
              <a:rPr lang="en-US" sz="1050" dirty="0"/>
              <a:t>400</a:t>
            </a:r>
            <a:endParaRPr lang="en-GB" sz="1050" dirty="0"/>
          </a:p>
        </p:txBody>
      </p:sp>
      <p:cxnSp>
        <p:nvCxnSpPr>
          <p:cNvPr id="192" name="Straight Arrow Connector 191">
            <a:extLst>
              <a:ext uri="{FF2B5EF4-FFF2-40B4-BE49-F238E27FC236}">
                <a16:creationId xmlns:a16="http://schemas.microsoft.com/office/drawing/2014/main" id="{0FFF1B11-3345-C3CB-DA9E-D813069B42B8}"/>
              </a:ext>
            </a:extLst>
          </p:cNvPr>
          <p:cNvCxnSpPr>
            <a:cxnSpLocks/>
          </p:cNvCxnSpPr>
          <p:nvPr/>
        </p:nvCxnSpPr>
        <p:spPr>
          <a:xfrm flipH="1">
            <a:off x="5878878" y="2799641"/>
            <a:ext cx="31643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05EA2D29-E6A5-5C0F-6A57-8485917CB990}"/>
              </a:ext>
            </a:extLst>
          </p:cNvPr>
          <p:cNvSpPr txBox="1"/>
          <p:nvPr/>
        </p:nvSpPr>
        <p:spPr>
          <a:xfrm>
            <a:off x="4906552" y="1601000"/>
            <a:ext cx="1806462" cy="461665"/>
          </a:xfrm>
          <a:prstGeom prst="rect">
            <a:avLst/>
          </a:prstGeom>
          <a:noFill/>
        </p:spPr>
        <p:txBody>
          <a:bodyPr wrap="square" rtlCol="0">
            <a:spAutoFit/>
          </a:bodyPr>
          <a:lstStyle/>
          <a:p>
            <a:pPr algn="l"/>
            <a:r>
              <a:rPr lang="en-US" sz="1200" dirty="0"/>
              <a:t>Transversal Beam positions in Pt H (Z, W)</a:t>
            </a:r>
            <a:endParaRPr lang="en-GB" sz="1200" dirty="0"/>
          </a:p>
        </p:txBody>
      </p:sp>
      <p:sp>
        <p:nvSpPr>
          <p:cNvPr id="198" name="TextBox 197">
            <a:extLst>
              <a:ext uri="{FF2B5EF4-FFF2-40B4-BE49-F238E27FC236}">
                <a16:creationId xmlns:a16="http://schemas.microsoft.com/office/drawing/2014/main" id="{593259BF-BECC-A0B0-8986-6B185A50AD3F}"/>
              </a:ext>
            </a:extLst>
          </p:cNvPr>
          <p:cNvSpPr txBox="1"/>
          <p:nvPr/>
        </p:nvSpPr>
        <p:spPr>
          <a:xfrm>
            <a:off x="6726756" y="1321626"/>
            <a:ext cx="2522979" cy="938719"/>
          </a:xfrm>
          <a:prstGeom prst="rect">
            <a:avLst/>
          </a:prstGeom>
          <a:noFill/>
        </p:spPr>
        <p:txBody>
          <a:bodyPr wrap="square" lIns="91440" tIns="45720" rIns="91440" bIns="45720" rtlCol="0" anchor="t">
            <a:spAutoFit/>
          </a:bodyPr>
          <a:lstStyle/>
          <a:p>
            <a:pPr algn="l"/>
            <a:r>
              <a:rPr lang="en-US" sz="1100" dirty="0">
                <a:solidFill>
                  <a:schemeClr val="accent5"/>
                </a:solidFill>
              </a:rPr>
              <a:t>B1-B2</a:t>
            </a:r>
            <a:r>
              <a:rPr lang="en-US" sz="1100" dirty="0"/>
              <a:t> collider Arc position</a:t>
            </a:r>
          </a:p>
          <a:p>
            <a:pPr algn="l"/>
            <a:r>
              <a:rPr lang="en-US" sz="1100" dirty="0">
                <a:solidFill>
                  <a:srgbClr val="7030A0"/>
                </a:solidFill>
              </a:rPr>
              <a:t>B1 CM</a:t>
            </a:r>
            <a:r>
              <a:rPr lang="en-US" sz="1100" dirty="0"/>
              <a:t>:  collider inlet CM</a:t>
            </a:r>
            <a:endParaRPr lang="en-US" sz="1100" dirty="0">
              <a:cs typeface="Arial"/>
            </a:endParaRPr>
          </a:p>
          <a:p>
            <a:r>
              <a:rPr lang="en-US" sz="1100" dirty="0">
                <a:solidFill>
                  <a:srgbClr val="7030A0"/>
                </a:solidFill>
              </a:rPr>
              <a:t>B2 CB</a:t>
            </a:r>
            <a:r>
              <a:rPr lang="en-US" sz="1100" dirty="0"/>
              <a:t>: collider circulating beam </a:t>
            </a:r>
          </a:p>
          <a:p>
            <a:pPr algn="l"/>
            <a:r>
              <a:rPr lang="en-US" sz="1100" dirty="0">
                <a:solidFill>
                  <a:schemeClr val="accent4"/>
                </a:solidFill>
              </a:rPr>
              <a:t>B3</a:t>
            </a:r>
            <a:r>
              <a:rPr lang="en-US" sz="1100" dirty="0"/>
              <a:t>: Booster</a:t>
            </a:r>
            <a:endParaRPr lang="en-US" dirty="0"/>
          </a:p>
          <a:p>
            <a:pPr algn="l"/>
            <a:endParaRPr lang="en-GB" sz="1100" dirty="0"/>
          </a:p>
        </p:txBody>
      </p:sp>
    </p:spTree>
    <p:extLst>
      <p:ext uri="{BB962C8B-B14F-4D97-AF65-F5344CB8AC3E}">
        <p14:creationId xmlns:p14="http://schemas.microsoft.com/office/powerpoint/2010/main" val="2966474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40E3A-1804-E8E9-48B1-6DA849CF05A8}"/>
            </a:ext>
          </a:extLst>
        </p:cNvPr>
        <p:cNvGrpSpPr/>
        <p:nvPr/>
      </p:nvGrpSpPr>
      <p:grpSpPr>
        <a:xfrm>
          <a:off x="0" y="0"/>
          <a:ext cx="0" cy="0"/>
          <a:chOff x="0" y="0"/>
          <a:chExt cx="0" cy="0"/>
        </a:xfrm>
      </p:grpSpPr>
      <p:pic>
        <p:nvPicPr>
          <p:cNvPr id="29" name="Picture 28">
            <a:extLst>
              <a:ext uri="{FF2B5EF4-FFF2-40B4-BE49-F238E27FC236}">
                <a16:creationId xmlns:a16="http://schemas.microsoft.com/office/drawing/2014/main" id="{3A92E3FC-5373-60A3-3543-72A04A1D63B2}"/>
              </a:ext>
            </a:extLst>
          </p:cNvPr>
          <p:cNvPicPr>
            <a:picLocks noChangeAspect="1"/>
          </p:cNvPicPr>
          <p:nvPr/>
        </p:nvPicPr>
        <p:blipFill>
          <a:blip r:embed="rId2"/>
          <a:stretch>
            <a:fillRect/>
          </a:stretch>
        </p:blipFill>
        <p:spPr>
          <a:xfrm>
            <a:off x="16283" y="1110738"/>
            <a:ext cx="4272148" cy="3604948"/>
          </a:xfrm>
          <a:prstGeom prst="rect">
            <a:avLst/>
          </a:prstGeom>
        </p:spPr>
      </p:pic>
      <p:sp>
        <p:nvSpPr>
          <p:cNvPr id="3" name="Foliennummernplatzhalter 2">
            <a:extLst>
              <a:ext uri="{FF2B5EF4-FFF2-40B4-BE49-F238E27FC236}">
                <a16:creationId xmlns:a16="http://schemas.microsoft.com/office/drawing/2014/main" id="{65951925-0711-FB34-3A5D-57FA5AC054ED}"/>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18</a:t>
            </a:fld>
            <a:endParaRPr lang="de-AT" dirty="0"/>
          </a:p>
        </p:txBody>
      </p:sp>
      <p:pic>
        <p:nvPicPr>
          <p:cNvPr id="10" name="Picture 9">
            <a:extLst>
              <a:ext uri="{FF2B5EF4-FFF2-40B4-BE49-F238E27FC236}">
                <a16:creationId xmlns:a16="http://schemas.microsoft.com/office/drawing/2014/main" id="{81F3A769-F862-EDA4-84CE-D512CF91C5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E74E9384-7BFF-403B-BCBA-0A6470E46795}"/>
              </a:ext>
            </a:extLst>
          </p:cNvPr>
          <p:cNvSpPr txBox="1"/>
          <p:nvPr/>
        </p:nvSpPr>
        <p:spPr>
          <a:xfrm>
            <a:off x="1331640"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18" name="TextBox 17">
            <a:extLst>
              <a:ext uri="{FF2B5EF4-FFF2-40B4-BE49-F238E27FC236}">
                <a16:creationId xmlns:a16="http://schemas.microsoft.com/office/drawing/2014/main" id="{72F45802-67F2-6D19-0C8C-8F31CED80070}"/>
              </a:ext>
            </a:extLst>
          </p:cNvPr>
          <p:cNvSpPr txBox="1"/>
          <p:nvPr/>
        </p:nvSpPr>
        <p:spPr>
          <a:xfrm>
            <a:off x="132100" y="406917"/>
            <a:ext cx="5952067" cy="400110"/>
          </a:xfrm>
          <a:prstGeom prst="rect">
            <a:avLst/>
          </a:prstGeom>
          <a:solidFill>
            <a:schemeClr val="bg1"/>
          </a:solidFill>
        </p:spPr>
        <p:txBody>
          <a:bodyPr wrap="square">
            <a:spAutoFit/>
          </a:bodyPr>
          <a:lstStyle/>
          <a:p>
            <a:r>
              <a:rPr lang="en-US" sz="2000" dirty="0"/>
              <a:t>3 – Optimization in pre-TDR phase </a:t>
            </a:r>
          </a:p>
        </p:txBody>
      </p:sp>
      <p:sp>
        <p:nvSpPr>
          <p:cNvPr id="8" name="TextBox 7">
            <a:extLst>
              <a:ext uri="{FF2B5EF4-FFF2-40B4-BE49-F238E27FC236}">
                <a16:creationId xmlns:a16="http://schemas.microsoft.com/office/drawing/2014/main" id="{34DC3417-7B88-B603-0A06-FE4959246E3B}"/>
              </a:ext>
            </a:extLst>
          </p:cNvPr>
          <p:cNvSpPr txBox="1"/>
          <p:nvPr/>
        </p:nvSpPr>
        <p:spPr>
          <a:xfrm>
            <a:off x="4716016" y="574130"/>
            <a:ext cx="4029284" cy="707886"/>
          </a:xfrm>
          <a:prstGeom prst="rect">
            <a:avLst/>
          </a:prstGeom>
          <a:noFill/>
        </p:spPr>
        <p:txBody>
          <a:bodyPr wrap="square" rtlCol="0">
            <a:spAutoFit/>
          </a:bodyPr>
          <a:lstStyle/>
          <a:p>
            <a:pPr algn="l"/>
            <a:r>
              <a:rPr lang="en-US" sz="2000" dirty="0"/>
              <a:t>Work in progress pre-TDR (SRF R&amp;D-D project V. Parma)</a:t>
            </a:r>
            <a:endParaRPr lang="en-GB" sz="2000" dirty="0"/>
          </a:p>
        </p:txBody>
      </p:sp>
      <p:sp>
        <p:nvSpPr>
          <p:cNvPr id="9" name="TextBox 8">
            <a:extLst>
              <a:ext uri="{FF2B5EF4-FFF2-40B4-BE49-F238E27FC236}">
                <a16:creationId xmlns:a16="http://schemas.microsoft.com/office/drawing/2014/main" id="{5BC9CA10-6002-9655-00B9-50D9571F9479}"/>
              </a:ext>
            </a:extLst>
          </p:cNvPr>
          <p:cNvSpPr txBox="1"/>
          <p:nvPr/>
        </p:nvSpPr>
        <p:spPr>
          <a:xfrm>
            <a:off x="4346872" y="3669573"/>
            <a:ext cx="3366519" cy="830997"/>
          </a:xfrm>
          <a:prstGeom prst="rect">
            <a:avLst/>
          </a:prstGeom>
          <a:noFill/>
        </p:spPr>
        <p:txBody>
          <a:bodyPr wrap="square" rtlCol="0">
            <a:spAutoFit/>
          </a:bodyPr>
          <a:lstStyle>
            <a:defPPr>
              <a:defRPr lang="de-DE"/>
            </a:defPPr>
            <a:lvl1pPr>
              <a:defRPr sz="1200"/>
            </a:lvl1pPr>
          </a:lstStyle>
          <a:p>
            <a:r>
              <a:rPr lang="en-GB" dirty="0"/>
              <a:t>Exploring the feasibility of designing a tuning system that does not require a frame</a:t>
            </a:r>
          </a:p>
        </p:txBody>
      </p:sp>
      <p:sp>
        <p:nvSpPr>
          <p:cNvPr id="11" name="TextBox 10">
            <a:extLst>
              <a:ext uri="{FF2B5EF4-FFF2-40B4-BE49-F238E27FC236}">
                <a16:creationId xmlns:a16="http://schemas.microsoft.com/office/drawing/2014/main" id="{E6BF38F9-49D7-18DC-A94E-0A9E08B90C22}"/>
              </a:ext>
            </a:extLst>
          </p:cNvPr>
          <p:cNvSpPr txBox="1"/>
          <p:nvPr/>
        </p:nvSpPr>
        <p:spPr>
          <a:xfrm>
            <a:off x="4555779" y="4085503"/>
            <a:ext cx="2880320" cy="461665"/>
          </a:xfrm>
          <a:prstGeom prst="rect">
            <a:avLst/>
          </a:prstGeom>
          <a:noFill/>
        </p:spPr>
        <p:txBody>
          <a:bodyPr wrap="square" rtlCol="0">
            <a:spAutoFit/>
          </a:bodyPr>
          <a:lstStyle/>
          <a:p>
            <a:pPr algn="l"/>
            <a:r>
              <a:rPr lang="en-US" sz="1200" dirty="0"/>
              <a:t>Investigation alternative locations and more compact tuning system</a:t>
            </a:r>
            <a:endParaRPr lang="en-GB" sz="1200" dirty="0"/>
          </a:p>
        </p:txBody>
      </p:sp>
      <p:sp>
        <p:nvSpPr>
          <p:cNvPr id="12" name="TextBox 11">
            <a:extLst>
              <a:ext uri="{FF2B5EF4-FFF2-40B4-BE49-F238E27FC236}">
                <a16:creationId xmlns:a16="http://schemas.microsoft.com/office/drawing/2014/main" id="{DC4E9F67-1685-F17A-8AB4-274D42B03805}"/>
              </a:ext>
            </a:extLst>
          </p:cNvPr>
          <p:cNvSpPr txBox="1"/>
          <p:nvPr/>
        </p:nvSpPr>
        <p:spPr>
          <a:xfrm>
            <a:off x="4527422" y="2278091"/>
            <a:ext cx="2880320" cy="461665"/>
          </a:xfrm>
          <a:prstGeom prst="rect">
            <a:avLst/>
          </a:prstGeom>
          <a:noFill/>
        </p:spPr>
        <p:txBody>
          <a:bodyPr wrap="square" rtlCol="0">
            <a:spAutoFit/>
          </a:bodyPr>
          <a:lstStyle/>
          <a:p>
            <a:pPr algn="l"/>
            <a:r>
              <a:rPr lang="en-US" sz="1200" dirty="0"/>
              <a:t>HOM optimization length (challenging seen the higher power in RPO.</a:t>
            </a:r>
            <a:endParaRPr lang="en-GB" sz="1200" dirty="0"/>
          </a:p>
        </p:txBody>
      </p:sp>
      <p:sp>
        <p:nvSpPr>
          <p:cNvPr id="13" name="TextBox 12">
            <a:extLst>
              <a:ext uri="{FF2B5EF4-FFF2-40B4-BE49-F238E27FC236}">
                <a16:creationId xmlns:a16="http://schemas.microsoft.com/office/drawing/2014/main" id="{0FF2A902-85CB-76F7-7EBD-BC6EE827A9E7}"/>
              </a:ext>
            </a:extLst>
          </p:cNvPr>
          <p:cNvSpPr txBox="1"/>
          <p:nvPr/>
        </p:nvSpPr>
        <p:spPr>
          <a:xfrm>
            <a:off x="4616747" y="3179647"/>
            <a:ext cx="2880320" cy="461665"/>
          </a:xfrm>
          <a:prstGeom prst="rect">
            <a:avLst/>
          </a:prstGeom>
          <a:noFill/>
        </p:spPr>
        <p:txBody>
          <a:bodyPr wrap="square" rtlCol="0">
            <a:spAutoFit/>
          </a:bodyPr>
          <a:lstStyle/>
          <a:p>
            <a:pPr algn="l"/>
            <a:r>
              <a:rPr lang="en-US" sz="1200" dirty="0"/>
              <a:t>Vacuum tank shape and insertion scheme are currently being studied)</a:t>
            </a:r>
            <a:endParaRPr lang="en-GB" sz="1200" dirty="0"/>
          </a:p>
        </p:txBody>
      </p:sp>
      <p:sp>
        <p:nvSpPr>
          <p:cNvPr id="15" name="Arrow: Right 14">
            <a:extLst>
              <a:ext uri="{FF2B5EF4-FFF2-40B4-BE49-F238E27FC236}">
                <a16:creationId xmlns:a16="http://schemas.microsoft.com/office/drawing/2014/main" id="{8C690933-63A9-3311-1B3B-D56CCDC8885A}"/>
              </a:ext>
            </a:extLst>
          </p:cNvPr>
          <p:cNvSpPr/>
          <p:nvPr/>
        </p:nvSpPr>
        <p:spPr>
          <a:xfrm rot="10800000">
            <a:off x="4161407" y="2442441"/>
            <a:ext cx="360040" cy="1329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6FB3313E-F823-3417-1465-A7866868E2A4}"/>
              </a:ext>
            </a:extLst>
          </p:cNvPr>
          <p:cNvSpPr/>
          <p:nvPr/>
        </p:nvSpPr>
        <p:spPr>
          <a:xfrm rot="10800000">
            <a:off x="3875129" y="3879658"/>
            <a:ext cx="360040" cy="1329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2D61303E-0B23-D310-23C6-48D29BCEADDA}"/>
              </a:ext>
            </a:extLst>
          </p:cNvPr>
          <p:cNvSpPr/>
          <p:nvPr/>
        </p:nvSpPr>
        <p:spPr>
          <a:xfrm rot="10800000">
            <a:off x="4195739" y="4249852"/>
            <a:ext cx="360040" cy="1329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machine with many parts&#10;&#10;AI-generated content may be incorrect.">
            <a:extLst>
              <a:ext uri="{FF2B5EF4-FFF2-40B4-BE49-F238E27FC236}">
                <a16:creationId xmlns:a16="http://schemas.microsoft.com/office/drawing/2014/main" id="{D99F3F84-DA62-4881-C516-0F056F8157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214" y="2739756"/>
            <a:ext cx="1610764" cy="1195318"/>
          </a:xfrm>
          <a:prstGeom prst="rect">
            <a:avLst/>
          </a:prstGeom>
        </p:spPr>
      </p:pic>
      <p:sp>
        <p:nvSpPr>
          <p:cNvPr id="20" name="TextBox 19">
            <a:extLst>
              <a:ext uri="{FF2B5EF4-FFF2-40B4-BE49-F238E27FC236}">
                <a16:creationId xmlns:a16="http://schemas.microsoft.com/office/drawing/2014/main" id="{5FC01DF8-457D-A988-1C0E-08B8AF624FDE}"/>
              </a:ext>
            </a:extLst>
          </p:cNvPr>
          <p:cNvSpPr txBox="1"/>
          <p:nvPr/>
        </p:nvSpPr>
        <p:spPr>
          <a:xfrm>
            <a:off x="7710665" y="3903701"/>
            <a:ext cx="1235307" cy="400110"/>
          </a:xfrm>
          <a:prstGeom prst="rect">
            <a:avLst/>
          </a:prstGeom>
          <a:noFill/>
        </p:spPr>
        <p:txBody>
          <a:bodyPr wrap="square" rtlCol="0">
            <a:spAutoFit/>
          </a:bodyPr>
          <a:lstStyle/>
          <a:p>
            <a:pPr algn="l"/>
            <a:r>
              <a:rPr lang="en-US" sz="1000" dirty="0"/>
              <a:t>Crab cavity CM</a:t>
            </a:r>
          </a:p>
          <a:p>
            <a:pPr algn="l"/>
            <a:r>
              <a:rPr lang="en-US" sz="1000" dirty="0"/>
              <a:t>T. Capelli</a:t>
            </a:r>
            <a:endParaRPr lang="en-GB" sz="1000" dirty="0"/>
          </a:p>
        </p:txBody>
      </p:sp>
      <p:sp>
        <p:nvSpPr>
          <p:cNvPr id="21" name="TextBox 20">
            <a:extLst>
              <a:ext uri="{FF2B5EF4-FFF2-40B4-BE49-F238E27FC236}">
                <a16:creationId xmlns:a16="http://schemas.microsoft.com/office/drawing/2014/main" id="{5A6802E6-59A7-808A-1D46-E7FB1AEC702C}"/>
              </a:ext>
            </a:extLst>
          </p:cNvPr>
          <p:cNvSpPr txBox="1"/>
          <p:nvPr/>
        </p:nvSpPr>
        <p:spPr>
          <a:xfrm>
            <a:off x="4788227" y="1803038"/>
            <a:ext cx="2297284" cy="461665"/>
          </a:xfrm>
          <a:prstGeom prst="rect">
            <a:avLst/>
          </a:prstGeom>
          <a:noFill/>
        </p:spPr>
        <p:txBody>
          <a:bodyPr wrap="square" rtlCol="0">
            <a:spAutoFit/>
          </a:bodyPr>
          <a:lstStyle/>
          <a:p>
            <a:pPr algn="l"/>
            <a:r>
              <a:rPr lang="en-US" sz="1200" dirty="0"/>
              <a:t>Possible optimization of length (reduced dynamic loads)</a:t>
            </a:r>
            <a:endParaRPr lang="en-GB" sz="1200" dirty="0"/>
          </a:p>
        </p:txBody>
      </p:sp>
      <p:sp>
        <p:nvSpPr>
          <p:cNvPr id="22" name="Arrow: Right 21">
            <a:extLst>
              <a:ext uri="{FF2B5EF4-FFF2-40B4-BE49-F238E27FC236}">
                <a16:creationId xmlns:a16="http://schemas.microsoft.com/office/drawing/2014/main" id="{75718BA4-10EB-6A30-9B70-85CBF59F892C}"/>
              </a:ext>
            </a:extLst>
          </p:cNvPr>
          <p:cNvSpPr/>
          <p:nvPr/>
        </p:nvSpPr>
        <p:spPr>
          <a:xfrm rot="10800000">
            <a:off x="4202254" y="1938672"/>
            <a:ext cx="576064" cy="1329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F84CE72B-A598-A2CF-9C33-77A20D3D5590}"/>
              </a:ext>
            </a:extLst>
          </p:cNvPr>
          <p:cNvSpPr/>
          <p:nvPr/>
        </p:nvSpPr>
        <p:spPr>
          <a:xfrm rot="10800000">
            <a:off x="4040683" y="1577498"/>
            <a:ext cx="576064" cy="1329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3C4E7C4C-4BC2-9110-6E37-EA85CA0D4B12}"/>
              </a:ext>
            </a:extLst>
          </p:cNvPr>
          <p:cNvSpPr/>
          <p:nvPr/>
        </p:nvSpPr>
        <p:spPr>
          <a:xfrm rot="10800000">
            <a:off x="4242235" y="3343997"/>
            <a:ext cx="360040" cy="1329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a:extLst>
              <a:ext uri="{FF2B5EF4-FFF2-40B4-BE49-F238E27FC236}">
                <a16:creationId xmlns:a16="http://schemas.microsoft.com/office/drawing/2014/main" id="{4A918F81-5E19-C941-E489-23FD563C5B53}"/>
              </a:ext>
            </a:extLst>
          </p:cNvPr>
          <p:cNvPicPr>
            <a:picLocks noChangeAspect="1"/>
          </p:cNvPicPr>
          <p:nvPr/>
        </p:nvPicPr>
        <p:blipFill>
          <a:blip r:embed="rId5">
            <a:extLst>
              <a:ext uri="{28A0092B-C50C-407E-A947-70E740481C1C}">
                <a14:useLocalDpi xmlns:a14="http://schemas.microsoft.com/office/drawing/2010/main" val="0"/>
              </a:ext>
            </a:extLst>
          </a:blip>
          <a:srcRect l="33920" t="4376" r="20227" b="5037"/>
          <a:stretch/>
        </p:blipFill>
        <p:spPr>
          <a:xfrm>
            <a:off x="8032885" y="999876"/>
            <a:ext cx="1081272" cy="1098690"/>
          </a:xfrm>
          <a:prstGeom prst="rect">
            <a:avLst/>
          </a:prstGeom>
        </p:spPr>
      </p:pic>
      <p:cxnSp>
        <p:nvCxnSpPr>
          <p:cNvPr id="32" name="Straight Connector 31">
            <a:extLst>
              <a:ext uri="{FF2B5EF4-FFF2-40B4-BE49-F238E27FC236}">
                <a16:creationId xmlns:a16="http://schemas.microsoft.com/office/drawing/2014/main" id="{2F38BD49-5DF6-9D68-E5AD-CB19045AC7CB}"/>
              </a:ext>
            </a:extLst>
          </p:cNvPr>
          <p:cNvCxnSpPr>
            <a:cxnSpLocks/>
          </p:cNvCxnSpPr>
          <p:nvPr/>
        </p:nvCxnSpPr>
        <p:spPr>
          <a:xfrm>
            <a:off x="7528350" y="1710465"/>
            <a:ext cx="6208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FAB8EDC-1B01-2751-B0D6-2E83787712BF}"/>
              </a:ext>
            </a:extLst>
          </p:cNvPr>
          <p:cNvCxnSpPr/>
          <p:nvPr/>
        </p:nvCxnSpPr>
        <p:spPr>
          <a:xfrm>
            <a:off x="6997689" y="3337415"/>
            <a:ext cx="410053"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00B0956-91F6-800F-3EA0-7A513BAF95A0}"/>
              </a:ext>
            </a:extLst>
          </p:cNvPr>
          <p:cNvSpPr txBox="1"/>
          <p:nvPr/>
        </p:nvSpPr>
        <p:spPr>
          <a:xfrm>
            <a:off x="7737462" y="2092882"/>
            <a:ext cx="1235307" cy="400110"/>
          </a:xfrm>
          <a:prstGeom prst="rect">
            <a:avLst/>
          </a:prstGeom>
          <a:noFill/>
        </p:spPr>
        <p:txBody>
          <a:bodyPr wrap="square" rtlCol="0">
            <a:spAutoFit/>
          </a:bodyPr>
          <a:lstStyle/>
          <a:p>
            <a:pPr algn="l"/>
            <a:r>
              <a:rPr lang="en-US" sz="1000" dirty="0"/>
              <a:t>FPC new design</a:t>
            </a:r>
          </a:p>
          <a:p>
            <a:pPr algn="l"/>
            <a:r>
              <a:rPr lang="en-US" sz="1000" dirty="0"/>
              <a:t>S. Calvo</a:t>
            </a:r>
            <a:endParaRPr lang="en-GB" sz="1000" dirty="0"/>
          </a:p>
        </p:txBody>
      </p:sp>
      <p:sp>
        <p:nvSpPr>
          <p:cNvPr id="7" name="TextBox 6">
            <a:extLst>
              <a:ext uri="{FF2B5EF4-FFF2-40B4-BE49-F238E27FC236}">
                <a16:creationId xmlns:a16="http://schemas.microsoft.com/office/drawing/2014/main" id="{06742842-FBC0-6980-7FA0-9D682E5845CB}"/>
              </a:ext>
            </a:extLst>
          </p:cNvPr>
          <p:cNvSpPr txBox="1"/>
          <p:nvPr/>
        </p:nvSpPr>
        <p:spPr>
          <a:xfrm>
            <a:off x="4660403" y="1328049"/>
            <a:ext cx="3639717" cy="461665"/>
          </a:xfrm>
          <a:prstGeom prst="rect">
            <a:avLst/>
          </a:prstGeom>
          <a:noFill/>
        </p:spPr>
        <p:txBody>
          <a:bodyPr wrap="square" rtlCol="0">
            <a:spAutoFit/>
          </a:bodyPr>
          <a:lstStyle/>
          <a:p>
            <a:pPr algn="l"/>
            <a:r>
              <a:rPr lang="en-US" sz="1200" dirty="0"/>
              <a:t>Possible new compact design (ceramic window in coupler (Lower power 500 kW peak )</a:t>
            </a:r>
            <a:endParaRPr lang="en-GB" sz="1200" dirty="0"/>
          </a:p>
        </p:txBody>
      </p:sp>
    </p:spTree>
    <p:extLst>
      <p:ext uri="{BB962C8B-B14F-4D97-AF65-F5344CB8AC3E}">
        <p14:creationId xmlns:p14="http://schemas.microsoft.com/office/powerpoint/2010/main" val="2844995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BE760-3723-5274-6FB9-21E596411EAD}"/>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57CDF6D3-0FC9-6CE5-81CC-1AC1FBDD0AF2}"/>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19</a:t>
            </a:fld>
            <a:endParaRPr lang="de-AT" dirty="0"/>
          </a:p>
        </p:txBody>
      </p:sp>
      <p:pic>
        <p:nvPicPr>
          <p:cNvPr id="10" name="Picture 9">
            <a:extLst>
              <a:ext uri="{FF2B5EF4-FFF2-40B4-BE49-F238E27FC236}">
                <a16:creationId xmlns:a16="http://schemas.microsoft.com/office/drawing/2014/main" id="{8CABE6BE-F1F4-1C47-02F1-81979D0E0D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005BBC41-BD1C-9064-0C62-B98E882F65A2}"/>
              </a:ext>
            </a:extLst>
          </p:cNvPr>
          <p:cNvSpPr txBox="1">
            <a:spLocks/>
          </p:cNvSpPr>
          <p:nvPr/>
        </p:nvSpPr>
        <p:spPr>
          <a:xfrm>
            <a:off x="323528" y="2067694"/>
            <a:ext cx="8421772" cy="504056"/>
          </a:xfrm>
          <a:prstGeom prst="rect">
            <a:avLst/>
          </a:prstGeom>
        </p:spPr>
        <p:txBody>
          <a:bodyPr vert="horz" lIns="91440" tIns="45720" rIns="91440" bIns="45720" rtlCol="0" anchor="t">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US" sz="3200" u="sng" dirty="0"/>
              <a:t>FCC-ee Underground Structure point H</a:t>
            </a:r>
            <a:endParaRPr lang="en-US" sz="3200">
              <a:highlight>
                <a:srgbClr val="FFFF00"/>
              </a:highlight>
              <a:cs typeface="Arial"/>
            </a:endParaRPr>
          </a:p>
          <a:p>
            <a:pPr indent="353695" algn="ctr">
              <a:lnSpc>
                <a:spcPct val="150000"/>
              </a:lnSpc>
              <a:defRPr/>
            </a:pPr>
            <a:endParaRPr lang="en-US">
              <a:cs typeface="Arial"/>
            </a:endParaRPr>
          </a:p>
        </p:txBody>
      </p:sp>
      <p:sp>
        <p:nvSpPr>
          <p:cNvPr id="2" name="Textfeld 4">
            <a:extLst>
              <a:ext uri="{FF2B5EF4-FFF2-40B4-BE49-F238E27FC236}">
                <a16:creationId xmlns:a16="http://schemas.microsoft.com/office/drawing/2014/main" id="{17591D63-6FDA-2EB6-2147-79DDC457092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37D9245C-D9E4-5008-98A0-2D37670DFE0A}"/>
              </a:ext>
            </a:extLst>
          </p:cNvPr>
          <p:cNvSpPr txBox="1"/>
          <p:nvPr/>
        </p:nvSpPr>
        <p:spPr>
          <a:xfrm>
            <a:off x="1043869" y="2671679"/>
            <a:ext cx="6768752"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u="sng" dirty="0">
                <a:solidFill>
                  <a:srgbClr val="00B0F0"/>
                </a:solidFill>
                <a:hlinkClick r:id="rId3"/>
              </a:rPr>
              <a:t>https://plm.cern.ch/p/CAD/number:ST1857768_01:AA.04</a:t>
            </a:r>
            <a:r>
              <a:rPr lang="en-GB" u="sng" dirty="0">
                <a:solidFill>
                  <a:srgbClr val="00B0F0"/>
                </a:solidFill>
              </a:rPr>
              <a:t> </a:t>
            </a:r>
          </a:p>
          <a:p>
            <a:pPr algn="l">
              <a:tabLst>
                <a:tab pos="1254125" algn="l"/>
              </a:tabLst>
            </a:pPr>
            <a:r>
              <a:rPr lang="en-GB" dirty="0"/>
              <a:t>EDMS References: </a:t>
            </a:r>
            <a:r>
              <a:rPr lang="en-GB" u="sng" dirty="0">
                <a:solidFill>
                  <a:srgbClr val="00B0F0"/>
                </a:solidFill>
                <a:hlinkClick r:id="rId4"/>
              </a:rPr>
              <a:t>https://edms.cern.ch/document/3126009/1.0</a:t>
            </a:r>
            <a:r>
              <a:rPr lang="en-GB" u="sng" dirty="0">
                <a:solidFill>
                  <a:srgbClr val="00B0F0"/>
                </a:solidFill>
              </a:rPr>
              <a:t> </a:t>
            </a:r>
          </a:p>
        </p:txBody>
      </p:sp>
      <p:sp>
        <p:nvSpPr>
          <p:cNvPr id="8" name="TextBox 7">
            <a:extLst>
              <a:ext uri="{FF2B5EF4-FFF2-40B4-BE49-F238E27FC236}">
                <a16:creationId xmlns:a16="http://schemas.microsoft.com/office/drawing/2014/main" id="{4A1A3581-9901-DBF6-8C61-CFB5570D3F3F}"/>
              </a:ext>
            </a:extLst>
          </p:cNvPr>
          <p:cNvSpPr txBox="1"/>
          <p:nvPr/>
        </p:nvSpPr>
        <p:spPr>
          <a:xfrm>
            <a:off x="6266023" y="3026828"/>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spTree>
    <p:extLst>
      <p:ext uri="{BB962C8B-B14F-4D97-AF65-F5344CB8AC3E}">
        <p14:creationId xmlns:p14="http://schemas.microsoft.com/office/powerpoint/2010/main" val="2711125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304520-F9C7-D705-E92A-03A471045D0A}"/>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5921BB6E-58EE-962F-6F52-862427D02026}"/>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pic>
        <p:nvPicPr>
          <p:cNvPr id="10" name="Picture 9">
            <a:extLst>
              <a:ext uri="{FF2B5EF4-FFF2-40B4-BE49-F238E27FC236}">
                <a16:creationId xmlns:a16="http://schemas.microsoft.com/office/drawing/2014/main" id="{31699E29-8658-3E94-2788-10A467D72D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9B33EBD7-D6A4-AE09-1649-22F0BDFB4EA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6" name="TextBox 5">
            <a:extLst>
              <a:ext uri="{FF2B5EF4-FFF2-40B4-BE49-F238E27FC236}">
                <a16:creationId xmlns:a16="http://schemas.microsoft.com/office/drawing/2014/main" id="{881ECFC9-751A-1014-F528-864CA2FA2CD1}"/>
              </a:ext>
            </a:extLst>
          </p:cNvPr>
          <p:cNvSpPr txBox="1"/>
          <p:nvPr/>
        </p:nvSpPr>
        <p:spPr>
          <a:xfrm>
            <a:off x="538386" y="863590"/>
            <a:ext cx="6048672" cy="3416320"/>
          </a:xfrm>
          <a:prstGeom prst="rect">
            <a:avLst/>
          </a:prstGeom>
          <a:noFill/>
        </p:spPr>
        <p:txBody>
          <a:bodyPr wrap="square" rtlCol="0">
            <a:spAutoFit/>
          </a:bodyPr>
          <a:lstStyle/>
          <a:p>
            <a:pPr algn="l"/>
            <a:r>
              <a:rPr lang="en-US" sz="1800" dirty="0"/>
              <a:t>Outline</a:t>
            </a:r>
          </a:p>
          <a:p>
            <a:pPr algn="l"/>
            <a:endParaRPr lang="en-US" sz="1800" dirty="0"/>
          </a:p>
          <a:p>
            <a:pPr marL="342900" indent="-342900" algn="l">
              <a:buFont typeface="+mj-lt"/>
              <a:buAutoNum type="arabicPeriod"/>
            </a:pPr>
            <a:r>
              <a:rPr lang="en-US" sz="1800" dirty="0"/>
              <a:t>CM design and assumptions for feasibility study</a:t>
            </a:r>
          </a:p>
          <a:p>
            <a:pPr marL="342900" indent="-342900" algn="l">
              <a:buFont typeface="+mj-lt"/>
              <a:buAutoNum type="arabicPeriod"/>
            </a:pPr>
            <a:r>
              <a:rPr lang="en-US" sz="1800" dirty="0"/>
              <a:t>CM Integrations in Pts H and L</a:t>
            </a:r>
          </a:p>
          <a:p>
            <a:pPr marL="342900" indent="-342900" algn="l">
              <a:buFont typeface="+mj-lt"/>
              <a:buAutoNum type="arabicPeriod"/>
            </a:pPr>
            <a:r>
              <a:rPr lang="en-US" sz="1800" dirty="0"/>
              <a:t>Optimizations as part of the pre -TDR phase</a:t>
            </a:r>
          </a:p>
          <a:p>
            <a:pPr marL="342900" indent="-342900" algn="l">
              <a:buFont typeface="+mj-lt"/>
              <a:buAutoNum type="arabicPeriod"/>
            </a:pPr>
            <a:r>
              <a:rPr lang="en-US" sz="1800" dirty="0"/>
              <a:t>Underground structure integration for Pt H and L</a:t>
            </a:r>
          </a:p>
          <a:p>
            <a:pPr marL="342900" indent="-342900" algn="l">
              <a:buFont typeface="+mj-lt"/>
              <a:buAutoNum type="arabicPeriod"/>
            </a:pPr>
            <a:r>
              <a:rPr lang="en-US" sz="1800" dirty="0"/>
              <a:t>Next steps</a:t>
            </a:r>
          </a:p>
          <a:p>
            <a:pPr marL="342900" indent="-342900" algn="l">
              <a:buFont typeface="+mj-lt"/>
              <a:buAutoNum type="arabicPeriod"/>
            </a:pPr>
            <a:r>
              <a:rPr lang="en-US" sz="1800" dirty="0"/>
              <a:t>Virtual visit</a:t>
            </a:r>
          </a:p>
          <a:p>
            <a:pPr marL="342900" indent="-342900" algn="l">
              <a:buFont typeface="+mj-lt"/>
              <a:buAutoNum type="arabicPeriod"/>
            </a:pPr>
            <a:endParaRPr lang="en-US" sz="1800" dirty="0"/>
          </a:p>
          <a:p>
            <a:pPr algn="l"/>
            <a:endParaRPr lang="en-US" sz="1800" dirty="0"/>
          </a:p>
          <a:p>
            <a:pPr algn="l"/>
            <a:endParaRPr lang="en-US" sz="1800" dirty="0"/>
          </a:p>
          <a:p>
            <a:pPr algn="l"/>
            <a:endParaRPr lang="en-GB" sz="1800" dirty="0"/>
          </a:p>
        </p:txBody>
      </p:sp>
    </p:spTree>
    <p:extLst>
      <p:ext uri="{BB962C8B-B14F-4D97-AF65-F5344CB8AC3E}">
        <p14:creationId xmlns:p14="http://schemas.microsoft.com/office/powerpoint/2010/main" val="3393254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20</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5" name="Textplatzhalter 3">
            <a:extLst>
              <a:ext uri="{FF2B5EF4-FFF2-40B4-BE49-F238E27FC236}">
                <a16:creationId xmlns:a16="http://schemas.microsoft.com/office/drawing/2014/main" id="{60511911-B2D6-47CE-BDF2-83D0DE22628E}"/>
              </a:ext>
            </a:extLst>
          </p:cNvPr>
          <p:cNvSpPr>
            <a:spLocks noGrp="1"/>
          </p:cNvSpPr>
          <p:nvPr>
            <p:ph type="body" sz="quarter" idx="12"/>
          </p:nvPr>
        </p:nvSpPr>
        <p:spPr>
          <a:xfrm>
            <a:off x="2128" y="483518"/>
            <a:ext cx="8743172" cy="338554"/>
          </a:xfrm>
        </p:spPr>
        <p:txBody>
          <a:bodyPr rtlCol="0">
            <a:normAutofit/>
          </a:bodyPr>
          <a:lstStyle/>
          <a:p>
            <a:pPr marL="0" lvl="1">
              <a:spcBef>
                <a:spcPts val="500"/>
              </a:spcBef>
              <a:defRPr/>
            </a:pPr>
            <a:r>
              <a:rPr lang="en-US" sz="2400" u="sng" dirty="0"/>
              <a:t>FCC-</a:t>
            </a:r>
            <a:r>
              <a:rPr lang="en-US" sz="2400" u="sng" dirty="0" err="1"/>
              <a:t>ee</a:t>
            </a:r>
            <a:r>
              <a:rPr lang="en-US" sz="2400" u="sng" dirty="0"/>
              <a:t> RF/Cryogenic Layout point H</a:t>
            </a:r>
            <a:endParaRPr lang="en-US" dirty="0"/>
          </a:p>
        </p:txBody>
      </p:sp>
      <p:sp>
        <p:nvSpPr>
          <p:cNvPr id="6" name="TextBox 5">
            <a:extLst>
              <a:ext uri="{FF2B5EF4-FFF2-40B4-BE49-F238E27FC236}">
                <a16:creationId xmlns:a16="http://schemas.microsoft.com/office/drawing/2014/main" id="{4E4E4B44-A4F4-8D65-5506-8E66CD6D90DE}"/>
              </a:ext>
            </a:extLst>
          </p:cNvPr>
          <p:cNvSpPr txBox="1"/>
          <p:nvPr/>
        </p:nvSpPr>
        <p:spPr>
          <a:xfrm>
            <a:off x="6062944" y="399017"/>
            <a:ext cx="1872208" cy="246221"/>
          </a:xfrm>
          <a:prstGeom prst="rect">
            <a:avLst/>
          </a:prstGeom>
          <a:solidFill>
            <a:srgbClr val="FFC000"/>
          </a:solidFill>
        </p:spPr>
        <p:txBody>
          <a:bodyPr wrap="square" rtlCol="0">
            <a:spAutoFit/>
          </a:bodyPr>
          <a:lstStyle/>
          <a:p>
            <a:r>
              <a:rPr lang="en-GB" sz="1000" dirty="0"/>
              <a:t>TLSS length: 2032 m</a:t>
            </a:r>
          </a:p>
        </p:txBody>
      </p:sp>
      <p:sp>
        <p:nvSpPr>
          <p:cNvPr id="7" name="TextBox 60">
            <a:extLst>
              <a:ext uri="{FF2B5EF4-FFF2-40B4-BE49-F238E27FC236}">
                <a16:creationId xmlns:a16="http://schemas.microsoft.com/office/drawing/2014/main" id="{EB82D13D-8129-8CE8-395E-C678405C439D}"/>
              </a:ext>
            </a:extLst>
          </p:cNvPr>
          <p:cNvSpPr txBox="1"/>
          <p:nvPr/>
        </p:nvSpPr>
        <p:spPr>
          <a:xfrm>
            <a:off x="246359" y="779412"/>
            <a:ext cx="3537851" cy="276999"/>
          </a:xfrm>
          <a:prstGeom prst="rect">
            <a:avLst/>
          </a:prstGeom>
          <a:solidFill>
            <a:srgbClr val="FFC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dirty="0"/>
              <a:t>Courtesy </a:t>
            </a:r>
            <a:r>
              <a:rPr lang="en-GB" sz="1200" dirty="0" err="1"/>
              <a:t>Cryo</a:t>
            </a:r>
            <a:r>
              <a:rPr lang="en-GB" sz="1200" dirty="0"/>
              <a:t> team</a:t>
            </a:r>
          </a:p>
        </p:txBody>
      </p:sp>
      <p:sp>
        <p:nvSpPr>
          <p:cNvPr id="9" name="TextBox 8">
            <a:extLst>
              <a:ext uri="{FF2B5EF4-FFF2-40B4-BE49-F238E27FC236}">
                <a16:creationId xmlns:a16="http://schemas.microsoft.com/office/drawing/2014/main" id="{CB5D8602-22EC-8711-3FB5-EE8CCA8EB676}"/>
              </a:ext>
            </a:extLst>
          </p:cNvPr>
          <p:cNvSpPr txBox="1"/>
          <p:nvPr/>
        </p:nvSpPr>
        <p:spPr>
          <a:xfrm>
            <a:off x="16728" y="4843625"/>
            <a:ext cx="4461216" cy="279400"/>
          </a:xfrm>
          <a:prstGeom prst="rect">
            <a:avLst/>
          </a:prstGeom>
          <a:solidFill>
            <a:srgbClr val="FFC000"/>
          </a:solidFill>
        </p:spPr>
        <p:txBody>
          <a:bodyPr wrap="square" rtlCol="0">
            <a:spAutoFit/>
          </a:bodyPr>
          <a:lstStyle/>
          <a:p>
            <a:pPr marL="285750" indent="-285750">
              <a:buFont typeface="Wingdings" panose="05000000000000000000" pitchFamily="2" charset="2"/>
              <a:buChar char="§"/>
            </a:pPr>
            <a:r>
              <a:rPr lang="en-GB" sz="1200" dirty="0"/>
              <a:t>2K Booster CMs near to </a:t>
            </a:r>
            <a:r>
              <a:rPr lang="en-GB" sz="1200" dirty="0" err="1"/>
              <a:t>cryoplants</a:t>
            </a:r>
            <a:r>
              <a:rPr lang="en-GB" sz="1200" dirty="0"/>
              <a:t> then 4.5K Collider CMs</a:t>
            </a:r>
          </a:p>
        </p:txBody>
      </p:sp>
      <p:pic>
        <p:nvPicPr>
          <p:cNvPr id="12" name="Picture 11" descr="A screenshot of a computer&#10;&#10;Description automatically generated">
            <a:extLst>
              <a:ext uri="{FF2B5EF4-FFF2-40B4-BE49-F238E27FC236}">
                <a16:creationId xmlns:a16="http://schemas.microsoft.com/office/drawing/2014/main" id="{D36BDE66-1E69-4CA7-D422-D2E9BF3B26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73" y="1204088"/>
            <a:ext cx="5039970" cy="3635800"/>
          </a:xfrm>
          <a:prstGeom prst="rect">
            <a:avLst/>
          </a:prstGeom>
        </p:spPr>
      </p:pic>
      <p:pic>
        <p:nvPicPr>
          <p:cNvPr id="13" name="Picture 12">
            <a:extLst>
              <a:ext uri="{FF2B5EF4-FFF2-40B4-BE49-F238E27FC236}">
                <a16:creationId xmlns:a16="http://schemas.microsoft.com/office/drawing/2014/main" id="{E1BD7A9B-F08F-6835-8D44-EABFF3C2D984}"/>
              </a:ext>
            </a:extLst>
          </p:cNvPr>
          <p:cNvPicPr>
            <a:picLocks noChangeAspect="1"/>
          </p:cNvPicPr>
          <p:nvPr/>
        </p:nvPicPr>
        <p:blipFill>
          <a:blip r:embed="rId4"/>
          <a:srcRect t="6199" r="26254" b="2165"/>
          <a:stretch/>
        </p:blipFill>
        <p:spPr>
          <a:xfrm>
            <a:off x="8049958" y="360392"/>
            <a:ext cx="1074251" cy="912460"/>
          </a:xfrm>
          <a:prstGeom prst="rect">
            <a:avLst/>
          </a:prstGeom>
        </p:spPr>
      </p:pic>
      <p:pic>
        <p:nvPicPr>
          <p:cNvPr id="17" name="Picture 16">
            <a:extLst>
              <a:ext uri="{FF2B5EF4-FFF2-40B4-BE49-F238E27FC236}">
                <a16:creationId xmlns:a16="http://schemas.microsoft.com/office/drawing/2014/main" id="{2B0A05C3-9F51-9CF4-1187-7026B8FE4F02}"/>
              </a:ext>
            </a:extLst>
          </p:cNvPr>
          <p:cNvPicPr>
            <a:picLocks noChangeAspect="1"/>
          </p:cNvPicPr>
          <p:nvPr/>
        </p:nvPicPr>
        <p:blipFill>
          <a:blip r:embed="rId5"/>
          <a:srcRect r="32450" b="49393"/>
          <a:stretch/>
        </p:blipFill>
        <p:spPr>
          <a:xfrm>
            <a:off x="5226471" y="1300769"/>
            <a:ext cx="3598683" cy="1311787"/>
          </a:xfrm>
          <a:prstGeom prst="rect">
            <a:avLst/>
          </a:prstGeom>
        </p:spPr>
      </p:pic>
      <p:pic>
        <p:nvPicPr>
          <p:cNvPr id="18" name="Picture 17">
            <a:extLst>
              <a:ext uri="{FF2B5EF4-FFF2-40B4-BE49-F238E27FC236}">
                <a16:creationId xmlns:a16="http://schemas.microsoft.com/office/drawing/2014/main" id="{1D846DCB-F3BD-A2AD-3ABC-3089AB6D38A7}"/>
              </a:ext>
            </a:extLst>
          </p:cNvPr>
          <p:cNvPicPr>
            <a:picLocks noChangeAspect="1"/>
          </p:cNvPicPr>
          <p:nvPr/>
        </p:nvPicPr>
        <p:blipFill>
          <a:blip r:embed="rId6"/>
          <a:stretch>
            <a:fillRect/>
          </a:stretch>
        </p:blipFill>
        <p:spPr>
          <a:xfrm>
            <a:off x="5159812" y="1128679"/>
            <a:ext cx="1786431" cy="664225"/>
          </a:xfrm>
          <a:prstGeom prst="rect">
            <a:avLst/>
          </a:prstGeom>
        </p:spPr>
      </p:pic>
      <p:pic>
        <p:nvPicPr>
          <p:cNvPr id="19" name="Picture 18">
            <a:extLst>
              <a:ext uri="{FF2B5EF4-FFF2-40B4-BE49-F238E27FC236}">
                <a16:creationId xmlns:a16="http://schemas.microsoft.com/office/drawing/2014/main" id="{51FED704-0F42-0DE4-CDBD-4767ACFAA1C6}"/>
              </a:ext>
            </a:extLst>
          </p:cNvPr>
          <p:cNvPicPr>
            <a:picLocks noChangeAspect="1"/>
          </p:cNvPicPr>
          <p:nvPr/>
        </p:nvPicPr>
        <p:blipFill>
          <a:blip r:embed="rId7"/>
          <a:stretch>
            <a:fillRect/>
          </a:stretch>
        </p:blipFill>
        <p:spPr>
          <a:xfrm>
            <a:off x="5226471" y="3025282"/>
            <a:ext cx="1653115" cy="660117"/>
          </a:xfrm>
          <a:prstGeom prst="rect">
            <a:avLst/>
          </a:prstGeom>
        </p:spPr>
      </p:pic>
      <p:pic>
        <p:nvPicPr>
          <p:cNvPr id="21" name="Picture 20">
            <a:extLst>
              <a:ext uri="{FF2B5EF4-FFF2-40B4-BE49-F238E27FC236}">
                <a16:creationId xmlns:a16="http://schemas.microsoft.com/office/drawing/2014/main" id="{FF108E9F-7E2A-90F8-2764-59F00C68A2DD}"/>
              </a:ext>
            </a:extLst>
          </p:cNvPr>
          <p:cNvPicPr>
            <a:picLocks noChangeAspect="1"/>
          </p:cNvPicPr>
          <p:nvPr/>
        </p:nvPicPr>
        <p:blipFill>
          <a:blip r:embed="rId8"/>
          <a:srcRect t="50200"/>
          <a:stretch/>
        </p:blipFill>
        <p:spPr>
          <a:xfrm>
            <a:off x="5200572" y="3712864"/>
            <a:ext cx="3596952" cy="1290329"/>
          </a:xfrm>
          <a:prstGeom prst="rect">
            <a:avLst/>
          </a:prstGeom>
        </p:spPr>
      </p:pic>
      <p:sp>
        <p:nvSpPr>
          <p:cNvPr id="23" name="TextBox 22">
            <a:extLst>
              <a:ext uri="{FF2B5EF4-FFF2-40B4-BE49-F238E27FC236}">
                <a16:creationId xmlns:a16="http://schemas.microsoft.com/office/drawing/2014/main" id="{B64D0B68-C844-D5B3-382F-157E120CED59}"/>
              </a:ext>
            </a:extLst>
          </p:cNvPr>
          <p:cNvSpPr txBox="1"/>
          <p:nvPr/>
        </p:nvSpPr>
        <p:spPr>
          <a:xfrm>
            <a:off x="7101266" y="2548436"/>
            <a:ext cx="1944216" cy="553998"/>
          </a:xfrm>
          <a:prstGeom prst="rect">
            <a:avLst/>
          </a:prstGeom>
          <a:solidFill>
            <a:schemeClr val="accent2">
              <a:lumMod val="40000"/>
              <a:lumOff val="60000"/>
            </a:schemeClr>
          </a:solidFill>
        </p:spPr>
        <p:txBody>
          <a:bodyPr wrap="square" rtlCol="0">
            <a:spAutoFit/>
          </a:bodyPr>
          <a:lstStyle/>
          <a:p>
            <a:pPr algn="just"/>
            <a:r>
              <a:rPr lang="en-GB" sz="1000" dirty="0"/>
              <a:t>The RF configuration does not change anymore allowing the run at Z, W or H operation</a:t>
            </a:r>
          </a:p>
        </p:txBody>
      </p:sp>
      <p:sp>
        <p:nvSpPr>
          <p:cNvPr id="25" name="Textfeld 4">
            <a:extLst>
              <a:ext uri="{FF2B5EF4-FFF2-40B4-BE49-F238E27FC236}">
                <a16:creationId xmlns:a16="http://schemas.microsoft.com/office/drawing/2014/main" id="{B8D8DB4C-B658-C020-C0F2-9571CA7F108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Tree>
    <p:extLst>
      <p:ext uri="{BB962C8B-B14F-4D97-AF65-F5344CB8AC3E}">
        <p14:creationId xmlns:p14="http://schemas.microsoft.com/office/powerpoint/2010/main" val="2327667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a factory&#10;&#10;Description automatically generated">
            <a:extLst>
              <a:ext uri="{FF2B5EF4-FFF2-40B4-BE49-F238E27FC236}">
                <a16:creationId xmlns:a16="http://schemas.microsoft.com/office/drawing/2014/main" id="{02FC7C4F-A28B-C94F-5768-C416A44DBAA5}"/>
              </a:ext>
            </a:extLst>
          </p:cNvPr>
          <p:cNvPicPr>
            <a:picLocks noChangeAspect="1"/>
          </p:cNvPicPr>
          <p:nvPr/>
        </p:nvPicPr>
        <p:blipFill>
          <a:blip r:embed="rId2">
            <a:extLst>
              <a:ext uri="{28A0092B-C50C-407E-A947-70E740481C1C}">
                <a14:useLocalDpi xmlns:a14="http://schemas.microsoft.com/office/drawing/2010/main" val="0"/>
              </a:ext>
            </a:extLst>
          </a:blip>
          <a:srcRect l="26563" t="10569" r="17750" b="7005"/>
          <a:stretch/>
        </p:blipFill>
        <p:spPr>
          <a:xfrm>
            <a:off x="5308185" y="1557934"/>
            <a:ext cx="2590644" cy="1924148"/>
          </a:xfrm>
          <a:prstGeom prst="rect">
            <a:avLst/>
          </a:prstGeom>
        </p:spPr>
      </p:pic>
      <p:pic>
        <p:nvPicPr>
          <p:cNvPr id="5" name="Picture 4" descr="A drawing of a machine&#10;&#10;Description automatically generated">
            <a:extLst>
              <a:ext uri="{FF2B5EF4-FFF2-40B4-BE49-F238E27FC236}">
                <a16:creationId xmlns:a16="http://schemas.microsoft.com/office/drawing/2014/main" id="{EE2ECF84-E993-DAFB-8115-6ED6107F74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708" y="1605561"/>
            <a:ext cx="2471452" cy="3395064"/>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21</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3" name="TextBox 62">
            <a:extLst>
              <a:ext uri="{FF2B5EF4-FFF2-40B4-BE49-F238E27FC236}">
                <a16:creationId xmlns:a16="http://schemas.microsoft.com/office/drawing/2014/main" id="{F8614402-7880-465A-AD71-4C1387EDBA93}"/>
              </a:ext>
            </a:extLst>
          </p:cNvPr>
          <p:cNvSpPr txBox="1"/>
          <p:nvPr/>
        </p:nvSpPr>
        <p:spPr>
          <a:xfrm>
            <a:off x="3540968" y="4607149"/>
            <a:ext cx="1207732" cy="276999"/>
          </a:xfrm>
          <a:prstGeom prst="rect">
            <a:avLst/>
          </a:prstGeom>
          <a:solidFill>
            <a:srgbClr val="FFC000"/>
          </a:solidFill>
          <a:ln>
            <a:solidFill>
              <a:srgbClr val="FFC000"/>
            </a:solidFill>
          </a:ln>
        </p:spPr>
        <p:txBody>
          <a:bodyPr wrap="square" rtlCol="0">
            <a:spAutoFit/>
          </a:bodyPr>
          <a:lstStyle/>
          <a:p>
            <a:pPr algn="ctr"/>
            <a:r>
              <a:rPr lang="en-US" sz="1200" dirty="0"/>
              <a:t>Collider Center</a:t>
            </a:r>
            <a:endParaRPr lang="en-GB" sz="1200" dirty="0"/>
          </a:p>
        </p:txBody>
      </p:sp>
      <p:sp>
        <p:nvSpPr>
          <p:cNvPr id="11" name="Textplatzhalter 3">
            <a:extLst>
              <a:ext uri="{FF2B5EF4-FFF2-40B4-BE49-F238E27FC236}">
                <a16:creationId xmlns:a16="http://schemas.microsoft.com/office/drawing/2014/main" id="{11296815-2C61-2131-1C45-5160E2F5904E}"/>
              </a:ext>
            </a:extLst>
          </p:cNvPr>
          <p:cNvSpPr>
            <a:spLocks noGrp="1"/>
          </p:cNvSpPr>
          <p:nvPr>
            <p:ph type="body" sz="quarter" idx="12"/>
          </p:nvPr>
        </p:nvSpPr>
        <p:spPr>
          <a:xfrm>
            <a:off x="-15273" y="411510"/>
            <a:ext cx="8743172" cy="338554"/>
          </a:xfrm>
        </p:spPr>
        <p:txBody>
          <a:bodyPr rtlCol="0">
            <a:normAutofit/>
          </a:bodyPr>
          <a:lstStyle/>
          <a:p>
            <a:pPr marL="0" lvl="1">
              <a:spcBef>
                <a:spcPts val="500"/>
              </a:spcBef>
              <a:defRPr/>
            </a:pPr>
            <a:r>
              <a:rPr lang="en-US" sz="2000" u="sng" dirty="0"/>
              <a:t>FCC-</a:t>
            </a:r>
            <a:r>
              <a:rPr lang="en-US" sz="2000" u="sng" dirty="0" err="1"/>
              <a:t>ee</a:t>
            </a:r>
            <a:r>
              <a:rPr lang="en-US" sz="2000" u="sng" dirty="0"/>
              <a:t> RF Machine tunnel &amp; Klystron Gallery cross section</a:t>
            </a:r>
            <a:r>
              <a:rPr lang="en-US" sz="2400" u="sng" dirty="0"/>
              <a:t> </a:t>
            </a:r>
            <a:r>
              <a:rPr lang="en-US" sz="1050" u="sng" dirty="0"/>
              <a:t>(</a:t>
            </a:r>
            <a:r>
              <a:rPr lang="en-US" sz="1050" u="sng" dirty="0" err="1"/>
              <a:t>z,w</a:t>
            </a:r>
            <a:r>
              <a:rPr lang="en-US" sz="1050" u="sng" dirty="0"/>
              <a:t> machine)</a:t>
            </a:r>
            <a:endParaRPr lang="en-US" dirty="0"/>
          </a:p>
        </p:txBody>
      </p:sp>
      <p:cxnSp>
        <p:nvCxnSpPr>
          <p:cNvPr id="12" name="Straight Connector 11">
            <a:extLst>
              <a:ext uri="{FF2B5EF4-FFF2-40B4-BE49-F238E27FC236}">
                <a16:creationId xmlns:a16="http://schemas.microsoft.com/office/drawing/2014/main" id="{02B7598E-C190-CB3C-CB1B-50F2602E0673}"/>
              </a:ext>
            </a:extLst>
          </p:cNvPr>
          <p:cNvCxnSpPr>
            <a:cxnSpLocks/>
          </p:cNvCxnSpPr>
          <p:nvPr/>
        </p:nvCxnSpPr>
        <p:spPr>
          <a:xfrm>
            <a:off x="1604884" y="2350885"/>
            <a:ext cx="1366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1F6ED16-84ED-BE52-B69E-27393F023AB6}"/>
              </a:ext>
            </a:extLst>
          </p:cNvPr>
          <p:cNvCxnSpPr>
            <a:cxnSpLocks/>
          </p:cNvCxnSpPr>
          <p:nvPr/>
        </p:nvCxnSpPr>
        <p:spPr>
          <a:xfrm>
            <a:off x="1556058" y="2889887"/>
            <a:ext cx="0" cy="1195127"/>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CC15777-ED18-C208-CE6B-A567EE09DE1B}"/>
              </a:ext>
            </a:extLst>
          </p:cNvPr>
          <p:cNvSpPr txBox="1"/>
          <p:nvPr/>
        </p:nvSpPr>
        <p:spPr>
          <a:xfrm rot="5400000">
            <a:off x="1503988" y="3237840"/>
            <a:ext cx="473206" cy="471539"/>
          </a:xfrm>
          <a:prstGeom prst="rect">
            <a:avLst/>
          </a:prstGeom>
          <a:noFill/>
        </p:spPr>
        <p:txBody>
          <a:bodyPr wrap="none" rtlCol="0">
            <a:spAutoFit/>
          </a:bodyPr>
          <a:lstStyle/>
          <a:p>
            <a:pPr algn="l">
              <a:lnSpc>
                <a:spcPts val="3700"/>
              </a:lnSpc>
            </a:pPr>
            <a:r>
              <a:rPr lang="en-GB" sz="800"/>
              <a:t>10000</a:t>
            </a:r>
          </a:p>
        </p:txBody>
      </p:sp>
      <p:sp>
        <p:nvSpPr>
          <p:cNvPr id="27" name="Rectangle 26">
            <a:extLst>
              <a:ext uri="{FF2B5EF4-FFF2-40B4-BE49-F238E27FC236}">
                <a16:creationId xmlns:a16="http://schemas.microsoft.com/office/drawing/2014/main" id="{DC82C825-EF10-69AD-FDE9-77149EAADFFA}"/>
              </a:ext>
            </a:extLst>
          </p:cNvPr>
          <p:cNvSpPr/>
          <p:nvPr/>
        </p:nvSpPr>
        <p:spPr>
          <a:xfrm>
            <a:off x="6069183" y="1135144"/>
            <a:ext cx="1685077" cy="276999"/>
          </a:xfrm>
          <a:prstGeom prst="rect">
            <a:avLst/>
          </a:prstGeom>
        </p:spPr>
        <p:txBody>
          <a:bodyPr wrap="square">
            <a:spAutoFit/>
          </a:bodyPr>
          <a:lstStyle/>
          <a:p>
            <a:pPr algn="ctr"/>
            <a:r>
              <a:rPr lang="en-US" sz="1200" dirty="0">
                <a:solidFill>
                  <a:srgbClr val="FF0000"/>
                </a:solidFill>
              </a:rPr>
              <a:t>HV Bunker</a:t>
            </a:r>
          </a:p>
        </p:txBody>
      </p:sp>
      <p:sp>
        <p:nvSpPr>
          <p:cNvPr id="28" name="Rectangle 27">
            <a:extLst>
              <a:ext uri="{FF2B5EF4-FFF2-40B4-BE49-F238E27FC236}">
                <a16:creationId xmlns:a16="http://schemas.microsoft.com/office/drawing/2014/main" id="{F7CF3EBF-8F10-2F38-2DD7-1F1D86A1A15D}"/>
              </a:ext>
            </a:extLst>
          </p:cNvPr>
          <p:cNvSpPr/>
          <p:nvPr/>
        </p:nvSpPr>
        <p:spPr>
          <a:xfrm>
            <a:off x="6987615" y="3204082"/>
            <a:ext cx="2125453" cy="276999"/>
          </a:xfrm>
          <a:prstGeom prst="rect">
            <a:avLst/>
          </a:prstGeom>
        </p:spPr>
        <p:txBody>
          <a:bodyPr wrap="square">
            <a:spAutoFit/>
          </a:bodyPr>
          <a:lstStyle/>
          <a:p>
            <a:pPr algn="ctr"/>
            <a:r>
              <a:rPr lang="en-US" sz="1200" dirty="0">
                <a:solidFill>
                  <a:schemeClr val="tx1">
                    <a:lumMod val="75000"/>
                    <a:lumOff val="25000"/>
                  </a:schemeClr>
                </a:solidFill>
              </a:rPr>
              <a:t>Faraday cage </a:t>
            </a:r>
          </a:p>
        </p:txBody>
      </p:sp>
      <p:cxnSp>
        <p:nvCxnSpPr>
          <p:cNvPr id="30" name="Straight Arrow Connector 29">
            <a:extLst>
              <a:ext uri="{FF2B5EF4-FFF2-40B4-BE49-F238E27FC236}">
                <a16:creationId xmlns:a16="http://schemas.microsoft.com/office/drawing/2014/main" id="{514FE330-74C5-8AA3-E340-8AA1792D7AB6}"/>
              </a:ext>
            </a:extLst>
          </p:cNvPr>
          <p:cNvCxnSpPr>
            <a:cxnSpLocks/>
          </p:cNvCxnSpPr>
          <p:nvPr/>
        </p:nvCxnSpPr>
        <p:spPr>
          <a:xfrm flipH="1" flipV="1">
            <a:off x="7384328" y="2789370"/>
            <a:ext cx="323114" cy="3945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0AE0C687-9F8B-50C1-C6DA-0C238A178472}"/>
              </a:ext>
            </a:extLst>
          </p:cNvPr>
          <p:cNvCxnSpPr>
            <a:cxnSpLocks/>
          </p:cNvCxnSpPr>
          <p:nvPr/>
        </p:nvCxnSpPr>
        <p:spPr>
          <a:xfrm>
            <a:off x="5352504" y="1431573"/>
            <a:ext cx="426797" cy="589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Rectangle 32">
            <a:extLst>
              <a:ext uri="{FF2B5EF4-FFF2-40B4-BE49-F238E27FC236}">
                <a16:creationId xmlns:a16="http://schemas.microsoft.com/office/drawing/2014/main" id="{D6F3BEE2-743E-3CCC-EA03-3ECF753B693A}"/>
              </a:ext>
            </a:extLst>
          </p:cNvPr>
          <p:cNvSpPr/>
          <p:nvPr/>
        </p:nvSpPr>
        <p:spPr>
          <a:xfrm>
            <a:off x="4006207" y="1194177"/>
            <a:ext cx="2464980" cy="276999"/>
          </a:xfrm>
          <a:prstGeom prst="rect">
            <a:avLst/>
          </a:prstGeom>
        </p:spPr>
        <p:txBody>
          <a:bodyPr wrap="square">
            <a:spAutoFit/>
          </a:bodyPr>
          <a:lstStyle/>
          <a:p>
            <a:r>
              <a:rPr lang="en-US" sz="1200" dirty="0"/>
              <a:t>Klystron, circulator &amp; rack</a:t>
            </a:r>
          </a:p>
        </p:txBody>
      </p:sp>
      <p:cxnSp>
        <p:nvCxnSpPr>
          <p:cNvPr id="34" name="Straight Arrow Connector 33">
            <a:extLst>
              <a:ext uri="{FF2B5EF4-FFF2-40B4-BE49-F238E27FC236}">
                <a16:creationId xmlns:a16="http://schemas.microsoft.com/office/drawing/2014/main" id="{994B2A1C-63A6-715E-2456-8884F8AB8924}"/>
              </a:ext>
            </a:extLst>
          </p:cNvPr>
          <p:cNvCxnSpPr>
            <a:cxnSpLocks/>
          </p:cNvCxnSpPr>
          <p:nvPr/>
        </p:nvCxnSpPr>
        <p:spPr>
          <a:xfrm flipH="1">
            <a:off x="6209506" y="1428738"/>
            <a:ext cx="421214" cy="8190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477171C6-58DD-1F65-2A7C-97B22C698197}"/>
              </a:ext>
            </a:extLst>
          </p:cNvPr>
          <p:cNvCxnSpPr>
            <a:cxnSpLocks/>
          </p:cNvCxnSpPr>
          <p:nvPr/>
        </p:nvCxnSpPr>
        <p:spPr>
          <a:xfrm>
            <a:off x="3814313" y="5042841"/>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38" name="Picture 37" descr="A picture containing microscope, miller&#10;&#10;Description automatically generated">
            <a:extLst>
              <a:ext uri="{FF2B5EF4-FFF2-40B4-BE49-F238E27FC236}">
                <a16:creationId xmlns:a16="http://schemas.microsoft.com/office/drawing/2014/main" id="{1EB24341-D9DA-5DEA-7D01-996B1837B328}"/>
              </a:ext>
            </a:extLst>
          </p:cNvPr>
          <p:cNvPicPr>
            <a:picLocks noChangeAspect="1"/>
          </p:cNvPicPr>
          <p:nvPr/>
        </p:nvPicPr>
        <p:blipFill rotWithShape="1">
          <a:blip r:embed="rId5">
            <a:extLst>
              <a:ext uri="{28A0092B-C50C-407E-A947-70E740481C1C}">
                <a14:useLocalDpi xmlns:a14="http://schemas.microsoft.com/office/drawing/2010/main" val="0"/>
              </a:ext>
            </a:extLst>
          </a:blip>
          <a:srcRect l="34146" t="5201" r="28496" b="8001"/>
          <a:stretch/>
        </p:blipFill>
        <p:spPr>
          <a:xfrm>
            <a:off x="3570650" y="2571805"/>
            <a:ext cx="1003783" cy="1261869"/>
          </a:xfrm>
          <a:prstGeom prst="rect">
            <a:avLst/>
          </a:prstGeom>
        </p:spPr>
      </p:pic>
      <p:pic>
        <p:nvPicPr>
          <p:cNvPr id="7" name="Picture 6">
            <a:extLst>
              <a:ext uri="{FF2B5EF4-FFF2-40B4-BE49-F238E27FC236}">
                <a16:creationId xmlns:a16="http://schemas.microsoft.com/office/drawing/2014/main" id="{DBD8A612-50A8-871E-08AE-67B7A3CC10C0}"/>
              </a:ext>
            </a:extLst>
          </p:cNvPr>
          <p:cNvPicPr>
            <a:picLocks noChangeAspect="1"/>
          </p:cNvPicPr>
          <p:nvPr/>
        </p:nvPicPr>
        <p:blipFill>
          <a:blip r:embed="rId6"/>
          <a:srcRect t="6199" r="26254" b="2165"/>
          <a:stretch/>
        </p:blipFill>
        <p:spPr>
          <a:xfrm>
            <a:off x="8049958" y="360392"/>
            <a:ext cx="1074251" cy="912460"/>
          </a:xfrm>
          <a:prstGeom prst="rect">
            <a:avLst/>
          </a:prstGeom>
        </p:spPr>
      </p:pic>
      <p:cxnSp>
        <p:nvCxnSpPr>
          <p:cNvPr id="17" name="Straight Arrow Connector 16">
            <a:extLst>
              <a:ext uri="{FF2B5EF4-FFF2-40B4-BE49-F238E27FC236}">
                <a16:creationId xmlns:a16="http://schemas.microsoft.com/office/drawing/2014/main" id="{033063D5-2FF1-AC8E-25BF-1DDC57B023CC}"/>
              </a:ext>
            </a:extLst>
          </p:cNvPr>
          <p:cNvCxnSpPr>
            <a:cxnSpLocks/>
          </p:cNvCxnSpPr>
          <p:nvPr/>
        </p:nvCxnSpPr>
        <p:spPr>
          <a:xfrm flipH="1">
            <a:off x="2218733" y="1877724"/>
            <a:ext cx="364103" cy="16930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85C1839-3DF5-04BE-CBD2-0B1649326C57}"/>
              </a:ext>
            </a:extLst>
          </p:cNvPr>
          <p:cNvSpPr txBox="1"/>
          <p:nvPr/>
        </p:nvSpPr>
        <p:spPr>
          <a:xfrm>
            <a:off x="2288526" y="1581104"/>
            <a:ext cx="1268296" cy="276999"/>
          </a:xfrm>
          <a:prstGeom prst="rect">
            <a:avLst/>
          </a:prstGeom>
          <a:noFill/>
        </p:spPr>
        <p:txBody>
          <a:bodyPr wrap="none" rtlCol="0">
            <a:spAutoFit/>
          </a:bodyPr>
          <a:lstStyle/>
          <a:p>
            <a:r>
              <a:rPr lang="en-GB" sz="1200">
                <a:solidFill>
                  <a:srgbClr val="8787A4"/>
                </a:solidFill>
              </a:rPr>
              <a:t>Klystron Gallery</a:t>
            </a:r>
          </a:p>
        </p:txBody>
      </p:sp>
      <p:cxnSp>
        <p:nvCxnSpPr>
          <p:cNvPr id="19" name="Straight Arrow Connector 18">
            <a:extLst>
              <a:ext uri="{FF2B5EF4-FFF2-40B4-BE49-F238E27FC236}">
                <a16:creationId xmlns:a16="http://schemas.microsoft.com/office/drawing/2014/main" id="{AF97FF64-3CCA-2AFE-FE78-20D6F0F6095A}"/>
              </a:ext>
            </a:extLst>
          </p:cNvPr>
          <p:cNvCxnSpPr>
            <a:cxnSpLocks/>
          </p:cNvCxnSpPr>
          <p:nvPr/>
        </p:nvCxnSpPr>
        <p:spPr>
          <a:xfrm flipV="1">
            <a:off x="798266" y="4406989"/>
            <a:ext cx="317664" cy="365553"/>
          </a:xfrm>
          <a:prstGeom prst="straightConnector1">
            <a:avLst/>
          </a:prstGeom>
          <a:ln w="190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D31B37C-71B7-AB62-19D4-3D9D270FB59F}"/>
              </a:ext>
            </a:extLst>
          </p:cNvPr>
          <p:cNvSpPr txBox="1"/>
          <p:nvPr/>
        </p:nvSpPr>
        <p:spPr>
          <a:xfrm>
            <a:off x="-11977" y="4803427"/>
            <a:ext cx="1223412" cy="276999"/>
          </a:xfrm>
          <a:prstGeom prst="rect">
            <a:avLst/>
          </a:prstGeom>
          <a:noFill/>
        </p:spPr>
        <p:txBody>
          <a:bodyPr wrap="none" lIns="91440" tIns="45720" rIns="91440" bIns="45720" rtlCol="0" anchor="t">
            <a:spAutoFit/>
          </a:bodyPr>
          <a:lstStyle/>
          <a:p>
            <a:r>
              <a:rPr lang="en-GB" sz="1200"/>
              <a:t>Machine tunnel</a:t>
            </a:r>
          </a:p>
        </p:txBody>
      </p:sp>
      <p:cxnSp>
        <p:nvCxnSpPr>
          <p:cNvPr id="21" name="Straight Arrow Connector 20">
            <a:extLst>
              <a:ext uri="{FF2B5EF4-FFF2-40B4-BE49-F238E27FC236}">
                <a16:creationId xmlns:a16="http://schemas.microsoft.com/office/drawing/2014/main" id="{110F0DE8-DC76-56F6-FE73-C820C03C0262}"/>
              </a:ext>
            </a:extLst>
          </p:cNvPr>
          <p:cNvCxnSpPr>
            <a:cxnSpLocks/>
          </p:cNvCxnSpPr>
          <p:nvPr/>
        </p:nvCxnSpPr>
        <p:spPr>
          <a:xfrm>
            <a:off x="567997" y="3512999"/>
            <a:ext cx="635328" cy="34018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A04120B-4CA2-FA29-C45D-CA70B22832A2}"/>
              </a:ext>
            </a:extLst>
          </p:cNvPr>
          <p:cNvSpPr txBox="1"/>
          <p:nvPr/>
        </p:nvSpPr>
        <p:spPr>
          <a:xfrm>
            <a:off x="-63843" y="3174768"/>
            <a:ext cx="1278620" cy="276999"/>
          </a:xfrm>
          <a:prstGeom prst="rect">
            <a:avLst/>
          </a:prstGeom>
          <a:noFill/>
        </p:spPr>
        <p:txBody>
          <a:bodyPr wrap="none" rtlCol="0">
            <a:spAutoFit/>
          </a:bodyPr>
          <a:lstStyle/>
          <a:p>
            <a:r>
              <a:rPr lang="en-GB" sz="1200">
                <a:solidFill>
                  <a:srgbClr val="8787A4"/>
                </a:solidFill>
              </a:rPr>
              <a:t>Waveguide duct</a:t>
            </a:r>
          </a:p>
        </p:txBody>
      </p:sp>
      <p:sp>
        <p:nvSpPr>
          <p:cNvPr id="4" name="Textfeld 4">
            <a:extLst>
              <a:ext uri="{FF2B5EF4-FFF2-40B4-BE49-F238E27FC236}">
                <a16:creationId xmlns:a16="http://schemas.microsoft.com/office/drawing/2014/main" id="{50522060-7F44-E193-E975-63B306EF2889}"/>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8" name="Rectangle 7">
            <a:extLst>
              <a:ext uri="{FF2B5EF4-FFF2-40B4-BE49-F238E27FC236}">
                <a16:creationId xmlns:a16="http://schemas.microsoft.com/office/drawing/2014/main" id="{8732B69A-4101-B96D-63C6-DDB65DA9828A}"/>
              </a:ext>
            </a:extLst>
          </p:cNvPr>
          <p:cNvSpPr/>
          <p:nvPr/>
        </p:nvSpPr>
        <p:spPr>
          <a:xfrm>
            <a:off x="57166" y="822969"/>
            <a:ext cx="4209260" cy="646331"/>
          </a:xfrm>
          <a:prstGeom prst="rect">
            <a:avLst/>
          </a:prstGeom>
        </p:spPr>
        <p:txBody>
          <a:bodyPr wrap="square">
            <a:spAutoFit/>
          </a:bodyPr>
          <a:lstStyle/>
          <a:p>
            <a:r>
              <a:rPr lang="en-US" sz="1200" u="sng" dirty="0"/>
              <a:t>400 MHz cryomodules (ø 1.6 m x 11.24 m), half RF LSS </a:t>
            </a:r>
          </a:p>
          <a:p>
            <a:pPr marL="85725" indent="-85725">
              <a:buFont typeface="Arial" panose="020B0604020202020204" pitchFamily="34" charset="0"/>
              <a:buChar char="•"/>
            </a:pPr>
            <a:r>
              <a:rPr lang="en-US" sz="1200" dirty="0"/>
              <a:t> 33 </a:t>
            </a:r>
            <a:r>
              <a:rPr lang="de-DE" sz="1200" dirty="0">
                <a:solidFill>
                  <a:srgbClr val="FF0000"/>
                </a:solidFill>
              </a:rPr>
              <a:t>e</a:t>
            </a:r>
            <a:r>
              <a:rPr lang="de-DE" sz="1200" baseline="30000" dirty="0">
                <a:solidFill>
                  <a:srgbClr val="FF0000"/>
                </a:solidFill>
              </a:rPr>
              <a:t>+</a:t>
            </a:r>
            <a:r>
              <a:rPr lang="de-DE" sz="1200" dirty="0">
                <a:solidFill>
                  <a:srgbClr val="FF0000"/>
                </a:solidFill>
              </a:rPr>
              <a:t>e</a:t>
            </a:r>
            <a:r>
              <a:rPr lang="de-DE" sz="1200" baseline="30000" dirty="0">
                <a:solidFill>
                  <a:srgbClr val="FF0000"/>
                </a:solidFill>
              </a:rPr>
              <a:t>-</a:t>
            </a:r>
            <a:r>
              <a:rPr lang="en-US" sz="1200" dirty="0"/>
              <a:t> CM (406.97 m)</a:t>
            </a:r>
          </a:p>
          <a:p>
            <a:pPr marL="85725" indent="-85725">
              <a:buFont typeface="Arial" panose="020B0604020202020204" pitchFamily="34" charset="0"/>
              <a:buChar char="•"/>
            </a:pPr>
            <a:r>
              <a:rPr lang="en-US" sz="1200" dirty="0"/>
              <a:t> 66 klystrons</a:t>
            </a:r>
            <a:endParaRPr lang="en-US" sz="1200" u="sng" dirty="0"/>
          </a:p>
        </p:txBody>
      </p:sp>
      <p:sp>
        <p:nvSpPr>
          <p:cNvPr id="9" name="TextBox 8">
            <a:extLst>
              <a:ext uri="{FF2B5EF4-FFF2-40B4-BE49-F238E27FC236}">
                <a16:creationId xmlns:a16="http://schemas.microsoft.com/office/drawing/2014/main" id="{2B2D609D-949D-6420-550B-6EC68C9B8FD6}"/>
              </a:ext>
            </a:extLst>
          </p:cNvPr>
          <p:cNvSpPr txBox="1"/>
          <p:nvPr/>
        </p:nvSpPr>
        <p:spPr>
          <a:xfrm>
            <a:off x="6273257" y="697423"/>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pic>
        <p:nvPicPr>
          <p:cNvPr id="15" name="Picture 14">
            <a:extLst>
              <a:ext uri="{FF2B5EF4-FFF2-40B4-BE49-F238E27FC236}">
                <a16:creationId xmlns:a16="http://schemas.microsoft.com/office/drawing/2014/main" id="{443FA311-47BC-BDE5-9637-0AEA62B012F7}"/>
              </a:ext>
            </a:extLst>
          </p:cNvPr>
          <p:cNvPicPr>
            <a:picLocks noChangeAspect="1"/>
          </p:cNvPicPr>
          <p:nvPr/>
        </p:nvPicPr>
        <p:blipFill>
          <a:blip r:embed="rId7"/>
          <a:srcRect l="15025" t="3712" r="12413" b="6344"/>
          <a:stretch/>
        </p:blipFill>
        <p:spPr>
          <a:xfrm>
            <a:off x="5421981" y="3496974"/>
            <a:ext cx="2586936" cy="1585008"/>
          </a:xfrm>
          <a:prstGeom prst="rect">
            <a:avLst/>
          </a:prstGeom>
        </p:spPr>
      </p:pic>
    </p:spTree>
    <p:extLst>
      <p:ext uri="{BB962C8B-B14F-4D97-AF65-F5344CB8AC3E}">
        <p14:creationId xmlns:p14="http://schemas.microsoft.com/office/powerpoint/2010/main" val="2418801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drawing of a machine&#10;&#10;Description automatically generated">
            <a:extLst>
              <a:ext uri="{FF2B5EF4-FFF2-40B4-BE49-F238E27FC236}">
                <a16:creationId xmlns:a16="http://schemas.microsoft.com/office/drawing/2014/main" id="{40FF47FA-471C-1990-ECFD-C2E55E8E85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108" y="1509001"/>
            <a:ext cx="2384781" cy="3492115"/>
          </a:xfrm>
          <a:prstGeom prst="rect">
            <a:avLst/>
          </a:prstGeom>
        </p:spPr>
      </p:pic>
      <p:pic>
        <p:nvPicPr>
          <p:cNvPr id="2" name="Picture 1" descr="A diagram of a factory&#10;&#10;Description automatically generated">
            <a:extLst>
              <a:ext uri="{FF2B5EF4-FFF2-40B4-BE49-F238E27FC236}">
                <a16:creationId xmlns:a16="http://schemas.microsoft.com/office/drawing/2014/main" id="{DA177AC2-11F7-4842-340A-EC6EC7CD976E}"/>
              </a:ext>
            </a:extLst>
          </p:cNvPr>
          <p:cNvPicPr>
            <a:picLocks noChangeAspect="1"/>
          </p:cNvPicPr>
          <p:nvPr/>
        </p:nvPicPr>
        <p:blipFill>
          <a:blip r:embed="rId3">
            <a:extLst>
              <a:ext uri="{28A0092B-C50C-407E-A947-70E740481C1C}">
                <a14:useLocalDpi xmlns:a14="http://schemas.microsoft.com/office/drawing/2010/main" val="0"/>
              </a:ext>
            </a:extLst>
          </a:blip>
          <a:srcRect l="26563" t="10569" r="17750" b="7005"/>
          <a:stretch/>
        </p:blipFill>
        <p:spPr>
          <a:xfrm>
            <a:off x="5101654" y="1495139"/>
            <a:ext cx="2706207" cy="2013655"/>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22</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3" name="TextBox 62">
            <a:extLst>
              <a:ext uri="{FF2B5EF4-FFF2-40B4-BE49-F238E27FC236}">
                <a16:creationId xmlns:a16="http://schemas.microsoft.com/office/drawing/2014/main" id="{F8614402-7880-465A-AD71-4C1387EDBA93}"/>
              </a:ext>
            </a:extLst>
          </p:cNvPr>
          <p:cNvSpPr txBox="1"/>
          <p:nvPr/>
        </p:nvSpPr>
        <p:spPr>
          <a:xfrm>
            <a:off x="3083768" y="4591180"/>
            <a:ext cx="1207732" cy="276999"/>
          </a:xfrm>
          <a:prstGeom prst="rect">
            <a:avLst/>
          </a:prstGeom>
          <a:solidFill>
            <a:srgbClr val="FFC000"/>
          </a:solidFill>
          <a:ln>
            <a:solidFill>
              <a:srgbClr val="FFC000"/>
            </a:solidFill>
          </a:ln>
        </p:spPr>
        <p:txBody>
          <a:bodyPr wrap="square" rtlCol="0">
            <a:spAutoFit/>
          </a:bodyPr>
          <a:lstStyle/>
          <a:p>
            <a:pPr algn="ctr"/>
            <a:r>
              <a:rPr lang="en-US" sz="1200" dirty="0"/>
              <a:t>Collider Center</a:t>
            </a:r>
            <a:endParaRPr lang="en-GB" sz="1200" dirty="0"/>
          </a:p>
        </p:txBody>
      </p:sp>
      <p:sp>
        <p:nvSpPr>
          <p:cNvPr id="11" name="Textplatzhalter 3">
            <a:extLst>
              <a:ext uri="{FF2B5EF4-FFF2-40B4-BE49-F238E27FC236}">
                <a16:creationId xmlns:a16="http://schemas.microsoft.com/office/drawing/2014/main" id="{11296815-2C61-2131-1C45-5160E2F5904E}"/>
              </a:ext>
            </a:extLst>
          </p:cNvPr>
          <p:cNvSpPr>
            <a:spLocks noGrp="1"/>
          </p:cNvSpPr>
          <p:nvPr>
            <p:ph type="body" sz="quarter" idx="12"/>
          </p:nvPr>
        </p:nvSpPr>
        <p:spPr>
          <a:xfrm>
            <a:off x="-15273" y="411510"/>
            <a:ext cx="8743172" cy="338554"/>
          </a:xfrm>
        </p:spPr>
        <p:txBody>
          <a:bodyPr rtlCol="0">
            <a:normAutofit/>
          </a:bodyPr>
          <a:lstStyle/>
          <a:p>
            <a:pPr marL="0" lvl="1">
              <a:spcBef>
                <a:spcPts val="500"/>
              </a:spcBef>
              <a:defRPr/>
            </a:pPr>
            <a:r>
              <a:rPr lang="en-US" sz="2000" u="sng" dirty="0"/>
              <a:t>FCC-</a:t>
            </a:r>
            <a:r>
              <a:rPr lang="en-US" sz="2000" u="sng" dirty="0" err="1"/>
              <a:t>ee</a:t>
            </a:r>
            <a:r>
              <a:rPr lang="en-US" sz="2000" u="sng" dirty="0"/>
              <a:t> RF Machine tunnel &amp; Klystron Gallery cross section</a:t>
            </a:r>
            <a:r>
              <a:rPr lang="en-US" sz="2400" u="sng" dirty="0"/>
              <a:t> </a:t>
            </a:r>
            <a:r>
              <a:rPr lang="en-US" sz="1050" u="sng" dirty="0"/>
              <a:t>(ttbar machine)</a:t>
            </a:r>
            <a:endParaRPr lang="en-US" dirty="0"/>
          </a:p>
        </p:txBody>
      </p:sp>
      <p:cxnSp>
        <p:nvCxnSpPr>
          <p:cNvPr id="13" name="Straight Arrow Connector 12">
            <a:extLst>
              <a:ext uri="{FF2B5EF4-FFF2-40B4-BE49-F238E27FC236}">
                <a16:creationId xmlns:a16="http://schemas.microsoft.com/office/drawing/2014/main" id="{D1F6ED16-84ED-BE52-B69E-27393F023AB6}"/>
              </a:ext>
            </a:extLst>
          </p:cNvPr>
          <p:cNvCxnSpPr>
            <a:cxnSpLocks/>
          </p:cNvCxnSpPr>
          <p:nvPr/>
        </p:nvCxnSpPr>
        <p:spPr>
          <a:xfrm>
            <a:off x="1639495" y="2797793"/>
            <a:ext cx="0" cy="1268497"/>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CC15777-ED18-C208-CE6B-A567EE09DE1B}"/>
              </a:ext>
            </a:extLst>
          </p:cNvPr>
          <p:cNvSpPr txBox="1"/>
          <p:nvPr/>
        </p:nvSpPr>
        <p:spPr>
          <a:xfrm rot="5400000">
            <a:off x="1556272" y="3136998"/>
            <a:ext cx="473206" cy="471539"/>
          </a:xfrm>
          <a:prstGeom prst="rect">
            <a:avLst/>
          </a:prstGeom>
          <a:noFill/>
        </p:spPr>
        <p:txBody>
          <a:bodyPr wrap="none" rtlCol="0">
            <a:spAutoFit/>
          </a:bodyPr>
          <a:lstStyle/>
          <a:p>
            <a:pPr algn="l">
              <a:lnSpc>
                <a:spcPts val="3700"/>
              </a:lnSpc>
            </a:pPr>
            <a:r>
              <a:rPr lang="en-GB" sz="800" dirty="0"/>
              <a:t>10000</a:t>
            </a:r>
          </a:p>
        </p:txBody>
      </p:sp>
      <p:sp>
        <p:nvSpPr>
          <p:cNvPr id="27" name="Rectangle 26">
            <a:extLst>
              <a:ext uri="{FF2B5EF4-FFF2-40B4-BE49-F238E27FC236}">
                <a16:creationId xmlns:a16="http://schemas.microsoft.com/office/drawing/2014/main" id="{DC82C825-EF10-69AD-FDE9-77149EAADFFA}"/>
              </a:ext>
            </a:extLst>
          </p:cNvPr>
          <p:cNvSpPr/>
          <p:nvPr/>
        </p:nvSpPr>
        <p:spPr>
          <a:xfrm>
            <a:off x="6124881" y="1071644"/>
            <a:ext cx="1685077" cy="276999"/>
          </a:xfrm>
          <a:prstGeom prst="rect">
            <a:avLst/>
          </a:prstGeom>
        </p:spPr>
        <p:txBody>
          <a:bodyPr wrap="square">
            <a:spAutoFit/>
          </a:bodyPr>
          <a:lstStyle/>
          <a:p>
            <a:pPr algn="ctr"/>
            <a:r>
              <a:rPr lang="en-US" sz="1200" dirty="0">
                <a:solidFill>
                  <a:srgbClr val="FF0000"/>
                </a:solidFill>
              </a:rPr>
              <a:t>HV Bunker</a:t>
            </a:r>
          </a:p>
        </p:txBody>
      </p:sp>
      <p:sp>
        <p:nvSpPr>
          <p:cNvPr id="28" name="Rectangle 27">
            <a:extLst>
              <a:ext uri="{FF2B5EF4-FFF2-40B4-BE49-F238E27FC236}">
                <a16:creationId xmlns:a16="http://schemas.microsoft.com/office/drawing/2014/main" id="{F7CF3EBF-8F10-2F38-2DD7-1F1D86A1A15D}"/>
              </a:ext>
            </a:extLst>
          </p:cNvPr>
          <p:cNvSpPr/>
          <p:nvPr/>
        </p:nvSpPr>
        <p:spPr>
          <a:xfrm>
            <a:off x="7471910" y="3099089"/>
            <a:ext cx="1152128" cy="276999"/>
          </a:xfrm>
          <a:prstGeom prst="rect">
            <a:avLst/>
          </a:prstGeom>
        </p:spPr>
        <p:txBody>
          <a:bodyPr wrap="square">
            <a:spAutoFit/>
          </a:bodyPr>
          <a:lstStyle/>
          <a:p>
            <a:pPr algn="ctr"/>
            <a:r>
              <a:rPr lang="en-US" sz="1200" dirty="0">
                <a:solidFill>
                  <a:schemeClr val="tx1">
                    <a:lumMod val="75000"/>
                    <a:lumOff val="25000"/>
                  </a:schemeClr>
                </a:solidFill>
              </a:rPr>
              <a:t>Faraday cage </a:t>
            </a:r>
          </a:p>
        </p:txBody>
      </p:sp>
      <p:cxnSp>
        <p:nvCxnSpPr>
          <p:cNvPr id="30" name="Straight Arrow Connector 29">
            <a:extLst>
              <a:ext uri="{FF2B5EF4-FFF2-40B4-BE49-F238E27FC236}">
                <a16:creationId xmlns:a16="http://schemas.microsoft.com/office/drawing/2014/main" id="{514FE330-74C5-8AA3-E340-8AA1792D7AB6}"/>
              </a:ext>
            </a:extLst>
          </p:cNvPr>
          <p:cNvCxnSpPr>
            <a:cxnSpLocks/>
          </p:cNvCxnSpPr>
          <p:nvPr/>
        </p:nvCxnSpPr>
        <p:spPr>
          <a:xfrm flipH="1" flipV="1">
            <a:off x="7156989" y="2642545"/>
            <a:ext cx="558932" cy="5046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0AE0C687-9F8B-50C1-C6DA-0C238A178472}"/>
              </a:ext>
            </a:extLst>
          </p:cNvPr>
          <p:cNvCxnSpPr>
            <a:cxnSpLocks/>
          </p:cNvCxnSpPr>
          <p:nvPr/>
        </p:nvCxnSpPr>
        <p:spPr>
          <a:xfrm>
            <a:off x="5459901" y="1303227"/>
            <a:ext cx="246297" cy="6076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Rectangle 32">
            <a:extLst>
              <a:ext uri="{FF2B5EF4-FFF2-40B4-BE49-F238E27FC236}">
                <a16:creationId xmlns:a16="http://schemas.microsoft.com/office/drawing/2014/main" id="{D6F3BEE2-743E-3CCC-EA03-3ECF753B693A}"/>
              </a:ext>
            </a:extLst>
          </p:cNvPr>
          <p:cNvSpPr/>
          <p:nvPr/>
        </p:nvSpPr>
        <p:spPr>
          <a:xfrm>
            <a:off x="4045882" y="1020075"/>
            <a:ext cx="2464980" cy="276999"/>
          </a:xfrm>
          <a:prstGeom prst="rect">
            <a:avLst/>
          </a:prstGeom>
        </p:spPr>
        <p:txBody>
          <a:bodyPr wrap="square">
            <a:spAutoFit/>
          </a:bodyPr>
          <a:lstStyle/>
          <a:p>
            <a:r>
              <a:rPr lang="en-US" sz="1200" dirty="0"/>
              <a:t>Klystron, circulator &amp; rack</a:t>
            </a:r>
          </a:p>
        </p:txBody>
      </p:sp>
      <p:cxnSp>
        <p:nvCxnSpPr>
          <p:cNvPr id="34" name="Straight Arrow Connector 33">
            <a:extLst>
              <a:ext uri="{FF2B5EF4-FFF2-40B4-BE49-F238E27FC236}">
                <a16:creationId xmlns:a16="http://schemas.microsoft.com/office/drawing/2014/main" id="{994B2A1C-63A6-715E-2456-8884F8AB8924}"/>
              </a:ext>
            </a:extLst>
          </p:cNvPr>
          <p:cNvCxnSpPr>
            <a:cxnSpLocks/>
          </p:cNvCxnSpPr>
          <p:nvPr/>
        </p:nvCxnSpPr>
        <p:spPr>
          <a:xfrm flipH="1">
            <a:off x="6113638" y="1167650"/>
            <a:ext cx="385884" cy="9728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477171C6-58DD-1F65-2A7C-97B22C698197}"/>
              </a:ext>
            </a:extLst>
          </p:cNvPr>
          <p:cNvCxnSpPr>
            <a:cxnSpLocks/>
          </p:cNvCxnSpPr>
          <p:nvPr/>
        </p:nvCxnSpPr>
        <p:spPr>
          <a:xfrm>
            <a:off x="3357113" y="5026872"/>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38" name="Picture 37" descr="A picture containing microscope, miller&#10;&#10;Description automatically generated">
            <a:extLst>
              <a:ext uri="{FF2B5EF4-FFF2-40B4-BE49-F238E27FC236}">
                <a16:creationId xmlns:a16="http://schemas.microsoft.com/office/drawing/2014/main" id="{1EB24341-D9DA-5DEA-7D01-996B1837B328}"/>
              </a:ext>
            </a:extLst>
          </p:cNvPr>
          <p:cNvPicPr>
            <a:picLocks noChangeAspect="1"/>
          </p:cNvPicPr>
          <p:nvPr/>
        </p:nvPicPr>
        <p:blipFill rotWithShape="1">
          <a:blip r:embed="rId5">
            <a:extLst>
              <a:ext uri="{28A0092B-C50C-407E-A947-70E740481C1C}">
                <a14:useLocalDpi xmlns:a14="http://schemas.microsoft.com/office/drawing/2010/main" val="0"/>
              </a:ext>
            </a:extLst>
          </a:blip>
          <a:srcRect l="34146" t="5201" r="28496" b="8001"/>
          <a:stretch/>
        </p:blipFill>
        <p:spPr>
          <a:xfrm>
            <a:off x="3426149" y="2894261"/>
            <a:ext cx="852503" cy="1160176"/>
          </a:xfrm>
          <a:prstGeom prst="rect">
            <a:avLst/>
          </a:prstGeom>
        </p:spPr>
      </p:pic>
      <p:pic>
        <p:nvPicPr>
          <p:cNvPr id="7" name="Picture 6">
            <a:extLst>
              <a:ext uri="{FF2B5EF4-FFF2-40B4-BE49-F238E27FC236}">
                <a16:creationId xmlns:a16="http://schemas.microsoft.com/office/drawing/2014/main" id="{BBF0D0E7-2D5E-EEA9-18DB-F876AD1A06C8}"/>
              </a:ext>
            </a:extLst>
          </p:cNvPr>
          <p:cNvPicPr>
            <a:picLocks noChangeAspect="1"/>
          </p:cNvPicPr>
          <p:nvPr/>
        </p:nvPicPr>
        <p:blipFill>
          <a:blip r:embed="rId6"/>
          <a:srcRect t="6199" r="26254" b="2165"/>
          <a:stretch/>
        </p:blipFill>
        <p:spPr>
          <a:xfrm>
            <a:off x="8049958" y="360392"/>
            <a:ext cx="1074251" cy="912460"/>
          </a:xfrm>
          <a:prstGeom prst="rect">
            <a:avLst/>
          </a:prstGeom>
        </p:spPr>
      </p:pic>
      <p:cxnSp>
        <p:nvCxnSpPr>
          <p:cNvPr id="18" name="Straight Arrow Connector 17">
            <a:extLst>
              <a:ext uri="{FF2B5EF4-FFF2-40B4-BE49-F238E27FC236}">
                <a16:creationId xmlns:a16="http://schemas.microsoft.com/office/drawing/2014/main" id="{6CDDF05F-7FC8-8B53-9F1F-A53828FA01C5}"/>
              </a:ext>
            </a:extLst>
          </p:cNvPr>
          <p:cNvCxnSpPr>
            <a:cxnSpLocks/>
          </p:cNvCxnSpPr>
          <p:nvPr/>
        </p:nvCxnSpPr>
        <p:spPr>
          <a:xfrm flipH="1">
            <a:off x="2101371" y="1597076"/>
            <a:ext cx="364103" cy="16930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5000D51-EDD0-0EF6-C1B8-916FEDA14532}"/>
              </a:ext>
            </a:extLst>
          </p:cNvPr>
          <p:cNvSpPr txBox="1"/>
          <p:nvPr/>
        </p:nvSpPr>
        <p:spPr>
          <a:xfrm>
            <a:off x="2540599" y="1417818"/>
            <a:ext cx="1268296" cy="276999"/>
          </a:xfrm>
          <a:prstGeom prst="rect">
            <a:avLst/>
          </a:prstGeom>
          <a:noFill/>
        </p:spPr>
        <p:txBody>
          <a:bodyPr wrap="none" rtlCol="0">
            <a:spAutoFit/>
          </a:bodyPr>
          <a:lstStyle/>
          <a:p>
            <a:r>
              <a:rPr lang="en-GB" sz="1200" dirty="0">
                <a:solidFill>
                  <a:srgbClr val="8787A4"/>
                </a:solidFill>
              </a:rPr>
              <a:t>Klystron Gallery</a:t>
            </a:r>
          </a:p>
        </p:txBody>
      </p:sp>
      <p:cxnSp>
        <p:nvCxnSpPr>
          <p:cNvPr id="20" name="Straight Arrow Connector 19">
            <a:extLst>
              <a:ext uri="{FF2B5EF4-FFF2-40B4-BE49-F238E27FC236}">
                <a16:creationId xmlns:a16="http://schemas.microsoft.com/office/drawing/2014/main" id="{C72FE75E-E0D7-79B7-A5EA-B2B0810936A7}"/>
              </a:ext>
            </a:extLst>
          </p:cNvPr>
          <p:cNvCxnSpPr>
            <a:cxnSpLocks/>
          </p:cNvCxnSpPr>
          <p:nvPr/>
        </p:nvCxnSpPr>
        <p:spPr>
          <a:xfrm flipV="1">
            <a:off x="888485" y="4465108"/>
            <a:ext cx="317664" cy="365553"/>
          </a:xfrm>
          <a:prstGeom prst="straightConnector1">
            <a:avLst/>
          </a:prstGeom>
          <a:ln w="190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7F2376D-58F8-7CA1-093A-6D52BF53352C}"/>
              </a:ext>
            </a:extLst>
          </p:cNvPr>
          <p:cNvSpPr txBox="1"/>
          <p:nvPr/>
        </p:nvSpPr>
        <p:spPr>
          <a:xfrm>
            <a:off x="30885" y="4853434"/>
            <a:ext cx="1223412" cy="276999"/>
          </a:xfrm>
          <a:prstGeom prst="rect">
            <a:avLst/>
          </a:prstGeom>
          <a:noFill/>
        </p:spPr>
        <p:txBody>
          <a:bodyPr wrap="none" lIns="91440" tIns="45720" rIns="91440" bIns="45720" rtlCol="0" anchor="t">
            <a:spAutoFit/>
          </a:bodyPr>
          <a:lstStyle/>
          <a:p>
            <a:r>
              <a:rPr lang="en-GB" sz="1200"/>
              <a:t>Machine</a:t>
            </a:r>
            <a:r>
              <a:rPr lang="en-GB" sz="1200" dirty="0"/>
              <a:t> tunnel</a:t>
            </a:r>
          </a:p>
        </p:txBody>
      </p:sp>
      <p:cxnSp>
        <p:nvCxnSpPr>
          <p:cNvPr id="22" name="Straight Arrow Connector 21">
            <a:extLst>
              <a:ext uri="{FF2B5EF4-FFF2-40B4-BE49-F238E27FC236}">
                <a16:creationId xmlns:a16="http://schemas.microsoft.com/office/drawing/2014/main" id="{A6ABF5EF-CF43-2A11-F3CA-19E76DB31DC5}"/>
              </a:ext>
            </a:extLst>
          </p:cNvPr>
          <p:cNvCxnSpPr>
            <a:cxnSpLocks/>
          </p:cNvCxnSpPr>
          <p:nvPr/>
        </p:nvCxnSpPr>
        <p:spPr>
          <a:xfrm>
            <a:off x="583213" y="3168623"/>
            <a:ext cx="635328" cy="34018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F6DFCFD-260B-5CFD-F8C0-73F2A2D0A588}"/>
              </a:ext>
            </a:extLst>
          </p:cNvPr>
          <p:cNvSpPr txBox="1"/>
          <p:nvPr/>
        </p:nvSpPr>
        <p:spPr>
          <a:xfrm>
            <a:off x="33017" y="2891624"/>
            <a:ext cx="1278620" cy="276999"/>
          </a:xfrm>
          <a:prstGeom prst="rect">
            <a:avLst/>
          </a:prstGeom>
          <a:noFill/>
        </p:spPr>
        <p:txBody>
          <a:bodyPr wrap="none" rtlCol="0">
            <a:spAutoFit/>
          </a:bodyPr>
          <a:lstStyle/>
          <a:p>
            <a:r>
              <a:rPr lang="en-GB" sz="1200" dirty="0">
                <a:solidFill>
                  <a:srgbClr val="8787A4"/>
                </a:solidFill>
              </a:rPr>
              <a:t>Waveguide duct</a:t>
            </a:r>
          </a:p>
        </p:txBody>
      </p:sp>
      <p:sp>
        <p:nvSpPr>
          <p:cNvPr id="4" name="Textfeld 4">
            <a:extLst>
              <a:ext uri="{FF2B5EF4-FFF2-40B4-BE49-F238E27FC236}">
                <a16:creationId xmlns:a16="http://schemas.microsoft.com/office/drawing/2014/main" id="{E6442206-487C-549F-0106-FA84B3363B3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29" name="Rectangle 28">
            <a:extLst>
              <a:ext uri="{FF2B5EF4-FFF2-40B4-BE49-F238E27FC236}">
                <a16:creationId xmlns:a16="http://schemas.microsoft.com/office/drawing/2014/main" id="{24E83892-B08F-68C3-D092-75F148412B26}"/>
              </a:ext>
            </a:extLst>
          </p:cNvPr>
          <p:cNvSpPr/>
          <p:nvPr/>
        </p:nvSpPr>
        <p:spPr>
          <a:xfrm>
            <a:off x="95748" y="799021"/>
            <a:ext cx="5328592" cy="646331"/>
          </a:xfrm>
          <a:prstGeom prst="rect">
            <a:avLst/>
          </a:prstGeom>
        </p:spPr>
        <p:txBody>
          <a:bodyPr wrap="square">
            <a:spAutoFit/>
          </a:bodyPr>
          <a:lstStyle/>
          <a:p>
            <a:r>
              <a:rPr lang="en-US" sz="1200" u="sng"/>
              <a:t>800 MHz cryomodules (ø 1.38 m x 10.25 m), half RF LSS </a:t>
            </a:r>
          </a:p>
          <a:p>
            <a:pPr marL="85725" indent="-85725">
              <a:buFont typeface="Arial" panose="020B0604020202020204" pitchFamily="34" charset="0"/>
              <a:buChar char="•"/>
            </a:pPr>
            <a:r>
              <a:rPr lang="en-US" sz="1200"/>
              <a:t> 51 </a:t>
            </a:r>
            <a:r>
              <a:rPr lang="de-DE" sz="1200">
                <a:solidFill>
                  <a:srgbClr val="FF0000"/>
                </a:solidFill>
              </a:rPr>
              <a:t>e</a:t>
            </a:r>
            <a:r>
              <a:rPr lang="de-DE" sz="1200" baseline="30000">
                <a:solidFill>
                  <a:srgbClr val="FF0000"/>
                </a:solidFill>
              </a:rPr>
              <a:t>+</a:t>
            </a:r>
            <a:r>
              <a:rPr lang="de-DE" sz="1200">
                <a:solidFill>
                  <a:srgbClr val="FF0000"/>
                </a:solidFill>
              </a:rPr>
              <a:t>e</a:t>
            </a:r>
            <a:r>
              <a:rPr lang="de-DE" sz="1200" baseline="30000">
                <a:solidFill>
                  <a:srgbClr val="FF0000"/>
                </a:solidFill>
              </a:rPr>
              <a:t>-</a:t>
            </a:r>
            <a:r>
              <a:rPr lang="en-US" sz="1200"/>
              <a:t> CM (582.4 m)</a:t>
            </a:r>
          </a:p>
          <a:p>
            <a:pPr marL="85725" indent="-85725">
              <a:buFont typeface="Arial" panose="020B0604020202020204" pitchFamily="34" charset="0"/>
              <a:buChar char="•"/>
            </a:pPr>
            <a:r>
              <a:rPr lang="en-US" sz="1200"/>
              <a:t> 102 klystrons</a:t>
            </a:r>
            <a:endParaRPr lang="en-US" sz="1200" u="sng"/>
          </a:p>
        </p:txBody>
      </p:sp>
      <p:sp>
        <p:nvSpPr>
          <p:cNvPr id="6" name="TextBox 5">
            <a:extLst>
              <a:ext uri="{FF2B5EF4-FFF2-40B4-BE49-F238E27FC236}">
                <a16:creationId xmlns:a16="http://schemas.microsoft.com/office/drawing/2014/main" id="{C9F6653D-B4A2-B519-678F-A57AFCE8B024}"/>
              </a:ext>
            </a:extLst>
          </p:cNvPr>
          <p:cNvSpPr txBox="1"/>
          <p:nvPr/>
        </p:nvSpPr>
        <p:spPr>
          <a:xfrm>
            <a:off x="6273257" y="697423"/>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pic>
        <p:nvPicPr>
          <p:cNvPr id="9" name="Picture 8">
            <a:extLst>
              <a:ext uri="{FF2B5EF4-FFF2-40B4-BE49-F238E27FC236}">
                <a16:creationId xmlns:a16="http://schemas.microsoft.com/office/drawing/2014/main" id="{4BB5E900-57B4-885E-07CB-29F7A38B6DE2}"/>
              </a:ext>
            </a:extLst>
          </p:cNvPr>
          <p:cNvPicPr>
            <a:picLocks noChangeAspect="1"/>
          </p:cNvPicPr>
          <p:nvPr/>
        </p:nvPicPr>
        <p:blipFill>
          <a:blip r:embed="rId7"/>
          <a:srcRect l="16584" t="7151" r="15972" b="10897"/>
          <a:stretch/>
        </p:blipFill>
        <p:spPr>
          <a:xfrm>
            <a:off x="5289378" y="3474818"/>
            <a:ext cx="2616381" cy="1610085"/>
          </a:xfrm>
          <a:prstGeom prst="rect">
            <a:avLst/>
          </a:prstGeom>
        </p:spPr>
      </p:pic>
    </p:spTree>
    <p:extLst>
      <p:ext uri="{BB962C8B-B14F-4D97-AF65-F5344CB8AC3E}">
        <p14:creationId xmlns:p14="http://schemas.microsoft.com/office/powerpoint/2010/main" val="392106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ong line with a camera&#10;&#10;Description automatically generated">
            <a:extLst>
              <a:ext uri="{FF2B5EF4-FFF2-40B4-BE49-F238E27FC236}">
                <a16:creationId xmlns:a16="http://schemas.microsoft.com/office/drawing/2014/main" id="{1ED9BB1E-CF70-452E-2094-E8EC1B2D0CB6}"/>
              </a:ext>
            </a:extLst>
          </p:cNvPr>
          <p:cNvPicPr>
            <a:picLocks noChangeAspect="1"/>
          </p:cNvPicPr>
          <p:nvPr/>
        </p:nvPicPr>
        <p:blipFill>
          <a:blip r:embed="rId2">
            <a:extLst>
              <a:ext uri="{28A0092B-C50C-407E-A947-70E740481C1C}">
                <a14:useLocalDpi xmlns:a14="http://schemas.microsoft.com/office/drawing/2010/main" val="0"/>
              </a:ext>
            </a:extLst>
          </a:blip>
          <a:srcRect l="2750" t="42168" r="6688" b="42843"/>
          <a:stretch/>
        </p:blipFill>
        <p:spPr>
          <a:xfrm>
            <a:off x="207664" y="1811749"/>
            <a:ext cx="8872688" cy="736572"/>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23</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9" name="Textplatzhalter 3">
            <a:extLst>
              <a:ext uri="{FF2B5EF4-FFF2-40B4-BE49-F238E27FC236}">
                <a16:creationId xmlns:a16="http://schemas.microsoft.com/office/drawing/2014/main" id="{32DD057B-4EAE-4B10-2DFE-53127823A6C7}"/>
              </a:ext>
            </a:extLst>
          </p:cNvPr>
          <p:cNvSpPr>
            <a:spLocks noGrp="1"/>
          </p:cNvSpPr>
          <p:nvPr>
            <p:ph type="body" sz="quarter" idx="12"/>
          </p:nvPr>
        </p:nvSpPr>
        <p:spPr>
          <a:xfrm>
            <a:off x="-15273" y="411510"/>
            <a:ext cx="8743172" cy="338554"/>
          </a:xfrm>
        </p:spPr>
        <p:txBody>
          <a:bodyPr rtlCol="0">
            <a:normAutofit/>
          </a:bodyPr>
          <a:lstStyle/>
          <a:p>
            <a:pPr marL="0" lvl="1">
              <a:spcBef>
                <a:spcPts val="500"/>
              </a:spcBef>
              <a:defRPr/>
            </a:pPr>
            <a:r>
              <a:rPr lang="en-US" sz="2000" u="sng" dirty="0"/>
              <a:t>FCC-</a:t>
            </a:r>
            <a:r>
              <a:rPr lang="en-US" sz="2000" u="sng" dirty="0" err="1"/>
              <a:t>ee</a:t>
            </a:r>
            <a:r>
              <a:rPr lang="en-US" sz="2000" u="sng" dirty="0"/>
              <a:t> Underground Structure study Point H</a:t>
            </a:r>
            <a:endParaRPr lang="en-US" dirty="0"/>
          </a:p>
        </p:txBody>
      </p:sp>
      <p:sp>
        <p:nvSpPr>
          <p:cNvPr id="18" name="Rectangle 17">
            <a:extLst>
              <a:ext uri="{FF2B5EF4-FFF2-40B4-BE49-F238E27FC236}">
                <a16:creationId xmlns:a16="http://schemas.microsoft.com/office/drawing/2014/main" id="{DA2FA7A2-E7DD-DF1F-CA0C-569853DD2D4B}"/>
              </a:ext>
            </a:extLst>
          </p:cNvPr>
          <p:cNvSpPr/>
          <p:nvPr/>
        </p:nvSpPr>
        <p:spPr>
          <a:xfrm>
            <a:off x="6893024" y="4680520"/>
            <a:ext cx="14401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19">
            <a:extLst>
              <a:ext uri="{FF2B5EF4-FFF2-40B4-BE49-F238E27FC236}">
                <a16:creationId xmlns:a16="http://schemas.microsoft.com/office/drawing/2014/main" id="{167737D9-C4DC-CF0F-346B-611D955EDE72}"/>
              </a:ext>
            </a:extLst>
          </p:cNvPr>
          <p:cNvSpPr txBox="1"/>
          <p:nvPr/>
        </p:nvSpPr>
        <p:spPr>
          <a:xfrm>
            <a:off x="291095" y="2796058"/>
            <a:ext cx="1428842" cy="276999"/>
          </a:xfrm>
          <a:prstGeom prst="rect">
            <a:avLst/>
          </a:prstGeom>
          <a:noFill/>
          <a:ln>
            <a:noFill/>
          </a:ln>
        </p:spPr>
        <p:txBody>
          <a:bodyPr wrap="square" rtlCol="0">
            <a:spAutoFit/>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r>
              <a:rPr lang="en-GB" sz="1200" u="sng" dirty="0">
                <a:solidFill>
                  <a:srgbClr val="5D7897"/>
                </a:solidFill>
              </a:rPr>
              <a:t>Service Shaft</a:t>
            </a:r>
          </a:p>
        </p:txBody>
      </p:sp>
      <p:cxnSp>
        <p:nvCxnSpPr>
          <p:cNvPr id="36" name="Straight Arrow Connector 35">
            <a:extLst>
              <a:ext uri="{FF2B5EF4-FFF2-40B4-BE49-F238E27FC236}">
                <a16:creationId xmlns:a16="http://schemas.microsoft.com/office/drawing/2014/main" id="{F758940C-E759-AFE7-5EA1-C1A2E4EE9A8C}"/>
              </a:ext>
            </a:extLst>
          </p:cNvPr>
          <p:cNvCxnSpPr>
            <a:cxnSpLocks/>
          </p:cNvCxnSpPr>
          <p:nvPr/>
        </p:nvCxnSpPr>
        <p:spPr>
          <a:xfrm>
            <a:off x="1102958" y="3060651"/>
            <a:ext cx="385102" cy="315206"/>
          </a:xfrm>
          <a:prstGeom prst="straightConnector1">
            <a:avLst/>
          </a:prstGeom>
          <a:ln w="19050">
            <a:solidFill>
              <a:srgbClr val="5D7897"/>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60">
            <a:extLst>
              <a:ext uri="{FF2B5EF4-FFF2-40B4-BE49-F238E27FC236}">
                <a16:creationId xmlns:a16="http://schemas.microsoft.com/office/drawing/2014/main" id="{B47CCA01-3922-8643-7BA3-7D636BC4A96C}"/>
              </a:ext>
            </a:extLst>
          </p:cNvPr>
          <p:cNvSpPr txBox="1"/>
          <p:nvPr/>
        </p:nvSpPr>
        <p:spPr>
          <a:xfrm>
            <a:off x="5956737" y="516450"/>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38" name="Straight Arrow Connector 61">
            <a:extLst>
              <a:ext uri="{FF2B5EF4-FFF2-40B4-BE49-F238E27FC236}">
                <a16:creationId xmlns:a16="http://schemas.microsoft.com/office/drawing/2014/main" id="{9F0B639B-1513-B4FA-8B7F-025D7D326A36}"/>
              </a:ext>
            </a:extLst>
          </p:cNvPr>
          <p:cNvCxnSpPr>
            <a:cxnSpLocks/>
          </p:cNvCxnSpPr>
          <p:nvPr/>
        </p:nvCxnSpPr>
        <p:spPr>
          <a:xfrm flipV="1">
            <a:off x="6129479" y="866137"/>
            <a:ext cx="0" cy="599369"/>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29">
            <a:extLst>
              <a:ext uri="{FF2B5EF4-FFF2-40B4-BE49-F238E27FC236}">
                <a16:creationId xmlns:a16="http://schemas.microsoft.com/office/drawing/2014/main" id="{BD9A0412-20FC-803D-12D2-433A64BEC8D1}"/>
              </a:ext>
            </a:extLst>
          </p:cNvPr>
          <p:cNvCxnSpPr>
            <a:cxnSpLocks/>
          </p:cNvCxnSpPr>
          <p:nvPr/>
        </p:nvCxnSpPr>
        <p:spPr>
          <a:xfrm flipV="1">
            <a:off x="3180759" y="1707654"/>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33">
            <a:extLst>
              <a:ext uri="{FF2B5EF4-FFF2-40B4-BE49-F238E27FC236}">
                <a16:creationId xmlns:a16="http://schemas.microsoft.com/office/drawing/2014/main" id="{894CBFE4-4888-0E3B-E7FD-8C644EB28AC3}"/>
              </a:ext>
            </a:extLst>
          </p:cNvPr>
          <p:cNvCxnSpPr>
            <a:cxnSpLocks/>
          </p:cNvCxnSpPr>
          <p:nvPr/>
        </p:nvCxnSpPr>
        <p:spPr>
          <a:xfrm flipV="1">
            <a:off x="4629796" y="1448823"/>
            <a:ext cx="0" cy="760123"/>
          </a:xfrm>
          <a:prstGeom prst="line">
            <a:avLst/>
          </a:prstGeom>
          <a:ln w="19050">
            <a:solidFill>
              <a:srgbClr val="FFC000"/>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42" name="Rectangle 41">
            <a:extLst>
              <a:ext uri="{FF2B5EF4-FFF2-40B4-BE49-F238E27FC236}">
                <a16:creationId xmlns:a16="http://schemas.microsoft.com/office/drawing/2014/main" id="{BEA1AA0E-613A-9DCB-42AA-FBC8347DE923}"/>
              </a:ext>
            </a:extLst>
          </p:cNvPr>
          <p:cNvSpPr/>
          <p:nvPr/>
        </p:nvSpPr>
        <p:spPr>
          <a:xfrm>
            <a:off x="4329604" y="1049747"/>
            <a:ext cx="560010" cy="276999"/>
          </a:xfrm>
          <a:prstGeom prst="rect">
            <a:avLst/>
          </a:prstGeom>
        </p:spPr>
        <p:txBody>
          <a:bodyPr wrap="square">
            <a:spAutoFit/>
          </a:bodyPr>
          <a:lstStyle/>
          <a:p>
            <a:r>
              <a:rPr lang="en-US" sz="1200" dirty="0">
                <a:solidFill>
                  <a:srgbClr val="FFC000"/>
                </a:solidFill>
              </a:rPr>
              <a:t>MSS</a:t>
            </a:r>
          </a:p>
        </p:txBody>
      </p:sp>
      <p:sp>
        <p:nvSpPr>
          <p:cNvPr id="43" name="TextBox 42">
            <a:extLst>
              <a:ext uri="{FF2B5EF4-FFF2-40B4-BE49-F238E27FC236}">
                <a16:creationId xmlns:a16="http://schemas.microsoft.com/office/drawing/2014/main" id="{2A2A6DBC-A4BB-3E15-8FBE-C3F4AC01D8D2}"/>
              </a:ext>
            </a:extLst>
          </p:cNvPr>
          <p:cNvSpPr txBox="1"/>
          <p:nvPr/>
        </p:nvSpPr>
        <p:spPr>
          <a:xfrm>
            <a:off x="3851920" y="1190437"/>
            <a:ext cx="1601226" cy="276999"/>
          </a:xfrm>
          <a:prstGeom prst="rect">
            <a:avLst/>
          </a:prstGeom>
          <a:noFill/>
        </p:spPr>
        <p:txBody>
          <a:bodyPr wrap="square" rtlCol="0">
            <a:spAutoFit/>
          </a:bodyPr>
          <a:lstStyle/>
          <a:p>
            <a:r>
              <a:rPr lang="en-GB" sz="1200" dirty="0">
                <a:solidFill>
                  <a:schemeClr val="accent2">
                    <a:lumMod val="50000"/>
                  </a:schemeClr>
                </a:solidFill>
              </a:rPr>
              <a:t>Midpoint RF section</a:t>
            </a:r>
          </a:p>
        </p:txBody>
      </p:sp>
      <p:cxnSp>
        <p:nvCxnSpPr>
          <p:cNvPr id="44" name="Connecteur droit avec flèche 18">
            <a:extLst>
              <a:ext uri="{FF2B5EF4-FFF2-40B4-BE49-F238E27FC236}">
                <a16:creationId xmlns:a16="http://schemas.microsoft.com/office/drawing/2014/main" id="{17CB5A5A-5165-5673-4FEB-79B4FC4E2F16}"/>
              </a:ext>
            </a:extLst>
          </p:cNvPr>
          <p:cNvCxnSpPr>
            <a:cxnSpLocks/>
          </p:cNvCxnSpPr>
          <p:nvPr/>
        </p:nvCxnSpPr>
        <p:spPr>
          <a:xfrm>
            <a:off x="3203848" y="1742365"/>
            <a:ext cx="14199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29">
            <a:extLst>
              <a:ext uri="{FF2B5EF4-FFF2-40B4-BE49-F238E27FC236}">
                <a16:creationId xmlns:a16="http://schemas.microsoft.com/office/drawing/2014/main" id="{ECB61E40-9E67-C784-DF83-2D010DD7DF99}"/>
              </a:ext>
            </a:extLst>
          </p:cNvPr>
          <p:cNvCxnSpPr>
            <a:cxnSpLocks/>
          </p:cNvCxnSpPr>
          <p:nvPr/>
        </p:nvCxnSpPr>
        <p:spPr>
          <a:xfrm flipV="1">
            <a:off x="6084168" y="1707654"/>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7" name="Connecteur droit 29">
            <a:extLst>
              <a:ext uri="{FF2B5EF4-FFF2-40B4-BE49-F238E27FC236}">
                <a16:creationId xmlns:a16="http://schemas.microsoft.com/office/drawing/2014/main" id="{45825F02-30AA-FC0C-B34E-04AD285C353A}"/>
              </a:ext>
            </a:extLst>
          </p:cNvPr>
          <p:cNvCxnSpPr>
            <a:cxnSpLocks/>
          </p:cNvCxnSpPr>
          <p:nvPr/>
        </p:nvCxnSpPr>
        <p:spPr>
          <a:xfrm flipV="1">
            <a:off x="7543430" y="1707654"/>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Connecteur droit 29">
            <a:extLst>
              <a:ext uri="{FF2B5EF4-FFF2-40B4-BE49-F238E27FC236}">
                <a16:creationId xmlns:a16="http://schemas.microsoft.com/office/drawing/2014/main" id="{726B3C80-7BF9-77C2-D63C-5E95462A4D89}"/>
              </a:ext>
            </a:extLst>
          </p:cNvPr>
          <p:cNvCxnSpPr>
            <a:cxnSpLocks/>
          </p:cNvCxnSpPr>
          <p:nvPr/>
        </p:nvCxnSpPr>
        <p:spPr>
          <a:xfrm flipV="1">
            <a:off x="1727063" y="1707654"/>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4" name="ZoneTexte 19">
            <a:extLst>
              <a:ext uri="{FF2B5EF4-FFF2-40B4-BE49-F238E27FC236}">
                <a16:creationId xmlns:a16="http://schemas.microsoft.com/office/drawing/2014/main" id="{E4125613-FF7E-5798-854D-88073C556E59}"/>
              </a:ext>
            </a:extLst>
          </p:cNvPr>
          <p:cNvSpPr txBox="1"/>
          <p:nvPr/>
        </p:nvSpPr>
        <p:spPr>
          <a:xfrm>
            <a:off x="8054518" y="1513317"/>
            <a:ext cx="560011" cy="246221"/>
          </a:xfrm>
          <a:prstGeom prst="rect">
            <a:avLst/>
          </a:prstGeom>
          <a:noFill/>
        </p:spPr>
        <p:txBody>
          <a:bodyPr wrap="square" rtlCol="0">
            <a:spAutoFit/>
          </a:bodyPr>
          <a:lstStyle/>
          <a:p>
            <a:pPr algn="l"/>
            <a:r>
              <a:rPr lang="fr-FR" sz="1000" dirty="0">
                <a:solidFill>
                  <a:schemeClr val="tx2">
                    <a:lumMod val="75000"/>
                  </a:schemeClr>
                </a:solidFill>
              </a:rPr>
              <a:t>341</a:t>
            </a:r>
            <a:endParaRPr lang="en-GB" sz="1000" dirty="0">
              <a:solidFill>
                <a:schemeClr val="tx2">
                  <a:lumMod val="75000"/>
                </a:schemeClr>
              </a:solidFill>
            </a:endParaRPr>
          </a:p>
        </p:txBody>
      </p:sp>
      <p:cxnSp>
        <p:nvCxnSpPr>
          <p:cNvPr id="55" name="Connecteur droit 29">
            <a:extLst>
              <a:ext uri="{FF2B5EF4-FFF2-40B4-BE49-F238E27FC236}">
                <a16:creationId xmlns:a16="http://schemas.microsoft.com/office/drawing/2014/main" id="{C66EA053-4AF9-435E-1A56-FEF708B77BCB}"/>
              </a:ext>
            </a:extLst>
          </p:cNvPr>
          <p:cNvCxnSpPr>
            <a:cxnSpLocks/>
          </p:cNvCxnSpPr>
          <p:nvPr/>
        </p:nvCxnSpPr>
        <p:spPr>
          <a:xfrm flipV="1">
            <a:off x="251520" y="1736072"/>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7" name="Connecteur droit avec flèche 18">
            <a:extLst>
              <a:ext uri="{FF2B5EF4-FFF2-40B4-BE49-F238E27FC236}">
                <a16:creationId xmlns:a16="http://schemas.microsoft.com/office/drawing/2014/main" id="{FD842A02-C6B5-E041-0E27-BCD002FE8239}"/>
              </a:ext>
            </a:extLst>
          </p:cNvPr>
          <p:cNvCxnSpPr>
            <a:cxnSpLocks/>
          </p:cNvCxnSpPr>
          <p:nvPr/>
        </p:nvCxnSpPr>
        <p:spPr>
          <a:xfrm>
            <a:off x="1763688" y="1742513"/>
            <a:ext cx="14199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18">
            <a:extLst>
              <a:ext uri="{FF2B5EF4-FFF2-40B4-BE49-F238E27FC236}">
                <a16:creationId xmlns:a16="http://schemas.microsoft.com/office/drawing/2014/main" id="{9B99381D-5402-E3B9-E821-776E0653F725}"/>
              </a:ext>
            </a:extLst>
          </p:cNvPr>
          <p:cNvCxnSpPr>
            <a:cxnSpLocks/>
          </p:cNvCxnSpPr>
          <p:nvPr/>
        </p:nvCxnSpPr>
        <p:spPr>
          <a:xfrm flipV="1">
            <a:off x="251520" y="1742365"/>
            <a:ext cx="1464455" cy="14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29">
            <a:extLst>
              <a:ext uri="{FF2B5EF4-FFF2-40B4-BE49-F238E27FC236}">
                <a16:creationId xmlns:a16="http://schemas.microsoft.com/office/drawing/2014/main" id="{4D921672-4049-4C22-B505-8AC02ACB9635}"/>
              </a:ext>
            </a:extLst>
          </p:cNvPr>
          <p:cNvCxnSpPr>
            <a:cxnSpLocks/>
          </p:cNvCxnSpPr>
          <p:nvPr/>
        </p:nvCxnSpPr>
        <p:spPr>
          <a:xfrm flipV="1">
            <a:off x="8994847" y="1707654"/>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0" name="Connecteur droit avec flèche 18">
            <a:extLst>
              <a:ext uri="{FF2B5EF4-FFF2-40B4-BE49-F238E27FC236}">
                <a16:creationId xmlns:a16="http://schemas.microsoft.com/office/drawing/2014/main" id="{66431F39-6D2A-BD15-ACFC-79542D3AC9CA}"/>
              </a:ext>
            </a:extLst>
          </p:cNvPr>
          <p:cNvCxnSpPr>
            <a:cxnSpLocks/>
          </p:cNvCxnSpPr>
          <p:nvPr/>
        </p:nvCxnSpPr>
        <p:spPr>
          <a:xfrm>
            <a:off x="7544515" y="1734642"/>
            <a:ext cx="14199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Connecteur droit avec flèche 18">
            <a:extLst>
              <a:ext uri="{FF2B5EF4-FFF2-40B4-BE49-F238E27FC236}">
                <a16:creationId xmlns:a16="http://schemas.microsoft.com/office/drawing/2014/main" id="{8835211B-1AE6-E841-8CFB-12B94C3DDDC9}"/>
              </a:ext>
            </a:extLst>
          </p:cNvPr>
          <p:cNvCxnSpPr>
            <a:cxnSpLocks/>
          </p:cNvCxnSpPr>
          <p:nvPr/>
        </p:nvCxnSpPr>
        <p:spPr>
          <a:xfrm>
            <a:off x="6104355" y="1734790"/>
            <a:ext cx="14199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18">
            <a:extLst>
              <a:ext uri="{FF2B5EF4-FFF2-40B4-BE49-F238E27FC236}">
                <a16:creationId xmlns:a16="http://schemas.microsoft.com/office/drawing/2014/main" id="{B1ACE5E7-1CD2-63CA-B221-650EE5BF0F5F}"/>
              </a:ext>
            </a:extLst>
          </p:cNvPr>
          <p:cNvCxnSpPr>
            <a:cxnSpLocks/>
          </p:cNvCxnSpPr>
          <p:nvPr/>
        </p:nvCxnSpPr>
        <p:spPr>
          <a:xfrm>
            <a:off x="4644008" y="1736072"/>
            <a:ext cx="14199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ZoneTexte 19">
            <a:extLst>
              <a:ext uri="{FF2B5EF4-FFF2-40B4-BE49-F238E27FC236}">
                <a16:creationId xmlns:a16="http://schemas.microsoft.com/office/drawing/2014/main" id="{1B6943F1-5FD9-62A2-A8D0-41F6995980D1}"/>
              </a:ext>
            </a:extLst>
          </p:cNvPr>
          <p:cNvSpPr txBox="1"/>
          <p:nvPr/>
        </p:nvSpPr>
        <p:spPr>
          <a:xfrm>
            <a:off x="6677954" y="1517107"/>
            <a:ext cx="560011" cy="246221"/>
          </a:xfrm>
          <a:prstGeom prst="rect">
            <a:avLst/>
          </a:prstGeom>
          <a:noFill/>
        </p:spPr>
        <p:txBody>
          <a:bodyPr wrap="square" rtlCol="0">
            <a:spAutoFit/>
          </a:bodyPr>
          <a:lstStyle/>
          <a:p>
            <a:pPr algn="l"/>
            <a:r>
              <a:rPr lang="fr-FR" sz="1000" dirty="0">
                <a:solidFill>
                  <a:schemeClr val="tx2">
                    <a:lumMod val="75000"/>
                  </a:schemeClr>
                </a:solidFill>
              </a:rPr>
              <a:t>341</a:t>
            </a:r>
            <a:endParaRPr lang="en-GB" sz="1000" dirty="0">
              <a:solidFill>
                <a:schemeClr val="tx2">
                  <a:lumMod val="75000"/>
                </a:schemeClr>
              </a:solidFill>
            </a:endParaRPr>
          </a:p>
        </p:txBody>
      </p:sp>
      <p:sp>
        <p:nvSpPr>
          <p:cNvPr id="64" name="ZoneTexte 19">
            <a:extLst>
              <a:ext uri="{FF2B5EF4-FFF2-40B4-BE49-F238E27FC236}">
                <a16:creationId xmlns:a16="http://schemas.microsoft.com/office/drawing/2014/main" id="{84895A62-9D86-22F0-2A49-3743E34639FE}"/>
              </a:ext>
            </a:extLst>
          </p:cNvPr>
          <p:cNvSpPr txBox="1"/>
          <p:nvPr/>
        </p:nvSpPr>
        <p:spPr>
          <a:xfrm>
            <a:off x="5160368" y="1524039"/>
            <a:ext cx="560011" cy="246221"/>
          </a:xfrm>
          <a:prstGeom prst="rect">
            <a:avLst/>
          </a:prstGeom>
          <a:noFill/>
        </p:spPr>
        <p:txBody>
          <a:bodyPr wrap="square" rtlCol="0">
            <a:spAutoFit/>
          </a:bodyPr>
          <a:lstStyle/>
          <a:p>
            <a:pPr algn="l"/>
            <a:r>
              <a:rPr lang="fr-FR" sz="1000" dirty="0">
                <a:solidFill>
                  <a:schemeClr val="tx2">
                    <a:lumMod val="75000"/>
                  </a:schemeClr>
                </a:solidFill>
              </a:rPr>
              <a:t>341</a:t>
            </a:r>
            <a:endParaRPr lang="en-GB" sz="1000" dirty="0">
              <a:solidFill>
                <a:schemeClr val="tx2">
                  <a:lumMod val="75000"/>
                </a:schemeClr>
              </a:solidFill>
            </a:endParaRPr>
          </a:p>
        </p:txBody>
      </p:sp>
      <p:sp>
        <p:nvSpPr>
          <p:cNvPr id="65" name="ZoneTexte 19">
            <a:extLst>
              <a:ext uri="{FF2B5EF4-FFF2-40B4-BE49-F238E27FC236}">
                <a16:creationId xmlns:a16="http://schemas.microsoft.com/office/drawing/2014/main" id="{2D52F780-EB4D-3F20-C659-3B720E8D3851}"/>
              </a:ext>
            </a:extLst>
          </p:cNvPr>
          <p:cNvSpPr txBox="1"/>
          <p:nvPr/>
        </p:nvSpPr>
        <p:spPr>
          <a:xfrm>
            <a:off x="3757944" y="1532001"/>
            <a:ext cx="560011" cy="246221"/>
          </a:xfrm>
          <a:prstGeom prst="rect">
            <a:avLst/>
          </a:prstGeom>
          <a:noFill/>
        </p:spPr>
        <p:txBody>
          <a:bodyPr wrap="square" rtlCol="0">
            <a:spAutoFit/>
          </a:bodyPr>
          <a:lstStyle/>
          <a:p>
            <a:pPr algn="l"/>
            <a:r>
              <a:rPr lang="fr-FR" sz="1000" dirty="0">
                <a:solidFill>
                  <a:schemeClr val="tx2">
                    <a:lumMod val="75000"/>
                  </a:schemeClr>
                </a:solidFill>
              </a:rPr>
              <a:t>341</a:t>
            </a:r>
            <a:endParaRPr lang="en-GB" sz="1000" dirty="0">
              <a:solidFill>
                <a:schemeClr val="tx2">
                  <a:lumMod val="75000"/>
                </a:schemeClr>
              </a:solidFill>
            </a:endParaRPr>
          </a:p>
        </p:txBody>
      </p:sp>
      <p:sp>
        <p:nvSpPr>
          <p:cNvPr id="66" name="ZoneTexte 19">
            <a:extLst>
              <a:ext uri="{FF2B5EF4-FFF2-40B4-BE49-F238E27FC236}">
                <a16:creationId xmlns:a16="http://schemas.microsoft.com/office/drawing/2014/main" id="{49526F43-6EA3-D0E2-5096-EFC9EB1DECF8}"/>
              </a:ext>
            </a:extLst>
          </p:cNvPr>
          <p:cNvSpPr txBox="1"/>
          <p:nvPr/>
        </p:nvSpPr>
        <p:spPr>
          <a:xfrm>
            <a:off x="2210557" y="1531045"/>
            <a:ext cx="560011" cy="246221"/>
          </a:xfrm>
          <a:prstGeom prst="rect">
            <a:avLst/>
          </a:prstGeom>
          <a:noFill/>
        </p:spPr>
        <p:txBody>
          <a:bodyPr wrap="square" rtlCol="0">
            <a:spAutoFit/>
          </a:bodyPr>
          <a:lstStyle/>
          <a:p>
            <a:pPr algn="l"/>
            <a:r>
              <a:rPr lang="fr-FR" sz="1000" dirty="0">
                <a:solidFill>
                  <a:schemeClr val="tx2">
                    <a:lumMod val="75000"/>
                  </a:schemeClr>
                </a:solidFill>
              </a:rPr>
              <a:t>341</a:t>
            </a:r>
            <a:endParaRPr lang="en-GB" sz="1000" dirty="0">
              <a:solidFill>
                <a:schemeClr val="tx2">
                  <a:lumMod val="75000"/>
                </a:schemeClr>
              </a:solidFill>
            </a:endParaRPr>
          </a:p>
        </p:txBody>
      </p:sp>
      <p:sp>
        <p:nvSpPr>
          <p:cNvPr id="67" name="ZoneTexte 19">
            <a:extLst>
              <a:ext uri="{FF2B5EF4-FFF2-40B4-BE49-F238E27FC236}">
                <a16:creationId xmlns:a16="http://schemas.microsoft.com/office/drawing/2014/main" id="{A7B2A2FC-1A20-1AE8-1BB1-5A7C1BA468EE}"/>
              </a:ext>
            </a:extLst>
          </p:cNvPr>
          <p:cNvSpPr txBox="1"/>
          <p:nvPr/>
        </p:nvSpPr>
        <p:spPr>
          <a:xfrm>
            <a:off x="806113" y="1531537"/>
            <a:ext cx="560011" cy="246221"/>
          </a:xfrm>
          <a:prstGeom prst="rect">
            <a:avLst/>
          </a:prstGeom>
          <a:noFill/>
        </p:spPr>
        <p:txBody>
          <a:bodyPr wrap="square" rtlCol="0">
            <a:spAutoFit/>
          </a:bodyPr>
          <a:lstStyle/>
          <a:p>
            <a:pPr algn="l"/>
            <a:r>
              <a:rPr lang="fr-FR" sz="1000" dirty="0">
                <a:solidFill>
                  <a:schemeClr val="tx2">
                    <a:lumMod val="75000"/>
                  </a:schemeClr>
                </a:solidFill>
              </a:rPr>
              <a:t>341</a:t>
            </a:r>
            <a:endParaRPr lang="en-GB" sz="1000" dirty="0">
              <a:solidFill>
                <a:schemeClr val="tx2">
                  <a:lumMod val="75000"/>
                </a:schemeClr>
              </a:solidFill>
            </a:endParaRPr>
          </a:p>
        </p:txBody>
      </p:sp>
      <p:pic>
        <p:nvPicPr>
          <p:cNvPr id="6" name="Picture 5">
            <a:extLst>
              <a:ext uri="{FF2B5EF4-FFF2-40B4-BE49-F238E27FC236}">
                <a16:creationId xmlns:a16="http://schemas.microsoft.com/office/drawing/2014/main" id="{3D91AD4D-C6F8-F97D-59FD-E2B736748F44}"/>
              </a:ext>
            </a:extLst>
          </p:cNvPr>
          <p:cNvPicPr>
            <a:picLocks noChangeAspect="1"/>
          </p:cNvPicPr>
          <p:nvPr/>
        </p:nvPicPr>
        <p:blipFill>
          <a:blip r:embed="rId4"/>
          <a:srcRect t="6199" r="26254" b="2165"/>
          <a:stretch/>
        </p:blipFill>
        <p:spPr>
          <a:xfrm>
            <a:off x="8049958" y="360392"/>
            <a:ext cx="1074251" cy="912460"/>
          </a:xfrm>
          <a:prstGeom prst="rect">
            <a:avLst/>
          </a:prstGeom>
        </p:spPr>
      </p:pic>
      <p:pic>
        <p:nvPicPr>
          <p:cNvPr id="12" name="Picture 11" descr="A blue circle with a blue and white circle with a blue and white circle with a blue and white circle with a blue and white circle with a blue and white circle with a blue and white circle&#10;&#10;Description automatically generated">
            <a:extLst>
              <a:ext uri="{FF2B5EF4-FFF2-40B4-BE49-F238E27FC236}">
                <a16:creationId xmlns:a16="http://schemas.microsoft.com/office/drawing/2014/main" id="{04C2AE0A-7BB8-4198-8572-7C5553C2C698}"/>
              </a:ext>
            </a:extLst>
          </p:cNvPr>
          <p:cNvPicPr>
            <a:picLocks noChangeAspect="1"/>
          </p:cNvPicPr>
          <p:nvPr/>
        </p:nvPicPr>
        <p:blipFill>
          <a:blip r:embed="rId5">
            <a:extLst>
              <a:ext uri="{28A0092B-C50C-407E-A947-70E740481C1C}">
                <a14:useLocalDpi xmlns:a14="http://schemas.microsoft.com/office/drawing/2010/main" val="0"/>
              </a:ext>
            </a:extLst>
          </a:blip>
          <a:srcRect l="22419" r="8263"/>
          <a:stretch/>
        </p:blipFill>
        <p:spPr>
          <a:xfrm>
            <a:off x="1715975" y="2377236"/>
            <a:ext cx="3864137" cy="2733101"/>
          </a:xfrm>
          <a:prstGeom prst="rect">
            <a:avLst/>
          </a:prstGeom>
        </p:spPr>
      </p:pic>
      <p:sp>
        <p:nvSpPr>
          <p:cNvPr id="2" name="Textfeld 4">
            <a:extLst>
              <a:ext uri="{FF2B5EF4-FFF2-40B4-BE49-F238E27FC236}">
                <a16:creationId xmlns:a16="http://schemas.microsoft.com/office/drawing/2014/main" id="{EA9EAAE4-47E7-6CB8-8DDC-0C86E7B2ED3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pic>
        <p:nvPicPr>
          <p:cNvPr id="5" name="Picture 4">
            <a:extLst>
              <a:ext uri="{FF2B5EF4-FFF2-40B4-BE49-F238E27FC236}">
                <a16:creationId xmlns:a16="http://schemas.microsoft.com/office/drawing/2014/main" id="{2CA739BA-87BA-A6B8-4529-A62E9DEC5BF3}"/>
              </a:ext>
            </a:extLst>
          </p:cNvPr>
          <p:cNvPicPr>
            <a:picLocks noChangeAspect="1"/>
          </p:cNvPicPr>
          <p:nvPr/>
        </p:nvPicPr>
        <p:blipFill>
          <a:blip r:embed="rId6"/>
          <a:stretch>
            <a:fillRect/>
          </a:stretch>
        </p:blipFill>
        <p:spPr>
          <a:xfrm>
            <a:off x="5872888" y="2852375"/>
            <a:ext cx="3016401" cy="1764645"/>
          </a:xfrm>
          <a:prstGeom prst="rect">
            <a:avLst/>
          </a:prstGeom>
        </p:spPr>
      </p:pic>
      <p:sp>
        <p:nvSpPr>
          <p:cNvPr id="8" name="TextBox 7">
            <a:extLst>
              <a:ext uri="{FF2B5EF4-FFF2-40B4-BE49-F238E27FC236}">
                <a16:creationId xmlns:a16="http://schemas.microsoft.com/office/drawing/2014/main" id="{AEDAFBE4-D65A-515B-6A65-29F642E6AC93}"/>
              </a:ext>
            </a:extLst>
          </p:cNvPr>
          <p:cNvSpPr txBox="1"/>
          <p:nvPr/>
        </p:nvSpPr>
        <p:spPr>
          <a:xfrm>
            <a:off x="4180138" y="661704"/>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spTree>
    <p:extLst>
      <p:ext uri="{BB962C8B-B14F-4D97-AF65-F5344CB8AC3E}">
        <p14:creationId xmlns:p14="http://schemas.microsoft.com/office/powerpoint/2010/main" val="3762051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E9460-FB52-BFFE-EA08-D73CC5788FD4}"/>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A578A219-4759-79B1-6E8B-4C90CDE7353E}"/>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24</a:t>
            </a:fld>
            <a:endParaRPr lang="en-US" noProof="0" dirty="0"/>
          </a:p>
        </p:txBody>
      </p:sp>
      <p:pic>
        <p:nvPicPr>
          <p:cNvPr id="13" name="Picture 9">
            <a:extLst>
              <a:ext uri="{FF2B5EF4-FFF2-40B4-BE49-F238E27FC236}">
                <a16:creationId xmlns:a16="http://schemas.microsoft.com/office/drawing/2014/main" id="{154E71DB-B48A-BC49-3C76-A83CB9AC04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Box 60">
            <a:extLst>
              <a:ext uri="{FF2B5EF4-FFF2-40B4-BE49-F238E27FC236}">
                <a16:creationId xmlns:a16="http://schemas.microsoft.com/office/drawing/2014/main" id="{B48348F6-7D46-55CC-3928-1BD708469695}"/>
              </a:ext>
            </a:extLst>
          </p:cNvPr>
          <p:cNvSpPr txBox="1"/>
          <p:nvPr/>
        </p:nvSpPr>
        <p:spPr>
          <a:xfrm>
            <a:off x="7614758" y="3356182"/>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7" name="Straight Arrow Connector 61">
            <a:extLst>
              <a:ext uri="{FF2B5EF4-FFF2-40B4-BE49-F238E27FC236}">
                <a16:creationId xmlns:a16="http://schemas.microsoft.com/office/drawing/2014/main" id="{580F7BF3-B193-88D4-0285-7839323910B9}"/>
              </a:ext>
            </a:extLst>
          </p:cNvPr>
          <p:cNvCxnSpPr>
            <a:cxnSpLocks/>
          </p:cNvCxnSpPr>
          <p:nvPr/>
        </p:nvCxnSpPr>
        <p:spPr>
          <a:xfrm>
            <a:off x="7891261" y="2083643"/>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17">
            <a:extLst>
              <a:ext uri="{FF2B5EF4-FFF2-40B4-BE49-F238E27FC236}">
                <a16:creationId xmlns:a16="http://schemas.microsoft.com/office/drawing/2014/main" id="{DD3FA0BA-2324-0C15-A30B-CB309C32B952}"/>
              </a:ext>
            </a:extLst>
          </p:cNvPr>
          <p:cNvSpPr txBox="1"/>
          <p:nvPr/>
        </p:nvSpPr>
        <p:spPr>
          <a:xfrm>
            <a:off x="1973109" y="1174919"/>
            <a:ext cx="1784463" cy="600164"/>
          </a:xfrm>
          <a:prstGeom prst="rect">
            <a:avLst/>
          </a:prstGeom>
          <a:noFill/>
        </p:spPr>
        <p:txBody>
          <a:bodyPr wrap="none" rtlCol="0">
            <a:spAutoFit/>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GB" sz="1100" dirty="0">
                <a:latin typeface="Calibri" panose="020F0502020204030204" pitchFamily="34" charset="0"/>
                <a:cs typeface="Calibri" panose="020F0502020204030204" pitchFamily="34" charset="0"/>
              </a:rPr>
              <a:t>Magnet vehicle</a:t>
            </a:r>
          </a:p>
          <a:p>
            <a:pPr algn="ctr"/>
            <a:r>
              <a:rPr lang="en-GB" sz="1100" dirty="0">
                <a:latin typeface="Calibri" panose="020F0502020204030204" pitchFamily="34" charset="0"/>
                <a:cs typeface="Calibri" panose="020F0502020204030204" pitchFamily="34" charset="0"/>
              </a:rPr>
              <a:t>Transport space reservation</a:t>
            </a:r>
          </a:p>
          <a:p>
            <a:pPr algn="ctr"/>
            <a:r>
              <a:rPr lang="en-GB" sz="1100" dirty="0">
                <a:latin typeface="Calibri" panose="020F0502020204030204" pitchFamily="34" charset="0"/>
                <a:cs typeface="Calibri" panose="020F0502020204030204" pitchFamily="34" charset="0"/>
              </a:rPr>
              <a:t>1.9 m x 3.1 m (</a:t>
            </a:r>
            <a:r>
              <a:rPr lang="en-GB" sz="1100" dirty="0" err="1">
                <a:latin typeface="Calibri" panose="020F0502020204030204" pitchFamily="34" charset="0"/>
                <a:cs typeface="Calibri" panose="020F0502020204030204" pitchFamily="34" charset="0"/>
              </a:rPr>
              <a:t>LxH</a:t>
            </a:r>
            <a:r>
              <a:rPr lang="en-GB" sz="1100" dirty="0">
                <a:latin typeface="Calibri" panose="020F0502020204030204" pitchFamily="34" charset="0"/>
                <a:cs typeface="Calibri" panose="020F0502020204030204" pitchFamily="34" charset="0"/>
              </a:rPr>
              <a:t>)</a:t>
            </a:r>
          </a:p>
        </p:txBody>
      </p:sp>
      <p:pic>
        <p:nvPicPr>
          <p:cNvPr id="4" name="Picture 3">
            <a:extLst>
              <a:ext uri="{FF2B5EF4-FFF2-40B4-BE49-F238E27FC236}">
                <a16:creationId xmlns:a16="http://schemas.microsoft.com/office/drawing/2014/main" id="{F9B95CFD-37E9-488A-1ED3-2DD356C7920A}"/>
              </a:ext>
            </a:extLst>
          </p:cNvPr>
          <p:cNvPicPr>
            <a:picLocks noChangeAspect="1"/>
          </p:cNvPicPr>
          <p:nvPr/>
        </p:nvPicPr>
        <p:blipFill>
          <a:blip r:embed="rId3"/>
          <a:srcRect t="6199" r="26254" b="2165"/>
          <a:stretch/>
        </p:blipFill>
        <p:spPr>
          <a:xfrm>
            <a:off x="8049958" y="360392"/>
            <a:ext cx="1074251" cy="912460"/>
          </a:xfrm>
          <a:prstGeom prst="rect">
            <a:avLst/>
          </a:prstGeom>
        </p:spPr>
      </p:pic>
      <p:sp>
        <p:nvSpPr>
          <p:cNvPr id="5" name="Textfeld 4">
            <a:extLst>
              <a:ext uri="{FF2B5EF4-FFF2-40B4-BE49-F238E27FC236}">
                <a16:creationId xmlns:a16="http://schemas.microsoft.com/office/drawing/2014/main" id="{A3DC9BC2-3A13-6C28-D20B-A95C00669BE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8" name="Textplatzhalter 3">
            <a:extLst>
              <a:ext uri="{FF2B5EF4-FFF2-40B4-BE49-F238E27FC236}">
                <a16:creationId xmlns:a16="http://schemas.microsoft.com/office/drawing/2014/main" id="{3277CB0D-2D98-5163-E5A3-73F1167C1A79}"/>
              </a:ext>
            </a:extLst>
          </p:cNvPr>
          <p:cNvSpPr txBox="1">
            <a:spLocks/>
          </p:cNvSpPr>
          <p:nvPr/>
        </p:nvSpPr>
        <p:spPr>
          <a:xfrm>
            <a:off x="-15273" y="411510"/>
            <a:ext cx="8743172" cy="338554"/>
          </a:xfrm>
          <a:prstGeom prst="rect">
            <a:avLst/>
          </a:prstGeom>
        </p:spPr>
        <p:txBody>
          <a:bodyPr lIns="91440" tIns="45720" rIns="91440" bIns="45720" rtlCol="0" anchor="t">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Bef>
                <a:spcPts val="500"/>
              </a:spcBef>
              <a:buNone/>
              <a:defRPr/>
            </a:pPr>
            <a:r>
              <a:rPr lang="en-US" sz="2000" u="sng" dirty="0"/>
              <a:t>FCC-ee RF Machine tunnel cross section</a:t>
            </a:r>
            <a:r>
              <a:rPr lang="en-US" sz="1050" u="sng"/>
              <a:t> </a:t>
            </a:r>
            <a:endParaRPr lang="en-US" sz="2000" u="sng">
              <a:solidFill>
                <a:srgbClr val="FF0000"/>
              </a:solidFill>
              <a:cs typeface="Arial"/>
            </a:endParaRPr>
          </a:p>
        </p:txBody>
      </p:sp>
      <p:pic>
        <p:nvPicPr>
          <p:cNvPr id="21" name="Picture 20">
            <a:extLst>
              <a:ext uri="{FF2B5EF4-FFF2-40B4-BE49-F238E27FC236}">
                <a16:creationId xmlns:a16="http://schemas.microsoft.com/office/drawing/2014/main" id="{A251A3E2-36FB-D8B7-D69D-3EFD55CBD164}"/>
              </a:ext>
            </a:extLst>
          </p:cNvPr>
          <p:cNvPicPr>
            <a:picLocks noChangeAspect="1"/>
          </p:cNvPicPr>
          <p:nvPr/>
        </p:nvPicPr>
        <p:blipFill>
          <a:blip r:embed="rId4"/>
          <a:srcRect l="16086" t="2319" r="12895" b="5785"/>
          <a:stretch/>
        </p:blipFill>
        <p:spPr>
          <a:xfrm>
            <a:off x="147888" y="1284661"/>
            <a:ext cx="2000362" cy="2350230"/>
          </a:xfrm>
          <a:prstGeom prst="rect">
            <a:avLst/>
          </a:prstGeom>
        </p:spPr>
      </p:pic>
      <p:cxnSp>
        <p:nvCxnSpPr>
          <p:cNvPr id="23" name="Straight Arrow Connector 22">
            <a:extLst>
              <a:ext uri="{FF2B5EF4-FFF2-40B4-BE49-F238E27FC236}">
                <a16:creationId xmlns:a16="http://schemas.microsoft.com/office/drawing/2014/main" id="{C5277222-63D1-EE79-154D-6755633B0273}"/>
              </a:ext>
            </a:extLst>
          </p:cNvPr>
          <p:cNvCxnSpPr>
            <a:cxnSpLocks/>
          </p:cNvCxnSpPr>
          <p:nvPr/>
        </p:nvCxnSpPr>
        <p:spPr>
          <a:xfrm flipH="1">
            <a:off x="1528845" y="1653843"/>
            <a:ext cx="741932" cy="5603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9" name="Picture 28">
            <a:extLst>
              <a:ext uri="{FF2B5EF4-FFF2-40B4-BE49-F238E27FC236}">
                <a16:creationId xmlns:a16="http://schemas.microsoft.com/office/drawing/2014/main" id="{3FE1C24B-BF35-59B6-1924-DAAF567B538F}"/>
              </a:ext>
            </a:extLst>
          </p:cNvPr>
          <p:cNvPicPr>
            <a:picLocks noChangeAspect="1"/>
          </p:cNvPicPr>
          <p:nvPr/>
        </p:nvPicPr>
        <p:blipFill>
          <a:blip r:embed="rId5"/>
          <a:srcRect l="20201" t="10757" r="16186" b="3333"/>
          <a:stretch/>
        </p:blipFill>
        <p:spPr>
          <a:xfrm>
            <a:off x="5656094" y="1396987"/>
            <a:ext cx="1989849" cy="2354239"/>
          </a:xfrm>
          <a:prstGeom prst="rect">
            <a:avLst/>
          </a:prstGeom>
        </p:spPr>
      </p:pic>
      <p:sp>
        <p:nvSpPr>
          <p:cNvPr id="30" name="TextBox 17">
            <a:extLst>
              <a:ext uri="{FF2B5EF4-FFF2-40B4-BE49-F238E27FC236}">
                <a16:creationId xmlns:a16="http://schemas.microsoft.com/office/drawing/2014/main" id="{9830E3BD-3CDE-B4BD-EDC9-46D911498362}"/>
              </a:ext>
            </a:extLst>
          </p:cNvPr>
          <p:cNvSpPr txBox="1"/>
          <p:nvPr/>
        </p:nvSpPr>
        <p:spPr>
          <a:xfrm>
            <a:off x="7297083" y="1321929"/>
            <a:ext cx="1784463" cy="600164"/>
          </a:xfrm>
          <a:prstGeom prst="rect">
            <a:avLst/>
          </a:prstGeom>
          <a:noFill/>
        </p:spPr>
        <p:txBody>
          <a:bodyPr wrap="none" rtlCol="0">
            <a:spAutoFit/>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ctr"/>
            <a:r>
              <a:rPr lang="en-GB" sz="1100">
                <a:latin typeface="Calibri" panose="020F0502020204030204" pitchFamily="34" charset="0"/>
                <a:cs typeface="Calibri" panose="020F0502020204030204" pitchFamily="34" charset="0"/>
              </a:rPr>
              <a:t>Magnet vehicle</a:t>
            </a:r>
          </a:p>
          <a:p>
            <a:pPr algn="ctr"/>
            <a:r>
              <a:rPr lang="en-GB" sz="1100">
                <a:latin typeface="Calibri" panose="020F0502020204030204" pitchFamily="34" charset="0"/>
                <a:cs typeface="Calibri" panose="020F0502020204030204" pitchFamily="34" charset="0"/>
              </a:rPr>
              <a:t>Transport space reservation</a:t>
            </a:r>
          </a:p>
          <a:p>
            <a:pPr algn="ctr"/>
            <a:r>
              <a:rPr lang="en-GB" sz="1100">
                <a:latin typeface="Calibri" panose="020F0502020204030204" pitchFamily="34" charset="0"/>
                <a:cs typeface="Calibri" panose="020F0502020204030204" pitchFamily="34" charset="0"/>
              </a:rPr>
              <a:t>1.9 m x 3.1 m (</a:t>
            </a:r>
            <a:r>
              <a:rPr lang="en-GB" sz="1100" err="1">
                <a:latin typeface="Calibri" panose="020F0502020204030204" pitchFamily="34" charset="0"/>
                <a:cs typeface="Calibri" panose="020F0502020204030204" pitchFamily="34" charset="0"/>
              </a:rPr>
              <a:t>LxH</a:t>
            </a:r>
            <a:r>
              <a:rPr lang="en-GB" sz="1100">
                <a:latin typeface="Calibri" panose="020F0502020204030204" pitchFamily="34" charset="0"/>
                <a:cs typeface="Calibri" panose="020F0502020204030204" pitchFamily="34" charset="0"/>
              </a:rPr>
              <a:t>)</a:t>
            </a:r>
          </a:p>
        </p:txBody>
      </p:sp>
      <p:cxnSp>
        <p:nvCxnSpPr>
          <p:cNvPr id="32" name="Straight Arrow Connector 31">
            <a:extLst>
              <a:ext uri="{FF2B5EF4-FFF2-40B4-BE49-F238E27FC236}">
                <a16:creationId xmlns:a16="http://schemas.microsoft.com/office/drawing/2014/main" id="{6AC9F31C-9E36-70F2-6454-99E14733D4D4}"/>
              </a:ext>
            </a:extLst>
          </p:cNvPr>
          <p:cNvCxnSpPr>
            <a:cxnSpLocks/>
          </p:cNvCxnSpPr>
          <p:nvPr/>
        </p:nvCxnSpPr>
        <p:spPr>
          <a:xfrm flipH="1">
            <a:off x="7000999" y="1649247"/>
            <a:ext cx="451517" cy="760463"/>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4" name="TextBox 9">
            <a:extLst>
              <a:ext uri="{FF2B5EF4-FFF2-40B4-BE49-F238E27FC236}">
                <a16:creationId xmlns:a16="http://schemas.microsoft.com/office/drawing/2014/main" id="{3CA27B05-A6BD-8F36-B7FD-D3818AE96E76}"/>
              </a:ext>
            </a:extLst>
          </p:cNvPr>
          <p:cNvSpPr txBox="1"/>
          <p:nvPr/>
        </p:nvSpPr>
        <p:spPr>
          <a:xfrm>
            <a:off x="3763168" y="709831"/>
            <a:ext cx="1412765" cy="307777"/>
          </a:xfrm>
          <a:prstGeom prst="rect">
            <a:avLst/>
          </a:prstGeom>
          <a:solidFill>
            <a:srgbClr val="FFC000"/>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r>
              <a:rPr lang="en-US" sz="1400" u="sng">
                <a:cs typeface="Arial"/>
              </a:rPr>
              <a:t>Pre-TDR Study</a:t>
            </a:r>
            <a:endParaRPr lang="en-US"/>
          </a:p>
        </p:txBody>
      </p:sp>
      <p:sp>
        <p:nvSpPr>
          <p:cNvPr id="36" name="TextBox 35">
            <a:extLst>
              <a:ext uri="{FF2B5EF4-FFF2-40B4-BE49-F238E27FC236}">
                <a16:creationId xmlns:a16="http://schemas.microsoft.com/office/drawing/2014/main" id="{27E2D5FE-99EC-5EFA-00CD-471F01D75646}"/>
              </a:ext>
            </a:extLst>
          </p:cNvPr>
          <p:cNvSpPr txBox="1"/>
          <p:nvPr/>
        </p:nvSpPr>
        <p:spPr>
          <a:xfrm>
            <a:off x="35602" y="816898"/>
            <a:ext cx="2423975" cy="400110"/>
          </a:xfrm>
          <a:prstGeom prst="rect">
            <a:avLst/>
          </a:prstGeom>
          <a:solidFill>
            <a:schemeClr val="accent2">
              <a:lumMod val="40000"/>
              <a:lumOff val="60000"/>
            </a:schemeClr>
          </a:solidFill>
        </p:spPr>
        <p:txBody>
          <a:bodyPr wrap="square" lIns="91440" tIns="45720" rIns="91440" bIns="45720" rtlCol="0" anchor="t">
            <a:spAutoFit/>
          </a:bodyPr>
          <a:lstStyle/>
          <a:p>
            <a:pPr algn="ctr"/>
            <a:r>
              <a:rPr lang="en-GB" sz="1000"/>
              <a:t>Machine tunnel cross section with 400Mhz Cryomodule (Z, W operation)</a:t>
            </a:r>
          </a:p>
        </p:txBody>
      </p:sp>
      <p:sp>
        <p:nvSpPr>
          <p:cNvPr id="37" name="TextBox 36">
            <a:extLst>
              <a:ext uri="{FF2B5EF4-FFF2-40B4-BE49-F238E27FC236}">
                <a16:creationId xmlns:a16="http://schemas.microsoft.com/office/drawing/2014/main" id="{8A5EB164-CB83-BAD7-6F87-D6D4995011BD}"/>
              </a:ext>
            </a:extLst>
          </p:cNvPr>
          <p:cNvSpPr txBox="1"/>
          <p:nvPr/>
        </p:nvSpPr>
        <p:spPr>
          <a:xfrm>
            <a:off x="5331119" y="710986"/>
            <a:ext cx="2484132" cy="400110"/>
          </a:xfrm>
          <a:prstGeom prst="rect">
            <a:avLst/>
          </a:prstGeom>
          <a:solidFill>
            <a:schemeClr val="accent2">
              <a:lumMod val="40000"/>
              <a:lumOff val="60000"/>
            </a:schemeClr>
          </a:solidFill>
        </p:spPr>
        <p:txBody>
          <a:bodyPr wrap="square" lIns="91440" tIns="45720" rIns="91440" bIns="45720" rtlCol="0" anchor="t">
            <a:spAutoFit/>
          </a:bodyPr>
          <a:lstStyle/>
          <a:p>
            <a:pPr algn="ctr"/>
            <a:r>
              <a:rPr lang="en-GB" sz="1000"/>
              <a:t>Machine tunnel cross section with 800Mhz Cryomodule (H, ttbar operation)</a:t>
            </a:r>
          </a:p>
        </p:txBody>
      </p:sp>
      <p:pic>
        <p:nvPicPr>
          <p:cNvPr id="46" name="Picture 45">
            <a:extLst>
              <a:ext uri="{FF2B5EF4-FFF2-40B4-BE49-F238E27FC236}">
                <a16:creationId xmlns:a16="http://schemas.microsoft.com/office/drawing/2014/main" id="{A58E47D7-B645-D043-E335-A13ECD13E75D}"/>
              </a:ext>
            </a:extLst>
          </p:cNvPr>
          <p:cNvPicPr>
            <a:picLocks noChangeAspect="1"/>
          </p:cNvPicPr>
          <p:nvPr/>
        </p:nvPicPr>
        <p:blipFill>
          <a:blip r:embed="rId6"/>
          <a:stretch>
            <a:fillRect/>
          </a:stretch>
        </p:blipFill>
        <p:spPr>
          <a:xfrm>
            <a:off x="2440313" y="3185901"/>
            <a:ext cx="851042" cy="1241615"/>
          </a:xfrm>
          <a:prstGeom prst="rect">
            <a:avLst/>
          </a:prstGeom>
        </p:spPr>
      </p:pic>
      <p:sp>
        <p:nvSpPr>
          <p:cNvPr id="47" name="TextBox 46">
            <a:extLst>
              <a:ext uri="{FF2B5EF4-FFF2-40B4-BE49-F238E27FC236}">
                <a16:creationId xmlns:a16="http://schemas.microsoft.com/office/drawing/2014/main" id="{B0CB92E5-21B5-3797-CB0D-6B40E58B4B79}"/>
              </a:ext>
            </a:extLst>
          </p:cNvPr>
          <p:cNvSpPr txBox="1"/>
          <p:nvPr/>
        </p:nvSpPr>
        <p:spPr>
          <a:xfrm>
            <a:off x="3583106" y="3187064"/>
            <a:ext cx="1347929" cy="400110"/>
          </a:xfrm>
          <a:prstGeom prst="rect">
            <a:avLst/>
          </a:prstGeom>
          <a:solidFill>
            <a:schemeClr val="accent2">
              <a:lumMod val="40000"/>
              <a:lumOff val="60000"/>
            </a:schemeClr>
          </a:solidFill>
        </p:spPr>
        <p:txBody>
          <a:bodyPr wrap="square" lIns="91440" tIns="45720" rIns="91440" bIns="45720" rtlCol="0" anchor="t">
            <a:spAutoFit/>
          </a:bodyPr>
          <a:lstStyle/>
          <a:p>
            <a:pPr algn="ctr"/>
            <a:r>
              <a:rPr lang="en-GB" sz="1000"/>
              <a:t>Single aperture quadrupole topology</a:t>
            </a:r>
            <a:endParaRPr lang="en-GB" sz="1000" err="1">
              <a:cs typeface="Arial"/>
            </a:endParaRPr>
          </a:p>
        </p:txBody>
      </p:sp>
      <p:sp>
        <p:nvSpPr>
          <p:cNvPr id="49" name="TextBox 48">
            <a:extLst>
              <a:ext uri="{FF2B5EF4-FFF2-40B4-BE49-F238E27FC236}">
                <a16:creationId xmlns:a16="http://schemas.microsoft.com/office/drawing/2014/main" id="{3B359FA0-533F-23BA-5E68-D6C578074311}"/>
              </a:ext>
            </a:extLst>
          </p:cNvPr>
          <p:cNvSpPr txBox="1"/>
          <p:nvPr/>
        </p:nvSpPr>
        <p:spPr>
          <a:xfrm>
            <a:off x="3394832" y="3791899"/>
            <a:ext cx="1990451" cy="553998"/>
          </a:xfrm>
          <a:prstGeom prst="rect">
            <a:avLst/>
          </a:prstGeom>
          <a:solidFill>
            <a:srgbClr val="FFC000"/>
          </a:solidFill>
        </p:spPr>
        <p:txBody>
          <a:bodyPr wrap="square" lIns="91440" tIns="45720" rIns="91440" bIns="45720" rtlCol="0" anchor="t">
            <a:spAutoFit/>
          </a:bodyPr>
          <a:lstStyle/>
          <a:p>
            <a:r>
              <a:rPr lang="en-GB" sz="1000"/>
              <a:t>Please follow Jeremie </a:t>
            </a:r>
            <a:r>
              <a:rPr lang="en-GB" sz="1000" err="1"/>
              <a:t>Bauche’s</a:t>
            </a:r>
            <a:r>
              <a:rPr lang="en-GB" sz="1000"/>
              <a:t> presentation “Collider magnets for FCC-ee“ </a:t>
            </a:r>
          </a:p>
        </p:txBody>
      </p:sp>
      <p:pic>
        <p:nvPicPr>
          <p:cNvPr id="58" name="Picture 57">
            <a:extLst>
              <a:ext uri="{FF2B5EF4-FFF2-40B4-BE49-F238E27FC236}">
                <a16:creationId xmlns:a16="http://schemas.microsoft.com/office/drawing/2014/main" id="{1A0FB983-45A9-BF56-1108-F17404EA198B}"/>
              </a:ext>
            </a:extLst>
          </p:cNvPr>
          <p:cNvPicPr>
            <a:picLocks noChangeAspect="1"/>
          </p:cNvPicPr>
          <p:nvPr/>
        </p:nvPicPr>
        <p:blipFill>
          <a:blip r:embed="rId7"/>
          <a:stretch>
            <a:fillRect/>
          </a:stretch>
        </p:blipFill>
        <p:spPr>
          <a:xfrm>
            <a:off x="2711000" y="1774270"/>
            <a:ext cx="2238710" cy="1144409"/>
          </a:xfrm>
          <a:prstGeom prst="rect">
            <a:avLst/>
          </a:prstGeom>
        </p:spPr>
      </p:pic>
      <p:pic>
        <p:nvPicPr>
          <p:cNvPr id="9" name="Picture 8">
            <a:extLst>
              <a:ext uri="{FF2B5EF4-FFF2-40B4-BE49-F238E27FC236}">
                <a16:creationId xmlns:a16="http://schemas.microsoft.com/office/drawing/2014/main" id="{30610956-4CE8-2EC5-4303-6ED92F24786F}"/>
              </a:ext>
            </a:extLst>
          </p:cNvPr>
          <p:cNvPicPr>
            <a:picLocks noChangeAspect="1"/>
          </p:cNvPicPr>
          <p:nvPr/>
        </p:nvPicPr>
        <p:blipFill>
          <a:blip r:embed="rId8"/>
          <a:srcRect l="17887" t="3344" r="16365" b="9256"/>
          <a:stretch/>
        </p:blipFill>
        <p:spPr>
          <a:xfrm>
            <a:off x="334659" y="3815654"/>
            <a:ext cx="1831034" cy="1218522"/>
          </a:xfrm>
          <a:prstGeom prst="rect">
            <a:avLst/>
          </a:prstGeom>
        </p:spPr>
      </p:pic>
      <p:pic>
        <p:nvPicPr>
          <p:cNvPr id="11" name="Picture 10">
            <a:extLst>
              <a:ext uri="{FF2B5EF4-FFF2-40B4-BE49-F238E27FC236}">
                <a16:creationId xmlns:a16="http://schemas.microsoft.com/office/drawing/2014/main" id="{BBA7092B-B34F-56AE-7640-C10E5920A3C7}"/>
              </a:ext>
            </a:extLst>
          </p:cNvPr>
          <p:cNvPicPr>
            <a:picLocks noChangeAspect="1"/>
          </p:cNvPicPr>
          <p:nvPr/>
        </p:nvPicPr>
        <p:blipFill>
          <a:blip r:embed="rId9"/>
          <a:srcRect l="10362" t="2514" r="11349" b="-164"/>
          <a:stretch/>
        </p:blipFill>
        <p:spPr>
          <a:xfrm>
            <a:off x="5481888" y="3815282"/>
            <a:ext cx="1992744" cy="1214855"/>
          </a:xfrm>
          <a:prstGeom prst="rect">
            <a:avLst/>
          </a:prstGeom>
        </p:spPr>
      </p:pic>
      <p:cxnSp>
        <p:nvCxnSpPr>
          <p:cNvPr id="14" name="Straight Arrow Connector 13">
            <a:extLst>
              <a:ext uri="{FF2B5EF4-FFF2-40B4-BE49-F238E27FC236}">
                <a16:creationId xmlns:a16="http://schemas.microsoft.com/office/drawing/2014/main" id="{5E33168B-A6C1-94CD-DFBC-34FC9014980B}"/>
              </a:ext>
            </a:extLst>
          </p:cNvPr>
          <p:cNvCxnSpPr>
            <a:cxnSpLocks/>
          </p:cNvCxnSpPr>
          <p:nvPr/>
        </p:nvCxnSpPr>
        <p:spPr>
          <a:xfrm flipH="1" flipV="1">
            <a:off x="2139748" y="4436318"/>
            <a:ext cx="148324" cy="206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3FD07887-AC87-474C-B9F4-1EBB0B8FC1E5}"/>
              </a:ext>
            </a:extLst>
          </p:cNvPr>
          <p:cNvSpPr/>
          <p:nvPr/>
        </p:nvSpPr>
        <p:spPr>
          <a:xfrm>
            <a:off x="2024060" y="4656040"/>
            <a:ext cx="2464980" cy="276999"/>
          </a:xfrm>
          <a:prstGeom prst="rect">
            <a:avLst/>
          </a:prstGeom>
        </p:spPr>
        <p:txBody>
          <a:bodyPr wrap="square" lIns="91440" tIns="45720" rIns="91440" bIns="45720" anchor="t">
            <a:spAutoFit/>
          </a:bodyPr>
          <a:lstStyle/>
          <a:p>
            <a:r>
              <a:rPr lang="en-US" sz="1200" err="1"/>
              <a:t>Collider&amp;Booster</a:t>
            </a:r>
            <a:r>
              <a:rPr lang="en-US" sz="1200"/>
              <a:t> </a:t>
            </a:r>
            <a:r>
              <a:rPr lang="en-US" sz="1200" err="1"/>
              <a:t>quadropules</a:t>
            </a:r>
            <a:endParaRPr lang="en-US" sz="1200" err="1">
              <a:cs typeface="Arial"/>
            </a:endParaRPr>
          </a:p>
        </p:txBody>
      </p:sp>
      <p:cxnSp>
        <p:nvCxnSpPr>
          <p:cNvPr id="17" name="Straight Arrow Connector 16">
            <a:extLst>
              <a:ext uri="{FF2B5EF4-FFF2-40B4-BE49-F238E27FC236}">
                <a16:creationId xmlns:a16="http://schemas.microsoft.com/office/drawing/2014/main" id="{1F3CEE0B-DAC9-7506-EFF4-ABBDC1705F0F}"/>
              </a:ext>
            </a:extLst>
          </p:cNvPr>
          <p:cNvCxnSpPr>
            <a:cxnSpLocks/>
          </p:cNvCxnSpPr>
          <p:nvPr/>
        </p:nvCxnSpPr>
        <p:spPr>
          <a:xfrm flipH="1" flipV="1">
            <a:off x="1455452" y="4676950"/>
            <a:ext cx="148324" cy="206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Rectangle 17">
            <a:extLst>
              <a:ext uri="{FF2B5EF4-FFF2-40B4-BE49-F238E27FC236}">
                <a16:creationId xmlns:a16="http://schemas.microsoft.com/office/drawing/2014/main" id="{3B224C8B-9CDA-6E23-5126-797B4D27C29A}"/>
              </a:ext>
            </a:extLst>
          </p:cNvPr>
          <p:cNvSpPr/>
          <p:nvPr/>
        </p:nvSpPr>
        <p:spPr>
          <a:xfrm>
            <a:off x="1339763" y="4896671"/>
            <a:ext cx="2464980" cy="276999"/>
          </a:xfrm>
          <a:prstGeom prst="rect">
            <a:avLst/>
          </a:prstGeom>
        </p:spPr>
        <p:txBody>
          <a:bodyPr wrap="square" lIns="91440" tIns="45720" rIns="91440" bIns="45720" anchor="t">
            <a:spAutoFit/>
          </a:bodyPr>
          <a:lstStyle/>
          <a:p>
            <a:r>
              <a:rPr lang="en-US" sz="1200"/>
              <a:t>Collider 400 MHz Cryomodules</a:t>
            </a:r>
            <a:endParaRPr lang="en-US" sz="1200">
              <a:cs typeface="Arial"/>
            </a:endParaRPr>
          </a:p>
        </p:txBody>
      </p:sp>
      <p:sp>
        <p:nvSpPr>
          <p:cNvPr id="19" name="Rectangle 18">
            <a:extLst>
              <a:ext uri="{FF2B5EF4-FFF2-40B4-BE49-F238E27FC236}">
                <a16:creationId xmlns:a16="http://schemas.microsoft.com/office/drawing/2014/main" id="{E20BAF0B-ED25-71CF-5201-87ABC1808E81}"/>
              </a:ext>
            </a:extLst>
          </p:cNvPr>
          <p:cNvSpPr/>
          <p:nvPr/>
        </p:nvSpPr>
        <p:spPr>
          <a:xfrm>
            <a:off x="6957007" y="4498124"/>
            <a:ext cx="2464980" cy="276999"/>
          </a:xfrm>
          <a:prstGeom prst="rect">
            <a:avLst/>
          </a:prstGeom>
        </p:spPr>
        <p:txBody>
          <a:bodyPr wrap="square" lIns="91440" tIns="45720" rIns="91440" bIns="45720" anchor="t">
            <a:spAutoFit/>
          </a:bodyPr>
          <a:lstStyle/>
          <a:p>
            <a:r>
              <a:rPr lang="en-US" sz="1200" err="1"/>
              <a:t>Collider&amp;Booster</a:t>
            </a:r>
            <a:r>
              <a:rPr lang="en-US" sz="1200"/>
              <a:t> </a:t>
            </a:r>
            <a:r>
              <a:rPr lang="en-US" sz="1200" err="1"/>
              <a:t>quadropules</a:t>
            </a:r>
            <a:endParaRPr lang="en-US" sz="1200" err="1">
              <a:cs typeface="Arial"/>
            </a:endParaRPr>
          </a:p>
        </p:txBody>
      </p:sp>
      <p:sp>
        <p:nvSpPr>
          <p:cNvPr id="20" name="Rectangle 19">
            <a:extLst>
              <a:ext uri="{FF2B5EF4-FFF2-40B4-BE49-F238E27FC236}">
                <a16:creationId xmlns:a16="http://schemas.microsoft.com/office/drawing/2014/main" id="{3E23CFCE-09E4-B236-880C-BC51C1765117}"/>
              </a:ext>
            </a:extLst>
          </p:cNvPr>
          <p:cNvSpPr/>
          <p:nvPr/>
        </p:nvSpPr>
        <p:spPr>
          <a:xfrm>
            <a:off x="6257671" y="4806434"/>
            <a:ext cx="2464980" cy="276999"/>
          </a:xfrm>
          <a:prstGeom prst="rect">
            <a:avLst/>
          </a:prstGeom>
        </p:spPr>
        <p:txBody>
          <a:bodyPr wrap="square" lIns="91440" tIns="45720" rIns="91440" bIns="45720" anchor="t">
            <a:spAutoFit/>
          </a:bodyPr>
          <a:lstStyle/>
          <a:p>
            <a:r>
              <a:rPr lang="en-US" sz="1200"/>
              <a:t>Collider 400 MHz Cryomodules</a:t>
            </a:r>
            <a:endParaRPr lang="en-US" sz="1200">
              <a:cs typeface="Arial"/>
            </a:endParaRPr>
          </a:p>
        </p:txBody>
      </p:sp>
      <p:cxnSp>
        <p:nvCxnSpPr>
          <p:cNvPr id="22" name="Straight Arrow Connector 21">
            <a:extLst>
              <a:ext uri="{FF2B5EF4-FFF2-40B4-BE49-F238E27FC236}">
                <a16:creationId xmlns:a16="http://schemas.microsoft.com/office/drawing/2014/main" id="{0F3291E0-B895-2879-348E-6AF38AEC237A}"/>
              </a:ext>
            </a:extLst>
          </p:cNvPr>
          <p:cNvCxnSpPr>
            <a:cxnSpLocks/>
          </p:cNvCxnSpPr>
          <p:nvPr/>
        </p:nvCxnSpPr>
        <p:spPr>
          <a:xfrm flipH="1" flipV="1">
            <a:off x="7418603" y="4316002"/>
            <a:ext cx="148324" cy="206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7297C9FE-D71D-862A-A6AB-8F1D9B31A0D4}"/>
              </a:ext>
            </a:extLst>
          </p:cNvPr>
          <p:cNvCxnSpPr>
            <a:cxnSpLocks/>
          </p:cNvCxnSpPr>
          <p:nvPr/>
        </p:nvCxnSpPr>
        <p:spPr>
          <a:xfrm>
            <a:off x="836762" y="3988562"/>
            <a:ext cx="137426" cy="1544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Rectangle 24">
            <a:extLst>
              <a:ext uri="{FF2B5EF4-FFF2-40B4-BE49-F238E27FC236}">
                <a16:creationId xmlns:a16="http://schemas.microsoft.com/office/drawing/2014/main" id="{4FA27FCA-7D98-33D7-F80A-9ADFC75C006D}"/>
              </a:ext>
            </a:extLst>
          </p:cNvPr>
          <p:cNvSpPr/>
          <p:nvPr/>
        </p:nvSpPr>
        <p:spPr>
          <a:xfrm>
            <a:off x="399796" y="3701032"/>
            <a:ext cx="848237" cy="276999"/>
          </a:xfrm>
          <a:prstGeom prst="rect">
            <a:avLst/>
          </a:prstGeom>
        </p:spPr>
        <p:txBody>
          <a:bodyPr wrap="square" lIns="91440" tIns="45720" rIns="91440" bIns="45720" anchor="t">
            <a:spAutoFit/>
          </a:bodyPr>
          <a:lstStyle/>
          <a:p>
            <a:r>
              <a:rPr lang="en-US" sz="1200"/>
              <a:t>Klystrons</a:t>
            </a:r>
            <a:endParaRPr lang="en-US"/>
          </a:p>
        </p:txBody>
      </p:sp>
      <p:cxnSp>
        <p:nvCxnSpPr>
          <p:cNvPr id="27" name="Straight Arrow Connector 26">
            <a:extLst>
              <a:ext uri="{FF2B5EF4-FFF2-40B4-BE49-F238E27FC236}">
                <a16:creationId xmlns:a16="http://schemas.microsoft.com/office/drawing/2014/main" id="{A0E505E1-2735-1B8E-B940-05417588D14E}"/>
              </a:ext>
            </a:extLst>
          </p:cNvPr>
          <p:cNvCxnSpPr>
            <a:cxnSpLocks/>
          </p:cNvCxnSpPr>
          <p:nvPr/>
        </p:nvCxnSpPr>
        <p:spPr>
          <a:xfrm>
            <a:off x="6085538" y="3988561"/>
            <a:ext cx="137426" cy="1544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8" name="Rectangle 27">
            <a:extLst>
              <a:ext uri="{FF2B5EF4-FFF2-40B4-BE49-F238E27FC236}">
                <a16:creationId xmlns:a16="http://schemas.microsoft.com/office/drawing/2014/main" id="{165D4B9C-893B-9ED5-A9F4-037603E5C8AC}"/>
              </a:ext>
            </a:extLst>
          </p:cNvPr>
          <p:cNvSpPr/>
          <p:nvPr/>
        </p:nvSpPr>
        <p:spPr>
          <a:xfrm>
            <a:off x="5806486" y="3746151"/>
            <a:ext cx="848237" cy="276999"/>
          </a:xfrm>
          <a:prstGeom prst="rect">
            <a:avLst/>
          </a:prstGeom>
        </p:spPr>
        <p:txBody>
          <a:bodyPr wrap="square" lIns="91440" tIns="45720" rIns="91440" bIns="45720" anchor="t">
            <a:spAutoFit/>
          </a:bodyPr>
          <a:lstStyle/>
          <a:p>
            <a:r>
              <a:rPr lang="en-US" sz="1200"/>
              <a:t>Klystrons</a:t>
            </a:r>
            <a:endParaRPr lang="en-US"/>
          </a:p>
        </p:txBody>
      </p:sp>
    </p:spTree>
    <p:extLst>
      <p:ext uri="{BB962C8B-B14F-4D97-AF65-F5344CB8AC3E}">
        <p14:creationId xmlns:p14="http://schemas.microsoft.com/office/powerpoint/2010/main" val="14023046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1A4F42F2-699A-BCDE-7CCB-1F2B48A73DCB}"/>
              </a:ext>
            </a:extLst>
          </p:cNvPr>
          <p:cNvPicPr>
            <a:picLocks noChangeAspect="1"/>
          </p:cNvPicPr>
          <p:nvPr/>
        </p:nvPicPr>
        <p:blipFill>
          <a:blip r:embed="rId2"/>
          <a:srcRect l="11218" t="5285" r="10834" b="5558"/>
          <a:stretch/>
        </p:blipFill>
        <p:spPr>
          <a:xfrm>
            <a:off x="5346320" y="1085847"/>
            <a:ext cx="3337349" cy="2592676"/>
          </a:xfrm>
          <a:prstGeom prst="rect">
            <a:avLst/>
          </a:prstGeom>
        </p:spPr>
      </p:pic>
      <p:pic>
        <p:nvPicPr>
          <p:cNvPr id="11" name="Picture 10">
            <a:extLst>
              <a:ext uri="{FF2B5EF4-FFF2-40B4-BE49-F238E27FC236}">
                <a16:creationId xmlns:a16="http://schemas.microsoft.com/office/drawing/2014/main" id="{2D045FC8-C116-5AC9-23CF-26B4D66DE0EA}"/>
              </a:ext>
            </a:extLst>
          </p:cNvPr>
          <p:cNvPicPr>
            <a:picLocks noChangeAspect="1"/>
          </p:cNvPicPr>
          <p:nvPr/>
        </p:nvPicPr>
        <p:blipFill>
          <a:blip r:embed="rId3"/>
          <a:srcRect l="19950" t="4868" r="22585" b="-542"/>
          <a:stretch/>
        </p:blipFill>
        <p:spPr>
          <a:xfrm>
            <a:off x="791953" y="1071563"/>
            <a:ext cx="2618810" cy="3899440"/>
          </a:xfrm>
          <a:prstGeom prst="rect">
            <a:avLst/>
          </a:prstGeom>
        </p:spPr>
      </p:pic>
      <p:pic>
        <p:nvPicPr>
          <p:cNvPr id="13" name="Image 12">
            <a:extLst>
              <a:ext uri="{FF2B5EF4-FFF2-40B4-BE49-F238E27FC236}">
                <a16:creationId xmlns:a16="http://schemas.microsoft.com/office/drawing/2014/main" id="{B0DBC192-DABA-6C43-E4A7-20BF6BAF8B3F}"/>
              </a:ext>
            </a:extLst>
          </p:cNvPr>
          <p:cNvPicPr>
            <a:picLocks noChangeAspect="1"/>
          </p:cNvPicPr>
          <p:nvPr/>
        </p:nvPicPr>
        <p:blipFill>
          <a:blip r:embed="rId4"/>
          <a:stretch>
            <a:fillRect/>
          </a:stretch>
        </p:blipFill>
        <p:spPr>
          <a:xfrm>
            <a:off x="6976781" y="4023217"/>
            <a:ext cx="2092026" cy="1052510"/>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25</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3" name="TextBox 62">
            <a:extLst>
              <a:ext uri="{FF2B5EF4-FFF2-40B4-BE49-F238E27FC236}">
                <a16:creationId xmlns:a16="http://schemas.microsoft.com/office/drawing/2014/main" id="{F8614402-7880-465A-AD71-4C1387EDBA93}"/>
              </a:ext>
            </a:extLst>
          </p:cNvPr>
          <p:cNvSpPr txBox="1"/>
          <p:nvPr/>
        </p:nvSpPr>
        <p:spPr>
          <a:xfrm>
            <a:off x="3439486" y="3909231"/>
            <a:ext cx="1207732" cy="276999"/>
          </a:xfrm>
          <a:prstGeom prst="rect">
            <a:avLst/>
          </a:prstGeom>
          <a:solidFill>
            <a:srgbClr val="FFC000"/>
          </a:solidFill>
          <a:ln>
            <a:solidFill>
              <a:srgbClr val="FFC000"/>
            </a:solidFill>
          </a:ln>
        </p:spPr>
        <p:txBody>
          <a:bodyPr wrap="square" rtlCol="0">
            <a:spAutoFit/>
          </a:bodyPr>
          <a:lstStyle/>
          <a:p>
            <a:pPr algn="ctr"/>
            <a:r>
              <a:rPr lang="en-US" sz="1200" dirty="0"/>
              <a:t>Collider Center</a:t>
            </a:r>
            <a:endParaRPr lang="en-GB" sz="1200" dirty="0"/>
          </a:p>
        </p:txBody>
      </p:sp>
      <p:cxnSp>
        <p:nvCxnSpPr>
          <p:cNvPr id="64" name="Straight Arrow Connector 63">
            <a:extLst>
              <a:ext uri="{FF2B5EF4-FFF2-40B4-BE49-F238E27FC236}">
                <a16:creationId xmlns:a16="http://schemas.microsoft.com/office/drawing/2014/main" id="{A764284B-85D1-4124-B60A-760CA427386E}"/>
              </a:ext>
            </a:extLst>
          </p:cNvPr>
          <p:cNvCxnSpPr>
            <a:cxnSpLocks/>
          </p:cNvCxnSpPr>
          <p:nvPr/>
        </p:nvCxnSpPr>
        <p:spPr>
          <a:xfrm>
            <a:off x="3597462" y="4289159"/>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2D6A55F6-4ED9-60CE-C8B9-035C706E187A}"/>
              </a:ext>
            </a:extLst>
          </p:cNvPr>
          <p:cNvSpPr/>
          <p:nvPr/>
        </p:nvSpPr>
        <p:spPr>
          <a:xfrm>
            <a:off x="5331060" y="715364"/>
            <a:ext cx="1685077" cy="276999"/>
          </a:xfrm>
          <a:prstGeom prst="rect">
            <a:avLst/>
          </a:prstGeom>
        </p:spPr>
        <p:txBody>
          <a:bodyPr wrap="square">
            <a:spAutoFit/>
          </a:bodyPr>
          <a:lstStyle/>
          <a:p>
            <a:pPr algn="ctr"/>
            <a:r>
              <a:rPr lang="en-US" sz="1200" dirty="0">
                <a:solidFill>
                  <a:srgbClr val="FF0000"/>
                </a:solidFill>
              </a:rPr>
              <a:t>HV Bunker</a:t>
            </a:r>
          </a:p>
        </p:txBody>
      </p:sp>
      <p:sp>
        <p:nvSpPr>
          <p:cNvPr id="30" name="Rectangle 29">
            <a:extLst>
              <a:ext uri="{FF2B5EF4-FFF2-40B4-BE49-F238E27FC236}">
                <a16:creationId xmlns:a16="http://schemas.microsoft.com/office/drawing/2014/main" id="{C2BD299F-E54A-C9EA-94F6-9586C3DEDA5A}"/>
              </a:ext>
            </a:extLst>
          </p:cNvPr>
          <p:cNvSpPr/>
          <p:nvPr/>
        </p:nvSpPr>
        <p:spPr>
          <a:xfrm>
            <a:off x="7914498" y="3405600"/>
            <a:ext cx="1207732" cy="276999"/>
          </a:xfrm>
          <a:prstGeom prst="rect">
            <a:avLst/>
          </a:prstGeom>
        </p:spPr>
        <p:txBody>
          <a:bodyPr wrap="square">
            <a:spAutoFit/>
          </a:bodyPr>
          <a:lstStyle/>
          <a:p>
            <a:pPr algn="ctr"/>
            <a:r>
              <a:rPr lang="en-US" sz="1200" dirty="0">
                <a:solidFill>
                  <a:schemeClr val="tx1">
                    <a:lumMod val="75000"/>
                    <a:lumOff val="25000"/>
                  </a:schemeClr>
                </a:solidFill>
              </a:rPr>
              <a:t>Faraday cage </a:t>
            </a:r>
          </a:p>
        </p:txBody>
      </p:sp>
      <p:cxnSp>
        <p:nvCxnSpPr>
          <p:cNvPr id="32" name="Straight Arrow Connector 31">
            <a:extLst>
              <a:ext uri="{FF2B5EF4-FFF2-40B4-BE49-F238E27FC236}">
                <a16:creationId xmlns:a16="http://schemas.microsoft.com/office/drawing/2014/main" id="{37E6320D-53DD-19DA-EE1D-EA1146B83FD1}"/>
              </a:ext>
            </a:extLst>
          </p:cNvPr>
          <p:cNvCxnSpPr>
            <a:cxnSpLocks/>
          </p:cNvCxnSpPr>
          <p:nvPr/>
        </p:nvCxnSpPr>
        <p:spPr>
          <a:xfrm flipH="1" flipV="1">
            <a:off x="8066112" y="2878499"/>
            <a:ext cx="345181" cy="5695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9D0E64FE-D812-FE36-6C55-D216170F8816}"/>
              </a:ext>
            </a:extLst>
          </p:cNvPr>
          <p:cNvCxnSpPr>
            <a:cxnSpLocks/>
          </p:cNvCxnSpPr>
          <p:nvPr/>
        </p:nvCxnSpPr>
        <p:spPr>
          <a:xfrm>
            <a:off x="5909865" y="1009168"/>
            <a:ext cx="618579" cy="9601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platzhalter 3">
            <a:extLst>
              <a:ext uri="{FF2B5EF4-FFF2-40B4-BE49-F238E27FC236}">
                <a16:creationId xmlns:a16="http://schemas.microsoft.com/office/drawing/2014/main" id="{507A8204-F442-ADBB-D3D5-B622D691FC33}"/>
              </a:ext>
            </a:extLst>
          </p:cNvPr>
          <p:cNvSpPr txBox="1">
            <a:spLocks/>
          </p:cNvSpPr>
          <p:nvPr/>
        </p:nvSpPr>
        <p:spPr>
          <a:xfrm>
            <a:off x="-1242" y="304889"/>
            <a:ext cx="8743172" cy="708525"/>
          </a:xfrm>
          <a:prstGeom prst="rect">
            <a:avLst/>
          </a:prstGeom>
        </p:spPr>
        <p:txBody>
          <a:bodyPr vert="horz" lIns="91440" tIns="45720" rIns="91440" bIns="45720" rtlCol="0" anchor="t">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nSpc>
                <a:spcPct val="100000"/>
              </a:lnSpc>
              <a:spcBef>
                <a:spcPts val="500"/>
              </a:spcBef>
              <a:defRPr/>
            </a:pPr>
            <a:r>
              <a:rPr lang="en-US" sz="2000" u="sng" dirty="0"/>
              <a:t>FCC-ee RF Machine tunnel &amp; Klystron Gallery cross section</a:t>
            </a:r>
            <a:r>
              <a:rPr lang="en-US" sz="2400" u="sng" dirty="0"/>
              <a:t> </a:t>
            </a:r>
            <a:r>
              <a:rPr lang="en-US" sz="1050" u="sng" dirty="0"/>
              <a:t>(</a:t>
            </a:r>
            <a:r>
              <a:rPr lang="en-US" sz="1050" u="sng" err="1"/>
              <a:t>z,w</a:t>
            </a:r>
            <a:r>
              <a:rPr lang="en-US" sz="1050" u="sng"/>
              <a:t> </a:t>
            </a:r>
            <a:r>
              <a:rPr lang="en-US" sz="1050" u="sng" dirty="0"/>
              <a:t>machine)</a:t>
            </a:r>
            <a:r>
              <a:rPr lang="en-US" sz="1200" u="sng" dirty="0">
                <a:solidFill>
                  <a:srgbClr val="FF0000"/>
                </a:solidFill>
              </a:rPr>
              <a:t> </a:t>
            </a:r>
            <a:endParaRPr lang="en-US" sz="1200" u="sng">
              <a:solidFill>
                <a:srgbClr val="FF0000"/>
              </a:solidFill>
            </a:endParaRPr>
          </a:p>
        </p:txBody>
      </p:sp>
      <p:cxnSp>
        <p:nvCxnSpPr>
          <p:cNvPr id="8" name="Straight Arrow Connector 7">
            <a:extLst>
              <a:ext uri="{FF2B5EF4-FFF2-40B4-BE49-F238E27FC236}">
                <a16:creationId xmlns:a16="http://schemas.microsoft.com/office/drawing/2014/main" id="{3304B190-B54A-7CCD-DAF0-838155BC379E}"/>
              </a:ext>
            </a:extLst>
          </p:cNvPr>
          <p:cNvCxnSpPr>
            <a:cxnSpLocks/>
          </p:cNvCxnSpPr>
          <p:nvPr/>
        </p:nvCxnSpPr>
        <p:spPr>
          <a:xfrm flipH="1">
            <a:off x="2377606" y="1046694"/>
            <a:ext cx="364103" cy="16930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6449500-8D49-E094-1391-D893E2457151}"/>
              </a:ext>
            </a:extLst>
          </p:cNvPr>
          <p:cNvSpPr txBox="1"/>
          <p:nvPr/>
        </p:nvSpPr>
        <p:spPr>
          <a:xfrm>
            <a:off x="2460667" y="774881"/>
            <a:ext cx="1268296" cy="276999"/>
          </a:xfrm>
          <a:prstGeom prst="rect">
            <a:avLst/>
          </a:prstGeom>
          <a:noFill/>
        </p:spPr>
        <p:txBody>
          <a:bodyPr wrap="none" rtlCol="0">
            <a:spAutoFit/>
          </a:bodyPr>
          <a:lstStyle/>
          <a:p>
            <a:r>
              <a:rPr lang="en-GB" sz="1200" dirty="0">
                <a:solidFill>
                  <a:srgbClr val="8787A4"/>
                </a:solidFill>
              </a:rPr>
              <a:t>Klystron Gallery</a:t>
            </a:r>
          </a:p>
        </p:txBody>
      </p:sp>
      <p:cxnSp>
        <p:nvCxnSpPr>
          <p:cNvPr id="15" name="Straight Arrow Connector 14">
            <a:extLst>
              <a:ext uri="{FF2B5EF4-FFF2-40B4-BE49-F238E27FC236}">
                <a16:creationId xmlns:a16="http://schemas.microsoft.com/office/drawing/2014/main" id="{9F1E967A-BE7E-4108-F6E0-F2D56355C679}"/>
              </a:ext>
            </a:extLst>
          </p:cNvPr>
          <p:cNvCxnSpPr>
            <a:cxnSpLocks/>
          </p:cNvCxnSpPr>
          <p:nvPr/>
        </p:nvCxnSpPr>
        <p:spPr>
          <a:xfrm flipV="1">
            <a:off x="867697" y="4596939"/>
            <a:ext cx="378962" cy="201505"/>
          </a:xfrm>
          <a:prstGeom prst="straightConnector1">
            <a:avLst/>
          </a:prstGeom>
          <a:ln w="190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58BEFAF-7232-C6E2-3DEE-068117E7EAEE}"/>
              </a:ext>
            </a:extLst>
          </p:cNvPr>
          <p:cNvSpPr txBox="1"/>
          <p:nvPr/>
        </p:nvSpPr>
        <p:spPr>
          <a:xfrm>
            <a:off x="35496" y="4773077"/>
            <a:ext cx="1420582" cy="276999"/>
          </a:xfrm>
          <a:prstGeom prst="rect">
            <a:avLst/>
          </a:prstGeom>
          <a:noFill/>
        </p:spPr>
        <p:txBody>
          <a:bodyPr wrap="none" lIns="91440" tIns="45720" rIns="91440" bIns="45720" rtlCol="0" anchor="t">
            <a:spAutoFit/>
          </a:bodyPr>
          <a:lstStyle/>
          <a:p>
            <a:r>
              <a:rPr lang="en-GB" sz="1200"/>
              <a:t>Accelerator</a:t>
            </a:r>
            <a:r>
              <a:rPr lang="en-GB" sz="1200" dirty="0"/>
              <a:t> tunnel</a:t>
            </a:r>
          </a:p>
        </p:txBody>
      </p:sp>
      <p:cxnSp>
        <p:nvCxnSpPr>
          <p:cNvPr id="17" name="Straight Arrow Connector 16">
            <a:extLst>
              <a:ext uri="{FF2B5EF4-FFF2-40B4-BE49-F238E27FC236}">
                <a16:creationId xmlns:a16="http://schemas.microsoft.com/office/drawing/2014/main" id="{6458D1E5-E51A-5E8B-C3A0-8FD2A359BD10}"/>
              </a:ext>
            </a:extLst>
          </p:cNvPr>
          <p:cNvCxnSpPr>
            <a:cxnSpLocks/>
          </p:cNvCxnSpPr>
          <p:nvPr/>
        </p:nvCxnSpPr>
        <p:spPr>
          <a:xfrm>
            <a:off x="643590" y="2990778"/>
            <a:ext cx="635328" cy="34018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A64DDAB-8ACC-09F7-E5A8-0C34A8B33660}"/>
              </a:ext>
            </a:extLst>
          </p:cNvPr>
          <p:cNvSpPr txBox="1"/>
          <p:nvPr/>
        </p:nvSpPr>
        <p:spPr>
          <a:xfrm>
            <a:off x="44547" y="2713779"/>
            <a:ext cx="1278620" cy="276999"/>
          </a:xfrm>
          <a:prstGeom prst="rect">
            <a:avLst/>
          </a:prstGeom>
          <a:noFill/>
        </p:spPr>
        <p:txBody>
          <a:bodyPr wrap="none" rtlCol="0">
            <a:spAutoFit/>
          </a:bodyPr>
          <a:lstStyle/>
          <a:p>
            <a:r>
              <a:rPr lang="en-GB" sz="1200" dirty="0">
                <a:solidFill>
                  <a:srgbClr val="8787A4"/>
                </a:solidFill>
              </a:rPr>
              <a:t>Waveguide duct</a:t>
            </a:r>
          </a:p>
        </p:txBody>
      </p:sp>
      <p:cxnSp>
        <p:nvCxnSpPr>
          <p:cNvPr id="19" name="Straight Connector 18">
            <a:extLst>
              <a:ext uri="{FF2B5EF4-FFF2-40B4-BE49-F238E27FC236}">
                <a16:creationId xmlns:a16="http://schemas.microsoft.com/office/drawing/2014/main" id="{6C27F0B9-666F-996C-B71A-52C31293F737}"/>
              </a:ext>
            </a:extLst>
          </p:cNvPr>
          <p:cNvCxnSpPr>
            <a:cxnSpLocks/>
          </p:cNvCxnSpPr>
          <p:nvPr/>
        </p:nvCxnSpPr>
        <p:spPr>
          <a:xfrm>
            <a:off x="1629864" y="2414993"/>
            <a:ext cx="1366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455695F-8689-8DED-02B5-8B454AF1309D}"/>
              </a:ext>
            </a:extLst>
          </p:cNvPr>
          <p:cNvCxnSpPr>
            <a:cxnSpLocks/>
          </p:cNvCxnSpPr>
          <p:nvPr/>
        </p:nvCxnSpPr>
        <p:spPr>
          <a:xfrm>
            <a:off x="1701872" y="2427734"/>
            <a:ext cx="0" cy="144016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5321694-398D-C6A6-F2BB-ADC9A28A3049}"/>
              </a:ext>
            </a:extLst>
          </p:cNvPr>
          <p:cNvCxnSpPr>
            <a:cxnSpLocks/>
          </p:cNvCxnSpPr>
          <p:nvPr/>
        </p:nvCxnSpPr>
        <p:spPr>
          <a:xfrm>
            <a:off x="1629864" y="3867894"/>
            <a:ext cx="1366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106941F-E5B2-5A82-456D-36C7C6C3B85F}"/>
              </a:ext>
            </a:extLst>
          </p:cNvPr>
          <p:cNvSpPr txBox="1"/>
          <p:nvPr/>
        </p:nvSpPr>
        <p:spPr>
          <a:xfrm rot="5400000">
            <a:off x="1493017" y="3110995"/>
            <a:ext cx="779425" cy="276999"/>
          </a:xfrm>
          <a:prstGeom prst="rect">
            <a:avLst/>
          </a:prstGeom>
          <a:noFill/>
        </p:spPr>
        <p:txBody>
          <a:bodyPr wrap="square" rtlCol="0">
            <a:spAutoFit/>
          </a:bodyPr>
          <a:lstStyle/>
          <a:p>
            <a:pPr algn="l"/>
            <a:r>
              <a:rPr lang="en-GB" sz="1200" dirty="0"/>
              <a:t>10 000</a:t>
            </a:r>
          </a:p>
        </p:txBody>
      </p:sp>
      <p:pic>
        <p:nvPicPr>
          <p:cNvPr id="29" name="Picture 28" descr="A picture containing microscope, miller&#10;&#10;Description automatically generated">
            <a:extLst>
              <a:ext uri="{FF2B5EF4-FFF2-40B4-BE49-F238E27FC236}">
                <a16:creationId xmlns:a16="http://schemas.microsoft.com/office/drawing/2014/main" id="{1023422C-06D4-0EB9-6270-18C6EE9C5EA4}"/>
              </a:ext>
            </a:extLst>
          </p:cNvPr>
          <p:cNvPicPr>
            <a:picLocks noChangeAspect="1"/>
          </p:cNvPicPr>
          <p:nvPr/>
        </p:nvPicPr>
        <p:blipFill rotWithShape="1">
          <a:blip r:embed="rId6">
            <a:extLst>
              <a:ext uri="{28A0092B-C50C-407E-A947-70E740481C1C}">
                <a14:useLocalDpi xmlns:a14="http://schemas.microsoft.com/office/drawing/2010/main" val="0"/>
              </a:ext>
            </a:extLst>
          </a:blip>
          <a:srcRect l="34146" t="5201" r="28496" b="8001"/>
          <a:stretch/>
        </p:blipFill>
        <p:spPr>
          <a:xfrm>
            <a:off x="3932513" y="2124583"/>
            <a:ext cx="1221526" cy="1599295"/>
          </a:xfrm>
          <a:prstGeom prst="rect">
            <a:avLst/>
          </a:prstGeom>
        </p:spPr>
      </p:pic>
      <p:cxnSp>
        <p:nvCxnSpPr>
          <p:cNvPr id="39" name="Straight Arrow Connector 38">
            <a:extLst>
              <a:ext uri="{FF2B5EF4-FFF2-40B4-BE49-F238E27FC236}">
                <a16:creationId xmlns:a16="http://schemas.microsoft.com/office/drawing/2014/main" id="{110B4E34-EC6C-55C1-9EAF-B09F1093E23C}"/>
              </a:ext>
            </a:extLst>
          </p:cNvPr>
          <p:cNvCxnSpPr>
            <a:cxnSpLocks/>
          </p:cNvCxnSpPr>
          <p:nvPr/>
        </p:nvCxnSpPr>
        <p:spPr>
          <a:xfrm flipV="1">
            <a:off x="5154039" y="2092159"/>
            <a:ext cx="858121" cy="6633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id="{3AE5F8F8-43D7-1F96-E9AD-D6A928B186F5}"/>
              </a:ext>
            </a:extLst>
          </p:cNvPr>
          <p:cNvSpPr/>
          <p:nvPr/>
        </p:nvSpPr>
        <p:spPr>
          <a:xfrm>
            <a:off x="4527231" y="2102443"/>
            <a:ext cx="874912" cy="276999"/>
          </a:xfrm>
          <a:prstGeom prst="rect">
            <a:avLst/>
          </a:prstGeom>
        </p:spPr>
        <p:txBody>
          <a:bodyPr wrap="square">
            <a:spAutoFit/>
          </a:bodyPr>
          <a:lstStyle/>
          <a:p>
            <a:r>
              <a:rPr lang="en-US" sz="1200" dirty="0"/>
              <a:t>Klystron</a:t>
            </a:r>
          </a:p>
        </p:txBody>
      </p:sp>
      <p:pic>
        <p:nvPicPr>
          <p:cNvPr id="2" name="Picture 1">
            <a:extLst>
              <a:ext uri="{FF2B5EF4-FFF2-40B4-BE49-F238E27FC236}">
                <a16:creationId xmlns:a16="http://schemas.microsoft.com/office/drawing/2014/main" id="{98AF07CD-BCFF-E37C-6D74-5F3E63F06F92}"/>
              </a:ext>
            </a:extLst>
          </p:cNvPr>
          <p:cNvPicPr>
            <a:picLocks noChangeAspect="1"/>
          </p:cNvPicPr>
          <p:nvPr/>
        </p:nvPicPr>
        <p:blipFill>
          <a:blip r:embed="rId7"/>
          <a:srcRect t="6199" r="26254" b="2165"/>
          <a:stretch/>
        </p:blipFill>
        <p:spPr>
          <a:xfrm>
            <a:off x="8049958" y="360392"/>
            <a:ext cx="1074251" cy="912460"/>
          </a:xfrm>
          <a:prstGeom prst="rect">
            <a:avLst/>
          </a:prstGeom>
        </p:spPr>
      </p:pic>
      <p:sp>
        <p:nvSpPr>
          <p:cNvPr id="5" name="Textfeld 4">
            <a:extLst>
              <a:ext uri="{FF2B5EF4-FFF2-40B4-BE49-F238E27FC236}">
                <a16:creationId xmlns:a16="http://schemas.microsoft.com/office/drawing/2014/main" id="{CDA87506-0756-F03D-4ECA-97DAA9E8401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9" name="TextBox 8">
            <a:extLst>
              <a:ext uri="{FF2B5EF4-FFF2-40B4-BE49-F238E27FC236}">
                <a16:creationId xmlns:a16="http://schemas.microsoft.com/office/drawing/2014/main" id="{D6ED94A2-F558-2EFA-376E-DD430B627027}"/>
              </a:ext>
            </a:extLst>
          </p:cNvPr>
          <p:cNvSpPr txBox="1"/>
          <p:nvPr/>
        </p:nvSpPr>
        <p:spPr>
          <a:xfrm>
            <a:off x="4028213" y="4539887"/>
            <a:ext cx="2747859" cy="430887"/>
          </a:xfrm>
          <a:prstGeom prst="rect">
            <a:avLst/>
          </a:prstGeom>
          <a:solidFill>
            <a:srgbClr val="FFC000"/>
          </a:solidFill>
        </p:spPr>
        <p:txBody>
          <a:bodyPr wrap="square" rtlCol="0">
            <a:spAutoFit/>
          </a:bodyPr>
          <a:lstStyle/>
          <a:p>
            <a:r>
              <a:rPr lang="en-GB" sz="1100" dirty="0"/>
              <a:t>Please follow Inigo Martin Melero’s presentation “Ventilation update“ </a:t>
            </a:r>
          </a:p>
        </p:txBody>
      </p:sp>
      <p:sp>
        <p:nvSpPr>
          <p:cNvPr id="24" name="TextBox 9">
            <a:extLst>
              <a:ext uri="{FF2B5EF4-FFF2-40B4-BE49-F238E27FC236}">
                <a16:creationId xmlns:a16="http://schemas.microsoft.com/office/drawing/2014/main" id="{BB08CCAF-3573-75F9-487B-913B33C757AE}"/>
              </a:ext>
            </a:extLst>
          </p:cNvPr>
          <p:cNvSpPr txBox="1"/>
          <p:nvPr/>
        </p:nvSpPr>
        <p:spPr>
          <a:xfrm>
            <a:off x="3819810" y="697424"/>
            <a:ext cx="1412765" cy="307777"/>
          </a:xfrm>
          <a:prstGeom prst="rect">
            <a:avLst/>
          </a:prstGeom>
          <a:solidFill>
            <a:srgbClr val="FFC000"/>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r>
              <a:rPr lang="en-US" sz="1400" u="sng">
                <a:cs typeface="Arial"/>
              </a:rPr>
              <a:t>Pre-TDR Study</a:t>
            </a:r>
            <a:endParaRPr lang="en-US"/>
          </a:p>
        </p:txBody>
      </p:sp>
    </p:spTree>
    <p:extLst>
      <p:ext uri="{BB962C8B-B14F-4D97-AF65-F5344CB8AC3E}">
        <p14:creationId xmlns:p14="http://schemas.microsoft.com/office/powerpoint/2010/main" val="1154518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57BED-7664-B44D-CCFF-6DF37D7E189E}"/>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4BE3261-20F2-900E-585C-D4C63AD31854}"/>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26</a:t>
            </a:fld>
            <a:endParaRPr lang="de-AT" dirty="0"/>
          </a:p>
        </p:txBody>
      </p:sp>
      <p:pic>
        <p:nvPicPr>
          <p:cNvPr id="10" name="Picture 9">
            <a:extLst>
              <a:ext uri="{FF2B5EF4-FFF2-40B4-BE49-F238E27FC236}">
                <a16:creationId xmlns:a16="http://schemas.microsoft.com/office/drawing/2014/main" id="{5508A2DD-3D73-500B-440B-952D6E1DA9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5" name="Textplatzhalter 3">
            <a:extLst>
              <a:ext uri="{FF2B5EF4-FFF2-40B4-BE49-F238E27FC236}">
                <a16:creationId xmlns:a16="http://schemas.microsoft.com/office/drawing/2014/main" id="{AFE1B0AC-0644-E467-5FCE-5102EAEB5951}"/>
              </a:ext>
            </a:extLst>
          </p:cNvPr>
          <p:cNvSpPr txBox="1">
            <a:spLocks/>
          </p:cNvSpPr>
          <p:nvPr/>
        </p:nvSpPr>
        <p:spPr>
          <a:xfrm>
            <a:off x="323528" y="2067694"/>
            <a:ext cx="8421772" cy="504056"/>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spcBef>
                <a:spcPts val="500"/>
              </a:spcBef>
              <a:defRPr/>
            </a:pPr>
            <a:r>
              <a:rPr lang="en-US" sz="3200" u="sng" dirty="0"/>
              <a:t>FCC-ee Underground Structure point L</a:t>
            </a:r>
            <a:endParaRPr lang="en-US" sz="3200" dirty="0"/>
          </a:p>
          <a:p>
            <a:pPr indent="354013" algn="ctr">
              <a:lnSpc>
                <a:spcPct val="150000"/>
              </a:lnSpc>
              <a:defRPr/>
            </a:pPr>
            <a:endParaRPr lang="en-US" dirty="0"/>
          </a:p>
        </p:txBody>
      </p:sp>
      <p:sp>
        <p:nvSpPr>
          <p:cNvPr id="2" name="Textfeld 4">
            <a:extLst>
              <a:ext uri="{FF2B5EF4-FFF2-40B4-BE49-F238E27FC236}">
                <a16:creationId xmlns:a16="http://schemas.microsoft.com/office/drawing/2014/main" id="{144E236D-B8D1-A698-3266-23CB63388415}"/>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a:t>
            </a:r>
            <a:endParaRPr lang="de-AT" sz="900" dirty="0">
              <a:solidFill>
                <a:schemeClr val="bg1"/>
              </a:solidFill>
            </a:endParaRPr>
          </a:p>
        </p:txBody>
      </p:sp>
      <p:sp>
        <p:nvSpPr>
          <p:cNvPr id="7" name="TextBox 6">
            <a:extLst>
              <a:ext uri="{FF2B5EF4-FFF2-40B4-BE49-F238E27FC236}">
                <a16:creationId xmlns:a16="http://schemas.microsoft.com/office/drawing/2014/main" id="{CFE95D62-E84F-9F84-36D3-0EE3B401AF75}"/>
              </a:ext>
            </a:extLst>
          </p:cNvPr>
          <p:cNvSpPr txBox="1"/>
          <p:nvPr/>
        </p:nvSpPr>
        <p:spPr>
          <a:xfrm>
            <a:off x="1017384" y="2571750"/>
            <a:ext cx="6768752" cy="507831"/>
          </a:xfrm>
          <a:prstGeom prst="rect">
            <a:avLst/>
          </a:prstGeom>
          <a:solidFill>
            <a:schemeClr val="accent2">
              <a:lumMod val="40000"/>
              <a:lumOff val="60000"/>
            </a:schemeClr>
          </a:solidFill>
        </p:spPr>
        <p:txBody>
          <a:bodyPr wrap="square">
            <a:spAutoFit/>
          </a:bodyPr>
          <a:lstStyle/>
          <a:p>
            <a:pPr algn="l">
              <a:tabLst>
                <a:tab pos="1254125" algn="l"/>
              </a:tabLst>
            </a:pPr>
            <a:r>
              <a:rPr lang="en-GB" dirty="0"/>
              <a:t>PLM References:	</a:t>
            </a:r>
            <a:r>
              <a:rPr lang="en-GB" dirty="0">
                <a:solidFill>
                  <a:srgbClr val="00B0F0"/>
                </a:solidFill>
                <a:hlinkClick r:id="rId3"/>
              </a:rPr>
              <a:t>https://plm.cern.ch/p/CAD/number:ST1859242_01:AA.05</a:t>
            </a:r>
            <a:r>
              <a:rPr lang="en-GB" dirty="0">
                <a:solidFill>
                  <a:srgbClr val="00B0F0"/>
                </a:solidFill>
              </a:rPr>
              <a:t> </a:t>
            </a:r>
          </a:p>
          <a:p>
            <a:pPr algn="l">
              <a:tabLst>
                <a:tab pos="1254125" algn="l"/>
              </a:tabLst>
            </a:pPr>
            <a:r>
              <a:rPr lang="en-GB" dirty="0"/>
              <a:t>EDMS References: </a:t>
            </a:r>
            <a:r>
              <a:rPr lang="en-GB" u="sng" dirty="0">
                <a:solidFill>
                  <a:srgbClr val="00B0F0"/>
                </a:solidFill>
                <a:hlinkClick r:id="rId4"/>
              </a:rPr>
              <a:t>https://edms.cern.ch/document/3126010/1.0</a:t>
            </a:r>
            <a:r>
              <a:rPr lang="en-GB" u="sng" dirty="0">
                <a:solidFill>
                  <a:srgbClr val="00B0F0"/>
                </a:solidFill>
              </a:rPr>
              <a:t> </a:t>
            </a:r>
          </a:p>
        </p:txBody>
      </p:sp>
      <p:sp>
        <p:nvSpPr>
          <p:cNvPr id="6" name="TextBox 5">
            <a:extLst>
              <a:ext uri="{FF2B5EF4-FFF2-40B4-BE49-F238E27FC236}">
                <a16:creationId xmlns:a16="http://schemas.microsoft.com/office/drawing/2014/main" id="{91DF18C7-BB84-8FE4-3F50-B562EB71C72B}"/>
              </a:ext>
            </a:extLst>
          </p:cNvPr>
          <p:cNvSpPr txBox="1"/>
          <p:nvPr/>
        </p:nvSpPr>
        <p:spPr>
          <a:xfrm>
            <a:off x="6266023" y="3026828"/>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spTree>
    <p:extLst>
      <p:ext uri="{BB962C8B-B14F-4D97-AF65-F5344CB8AC3E}">
        <p14:creationId xmlns:p14="http://schemas.microsoft.com/office/powerpoint/2010/main" val="2630214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27</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13" name="Textplatzhalter 3">
            <a:extLst>
              <a:ext uri="{FF2B5EF4-FFF2-40B4-BE49-F238E27FC236}">
                <a16:creationId xmlns:a16="http://schemas.microsoft.com/office/drawing/2014/main" id="{FFA82DCE-1A81-3D3F-FEF6-EF6FD1580714}"/>
              </a:ext>
            </a:extLst>
          </p:cNvPr>
          <p:cNvSpPr>
            <a:spLocks noGrp="1"/>
          </p:cNvSpPr>
          <p:nvPr>
            <p:ph type="body" sz="quarter" idx="12"/>
          </p:nvPr>
        </p:nvSpPr>
        <p:spPr>
          <a:xfrm>
            <a:off x="2128" y="483518"/>
            <a:ext cx="8743172" cy="338554"/>
          </a:xfrm>
        </p:spPr>
        <p:txBody>
          <a:bodyPr rtlCol="0">
            <a:normAutofit/>
          </a:bodyPr>
          <a:lstStyle/>
          <a:p>
            <a:pPr marL="0" lvl="1">
              <a:spcBef>
                <a:spcPts val="500"/>
              </a:spcBef>
              <a:defRPr/>
            </a:pPr>
            <a:r>
              <a:rPr lang="en-US" sz="2000" u="sng" dirty="0"/>
              <a:t>FCC-</a:t>
            </a:r>
            <a:r>
              <a:rPr lang="en-US" sz="2000" u="sng" dirty="0" err="1"/>
              <a:t>ee</a:t>
            </a:r>
            <a:r>
              <a:rPr lang="en-US" sz="2000" u="sng" dirty="0"/>
              <a:t> RF/Cryogenic Layout point L</a:t>
            </a:r>
            <a:endParaRPr lang="en-US" sz="2000" dirty="0"/>
          </a:p>
        </p:txBody>
      </p:sp>
      <p:sp>
        <p:nvSpPr>
          <p:cNvPr id="14" name="TextBox 60">
            <a:extLst>
              <a:ext uri="{FF2B5EF4-FFF2-40B4-BE49-F238E27FC236}">
                <a16:creationId xmlns:a16="http://schemas.microsoft.com/office/drawing/2014/main" id="{8051A80B-D6BB-585E-FD67-F211148CCF7A}"/>
              </a:ext>
            </a:extLst>
          </p:cNvPr>
          <p:cNvSpPr txBox="1"/>
          <p:nvPr/>
        </p:nvSpPr>
        <p:spPr>
          <a:xfrm>
            <a:off x="109221" y="779229"/>
            <a:ext cx="3537851" cy="276999"/>
          </a:xfrm>
          <a:prstGeom prst="rect">
            <a:avLst/>
          </a:prstGeom>
          <a:solidFill>
            <a:srgbClr val="FFC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dirty="0"/>
              <a:t>Courtesy </a:t>
            </a:r>
            <a:r>
              <a:rPr lang="en-GB" sz="1200" dirty="0" err="1"/>
              <a:t>Cryo</a:t>
            </a:r>
            <a:r>
              <a:rPr lang="en-GB" sz="1200" dirty="0"/>
              <a:t> team</a:t>
            </a:r>
          </a:p>
        </p:txBody>
      </p:sp>
      <p:sp>
        <p:nvSpPr>
          <p:cNvPr id="16" name="TextBox 15">
            <a:extLst>
              <a:ext uri="{FF2B5EF4-FFF2-40B4-BE49-F238E27FC236}">
                <a16:creationId xmlns:a16="http://schemas.microsoft.com/office/drawing/2014/main" id="{5B4CCD95-1237-6A71-4654-7889CE378F14}"/>
              </a:ext>
            </a:extLst>
          </p:cNvPr>
          <p:cNvSpPr txBox="1"/>
          <p:nvPr/>
        </p:nvSpPr>
        <p:spPr>
          <a:xfrm>
            <a:off x="6660232" y="853934"/>
            <a:ext cx="1389696" cy="246221"/>
          </a:xfrm>
          <a:prstGeom prst="rect">
            <a:avLst/>
          </a:prstGeom>
          <a:solidFill>
            <a:srgbClr val="FFC000"/>
          </a:solidFill>
        </p:spPr>
        <p:txBody>
          <a:bodyPr wrap="square" rtlCol="0">
            <a:spAutoFit/>
          </a:bodyPr>
          <a:lstStyle/>
          <a:p>
            <a:r>
              <a:rPr lang="en-GB" sz="1000" dirty="0"/>
              <a:t>TLSS length: 2032 m</a:t>
            </a:r>
          </a:p>
        </p:txBody>
      </p:sp>
      <p:sp>
        <p:nvSpPr>
          <p:cNvPr id="17" name="TextBox 16">
            <a:extLst>
              <a:ext uri="{FF2B5EF4-FFF2-40B4-BE49-F238E27FC236}">
                <a16:creationId xmlns:a16="http://schemas.microsoft.com/office/drawing/2014/main" id="{76A1907D-6017-41DA-87BB-8073BCA14A97}"/>
              </a:ext>
            </a:extLst>
          </p:cNvPr>
          <p:cNvSpPr txBox="1"/>
          <p:nvPr/>
        </p:nvSpPr>
        <p:spPr>
          <a:xfrm>
            <a:off x="3995936" y="2643758"/>
            <a:ext cx="184731" cy="483274"/>
          </a:xfrm>
          <a:prstGeom prst="rect">
            <a:avLst/>
          </a:prstGeom>
          <a:noFill/>
        </p:spPr>
        <p:txBody>
          <a:bodyPr wrap="none" rtlCol="0">
            <a:spAutoFit/>
          </a:bodyPr>
          <a:lstStyle/>
          <a:p>
            <a:pPr algn="l">
              <a:lnSpc>
                <a:spcPts val="3700"/>
              </a:lnSpc>
            </a:pPr>
            <a:endParaRPr lang="en-GB" sz="1200" dirty="0"/>
          </a:p>
        </p:txBody>
      </p:sp>
      <p:sp>
        <p:nvSpPr>
          <p:cNvPr id="18" name="TextBox 17">
            <a:extLst>
              <a:ext uri="{FF2B5EF4-FFF2-40B4-BE49-F238E27FC236}">
                <a16:creationId xmlns:a16="http://schemas.microsoft.com/office/drawing/2014/main" id="{3BCE274C-59BA-AAE5-318E-813913DC8A8F}"/>
              </a:ext>
            </a:extLst>
          </p:cNvPr>
          <p:cNvSpPr txBox="1"/>
          <p:nvPr/>
        </p:nvSpPr>
        <p:spPr>
          <a:xfrm>
            <a:off x="30585" y="4827995"/>
            <a:ext cx="2898550" cy="276999"/>
          </a:xfrm>
          <a:prstGeom prst="rect">
            <a:avLst/>
          </a:prstGeom>
          <a:solidFill>
            <a:srgbClr val="FFC000"/>
          </a:solidFill>
        </p:spPr>
        <p:txBody>
          <a:bodyPr wrap="none" rtlCol="0">
            <a:spAutoFit/>
          </a:bodyPr>
          <a:lstStyle/>
          <a:p>
            <a:pPr marL="285750" indent="-285750">
              <a:buFont typeface="Wingdings" panose="05000000000000000000" pitchFamily="2" charset="2"/>
              <a:buChar char="§"/>
            </a:pPr>
            <a:r>
              <a:rPr lang="en-GB" sz="1200" dirty="0"/>
              <a:t>2K Booster CMs near to </a:t>
            </a:r>
            <a:r>
              <a:rPr lang="en-GB" sz="1200" dirty="0" err="1"/>
              <a:t>cryoplants</a:t>
            </a:r>
            <a:r>
              <a:rPr lang="en-GB" sz="1200" dirty="0"/>
              <a:t> </a:t>
            </a:r>
          </a:p>
        </p:txBody>
      </p:sp>
      <p:sp>
        <p:nvSpPr>
          <p:cNvPr id="6" name="Rectangle 1">
            <a:extLst>
              <a:ext uri="{FF2B5EF4-FFF2-40B4-BE49-F238E27FC236}">
                <a16:creationId xmlns:a16="http://schemas.microsoft.com/office/drawing/2014/main" id="{D111FBF2-B58A-61C1-9B9E-857A742AB1DD}"/>
              </a:ext>
            </a:extLst>
          </p:cNvPr>
          <p:cNvSpPr>
            <a:spLocks noChangeArrowheads="1"/>
          </p:cNvSpPr>
          <p:nvPr/>
        </p:nvSpPr>
        <p:spPr bwMode="auto">
          <a:xfrm>
            <a:off x="1835752" y="115474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5" name="Table 24">
            <a:extLst>
              <a:ext uri="{FF2B5EF4-FFF2-40B4-BE49-F238E27FC236}">
                <a16:creationId xmlns:a16="http://schemas.microsoft.com/office/drawing/2014/main" id="{54718A73-FA7C-A89B-277B-67212F0192E4}"/>
              </a:ext>
            </a:extLst>
          </p:cNvPr>
          <p:cNvGraphicFramePr>
            <a:graphicFrameLocks noGrp="1"/>
          </p:cNvGraphicFramePr>
          <p:nvPr>
            <p:extLst>
              <p:ext uri="{D42A27DB-BD31-4B8C-83A1-F6EECF244321}">
                <p14:modId xmlns:p14="http://schemas.microsoft.com/office/powerpoint/2010/main" val="304708054"/>
              </p:ext>
            </p:extLst>
          </p:nvPr>
        </p:nvGraphicFramePr>
        <p:xfrm>
          <a:off x="2411760" y="1367026"/>
          <a:ext cx="2520265" cy="1783080"/>
        </p:xfrm>
        <a:graphic>
          <a:graphicData uri="http://schemas.openxmlformats.org/drawingml/2006/table">
            <a:tbl>
              <a:tblPr firstRow="1" bandRow="1">
                <a:tableStyleId>{5C22544A-7EE6-4342-B048-85BDC9FD1C3A}</a:tableStyleId>
              </a:tblPr>
              <a:tblGrid>
                <a:gridCol w="1219480">
                  <a:extLst>
                    <a:ext uri="{9D8B030D-6E8A-4147-A177-3AD203B41FA5}">
                      <a16:colId xmlns:a16="http://schemas.microsoft.com/office/drawing/2014/main" val="3907396187"/>
                    </a:ext>
                  </a:extLst>
                </a:gridCol>
                <a:gridCol w="1300785">
                  <a:extLst>
                    <a:ext uri="{9D8B030D-6E8A-4147-A177-3AD203B41FA5}">
                      <a16:colId xmlns:a16="http://schemas.microsoft.com/office/drawing/2014/main" val="4190371628"/>
                    </a:ext>
                  </a:extLst>
                </a:gridCol>
              </a:tblGrid>
              <a:tr h="144766">
                <a:tc>
                  <a:txBody>
                    <a:bodyPr/>
                    <a:lstStyle/>
                    <a:p>
                      <a:pPr algn="ctr"/>
                      <a:r>
                        <a:rPr lang="en-GB" sz="700" dirty="0">
                          <a:solidFill>
                            <a:schemeClr val="bg1"/>
                          </a:solidFill>
                          <a:latin typeface="+mn-lt"/>
                          <a:cs typeface="Times New Roman" panose="02020603050405020304" pitchFamily="18" charset="0"/>
                        </a:rPr>
                        <a:t>Component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700" dirty="0">
                          <a:solidFill>
                            <a:schemeClr val="bg1"/>
                          </a:solidFill>
                          <a:latin typeface="+mn-lt"/>
                          <a:cs typeface="Times New Roman" panose="02020603050405020304" pitchFamily="18" charset="0"/>
                        </a:rPr>
                        <a:t>Diameter (mm) – Point 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extLst>
                  <a:ext uri="{0D108BD9-81ED-4DB2-BD59-A6C34878D82A}">
                    <a16:rowId xmlns:a16="http://schemas.microsoft.com/office/drawing/2014/main" val="905947288"/>
                  </a:ext>
                </a:extLst>
              </a:tr>
              <a:tr h="144766">
                <a:tc>
                  <a:txBody>
                    <a:bodyPr/>
                    <a:lstStyle/>
                    <a:p>
                      <a:pPr algn="ctr"/>
                      <a:r>
                        <a:rPr lang="en-GB" sz="700" dirty="0">
                          <a:solidFill>
                            <a:schemeClr val="bg1"/>
                          </a:solidFill>
                          <a:latin typeface="+mn-lt"/>
                          <a:cs typeface="Times New Roman" panose="02020603050405020304" pitchFamily="18" charset="0"/>
                        </a:rPr>
                        <a:t>Line A: 1.3 bar, 2.2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5EA"/>
                    </a:solidFill>
                  </a:tcPr>
                </a:tc>
                <a:extLst>
                  <a:ext uri="{0D108BD9-81ED-4DB2-BD59-A6C34878D82A}">
                    <a16:rowId xmlns:a16="http://schemas.microsoft.com/office/drawing/2014/main" val="3327210350"/>
                  </a:ext>
                </a:extLst>
              </a:tr>
              <a:tr h="144766">
                <a:tc>
                  <a:txBody>
                    <a:bodyPr/>
                    <a:lstStyle/>
                    <a:p>
                      <a:pPr algn="ctr"/>
                      <a:r>
                        <a:rPr lang="en-GB" sz="700" dirty="0">
                          <a:solidFill>
                            <a:schemeClr val="bg1"/>
                          </a:solidFill>
                          <a:latin typeface="+mn-lt"/>
                          <a:cs typeface="Times New Roman" panose="02020603050405020304" pitchFamily="18" charset="0"/>
                        </a:rPr>
                        <a:t>Line B: 30 mbar, 2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265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5"/>
                    </a:solidFill>
                  </a:tcPr>
                </a:tc>
                <a:extLst>
                  <a:ext uri="{0D108BD9-81ED-4DB2-BD59-A6C34878D82A}">
                    <a16:rowId xmlns:a16="http://schemas.microsoft.com/office/drawing/2014/main" val="2528254465"/>
                  </a:ext>
                </a:extLst>
              </a:tr>
              <a:tr h="144766">
                <a:tc>
                  <a:txBody>
                    <a:bodyPr/>
                    <a:lstStyle/>
                    <a:p>
                      <a:pPr algn="ctr"/>
                      <a:r>
                        <a:rPr lang="en-GB" sz="700" dirty="0">
                          <a:solidFill>
                            <a:schemeClr val="bg1"/>
                          </a:solidFill>
                          <a:latin typeface="+mn-lt"/>
                          <a:cs typeface="Times New Roman" panose="02020603050405020304" pitchFamily="18" charset="0"/>
                        </a:rPr>
                        <a:t>Line C: 3 bar, 4.6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5EA"/>
                    </a:solidFill>
                  </a:tcPr>
                </a:tc>
                <a:extLst>
                  <a:ext uri="{0D108BD9-81ED-4DB2-BD59-A6C34878D82A}">
                    <a16:rowId xmlns:a16="http://schemas.microsoft.com/office/drawing/2014/main" val="1599783440"/>
                  </a:ext>
                </a:extLst>
              </a:tr>
              <a:tr h="144766">
                <a:tc>
                  <a:txBody>
                    <a:bodyPr/>
                    <a:lstStyle/>
                    <a:p>
                      <a:pPr algn="ctr"/>
                      <a:r>
                        <a:rPr lang="en-GB" sz="700" dirty="0">
                          <a:solidFill>
                            <a:schemeClr val="bg1"/>
                          </a:solidFill>
                          <a:latin typeface="+mn-lt"/>
                          <a:cs typeface="Times New Roman" panose="02020603050405020304" pitchFamily="18" charset="0"/>
                        </a:rPr>
                        <a:t>Line D: 1.3 bar, 4.5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5"/>
                    </a:solidFill>
                  </a:tcPr>
                </a:tc>
                <a:extLst>
                  <a:ext uri="{0D108BD9-81ED-4DB2-BD59-A6C34878D82A}">
                    <a16:rowId xmlns:a16="http://schemas.microsoft.com/office/drawing/2014/main" val="4236402678"/>
                  </a:ext>
                </a:extLst>
              </a:tr>
              <a:tr h="144766">
                <a:tc>
                  <a:txBody>
                    <a:bodyPr/>
                    <a:lstStyle/>
                    <a:p>
                      <a:pPr algn="ctr"/>
                      <a:r>
                        <a:rPr lang="en-GB" sz="700" dirty="0">
                          <a:solidFill>
                            <a:schemeClr val="bg1"/>
                          </a:solidFill>
                          <a:latin typeface="+mn-lt"/>
                          <a:cs typeface="Times New Roman" panose="02020603050405020304" pitchFamily="18" charset="0"/>
                        </a:rPr>
                        <a:t>Line E: 20 bar, 50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5EA"/>
                    </a:solidFill>
                  </a:tcPr>
                </a:tc>
                <a:extLst>
                  <a:ext uri="{0D108BD9-81ED-4DB2-BD59-A6C34878D82A}">
                    <a16:rowId xmlns:a16="http://schemas.microsoft.com/office/drawing/2014/main" val="1178187818"/>
                  </a:ext>
                </a:extLst>
              </a:tr>
              <a:tr h="144766">
                <a:tc>
                  <a:txBody>
                    <a:bodyPr/>
                    <a:lstStyle/>
                    <a:p>
                      <a:pPr algn="ctr"/>
                      <a:r>
                        <a:rPr lang="en-GB" sz="700" dirty="0">
                          <a:solidFill>
                            <a:schemeClr val="bg1"/>
                          </a:solidFill>
                          <a:latin typeface="+mn-lt"/>
                          <a:cs typeface="Times New Roman" panose="02020603050405020304" pitchFamily="18" charset="0"/>
                        </a:rPr>
                        <a:t>Line F: 18 bar, 75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5"/>
                    </a:solidFill>
                  </a:tcPr>
                </a:tc>
                <a:extLst>
                  <a:ext uri="{0D108BD9-81ED-4DB2-BD59-A6C34878D82A}">
                    <a16:rowId xmlns:a16="http://schemas.microsoft.com/office/drawing/2014/main" val="2094035252"/>
                  </a:ext>
                </a:extLst>
              </a:tr>
              <a:tr h="172321">
                <a:tc>
                  <a:txBody>
                    <a:bodyPr/>
                    <a:lstStyle/>
                    <a:p>
                      <a:pPr algn="ctr"/>
                      <a:r>
                        <a:rPr lang="en-GB" sz="700" dirty="0">
                          <a:solidFill>
                            <a:schemeClr val="bg1"/>
                          </a:solidFill>
                          <a:latin typeface="+mn-lt"/>
                          <a:cs typeface="Times New Roman" panose="02020603050405020304" pitchFamily="18" charset="0"/>
                        </a:rPr>
                        <a:t>Vacuum jacket (400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en-GB" sz="700" dirty="0">
                          <a:solidFill>
                            <a:schemeClr val="tx1"/>
                          </a:solidFill>
                          <a:latin typeface="+mn-lt"/>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5EA"/>
                    </a:solidFill>
                  </a:tcPr>
                </a:tc>
                <a:extLst>
                  <a:ext uri="{0D108BD9-81ED-4DB2-BD59-A6C34878D82A}">
                    <a16:rowId xmlns:a16="http://schemas.microsoft.com/office/drawing/2014/main" val="571237105"/>
                  </a:ext>
                </a:extLst>
              </a:tr>
              <a:tr h="172321">
                <a:tc>
                  <a:txBody>
                    <a:bodyPr/>
                    <a:lstStyle/>
                    <a:p>
                      <a:pPr algn="ctr"/>
                      <a:r>
                        <a:rPr lang="en-GB" sz="700" dirty="0">
                          <a:solidFill>
                            <a:schemeClr val="bg1"/>
                          </a:solidFill>
                          <a:latin typeface="+mn-lt"/>
                          <a:cs typeface="Times New Roman" panose="02020603050405020304" pitchFamily="18" charset="0"/>
                        </a:rPr>
                        <a:t>Vacuum jacket (800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700" dirty="0">
                          <a:solidFill>
                            <a:schemeClr val="tx1"/>
                          </a:solidFill>
                          <a:latin typeface="+mn-lt"/>
                          <a:cs typeface="Times New Roman" panose="02020603050405020304" pitchFamily="18" charset="0"/>
                        </a:rPr>
                        <a:t>600*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5"/>
                    </a:solidFill>
                  </a:tcPr>
                </a:tc>
                <a:extLst>
                  <a:ext uri="{0D108BD9-81ED-4DB2-BD59-A6C34878D82A}">
                    <a16:rowId xmlns:a16="http://schemas.microsoft.com/office/drawing/2014/main" val="2423221050"/>
                  </a:ext>
                </a:extLst>
              </a:tr>
            </a:tbl>
          </a:graphicData>
        </a:graphic>
      </p:graphicFrame>
      <p:pic>
        <p:nvPicPr>
          <p:cNvPr id="27" name="Picture 26" descr="A diagram of a service cavern&#10;&#10;Description automatically generated">
            <a:extLst>
              <a:ext uri="{FF2B5EF4-FFF2-40B4-BE49-F238E27FC236}">
                <a16:creationId xmlns:a16="http://schemas.microsoft.com/office/drawing/2014/main" id="{B74A4C6A-C672-2AFB-4803-2649F65AD2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962" y="1496926"/>
            <a:ext cx="2750048" cy="2656215"/>
          </a:xfrm>
          <a:prstGeom prst="rect">
            <a:avLst/>
          </a:prstGeom>
        </p:spPr>
      </p:pic>
      <p:pic>
        <p:nvPicPr>
          <p:cNvPr id="29" name="Picture 28" descr="A circle with different colored circles&#10;&#10;Description automatically generated">
            <a:extLst>
              <a:ext uri="{FF2B5EF4-FFF2-40B4-BE49-F238E27FC236}">
                <a16:creationId xmlns:a16="http://schemas.microsoft.com/office/drawing/2014/main" id="{9589EE61-2B18-3155-9EE7-BAE0B5EF5611}"/>
              </a:ext>
            </a:extLst>
          </p:cNvPr>
          <p:cNvPicPr>
            <a:picLocks noChangeAspect="1"/>
          </p:cNvPicPr>
          <p:nvPr/>
        </p:nvPicPr>
        <p:blipFill>
          <a:blip r:embed="rId4">
            <a:extLst>
              <a:ext uri="{28A0092B-C50C-407E-A947-70E740481C1C}">
                <a14:useLocalDpi xmlns:a14="http://schemas.microsoft.com/office/drawing/2010/main" val="0"/>
              </a:ext>
            </a:extLst>
          </a:blip>
          <a:srcRect r="68900"/>
          <a:stretch/>
        </p:blipFill>
        <p:spPr>
          <a:xfrm>
            <a:off x="3491880" y="3515588"/>
            <a:ext cx="1533028" cy="1589406"/>
          </a:xfrm>
          <a:prstGeom prst="rect">
            <a:avLst/>
          </a:prstGeom>
        </p:spPr>
      </p:pic>
      <p:sp>
        <p:nvSpPr>
          <p:cNvPr id="32" name="TextBox 31">
            <a:extLst>
              <a:ext uri="{FF2B5EF4-FFF2-40B4-BE49-F238E27FC236}">
                <a16:creationId xmlns:a16="http://schemas.microsoft.com/office/drawing/2014/main" id="{FABBF945-BAF0-BB1A-9EBF-53FE470DB420}"/>
              </a:ext>
            </a:extLst>
          </p:cNvPr>
          <p:cNvSpPr txBox="1"/>
          <p:nvPr/>
        </p:nvSpPr>
        <p:spPr>
          <a:xfrm>
            <a:off x="3033363" y="3147035"/>
            <a:ext cx="2109873" cy="246221"/>
          </a:xfrm>
          <a:prstGeom prst="rect">
            <a:avLst/>
          </a:prstGeom>
          <a:noFill/>
        </p:spPr>
        <p:txBody>
          <a:bodyPr wrap="none" rtlCol="0">
            <a:spAutoFit/>
          </a:bodyPr>
          <a:lstStyle/>
          <a:p>
            <a:pPr algn="l"/>
            <a:r>
              <a:rPr lang="en-GB" sz="1000" i="1" dirty="0"/>
              <a:t>*+100 mm for bellows and flanges</a:t>
            </a:r>
          </a:p>
        </p:txBody>
      </p:sp>
      <p:pic>
        <p:nvPicPr>
          <p:cNvPr id="2" name="Picture 1">
            <a:extLst>
              <a:ext uri="{FF2B5EF4-FFF2-40B4-BE49-F238E27FC236}">
                <a16:creationId xmlns:a16="http://schemas.microsoft.com/office/drawing/2014/main" id="{A1C8FC03-66BA-1F7F-83E6-B87C97995A5C}"/>
              </a:ext>
            </a:extLst>
          </p:cNvPr>
          <p:cNvPicPr>
            <a:picLocks noChangeAspect="1"/>
          </p:cNvPicPr>
          <p:nvPr/>
        </p:nvPicPr>
        <p:blipFill>
          <a:blip r:embed="rId5"/>
          <a:srcRect t="2714" r="23172"/>
          <a:stretch/>
        </p:blipFill>
        <p:spPr>
          <a:xfrm>
            <a:off x="8208434" y="408439"/>
            <a:ext cx="909264" cy="807561"/>
          </a:xfrm>
          <a:prstGeom prst="rect">
            <a:avLst/>
          </a:prstGeom>
        </p:spPr>
      </p:pic>
      <p:pic>
        <p:nvPicPr>
          <p:cNvPr id="4" name="Picture 3">
            <a:extLst>
              <a:ext uri="{FF2B5EF4-FFF2-40B4-BE49-F238E27FC236}">
                <a16:creationId xmlns:a16="http://schemas.microsoft.com/office/drawing/2014/main" id="{CE6A167E-BA22-F65A-785A-B6A45B8F365F}"/>
              </a:ext>
            </a:extLst>
          </p:cNvPr>
          <p:cNvPicPr>
            <a:picLocks noChangeAspect="1"/>
          </p:cNvPicPr>
          <p:nvPr/>
        </p:nvPicPr>
        <p:blipFill>
          <a:blip r:embed="rId6"/>
          <a:stretch>
            <a:fillRect/>
          </a:stretch>
        </p:blipFill>
        <p:spPr>
          <a:xfrm>
            <a:off x="5100199" y="1351684"/>
            <a:ext cx="4033969" cy="3203134"/>
          </a:xfrm>
          <a:prstGeom prst="rect">
            <a:avLst/>
          </a:prstGeom>
        </p:spPr>
      </p:pic>
      <p:sp>
        <p:nvSpPr>
          <p:cNvPr id="7" name="Textfeld 4">
            <a:extLst>
              <a:ext uri="{FF2B5EF4-FFF2-40B4-BE49-F238E27FC236}">
                <a16:creationId xmlns:a16="http://schemas.microsoft.com/office/drawing/2014/main" id="{20EC919D-3C7E-C6E4-E056-23755B0FB84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9" name="TextBox 8">
            <a:extLst>
              <a:ext uri="{FF2B5EF4-FFF2-40B4-BE49-F238E27FC236}">
                <a16:creationId xmlns:a16="http://schemas.microsoft.com/office/drawing/2014/main" id="{905D9289-295A-B5A9-9C7F-54315718C948}"/>
              </a:ext>
            </a:extLst>
          </p:cNvPr>
          <p:cNvSpPr txBox="1"/>
          <p:nvPr/>
        </p:nvSpPr>
        <p:spPr>
          <a:xfrm>
            <a:off x="4981815" y="1494319"/>
            <a:ext cx="1944216" cy="553998"/>
          </a:xfrm>
          <a:prstGeom prst="rect">
            <a:avLst/>
          </a:prstGeom>
          <a:solidFill>
            <a:schemeClr val="accent2">
              <a:lumMod val="40000"/>
              <a:lumOff val="60000"/>
            </a:schemeClr>
          </a:solidFill>
        </p:spPr>
        <p:txBody>
          <a:bodyPr wrap="square" rtlCol="0">
            <a:spAutoFit/>
          </a:bodyPr>
          <a:lstStyle/>
          <a:p>
            <a:pPr algn="just"/>
            <a:r>
              <a:rPr lang="en-GB" sz="1000" dirty="0"/>
              <a:t>The RF configuration does not change anymore allowing the run at Z, W or H operation</a:t>
            </a:r>
          </a:p>
        </p:txBody>
      </p:sp>
    </p:spTree>
    <p:extLst>
      <p:ext uri="{BB962C8B-B14F-4D97-AF65-F5344CB8AC3E}">
        <p14:creationId xmlns:p14="http://schemas.microsoft.com/office/powerpoint/2010/main" val="439820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mputer graphics of a room&#10;&#10;Description automatically generated">
            <a:extLst>
              <a:ext uri="{FF2B5EF4-FFF2-40B4-BE49-F238E27FC236}">
                <a16:creationId xmlns:a16="http://schemas.microsoft.com/office/drawing/2014/main" id="{E5A95300-6CB5-DE84-E8E7-80C4EF24C56B}"/>
              </a:ext>
            </a:extLst>
          </p:cNvPr>
          <p:cNvPicPr>
            <a:picLocks noChangeAspect="1"/>
          </p:cNvPicPr>
          <p:nvPr/>
        </p:nvPicPr>
        <p:blipFill>
          <a:blip r:embed="rId2">
            <a:extLst>
              <a:ext uri="{28A0092B-C50C-407E-A947-70E740481C1C}">
                <a14:useLocalDpi xmlns:a14="http://schemas.microsoft.com/office/drawing/2010/main" val="0"/>
              </a:ext>
            </a:extLst>
          </a:blip>
          <a:srcRect l="38868" t="2072" r="24919"/>
          <a:stretch/>
        </p:blipFill>
        <p:spPr>
          <a:xfrm>
            <a:off x="704396" y="955300"/>
            <a:ext cx="2848403" cy="4070956"/>
          </a:xfrm>
          <a:prstGeom prst="rect">
            <a:avLst/>
          </a:prstGeom>
        </p:spPr>
      </p:pic>
      <p:pic>
        <p:nvPicPr>
          <p:cNvPr id="13" name="Picture 12" descr="A diagram of a factory&#10;&#10;Description automatically generated">
            <a:extLst>
              <a:ext uri="{FF2B5EF4-FFF2-40B4-BE49-F238E27FC236}">
                <a16:creationId xmlns:a16="http://schemas.microsoft.com/office/drawing/2014/main" id="{4DF7F39E-C8F6-B4F5-BB94-ACD22FA74EF8}"/>
              </a:ext>
            </a:extLst>
          </p:cNvPr>
          <p:cNvPicPr>
            <a:picLocks noChangeAspect="1"/>
          </p:cNvPicPr>
          <p:nvPr/>
        </p:nvPicPr>
        <p:blipFill>
          <a:blip r:embed="rId3">
            <a:extLst>
              <a:ext uri="{28A0092B-C50C-407E-A947-70E740481C1C}">
                <a14:useLocalDpi xmlns:a14="http://schemas.microsoft.com/office/drawing/2010/main" val="0"/>
              </a:ext>
            </a:extLst>
          </a:blip>
          <a:srcRect l="26563" t="10569" r="17750" b="7005"/>
          <a:stretch/>
        </p:blipFill>
        <p:spPr>
          <a:xfrm>
            <a:off x="5589857" y="1560279"/>
            <a:ext cx="3256275" cy="2435137"/>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28</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3" name="TextBox 62">
            <a:extLst>
              <a:ext uri="{FF2B5EF4-FFF2-40B4-BE49-F238E27FC236}">
                <a16:creationId xmlns:a16="http://schemas.microsoft.com/office/drawing/2014/main" id="{F8614402-7880-465A-AD71-4C1387EDBA93}"/>
              </a:ext>
            </a:extLst>
          </p:cNvPr>
          <p:cNvSpPr txBox="1"/>
          <p:nvPr/>
        </p:nvSpPr>
        <p:spPr>
          <a:xfrm>
            <a:off x="7884368" y="4634043"/>
            <a:ext cx="1207732" cy="276999"/>
          </a:xfrm>
          <a:prstGeom prst="rect">
            <a:avLst/>
          </a:prstGeom>
          <a:solidFill>
            <a:srgbClr val="FFC000"/>
          </a:solidFill>
          <a:ln>
            <a:solidFill>
              <a:srgbClr val="FFC000"/>
            </a:solidFill>
          </a:ln>
        </p:spPr>
        <p:txBody>
          <a:bodyPr wrap="square" rtlCol="0">
            <a:spAutoFit/>
          </a:bodyPr>
          <a:lstStyle/>
          <a:p>
            <a:pPr algn="ctr"/>
            <a:r>
              <a:rPr lang="en-US" sz="1200" dirty="0"/>
              <a:t>Collider Center</a:t>
            </a:r>
            <a:endParaRPr lang="en-GB" sz="1200" dirty="0"/>
          </a:p>
        </p:txBody>
      </p:sp>
      <p:cxnSp>
        <p:nvCxnSpPr>
          <p:cNvPr id="64" name="Straight Arrow Connector 63">
            <a:extLst>
              <a:ext uri="{FF2B5EF4-FFF2-40B4-BE49-F238E27FC236}">
                <a16:creationId xmlns:a16="http://schemas.microsoft.com/office/drawing/2014/main" id="{A764284B-85D1-4124-B60A-760CA427386E}"/>
              </a:ext>
            </a:extLst>
          </p:cNvPr>
          <p:cNvCxnSpPr>
            <a:cxnSpLocks/>
          </p:cNvCxnSpPr>
          <p:nvPr/>
        </p:nvCxnSpPr>
        <p:spPr>
          <a:xfrm>
            <a:off x="8157713" y="5069735"/>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2D6A55F6-4ED9-60CE-C8B9-035C706E187A}"/>
              </a:ext>
            </a:extLst>
          </p:cNvPr>
          <p:cNvSpPr/>
          <p:nvPr/>
        </p:nvSpPr>
        <p:spPr>
          <a:xfrm>
            <a:off x="5673677" y="990832"/>
            <a:ext cx="1685077" cy="276999"/>
          </a:xfrm>
          <a:prstGeom prst="rect">
            <a:avLst/>
          </a:prstGeom>
        </p:spPr>
        <p:txBody>
          <a:bodyPr wrap="square">
            <a:spAutoFit/>
          </a:bodyPr>
          <a:lstStyle/>
          <a:p>
            <a:pPr algn="ctr"/>
            <a:r>
              <a:rPr lang="en-US" sz="1200" dirty="0">
                <a:solidFill>
                  <a:srgbClr val="FF0000"/>
                </a:solidFill>
              </a:rPr>
              <a:t>HV Bunker</a:t>
            </a:r>
          </a:p>
        </p:txBody>
      </p:sp>
      <p:sp>
        <p:nvSpPr>
          <p:cNvPr id="30" name="Rectangle 29">
            <a:extLst>
              <a:ext uri="{FF2B5EF4-FFF2-40B4-BE49-F238E27FC236}">
                <a16:creationId xmlns:a16="http://schemas.microsoft.com/office/drawing/2014/main" id="{C2BD299F-E54A-C9EA-94F6-9586C3DEDA5A}"/>
              </a:ext>
            </a:extLst>
          </p:cNvPr>
          <p:cNvSpPr/>
          <p:nvPr/>
        </p:nvSpPr>
        <p:spPr>
          <a:xfrm>
            <a:off x="7360458" y="4069259"/>
            <a:ext cx="1695122" cy="276999"/>
          </a:xfrm>
          <a:prstGeom prst="rect">
            <a:avLst/>
          </a:prstGeom>
        </p:spPr>
        <p:txBody>
          <a:bodyPr wrap="square">
            <a:spAutoFit/>
          </a:bodyPr>
          <a:lstStyle/>
          <a:p>
            <a:pPr algn="ctr"/>
            <a:r>
              <a:rPr lang="en-US" sz="1200" dirty="0">
                <a:solidFill>
                  <a:schemeClr val="tx1">
                    <a:lumMod val="75000"/>
                    <a:lumOff val="25000"/>
                  </a:schemeClr>
                </a:solidFill>
              </a:rPr>
              <a:t>Faraday cage </a:t>
            </a:r>
          </a:p>
        </p:txBody>
      </p:sp>
      <p:cxnSp>
        <p:nvCxnSpPr>
          <p:cNvPr id="32" name="Straight Arrow Connector 31">
            <a:extLst>
              <a:ext uri="{FF2B5EF4-FFF2-40B4-BE49-F238E27FC236}">
                <a16:creationId xmlns:a16="http://schemas.microsoft.com/office/drawing/2014/main" id="{37E6320D-53DD-19DA-EE1D-EA1146B83FD1}"/>
              </a:ext>
            </a:extLst>
          </p:cNvPr>
          <p:cNvCxnSpPr>
            <a:cxnSpLocks/>
          </p:cNvCxnSpPr>
          <p:nvPr/>
        </p:nvCxnSpPr>
        <p:spPr>
          <a:xfrm flipH="1" flipV="1">
            <a:off x="7910742" y="3030618"/>
            <a:ext cx="246971" cy="10278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2403EDA7-FA1A-83B1-915D-E4A0E44AAE5D}"/>
              </a:ext>
            </a:extLst>
          </p:cNvPr>
          <p:cNvCxnSpPr>
            <a:cxnSpLocks/>
          </p:cNvCxnSpPr>
          <p:nvPr/>
        </p:nvCxnSpPr>
        <p:spPr>
          <a:xfrm>
            <a:off x="5039822" y="1612469"/>
            <a:ext cx="900330" cy="4686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Rectangle 33">
            <a:extLst>
              <a:ext uri="{FF2B5EF4-FFF2-40B4-BE49-F238E27FC236}">
                <a16:creationId xmlns:a16="http://schemas.microsoft.com/office/drawing/2014/main" id="{EEF34040-53CD-CD96-0D6A-A438500E1B7D}"/>
              </a:ext>
            </a:extLst>
          </p:cNvPr>
          <p:cNvSpPr/>
          <p:nvPr/>
        </p:nvSpPr>
        <p:spPr>
          <a:xfrm>
            <a:off x="3952493" y="1277113"/>
            <a:ext cx="2464980" cy="276999"/>
          </a:xfrm>
          <a:prstGeom prst="rect">
            <a:avLst/>
          </a:prstGeom>
        </p:spPr>
        <p:txBody>
          <a:bodyPr wrap="square">
            <a:spAutoFit/>
          </a:bodyPr>
          <a:lstStyle/>
          <a:p>
            <a:r>
              <a:rPr lang="en-US" sz="1200" dirty="0"/>
              <a:t>Klystron, circulator &amp; rack</a:t>
            </a:r>
          </a:p>
        </p:txBody>
      </p:sp>
      <p:cxnSp>
        <p:nvCxnSpPr>
          <p:cNvPr id="37" name="Straight Arrow Connector 36">
            <a:extLst>
              <a:ext uri="{FF2B5EF4-FFF2-40B4-BE49-F238E27FC236}">
                <a16:creationId xmlns:a16="http://schemas.microsoft.com/office/drawing/2014/main" id="{9D0E64FE-D812-FE36-6C55-D216170F8816}"/>
              </a:ext>
            </a:extLst>
          </p:cNvPr>
          <p:cNvCxnSpPr>
            <a:cxnSpLocks/>
          </p:cNvCxnSpPr>
          <p:nvPr/>
        </p:nvCxnSpPr>
        <p:spPr>
          <a:xfrm>
            <a:off x="6550651" y="1390549"/>
            <a:ext cx="216024" cy="9528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platzhalter 3">
            <a:extLst>
              <a:ext uri="{FF2B5EF4-FFF2-40B4-BE49-F238E27FC236}">
                <a16:creationId xmlns:a16="http://schemas.microsoft.com/office/drawing/2014/main" id="{507A8204-F442-ADBB-D3D5-B622D691FC33}"/>
              </a:ext>
            </a:extLst>
          </p:cNvPr>
          <p:cNvSpPr txBox="1">
            <a:spLocks/>
          </p:cNvSpPr>
          <p:nvPr/>
        </p:nvSpPr>
        <p:spPr>
          <a:xfrm>
            <a:off x="-15273" y="411510"/>
            <a:ext cx="8743172" cy="338554"/>
          </a:xfrm>
          <a:prstGeom prst="rect">
            <a:avLst/>
          </a:prstGeom>
        </p:spPr>
        <p:txBody>
          <a:bodyPr vert="horz" lIns="91440" tIns="45720" rIns="91440" bIns="45720" rtlCol="0">
            <a:norm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spcBef>
                <a:spcPts val="500"/>
              </a:spcBef>
              <a:defRPr/>
            </a:pPr>
            <a:r>
              <a:rPr lang="en-US" sz="2000" u="sng"/>
              <a:t>FCC-ee RF Machine tunnel &amp; Klystron Gallery cross section</a:t>
            </a:r>
            <a:r>
              <a:rPr lang="en-US" sz="2400" u="sng"/>
              <a:t> </a:t>
            </a:r>
            <a:r>
              <a:rPr lang="en-US" sz="1050" u="sng"/>
              <a:t>(ttbar machine)</a:t>
            </a:r>
            <a:endParaRPr lang="en-US" dirty="0"/>
          </a:p>
        </p:txBody>
      </p:sp>
      <p:cxnSp>
        <p:nvCxnSpPr>
          <p:cNvPr id="8" name="Straight Arrow Connector 7">
            <a:extLst>
              <a:ext uri="{FF2B5EF4-FFF2-40B4-BE49-F238E27FC236}">
                <a16:creationId xmlns:a16="http://schemas.microsoft.com/office/drawing/2014/main" id="{3304B190-B54A-7CCD-DAF0-838155BC379E}"/>
              </a:ext>
            </a:extLst>
          </p:cNvPr>
          <p:cNvCxnSpPr>
            <a:cxnSpLocks/>
          </p:cNvCxnSpPr>
          <p:nvPr/>
        </p:nvCxnSpPr>
        <p:spPr>
          <a:xfrm flipH="1">
            <a:off x="2377606" y="1046694"/>
            <a:ext cx="364103" cy="16930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6449500-8D49-E094-1391-D893E2457151}"/>
              </a:ext>
            </a:extLst>
          </p:cNvPr>
          <p:cNvSpPr txBox="1"/>
          <p:nvPr/>
        </p:nvSpPr>
        <p:spPr>
          <a:xfrm>
            <a:off x="2460667" y="774881"/>
            <a:ext cx="1268296" cy="276999"/>
          </a:xfrm>
          <a:prstGeom prst="rect">
            <a:avLst/>
          </a:prstGeom>
          <a:noFill/>
        </p:spPr>
        <p:txBody>
          <a:bodyPr wrap="none" rtlCol="0">
            <a:spAutoFit/>
          </a:bodyPr>
          <a:lstStyle/>
          <a:p>
            <a:r>
              <a:rPr lang="en-GB" sz="1200" dirty="0">
                <a:solidFill>
                  <a:srgbClr val="8787A4"/>
                </a:solidFill>
              </a:rPr>
              <a:t>Klystron Gallery</a:t>
            </a:r>
          </a:p>
        </p:txBody>
      </p:sp>
      <p:cxnSp>
        <p:nvCxnSpPr>
          <p:cNvPr id="15" name="Straight Arrow Connector 14">
            <a:extLst>
              <a:ext uri="{FF2B5EF4-FFF2-40B4-BE49-F238E27FC236}">
                <a16:creationId xmlns:a16="http://schemas.microsoft.com/office/drawing/2014/main" id="{9F1E967A-BE7E-4108-F6E0-F2D56355C679}"/>
              </a:ext>
            </a:extLst>
          </p:cNvPr>
          <p:cNvCxnSpPr>
            <a:cxnSpLocks/>
          </p:cNvCxnSpPr>
          <p:nvPr/>
        </p:nvCxnSpPr>
        <p:spPr>
          <a:xfrm flipV="1">
            <a:off x="867697" y="4432891"/>
            <a:ext cx="317664" cy="365553"/>
          </a:xfrm>
          <a:prstGeom prst="straightConnector1">
            <a:avLst/>
          </a:prstGeom>
          <a:ln w="190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58BEFAF-7232-C6E2-3DEE-068117E7EAEE}"/>
              </a:ext>
            </a:extLst>
          </p:cNvPr>
          <p:cNvSpPr txBox="1"/>
          <p:nvPr/>
        </p:nvSpPr>
        <p:spPr>
          <a:xfrm>
            <a:off x="35496" y="4773077"/>
            <a:ext cx="1223412" cy="276999"/>
          </a:xfrm>
          <a:prstGeom prst="rect">
            <a:avLst/>
          </a:prstGeom>
          <a:noFill/>
        </p:spPr>
        <p:txBody>
          <a:bodyPr wrap="none" rtlCol="0">
            <a:spAutoFit/>
          </a:bodyPr>
          <a:lstStyle/>
          <a:p>
            <a:r>
              <a:rPr lang="en-GB" sz="1200" dirty="0"/>
              <a:t>Machine tunnel</a:t>
            </a:r>
          </a:p>
        </p:txBody>
      </p:sp>
      <p:cxnSp>
        <p:nvCxnSpPr>
          <p:cNvPr id="17" name="Straight Arrow Connector 16">
            <a:extLst>
              <a:ext uri="{FF2B5EF4-FFF2-40B4-BE49-F238E27FC236}">
                <a16:creationId xmlns:a16="http://schemas.microsoft.com/office/drawing/2014/main" id="{6458D1E5-E51A-5E8B-C3A0-8FD2A359BD10}"/>
              </a:ext>
            </a:extLst>
          </p:cNvPr>
          <p:cNvCxnSpPr>
            <a:cxnSpLocks/>
          </p:cNvCxnSpPr>
          <p:nvPr/>
        </p:nvCxnSpPr>
        <p:spPr>
          <a:xfrm>
            <a:off x="643590" y="2990778"/>
            <a:ext cx="635328" cy="340186"/>
          </a:xfrm>
          <a:prstGeom prst="straightConnector1">
            <a:avLst/>
          </a:prstGeom>
          <a:ln w="19050">
            <a:solidFill>
              <a:srgbClr val="8A8AA8"/>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A64DDAB-8ACC-09F7-E5A8-0C34A8B33660}"/>
              </a:ext>
            </a:extLst>
          </p:cNvPr>
          <p:cNvSpPr txBox="1"/>
          <p:nvPr/>
        </p:nvSpPr>
        <p:spPr>
          <a:xfrm>
            <a:off x="44547" y="2713779"/>
            <a:ext cx="1278620" cy="276999"/>
          </a:xfrm>
          <a:prstGeom prst="rect">
            <a:avLst/>
          </a:prstGeom>
          <a:noFill/>
        </p:spPr>
        <p:txBody>
          <a:bodyPr wrap="none" rtlCol="0">
            <a:spAutoFit/>
          </a:bodyPr>
          <a:lstStyle/>
          <a:p>
            <a:r>
              <a:rPr lang="en-GB" sz="1200" dirty="0">
                <a:solidFill>
                  <a:srgbClr val="8787A4"/>
                </a:solidFill>
              </a:rPr>
              <a:t>Waveguide duct</a:t>
            </a:r>
          </a:p>
        </p:txBody>
      </p:sp>
      <p:cxnSp>
        <p:nvCxnSpPr>
          <p:cNvPr id="19" name="Straight Connector 18">
            <a:extLst>
              <a:ext uri="{FF2B5EF4-FFF2-40B4-BE49-F238E27FC236}">
                <a16:creationId xmlns:a16="http://schemas.microsoft.com/office/drawing/2014/main" id="{6C27F0B9-666F-996C-B71A-52C31293F737}"/>
              </a:ext>
            </a:extLst>
          </p:cNvPr>
          <p:cNvCxnSpPr>
            <a:cxnSpLocks/>
          </p:cNvCxnSpPr>
          <p:nvPr/>
        </p:nvCxnSpPr>
        <p:spPr>
          <a:xfrm>
            <a:off x="1629864" y="2414993"/>
            <a:ext cx="1366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455695F-8689-8DED-02B5-8B454AF1309D}"/>
              </a:ext>
            </a:extLst>
          </p:cNvPr>
          <p:cNvCxnSpPr>
            <a:cxnSpLocks/>
          </p:cNvCxnSpPr>
          <p:nvPr/>
        </p:nvCxnSpPr>
        <p:spPr>
          <a:xfrm>
            <a:off x="1701872" y="2427734"/>
            <a:ext cx="0" cy="144016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5321694-398D-C6A6-F2BB-ADC9A28A3049}"/>
              </a:ext>
            </a:extLst>
          </p:cNvPr>
          <p:cNvCxnSpPr>
            <a:cxnSpLocks/>
          </p:cNvCxnSpPr>
          <p:nvPr/>
        </p:nvCxnSpPr>
        <p:spPr>
          <a:xfrm>
            <a:off x="1629864" y="3867894"/>
            <a:ext cx="1366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106941F-E5B2-5A82-456D-36C7C6C3B85F}"/>
              </a:ext>
            </a:extLst>
          </p:cNvPr>
          <p:cNvSpPr txBox="1"/>
          <p:nvPr/>
        </p:nvSpPr>
        <p:spPr>
          <a:xfrm rot="5400000">
            <a:off x="1493017" y="3110995"/>
            <a:ext cx="779425" cy="276999"/>
          </a:xfrm>
          <a:prstGeom prst="rect">
            <a:avLst/>
          </a:prstGeom>
          <a:noFill/>
        </p:spPr>
        <p:txBody>
          <a:bodyPr wrap="square" rtlCol="0">
            <a:spAutoFit/>
          </a:bodyPr>
          <a:lstStyle/>
          <a:p>
            <a:pPr algn="l"/>
            <a:r>
              <a:rPr lang="en-GB" sz="1200" dirty="0"/>
              <a:t>10 000</a:t>
            </a:r>
          </a:p>
        </p:txBody>
      </p:sp>
      <p:pic>
        <p:nvPicPr>
          <p:cNvPr id="29" name="Picture 28" descr="A picture containing microscope, miller&#10;&#10;Description automatically generated">
            <a:extLst>
              <a:ext uri="{FF2B5EF4-FFF2-40B4-BE49-F238E27FC236}">
                <a16:creationId xmlns:a16="http://schemas.microsoft.com/office/drawing/2014/main" id="{1023422C-06D4-0EB9-6270-18C6EE9C5EA4}"/>
              </a:ext>
            </a:extLst>
          </p:cNvPr>
          <p:cNvPicPr>
            <a:picLocks noChangeAspect="1"/>
          </p:cNvPicPr>
          <p:nvPr/>
        </p:nvPicPr>
        <p:blipFill rotWithShape="1">
          <a:blip r:embed="rId5">
            <a:extLst>
              <a:ext uri="{28A0092B-C50C-407E-A947-70E740481C1C}">
                <a14:useLocalDpi xmlns:a14="http://schemas.microsoft.com/office/drawing/2010/main" val="0"/>
              </a:ext>
            </a:extLst>
          </a:blip>
          <a:srcRect l="34146" t="5201" r="28496" b="8001"/>
          <a:stretch/>
        </p:blipFill>
        <p:spPr>
          <a:xfrm>
            <a:off x="3704372" y="1969611"/>
            <a:ext cx="1595453" cy="2088863"/>
          </a:xfrm>
          <a:prstGeom prst="rect">
            <a:avLst/>
          </a:prstGeom>
        </p:spPr>
      </p:pic>
      <p:cxnSp>
        <p:nvCxnSpPr>
          <p:cNvPr id="39" name="Straight Arrow Connector 38">
            <a:extLst>
              <a:ext uri="{FF2B5EF4-FFF2-40B4-BE49-F238E27FC236}">
                <a16:creationId xmlns:a16="http://schemas.microsoft.com/office/drawing/2014/main" id="{110B4E34-EC6C-55C1-9EAF-B09F1093E23C}"/>
              </a:ext>
            </a:extLst>
          </p:cNvPr>
          <p:cNvCxnSpPr>
            <a:cxnSpLocks/>
          </p:cNvCxnSpPr>
          <p:nvPr/>
        </p:nvCxnSpPr>
        <p:spPr>
          <a:xfrm flipH="1">
            <a:off x="4608004" y="1611006"/>
            <a:ext cx="425121" cy="5119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a:extLst>
              <a:ext uri="{FF2B5EF4-FFF2-40B4-BE49-F238E27FC236}">
                <a16:creationId xmlns:a16="http://schemas.microsoft.com/office/drawing/2014/main" id="{55628BE6-DCE6-B33D-D1E4-F274607B9657}"/>
              </a:ext>
            </a:extLst>
          </p:cNvPr>
          <p:cNvPicPr>
            <a:picLocks noChangeAspect="1"/>
          </p:cNvPicPr>
          <p:nvPr/>
        </p:nvPicPr>
        <p:blipFill>
          <a:blip r:embed="rId6"/>
          <a:srcRect t="2714" r="23172"/>
          <a:stretch/>
        </p:blipFill>
        <p:spPr>
          <a:xfrm>
            <a:off x="8208434" y="408439"/>
            <a:ext cx="909264" cy="807561"/>
          </a:xfrm>
          <a:prstGeom prst="rect">
            <a:avLst/>
          </a:prstGeom>
        </p:spPr>
      </p:pic>
      <p:sp>
        <p:nvSpPr>
          <p:cNvPr id="2" name="Textfeld 4">
            <a:extLst>
              <a:ext uri="{FF2B5EF4-FFF2-40B4-BE49-F238E27FC236}">
                <a16:creationId xmlns:a16="http://schemas.microsoft.com/office/drawing/2014/main" id="{356B32BD-F05B-37F4-A844-2227A1D2305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4" name="TextBox 3">
            <a:extLst>
              <a:ext uri="{FF2B5EF4-FFF2-40B4-BE49-F238E27FC236}">
                <a16:creationId xmlns:a16="http://schemas.microsoft.com/office/drawing/2014/main" id="{EC292359-4FAF-F879-E139-88D9551217EC}"/>
              </a:ext>
            </a:extLst>
          </p:cNvPr>
          <p:cNvSpPr txBox="1"/>
          <p:nvPr/>
        </p:nvSpPr>
        <p:spPr>
          <a:xfrm>
            <a:off x="4820564" y="4069259"/>
            <a:ext cx="2664296" cy="1010213"/>
          </a:xfrm>
          <a:prstGeom prst="rect">
            <a:avLst/>
          </a:prstGeom>
          <a:noFill/>
        </p:spPr>
        <p:txBody>
          <a:bodyPr wrap="square" rtlCol="0">
            <a:spAutoFit/>
          </a:bodyPr>
          <a:lstStyle/>
          <a:p>
            <a:pPr algn="l">
              <a:lnSpc>
                <a:spcPts val="3700"/>
              </a:lnSpc>
            </a:pPr>
            <a:r>
              <a:rPr lang="en-US" sz="3000" dirty="0"/>
              <a:t>Klystron longitudinal</a:t>
            </a:r>
            <a:endParaRPr lang="en-GB" sz="3000" dirty="0"/>
          </a:p>
        </p:txBody>
      </p:sp>
      <p:sp>
        <p:nvSpPr>
          <p:cNvPr id="9" name="TextBox 8">
            <a:extLst>
              <a:ext uri="{FF2B5EF4-FFF2-40B4-BE49-F238E27FC236}">
                <a16:creationId xmlns:a16="http://schemas.microsoft.com/office/drawing/2014/main" id="{29B8C887-3DDD-B742-E5DD-DF4AA522B4DA}"/>
              </a:ext>
            </a:extLst>
          </p:cNvPr>
          <p:cNvSpPr txBox="1"/>
          <p:nvPr/>
        </p:nvSpPr>
        <p:spPr>
          <a:xfrm>
            <a:off x="6273257" y="697423"/>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spTree>
    <p:extLst>
      <p:ext uri="{BB962C8B-B14F-4D97-AF65-F5344CB8AC3E}">
        <p14:creationId xmlns:p14="http://schemas.microsoft.com/office/powerpoint/2010/main" val="112986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86DF7-707A-D25F-9865-DEF84918C0BE}"/>
            </a:ext>
          </a:extLst>
        </p:cNvPr>
        <p:cNvGrpSpPr/>
        <p:nvPr/>
      </p:nvGrpSpPr>
      <p:grpSpPr>
        <a:xfrm>
          <a:off x="0" y="0"/>
          <a:ext cx="0" cy="0"/>
          <a:chOff x="0" y="0"/>
          <a:chExt cx="0" cy="0"/>
        </a:xfrm>
      </p:grpSpPr>
      <p:pic>
        <p:nvPicPr>
          <p:cNvPr id="16" name="Picture 15" descr="A video game of a video game&#10;&#10;Description automatically generated">
            <a:extLst>
              <a:ext uri="{FF2B5EF4-FFF2-40B4-BE49-F238E27FC236}">
                <a16:creationId xmlns:a16="http://schemas.microsoft.com/office/drawing/2014/main" id="{1B886D9B-6B8B-3F30-EC5A-47B448C28C44}"/>
              </a:ext>
            </a:extLst>
          </p:cNvPr>
          <p:cNvPicPr>
            <a:picLocks noChangeAspect="1"/>
          </p:cNvPicPr>
          <p:nvPr/>
        </p:nvPicPr>
        <p:blipFill>
          <a:blip r:embed="rId2">
            <a:extLst>
              <a:ext uri="{28A0092B-C50C-407E-A947-70E740481C1C}">
                <a14:useLocalDpi xmlns:a14="http://schemas.microsoft.com/office/drawing/2010/main" val="0"/>
              </a:ext>
            </a:extLst>
          </a:blip>
          <a:srcRect t="41851" b="40761"/>
          <a:stretch/>
        </p:blipFill>
        <p:spPr>
          <a:xfrm>
            <a:off x="357467" y="1594571"/>
            <a:ext cx="8469291" cy="744025"/>
          </a:xfrm>
          <a:prstGeom prst="rect">
            <a:avLst/>
          </a:prstGeom>
        </p:spPr>
      </p:pic>
      <p:sp>
        <p:nvSpPr>
          <p:cNvPr id="3" name="Espace réservé du numéro de diapositive 2">
            <a:extLst>
              <a:ext uri="{FF2B5EF4-FFF2-40B4-BE49-F238E27FC236}">
                <a16:creationId xmlns:a16="http://schemas.microsoft.com/office/drawing/2014/main" id="{8835FDED-F0B5-DDF6-B09A-EC639D6D8DEC}"/>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29</a:t>
            </a:fld>
            <a:endParaRPr lang="en-US" noProof="0" dirty="0"/>
          </a:p>
        </p:txBody>
      </p:sp>
      <p:sp>
        <p:nvSpPr>
          <p:cNvPr id="10" name="Textplatzhalter 3">
            <a:extLst>
              <a:ext uri="{FF2B5EF4-FFF2-40B4-BE49-F238E27FC236}">
                <a16:creationId xmlns:a16="http://schemas.microsoft.com/office/drawing/2014/main" id="{E54E1AB6-F3DA-FBF5-21A1-B73720043FEA}"/>
              </a:ext>
            </a:extLst>
          </p:cNvPr>
          <p:cNvSpPr txBox="1">
            <a:spLocks/>
          </p:cNvSpPr>
          <p:nvPr/>
        </p:nvSpPr>
        <p:spPr>
          <a:xfrm>
            <a:off x="-15273" y="411510"/>
            <a:ext cx="8743172" cy="338554"/>
          </a:xfrm>
          <a:prstGeom prst="rect">
            <a:avLst/>
          </a:prstGeom>
        </p:spPr>
        <p:txBody>
          <a:bodyPr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Bef>
                <a:spcPts val="500"/>
              </a:spcBef>
              <a:buNone/>
              <a:defRPr/>
            </a:pPr>
            <a:r>
              <a:rPr lang="en-US" sz="2000" u="sng" dirty="0"/>
              <a:t>FCC-</a:t>
            </a:r>
            <a:r>
              <a:rPr lang="en-US" sz="2000" u="sng" dirty="0" err="1"/>
              <a:t>ee</a:t>
            </a:r>
            <a:r>
              <a:rPr lang="en-US" sz="2000" u="sng" dirty="0"/>
              <a:t> Underground Structure study Point L</a:t>
            </a:r>
            <a:endParaRPr lang="en-US" dirty="0"/>
          </a:p>
        </p:txBody>
      </p:sp>
      <p:sp>
        <p:nvSpPr>
          <p:cNvPr id="11" name="TextBox 60">
            <a:extLst>
              <a:ext uri="{FF2B5EF4-FFF2-40B4-BE49-F238E27FC236}">
                <a16:creationId xmlns:a16="http://schemas.microsoft.com/office/drawing/2014/main" id="{4C6320AD-CDC7-3A61-0544-7C1E403C13F0}"/>
              </a:ext>
            </a:extLst>
          </p:cNvPr>
          <p:cNvSpPr txBox="1"/>
          <p:nvPr/>
        </p:nvSpPr>
        <p:spPr>
          <a:xfrm>
            <a:off x="2727762" y="752194"/>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12" name="Straight Arrow Connector 61">
            <a:extLst>
              <a:ext uri="{FF2B5EF4-FFF2-40B4-BE49-F238E27FC236}">
                <a16:creationId xmlns:a16="http://schemas.microsoft.com/office/drawing/2014/main" id="{A3E1B08E-50BA-5CE8-073E-6C74E08D3F9F}"/>
              </a:ext>
            </a:extLst>
          </p:cNvPr>
          <p:cNvCxnSpPr>
            <a:cxnSpLocks/>
          </p:cNvCxnSpPr>
          <p:nvPr/>
        </p:nvCxnSpPr>
        <p:spPr>
          <a:xfrm flipV="1">
            <a:off x="2975297" y="1109024"/>
            <a:ext cx="0" cy="36362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9">
            <a:extLst>
              <a:ext uri="{FF2B5EF4-FFF2-40B4-BE49-F238E27FC236}">
                <a16:creationId xmlns:a16="http://schemas.microsoft.com/office/drawing/2014/main" id="{0B5B4AD3-5D40-B8C1-BAFD-977C235161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cxnSp>
        <p:nvCxnSpPr>
          <p:cNvPr id="30" name="Connecteur droit 29">
            <a:extLst>
              <a:ext uri="{FF2B5EF4-FFF2-40B4-BE49-F238E27FC236}">
                <a16:creationId xmlns:a16="http://schemas.microsoft.com/office/drawing/2014/main" id="{B5D289C2-BAFB-D0BD-130F-B35CDBFED929}"/>
              </a:ext>
            </a:extLst>
          </p:cNvPr>
          <p:cNvCxnSpPr>
            <a:cxnSpLocks/>
          </p:cNvCxnSpPr>
          <p:nvPr/>
        </p:nvCxnSpPr>
        <p:spPr>
          <a:xfrm flipV="1">
            <a:off x="2771800" y="1588295"/>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 name="Straight Arrow Connector 13">
            <a:extLst>
              <a:ext uri="{FF2B5EF4-FFF2-40B4-BE49-F238E27FC236}">
                <a16:creationId xmlns:a16="http://schemas.microsoft.com/office/drawing/2014/main" id="{F758940C-E759-AFE7-5EA1-C1A2E4EE9A8C}"/>
              </a:ext>
            </a:extLst>
          </p:cNvPr>
          <p:cNvCxnSpPr>
            <a:cxnSpLocks/>
          </p:cNvCxnSpPr>
          <p:nvPr/>
        </p:nvCxnSpPr>
        <p:spPr>
          <a:xfrm>
            <a:off x="811863" y="3073277"/>
            <a:ext cx="385102" cy="315206"/>
          </a:xfrm>
          <a:prstGeom prst="straightConnector1">
            <a:avLst/>
          </a:prstGeom>
          <a:ln w="19050">
            <a:solidFill>
              <a:srgbClr val="5D7897"/>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33">
            <a:extLst>
              <a:ext uri="{FF2B5EF4-FFF2-40B4-BE49-F238E27FC236}">
                <a16:creationId xmlns:a16="http://schemas.microsoft.com/office/drawing/2014/main" id="{2D0AD0E2-40EB-9DFC-491F-84FED293D356}"/>
              </a:ext>
            </a:extLst>
          </p:cNvPr>
          <p:cNvCxnSpPr>
            <a:cxnSpLocks/>
          </p:cNvCxnSpPr>
          <p:nvPr/>
        </p:nvCxnSpPr>
        <p:spPr>
          <a:xfrm flipV="1">
            <a:off x="4716016" y="1350450"/>
            <a:ext cx="0" cy="455501"/>
          </a:xfrm>
          <a:prstGeom prst="line">
            <a:avLst/>
          </a:prstGeom>
          <a:ln w="19050">
            <a:solidFill>
              <a:srgbClr val="FFC000"/>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29" name="Rectangle 28">
            <a:extLst>
              <a:ext uri="{FF2B5EF4-FFF2-40B4-BE49-F238E27FC236}">
                <a16:creationId xmlns:a16="http://schemas.microsoft.com/office/drawing/2014/main" id="{953B1936-A8C5-84C8-240F-1F78E105EB05}"/>
              </a:ext>
            </a:extLst>
          </p:cNvPr>
          <p:cNvSpPr/>
          <p:nvPr/>
        </p:nvSpPr>
        <p:spPr>
          <a:xfrm>
            <a:off x="4307961" y="987574"/>
            <a:ext cx="560010" cy="276999"/>
          </a:xfrm>
          <a:prstGeom prst="rect">
            <a:avLst/>
          </a:prstGeom>
        </p:spPr>
        <p:txBody>
          <a:bodyPr wrap="square">
            <a:spAutoFit/>
          </a:bodyPr>
          <a:lstStyle/>
          <a:p>
            <a:r>
              <a:rPr lang="en-US" sz="1200" dirty="0">
                <a:solidFill>
                  <a:srgbClr val="FFC000"/>
                </a:solidFill>
              </a:rPr>
              <a:t>MSS</a:t>
            </a:r>
          </a:p>
        </p:txBody>
      </p:sp>
      <p:sp>
        <p:nvSpPr>
          <p:cNvPr id="33" name="TextBox 32">
            <a:extLst>
              <a:ext uri="{FF2B5EF4-FFF2-40B4-BE49-F238E27FC236}">
                <a16:creationId xmlns:a16="http://schemas.microsoft.com/office/drawing/2014/main" id="{DA74A7A3-8258-5665-2BE6-C0F086BFAC74}"/>
              </a:ext>
            </a:extLst>
          </p:cNvPr>
          <p:cNvSpPr txBox="1"/>
          <p:nvPr/>
        </p:nvSpPr>
        <p:spPr>
          <a:xfrm>
            <a:off x="3830277" y="1128264"/>
            <a:ext cx="1601226" cy="276999"/>
          </a:xfrm>
          <a:prstGeom prst="rect">
            <a:avLst/>
          </a:prstGeom>
          <a:noFill/>
        </p:spPr>
        <p:txBody>
          <a:bodyPr wrap="square" rtlCol="0">
            <a:spAutoFit/>
          </a:bodyPr>
          <a:lstStyle/>
          <a:p>
            <a:r>
              <a:rPr lang="en-GB" sz="1200" dirty="0">
                <a:solidFill>
                  <a:schemeClr val="accent2">
                    <a:lumMod val="50000"/>
                  </a:schemeClr>
                </a:solidFill>
              </a:rPr>
              <a:t>Midpoint RF section</a:t>
            </a:r>
          </a:p>
        </p:txBody>
      </p:sp>
      <p:cxnSp>
        <p:nvCxnSpPr>
          <p:cNvPr id="36" name="Connecteur droit avec flèche 18">
            <a:extLst>
              <a:ext uri="{FF2B5EF4-FFF2-40B4-BE49-F238E27FC236}">
                <a16:creationId xmlns:a16="http://schemas.microsoft.com/office/drawing/2014/main" id="{4F3CDFBA-2971-F1B8-5D45-87E2811FBEDF}"/>
              </a:ext>
            </a:extLst>
          </p:cNvPr>
          <p:cNvCxnSpPr>
            <a:cxnSpLocks/>
          </p:cNvCxnSpPr>
          <p:nvPr/>
        </p:nvCxnSpPr>
        <p:spPr>
          <a:xfrm>
            <a:off x="2819339" y="1579771"/>
            <a:ext cx="176862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18">
            <a:extLst>
              <a:ext uri="{FF2B5EF4-FFF2-40B4-BE49-F238E27FC236}">
                <a16:creationId xmlns:a16="http://schemas.microsoft.com/office/drawing/2014/main" id="{F8687822-D87D-9014-975F-0F80FABE2EAC}"/>
              </a:ext>
            </a:extLst>
          </p:cNvPr>
          <p:cNvCxnSpPr>
            <a:cxnSpLocks/>
          </p:cNvCxnSpPr>
          <p:nvPr/>
        </p:nvCxnSpPr>
        <p:spPr>
          <a:xfrm>
            <a:off x="4861401" y="1579919"/>
            <a:ext cx="1792401" cy="83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29">
            <a:extLst>
              <a:ext uri="{FF2B5EF4-FFF2-40B4-BE49-F238E27FC236}">
                <a16:creationId xmlns:a16="http://schemas.microsoft.com/office/drawing/2014/main" id="{6CAD6CF6-CDD5-8256-3B24-D9B86FF7C29C}"/>
              </a:ext>
            </a:extLst>
          </p:cNvPr>
          <p:cNvCxnSpPr>
            <a:cxnSpLocks/>
          </p:cNvCxnSpPr>
          <p:nvPr/>
        </p:nvCxnSpPr>
        <p:spPr>
          <a:xfrm flipV="1">
            <a:off x="6704877" y="1573478"/>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7" name="Connecteur droit 29">
            <a:extLst>
              <a:ext uri="{FF2B5EF4-FFF2-40B4-BE49-F238E27FC236}">
                <a16:creationId xmlns:a16="http://schemas.microsoft.com/office/drawing/2014/main" id="{E36479E0-CDDA-3D62-9788-D215B9F59E5C}"/>
              </a:ext>
            </a:extLst>
          </p:cNvPr>
          <p:cNvCxnSpPr>
            <a:cxnSpLocks/>
          </p:cNvCxnSpPr>
          <p:nvPr/>
        </p:nvCxnSpPr>
        <p:spPr>
          <a:xfrm flipV="1">
            <a:off x="8676456" y="1565753"/>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9" name="Connecteur droit 29">
            <a:extLst>
              <a:ext uri="{FF2B5EF4-FFF2-40B4-BE49-F238E27FC236}">
                <a16:creationId xmlns:a16="http://schemas.microsoft.com/office/drawing/2014/main" id="{BD05379B-A34A-E018-18A4-9B56C09699DC}"/>
              </a:ext>
            </a:extLst>
          </p:cNvPr>
          <p:cNvCxnSpPr>
            <a:cxnSpLocks/>
          </p:cNvCxnSpPr>
          <p:nvPr/>
        </p:nvCxnSpPr>
        <p:spPr>
          <a:xfrm flipV="1">
            <a:off x="755576" y="1565753"/>
            <a:ext cx="0" cy="43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0" name="Connecteur droit avec flèche 18">
            <a:extLst>
              <a:ext uri="{FF2B5EF4-FFF2-40B4-BE49-F238E27FC236}">
                <a16:creationId xmlns:a16="http://schemas.microsoft.com/office/drawing/2014/main" id="{FB4E9715-9CA2-901F-BB6B-43D5B353E049}"/>
              </a:ext>
            </a:extLst>
          </p:cNvPr>
          <p:cNvCxnSpPr>
            <a:cxnSpLocks/>
          </p:cNvCxnSpPr>
          <p:nvPr/>
        </p:nvCxnSpPr>
        <p:spPr>
          <a:xfrm>
            <a:off x="6785168" y="1588295"/>
            <a:ext cx="1792401" cy="83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18">
            <a:extLst>
              <a:ext uri="{FF2B5EF4-FFF2-40B4-BE49-F238E27FC236}">
                <a16:creationId xmlns:a16="http://schemas.microsoft.com/office/drawing/2014/main" id="{D97153CF-02F3-77EB-A456-D27B59A8B48F}"/>
              </a:ext>
            </a:extLst>
          </p:cNvPr>
          <p:cNvCxnSpPr>
            <a:cxnSpLocks/>
          </p:cNvCxnSpPr>
          <p:nvPr/>
        </p:nvCxnSpPr>
        <p:spPr>
          <a:xfrm>
            <a:off x="881885" y="1596671"/>
            <a:ext cx="176862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ZoneTexte 19">
            <a:extLst>
              <a:ext uri="{FF2B5EF4-FFF2-40B4-BE49-F238E27FC236}">
                <a16:creationId xmlns:a16="http://schemas.microsoft.com/office/drawing/2014/main" id="{15D55C3B-CA1B-2C75-06C9-38A46728347F}"/>
              </a:ext>
            </a:extLst>
          </p:cNvPr>
          <p:cNvSpPr txBox="1"/>
          <p:nvPr/>
        </p:nvSpPr>
        <p:spPr>
          <a:xfrm>
            <a:off x="1425193" y="1357388"/>
            <a:ext cx="560011" cy="246221"/>
          </a:xfrm>
          <a:prstGeom prst="rect">
            <a:avLst/>
          </a:prstGeom>
          <a:noFill/>
        </p:spPr>
        <p:txBody>
          <a:bodyPr wrap="square" rtlCol="0">
            <a:spAutoFit/>
          </a:bodyPr>
          <a:lstStyle/>
          <a:p>
            <a:pPr algn="l"/>
            <a:r>
              <a:rPr lang="fr-FR" sz="1000" dirty="0">
                <a:solidFill>
                  <a:schemeClr val="tx2">
                    <a:lumMod val="75000"/>
                  </a:schemeClr>
                </a:solidFill>
              </a:rPr>
              <a:t>354</a:t>
            </a:r>
            <a:endParaRPr lang="en-GB" sz="1000" dirty="0">
              <a:solidFill>
                <a:schemeClr val="tx2">
                  <a:lumMod val="75000"/>
                </a:schemeClr>
              </a:solidFill>
            </a:endParaRPr>
          </a:p>
        </p:txBody>
      </p:sp>
      <p:sp>
        <p:nvSpPr>
          <p:cNvPr id="48" name="ZoneTexte 19">
            <a:extLst>
              <a:ext uri="{FF2B5EF4-FFF2-40B4-BE49-F238E27FC236}">
                <a16:creationId xmlns:a16="http://schemas.microsoft.com/office/drawing/2014/main" id="{F7DB6AA9-1DB4-E03D-5168-E995AB992FC2}"/>
              </a:ext>
            </a:extLst>
          </p:cNvPr>
          <p:cNvSpPr txBox="1"/>
          <p:nvPr/>
        </p:nvSpPr>
        <p:spPr>
          <a:xfrm>
            <a:off x="3578517" y="1332594"/>
            <a:ext cx="560011" cy="246221"/>
          </a:xfrm>
          <a:prstGeom prst="rect">
            <a:avLst/>
          </a:prstGeom>
          <a:noFill/>
        </p:spPr>
        <p:txBody>
          <a:bodyPr wrap="square" rtlCol="0">
            <a:spAutoFit/>
          </a:bodyPr>
          <a:lstStyle/>
          <a:p>
            <a:pPr algn="l"/>
            <a:r>
              <a:rPr lang="fr-FR" sz="1000" dirty="0">
                <a:solidFill>
                  <a:schemeClr val="tx2">
                    <a:lumMod val="75000"/>
                  </a:schemeClr>
                </a:solidFill>
              </a:rPr>
              <a:t>354</a:t>
            </a:r>
            <a:endParaRPr lang="en-GB" sz="1000" dirty="0">
              <a:solidFill>
                <a:schemeClr val="tx2">
                  <a:lumMod val="75000"/>
                </a:schemeClr>
              </a:solidFill>
            </a:endParaRPr>
          </a:p>
        </p:txBody>
      </p:sp>
      <p:sp>
        <p:nvSpPr>
          <p:cNvPr id="49" name="ZoneTexte 19">
            <a:extLst>
              <a:ext uri="{FF2B5EF4-FFF2-40B4-BE49-F238E27FC236}">
                <a16:creationId xmlns:a16="http://schemas.microsoft.com/office/drawing/2014/main" id="{8A539FA4-7DA1-DECB-28E2-1BCD5AAF491F}"/>
              </a:ext>
            </a:extLst>
          </p:cNvPr>
          <p:cNvSpPr txBox="1"/>
          <p:nvPr/>
        </p:nvSpPr>
        <p:spPr>
          <a:xfrm>
            <a:off x="5587610" y="1350450"/>
            <a:ext cx="560011" cy="246221"/>
          </a:xfrm>
          <a:prstGeom prst="rect">
            <a:avLst/>
          </a:prstGeom>
          <a:noFill/>
        </p:spPr>
        <p:txBody>
          <a:bodyPr wrap="square" rtlCol="0">
            <a:spAutoFit/>
          </a:bodyPr>
          <a:lstStyle/>
          <a:p>
            <a:pPr algn="l"/>
            <a:r>
              <a:rPr lang="fr-FR" sz="1000" dirty="0">
                <a:solidFill>
                  <a:schemeClr val="tx2">
                    <a:lumMod val="75000"/>
                  </a:schemeClr>
                </a:solidFill>
              </a:rPr>
              <a:t>354</a:t>
            </a:r>
            <a:endParaRPr lang="en-GB" sz="1000" dirty="0">
              <a:solidFill>
                <a:schemeClr val="tx2">
                  <a:lumMod val="75000"/>
                </a:schemeClr>
              </a:solidFill>
            </a:endParaRPr>
          </a:p>
        </p:txBody>
      </p:sp>
      <p:sp>
        <p:nvSpPr>
          <p:cNvPr id="50" name="ZoneTexte 19">
            <a:extLst>
              <a:ext uri="{FF2B5EF4-FFF2-40B4-BE49-F238E27FC236}">
                <a16:creationId xmlns:a16="http://schemas.microsoft.com/office/drawing/2014/main" id="{F8B4ADA5-DECB-53DE-C98D-98766F28943B}"/>
              </a:ext>
            </a:extLst>
          </p:cNvPr>
          <p:cNvSpPr txBox="1"/>
          <p:nvPr/>
        </p:nvSpPr>
        <p:spPr>
          <a:xfrm>
            <a:off x="7410661" y="1368451"/>
            <a:ext cx="560011" cy="246221"/>
          </a:xfrm>
          <a:prstGeom prst="rect">
            <a:avLst/>
          </a:prstGeom>
          <a:noFill/>
        </p:spPr>
        <p:txBody>
          <a:bodyPr wrap="square" rtlCol="0">
            <a:spAutoFit/>
          </a:bodyPr>
          <a:lstStyle/>
          <a:p>
            <a:pPr algn="l"/>
            <a:r>
              <a:rPr lang="fr-FR" sz="1000" dirty="0">
                <a:solidFill>
                  <a:schemeClr val="tx2">
                    <a:lumMod val="75000"/>
                  </a:schemeClr>
                </a:solidFill>
              </a:rPr>
              <a:t>354</a:t>
            </a:r>
            <a:endParaRPr lang="en-GB" sz="1000" dirty="0">
              <a:solidFill>
                <a:schemeClr val="tx2">
                  <a:lumMod val="75000"/>
                </a:schemeClr>
              </a:solidFill>
            </a:endParaRPr>
          </a:p>
        </p:txBody>
      </p:sp>
      <p:pic>
        <p:nvPicPr>
          <p:cNvPr id="14" name="Picture 13">
            <a:extLst>
              <a:ext uri="{FF2B5EF4-FFF2-40B4-BE49-F238E27FC236}">
                <a16:creationId xmlns:a16="http://schemas.microsoft.com/office/drawing/2014/main" id="{31645CAE-8F5C-BF44-D0DD-3E6C9272E455}"/>
              </a:ext>
            </a:extLst>
          </p:cNvPr>
          <p:cNvPicPr>
            <a:picLocks noChangeAspect="1"/>
          </p:cNvPicPr>
          <p:nvPr/>
        </p:nvPicPr>
        <p:blipFill>
          <a:blip r:embed="rId4"/>
          <a:srcRect t="2714" r="23172"/>
          <a:stretch/>
        </p:blipFill>
        <p:spPr>
          <a:xfrm>
            <a:off x="8208434" y="408439"/>
            <a:ext cx="909264" cy="807561"/>
          </a:xfrm>
          <a:prstGeom prst="rect">
            <a:avLst/>
          </a:prstGeom>
        </p:spPr>
      </p:pic>
      <p:pic>
        <p:nvPicPr>
          <p:cNvPr id="18" name="Picture 17" descr="A circular object with a blue circle&#10;&#10;Description automatically generated with medium confidence">
            <a:extLst>
              <a:ext uri="{FF2B5EF4-FFF2-40B4-BE49-F238E27FC236}">
                <a16:creationId xmlns:a16="http://schemas.microsoft.com/office/drawing/2014/main" id="{B8A395A8-C2FF-6EA0-8719-2F354DD29948}"/>
              </a:ext>
            </a:extLst>
          </p:cNvPr>
          <p:cNvPicPr>
            <a:picLocks noChangeAspect="1"/>
          </p:cNvPicPr>
          <p:nvPr/>
        </p:nvPicPr>
        <p:blipFill>
          <a:blip r:embed="rId5">
            <a:extLst>
              <a:ext uri="{28A0092B-C50C-407E-A947-70E740481C1C}">
                <a14:useLocalDpi xmlns:a14="http://schemas.microsoft.com/office/drawing/2010/main" val="0"/>
              </a:ext>
            </a:extLst>
          </a:blip>
          <a:srcRect l="39435" t="3530" r="28215" b="3234"/>
          <a:stretch/>
        </p:blipFill>
        <p:spPr>
          <a:xfrm rot="5400000">
            <a:off x="1781800" y="1833108"/>
            <a:ext cx="2565404" cy="3735075"/>
          </a:xfrm>
          <a:prstGeom prst="rect">
            <a:avLst/>
          </a:prstGeom>
        </p:spPr>
      </p:pic>
      <p:sp>
        <p:nvSpPr>
          <p:cNvPr id="22" name="TextBox 19">
            <a:extLst>
              <a:ext uri="{FF2B5EF4-FFF2-40B4-BE49-F238E27FC236}">
                <a16:creationId xmlns:a16="http://schemas.microsoft.com/office/drawing/2014/main" id="{167737D9-C4DC-CF0F-346B-611D955EDE72}"/>
              </a:ext>
            </a:extLst>
          </p:cNvPr>
          <p:cNvSpPr txBox="1"/>
          <p:nvPr/>
        </p:nvSpPr>
        <p:spPr>
          <a:xfrm>
            <a:off x="0" y="2808684"/>
            <a:ext cx="1691680" cy="276999"/>
          </a:xfrm>
          <a:prstGeom prst="rect">
            <a:avLst/>
          </a:prstGeom>
          <a:noFill/>
          <a:ln>
            <a:noFill/>
          </a:ln>
        </p:spPr>
        <p:txBody>
          <a:bodyPr wrap="square" rtlCol="0">
            <a:spAutoFit/>
          </a:bodyPr>
          <a:lstStyle/>
          <a:p>
            <a:r>
              <a:rPr lang="en-GB" sz="1200" u="sng" dirty="0">
                <a:solidFill>
                  <a:srgbClr val="5D7897"/>
                </a:solidFill>
              </a:rPr>
              <a:t>Service Shaft ø 12m</a:t>
            </a:r>
          </a:p>
        </p:txBody>
      </p:sp>
      <p:sp>
        <p:nvSpPr>
          <p:cNvPr id="2" name="Textfeld 4">
            <a:extLst>
              <a:ext uri="{FF2B5EF4-FFF2-40B4-BE49-F238E27FC236}">
                <a16:creationId xmlns:a16="http://schemas.microsoft.com/office/drawing/2014/main" id="{62602948-47E0-5C66-A029-1405F70750CC}"/>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pic>
        <p:nvPicPr>
          <p:cNvPr id="4" name="Picture 3">
            <a:extLst>
              <a:ext uri="{FF2B5EF4-FFF2-40B4-BE49-F238E27FC236}">
                <a16:creationId xmlns:a16="http://schemas.microsoft.com/office/drawing/2014/main" id="{0B43E01C-2280-4AE9-DF85-37F42B92422D}"/>
              </a:ext>
            </a:extLst>
          </p:cNvPr>
          <p:cNvPicPr>
            <a:picLocks noChangeAspect="1"/>
          </p:cNvPicPr>
          <p:nvPr/>
        </p:nvPicPr>
        <p:blipFill>
          <a:blip r:embed="rId6"/>
          <a:stretch>
            <a:fillRect/>
          </a:stretch>
        </p:blipFill>
        <p:spPr>
          <a:xfrm>
            <a:off x="4989197" y="2396366"/>
            <a:ext cx="3831667" cy="2362404"/>
          </a:xfrm>
          <a:prstGeom prst="rect">
            <a:avLst/>
          </a:prstGeom>
        </p:spPr>
      </p:pic>
      <p:sp>
        <p:nvSpPr>
          <p:cNvPr id="6" name="TextBox 5">
            <a:extLst>
              <a:ext uri="{FF2B5EF4-FFF2-40B4-BE49-F238E27FC236}">
                <a16:creationId xmlns:a16="http://schemas.microsoft.com/office/drawing/2014/main" id="{00241786-CED3-936C-A318-C924A03A5614}"/>
              </a:ext>
            </a:extLst>
          </p:cNvPr>
          <p:cNvSpPr txBox="1"/>
          <p:nvPr/>
        </p:nvSpPr>
        <p:spPr>
          <a:xfrm>
            <a:off x="4865938" y="661704"/>
            <a:ext cx="1627077" cy="307777"/>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u="sng">
                <a:cs typeface="Arial"/>
              </a:rPr>
              <a:t>Feasibility Report</a:t>
            </a:r>
            <a:endParaRPr lang="en-US"/>
          </a:p>
        </p:txBody>
      </p:sp>
    </p:spTree>
    <p:extLst>
      <p:ext uri="{BB962C8B-B14F-4D97-AF65-F5344CB8AC3E}">
        <p14:creationId xmlns:p14="http://schemas.microsoft.com/office/powerpoint/2010/main" val="3407233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a circular object with different colored objects&#10;&#10;Description automatically generated">
            <a:extLst>
              <a:ext uri="{FF2B5EF4-FFF2-40B4-BE49-F238E27FC236}">
                <a16:creationId xmlns:a16="http://schemas.microsoft.com/office/drawing/2014/main" id="{B0882004-10AD-0CC7-757D-837FCE2DA5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627534"/>
            <a:ext cx="6232033" cy="4515966"/>
          </a:xfrm>
          <a:prstGeom prst="rect">
            <a:avLst/>
          </a:prstGeom>
        </p:spPr>
      </p:pic>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9" name="TextBox 8">
            <a:extLst>
              <a:ext uri="{FF2B5EF4-FFF2-40B4-BE49-F238E27FC236}">
                <a16:creationId xmlns:a16="http://schemas.microsoft.com/office/drawing/2014/main" id="{6D03D6F2-0C73-4971-95E9-40B039DCA72D}"/>
              </a:ext>
            </a:extLst>
          </p:cNvPr>
          <p:cNvSpPr txBox="1"/>
          <p:nvPr/>
        </p:nvSpPr>
        <p:spPr>
          <a:xfrm>
            <a:off x="7092280" y="4543889"/>
            <a:ext cx="1872208" cy="584775"/>
          </a:xfrm>
          <a:prstGeom prst="rect">
            <a:avLst/>
          </a:prstGeom>
          <a:solidFill>
            <a:srgbClr val="FFFF00"/>
          </a:solidFill>
        </p:spPr>
        <p:txBody>
          <a:bodyPr wrap="square" rtlCol="0">
            <a:spAutoFit/>
          </a:bodyPr>
          <a:lstStyle/>
          <a:p>
            <a:pPr algn="ctr"/>
            <a:r>
              <a:rPr lang="en-US" sz="1600" dirty="0"/>
              <a:t>Only schematic, and not to scale.</a:t>
            </a:r>
            <a:endParaRPr lang="de-CH" sz="1600" dirty="0"/>
          </a:p>
        </p:txBody>
      </p:sp>
      <p:sp>
        <p:nvSpPr>
          <p:cNvPr id="11" name="TextBox 60">
            <a:extLst>
              <a:ext uri="{FF2B5EF4-FFF2-40B4-BE49-F238E27FC236}">
                <a16:creationId xmlns:a16="http://schemas.microsoft.com/office/drawing/2014/main" id="{8F23F24D-DD65-4D7D-A06A-CFDF34F1BA0D}"/>
              </a:ext>
            </a:extLst>
          </p:cNvPr>
          <p:cNvSpPr txBox="1"/>
          <p:nvPr/>
        </p:nvSpPr>
        <p:spPr>
          <a:xfrm>
            <a:off x="25683" y="4768279"/>
            <a:ext cx="3020648" cy="307777"/>
          </a:xfrm>
          <a:prstGeom prst="rect">
            <a:avLst/>
          </a:prstGeom>
          <a:solidFill>
            <a:srgbClr val="FFC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400" dirty="0"/>
              <a:t>Courtesy </a:t>
            </a:r>
            <a:r>
              <a:rPr lang="en-GB" sz="1400" dirty="0"/>
              <a:t>A. </a:t>
            </a:r>
            <a:r>
              <a:rPr lang="en-GB" sz="1400" dirty="0" err="1"/>
              <a:t>Navascues</a:t>
            </a:r>
            <a:r>
              <a:rPr lang="en-GB" sz="1400" dirty="0"/>
              <a:t> </a:t>
            </a:r>
            <a:r>
              <a:rPr lang="en-GB" sz="1400" dirty="0" err="1"/>
              <a:t>Cornago</a:t>
            </a:r>
            <a:r>
              <a:rPr lang="en-GB" sz="1400" dirty="0"/>
              <a:t> </a:t>
            </a:r>
          </a:p>
        </p:txBody>
      </p:sp>
      <p:sp>
        <p:nvSpPr>
          <p:cNvPr id="18" name="Textplatzhalter 3">
            <a:extLst>
              <a:ext uri="{FF2B5EF4-FFF2-40B4-BE49-F238E27FC236}">
                <a16:creationId xmlns:a16="http://schemas.microsoft.com/office/drawing/2014/main" id="{FCF82EB2-36E1-4557-867F-5951EA20CF73}"/>
              </a:ext>
            </a:extLst>
          </p:cNvPr>
          <p:cNvSpPr>
            <a:spLocks noGrp="1"/>
          </p:cNvSpPr>
          <p:nvPr>
            <p:ph type="body" sz="quarter" idx="12"/>
          </p:nvPr>
        </p:nvSpPr>
        <p:spPr>
          <a:xfrm>
            <a:off x="2128" y="483518"/>
            <a:ext cx="8743172" cy="338554"/>
          </a:xfrm>
        </p:spPr>
        <p:txBody>
          <a:bodyPr rtlCol="0">
            <a:normAutofit/>
          </a:bodyPr>
          <a:lstStyle/>
          <a:p>
            <a:pPr marL="0" lvl="1">
              <a:spcBef>
                <a:spcPts val="500"/>
              </a:spcBef>
              <a:defRPr/>
            </a:pPr>
            <a:r>
              <a:rPr lang="en-US" sz="2000" u="sng" dirty="0"/>
              <a:t>FCC-</a:t>
            </a:r>
            <a:r>
              <a:rPr lang="en-US" sz="2000" u="sng" dirty="0" err="1"/>
              <a:t>ee</a:t>
            </a:r>
            <a:r>
              <a:rPr lang="en-US" sz="2000" u="sng" dirty="0"/>
              <a:t> Underground Structure Overview</a:t>
            </a:r>
            <a:endParaRPr lang="en-US" sz="2000" dirty="0"/>
          </a:p>
          <a:p>
            <a:pPr marL="0" indent="354013" fontAlgn="auto">
              <a:lnSpc>
                <a:spcPct val="150000"/>
              </a:lnSpc>
              <a:spcAft>
                <a:spcPts val="0"/>
              </a:spcAft>
              <a:buFont typeface="Arial" panose="020B0604020202020204" pitchFamily="34" charset="0"/>
              <a:buNone/>
              <a:defRPr/>
            </a:pPr>
            <a:endParaRPr lang="en-US" dirty="0"/>
          </a:p>
        </p:txBody>
      </p:sp>
      <p:sp>
        <p:nvSpPr>
          <p:cNvPr id="4" name="Textfeld 4">
            <a:extLst>
              <a:ext uri="{FF2B5EF4-FFF2-40B4-BE49-F238E27FC236}">
                <a16:creationId xmlns:a16="http://schemas.microsoft.com/office/drawing/2014/main" id="{F658FF3C-1738-85B9-1738-3706ABA69FB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5" name="Oval 4">
            <a:extLst>
              <a:ext uri="{FF2B5EF4-FFF2-40B4-BE49-F238E27FC236}">
                <a16:creationId xmlns:a16="http://schemas.microsoft.com/office/drawing/2014/main" id="{0AD6C1E7-9F38-A93B-BCE8-4C83B62AF0D5}"/>
              </a:ext>
            </a:extLst>
          </p:cNvPr>
          <p:cNvSpPr/>
          <p:nvPr/>
        </p:nvSpPr>
        <p:spPr>
          <a:xfrm>
            <a:off x="2627784" y="1707654"/>
            <a:ext cx="1368152" cy="93610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8C614475-0451-6D92-957C-12D3F9115BC5}"/>
              </a:ext>
            </a:extLst>
          </p:cNvPr>
          <p:cNvSpPr/>
          <p:nvPr/>
        </p:nvSpPr>
        <p:spPr>
          <a:xfrm>
            <a:off x="2411760" y="3817657"/>
            <a:ext cx="1656184" cy="79208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B745506-EF49-BE15-3714-743AED4FC94A}"/>
              </a:ext>
            </a:extLst>
          </p:cNvPr>
          <p:cNvSpPr txBox="1"/>
          <p:nvPr/>
        </p:nvSpPr>
        <p:spPr>
          <a:xfrm>
            <a:off x="746645" y="1599384"/>
            <a:ext cx="1778109" cy="584775"/>
          </a:xfrm>
          <a:prstGeom prst="rect">
            <a:avLst/>
          </a:prstGeom>
          <a:noFill/>
        </p:spPr>
        <p:txBody>
          <a:bodyPr wrap="square" lIns="91440" tIns="45720" rIns="91440" bIns="45720" rtlCol="0" anchor="t">
            <a:spAutoFit/>
          </a:bodyPr>
          <a:lstStyle/>
          <a:p>
            <a:r>
              <a:rPr lang="en-US" sz="1600"/>
              <a:t> Booster </a:t>
            </a:r>
            <a:endParaRPr lang="en-GB" sz="1600"/>
          </a:p>
          <a:p>
            <a:r>
              <a:rPr lang="en-US" sz="1600"/>
              <a:t>800 MHz cavities</a:t>
            </a:r>
            <a:endParaRPr lang="en-GB" sz="1600">
              <a:cs typeface="Arial"/>
            </a:endParaRPr>
          </a:p>
        </p:txBody>
      </p:sp>
      <p:sp>
        <p:nvSpPr>
          <p:cNvPr id="8" name="TextBox 7">
            <a:extLst>
              <a:ext uri="{FF2B5EF4-FFF2-40B4-BE49-F238E27FC236}">
                <a16:creationId xmlns:a16="http://schemas.microsoft.com/office/drawing/2014/main" id="{E50AE7D8-08FB-ED08-AB2A-63CBA58ECCEC}"/>
              </a:ext>
            </a:extLst>
          </p:cNvPr>
          <p:cNvSpPr txBox="1"/>
          <p:nvPr/>
        </p:nvSpPr>
        <p:spPr>
          <a:xfrm>
            <a:off x="-130373" y="3815266"/>
            <a:ext cx="2665437" cy="584775"/>
          </a:xfrm>
          <a:prstGeom prst="rect">
            <a:avLst/>
          </a:prstGeom>
          <a:noFill/>
        </p:spPr>
        <p:txBody>
          <a:bodyPr wrap="square" lIns="91440" tIns="45720" rIns="91440" bIns="45720" rtlCol="0" anchor="t">
            <a:spAutoFit/>
          </a:bodyPr>
          <a:lstStyle/>
          <a:p>
            <a:pPr algn="ctr"/>
            <a:r>
              <a:rPr lang="en-US" sz="1600"/>
              <a:t>Collider </a:t>
            </a:r>
            <a:endParaRPr lang="en-GB" sz="1600">
              <a:cs typeface="Arial"/>
            </a:endParaRPr>
          </a:p>
          <a:p>
            <a:pPr algn="ctr"/>
            <a:r>
              <a:rPr lang="en-US" sz="1600"/>
              <a:t>400 &amp; 800 MHz cavities</a:t>
            </a:r>
            <a:endParaRPr lang="en-GB" sz="1600">
              <a:cs typeface="Arial"/>
            </a:endParaRPr>
          </a:p>
        </p:txBody>
      </p:sp>
    </p:spTree>
    <p:extLst>
      <p:ext uri="{BB962C8B-B14F-4D97-AF65-F5344CB8AC3E}">
        <p14:creationId xmlns:p14="http://schemas.microsoft.com/office/powerpoint/2010/main" val="17983971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30</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9" name="Textplatzhalter 3">
            <a:extLst>
              <a:ext uri="{FF2B5EF4-FFF2-40B4-BE49-F238E27FC236}">
                <a16:creationId xmlns:a16="http://schemas.microsoft.com/office/drawing/2014/main" id="{32DD057B-4EAE-4B10-2DFE-53127823A6C7}"/>
              </a:ext>
            </a:extLst>
          </p:cNvPr>
          <p:cNvSpPr>
            <a:spLocks noGrp="1"/>
          </p:cNvSpPr>
          <p:nvPr>
            <p:ph type="body" sz="quarter" idx="12"/>
          </p:nvPr>
        </p:nvSpPr>
        <p:spPr>
          <a:xfrm>
            <a:off x="-15273" y="411510"/>
            <a:ext cx="8743172" cy="338554"/>
          </a:xfrm>
        </p:spPr>
        <p:txBody>
          <a:bodyPr rtlCol="0">
            <a:normAutofit/>
          </a:bodyPr>
          <a:lstStyle/>
          <a:p>
            <a:pPr marL="0" lvl="1">
              <a:spcBef>
                <a:spcPts val="500"/>
              </a:spcBef>
              <a:defRPr/>
            </a:pPr>
            <a:r>
              <a:rPr lang="en-US" sz="2000" u="sng" dirty="0"/>
              <a:t>Conclusion</a:t>
            </a:r>
            <a:endParaRPr lang="en-US" dirty="0"/>
          </a:p>
        </p:txBody>
      </p:sp>
      <p:sp>
        <p:nvSpPr>
          <p:cNvPr id="5" name="Textfeld 4">
            <a:extLst>
              <a:ext uri="{FF2B5EF4-FFF2-40B4-BE49-F238E27FC236}">
                <a16:creationId xmlns:a16="http://schemas.microsoft.com/office/drawing/2014/main" id="{3754851C-52F5-49EE-7C44-059F206ED7D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13.06.2024 / FCC Week</a:t>
            </a:r>
            <a:endParaRPr lang="de-AT" sz="900" dirty="0">
              <a:solidFill>
                <a:schemeClr val="bg1"/>
              </a:solidFill>
            </a:endParaRPr>
          </a:p>
        </p:txBody>
      </p:sp>
      <p:sp>
        <p:nvSpPr>
          <p:cNvPr id="11" name="TextBox 10">
            <a:extLst>
              <a:ext uri="{FF2B5EF4-FFF2-40B4-BE49-F238E27FC236}">
                <a16:creationId xmlns:a16="http://schemas.microsoft.com/office/drawing/2014/main" id="{42BC7BD9-C1C3-D5EF-FFE9-1316945B7EB8}"/>
              </a:ext>
            </a:extLst>
          </p:cNvPr>
          <p:cNvSpPr txBox="1"/>
          <p:nvPr/>
        </p:nvSpPr>
        <p:spPr>
          <a:xfrm>
            <a:off x="331187" y="763528"/>
            <a:ext cx="8676456" cy="343170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400" dirty="0"/>
              <a:t>For Collider Z, W, H and ttbar machine all 400MHz Cryomodules will be housed at point H.</a:t>
            </a:r>
          </a:p>
          <a:p>
            <a:pPr marL="285750" indent="-285750">
              <a:lnSpc>
                <a:spcPct val="150000"/>
              </a:lnSpc>
              <a:buFont typeface="Arial" panose="020B0604020202020204" pitchFamily="34" charset="0"/>
              <a:buChar char="•"/>
            </a:pPr>
            <a:r>
              <a:rPr lang="en-GB" sz="1400" dirty="0"/>
              <a:t>For Collider ttbar machine 800MHz Cryomodules will be housed at point H.</a:t>
            </a:r>
          </a:p>
          <a:p>
            <a:pPr marL="285750" indent="-285750">
              <a:lnSpc>
                <a:spcPct val="150000"/>
              </a:lnSpc>
              <a:buFont typeface="Arial" panose="020B0604020202020204" pitchFamily="34" charset="0"/>
              <a:buChar char="•"/>
            </a:pPr>
            <a:r>
              <a:rPr lang="en-GB" sz="1400" dirty="0"/>
              <a:t>For Booster Z, W, H and ttbar machine all 800MHz Cryomodules will be housed at point L . </a:t>
            </a:r>
          </a:p>
          <a:p>
            <a:pPr>
              <a:lnSpc>
                <a:spcPct val="150000"/>
              </a:lnSpc>
            </a:pPr>
            <a:endParaRPr lang="en-GB" sz="1400" dirty="0">
              <a:latin typeface="Arial" panose="020B0604020202020204" pitchFamily="34" charset="0"/>
            </a:endParaRPr>
          </a:p>
          <a:p>
            <a:pPr marL="285750" indent="-285750">
              <a:lnSpc>
                <a:spcPct val="150000"/>
              </a:lnSpc>
              <a:buFont typeface="Wingdings" panose="05000000000000000000" pitchFamily="2" charset="2"/>
              <a:buChar char="Ø"/>
            </a:pPr>
            <a:r>
              <a:rPr lang="en-GB" sz="1400" dirty="0">
                <a:latin typeface="Arial" panose="020B0604020202020204" pitchFamily="34" charset="0"/>
              </a:rPr>
              <a:t>The integration study is still at a conceptual level and needs to be regularly updated with the evolution of the design of the CMs, the cryogenic lines, and other machine elements. The layout of the klystron galleries will further evolve with the technical design of all services. </a:t>
            </a:r>
            <a:endParaRPr lang="en-GB" sz="14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endParaRPr lang="fr-CH" sz="14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US" sz="1400" dirty="0">
                <a:solidFill>
                  <a:srgbClr val="FF0000"/>
                </a:solidFill>
              </a:rPr>
              <a:t>RF feedback based on SRF R&amp;D project during pre-TDR phase (structured process to manage configurations).</a:t>
            </a:r>
            <a:endParaRPr lang="en-GB" sz="1400" dirty="0">
              <a:solidFill>
                <a:srgbClr val="FF0000"/>
              </a:solidFill>
            </a:endParaRP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p:txBody>
      </p:sp>
    </p:spTree>
    <p:extLst>
      <p:ext uri="{BB962C8B-B14F-4D97-AF65-F5344CB8AC3E}">
        <p14:creationId xmlns:p14="http://schemas.microsoft.com/office/powerpoint/2010/main" val="2778574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31</a:t>
            </a:fld>
            <a:endParaRPr lang="en-US" dirty="0"/>
          </a:p>
        </p:txBody>
      </p:sp>
      <p:pic>
        <p:nvPicPr>
          <p:cNvPr id="13" name="Picture 12">
            <a:extLst>
              <a:ext uri="{FF2B5EF4-FFF2-40B4-BE49-F238E27FC236}">
                <a16:creationId xmlns:a16="http://schemas.microsoft.com/office/drawing/2014/main" id="{D7DD8D87-63CF-4643-9F1F-0708EC00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Title 5">
            <a:extLst>
              <a:ext uri="{FF2B5EF4-FFF2-40B4-BE49-F238E27FC236}">
                <a16:creationId xmlns:a16="http://schemas.microsoft.com/office/drawing/2014/main" id="{D19AA5AB-5EA7-2C1E-5581-2BA53DCED18A}"/>
              </a:ext>
            </a:extLst>
          </p:cNvPr>
          <p:cNvSpPr>
            <a:spLocks noGrp="1"/>
          </p:cNvSpPr>
          <p:nvPr>
            <p:ph type="ctrTitle"/>
          </p:nvPr>
        </p:nvSpPr>
        <p:spPr/>
        <p:txBody>
          <a:bodyPr/>
          <a:lstStyle/>
          <a:p>
            <a:r>
              <a:rPr lang="en-GB" dirty="0"/>
              <a:t>I would like to acknowledge the FCC Technical Infrastructure Coordination team and the FCC Accelerator Technology team for their input and support in the integration studies.</a:t>
            </a:r>
            <a:br>
              <a:rPr lang="en-GB" dirty="0"/>
            </a:br>
            <a:endParaRPr lang="en-GB" dirty="0"/>
          </a:p>
        </p:txBody>
      </p:sp>
      <p:sp>
        <p:nvSpPr>
          <p:cNvPr id="7" name="Textfeld 4">
            <a:extLst>
              <a:ext uri="{FF2B5EF4-FFF2-40B4-BE49-F238E27FC236}">
                <a16:creationId xmlns:a16="http://schemas.microsoft.com/office/drawing/2014/main" id="{6B9363A5-E98F-B0CC-BBFD-CE89E008B6D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13.06.2024 / FCC Week</a:t>
            </a:r>
            <a:endParaRPr lang="de-AT" sz="900" dirty="0">
              <a:solidFill>
                <a:schemeClr val="bg1"/>
              </a:solidFill>
            </a:endParaRPr>
          </a:p>
        </p:txBody>
      </p:sp>
    </p:spTree>
    <p:extLst>
      <p:ext uri="{BB962C8B-B14F-4D97-AF65-F5344CB8AC3E}">
        <p14:creationId xmlns:p14="http://schemas.microsoft.com/office/powerpoint/2010/main" val="1160510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32</a:t>
            </a:fld>
            <a:endParaRPr lang="en-US" dirty="0"/>
          </a:p>
        </p:txBody>
      </p:sp>
      <p:pic>
        <p:nvPicPr>
          <p:cNvPr id="13" name="Picture 12">
            <a:extLst>
              <a:ext uri="{FF2B5EF4-FFF2-40B4-BE49-F238E27FC236}">
                <a16:creationId xmlns:a16="http://schemas.microsoft.com/office/drawing/2014/main" id="{D7DD8D87-63CF-4643-9F1F-0708EC00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4" name="Textfeld 4">
            <a:extLst>
              <a:ext uri="{FF2B5EF4-FFF2-40B4-BE49-F238E27FC236}">
                <a16:creationId xmlns:a16="http://schemas.microsoft.com/office/drawing/2014/main" id="{625C406E-C7B5-23A7-AFE2-F639EEC35D6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13.06.2024 / FCC Week</a:t>
            </a:r>
            <a:endParaRPr lang="de-AT" sz="900" dirty="0">
              <a:solidFill>
                <a:schemeClr val="bg1"/>
              </a:solidFill>
            </a:endParaRPr>
          </a:p>
        </p:txBody>
      </p:sp>
      <p:sp>
        <p:nvSpPr>
          <p:cNvPr id="6" name="Textfeld 7">
            <a:extLst>
              <a:ext uri="{FF2B5EF4-FFF2-40B4-BE49-F238E27FC236}">
                <a16:creationId xmlns:a16="http://schemas.microsoft.com/office/drawing/2014/main" id="{28B125E8-5F95-CB6F-4BE7-156359F280B0}"/>
              </a:ext>
            </a:extLst>
          </p:cNvPr>
          <p:cNvSpPr txBox="1"/>
          <p:nvPr/>
        </p:nvSpPr>
        <p:spPr>
          <a:xfrm>
            <a:off x="3073382" y="101304"/>
            <a:ext cx="3240360" cy="170071"/>
          </a:xfrm>
          <a:prstGeom prst="rect">
            <a:avLst/>
          </a:prstGeom>
          <a:noFill/>
        </p:spPr>
        <p:txBody>
          <a:bodyPr wrap="square" rtlCol="0">
            <a:noAutofit/>
          </a:bodyPr>
          <a:lstStyle/>
          <a:p>
            <a:pPr algn="ctr">
              <a:lnSpc>
                <a:spcPts val="1238"/>
              </a:lnSpc>
            </a:pPr>
            <a:r>
              <a:rPr lang="en-US" sz="900" dirty="0">
                <a:solidFill>
                  <a:schemeClr val="bg1"/>
                </a:solidFill>
              </a:rPr>
              <a:t>F. Valchkova-Georgieva &amp; Dieudonne Adrien Ngo'O Ella</a:t>
            </a:r>
            <a:endParaRPr lang="de-AT" sz="900" dirty="0">
              <a:solidFill>
                <a:schemeClr val="bg1"/>
              </a:solidFill>
            </a:endParaRPr>
          </a:p>
        </p:txBody>
      </p:sp>
    </p:spTree>
    <p:extLst>
      <p:ext uri="{BB962C8B-B14F-4D97-AF65-F5344CB8AC3E}">
        <p14:creationId xmlns:p14="http://schemas.microsoft.com/office/powerpoint/2010/main" val="1294950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E48DB-EDE0-1581-AD65-2DBDA68C78B7}"/>
              </a:ext>
            </a:extLst>
          </p:cNvPr>
          <p:cNvSpPr>
            <a:spLocks noGrp="1"/>
          </p:cNvSpPr>
          <p:nvPr>
            <p:ph type="ctrTitle"/>
          </p:nvPr>
        </p:nvSpPr>
        <p:spPr/>
        <p:txBody>
          <a:bodyPr/>
          <a:lstStyle/>
          <a:p>
            <a:r>
              <a:rPr lang="en-US" dirty="0"/>
              <a:t>Back-up slides</a:t>
            </a:r>
            <a:endParaRPr lang="en-GB" dirty="0"/>
          </a:p>
        </p:txBody>
      </p:sp>
      <p:sp>
        <p:nvSpPr>
          <p:cNvPr id="3" name="Slide Number Placeholder 2">
            <a:extLst>
              <a:ext uri="{FF2B5EF4-FFF2-40B4-BE49-F238E27FC236}">
                <a16:creationId xmlns:a16="http://schemas.microsoft.com/office/drawing/2014/main" id="{0DC955C9-3451-43C1-5271-9C241D74BDD2}"/>
              </a:ext>
            </a:extLst>
          </p:cNvPr>
          <p:cNvSpPr>
            <a:spLocks noGrp="1"/>
          </p:cNvSpPr>
          <p:nvPr>
            <p:ph type="sldNum" sz="quarter" idx="12"/>
          </p:nvPr>
        </p:nvSpPr>
        <p:spPr/>
        <p:txBody>
          <a:bodyPr/>
          <a:lstStyle/>
          <a:p>
            <a:fld id="{88A1DFE4-5FC5-43BD-BB7E-75EAD82B965F}" type="slidenum">
              <a:rPr lang="en-US" noProof="0" smtClean="0"/>
              <a:pPr/>
              <a:t>33</a:t>
            </a:fld>
            <a:endParaRPr lang="en-US" noProof="0" dirty="0"/>
          </a:p>
        </p:txBody>
      </p:sp>
    </p:spTree>
    <p:extLst>
      <p:ext uri="{BB962C8B-B14F-4D97-AF65-F5344CB8AC3E}">
        <p14:creationId xmlns:p14="http://schemas.microsoft.com/office/powerpoint/2010/main" val="4294609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5A2A9-49D6-D5E9-8220-0F4A1FBA4AA0}"/>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02E4734D-1CC7-E4B8-6080-C616D7AD3D83}"/>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34</a:t>
            </a:fld>
            <a:endParaRPr lang="de-AT" dirty="0"/>
          </a:p>
        </p:txBody>
      </p:sp>
      <p:pic>
        <p:nvPicPr>
          <p:cNvPr id="10" name="Picture 9">
            <a:extLst>
              <a:ext uri="{FF2B5EF4-FFF2-40B4-BE49-F238E27FC236}">
                <a16:creationId xmlns:a16="http://schemas.microsoft.com/office/drawing/2014/main" id="{52F48E36-FA05-AE72-CBE8-30C3CE39D8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9FA349A9-062F-D01E-0491-D28E15D48BB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35" name="TextBox 34">
            <a:extLst>
              <a:ext uri="{FF2B5EF4-FFF2-40B4-BE49-F238E27FC236}">
                <a16:creationId xmlns:a16="http://schemas.microsoft.com/office/drawing/2014/main" id="{FF84BC17-104E-1409-D144-1BB448739778}"/>
              </a:ext>
            </a:extLst>
          </p:cNvPr>
          <p:cNvSpPr txBox="1"/>
          <p:nvPr/>
        </p:nvSpPr>
        <p:spPr>
          <a:xfrm>
            <a:off x="306570" y="423597"/>
            <a:ext cx="6427889" cy="400110"/>
          </a:xfrm>
          <a:prstGeom prst="rect">
            <a:avLst/>
          </a:prstGeom>
          <a:noFill/>
        </p:spPr>
        <p:txBody>
          <a:bodyPr wrap="square">
            <a:spAutoFit/>
          </a:bodyPr>
          <a:lstStyle/>
          <a:p>
            <a:pPr algn="l"/>
            <a:r>
              <a:rPr lang="en-US" sz="2000" dirty="0"/>
              <a:t>1 - CM design and assumptions for feasibility study</a:t>
            </a:r>
          </a:p>
        </p:txBody>
      </p:sp>
      <p:pic>
        <p:nvPicPr>
          <p:cNvPr id="9" name="Picture 8">
            <a:extLst>
              <a:ext uri="{FF2B5EF4-FFF2-40B4-BE49-F238E27FC236}">
                <a16:creationId xmlns:a16="http://schemas.microsoft.com/office/drawing/2014/main" id="{3D74C6B9-7E1B-D4D7-5A5A-E549F7F0A61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94124" y="771748"/>
            <a:ext cx="7278646" cy="2602774"/>
          </a:xfrm>
          <a:prstGeom prst="rect">
            <a:avLst/>
          </a:prstGeom>
        </p:spPr>
      </p:pic>
      <p:pic>
        <p:nvPicPr>
          <p:cNvPr id="11" name="Picture 10">
            <a:extLst>
              <a:ext uri="{FF2B5EF4-FFF2-40B4-BE49-F238E27FC236}">
                <a16:creationId xmlns:a16="http://schemas.microsoft.com/office/drawing/2014/main" id="{F4C8A990-6828-B139-4483-8844E66A98D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259632" y="2815013"/>
            <a:ext cx="5799302" cy="2199150"/>
          </a:xfrm>
          <a:prstGeom prst="rect">
            <a:avLst/>
          </a:prstGeom>
        </p:spPr>
      </p:pic>
      <p:sp>
        <p:nvSpPr>
          <p:cNvPr id="12" name="TextBox 11">
            <a:extLst>
              <a:ext uri="{FF2B5EF4-FFF2-40B4-BE49-F238E27FC236}">
                <a16:creationId xmlns:a16="http://schemas.microsoft.com/office/drawing/2014/main" id="{73899CB9-77FD-A1EA-8A8F-7A1D83588524}"/>
              </a:ext>
            </a:extLst>
          </p:cNvPr>
          <p:cNvSpPr txBox="1"/>
          <p:nvPr/>
        </p:nvSpPr>
        <p:spPr>
          <a:xfrm>
            <a:off x="573497" y="2454224"/>
            <a:ext cx="7128792" cy="400110"/>
          </a:xfrm>
          <a:prstGeom prst="rect">
            <a:avLst/>
          </a:prstGeom>
          <a:noFill/>
        </p:spPr>
        <p:txBody>
          <a:bodyPr wrap="square" rtlCol="0">
            <a:spAutoFit/>
          </a:bodyPr>
          <a:lstStyle/>
          <a:p>
            <a:pPr algn="l"/>
            <a:r>
              <a:rPr lang="en-US" sz="2000" dirty="0"/>
              <a:t>From RF model to Mechanical design</a:t>
            </a:r>
            <a:endParaRPr lang="en-GB" sz="2000" dirty="0"/>
          </a:p>
        </p:txBody>
      </p:sp>
      <p:sp>
        <p:nvSpPr>
          <p:cNvPr id="13" name="Arrow: Curved Right 12">
            <a:extLst>
              <a:ext uri="{FF2B5EF4-FFF2-40B4-BE49-F238E27FC236}">
                <a16:creationId xmlns:a16="http://schemas.microsoft.com/office/drawing/2014/main" id="{DE111FF4-6345-FE76-D7C6-E509CB90234E}"/>
              </a:ext>
            </a:extLst>
          </p:cNvPr>
          <p:cNvSpPr/>
          <p:nvPr/>
        </p:nvSpPr>
        <p:spPr>
          <a:xfrm>
            <a:off x="210116" y="1716726"/>
            <a:ext cx="910569" cy="172294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5" name="Straight Arrow Connector 14">
            <a:extLst>
              <a:ext uri="{FF2B5EF4-FFF2-40B4-BE49-F238E27FC236}">
                <a16:creationId xmlns:a16="http://schemas.microsoft.com/office/drawing/2014/main" id="{55A84E0C-6D4B-45C9-E15E-0D17B35515C6}"/>
              </a:ext>
            </a:extLst>
          </p:cNvPr>
          <p:cNvCxnSpPr>
            <a:cxnSpLocks/>
          </p:cNvCxnSpPr>
          <p:nvPr/>
        </p:nvCxnSpPr>
        <p:spPr>
          <a:xfrm flipH="1">
            <a:off x="4578872" y="3199547"/>
            <a:ext cx="297524" cy="359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E07CEAB-A2D3-8012-90FB-EE806AF1C420}"/>
              </a:ext>
            </a:extLst>
          </p:cNvPr>
          <p:cNvSpPr txBox="1"/>
          <p:nvPr/>
        </p:nvSpPr>
        <p:spPr>
          <a:xfrm>
            <a:off x="4860032" y="2939546"/>
            <a:ext cx="747402" cy="307777"/>
          </a:xfrm>
          <a:prstGeom prst="rect">
            <a:avLst/>
          </a:prstGeom>
          <a:noFill/>
        </p:spPr>
        <p:txBody>
          <a:bodyPr wrap="square" rtlCol="0">
            <a:spAutoFit/>
          </a:bodyPr>
          <a:lstStyle/>
          <a:p>
            <a:pPr algn="l"/>
            <a:r>
              <a:rPr lang="en-US" sz="1400" dirty="0"/>
              <a:t>FPC</a:t>
            </a:r>
            <a:endParaRPr lang="en-GB" sz="1400" dirty="0"/>
          </a:p>
        </p:txBody>
      </p:sp>
      <p:sp>
        <p:nvSpPr>
          <p:cNvPr id="17" name="TextBox 16">
            <a:extLst>
              <a:ext uri="{FF2B5EF4-FFF2-40B4-BE49-F238E27FC236}">
                <a16:creationId xmlns:a16="http://schemas.microsoft.com/office/drawing/2014/main" id="{820264B6-4A41-2F31-A8AC-A1D2064ED5E6}"/>
              </a:ext>
            </a:extLst>
          </p:cNvPr>
          <p:cNvSpPr txBox="1"/>
          <p:nvPr/>
        </p:nvSpPr>
        <p:spPr>
          <a:xfrm>
            <a:off x="3696269" y="2925305"/>
            <a:ext cx="747402" cy="307777"/>
          </a:xfrm>
          <a:prstGeom prst="rect">
            <a:avLst/>
          </a:prstGeom>
          <a:noFill/>
        </p:spPr>
        <p:txBody>
          <a:bodyPr wrap="square" rtlCol="0">
            <a:spAutoFit/>
          </a:bodyPr>
          <a:lstStyle/>
          <a:p>
            <a:pPr algn="l"/>
            <a:r>
              <a:rPr lang="en-US" sz="1400" dirty="0"/>
              <a:t>HOM’s</a:t>
            </a:r>
            <a:endParaRPr lang="en-GB" sz="1400" dirty="0"/>
          </a:p>
        </p:txBody>
      </p:sp>
      <p:cxnSp>
        <p:nvCxnSpPr>
          <p:cNvPr id="19" name="Straight Arrow Connector 18">
            <a:extLst>
              <a:ext uri="{FF2B5EF4-FFF2-40B4-BE49-F238E27FC236}">
                <a16:creationId xmlns:a16="http://schemas.microsoft.com/office/drawing/2014/main" id="{30F3EFD3-9413-7D2A-711B-FF811DD1CA2F}"/>
              </a:ext>
            </a:extLst>
          </p:cNvPr>
          <p:cNvCxnSpPr>
            <a:cxnSpLocks/>
            <a:stCxn id="17" idx="2"/>
          </p:cNvCxnSpPr>
          <p:nvPr/>
        </p:nvCxnSpPr>
        <p:spPr>
          <a:xfrm>
            <a:off x="4069970" y="3233082"/>
            <a:ext cx="220193" cy="5747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E74AE8B-B19E-EFB9-390E-3E35CC22AA5B}"/>
              </a:ext>
            </a:extLst>
          </p:cNvPr>
          <p:cNvCxnSpPr/>
          <p:nvPr/>
        </p:nvCxnSpPr>
        <p:spPr>
          <a:xfrm flipH="1">
            <a:off x="5009020" y="3659220"/>
            <a:ext cx="223574" cy="311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46566F7-9EB0-ED0D-A6EF-32B5719657AA}"/>
              </a:ext>
            </a:extLst>
          </p:cNvPr>
          <p:cNvSpPr txBox="1"/>
          <p:nvPr/>
        </p:nvSpPr>
        <p:spPr>
          <a:xfrm>
            <a:off x="5155614" y="3404846"/>
            <a:ext cx="1000562" cy="307777"/>
          </a:xfrm>
          <a:prstGeom prst="rect">
            <a:avLst/>
          </a:prstGeom>
          <a:noFill/>
        </p:spPr>
        <p:txBody>
          <a:bodyPr wrap="square" rtlCol="0">
            <a:spAutoFit/>
          </a:bodyPr>
          <a:lstStyle/>
          <a:p>
            <a:pPr algn="l"/>
            <a:r>
              <a:rPr lang="en-US" sz="1400" dirty="0"/>
              <a:t>Pick-ups</a:t>
            </a:r>
            <a:endParaRPr lang="en-GB" sz="1400" dirty="0"/>
          </a:p>
        </p:txBody>
      </p:sp>
      <p:pic>
        <p:nvPicPr>
          <p:cNvPr id="27" name="Picture 26">
            <a:extLst>
              <a:ext uri="{FF2B5EF4-FFF2-40B4-BE49-F238E27FC236}">
                <a16:creationId xmlns:a16="http://schemas.microsoft.com/office/drawing/2014/main" id="{D2ED90A1-F2B2-9324-D01B-E615B8C6A54B}"/>
              </a:ext>
            </a:extLst>
          </p:cNvPr>
          <p:cNvPicPr>
            <a:picLocks noChangeAspect="1"/>
          </p:cNvPicPr>
          <p:nvPr/>
        </p:nvPicPr>
        <p:blipFill>
          <a:blip r:embed="rId5"/>
          <a:stretch>
            <a:fillRect/>
          </a:stretch>
        </p:blipFill>
        <p:spPr>
          <a:xfrm>
            <a:off x="5607434" y="891035"/>
            <a:ext cx="3492737" cy="758362"/>
          </a:xfrm>
          <a:prstGeom prst="rect">
            <a:avLst/>
          </a:prstGeom>
        </p:spPr>
      </p:pic>
      <p:sp>
        <p:nvSpPr>
          <p:cNvPr id="4" name="TextBox 3">
            <a:extLst>
              <a:ext uri="{FF2B5EF4-FFF2-40B4-BE49-F238E27FC236}">
                <a16:creationId xmlns:a16="http://schemas.microsoft.com/office/drawing/2014/main" id="{F004490E-CC15-0C9D-A4FA-E8380FAAEB27}"/>
              </a:ext>
            </a:extLst>
          </p:cNvPr>
          <p:cNvSpPr txBox="1"/>
          <p:nvPr/>
        </p:nvSpPr>
        <p:spPr>
          <a:xfrm>
            <a:off x="5634919" y="1525379"/>
            <a:ext cx="4102812" cy="261610"/>
          </a:xfrm>
          <a:prstGeom prst="rect">
            <a:avLst/>
          </a:prstGeom>
          <a:noFill/>
        </p:spPr>
        <p:txBody>
          <a:bodyPr wrap="square" rtlCol="0">
            <a:spAutoFit/>
          </a:bodyPr>
          <a:lstStyle/>
          <a:p>
            <a:r>
              <a:rPr lang="en-US" sz="1100" dirty="0" err="1">
                <a:solidFill>
                  <a:srgbClr val="0070C0"/>
                </a:solidFill>
              </a:rPr>
              <a:t>FCCee</a:t>
            </a:r>
            <a:r>
              <a:rPr lang="en-US" sz="1100" dirty="0">
                <a:solidFill>
                  <a:srgbClr val="0070C0"/>
                </a:solidFill>
              </a:rPr>
              <a:t> Feasibility Study Report (par.3.4.10, Fig.3.32) </a:t>
            </a:r>
            <a:endParaRPr lang="fr-FR" sz="1100" dirty="0">
              <a:solidFill>
                <a:srgbClr val="0070C0"/>
              </a:solidFill>
            </a:endParaRPr>
          </a:p>
        </p:txBody>
      </p:sp>
      <p:sp>
        <p:nvSpPr>
          <p:cNvPr id="5" name="Oval 4">
            <a:extLst>
              <a:ext uri="{FF2B5EF4-FFF2-40B4-BE49-F238E27FC236}">
                <a16:creationId xmlns:a16="http://schemas.microsoft.com/office/drawing/2014/main" id="{DE59433A-082F-8E61-A988-78C4050514DA}"/>
              </a:ext>
            </a:extLst>
          </p:cNvPr>
          <p:cNvSpPr/>
          <p:nvPr/>
        </p:nvSpPr>
        <p:spPr>
          <a:xfrm>
            <a:off x="7337843" y="803172"/>
            <a:ext cx="668211" cy="320350"/>
          </a:xfrm>
          <a:prstGeom prst="ellipse">
            <a:avLst/>
          </a:prstGeom>
          <a:noFill/>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7" name="Straight Arrow Connector 6">
            <a:extLst>
              <a:ext uri="{FF2B5EF4-FFF2-40B4-BE49-F238E27FC236}">
                <a16:creationId xmlns:a16="http://schemas.microsoft.com/office/drawing/2014/main" id="{BE1940E3-C5FB-38E5-CEA6-EDB34EC5DCD3}"/>
              </a:ext>
            </a:extLst>
          </p:cNvPr>
          <p:cNvCxnSpPr>
            <a:cxnSpLocks/>
            <a:stCxn id="5" idx="4"/>
          </p:cNvCxnSpPr>
          <p:nvPr/>
        </p:nvCxnSpPr>
        <p:spPr>
          <a:xfrm flipH="1">
            <a:off x="6776507" y="1123522"/>
            <a:ext cx="895442" cy="3032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C61E31B-BDDE-D4BC-CE4F-FBB48AA6B491}"/>
              </a:ext>
            </a:extLst>
          </p:cNvPr>
          <p:cNvSpPr txBox="1"/>
          <p:nvPr/>
        </p:nvSpPr>
        <p:spPr>
          <a:xfrm>
            <a:off x="7003908" y="3533925"/>
            <a:ext cx="1728192" cy="830997"/>
          </a:xfrm>
          <a:prstGeom prst="rect">
            <a:avLst/>
          </a:prstGeom>
          <a:noFill/>
        </p:spPr>
        <p:txBody>
          <a:bodyPr wrap="square" rtlCol="0">
            <a:spAutoFit/>
          </a:bodyPr>
          <a:lstStyle/>
          <a:p>
            <a:pPr algn="l"/>
            <a:r>
              <a:rPr lang="en-US" sz="1200" dirty="0"/>
              <a:t>New power hasn’t been taken into account in the design of HOMs tappers</a:t>
            </a:r>
            <a:endParaRPr lang="en-GB" sz="1200" dirty="0"/>
          </a:p>
        </p:txBody>
      </p:sp>
      <p:sp>
        <p:nvSpPr>
          <p:cNvPr id="18" name="Right Brace 17">
            <a:extLst>
              <a:ext uri="{FF2B5EF4-FFF2-40B4-BE49-F238E27FC236}">
                <a16:creationId xmlns:a16="http://schemas.microsoft.com/office/drawing/2014/main" id="{DE0FCE3A-6168-2850-A0F9-C84545987C42}"/>
              </a:ext>
            </a:extLst>
          </p:cNvPr>
          <p:cNvSpPr/>
          <p:nvPr/>
        </p:nvSpPr>
        <p:spPr>
          <a:xfrm rot="16406295">
            <a:off x="6668147" y="4120315"/>
            <a:ext cx="132624" cy="4501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C2A90EE1-0B5A-0FAC-D7E3-BFBFEFBF453D}"/>
              </a:ext>
            </a:extLst>
          </p:cNvPr>
          <p:cNvCxnSpPr>
            <a:cxnSpLocks/>
          </p:cNvCxnSpPr>
          <p:nvPr/>
        </p:nvCxnSpPr>
        <p:spPr>
          <a:xfrm>
            <a:off x="2699792" y="1013758"/>
            <a:ext cx="5904656" cy="13478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1442D30-C29A-1E16-ABBB-093C55F88C3D}"/>
              </a:ext>
            </a:extLst>
          </p:cNvPr>
          <p:cNvSpPr txBox="1"/>
          <p:nvPr/>
        </p:nvSpPr>
        <p:spPr>
          <a:xfrm rot="21374733">
            <a:off x="4201653" y="1147166"/>
            <a:ext cx="754436" cy="276999"/>
          </a:xfrm>
          <a:prstGeom prst="rect">
            <a:avLst/>
          </a:prstGeom>
          <a:noFill/>
        </p:spPr>
        <p:txBody>
          <a:bodyPr wrap="square" rtlCol="0">
            <a:spAutoFit/>
          </a:bodyPr>
          <a:lstStyle/>
          <a:p>
            <a:pPr algn="l"/>
            <a:r>
              <a:rPr lang="en-US" sz="1200" dirty="0"/>
              <a:t>11.24 m</a:t>
            </a:r>
            <a:endParaRPr lang="en-GB" sz="1200" dirty="0"/>
          </a:p>
        </p:txBody>
      </p:sp>
      <p:cxnSp>
        <p:nvCxnSpPr>
          <p:cNvPr id="29" name="Straight Connector 28">
            <a:extLst>
              <a:ext uri="{FF2B5EF4-FFF2-40B4-BE49-F238E27FC236}">
                <a16:creationId xmlns:a16="http://schemas.microsoft.com/office/drawing/2014/main" id="{267C19E4-0621-0B2C-3F7C-36628E0A2D37}"/>
              </a:ext>
            </a:extLst>
          </p:cNvPr>
          <p:cNvCxnSpPr>
            <a:cxnSpLocks/>
          </p:cNvCxnSpPr>
          <p:nvPr/>
        </p:nvCxnSpPr>
        <p:spPr>
          <a:xfrm flipV="1">
            <a:off x="2195736" y="942787"/>
            <a:ext cx="568479" cy="44573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AEAC119-818E-14FE-C1A8-B127C09FAA03}"/>
              </a:ext>
            </a:extLst>
          </p:cNvPr>
          <p:cNvCxnSpPr/>
          <p:nvPr/>
        </p:nvCxnSpPr>
        <p:spPr>
          <a:xfrm flipV="1">
            <a:off x="8292280" y="2294821"/>
            <a:ext cx="393465" cy="51440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401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8A4D2-E49D-78F3-F68B-885A37AD8B2E}"/>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C1FDC51D-63B8-6852-8193-356B4C59F665}"/>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35</a:t>
            </a:fld>
            <a:endParaRPr lang="de-AT" dirty="0"/>
          </a:p>
        </p:txBody>
      </p:sp>
      <p:pic>
        <p:nvPicPr>
          <p:cNvPr id="10" name="Picture 9">
            <a:extLst>
              <a:ext uri="{FF2B5EF4-FFF2-40B4-BE49-F238E27FC236}">
                <a16:creationId xmlns:a16="http://schemas.microsoft.com/office/drawing/2014/main" id="{402491D8-0AA7-3AD5-429E-1025ADEBEB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E8A1964F-FC2B-8D18-3082-FAF5BC978EF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35" name="TextBox 34">
            <a:extLst>
              <a:ext uri="{FF2B5EF4-FFF2-40B4-BE49-F238E27FC236}">
                <a16:creationId xmlns:a16="http://schemas.microsoft.com/office/drawing/2014/main" id="{FAC3C153-FAC6-2A75-D56F-FEAD7D45886B}"/>
              </a:ext>
            </a:extLst>
          </p:cNvPr>
          <p:cNvSpPr txBox="1"/>
          <p:nvPr/>
        </p:nvSpPr>
        <p:spPr>
          <a:xfrm>
            <a:off x="306570" y="423597"/>
            <a:ext cx="6427889" cy="400110"/>
          </a:xfrm>
          <a:prstGeom prst="rect">
            <a:avLst/>
          </a:prstGeom>
          <a:noFill/>
        </p:spPr>
        <p:txBody>
          <a:bodyPr wrap="square">
            <a:spAutoFit/>
          </a:bodyPr>
          <a:lstStyle/>
          <a:p>
            <a:pPr algn="l"/>
            <a:r>
              <a:rPr lang="en-US" sz="2000" dirty="0"/>
              <a:t>1 - CM design and assumptions for feasibility study</a:t>
            </a:r>
          </a:p>
        </p:txBody>
      </p:sp>
      <p:sp>
        <p:nvSpPr>
          <p:cNvPr id="4" name="TextBox 3">
            <a:extLst>
              <a:ext uri="{FF2B5EF4-FFF2-40B4-BE49-F238E27FC236}">
                <a16:creationId xmlns:a16="http://schemas.microsoft.com/office/drawing/2014/main" id="{AB83899A-B373-B5AE-B1E7-E1075542430D}"/>
              </a:ext>
            </a:extLst>
          </p:cNvPr>
          <p:cNvSpPr txBox="1"/>
          <p:nvPr/>
        </p:nvSpPr>
        <p:spPr>
          <a:xfrm>
            <a:off x="539552" y="805035"/>
            <a:ext cx="4824536" cy="535724"/>
          </a:xfrm>
          <a:prstGeom prst="rect">
            <a:avLst/>
          </a:prstGeom>
          <a:noFill/>
        </p:spPr>
        <p:txBody>
          <a:bodyPr wrap="square" rtlCol="0">
            <a:spAutoFit/>
          </a:bodyPr>
          <a:lstStyle/>
          <a:p>
            <a:pPr algn="l">
              <a:lnSpc>
                <a:spcPts val="3700"/>
              </a:lnSpc>
            </a:pPr>
            <a:r>
              <a:rPr lang="en-US" sz="3000" dirty="0"/>
              <a:t>FCC 800 MHz cavity</a:t>
            </a:r>
            <a:endParaRPr lang="en-GB" sz="3000" dirty="0"/>
          </a:p>
        </p:txBody>
      </p:sp>
      <p:sp>
        <p:nvSpPr>
          <p:cNvPr id="9" name="Rectangle 8">
            <a:extLst>
              <a:ext uri="{FF2B5EF4-FFF2-40B4-BE49-F238E27FC236}">
                <a16:creationId xmlns:a16="http://schemas.microsoft.com/office/drawing/2014/main" id="{5B90815D-6F07-2FEA-2AAB-599A9C27BDD8}"/>
              </a:ext>
            </a:extLst>
          </p:cNvPr>
          <p:cNvSpPr/>
          <p:nvPr/>
        </p:nvSpPr>
        <p:spPr>
          <a:xfrm>
            <a:off x="5987815" y="1326819"/>
            <a:ext cx="2902224" cy="1015663"/>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0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800 MHz, 6-cell</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1.5 m. long</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Bulk Niobium with electropolished and doped RF surface (mid T baked)</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pic>
        <p:nvPicPr>
          <p:cNvPr id="11" name="Picture 10" descr="A blue and purple object with round objects&#10;&#10;AI-generated content may be incorrect.">
            <a:extLst>
              <a:ext uri="{FF2B5EF4-FFF2-40B4-BE49-F238E27FC236}">
                <a16:creationId xmlns:a16="http://schemas.microsoft.com/office/drawing/2014/main" id="{D7ACEFBA-CB29-7D43-670E-82FAA73284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2696" y="1490457"/>
            <a:ext cx="4054351" cy="1214951"/>
          </a:xfrm>
          <a:prstGeom prst="rect">
            <a:avLst/>
          </a:prstGeom>
        </p:spPr>
      </p:pic>
      <p:pic>
        <p:nvPicPr>
          <p:cNvPr id="13" name="Picture 12" descr="A long line of pipes&#10;&#10;AI-generated content may be incorrect.">
            <a:extLst>
              <a:ext uri="{FF2B5EF4-FFF2-40B4-BE49-F238E27FC236}">
                <a16:creationId xmlns:a16="http://schemas.microsoft.com/office/drawing/2014/main" id="{C581A024-8941-E5EF-67F2-220C4C54B731}"/>
              </a:ext>
            </a:extLst>
          </p:cNvPr>
          <p:cNvPicPr>
            <a:picLocks noChangeAspect="1"/>
          </p:cNvPicPr>
          <p:nvPr/>
        </p:nvPicPr>
        <p:blipFill>
          <a:blip r:embed="rId4">
            <a:extLst>
              <a:ext uri="{28A0092B-C50C-407E-A947-70E740481C1C}">
                <a14:useLocalDpi xmlns:a14="http://schemas.microsoft.com/office/drawing/2010/main" val="0"/>
              </a:ext>
            </a:extLst>
          </a:blip>
          <a:srcRect l="5417" t="2559" r="4886"/>
          <a:stretch/>
        </p:blipFill>
        <p:spPr>
          <a:xfrm>
            <a:off x="3419872" y="2537720"/>
            <a:ext cx="3576055" cy="2189552"/>
          </a:xfrm>
          <a:prstGeom prst="rect">
            <a:avLst/>
          </a:prstGeom>
        </p:spPr>
      </p:pic>
      <p:sp>
        <p:nvSpPr>
          <p:cNvPr id="14" name="TextBox 13">
            <a:extLst>
              <a:ext uri="{FF2B5EF4-FFF2-40B4-BE49-F238E27FC236}">
                <a16:creationId xmlns:a16="http://schemas.microsoft.com/office/drawing/2014/main" id="{3BA87DF8-FBF8-92AF-BB1F-380C86E1DFF0}"/>
              </a:ext>
            </a:extLst>
          </p:cNvPr>
          <p:cNvSpPr txBox="1"/>
          <p:nvPr/>
        </p:nvSpPr>
        <p:spPr>
          <a:xfrm>
            <a:off x="1025774" y="2835391"/>
            <a:ext cx="7128792" cy="400110"/>
          </a:xfrm>
          <a:prstGeom prst="rect">
            <a:avLst/>
          </a:prstGeom>
          <a:noFill/>
        </p:spPr>
        <p:txBody>
          <a:bodyPr wrap="square" rtlCol="0">
            <a:spAutoFit/>
          </a:bodyPr>
          <a:lstStyle/>
          <a:p>
            <a:pPr algn="l"/>
            <a:r>
              <a:rPr lang="en-US" sz="2000" dirty="0"/>
              <a:t>From RF model to Mechanical design</a:t>
            </a:r>
            <a:endParaRPr lang="en-GB" sz="2000" dirty="0"/>
          </a:p>
        </p:txBody>
      </p:sp>
      <p:sp>
        <p:nvSpPr>
          <p:cNvPr id="15" name="Arrow: Curved Right 14">
            <a:extLst>
              <a:ext uri="{FF2B5EF4-FFF2-40B4-BE49-F238E27FC236}">
                <a16:creationId xmlns:a16="http://schemas.microsoft.com/office/drawing/2014/main" id="{167DBF96-3B23-155A-7194-84D4AE64D293}"/>
              </a:ext>
            </a:extLst>
          </p:cNvPr>
          <p:cNvSpPr/>
          <p:nvPr/>
        </p:nvSpPr>
        <p:spPr>
          <a:xfrm>
            <a:off x="396643" y="2537720"/>
            <a:ext cx="910569" cy="172294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25B537FC-8136-3CA0-9E7E-2FDFF1B39B35}"/>
              </a:ext>
            </a:extLst>
          </p:cNvPr>
          <p:cNvSpPr txBox="1"/>
          <p:nvPr/>
        </p:nvSpPr>
        <p:spPr>
          <a:xfrm>
            <a:off x="564780" y="1516405"/>
            <a:ext cx="2952329" cy="307777"/>
          </a:xfrm>
          <a:prstGeom prst="rect">
            <a:avLst/>
          </a:prstGeom>
          <a:noFill/>
        </p:spPr>
        <p:txBody>
          <a:bodyPr wrap="square" rtlCol="0">
            <a:spAutoFit/>
          </a:bodyPr>
          <a:lstStyle/>
          <a:p>
            <a:pPr algn="l"/>
            <a:r>
              <a:rPr lang="en-US" sz="1400" dirty="0"/>
              <a:t>From RF input to mechanical input</a:t>
            </a:r>
            <a:endParaRPr lang="en-GB" sz="1400" dirty="0"/>
          </a:p>
        </p:txBody>
      </p:sp>
      <p:sp>
        <p:nvSpPr>
          <p:cNvPr id="16" name="TextBox 15">
            <a:extLst>
              <a:ext uri="{FF2B5EF4-FFF2-40B4-BE49-F238E27FC236}">
                <a16:creationId xmlns:a16="http://schemas.microsoft.com/office/drawing/2014/main" id="{16E5F0E6-8D21-DE91-50EE-4F05998EEB80}"/>
              </a:ext>
            </a:extLst>
          </p:cNvPr>
          <p:cNvSpPr txBox="1"/>
          <p:nvPr/>
        </p:nvSpPr>
        <p:spPr>
          <a:xfrm>
            <a:off x="2699792" y="3507854"/>
            <a:ext cx="720080" cy="461665"/>
          </a:xfrm>
          <a:prstGeom prst="rect">
            <a:avLst/>
          </a:prstGeom>
          <a:noFill/>
        </p:spPr>
        <p:txBody>
          <a:bodyPr wrap="square" rtlCol="0">
            <a:spAutoFit/>
          </a:bodyPr>
          <a:lstStyle/>
          <a:p>
            <a:pPr algn="l"/>
            <a:r>
              <a:rPr lang="en-US" sz="1200" dirty="0"/>
              <a:t>FPC on the side</a:t>
            </a:r>
            <a:endParaRPr lang="en-GB" sz="1200" dirty="0"/>
          </a:p>
        </p:txBody>
      </p:sp>
      <p:cxnSp>
        <p:nvCxnSpPr>
          <p:cNvPr id="18" name="Straight Arrow Connector 17">
            <a:extLst>
              <a:ext uri="{FF2B5EF4-FFF2-40B4-BE49-F238E27FC236}">
                <a16:creationId xmlns:a16="http://schemas.microsoft.com/office/drawing/2014/main" id="{6A50AB73-9A4D-1D1C-A708-DEA70A631CB5}"/>
              </a:ext>
            </a:extLst>
          </p:cNvPr>
          <p:cNvCxnSpPr>
            <a:stCxn id="13" idx="1"/>
          </p:cNvCxnSpPr>
          <p:nvPr/>
        </p:nvCxnSpPr>
        <p:spPr>
          <a:xfrm>
            <a:off x="3419872" y="3632496"/>
            <a:ext cx="648072" cy="3370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3173CCB-276C-6A22-DB2D-0F02BFD71064}"/>
              </a:ext>
            </a:extLst>
          </p:cNvPr>
          <p:cNvSpPr txBox="1"/>
          <p:nvPr/>
        </p:nvSpPr>
        <p:spPr>
          <a:xfrm>
            <a:off x="5117252" y="4015877"/>
            <a:ext cx="720080" cy="461665"/>
          </a:xfrm>
          <a:prstGeom prst="rect">
            <a:avLst/>
          </a:prstGeom>
          <a:noFill/>
        </p:spPr>
        <p:txBody>
          <a:bodyPr wrap="square" rtlCol="0">
            <a:spAutoFit/>
          </a:bodyPr>
          <a:lstStyle/>
          <a:p>
            <a:pPr algn="l"/>
            <a:r>
              <a:rPr lang="en-US" sz="1200" dirty="0"/>
              <a:t>6 cell cavity</a:t>
            </a:r>
            <a:endParaRPr lang="en-GB" sz="1200" dirty="0"/>
          </a:p>
        </p:txBody>
      </p:sp>
      <p:cxnSp>
        <p:nvCxnSpPr>
          <p:cNvPr id="21" name="Straight Arrow Connector 20">
            <a:extLst>
              <a:ext uri="{FF2B5EF4-FFF2-40B4-BE49-F238E27FC236}">
                <a16:creationId xmlns:a16="http://schemas.microsoft.com/office/drawing/2014/main" id="{A26367E0-5440-1CB9-F773-505B6C4CC6BF}"/>
              </a:ext>
            </a:extLst>
          </p:cNvPr>
          <p:cNvCxnSpPr>
            <a:stCxn id="19" idx="1"/>
          </p:cNvCxnSpPr>
          <p:nvPr/>
        </p:nvCxnSpPr>
        <p:spPr>
          <a:xfrm flipH="1" flipV="1">
            <a:off x="4788024" y="4015877"/>
            <a:ext cx="329228" cy="2308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3A33AD2-3454-E440-F69A-6F76ACE5ED81}"/>
              </a:ext>
            </a:extLst>
          </p:cNvPr>
          <p:cNvSpPr txBox="1"/>
          <p:nvPr/>
        </p:nvSpPr>
        <p:spPr>
          <a:xfrm>
            <a:off x="5837331" y="3684386"/>
            <a:ext cx="678031" cy="276999"/>
          </a:xfrm>
          <a:prstGeom prst="rect">
            <a:avLst/>
          </a:prstGeom>
          <a:noFill/>
        </p:spPr>
        <p:txBody>
          <a:bodyPr wrap="square" rtlCol="0">
            <a:spAutoFit/>
          </a:bodyPr>
          <a:lstStyle/>
          <a:p>
            <a:pPr algn="l"/>
            <a:r>
              <a:rPr lang="en-US" sz="1200" dirty="0"/>
              <a:t>HOMs</a:t>
            </a:r>
          </a:p>
        </p:txBody>
      </p:sp>
      <p:cxnSp>
        <p:nvCxnSpPr>
          <p:cNvPr id="25" name="Straight Arrow Connector 24">
            <a:extLst>
              <a:ext uri="{FF2B5EF4-FFF2-40B4-BE49-F238E27FC236}">
                <a16:creationId xmlns:a16="http://schemas.microsoft.com/office/drawing/2014/main" id="{B01B9486-BE33-13F2-C124-25768770B1CE}"/>
              </a:ext>
            </a:extLst>
          </p:cNvPr>
          <p:cNvCxnSpPr/>
          <p:nvPr/>
        </p:nvCxnSpPr>
        <p:spPr>
          <a:xfrm flipH="1" flipV="1">
            <a:off x="5207899" y="3399194"/>
            <a:ext cx="629433" cy="366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9BA23AE-B51A-AA91-27D5-7E110274E9DF}"/>
              </a:ext>
            </a:extLst>
          </p:cNvPr>
          <p:cNvSpPr txBox="1"/>
          <p:nvPr/>
        </p:nvSpPr>
        <p:spPr>
          <a:xfrm>
            <a:off x="6516216" y="3369354"/>
            <a:ext cx="678030" cy="276999"/>
          </a:xfrm>
          <a:prstGeom prst="rect">
            <a:avLst/>
          </a:prstGeom>
          <a:noFill/>
        </p:spPr>
        <p:txBody>
          <a:bodyPr wrap="square" rtlCol="0">
            <a:spAutoFit/>
          </a:bodyPr>
          <a:lstStyle/>
          <a:p>
            <a:pPr algn="l"/>
            <a:r>
              <a:rPr lang="en-US" sz="1200" dirty="0"/>
              <a:t>HOMs</a:t>
            </a:r>
          </a:p>
        </p:txBody>
      </p:sp>
      <p:cxnSp>
        <p:nvCxnSpPr>
          <p:cNvPr id="28" name="Straight Arrow Connector 27">
            <a:extLst>
              <a:ext uri="{FF2B5EF4-FFF2-40B4-BE49-F238E27FC236}">
                <a16:creationId xmlns:a16="http://schemas.microsoft.com/office/drawing/2014/main" id="{2CD43EC2-2C5B-CBAD-3F25-A5E36628455B}"/>
              </a:ext>
            </a:extLst>
          </p:cNvPr>
          <p:cNvCxnSpPr/>
          <p:nvPr/>
        </p:nvCxnSpPr>
        <p:spPr>
          <a:xfrm flipH="1" flipV="1">
            <a:off x="6156176" y="3321444"/>
            <a:ext cx="360040" cy="1864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C44061D7-A202-9484-8497-6D9BA7FFFD91}"/>
              </a:ext>
            </a:extLst>
          </p:cNvPr>
          <p:cNvSpPr txBox="1"/>
          <p:nvPr/>
        </p:nvSpPr>
        <p:spPr>
          <a:xfrm>
            <a:off x="3635896" y="2359894"/>
            <a:ext cx="760331" cy="276999"/>
          </a:xfrm>
          <a:prstGeom prst="rect">
            <a:avLst/>
          </a:prstGeom>
          <a:noFill/>
        </p:spPr>
        <p:txBody>
          <a:bodyPr wrap="square">
            <a:spAutoFit/>
          </a:bodyPr>
          <a:lstStyle/>
          <a:p>
            <a:r>
              <a:rPr lang="en-GB" sz="1200" dirty="0"/>
              <a:t>9,646 m</a:t>
            </a:r>
          </a:p>
        </p:txBody>
      </p:sp>
      <p:cxnSp>
        <p:nvCxnSpPr>
          <p:cNvPr id="32" name="Straight Arrow Connector 31">
            <a:extLst>
              <a:ext uri="{FF2B5EF4-FFF2-40B4-BE49-F238E27FC236}">
                <a16:creationId xmlns:a16="http://schemas.microsoft.com/office/drawing/2014/main" id="{D3479EB2-BCD5-F4D6-EAEF-8A26748CEBF5}"/>
              </a:ext>
            </a:extLst>
          </p:cNvPr>
          <p:cNvCxnSpPr/>
          <p:nvPr/>
        </p:nvCxnSpPr>
        <p:spPr>
          <a:xfrm flipV="1">
            <a:off x="1506366" y="1948145"/>
            <a:ext cx="4026165" cy="92659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01621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 name="Picture 111">
            <a:extLst>
              <a:ext uri="{FF2B5EF4-FFF2-40B4-BE49-F238E27FC236}">
                <a16:creationId xmlns:a16="http://schemas.microsoft.com/office/drawing/2014/main" id="{E660ACD8-05F1-714D-E36A-A6B7A93D16AE}"/>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1654460" y="3708181"/>
            <a:ext cx="956664" cy="280103"/>
          </a:xfrm>
          <a:prstGeom prst="rect">
            <a:avLst/>
          </a:prstGeom>
        </p:spPr>
      </p:pic>
      <p:sp>
        <p:nvSpPr>
          <p:cNvPr id="6" name="TextBox 5">
            <a:extLst>
              <a:ext uri="{FF2B5EF4-FFF2-40B4-BE49-F238E27FC236}">
                <a16:creationId xmlns:a16="http://schemas.microsoft.com/office/drawing/2014/main" id="{13AC65F4-48E4-7D8A-D5C9-4E717D59A4E1}"/>
              </a:ext>
            </a:extLst>
          </p:cNvPr>
          <p:cNvSpPr txBox="1"/>
          <p:nvPr/>
        </p:nvSpPr>
        <p:spPr>
          <a:xfrm>
            <a:off x="68800" y="58533"/>
            <a:ext cx="800219" cy="248209"/>
          </a:xfrm>
          <a:prstGeom prst="rect">
            <a:avLst/>
          </a:prstGeom>
          <a:noFill/>
          <a:ln w="3175">
            <a:solidFill>
              <a:schemeClr val="tx1"/>
            </a:solidFill>
          </a:ln>
        </p:spPr>
        <p:txBody>
          <a:bodyPr wrap="none" rtlCol="0">
            <a:spAutoFit/>
          </a:bodyPr>
          <a:lstStyle/>
          <a:p>
            <a:r>
              <a:rPr lang="fr-CH" sz="1013" dirty="0" err="1"/>
              <a:t>Integration</a:t>
            </a:r>
            <a:endParaRPr lang="en-US" sz="1013" dirty="0"/>
          </a:p>
        </p:txBody>
      </p:sp>
      <p:cxnSp>
        <p:nvCxnSpPr>
          <p:cNvPr id="5" name="Straight Arrow Connector 4">
            <a:extLst>
              <a:ext uri="{FF2B5EF4-FFF2-40B4-BE49-F238E27FC236}">
                <a16:creationId xmlns:a16="http://schemas.microsoft.com/office/drawing/2014/main" id="{4211E39E-C1C2-4AD7-DD55-E585E62606F1}"/>
              </a:ext>
            </a:extLst>
          </p:cNvPr>
          <p:cNvCxnSpPr>
            <a:cxnSpLocks/>
          </p:cNvCxnSpPr>
          <p:nvPr/>
        </p:nvCxnSpPr>
        <p:spPr>
          <a:xfrm>
            <a:off x="374052" y="635436"/>
            <a:ext cx="0" cy="1127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EE9E57F6-5A47-370A-A657-4879B0DAE59C}"/>
              </a:ext>
            </a:extLst>
          </p:cNvPr>
          <p:cNvSpPr txBox="1"/>
          <p:nvPr/>
        </p:nvSpPr>
        <p:spPr>
          <a:xfrm rot="16200000">
            <a:off x="4173764" y="203795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68" name="TextBox 67">
            <a:extLst>
              <a:ext uri="{FF2B5EF4-FFF2-40B4-BE49-F238E27FC236}">
                <a16:creationId xmlns:a16="http://schemas.microsoft.com/office/drawing/2014/main" id="{971A531F-9713-4814-23FE-0BD8284B1A85}"/>
              </a:ext>
            </a:extLst>
          </p:cNvPr>
          <p:cNvSpPr txBox="1"/>
          <p:nvPr/>
        </p:nvSpPr>
        <p:spPr>
          <a:xfrm>
            <a:off x="4651797" y="1772498"/>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70" name="Straight Arrow Connector 69">
            <a:extLst>
              <a:ext uri="{FF2B5EF4-FFF2-40B4-BE49-F238E27FC236}">
                <a16:creationId xmlns:a16="http://schemas.microsoft.com/office/drawing/2014/main" id="{68D0AA9D-6876-8513-291A-F9756A904C6C}"/>
              </a:ext>
            </a:extLst>
          </p:cNvPr>
          <p:cNvCxnSpPr>
            <a:cxnSpLocks/>
          </p:cNvCxnSpPr>
          <p:nvPr/>
        </p:nvCxnSpPr>
        <p:spPr>
          <a:xfrm>
            <a:off x="4384495" y="612531"/>
            <a:ext cx="1874" cy="1127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8BA8ADAA-DC11-220F-F2D2-3FD52865C3DA}"/>
              </a:ext>
            </a:extLst>
          </p:cNvPr>
          <p:cNvSpPr txBox="1"/>
          <p:nvPr/>
        </p:nvSpPr>
        <p:spPr>
          <a:xfrm>
            <a:off x="4260325" y="389095"/>
            <a:ext cx="308098" cy="248209"/>
          </a:xfrm>
          <a:prstGeom prst="rect">
            <a:avLst/>
          </a:prstGeom>
          <a:noFill/>
          <a:ln w="3175">
            <a:solidFill>
              <a:schemeClr val="tx1"/>
            </a:solidFill>
          </a:ln>
        </p:spPr>
        <p:txBody>
          <a:bodyPr wrap="none" rtlCol="0">
            <a:spAutoFit/>
          </a:bodyPr>
          <a:lstStyle/>
          <a:p>
            <a:r>
              <a:rPr lang="fr-CH" sz="1013" dirty="0"/>
              <a:t>IP</a:t>
            </a:r>
            <a:endParaRPr lang="en-US" sz="1013" dirty="0"/>
          </a:p>
        </p:txBody>
      </p:sp>
      <p:cxnSp>
        <p:nvCxnSpPr>
          <p:cNvPr id="82" name="Straight Arrow Connector 81">
            <a:extLst>
              <a:ext uri="{FF2B5EF4-FFF2-40B4-BE49-F238E27FC236}">
                <a16:creationId xmlns:a16="http://schemas.microsoft.com/office/drawing/2014/main" id="{9647B70F-B5BD-4D7C-BA68-DB9AFB6CC923}"/>
              </a:ext>
            </a:extLst>
          </p:cNvPr>
          <p:cNvCxnSpPr>
            <a:cxnSpLocks/>
            <a:stCxn id="88" idx="3"/>
          </p:cNvCxnSpPr>
          <p:nvPr/>
        </p:nvCxnSpPr>
        <p:spPr>
          <a:xfrm>
            <a:off x="2866725" y="727308"/>
            <a:ext cx="1517771"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E5F1ABA5-2A5F-5408-798C-61A207862E36}"/>
              </a:ext>
            </a:extLst>
          </p:cNvPr>
          <p:cNvCxnSpPr>
            <a:cxnSpLocks/>
            <a:stCxn id="88" idx="1"/>
          </p:cNvCxnSpPr>
          <p:nvPr/>
        </p:nvCxnSpPr>
        <p:spPr>
          <a:xfrm flipH="1">
            <a:off x="374052" y="727308"/>
            <a:ext cx="1764589"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0564D3D3-1757-B029-47BC-30EEA3732613}"/>
              </a:ext>
            </a:extLst>
          </p:cNvPr>
          <p:cNvSpPr txBox="1"/>
          <p:nvPr/>
        </p:nvSpPr>
        <p:spPr>
          <a:xfrm>
            <a:off x="2138641" y="603203"/>
            <a:ext cx="728084" cy="248209"/>
          </a:xfrm>
          <a:prstGeom prst="rect">
            <a:avLst/>
          </a:prstGeom>
          <a:noFill/>
        </p:spPr>
        <p:txBody>
          <a:bodyPr wrap="none" rtlCol="0">
            <a:spAutoFit/>
          </a:bodyPr>
          <a:lstStyle/>
          <a:p>
            <a:r>
              <a:rPr lang="fr-CH" sz="1013" dirty="0"/>
              <a:t>989,37 m</a:t>
            </a:r>
            <a:endParaRPr lang="en-US" sz="1013" dirty="0"/>
          </a:p>
        </p:txBody>
      </p:sp>
      <p:sp>
        <p:nvSpPr>
          <p:cNvPr id="3" name="TextBox 2">
            <a:extLst>
              <a:ext uri="{FF2B5EF4-FFF2-40B4-BE49-F238E27FC236}">
                <a16:creationId xmlns:a16="http://schemas.microsoft.com/office/drawing/2014/main" id="{30C5EB16-B5A7-6F2D-73DA-449587FCB68C}"/>
              </a:ext>
            </a:extLst>
          </p:cNvPr>
          <p:cNvSpPr txBox="1"/>
          <p:nvPr/>
        </p:nvSpPr>
        <p:spPr>
          <a:xfrm>
            <a:off x="1081420" y="60187"/>
            <a:ext cx="4830168" cy="248209"/>
          </a:xfrm>
          <a:prstGeom prst="rect">
            <a:avLst/>
          </a:prstGeom>
          <a:noFill/>
        </p:spPr>
        <p:txBody>
          <a:bodyPr wrap="none" rtlCol="0">
            <a:spAutoFit/>
          </a:bodyPr>
          <a:lstStyle/>
          <a:p>
            <a:r>
              <a:rPr lang="fr-CH" sz="1013" dirty="0"/>
              <a:t>( </a:t>
            </a:r>
            <a:r>
              <a:rPr lang="en-GB" sz="1013" dirty="0"/>
              <a:t>from RF team – details of the spacing between two quadrupoles 400MHz CMs</a:t>
            </a:r>
            <a:r>
              <a:rPr lang="fr-CH" sz="1013" dirty="0"/>
              <a:t>)</a:t>
            </a:r>
            <a:endParaRPr lang="en-US" sz="1013" dirty="0"/>
          </a:p>
        </p:txBody>
      </p:sp>
      <p:sp>
        <p:nvSpPr>
          <p:cNvPr id="16" name="TextBox 15">
            <a:extLst>
              <a:ext uri="{FF2B5EF4-FFF2-40B4-BE49-F238E27FC236}">
                <a16:creationId xmlns:a16="http://schemas.microsoft.com/office/drawing/2014/main" id="{74D7C2C3-6D83-AB76-7D46-1D1EA640D615}"/>
              </a:ext>
            </a:extLst>
          </p:cNvPr>
          <p:cNvSpPr txBox="1"/>
          <p:nvPr/>
        </p:nvSpPr>
        <p:spPr>
          <a:xfrm rot="16200000">
            <a:off x="4521245"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7" name="TextBox 16">
            <a:extLst>
              <a:ext uri="{FF2B5EF4-FFF2-40B4-BE49-F238E27FC236}">
                <a16:creationId xmlns:a16="http://schemas.microsoft.com/office/drawing/2014/main" id="{5EEED35D-0800-DF83-DB8F-140DC1BB2225}"/>
              </a:ext>
            </a:extLst>
          </p:cNvPr>
          <p:cNvSpPr txBox="1"/>
          <p:nvPr/>
        </p:nvSpPr>
        <p:spPr>
          <a:xfrm rot="16200000">
            <a:off x="3860471"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18" name="TextBox 17">
            <a:extLst>
              <a:ext uri="{FF2B5EF4-FFF2-40B4-BE49-F238E27FC236}">
                <a16:creationId xmlns:a16="http://schemas.microsoft.com/office/drawing/2014/main" id="{26716655-A6EB-1ED1-001E-97A9714DAA7E}"/>
              </a:ext>
            </a:extLst>
          </p:cNvPr>
          <p:cNvSpPr txBox="1"/>
          <p:nvPr/>
        </p:nvSpPr>
        <p:spPr>
          <a:xfrm rot="16200000">
            <a:off x="3518932" y="2037951"/>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9" name="TextBox 18">
            <a:extLst>
              <a:ext uri="{FF2B5EF4-FFF2-40B4-BE49-F238E27FC236}">
                <a16:creationId xmlns:a16="http://schemas.microsoft.com/office/drawing/2014/main" id="{BD4C4FA8-44B0-5B04-815F-EDB819EF99DD}"/>
              </a:ext>
            </a:extLst>
          </p:cNvPr>
          <p:cNvSpPr txBox="1"/>
          <p:nvPr/>
        </p:nvSpPr>
        <p:spPr>
          <a:xfrm>
            <a:off x="3996965" y="1772495"/>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0" name="TextBox 19">
            <a:extLst>
              <a:ext uri="{FF2B5EF4-FFF2-40B4-BE49-F238E27FC236}">
                <a16:creationId xmlns:a16="http://schemas.microsoft.com/office/drawing/2014/main" id="{985DC243-E736-598F-8E91-1C12CAB34197}"/>
              </a:ext>
            </a:extLst>
          </p:cNvPr>
          <p:cNvSpPr txBox="1"/>
          <p:nvPr/>
        </p:nvSpPr>
        <p:spPr>
          <a:xfrm rot="16200000">
            <a:off x="3177394" y="203795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8" name="TextBox 27">
            <a:extLst>
              <a:ext uri="{FF2B5EF4-FFF2-40B4-BE49-F238E27FC236}">
                <a16:creationId xmlns:a16="http://schemas.microsoft.com/office/drawing/2014/main" id="{C0B115DA-4987-70E9-D847-9E45D2FC4F73}"/>
              </a:ext>
            </a:extLst>
          </p:cNvPr>
          <p:cNvSpPr txBox="1"/>
          <p:nvPr/>
        </p:nvSpPr>
        <p:spPr>
          <a:xfrm>
            <a:off x="3655427" y="177249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9" name="TextBox 28">
            <a:extLst>
              <a:ext uri="{FF2B5EF4-FFF2-40B4-BE49-F238E27FC236}">
                <a16:creationId xmlns:a16="http://schemas.microsoft.com/office/drawing/2014/main" id="{1CF45EF5-25DE-9431-3970-164A91B86717}"/>
              </a:ext>
            </a:extLst>
          </p:cNvPr>
          <p:cNvSpPr txBox="1"/>
          <p:nvPr/>
        </p:nvSpPr>
        <p:spPr>
          <a:xfrm rot="16200000">
            <a:off x="2835548" y="2038285"/>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0" name="TextBox 29">
            <a:extLst>
              <a:ext uri="{FF2B5EF4-FFF2-40B4-BE49-F238E27FC236}">
                <a16:creationId xmlns:a16="http://schemas.microsoft.com/office/drawing/2014/main" id="{29C4E2E1-91DC-1D43-DAEF-4B3E5E1488B9}"/>
              </a:ext>
            </a:extLst>
          </p:cNvPr>
          <p:cNvSpPr txBox="1"/>
          <p:nvPr/>
        </p:nvSpPr>
        <p:spPr>
          <a:xfrm>
            <a:off x="3313581" y="177283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1" name="TextBox 30">
            <a:extLst>
              <a:ext uri="{FF2B5EF4-FFF2-40B4-BE49-F238E27FC236}">
                <a16:creationId xmlns:a16="http://schemas.microsoft.com/office/drawing/2014/main" id="{646C08DA-3A5B-E420-B76E-1100E77DDACA}"/>
              </a:ext>
            </a:extLst>
          </p:cNvPr>
          <p:cNvSpPr txBox="1"/>
          <p:nvPr/>
        </p:nvSpPr>
        <p:spPr>
          <a:xfrm rot="16200000">
            <a:off x="2494010" y="203828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2" name="TextBox 31">
            <a:extLst>
              <a:ext uri="{FF2B5EF4-FFF2-40B4-BE49-F238E27FC236}">
                <a16:creationId xmlns:a16="http://schemas.microsoft.com/office/drawing/2014/main" id="{527D7B99-3508-833F-C8A3-030E2BD88DA2}"/>
              </a:ext>
            </a:extLst>
          </p:cNvPr>
          <p:cNvSpPr txBox="1"/>
          <p:nvPr/>
        </p:nvSpPr>
        <p:spPr>
          <a:xfrm>
            <a:off x="2972043" y="177282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3" name="TextBox 32">
            <a:extLst>
              <a:ext uri="{FF2B5EF4-FFF2-40B4-BE49-F238E27FC236}">
                <a16:creationId xmlns:a16="http://schemas.microsoft.com/office/drawing/2014/main" id="{AB9F3D5F-1897-026D-BD72-B3998013AFE2}"/>
              </a:ext>
            </a:extLst>
          </p:cNvPr>
          <p:cNvSpPr txBox="1"/>
          <p:nvPr/>
        </p:nvSpPr>
        <p:spPr>
          <a:xfrm rot="16200000">
            <a:off x="2148977" y="2037948"/>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4" name="TextBox 33">
            <a:extLst>
              <a:ext uri="{FF2B5EF4-FFF2-40B4-BE49-F238E27FC236}">
                <a16:creationId xmlns:a16="http://schemas.microsoft.com/office/drawing/2014/main" id="{58998B45-2371-4216-7588-CA92941C466C}"/>
              </a:ext>
            </a:extLst>
          </p:cNvPr>
          <p:cNvSpPr txBox="1"/>
          <p:nvPr/>
        </p:nvSpPr>
        <p:spPr>
          <a:xfrm>
            <a:off x="2627010" y="17724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5" name="TextBox 34">
            <a:extLst>
              <a:ext uri="{FF2B5EF4-FFF2-40B4-BE49-F238E27FC236}">
                <a16:creationId xmlns:a16="http://schemas.microsoft.com/office/drawing/2014/main" id="{73AD6446-CDA0-9BA1-36E0-51DD8A4AC8F4}"/>
              </a:ext>
            </a:extLst>
          </p:cNvPr>
          <p:cNvSpPr txBox="1"/>
          <p:nvPr/>
        </p:nvSpPr>
        <p:spPr>
          <a:xfrm rot="16200000">
            <a:off x="1807439" y="2037947"/>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72" name="TextBox 71">
            <a:extLst>
              <a:ext uri="{FF2B5EF4-FFF2-40B4-BE49-F238E27FC236}">
                <a16:creationId xmlns:a16="http://schemas.microsoft.com/office/drawing/2014/main" id="{6FA55733-1583-BF84-97E8-5328DFA49307}"/>
              </a:ext>
            </a:extLst>
          </p:cNvPr>
          <p:cNvSpPr txBox="1"/>
          <p:nvPr/>
        </p:nvSpPr>
        <p:spPr>
          <a:xfrm>
            <a:off x="2285472" y="17724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75" name="TextBox 74">
            <a:extLst>
              <a:ext uri="{FF2B5EF4-FFF2-40B4-BE49-F238E27FC236}">
                <a16:creationId xmlns:a16="http://schemas.microsoft.com/office/drawing/2014/main" id="{B091A42F-0908-41B6-011B-511254475066}"/>
              </a:ext>
            </a:extLst>
          </p:cNvPr>
          <p:cNvSpPr txBox="1"/>
          <p:nvPr/>
        </p:nvSpPr>
        <p:spPr>
          <a:xfrm>
            <a:off x="1943626" y="1772827"/>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89" name="TextBox 88">
            <a:extLst>
              <a:ext uri="{FF2B5EF4-FFF2-40B4-BE49-F238E27FC236}">
                <a16:creationId xmlns:a16="http://schemas.microsoft.com/office/drawing/2014/main" id="{EE327CDE-5C46-0D0A-A67D-09C16A835BB2}"/>
              </a:ext>
            </a:extLst>
          </p:cNvPr>
          <p:cNvSpPr txBox="1"/>
          <p:nvPr/>
        </p:nvSpPr>
        <p:spPr>
          <a:xfrm rot="16200000">
            <a:off x="1459958" y="20379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3" name="TextBox 92">
            <a:extLst>
              <a:ext uri="{FF2B5EF4-FFF2-40B4-BE49-F238E27FC236}">
                <a16:creationId xmlns:a16="http://schemas.microsoft.com/office/drawing/2014/main" id="{95560415-2E10-AB51-9C65-94E83B15D515}"/>
              </a:ext>
            </a:extLst>
          </p:cNvPr>
          <p:cNvSpPr txBox="1"/>
          <p:nvPr/>
        </p:nvSpPr>
        <p:spPr>
          <a:xfrm rot="16200000">
            <a:off x="1120178" y="2033348"/>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4" name="TextBox 93">
            <a:extLst>
              <a:ext uri="{FF2B5EF4-FFF2-40B4-BE49-F238E27FC236}">
                <a16:creationId xmlns:a16="http://schemas.microsoft.com/office/drawing/2014/main" id="{A5088C18-793E-47FC-D7C8-44ACB1B597DF}"/>
              </a:ext>
            </a:extLst>
          </p:cNvPr>
          <p:cNvSpPr txBox="1"/>
          <p:nvPr/>
        </p:nvSpPr>
        <p:spPr>
          <a:xfrm>
            <a:off x="1598211" y="17678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5" name="TextBox 94">
            <a:extLst>
              <a:ext uri="{FF2B5EF4-FFF2-40B4-BE49-F238E27FC236}">
                <a16:creationId xmlns:a16="http://schemas.microsoft.com/office/drawing/2014/main" id="{51F13932-643B-6B04-A088-3A0D88A74FEA}"/>
              </a:ext>
            </a:extLst>
          </p:cNvPr>
          <p:cNvSpPr txBox="1"/>
          <p:nvPr/>
        </p:nvSpPr>
        <p:spPr>
          <a:xfrm rot="16200000">
            <a:off x="782313" y="2033346"/>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6" name="TextBox 95">
            <a:extLst>
              <a:ext uri="{FF2B5EF4-FFF2-40B4-BE49-F238E27FC236}">
                <a16:creationId xmlns:a16="http://schemas.microsoft.com/office/drawing/2014/main" id="{6B1A8F02-2D1F-10CC-6524-55D6DFDBAF57}"/>
              </a:ext>
            </a:extLst>
          </p:cNvPr>
          <p:cNvSpPr txBox="1"/>
          <p:nvPr/>
        </p:nvSpPr>
        <p:spPr>
          <a:xfrm>
            <a:off x="1260346" y="176789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7" name="TextBox 96">
            <a:extLst>
              <a:ext uri="{FF2B5EF4-FFF2-40B4-BE49-F238E27FC236}">
                <a16:creationId xmlns:a16="http://schemas.microsoft.com/office/drawing/2014/main" id="{04B992D2-0435-2F35-9C5D-2950EDD8F1F9}"/>
              </a:ext>
            </a:extLst>
          </p:cNvPr>
          <p:cNvSpPr txBox="1"/>
          <p:nvPr/>
        </p:nvSpPr>
        <p:spPr>
          <a:xfrm rot="16200000">
            <a:off x="442533" y="20287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8" name="TextBox 97">
            <a:extLst>
              <a:ext uri="{FF2B5EF4-FFF2-40B4-BE49-F238E27FC236}">
                <a16:creationId xmlns:a16="http://schemas.microsoft.com/office/drawing/2014/main" id="{094D05FE-055B-C8DD-F98F-D5677953B107}"/>
              </a:ext>
            </a:extLst>
          </p:cNvPr>
          <p:cNvSpPr txBox="1"/>
          <p:nvPr/>
        </p:nvSpPr>
        <p:spPr>
          <a:xfrm>
            <a:off x="920566" y="17632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9" name="TextBox 98">
            <a:extLst>
              <a:ext uri="{FF2B5EF4-FFF2-40B4-BE49-F238E27FC236}">
                <a16:creationId xmlns:a16="http://schemas.microsoft.com/office/drawing/2014/main" id="{FDAC4E50-8287-E54F-A149-FFD6224D7704}"/>
              </a:ext>
            </a:extLst>
          </p:cNvPr>
          <p:cNvSpPr txBox="1"/>
          <p:nvPr/>
        </p:nvSpPr>
        <p:spPr>
          <a:xfrm rot="16200000">
            <a:off x="100688" y="2028744"/>
            <a:ext cx="738663" cy="207749"/>
          </a:xfrm>
          <a:prstGeom prst="rect">
            <a:avLst/>
          </a:prstGeom>
          <a:solidFill>
            <a:srgbClr val="92D050"/>
          </a:solidFill>
          <a:ln w="3175">
            <a:solidFill>
              <a:schemeClr val="tx1"/>
            </a:solidFill>
          </a:ln>
        </p:spPr>
        <p:txBody>
          <a:bodyPr wrap="square" rtlCol="0">
            <a:spAutoFit/>
          </a:bodyPr>
          <a:lstStyle/>
          <a:p>
            <a:pPr algn="ctr"/>
            <a:r>
              <a:rPr lang="fr-CH" sz="750" dirty="0"/>
              <a:t>5x 400</a:t>
            </a:r>
            <a:endParaRPr lang="en-US" sz="750" dirty="0"/>
          </a:p>
        </p:txBody>
      </p:sp>
      <p:sp>
        <p:nvSpPr>
          <p:cNvPr id="100" name="TextBox 99">
            <a:extLst>
              <a:ext uri="{FF2B5EF4-FFF2-40B4-BE49-F238E27FC236}">
                <a16:creationId xmlns:a16="http://schemas.microsoft.com/office/drawing/2014/main" id="{74A2B756-8F05-1E0B-42E9-8D76A6F1E16D}"/>
              </a:ext>
            </a:extLst>
          </p:cNvPr>
          <p:cNvSpPr txBox="1"/>
          <p:nvPr/>
        </p:nvSpPr>
        <p:spPr>
          <a:xfrm>
            <a:off x="578721" y="176328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 name="TextBox 1">
            <a:extLst>
              <a:ext uri="{FF2B5EF4-FFF2-40B4-BE49-F238E27FC236}">
                <a16:creationId xmlns:a16="http://schemas.microsoft.com/office/drawing/2014/main" id="{D7A2114D-DEB4-C7CC-1949-3AE1C2283707}"/>
              </a:ext>
            </a:extLst>
          </p:cNvPr>
          <p:cNvSpPr txBox="1"/>
          <p:nvPr/>
        </p:nvSpPr>
        <p:spPr>
          <a:xfrm>
            <a:off x="1059311" y="817311"/>
            <a:ext cx="3843923" cy="248209"/>
          </a:xfrm>
          <a:prstGeom prst="rect">
            <a:avLst/>
          </a:prstGeom>
          <a:noFill/>
        </p:spPr>
        <p:txBody>
          <a:bodyPr wrap="square" rtlCol="0">
            <a:spAutoFit/>
          </a:bodyPr>
          <a:lstStyle/>
          <a:p>
            <a:r>
              <a:rPr lang="en-US" sz="1013" dirty="0"/>
              <a:t>Approx. 13m longer than actual baseline</a:t>
            </a:r>
            <a:endParaRPr lang="en-GB" sz="1013" dirty="0"/>
          </a:p>
        </p:txBody>
      </p:sp>
      <p:cxnSp>
        <p:nvCxnSpPr>
          <p:cNvPr id="8" name="Straight Connector 7">
            <a:extLst>
              <a:ext uri="{FF2B5EF4-FFF2-40B4-BE49-F238E27FC236}">
                <a16:creationId xmlns:a16="http://schemas.microsoft.com/office/drawing/2014/main" id="{27761EF9-0C6D-60E0-9492-CA274B753385}"/>
              </a:ext>
            </a:extLst>
          </p:cNvPr>
          <p:cNvCxnSpPr>
            <a:cxnSpLocks/>
          </p:cNvCxnSpPr>
          <p:nvPr/>
        </p:nvCxnSpPr>
        <p:spPr>
          <a:xfrm flipH="1">
            <a:off x="266566" y="2511153"/>
            <a:ext cx="315461" cy="11464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093132E-6226-0832-926A-5CC494840454}"/>
              </a:ext>
            </a:extLst>
          </p:cNvPr>
          <p:cNvCxnSpPr>
            <a:cxnSpLocks/>
          </p:cNvCxnSpPr>
          <p:nvPr/>
        </p:nvCxnSpPr>
        <p:spPr>
          <a:xfrm>
            <a:off x="1045010" y="2511152"/>
            <a:ext cx="7154941" cy="115311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41" name="Picture 40">
            <a:extLst>
              <a:ext uri="{FF2B5EF4-FFF2-40B4-BE49-F238E27FC236}">
                <a16:creationId xmlns:a16="http://schemas.microsoft.com/office/drawing/2014/main" id="{DC539936-5116-EA1A-81AD-45014A669CDC}"/>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593995" y="3707286"/>
            <a:ext cx="956664" cy="280103"/>
          </a:xfrm>
          <a:prstGeom prst="rect">
            <a:avLst/>
          </a:prstGeom>
        </p:spPr>
      </p:pic>
      <p:sp>
        <p:nvSpPr>
          <p:cNvPr id="42" name="Rectangle 41">
            <a:extLst>
              <a:ext uri="{FF2B5EF4-FFF2-40B4-BE49-F238E27FC236}">
                <a16:creationId xmlns:a16="http://schemas.microsoft.com/office/drawing/2014/main" id="{3AE194C7-85F1-4BDF-E6E3-EB1BB1ED9FD8}"/>
              </a:ext>
            </a:extLst>
          </p:cNvPr>
          <p:cNvSpPr/>
          <p:nvPr/>
        </p:nvSpPr>
        <p:spPr>
          <a:xfrm>
            <a:off x="290060"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3" name="Rectangle 42">
            <a:extLst>
              <a:ext uri="{FF2B5EF4-FFF2-40B4-BE49-F238E27FC236}">
                <a16:creationId xmlns:a16="http://schemas.microsoft.com/office/drawing/2014/main" id="{6C98C629-3262-0C2A-79DA-2ED061AC681E}"/>
              </a:ext>
            </a:extLst>
          </p:cNvPr>
          <p:cNvSpPr/>
          <p:nvPr/>
        </p:nvSpPr>
        <p:spPr>
          <a:xfrm>
            <a:off x="8031965"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45" name="Straight Arrow Connector 44">
            <a:extLst>
              <a:ext uri="{FF2B5EF4-FFF2-40B4-BE49-F238E27FC236}">
                <a16:creationId xmlns:a16="http://schemas.microsoft.com/office/drawing/2014/main" id="{C7E6EF1E-DA3B-E51E-6C66-E4A18EA220D2}"/>
              </a:ext>
            </a:extLst>
          </p:cNvPr>
          <p:cNvCxnSpPr>
            <a:cxnSpLocks/>
          </p:cNvCxnSpPr>
          <p:nvPr/>
        </p:nvCxnSpPr>
        <p:spPr>
          <a:xfrm>
            <a:off x="603172" y="4321480"/>
            <a:ext cx="929462" cy="30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6F61E61A-E509-A828-299C-70C90146124F}"/>
              </a:ext>
            </a:extLst>
          </p:cNvPr>
          <p:cNvCxnSpPr>
            <a:cxnSpLocks/>
          </p:cNvCxnSpPr>
          <p:nvPr/>
        </p:nvCxnSpPr>
        <p:spPr>
          <a:xfrm>
            <a:off x="602233" y="3832359"/>
            <a:ext cx="800" cy="668204"/>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ABE76D7B-2DAE-45E6-B951-6CF1788B2D68}"/>
              </a:ext>
            </a:extLst>
          </p:cNvPr>
          <p:cNvCxnSpPr>
            <a:cxnSpLocks/>
          </p:cNvCxnSpPr>
          <p:nvPr/>
        </p:nvCxnSpPr>
        <p:spPr>
          <a:xfrm>
            <a:off x="1532634" y="3835375"/>
            <a:ext cx="0" cy="678047"/>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BD8BAFCB-A5B7-DC1C-E8DF-408AF7A09B5B}"/>
              </a:ext>
            </a:extLst>
          </p:cNvPr>
          <p:cNvSpPr txBox="1"/>
          <p:nvPr/>
        </p:nvSpPr>
        <p:spPr>
          <a:xfrm>
            <a:off x="860603" y="4324496"/>
            <a:ext cx="652620" cy="230832"/>
          </a:xfrm>
          <a:prstGeom prst="rect">
            <a:avLst/>
          </a:prstGeom>
          <a:noFill/>
        </p:spPr>
        <p:txBody>
          <a:bodyPr wrap="square" rtlCol="0">
            <a:spAutoFit/>
          </a:bodyPr>
          <a:lstStyle/>
          <a:p>
            <a:r>
              <a:rPr lang="en-US" sz="900" dirty="0"/>
              <a:t>11.24m</a:t>
            </a:r>
            <a:endParaRPr lang="en-GB" sz="900" dirty="0"/>
          </a:p>
        </p:txBody>
      </p:sp>
      <p:sp>
        <p:nvSpPr>
          <p:cNvPr id="60" name="TextBox 59">
            <a:extLst>
              <a:ext uri="{FF2B5EF4-FFF2-40B4-BE49-F238E27FC236}">
                <a16:creationId xmlns:a16="http://schemas.microsoft.com/office/drawing/2014/main" id="{52ABF48C-772F-6BA5-F4F0-00E6171E757C}"/>
              </a:ext>
            </a:extLst>
          </p:cNvPr>
          <p:cNvSpPr txBox="1"/>
          <p:nvPr/>
        </p:nvSpPr>
        <p:spPr>
          <a:xfrm>
            <a:off x="343417" y="3555877"/>
            <a:ext cx="389184" cy="369332"/>
          </a:xfrm>
          <a:prstGeom prst="rect">
            <a:avLst/>
          </a:prstGeom>
          <a:noFill/>
        </p:spPr>
        <p:txBody>
          <a:bodyPr wrap="square" rtlCol="0">
            <a:spAutoFit/>
          </a:bodyPr>
          <a:lstStyle/>
          <a:p>
            <a:r>
              <a:rPr lang="en-US" sz="900" dirty="0"/>
              <a:t>0.5m</a:t>
            </a:r>
            <a:endParaRPr lang="en-GB" sz="900" dirty="0"/>
          </a:p>
        </p:txBody>
      </p:sp>
      <p:cxnSp>
        <p:nvCxnSpPr>
          <p:cNvPr id="61" name="Straight Arrow Connector 60">
            <a:extLst>
              <a:ext uri="{FF2B5EF4-FFF2-40B4-BE49-F238E27FC236}">
                <a16:creationId xmlns:a16="http://schemas.microsoft.com/office/drawing/2014/main" id="{291F7664-9512-F392-705C-7053BE02467B}"/>
              </a:ext>
            </a:extLst>
          </p:cNvPr>
          <p:cNvCxnSpPr>
            <a:cxnSpLocks/>
          </p:cNvCxnSpPr>
          <p:nvPr/>
        </p:nvCxnSpPr>
        <p:spPr>
          <a:xfrm>
            <a:off x="458044" y="3863956"/>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02534DE2-B0B3-30E4-D285-48A3A02056FB}"/>
              </a:ext>
            </a:extLst>
          </p:cNvPr>
          <p:cNvSpPr txBox="1"/>
          <p:nvPr/>
        </p:nvSpPr>
        <p:spPr>
          <a:xfrm>
            <a:off x="1421492" y="3589029"/>
            <a:ext cx="389184" cy="369332"/>
          </a:xfrm>
          <a:prstGeom prst="rect">
            <a:avLst/>
          </a:prstGeom>
          <a:noFill/>
        </p:spPr>
        <p:txBody>
          <a:bodyPr wrap="square" rtlCol="0">
            <a:spAutoFit/>
          </a:bodyPr>
          <a:lstStyle/>
          <a:p>
            <a:r>
              <a:rPr lang="en-US" sz="900" dirty="0"/>
              <a:t>0.5m</a:t>
            </a:r>
            <a:endParaRPr lang="en-GB" sz="900" dirty="0"/>
          </a:p>
        </p:txBody>
      </p:sp>
      <p:cxnSp>
        <p:nvCxnSpPr>
          <p:cNvPr id="86" name="Straight Arrow Connector 85">
            <a:extLst>
              <a:ext uri="{FF2B5EF4-FFF2-40B4-BE49-F238E27FC236}">
                <a16:creationId xmlns:a16="http://schemas.microsoft.com/office/drawing/2014/main" id="{5041744C-7AF4-B421-E514-A9F116DFF163}"/>
              </a:ext>
            </a:extLst>
          </p:cNvPr>
          <p:cNvCxnSpPr>
            <a:cxnSpLocks/>
          </p:cNvCxnSpPr>
          <p:nvPr/>
        </p:nvCxnSpPr>
        <p:spPr>
          <a:xfrm flipV="1">
            <a:off x="276946" y="4318465"/>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C7D928BC-CD1E-9416-50D9-C8F370F33E73}"/>
              </a:ext>
            </a:extLst>
          </p:cNvPr>
          <p:cNvSpPr txBox="1"/>
          <p:nvPr/>
        </p:nvSpPr>
        <p:spPr>
          <a:xfrm>
            <a:off x="91170" y="4335853"/>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04" name="Straight Arrow Connector 103">
            <a:extLst>
              <a:ext uri="{FF2B5EF4-FFF2-40B4-BE49-F238E27FC236}">
                <a16:creationId xmlns:a16="http://schemas.microsoft.com/office/drawing/2014/main" id="{A7FBA08F-CD05-438F-3617-44BAD38C63BC}"/>
              </a:ext>
            </a:extLst>
          </p:cNvPr>
          <p:cNvCxnSpPr>
            <a:cxnSpLocks/>
          </p:cNvCxnSpPr>
          <p:nvPr/>
        </p:nvCxnSpPr>
        <p:spPr>
          <a:xfrm>
            <a:off x="1667866" y="4321480"/>
            <a:ext cx="929462" cy="30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94B6E74B-3E34-0B94-EB39-AE1842F1BDBA}"/>
              </a:ext>
            </a:extLst>
          </p:cNvPr>
          <p:cNvCxnSpPr>
            <a:cxnSpLocks/>
          </p:cNvCxnSpPr>
          <p:nvPr/>
        </p:nvCxnSpPr>
        <p:spPr>
          <a:xfrm>
            <a:off x="1666928" y="3832359"/>
            <a:ext cx="0" cy="682492"/>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107" name="TextBox 106">
            <a:extLst>
              <a:ext uri="{FF2B5EF4-FFF2-40B4-BE49-F238E27FC236}">
                <a16:creationId xmlns:a16="http://schemas.microsoft.com/office/drawing/2014/main" id="{7784B145-7CE9-F38E-9E74-C41EF3BF155A}"/>
              </a:ext>
            </a:extLst>
          </p:cNvPr>
          <p:cNvSpPr txBox="1"/>
          <p:nvPr/>
        </p:nvSpPr>
        <p:spPr>
          <a:xfrm>
            <a:off x="3579273" y="4676324"/>
            <a:ext cx="681052" cy="230832"/>
          </a:xfrm>
          <a:prstGeom prst="rect">
            <a:avLst/>
          </a:prstGeom>
          <a:noFill/>
        </p:spPr>
        <p:txBody>
          <a:bodyPr wrap="square" rtlCol="0">
            <a:spAutoFit/>
          </a:bodyPr>
          <a:lstStyle/>
          <a:p>
            <a:r>
              <a:rPr lang="en-US" sz="900" dirty="0"/>
              <a:t>85.78 m </a:t>
            </a:r>
            <a:endParaRPr lang="en-GB" sz="900" dirty="0"/>
          </a:p>
        </p:txBody>
      </p:sp>
      <p:cxnSp>
        <p:nvCxnSpPr>
          <p:cNvPr id="108" name="Straight Arrow Connector 107">
            <a:extLst>
              <a:ext uri="{FF2B5EF4-FFF2-40B4-BE49-F238E27FC236}">
                <a16:creationId xmlns:a16="http://schemas.microsoft.com/office/drawing/2014/main" id="{524436AF-0326-74A7-42C9-E0B9593B92AA}"/>
              </a:ext>
            </a:extLst>
          </p:cNvPr>
          <p:cNvCxnSpPr>
            <a:cxnSpLocks/>
          </p:cNvCxnSpPr>
          <p:nvPr/>
        </p:nvCxnSpPr>
        <p:spPr>
          <a:xfrm>
            <a:off x="1532634" y="3867710"/>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3" name="Picture 112">
            <a:extLst>
              <a:ext uri="{FF2B5EF4-FFF2-40B4-BE49-F238E27FC236}">
                <a16:creationId xmlns:a16="http://schemas.microsoft.com/office/drawing/2014/main" id="{6FA6ABEA-395C-7403-5756-D8163F56795E}"/>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2716450" y="3707286"/>
            <a:ext cx="956664" cy="280103"/>
          </a:xfrm>
          <a:prstGeom prst="rect">
            <a:avLst/>
          </a:prstGeom>
        </p:spPr>
      </p:pic>
      <p:cxnSp>
        <p:nvCxnSpPr>
          <p:cNvPr id="114" name="Straight Arrow Connector 113">
            <a:extLst>
              <a:ext uri="{FF2B5EF4-FFF2-40B4-BE49-F238E27FC236}">
                <a16:creationId xmlns:a16="http://schemas.microsoft.com/office/drawing/2014/main" id="{9A5468DF-BDC8-E232-63AA-2E11E6E69C25}"/>
              </a:ext>
            </a:extLst>
          </p:cNvPr>
          <p:cNvCxnSpPr>
            <a:cxnSpLocks/>
          </p:cNvCxnSpPr>
          <p:nvPr/>
        </p:nvCxnSpPr>
        <p:spPr>
          <a:xfrm>
            <a:off x="2594623" y="3866814"/>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5" name="Picture 114">
            <a:extLst>
              <a:ext uri="{FF2B5EF4-FFF2-40B4-BE49-F238E27FC236}">
                <a16:creationId xmlns:a16="http://schemas.microsoft.com/office/drawing/2014/main" id="{77819649-12DA-58BE-1757-C757E53D2F1C}"/>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3773511" y="3705604"/>
            <a:ext cx="956664" cy="280103"/>
          </a:xfrm>
          <a:prstGeom prst="rect">
            <a:avLst/>
          </a:prstGeom>
        </p:spPr>
      </p:pic>
      <p:cxnSp>
        <p:nvCxnSpPr>
          <p:cNvPr id="116" name="Straight Arrow Connector 115">
            <a:extLst>
              <a:ext uri="{FF2B5EF4-FFF2-40B4-BE49-F238E27FC236}">
                <a16:creationId xmlns:a16="http://schemas.microsoft.com/office/drawing/2014/main" id="{EBA1D6B1-72C5-8BD6-0104-D3F8DC4FBFD7}"/>
              </a:ext>
            </a:extLst>
          </p:cNvPr>
          <p:cNvCxnSpPr>
            <a:cxnSpLocks/>
          </p:cNvCxnSpPr>
          <p:nvPr/>
        </p:nvCxnSpPr>
        <p:spPr>
          <a:xfrm>
            <a:off x="3651685"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7" name="Picture 116">
            <a:extLst>
              <a:ext uri="{FF2B5EF4-FFF2-40B4-BE49-F238E27FC236}">
                <a16:creationId xmlns:a16="http://schemas.microsoft.com/office/drawing/2014/main" id="{14BD798F-8695-8A99-13A7-4C14FB8C8D9D}"/>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4835501" y="3705604"/>
            <a:ext cx="956664" cy="280103"/>
          </a:xfrm>
          <a:prstGeom prst="rect">
            <a:avLst/>
          </a:prstGeom>
        </p:spPr>
      </p:pic>
      <p:cxnSp>
        <p:nvCxnSpPr>
          <p:cNvPr id="118" name="Straight Arrow Connector 117">
            <a:extLst>
              <a:ext uri="{FF2B5EF4-FFF2-40B4-BE49-F238E27FC236}">
                <a16:creationId xmlns:a16="http://schemas.microsoft.com/office/drawing/2014/main" id="{77879FA5-8BD0-10C0-F704-C599EBD3F063}"/>
              </a:ext>
            </a:extLst>
          </p:cNvPr>
          <p:cNvCxnSpPr>
            <a:cxnSpLocks/>
          </p:cNvCxnSpPr>
          <p:nvPr/>
        </p:nvCxnSpPr>
        <p:spPr>
          <a:xfrm>
            <a:off x="4713674"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9" name="Picture 118">
            <a:extLst>
              <a:ext uri="{FF2B5EF4-FFF2-40B4-BE49-F238E27FC236}">
                <a16:creationId xmlns:a16="http://schemas.microsoft.com/office/drawing/2014/main" id="{94ECCC05-9AF6-7FDB-5213-01D1FCABF9A6}"/>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5892562" y="3705604"/>
            <a:ext cx="956664" cy="280103"/>
          </a:xfrm>
          <a:prstGeom prst="rect">
            <a:avLst/>
          </a:prstGeom>
        </p:spPr>
      </p:pic>
      <p:cxnSp>
        <p:nvCxnSpPr>
          <p:cNvPr id="120" name="Straight Arrow Connector 119">
            <a:extLst>
              <a:ext uri="{FF2B5EF4-FFF2-40B4-BE49-F238E27FC236}">
                <a16:creationId xmlns:a16="http://schemas.microsoft.com/office/drawing/2014/main" id="{DF33A2E0-816C-9437-22CC-B001BA42B5D2}"/>
              </a:ext>
            </a:extLst>
          </p:cNvPr>
          <p:cNvCxnSpPr>
            <a:cxnSpLocks/>
          </p:cNvCxnSpPr>
          <p:nvPr/>
        </p:nvCxnSpPr>
        <p:spPr>
          <a:xfrm>
            <a:off x="5770735"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21" name="Picture 120">
            <a:extLst>
              <a:ext uri="{FF2B5EF4-FFF2-40B4-BE49-F238E27FC236}">
                <a16:creationId xmlns:a16="http://schemas.microsoft.com/office/drawing/2014/main" id="{42A5CD8C-9834-4970-D161-FEDC16B42B28}"/>
              </a:ext>
            </a:extLst>
          </p:cNvPr>
          <p:cNvPicPr>
            <a:picLocks noChangeAspect="1"/>
          </p:cNvPicPr>
          <p:nvPr/>
        </p:nvPicPr>
        <p:blipFill>
          <a:blip r:embed="rId2">
            <a:clrChange>
              <a:clrFrom>
                <a:srgbClr val="FFFFFF"/>
              </a:clrFrom>
              <a:clrTo>
                <a:srgbClr val="FFFFFF">
                  <a:alpha val="0"/>
                </a:srgbClr>
              </a:clrTo>
            </a:clrChange>
          </a:blip>
          <a:srcRect l="1768" r="1264"/>
          <a:stretch/>
        </p:blipFill>
        <p:spPr>
          <a:xfrm>
            <a:off x="6949623" y="3705604"/>
            <a:ext cx="956664" cy="280103"/>
          </a:xfrm>
          <a:prstGeom prst="rect">
            <a:avLst/>
          </a:prstGeom>
        </p:spPr>
      </p:pic>
      <p:cxnSp>
        <p:nvCxnSpPr>
          <p:cNvPr id="122" name="Straight Arrow Connector 121">
            <a:extLst>
              <a:ext uri="{FF2B5EF4-FFF2-40B4-BE49-F238E27FC236}">
                <a16:creationId xmlns:a16="http://schemas.microsoft.com/office/drawing/2014/main" id="{4609EDC1-C427-93B9-C4B4-07DC867F209B}"/>
              </a:ext>
            </a:extLst>
          </p:cNvPr>
          <p:cNvCxnSpPr>
            <a:cxnSpLocks/>
          </p:cNvCxnSpPr>
          <p:nvPr/>
        </p:nvCxnSpPr>
        <p:spPr>
          <a:xfrm>
            <a:off x="6827797" y="386513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8BC6B0BC-1096-F104-BAA7-7FAB210D51E2}"/>
              </a:ext>
            </a:extLst>
          </p:cNvPr>
          <p:cNvCxnSpPr>
            <a:cxnSpLocks/>
          </p:cNvCxnSpPr>
          <p:nvPr/>
        </p:nvCxnSpPr>
        <p:spPr>
          <a:xfrm>
            <a:off x="7886977" y="386384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a16="http://schemas.microsoft.com/office/drawing/2014/main" id="{FF5332B7-C63D-6F70-702A-9138617611C1}"/>
              </a:ext>
            </a:extLst>
          </p:cNvPr>
          <p:cNvSpPr/>
          <p:nvPr/>
        </p:nvSpPr>
        <p:spPr>
          <a:xfrm>
            <a:off x="578412" y="1759018"/>
            <a:ext cx="458587" cy="75640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30" name="TextBox 129">
            <a:extLst>
              <a:ext uri="{FF2B5EF4-FFF2-40B4-BE49-F238E27FC236}">
                <a16:creationId xmlns:a16="http://schemas.microsoft.com/office/drawing/2014/main" id="{83ACAC76-8F27-CA60-C259-724491E34675}"/>
              </a:ext>
            </a:extLst>
          </p:cNvPr>
          <p:cNvSpPr txBox="1"/>
          <p:nvPr/>
        </p:nvSpPr>
        <p:spPr>
          <a:xfrm>
            <a:off x="7771525" y="3613152"/>
            <a:ext cx="389184" cy="369332"/>
          </a:xfrm>
          <a:prstGeom prst="rect">
            <a:avLst/>
          </a:prstGeom>
          <a:noFill/>
        </p:spPr>
        <p:txBody>
          <a:bodyPr wrap="square" rtlCol="0">
            <a:spAutoFit/>
          </a:bodyPr>
          <a:lstStyle/>
          <a:p>
            <a:r>
              <a:rPr lang="en-US" sz="900" dirty="0"/>
              <a:t>0.5m</a:t>
            </a:r>
            <a:endParaRPr lang="en-GB" sz="900" dirty="0"/>
          </a:p>
        </p:txBody>
      </p:sp>
      <p:cxnSp>
        <p:nvCxnSpPr>
          <p:cNvPr id="137" name="Straight Arrow Connector 136">
            <a:extLst>
              <a:ext uri="{FF2B5EF4-FFF2-40B4-BE49-F238E27FC236}">
                <a16:creationId xmlns:a16="http://schemas.microsoft.com/office/drawing/2014/main" id="{2179A513-FAEA-A981-2EAE-91D7C09E6F68}"/>
              </a:ext>
            </a:extLst>
          </p:cNvPr>
          <p:cNvCxnSpPr>
            <a:cxnSpLocks/>
          </p:cNvCxnSpPr>
          <p:nvPr/>
        </p:nvCxnSpPr>
        <p:spPr>
          <a:xfrm>
            <a:off x="289030" y="4624289"/>
            <a:ext cx="7926943"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a16="http://schemas.microsoft.com/office/drawing/2014/main" id="{AD5AEA3A-2AED-D23A-10FA-E78BE8A195DC}"/>
              </a:ext>
            </a:extLst>
          </p:cNvPr>
          <p:cNvCxnSpPr>
            <a:cxnSpLocks/>
          </p:cNvCxnSpPr>
          <p:nvPr/>
        </p:nvCxnSpPr>
        <p:spPr>
          <a:xfrm>
            <a:off x="461975" y="3838231"/>
            <a:ext cx="800" cy="668204"/>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4" name="Straight Connector 203">
            <a:extLst>
              <a:ext uri="{FF2B5EF4-FFF2-40B4-BE49-F238E27FC236}">
                <a16:creationId xmlns:a16="http://schemas.microsoft.com/office/drawing/2014/main" id="{091E385E-EB9A-7EE5-D119-21EFDFEAD4FF}"/>
              </a:ext>
            </a:extLst>
          </p:cNvPr>
          <p:cNvCxnSpPr>
            <a:cxnSpLocks/>
          </p:cNvCxnSpPr>
          <p:nvPr/>
        </p:nvCxnSpPr>
        <p:spPr>
          <a:xfrm>
            <a:off x="288110" y="3838230"/>
            <a:ext cx="920" cy="838094"/>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5" name="Straight Connector 204">
            <a:extLst>
              <a:ext uri="{FF2B5EF4-FFF2-40B4-BE49-F238E27FC236}">
                <a16:creationId xmlns:a16="http://schemas.microsoft.com/office/drawing/2014/main" id="{AFB3A27A-516A-297D-ECBC-97D4029079AB}"/>
              </a:ext>
            </a:extLst>
          </p:cNvPr>
          <p:cNvCxnSpPr>
            <a:cxnSpLocks/>
          </p:cNvCxnSpPr>
          <p:nvPr/>
        </p:nvCxnSpPr>
        <p:spPr>
          <a:xfrm>
            <a:off x="2594624" y="3832359"/>
            <a:ext cx="0" cy="68249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6" name="Straight Arrow Connector 205">
            <a:extLst>
              <a:ext uri="{FF2B5EF4-FFF2-40B4-BE49-F238E27FC236}">
                <a16:creationId xmlns:a16="http://schemas.microsoft.com/office/drawing/2014/main" id="{F3BE4B50-3FD8-ACBC-FE57-D2821915729F}"/>
              </a:ext>
            </a:extLst>
          </p:cNvPr>
          <p:cNvCxnSpPr>
            <a:cxnSpLocks/>
          </p:cNvCxnSpPr>
          <p:nvPr/>
        </p:nvCxnSpPr>
        <p:spPr>
          <a:xfrm flipV="1">
            <a:off x="8017000" y="4335643"/>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07" name="TextBox 206">
            <a:extLst>
              <a:ext uri="{FF2B5EF4-FFF2-40B4-BE49-F238E27FC236}">
                <a16:creationId xmlns:a16="http://schemas.microsoft.com/office/drawing/2014/main" id="{EE221BDC-11E5-5F52-D1B5-9EDBF6EF1479}"/>
              </a:ext>
            </a:extLst>
          </p:cNvPr>
          <p:cNvSpPr txBox="1"/>
          <p:nvPr/>
        </p:nvSpPr>
        <p:spPr>
          <a:xfrm>
            <a:off x="7831225" y="4353031"/>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208" name="Straight Connector 207">
            <a:extLst>
              <a:ext uri="{FF2B5EF4-FFF2-40B4-BE49-F238E27FC236}">
                <a16:creationId xmlns:a16="http://schemas.microsoft.com/office/drawing/2014/main" id="{4FD7CC4F-6B5A-2D2B-E7B9-CCEB93F9EC90}"/>
              </a:ext>
            </a:extLst>
          </p:cNvPr>
          <p:cNvCxnSpPr>
            <a:cxnSpLocks/>
          </p:cNvCxnSpPr>
          <p:nvPr/>
        </p:nvCxnSpPr>
        <p:spPr>
          <a:xfrm>
            <a:off x="8202030" y="3855409"/>
            <a:ext cx="8787" cy="802316"/>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9" name="Straight Connector 208">
            <a:extLst>
              <a:ext uri="{FF2B5EF4-FFF2-40B4-BE49-F238E27FC236}">
                <a16:creationId xmlns:a16="http://schemas.microsoft.com/office/drawing/2014/main" id="{7195C3B5-08FD-CA5D-848D-C22EA1DC8673}"/>
              </a:ext>
            </a:extLst>
          </p:cNvPr>
          <p:cNvCxnSpPr>
            <a:cxnSpLocks/>
          </p:cNvCxnSpPr>
          <p:nvPr/>
        </p:nvCxnSpPr>
        <p:spPr>
          <a:xfrm>
            <a:off x="8028164" y="3855409"/>
            <a:ext cx="800" cy="668204"/>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212" name="TextBox 211">
            <a:extLst>
              <a:ext uri="{FF2B5EF4-FFF2-40B4-BE49-F238E27FC236}">
                <a16:creationId xmlns:a16="http://schemas.microsoft.com/office/drawing/2014/main" id="{FF38CC69-84A0-65D2-6552-1C085D1F933B}"/>
              </a:ext>
            </a:extLst>
          </p:cNvPr>
          <p:cNvSpPr txBox="1"/>
          <p:nvPr/>
        </p:nvSpPr>
        <p:spPr>
          <a:xfrm>
            <a:off x="1851221" y="4335853"/>
            <a:ext cx="681052" cy="230832"/>
          </a:xfrm>
          <a:prstGeom prst="rect">
            <a:avLst/>
          </a:prstGeom>
          <a:noFill/>
        </p:spPr>
        <p:txBody>
          <a:bodyPr wrap="square" rtlCol="0">
            <a:spAutoFit/>
          </a:bodyPr>
          <a:lstStyle/>
          <a:p>
            <a:r>
              <a:rPr lang="en-US" sz="900" dirty="0"/>
              <a:t>11.24m</a:t>
            </a:r>
            <a:endParaRPr lang="en-GB" sz="900" dirty="0"/>
          </a:p>
        </p:txBody>
      </p:sp>
      <p:sp>
        <p:nvSpPr>
          <p:cNvPr id="4" name="Title 1">
            <a:extLst>
              <a:ext uri="{FF2B5EF4-FFF2-40B4-BE49-F238E27FC236}">
                <a16:creationId xmlns:a16="http://schemas.microsoft.com/office/drawing/2014/main" id="{86263A2B-D00E-3916-3A9B-E1A17F8C8193}"/>
              </a:ext>
            </a:extLst>
          </p:cNvPr>
          <p:cNvSpPr txBox="1">
            <a:spLocks/>
          </p:cNvSpPr>
          <p:nvPr/>
        </p:nvSpPr>
        <p:spPr>
          <a:xfrm>
            <a:off x="683568" y="-24887"/>
            <a:ext cx="8263350" cy="409774"/>
          </a:xfrm>
          <a:prstGeom prst="rect">
            <a:avLst/>
          </a:prstGeom>
        </p:spPr>
        <p:txBody>
          <a:bodyPr vert="horz" lIns="91440" tIns="45720" rIns="91440" bIns="45720" rtlCol="0" anchor="b" anchorCtr="0">
            <a:noAutofit/>
          </a:bodyPr>
          <a:lstStyle>
            <a:lvl1pPr algn="ctr" defTabSz="685800" rtl="0" eaLnBrk="1" latinLnBrk="0" hangingPunct="1">
              <a:lnSpc>
                <a:spcPts val="3000"/>
              </a:lnSpc>
              <a:spcBef>
                <a:spcPct val="0"/>
              </a:spcBef>
              <a:buNone/>
              <a:defRPr sz="4500" kern="1200">
                <a:solidFill>
                  <a:schemeClr val="tx1"/>
                </a:solidFill>
                <a:latin typeface="+mj-lt"/>
                <a:ea typeface="+mj-ea"/>
                <a:cs typeface="+mj-cs"/>
              </a:defRPr>
            </a:lvl1pPr>
          </a:lstStyle>
          <a:p>
            <a:r>
              <a:rPr lang="fr-CH" sz="2400" dirty="0">
                <a:solidFill>
                  <a:schemeClr val="bg1"/>
                </a:solidFill>
              </a:rPr>
              <a:t>Longitudinal </a:t>
            </a:r>
            <a:r>
              <a:rPr lang="fr-CH" sz="2400" dirty="0" err="1">
                <a:solidFill>
                  <a:schemeClr val="bg1"/>
                </a:solidFill>
              </a:rPr>
              <a:t>spacing</a:t>
            </a:r>
            <a:r>
              <a:rPr lang="fr-CH" sz="2400" dirty="0">
                <a:solidFill>
                  <a:schemeClr val="bg1"/>
                </a:solidFill>
              </a:rPr>
              <a:t> </a:t>
            </a:r>
            <a:r>
              <a:rPr lang="fr-CH" sz="2400" dirty="0" err="1">
                <a:solidFill>
                  <a:schemeClr val="bg1"/>
                </a:solidFill>
              </a:rPr>
              <a:t>Pt.H</a:t>
            </a:r>
            <a:r>
              <a:rPr lang="fr-CH" sz="2400" dirty="0">
                <a:solidFill>
                  <a:schemeClr val="bg1"/>
                </a:solidFill>
              </a:rPr>
              <a:t> (1/2)</a:t>
            </a:r>
            <a:endParaRPr lang="en-GB" sz="2400" dirty="0">
              <a:solidFill>
                <a:schemeClr val="bg1"/>
              </a:solidFill>
            </a:endParaRPr>
          </a:p>
        </p:txBody>
      </p:sp>
      <p:sp>
        <p:nvSpPr>
          <p:cNvPr id="7" name="TextBox 6">
            <a:extLst>
              <a:ext uri="{FF2B5EF4-FFF2-40B4-BE49-F238E27FC236}">
                <a16:creationId xmlns:a16="http://schemas.microsoft.com/office/drawing/2014/main" id="{A79D07B3-FC90-63EA-4C59-A9764BAD4DDC}"/>
              </a:ext>
            </a:extLst>
          </p:cNvPr>
          <p:cNvSpPr txBox="1"/>
          <p:nvPr/>
        </p:nvSpPr>
        <p:spPr>
          <a:xfrm>
            <a:off x="7450828" y="4616881"/>
            <a:ext cx="1189749" cy="489045"/>
          </a:xfrm>
          <a:prstGeom prst="rect">
            <a:avLst/>
          </a:prstGeom>
          <a:noFill/>
        </p:spPr>
        <p:txBody>
          <a:bodyPr wrap="none" rtlCol="0">
            <a:spAutoFit/>
          </a:bodyPr>
          <a:lstStyle/>
          <a:p>
            <a:pPr algn="l">
              <a:lnSpc>
                <a:spcPts val="3700"/>
              </a:lnSpc>
            </a:pPr>
            <a:r>
              <a:rPr lang="en-US" sz="1400" dirty="0"/>
              <a:t>K. Canderan</a:t>
            </a:r>
          </a:p>
        </p:txBody>
      </p:sp>
    </p:spTree>
    <p:extLst>
      <p:ext uri="{BB962C8B-B14F-4D97-AF65-F5344CB8AC3E}">
        <p14:creationId xmlns:p14="http://schemas.microsoft.com/office/powerpoint/2010/main" val="9074273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3AC65F4-48E4-7D8A-D5C9-4E717D59A4E1}"/>
              </a:ext>
            </a:extLst>
          </p:cNvPr>
          <p:cNvSpPr txBox="1"/>
          <p:nvPr/>
        </p:nvSpPr>
        <p:spPr>
          <a:xfrm>
            <a:off x="68800" y="58533"/>
            <a:ext cx="800219" cy="248209"/>
          </a:xfrm>
          <a:prstGeom prst="rect">
            <a:avLst/>
          </a:prstGeom>
          <a:noFill/>
          <a:ln w="3175">
            <a:solidFill>
              <a:schemeClr val="tx1"/>
            </a:solidFill>
          </a:ln>
        </p:spPr>
        <p:txBody>
          <a:bodyPr wrap="none" rtlCol="0">
            <a:spAutoFit/>
          </a:bodyPr>
          <a:lstStyle/>
          <a:p>
            <a:r>
              <a:rPr lang="fr-CH" sz="1013" dirty="0" err="1"/>
              <a:t>Integration</a:t>
            </a:r>
            <a:endParaRPr lang="en-US" sz="1013" dirty="0"/>
          </a:p>
        </p:txBody>
      </p:sp>
      <p:cxnSp>
        <p:nvCxnSpPr>
          <p:cNvPr id="5" name="Straight Arrow Connector 4">
            <a:extLst>
              <a:ext uri="{FF2B5EF4-FFF2-40B4-BE49-F238E27FC236}">
                <a16:creationId xmlns:a16="http://schemas.microsoft.com/office/drawing/2014/main" id="{4211E39E-C1C2-4AD7-DD55-E585E62606F1}"/>
              </a:ext>
            </a:extLst>
          </p:cNvPr>
          <p:cNvCxnSpPr>
            <a:cxnSpLocks/>
          </p:cNvCxnSpPr>
          <p:nvPr/>
        </p:nvCxnSpPr>
        <p:spPr>
          <a:xfrm>
            <a:off x="374052" y="635436"/>
            <a:ext cx="0" cy="1127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EE9E57F6-5A47-370A-A657-4879B0DAE59C}"/>
              </a:ext>
            </a:extLst>
          </p:cNvPr>
          <p:cNvSpPr txBox="1"/>
          <p:nvPr/>
        </p:nvSpPr>
        <p:spPr>
          <a:xfrm rot="16200000">
            <a:off x="4173764" y="203795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68" name="TextBox 67">
            <a:extLst>
              <a:ext uri="{FF2B5EF4-FFF2-40B4-BE49-F238E27FC236}">
                <a16:creationId xmlns:a16="http://schemas.microsoft.com/office/drawing/2014/main" id="{971A531F-9713-4814-23FE-0BD8284B1A85}"/>
              </a:ext>
            </a:extLst>
          </p:cNvPr>
          <p:cNvSpPr txBox="1"/>
          <p:nvPr/>
        </p:nvSpPr>
        <p:spPr>
          <a:xfrm>
            <a:off x="4651797" y="1772498"/>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70" name="Straight Arrow Connector 69">
            <a:extLst>
              <a:ext uri="{FF2B5EF4-FFF2-40B4-BE49-F238E27FC236}">
                <a16:creationId xmlns:a16="http://schemas.microsoft.com/office/drawing/2014/main" id="{68D0AA9D-6876-8513-291A-F9756A904C6C}"/>
              </a:ext>
            </a:extLst>
          </p:cNvPr>
          <p:cNvCxnSpPr>
            <a:cxnSpLocks/>
          </p:cNvCxnSpPr>
          <p:nvPr/>
        </p:nvCxnSpPr>
        <p:spPr>
          <a:xfrm>
            <a:off x="4384495" y="612531"/>
            <a:ext cx="1874" cy="1127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8BA8ADAA-DC11-220F-F2D2-3FD52865C3DA}"/>
              </a:ext>
            </a:extLst>
          </p:cNvPr>
          <p:cNvSpPr txBox="1"/>
          <p:nvPr/>
        </p:nvSpPr>
        <p:spPr>
          <a:xfrm>
            <a:off x="4260325" y="389095"/>
            <a:ext cx="308098" cy="248209"/>
          </a:xfrm>
          <a:prstGeom prst="rect">
            <a:avLst/>
          </a:prstGeom>
          <a:noFill/>
          <a:ln w="3175">
            <a:solidFill>
              <a:schemeClr val="tx1"/>
            </a:solidFill>
          </a:ln>
        </p:spPr>
        <p:txBody>
          <a:bodyPr wrap="none" rtlCol="0">
            <a:spAutoFit/>
          </a:bodyPr>
          <a:lstStyle/>
          <a:p>
            <a:r>
              <a:rPr lang="fr-CH" sz="1013" dirty="0"/>
              <a:t>IP</a:t>
            </a:r>
            <a:endParaRPr lang="en-US" sz="1013" dirty="0"/>
          </a:p>
        </p:txBody>
      </p:sp>
      <p:cxnSp>
        <p:nvCxnSpPr>
          <p:cNvPr id="82" name="Straight Arrow Connector 81">
            <a:extLst>
              <a:ext uri="{FF2B5EF4-FFF2-40B4-BE49-F238E27FC236}">
                <a16:creationId xmlns:a16="http://schemas.microsoft.com/office/drawing/2014/main" id="{9647B70F-B5BD-4D7C-BA68-DB9AFB6CC923}"/>
              </a:ext>
            </a:extLst>
          </p:cNvPr>
          <p:cNvCxnSpPr>
            <a:cxnSpLocks/>
            <a:stCxn id="88" idx="3"/>
          </p:cNvCxnSpPr>
          <p:nvPr/>
        </p:nvCxnSpPr>
        <p:spPr>
          <a:xfrm>
            <a:off x="2866725" y="727308"/>
            <a:ext cx="1517771"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E5F1ABA5-2A5F-5408-798C-61A207862E36}"/>
              </a:ext>
            </a:extLst>
          </p:cNvPr>
          <p:cNvCxnSpPr>
            <a:cxnSpLocks/>
            <a:stCxn id="88" idx="1"/>
          </p:cNvCxnSpPr>
          <p:nvPr/>
        </p:nvCxnSpPr>
        <p:spPr>
          <a:xfrm flipH="1">
            <a:off x="374052" y="727308"/>
            <a:ext cx="1764589" cy="14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0564D3D3-1757-B029-47BC-30EEA3732613}"/>
              </a:ext>
            </a:extLst>
          </p:cNvPr>
          <p:cNvSpPr txBox="1"/>
          <p:nvPr/>
        </p:nvSpPr>
        <p:spPr>
          <a:xfrm>
            <a:off x="2138641" y="603203"/>
            <a:ext cx="728084" cy="248209"/>
          </a:xfrm>
          <a:prstGeom prst="rect">
            <a:avLst/>
          </a:prstGeom>
          <a:noFill/>
        </p:spPr>
        <p:txBody>
          <a:bodyPr wrap="none" rtlCol="0">
            <a:spAutoFit/>
          </a:bodyPr>
          <a:lstStyle/>
          <a:p>
            <a:r>
              <a:rPr lang="fr-CH" sz="1013" dirty="0"/>
              <a:t>989,37 m</a:t>
            </a:r>
            <a:endParaRPr lang="en-US" sz="1013" dirty="0"/>
          </a:p>
        </p:txBody>
      </p:sp>
      <p:sp>
        <p:nvSpPr>
          <p:cNvPr id="3" name="TextBox 2">
            <a:extLst>
              <a:ext uri="{FF2B5EF4-FFF2-40B4-BE49-F238E27FC236}">
                <a16:creationId xmlns:a16="http://schemas.microsoft.com/office/drawing/2014/main" id="{30C5EB16-B5A7-6F2D-73DA-449587FCB68C}"/>
              </a:ext>
            </a:extLst>
          </p:cNvPr>
          <p:cNvSpPr txBox="1"/>
          <p:nvPr/>
        </p:nvSpPr>
        <p:spPr>
          <a:xfrm>
            <a:off x="1081420" y="60187"/>
            <a:ext cx="4758034" cy="248209"/>
          </a:xfrm>
          <a:prstGeom prst="rect">
            <a:avLst/>
          </a:prstGeom>
          <a:noFill/>
        </p:spPr>
        <p:txBody>
          <a:bodyPr wrap="none" rtlCol="0">
            <a:spAutoFit/>
          </a:bodyPr>
          <a:lstStyle/>
          <a:p>
            <a:r>
              <a:rPr lang="fr-CH" sz="1013" dirty="0"/>
              <a:t>( </a:t>
            </a:r>
            <a:r>
              <a:rPr lang="en-GB" sz="1013" dirty="0"/>
              <a:t>from RF team – details of the spacing between two quadrupoles 00MHz CMs</a:t>
            </a:r>
            <a:r>
              <a:rPr lang="fr-CH" sz="1013" dirty="0"/>
              <a:t>)</a:t>
            </a:r>
            <a:endParaRPr lang="en-US" sz="1013" dirty="0"/>
          </a:p>
        </p:txBody>
      </p:sp>
      <p:sp>
        <p:nvSpPr>
          <p:cNvPr id="16" name="TextBox 15">
            <a:extLst>
              <a:ext uri="{FF2B5EF4-FFF2-40B4-BE49-F238E27FC236}">
                <a16:creationId xmlns:a16="http://schemas.microsoft.com/office/drawing/2014/main" id="{74D7C2C3-6D83-AB76-7D46-1D1EA640D615}"/>
              </a:ext>
            </a:extLst>
          </p:cNvPr>
          <p:cNvSpPr txBox="1"/>
          <p:nvPr/>
        </p:nvSpPr>
        <p:spPr>
          <a:xfrm rot="16200000">
            <a:off x="4521245"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7" name="TextBox 16">
            <a:extLst>
              <a:ext uri="{FF2B5EF4-FFF2-40B4-BE49-F238E27FC236}">
                <a16:creationId xmlns:a16="http://schemas.microsoft.com/office/drawing/2014/main" id="{5EEED35D-0800-DF83-DB8F-140DC1BB2225}"/>
              </a:ext>
            </a:extLst>
          </p:cNvPr>
          <p:cNvSpPr txBox="1"/>
          <p:nvPr/>
        </p:nvSpPr>
        <p:spPr>
          <a:xfrm rot="16200000">
            <a:off x="3860471" y="203795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3x 800</a:t>
            </a:r>
            <a:endParaRPr lang="en-US" sz="750" dirty="0"/>
          </a:p>
        </p:txBody>
      </p:sp>
      <p:sp>
        <p:nvSpPr>
          <p:cNvPr id="18" name="TextBox 17">
            <a:extLst>
              <a:ext uri="{FF2B5EF4-FFF2-40B4-BE49-F238E27FC236}">
                <a16:creationId xmlns:a16="http://schemas.microsoft.com/office/drawing/2014/main" id="{26716655-A6EB-1ED1-001E-97A9714DAA7E}"/>
              </a:ext>
            </a:extLst>
          </p:cNvPr>
          <p:cNvSpPr txBox="1"/>
          <p:nvPr/>
        </p:nvSpPr>
        <p:spPr>
          <a:xfrm rot="16200000">
            <a:off x="3518932" y="2037951"/>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9" name="TextBox 18">
            <a:extLst>
              <a:ext uri="{FF2B5EF4-FFF2-40B4-BE49-F238E27FC236}">
                <a16:creationId xmlns:a16="http://schemas.microsoft.com/office/drawing/2014/main" id="{BD4C4FA8-44B0-5B04-815F-EDB819EF99DD}"/>
              </a:ext>
            </a:extLst>
          </p:cNvPr>
          <p:cNvSpPr txBox="1"/>
          <p:nvPr/>
        </p:nvSpPr>
        <p:spPr>
          <a:xfrm>
            <a:off x="3996965" y="1772495"/>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0" name="TextBox 19">
            <a:extLst>
              <a:ext uri="{FF2B5EF4-FFF2-40B4-BE49-F238E27FC236}">
                <a16:creationId xmlns:a16="http://schemas.microsoft.com/office/drawing/2014/main" id="{985DC243-E736-598F-8E91-1C12CAB34197}"/>
              </a:ext>
            </a:extLst>
          </p:cNvPr>
          <p:cNvSpPr txBox="1"/>
          <p:nvPr/>
        </p:nvSpPr>
        <p:spPr>
          <a:xfrm rot="16200000">
            <a:off x="3177394" y="203795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8" name="TextBox 27">
            <a:extLst>
              <a:ext uri="{FF2B5EF4-FFF2-40B4-BE49-F238E27FC236}">
                <a16:creationId xmlns:a16="http://schemas.microsoft.com/office/drawing/2014/main" id="{C0B115DA-4987-70E9-D847-9E45D2FC4F73}"/>
              </a:ext>
            </a:extLst>
          </p:cNvPr>
          <p:cNvSpPr txBox="1"/>
          <p:nvPr/>
        </p:nvSpPr>
        <p:spPr>
          <a:xfrm>
            <a:off x="3655427" y="177249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9" name="TextBox 28">
            <a:extLst>
              <a:ext uri="{FF2B5EF4-FFF2-40B4-BE49-F238E27FC236}">
                <a16:creationId xmlns:a16="http://schemas.microsoft.com/office/drawing/2014/main" id="{1CF45EF5-25DE-9431-3970-164A91B86717}"/>
              </a:ext>
            </a:extLst>
          </p:cNvPr>
          <p:cNvSpPr txBox="1"/>
          <p:nvPr/>
        </p:nvSpPr>
        <p:spPr>
          <a:xfrm rot="16200000">
            <a:off x="2835548" y="2038285"/>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0" name="TextBox 29">
            <a:extLst>
              <a:ext uri="{FF2B5EF4-FFF2-40B4-BE49-F238E27FC236}">
                <a16:creationId xmlns:a16="http://schemas.microsoft.com/office/drawing/2014/main" id="{29C4E2E1-91DC-1D43-DAEF-4B3E5E1488B9}"/>
              </a:ext>
            </a:extLst>
          </p:cNvPr>
          <p:cNvSpPr txBox="1"/>
          <p:nvPr/>
        </p:nvSpPr>
        <p:spPr>
          <a:xfrm>
            <a:off x="3313581" y="177283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1" name="TextBox 30">
            <a:extLst>
              <a:ext uri="{FF2B5EF4-FFF2-40B4-BE49-F238E27FC236}">
                <a16:creationId xmlns:a16="http://schemas.microsoft.com/office/drawing/2014/main" id="{646C08DA-3A5B-E420-B76E-1100E77DDACA}"/>
              </a:ext>
            </a:extLst>
          </p:cNvPr>
          <p:cNvSpPr txBox="1"/>
          <p:nvPr/>
        </p:nvSpPr>
        <p:spPr>
          <a:xfrm rot="16200000">
            <a:off x="2494010" y="2038284"/>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2" name="TextBox 31">
            <a:extLst>
              <a:ext uri="{FF2B5EF4-FFF2-40B4-BE49-F238E27FC236}">
                <a16:creationId xmlns:a16="http://schemas.microsoft.com/office/drawing/2014/main" id="{527D7B99-3508-833F-C8A3-030E2BD88DA2}"/>
              </a:ext>
            </a:extLst>
          </p:cNvPr>
          <p:cNvSpPr txBox="1"/>
          <p:nvPr/>
        </p:nvSpPr>
        <p:spPr>
          <a:xfrm>
            <a:off x="2972043" y="177282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3" name="TextBox 32">
            <a:extLst>
              <a:ext uri="{FF2B5EF4-FFF2-40B4-BE49-F238E27FC236}">
                <a16:creationId xmlns:a16="http://schemas.microsoft.com/office/drawing/2014/main" id="{AB9F3D5F-1897-026D-BD72-B3998013AFE2}"/>
              </a:ext>
            </a:extLst>
          </p:cNvPr>
          <p:cNvSpPr txBox="1"/>
          <p:nvPr/>
        </p:nvSpPr>
        <p:spPr>
          <a:xfrm rot="16200000">
            <a:off x="2148977" y="2037948"/>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4" name="TextBox 33">
            <a:extLst>
              <a:ext uri="{FF2B5EF4-FFF2-40B4-BE49-F238E27FC236}">
                <a16:creationId xmlns:a16="http://schemas.microsoft.com/office/drawing/2014/main" id="{58998B45-2371-4216-7588-CA92941C466C}"/>
              </a:ext>
            </a:extLst>
          </p:cNvPr>
          <p:cNvSpPr txBox="1"/>
          <p:nvPr/>
        </p:nvSpPr>
        <p:spPr>
          <a:xfrm>
            <a:off x="2627010" y="17724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5" name="TextBox 34">
            <a:extLst>
              <a:ext uri="{FF2B5EF4-FFF2-40B4-BE49-F238E27FC236}">
                <a16:creationId xmlns:a16="http://schemas.microsoft.com/office/drawing/2014/main" id="{73AD6446-CDA0-9BA1-36E0-51DD8A4AC8F4}"/>
              </a:ext>
            </a:extLst>
          </p:cNvPr>
          <p:cNvSpPr txBox="1"/>
          <p:nvPr/>
        </p:nvSpPr>
        <p:spPr>
          <a:xfrm rot="16200000">
            <a:off x="1807439" y="2037947"/>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72" name="TextBox 71">
            <a:extLst>
              <a:ext uri="{FF2B5EF4-FFF2-40B4-BE49-F238E27FC236}">
                <a16:creationId xmlns:a16="http://schemas.microsoft.com/office/drawing/2014/main" id="{6FA55733-1583-BF84-97E8-5328DFA49307}"/>
              </a:ext>
            </a:extLst>
          </p:cNvPr>
          <p:cNvSpPr txBox="1"/>
          <p:nvPr/>
        </p:nvSpPr>
        <p:spPr>
          <a:xfrm>
            <a:off x="2285472" y="17724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75" name="TextBox 74">
            <a:extLst>
              <a:ext uri="{FF2B5EF4-FFF2-40B4-BE49-F238E27FC236}">
                <a16:creationId xmlns:a16="http://schemas.microsoft.com/office/drawing/2014/main" id="{B091A42F-0908-41B6-011B-511254475066}"/>
              </a:ext>
            </a:extLst>
          </p:cNvPr>
          <p:cNvSpPr txBox="1"/>
          <p:nvPr/>
        </p:nvSpPr>
        <p:spPr>
          <a:xfrm>
            <a:off x="1943626" y="1772827"/>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89" name="TextBox 88">
            <a:extLst>
              <a:ext uri="{FF2B5EF4-FFF2-40B4-BE49-F238E27FC236}">
                <a16:creationId xmlns:a16="http://schemas.microsoft.com/office/drawing/2014/main" id="{EE327CDE-5C46-0D0A-A67D-09C16A835BB2}"/>
              </a:ext>
            </a:extLst>
          </p:cNvPr>
          <p:cNvSpPr txBox="1"/>
          <p:nvPr/>
        </p:nvSpPr>
        <p:spPr>
          <a:xfrm rot="16200000">
            <a:off x="1459958" y="20379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3" name="TextBox 92">
            <a:extLst>
              <a:ext uri="{FF2B5EF4-FFF2-40B4-BE49-F238E27FC236}">
                <a16:creationId xmlns:a16="http://schemas.microsoft.com/office/drawing/2014/main" id="{95560415-2E10-AB51-9C65-94E83B15D515}"/>
              </a:ext>
            </a:extLst>
          </p:cNvPr>
          <p:cNvSpPr txBox="1"/>
          <p:nvPr/>
        </p:nvSpPr>
        <p:spPr>
          <a:xfrm rot="16200000">
            <a:off x="1120178" y="2033348"/>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4" name="TextBox 93">
            <a:extLst>
              <a:ext uri="{FF2B5EF4-FFF2-40B4-BE49-F238E27FC236}">
                <a16:creationId xmlns:a16="http://schemas.microsoft.com/office/drawing/2014/main" id="{A5088C18-793E-47FC-D7C8-44ACB1B597DF}"/>
              </a:ext>
            </a:extLst>
          </p:cNvPr>
          <p:cNvSpPr txBox="1"/>
          <p:nvPr/>
        </p:nvSpPr>
        <p:spPr>
          <a:xfrm>
            <a:off x="1598211" y="176789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5" name="TextBox 94">
            <a:extLst>
              <a:ext uri="{FF2B5EF4-FFF2-40B4-BE49-F238E27FC236}">
                <a16:creationId xmlns:a16="http://schemas.microsoft.com/office/drawing/2014/main" id="{51F13932-643B-6B04-A088-3A0D88A74FEA}"/>
              </a:ext>
            </a:extLst>
          </p:cNvPr>
          <p:cNvSpPr txBox="1"/>
          <p:nvPr/>
        </p:nvSpPr>
        <p:spPr>
          <a:xfrm rot="16200000">
            <a:off x="782313" y="2033346"/>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6" name="TextBox 95">
            <a:extLst>
              <a:ext uri="{FF2B5EF4-FFF2-40B4-BE49-F238E27FC236}">
                <a16:creationId xmlns:a16="http://schemas.microsoft.com/office/drawing/2014/main" id="{6B1A8F02-2D1F-10CC-6524-55D6DFDBAF57}"/>
              </a:ext>
            </a:extLst>
          </p:cNvPr>
          <p:cNvSpPr txBox="1"/>
          <p:nvPr/>
        </p:nvSpPr>
        <p:spPr>
          <a:xfrm>
            <a:off x="1260346" y="1767890"/>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7" name="TextBox 96">
            <a:extLst>
              <a:ext uri="{FF2B5EF4-FFF2-40B4-BE49-F238E27FC236}">
                <a16:creationId xmlns:a16="http://schemas.microsoft.com/office/drawing/2014/main" id="{04B992D2-0435-2F35-9C5D-2950EDD8F1F9}"/>
              </a:ext>
            </a:extLst>
          </p:cNvPr>
          <p:cNvSpPr txBox="1"/>
          <p:nvPr/>
        </p:nvSpPr>
        <p:spPr>
          <a:xfrm rot="16200000">
            <a:off x="442533" y="2028747"/>
            <a:ext cx="738663" cy="207749"/>
          </a:xfrm>
          <a:prstGeom prst="rect">
            <a:avLst/>
          </a:prstGeom>
          <a:solidFill>
            <a:srgbClr val="92D050"/>
          </a:solidFill>
          <a:ln w="3175">
            <a:solidFill>
              <a:schemeClr val="tx1"/>
            </a:solidFill>
          </a:ln>
        </p:spPr>
        <p:txBody>
          <a:bodyPr wrap="square" rtlCol="0">
            <a:spAutoFit/>
          </a:bodyPr>
          <a:lstStyle/>
          <a:p>
            <a:pPr algn="ctr"/>
            <a:r>
              <a:rPr lang="fr-CH" sz="750" dirty="0"/>
              <a:t>7x 400</a:t>
            </a:r>
            <a:endParaRPr lang="en-US" sz="750" dirty="0"/>
          </a:p>
        </p:txBody>
      </p:sp>
      <p:sp>
        <p:nvSpPr>
          <p:cNvPr id="98" name="TextBox 97">
            <a:extLst>
              <a:ext uri="{FF2B5EF4-FFF2-40B4-BE49-F238E27FC236}">
                <a16:creationId xmlns:a16="http://schemas.microsoft.com/office/drawing/2014/main" id="{094D05FE-055B-C8DD-F98F-D5677953B107}"/>
              </a:ext>
            </a:extLst>
          </p:cNvPr>
          <p:cNvSpPr txBox="1"/>
          <p:nvPr/>
        </p:nvSpPr>
        <p:spPr>
          <a:xfrm>
            <a:off x="920566" y="176329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99" name="TextBox 98">
            <a:extLst>
              <a:ext uri="{FF2B5EF4-FFF2-40B4-BE49-F238E27FC236}">
                <a16:creationId xmlns:a16="http://schemas.microsoft.com/office/drawing/2014/main" id="{FDAC4E50-8287-E54F-A149-FFD6224D7704}"/>
              </a:ext>
            </a:extLst>
          </p:cNvPr>
          <p:cNvSpPr txBox="1"/>
          <p:nvPr/>
        </p:nvSpPr>
        <p:spPr>
          <a:xfrm rot="16200000">
            <a:off x="100688" y="2028744"/>
            <a:ext cx="738663" cy="207749"/>
          </a:xfrm>
          <a:prstGeom prst="rect">
            <a:avLst/>
          </a:prstGeom>
          <a:solidFill>
            <a:srgbClr val="92D050"/>
          </a:solidFill>
          <a:ln w="3175">
            <a:solidFill>
              <a:schemeClr val="tx1"/>
            </a:solidFill>
          </a:ln>
        </p:spPr>
        <p:txBody>
          <a:bodyPr wrap="square" rtlCol="0">
            <a:spAutoFit/>
          </a:bodyPr>
          <a:lstStyle/>
          <a:p>
            <a:pPr algn="ctr"/>
            <a:r>
              <a:rPr lang="fr-CH" sz="750" dirty="0"/>
              <a:t>5x 400</a:t>
            </a:r>
            <a:endParaRPr lang="en-US" sz="750" dirty="0"/>
          </a:p>
        </p:txBody>
      </p:sp>
      <p:sp>
        <p:nvSpPr>
          <p:cNvPr id="100" name="TextBox 99">
            <a:extLst>
              <a:ext uri="{FF2B5EF4-FFF2-40B4-BE49-F238E27FC236}">
                <a16:creationId xmlns:a16="http://schemas.microsoft.com/office/drawing/2014/main" id="{74A2B756-8F05-1E0B-42E9-8D76A6F1E16D}"/>
              </a:ext>
            </a:extLst>
          </p:cNvPr>
          <p:cNvSpPr txBox="1"/>
          <p:nvPr/>
        </p:nvSpPr>
        <p:spPr>
          <a:xfrm>
            <a:off x="578721" y="176328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 name="TextBox 1">
            <a:extLst>
              <a:ext uri="{FF2B5EF4-FFF2-40B4-BE49-F238E27FC236}">
                <a16:creationId xmlns:a16="http://schemas.microsoft.com/office/drawing/2014/main" id="{D7A2114D-DEB4-C7CC-1949-3AE1C2283707}"/>
              </a:ext>
            </a:extLst>
          </p:cNvPr>
          <p:cNvSpPr txBox="1"/>
          <p:nvPr/>
        </p:nvSpPr>
        <p:spPr>
          <a:xfrm>
            <a:off x="1059311" y="817311"/>
            <a:ext cx="3843923" cy="248209"/>
          </a:xfrm>
          <a:prstGeom prst="rect">
            <a:avLst/>
          </a:prstGeom>
          <a:noFill/>
        </p:spPr>
        <p:txBody>
          <a:bodyPr wrap="square" rtlCol="0">
            <a:spAutoFit/>
          </a:bodyPr>
          <a:lstStyle/>
          <a:p>
            <a:r>
              <a:rPr lang="en-US" sz="1013" dirty="0"/>
              <a:t>Approx. 13m longer than actual baseline</a:t>
            </a:r>
            <a:endParaRPr lang="en-GB" sz="1013" dirty="0"/>
          </a:p>
        </p:txBody>
      </p:sp>
      <p:cxnSp>
        <p:nvCxnSpPr>
          <p:cNvPr id="8" name="Straight Connector 7">
            <a:extLst>
              <a:ext uri="{FF2B5EF4-FFF2-40B4-BE49-F238E27FC236}">
                <a16:creationId xmlns:a16="http://schemas.microsoft.com/office/drawing/2014/main" id="{27761EF9-0C6D-60E0-9492-CA274B753385}"/>
              </a:ext>
            </a:extLst>
          </p:cNvPr>
          <p:cNvCxnSpPr>
            <a:cxnSpLocks/>
          </p:cNvCxnSpPr>
          <p:nvPr/>
        </p:nvCxnSpPr>
        <p:spPr>
          <a:xfrm flipH="1">
            <a:off x="276946" y="2524270"/>
            <a:ext cx="2013760" cy="1127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093132E-6226-0832-926A-5CC494840454}"/>
              </a:ext>
            </a:extLst>
          </p:cNvPr>
          <p:cNvCxnSpPr>
            <a:cxnSpLocks/>
          </p:cNvCxnSpPr>
          <p:nvPr/>
        </p:nvCxnSpPr>
        <p:spPr>
          <a:xfrm>
            <a:off x="2734063" y="2511656"/>
            <a:ext cx="5448497" cy="11393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3AE194C7-85F1-4BDF-E6E3-EB1BB1ED9FD8}"/>
              </a:ext>
            </a:extLst>
          </p:cNvPr>
          <p:cNvSpPr/>
          <p:nvPr/>
        </p:nvSpPr>
        <p:spPr>
          <a:xfrm>
            <a:off x="290060"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3" name="Rectangle 42">
            <a:extLst>
              <a:ext uri="{FF2B5EF4-FFF2-40B4-BE49-F238E27FC236}">
                <a16:creationId xmlns:a16="http://schemas.microsoft.com/office/drawing/2014/main" id="{6C98C629-3262-0C2A-79DA-2ED061AC681E}"/>
              </a:ext>
            </a:extLst>
          </p:cNvPr>
          <p:cNvSpPr/>
          <p:nvPr/>
        </p:nvSpPr>
        <p:spPr>
          <a:xfrm>
            <a:off x="8495082"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45" name="Straight Arrow Connector 44">
            <a:extLst>
              <a:ext uri="{FF2B5EF4-FFF2-40B4-BE49-F238E27FC236}">
                <a16:creationId xmlns:a16="http://schemas.microsoft.com/office/drawing/2014/main" id="{C7E6EF1E-DA3B-E51E-6C66-E4A18EA220D2}"/>
              </a:ext>
            </a:extLst>
          </p:cNvPr>
          <p:cNvCxnSpPr>
            <a:cxnSpLocks/>
          </p:cNvCxnSpPr>
          <p:nvPr/>
        </p:nvCxnSpPr>
        <p:spPr>
          <a:xfrm>
            <a:off x="603173"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7B4548FD-B9BC-9588-CE18-39BDC5ECA3D1}"/>
              </a:ext>
            </a:extLst>
          </p:cNvPr>
          <p:cNvCxnSpPr>
            <a:cxnSpLocks/>
          </p:cNvCxnSpPr>
          <p:nvPr/>
        </p:nvCxnSpPr>
        <p:spPr>
          <a:xfrm>
            <a:off x="283500" y="3832358"/>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BD8BAFCB-A5B7-DC1C-E8DF-408AF7A09B5B}"/>
              </a:ext>
            </a:extLst>
          </p:cNvPr>
          <p:cNvSpPr txBox="1"/>
          <p:nvPr/>
        </p:nvSpPr>
        <p:spPr>
          <a:xfrm>
            <a:off x="751256" y="4324496"/>
            <a:ext cx="652683" cy="230832"/>
          </a:xfrm>
          <a:prstGeom prst="rect">
            <a:avLst/>
          </a:prstGeom>
          <a:noFill/>
        </p:spPr>
        <p:txBody>
          <a:bodyPr wrap="square" rtlCol="0">
            <a:spAutoFit/>
          </a:bodyPr>
          <a:lstStyle/>
          <a:p>
            <a:r>
              <a:rPr lang="en-US" sz="900" dirty="0"/>
              <a:t>10.25m</a:t>
            </a:r>
            <a:endParaRPr lang="en-GB" sz="900" dirty="0"/>
          </a:p>
        </p:txBody>
      </p:sp>
      <p:sp>
        <p:nvSpPr>
          <p:cNvPr id="60" name="TextBox 59">
            <a:extLst>
              <a:ext uri="{FF2B5EF4-FFF2-40B4-BE49-F238E27FC236}">
                <a16:creationId xmlns:a16="http://schemas.microsoft.com/office/drawing/2014/main" id="{52ABF48C-772F-6BA5-F4F0-00E6171E757C}"/>
              </a:ext>
            </a:extLst>
          </p:cNvPr>
          <p:cNvSpPr txBox="1"/>
          <p:nvPr/>
        </p:nvSpPr>
        <p:spPr>
          <a:xfrm>
            <a:off x="343417" y="3555877"/>
            <a:ext cx="389184" cy="369332"/>
          </a:xfrm>
          <a:prstGeom prst="rect">
            <a:avLst/>
          </a:prstGeom>
          <a:noFill/>
        </p:spPr>
        <p:txBody>
          <a:bodyPr wrap="square" rtlCol="0">
            <a:spAutoFit/>
          </a:bodyPr>
          <a:lstStyle/>
          <a:p>
            <a:r>
              <a:rPr lang="en-US" sz="900" dirty="0"/>
              <a:t>0.5m</a:t>
            </a:r>
            <a:endParaRPr lang="en-GB" sz="900" dirty="0"/>
          </a:p>
        </p:txBody>
      </p:sp>
      <p:cxnSp>
        <p:nvCxnSpPr>
          <p:cNvPr id="61" name="Straight Arrow Connector 60">
            <a:extLst>
              <a:ext uri="{FF2B5EF4-FFF2-40B4-BE49-F238E27FC236}">
                <a16:creationId xmlns:a16="http://schemas.microsoft.com/office/drawing/2014/main" id="{291F7664-9512-F392-705C-7053BE02467B}"/>
              </a:ext>
            </a:extLst>
          </p:cNvPr>
          <p:cNvCxnSpPr>
            <a:cxnSpLocks/>
          </p:cNvCxnSpPr>
          <p:nvPr/>
        </p:nvCxnSpPr>
        <p:spPr>
          <a:xfrm>
            <a:off x="458044" y="3863956"/>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02534DE2-B0B3-30E4-D285-48A3A02056FB}"/>
              </a:ext>
            </a:extLst>
          </p:cNvPr>
          <p:cNvSpPr txBox="1"/>
          <p:nvPr/>
        </p:nvSpPr>
        <p:spPr>
          <a:xfrm>
            <a:off x="1344985" y="3605511"/>
            <a:ext cx="389184" cy="369332"/>
          </a:xfrm>
          <a:prstGeom prst="rect">
            <a:avLst/>
          </a:prstGeom>
          <a:noFill/>
        </p:spPr>
        <p:txBody>
          <a:bodyPr wrap="square" rtlCol="0">
            <a:spAutoFit/>
          </a:bodyPr>
          <a:lstStyle/>
          <a:p>
            <a:r>
              <a:rPr lang="en-US" sz="900" dirty="0"/>
              <a:t>0.5m</a:t>
            </a:r>
            <a:endParaRPr lang="en-GB" sz="900" dirty="0"/>
          </a:p>
        </p:txBody>
      </p:sp>
      <p:cxnSp>
        <p:nvCxnSpPr>
          <p:cNvPr id="86" name="Straight Arrow Connector 85">
            <a:extLst>
              <a:ext uri="{FF2B5EF4-FFF2-40B4-BE49-F238E27FC236}">
                <a16:creationId xmlns:a16="http://schemas.microsoft.com/office/drawing/2014/main" id="{5041744C-7AF4-B421-E514-A9F116DFF163}"/>
              </a:ext>
            </a:extLst>
          </p:cNvPr>
          <p:cNvCxnSpPr>
            <a:cxnSpLocks/>
          </p:cNvCxnSpPr>
          <p:nvPr/>
        </p:nvCxnSpPr>
        <p:spPr>
          <a:xfrm flipV="1">
            <a:off x="276946" y="4318465"/>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C7D928BC-CD1E-9416-50D9-C8F370F33E73}"/>
              </a:ext>
            </a:extLst>
          </p:cNvPr>
          <p:cNvSpPr txBox="1"/>
          <p:nvPr/>
        </p:nvSpPr>
        <p:spPr>
          <a:xfrm>
            <a:off x="75198" y="4317614"/>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08" name="Straight Arrow Connector 107">
            <a:extLst>
              <a:ext uri="{FF2B5EF4-FFF2-40B4-BE49-F238E27FC236}">
                <a16:creationId xmlns:a16="http://schemas.microsoft.com/office/drawing/2014/main" id="{524436AF-0326-74A7-42C9-E0B9593B92AA}"/>
              </a:ext>
            </a:extLst>
          </p:cNvPr>
          <p:cNvCxnSpPr>
            <a:cxnSpLocks/>
          </p:cNvCxnSpPr>
          <p:nvPr/>
        </p:nvCxnSpPr>
        <p:spPr>
          <a:xfrm>
            <a:off x="1440517" y="3865355"/>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8BC6B0BC-1096-F104-BAA7-7FAB210D51E2}"/>
              </a:ext>
            </a:extLst>
          </p:cNvPr>
          <p:cNvCxnSpPr>
            <a:cxnSpLocks/>
          </p:cNvCxnSpPr>
          <p:nvPr/>
        </p:nvCxnSpPr>
        <p:spPr>
          <a:xfrm>
            <a:off x="8350093" y="386384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a16="http://schemas.microsoft.com/office/drawing/2014/main" id="{FF5332B7-C63D-6F70-702A-9138617611C1}"/>
              </a:ext>
            </a:extLst>
          </p:cNvPr>
          <p:cNvSpPr/>
          <p:nvPr/>
        </p:nvSpPr>
        <p:spPr>
          <a:xfrm>
            <a:off x="2280327" y="1772488"/>
            <a:ext cx="458587" cy="73147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cxnSp>
        <p:nvCxnSpPr>
          <p:cNvPr id="128" name="Straight Connector 127">
            <a:extLst>
              <a:ext uri="{FF2B5EF4-FFF2-40B4-BE49-F238E27FC236}">
                <a16:creationId xmlns:a16="http://schemas.microsoft.com/office/drawing/2014/main" id="{1DEC62C1-F6C8-188C-8656-83C7BFCA94EB}"/>
              </a:ext>
            </a:extLst>
          </p:cNvPr>
          <p:cNvCxnSpPr>
            <a:cxnSpLocks/>
          </p:cNvCxnSpPr>
          <p:nvPr/>
        </p:nvCxnSpPr>
        <p:spPr>
          <a:xfrm>
            <a:off x="8671078" y="3839240"/>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130" name="TextBox 129">
            <a:extLst>
              <a:ext uri="{FF2B5EF4-FFF2-40B4-BE49-F238E27FC236}">
                <a16:creationId xmlns:a16="http://schemas.microsoft.com/office/drawing/2014/main" id="{83ACAC76-8F27-CA60-C259-724491E34675}"/>
              </a:ext>
            </a:extLst>
          </p:cNvPr>
          <p:cNvSpPr txBox="1"/>
          <p:nvPr/>
        </p:nvSpPr>
        <p:spPr>
          <a:xfrm>
            <a:off x="8234642" y="3613152"/>
            <a:ext cx="389184" cy="369332"/>
          </a:xfrm>
          <a:prstGeom prst="rect">
            <a:avLst/>
          </a:prstGeom>
          <a:noFill/>
        </p:spPr>
        <p:txBody>
          <a:bodyPr wrap="square" rtlCol="0">
            <a:spAutoFit/>
          </a:bodyPr>
          <a:lstStyle/>
          <a:p>
            <a:r>
              <a:rPr lang="en-US" sz="900" dirty="0"/>
              <a:t>0.5m</a:t>
            </a:r>
            <a:endParaRPr lang="en-GB" sz="900" dirty="0"/>
          </a:p>
        </p:txBody>
      </p:sp>
      <p:sp>
        <p:nvSpPr>
          <p:cNvPr id="131" name="TextBox 130">
            <a:extLst>
              <a:ext uri="{FF2B5EF4-FFF2-40B4-BE49-F238E27FC236}">
                <a16:creationId xmlns:a16="http://schemas.microsoft.com/office/drawing/2014/main" id="{1A164B85-F2BE-7D62-53CB-F7D76CAFD898}"/>
              </a:ext>
            </a:extLst>
          </p:cNvPr>
          <p:cNvSpPr txBox="1"/>
          <p:nvPr/>
        </p:nvSpPr>
        <p:spPr>
          <a:xfrm>
            <a:off x="8280762" y="4324496"/>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32" name="Straight Arrow Connector 131">
            <a:extLst>
              <a:ext uri="{FF2B5EF4-FFF2-40B4-BE49-F238E27FC236}">
                <a16:creationId xmlns:a16="http://schemas.microsoft.com/office/drawing/2014/main" id="{8AD1FA16-3921-1321-AF6F-9AD5298A7785}"/>
              </a:ext>
            </a:extLst>
          </p:cNvPr>
          <p:cNvCxnSpPr>
            <a:cxnSpLocks/>
          </p:cNvCxnSpPr>
          <p:nvPr/>
        </p:nvCxnSpPr>
        <p:spPr>
          <a:xfrm>
            <a:off x="8483534" y="4333326"/>
            <a:ext cx="18754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3FA146C7-D1D1-4E73-F43E-7D6D674DF652}"/>
              </a:ext>
            </a:extLst>
          </p:cNvPr>
          <p:cNvPicPr>
            <a:picLocks noChangeAspect="1"/>
          </p:cNvPicPr>
          <p:nvPr/>
        </p:nvPicPr>
        <p:blipFill>
          <a:blip r:embed="rId2"/>
          <a:srcRect t="4894" b="11130"/>
          <a:stretch/>
        </p:blipFill>
        <p:spPr>
          <a:xfrm rot="10800000" flipV="1">
            <a:off x="597936" y="3761129"/>
            <a:ext cx="850684" cy="205862"/>
          </a:xfrm>
          <a:prstGeom prst="rect">
            <a:avLst/>
          </a:prstGeom>
        </p:spPr>
      </p:pic>
      <p:cxnSp>
        <p:nvCxnSpPr>
          <p:cNvPr id="13" name="Straight Connector 12">
            <a:extLst>
              <a:ext uri="{FF2B5EF4-FFF2-40B4-BE49-F238E27FC236}">
                <a16:creationId xmlns:a16="http://schemas.microsoft.com/office/drawing/2014/main" id="{56DFBDB4-C02F-AA7D-5365-D061EC030119}"/>
              </a:ext>
            </a:extLst>
          </p:cNvPr>
          <p:cNvCxnSpPr>
            <a:cxnSpLocks/>
          </p:cNvCxnSpPr>
          <p:nvPr/>
        </p:nvCxnSpPr>
        <p:spPr>
          <a:xfrm>
            <a:off x="600744"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4002D324-D69F-C667-C95C-7BCF78503D66}"/>
              </a:ext>
            </a:extLst>
          </p:cNvPr>
          <p:cNvCxnSpPr>
            <a:cxnSpLocks/>
          </p:cNvCxnSpPr>
          <p:nvPr/>
        </p:nvCxnSpPr>
        <p:spPr>
          <a:xfrm>
            <a:off x="462888"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0D43EBF-CB7A-0114-0A69-880E24340E9B}"/>
              </a:ext>
            </a:extLst>
          </p:cNvPr>
          <p:cNvCxnSpPr>
            <a:cxnSpLocks/>
          </p:cNvCxnSpPr>
          <p:nvPr/>
        </p:nvCxnSpPr>
        <p:spPr>
          <a:xfrm>
            <a:off x="1449922"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9C1793D0-3CF6-F494-A70D-C5DE2EA53CD9}"/>
              </a:ext>
            </a:extLst>
          </p:cNvPr>
          <p:cNvCxnSpPr>
            <a:cxnSpLocks/>
          </p:cNvCxnSpPr>
          <p:nvPr/>
        </p:nvCxnSpPr>
        <p:spPr>
          <a:xfrm>
            <a:off x="1585637"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DF0D450-516E-62C2-109E-516616E20FC2}"/>
              </a:ext>
            </a:extLst>
          </p:cNvPr>
          <p:cNvSpPr txBox="1"/>
          <p:nvPr/>
        </p:nvSpPr>
        <p:spPr>
          <a:xfrm>
            <a:off x="1733721" y="4324496"/>
            <a:ext cx="703914" cy="230832"/>
          </a:xfrm>
          <a:prstGeom prst="rect">
            <a:avLst/>
          </a:prstGeom>
          <a:noFill/>
        </p:spPr>
        <p:txBody>
          <a:bodyPr wrap="square" rtlCol="0">
            <a:spAutoFit/>
          </a:bodyPr>
          <a:lstStyle/>
          <a:p>
            <a:r>
              <a:rPr lang="en-US" sz="900" dirty="0"/>
              <a:t>10.25m</a:t>
            </a:r>
            <a:endParaRPr lang="en-GB" sz="900" dirty="0"/>
          </a:p>
        </p:txBody>
      </p:sp>
      <p:pic>
        <p:nvPicPr>
          <p:cNvPr id="25" name="Picture 24">
            <a:extLst>
              <a:ext uri="{FF2B5EF4-FFF2-40B4-BE49-F238E27FC236}">
                <a16:creationId xmlns:a16="http://schemas.microsoft.com/office/drawing/2014/main" id="{0BB6A82C-EB0A-098E-0D01-063C754C894D}"/>
              </a:ext>
            </a:extLst>
          </p:cNvPr>
          <p:cNvPicPr>
            <a:picLocks noChangeAspect="1"/>
          </p:cNvPicPr>
          <p:nvPr/>
        </p:nvPicPr>
        <p:blipFill>
          <a:blip r:embed="rId2"/>
          <a:srcRect t="4894" b="11130"/>
          <a:stretch/>
        </p:blipFill>
        <p:spPr>
          <a:xfrm rot="10800000" flipV="1">
            <a:off x="1580401" y="3761129"/>
            <a:ext cx="850684" cy="205862"/>
          </a:xfrm>
          <a:prstGeom prst="rect">
            <a:avLst/>
          </a:prstGeom>
        </p:spPr>
      </p:pic>
      <p:cxnSp>
        <p:nvCxnSpPr>
          <p:cNvPr id="26" name="Straight Connector 25">
            <a:extLst>
              <a:ext uri="{FF2B5EF4-FFF2-40B4-BE49-F238E27FC236}">
                <a16:creationId xmlns:a16="http://schemas.microsoft.com/office/drawing/2014/main" id="{47B37540-3DCC-39F9-6368-7BD7253B8690}"/>
              </a:ext>
            </a:extLst>
          </p:cNvPr>
          <p:cNvCxnSpPr>
            <a:cxnSpLocks/>
          </p:cNvCxnSpPr>
          <p:nvPr/>
        </p:nvCxnSpPr>
        <p:spPr>
          <a:xfrm>
            <a:off x="1583209"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916DE858-22DF-BD4A-12C7-02ED9EA67252}"/>
              </a:ext>
            </a:extLst>
          </p:cNvPr>
          <p:cNvCxnSpPr>
            <a:cxnSpLocks/>
          </p:cNvCxnSpPr>
          <p:nvPr/>
        </p:nvCxnSpPr>
        <p:spPr>
          <a:xfrm>
            <a:off x="2432387"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87F11939-50B0-D4E5-CE49-9997B985E941}"/>
              </a:ext>
            </a:extLst>
          </p:cNvPr>
          <p:cNvCxnSpPr>
            <a:cxnSpLocks/>
          </p:cNvCxnSpPr>
          <p:nvPr/>
        </p:nvCxnSpPr>
        <p:spPr>
          <a:xfrm>
            <a:off x="242881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7" name="Picture 36">
            <a:extLst>
              <a:ext uri="{FF2B5EF4-FFF2-40B4-BE49-F238E27FC236}">
                <a16:creationId xmlns:a16="http://schemas.microsoft.com/office/drawing/2014/main" id="{58C9A459-32D3-B1B9-6326-4000802F643A}"/>
              </a:ext>
            </a:extLst>
          </p:cNvPr>
          <p:cNvPicPr>
            <a:picLocks noChangeAspect="1"/>
          </p:cNvPicPr>
          <p:nvPr/>
        </p:nvPicPr>
        <p:blipFill>
          <a:blip r:embed="rId2"/>
          <a:srcRect t="4894" b="11130"/>
          <a:stretch/>
        </p:blipFill>
        <p:spPr>
          <a:xfrm rot="10800000" flipV="1">
            <a:off x="2568695" y="3760912"/>
            <a:ext cx="850684" cy="205862"/>
          </a:xfrm>
          <a:prstGeom prst="rect">
            <a:avLst/>
          </a:prstGeom>
        </p:spPr>
      </p:pic>
      <p:cxnSp>
        <p:nvCxnSpPr>
          <p:cNvPr id="38" name="Straight Arrow Connector 37">
            <a:extLst>
              <a:ext uri="{FF2B5EF4-FFF2-40B4-BE49-F238E27FC236}">
                <a16:creationId xmlns:a16="http://schemas.microsoft.com/office/drawing/2014/main" id="{587E9D56-7E31-5A36-6CE6-8F914678C862}"/>
              </a:ext>
            </a:extLst>
          </p:cNvPr>
          <p:cNvCxnSpPr>
            <a:cxnSpLocks/>
          </p:cNvCxnSpPr>
          <p:nvPr/>
        </p:nvCxnSpPr>
        <p:spPr>
          <a:xfrm>
            <a:off x="341537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9" name="Picture 38">
            <a:extLst>
              <a:ext uri="{FF2B5EF4-FFF2-40B4-BE49-F238E27FC236}">
                <a16:creationId xmlns:a16="http://schemas.microsoft.com/office/drawing/2014/main" id="{80213CD8-CAA6-9C41-4F43-9D169DE4FC11}"/>
              </a:ext>
            </a:extLst>
          </p:cNvPr>
          <p:cNvPicPr>
            <a:picLocks noChangeAspect="1"/>
          </p:cNvPicPr>
          <p:nvPr/>
        </p:nvPicPr>
        <p:blipFill>
          <a:blip r:embed="rId2"/>
          <a:srcRect t="4894" b="11130"/>
          <a:stretch/>
        </p:blipFill>
        <p:spPr>
          <a:xfrm rot="10800000" flipV="1">
            <a:off x="3555255" y="3760913"/>
            <a:ext cx="850684" cy="205862"/>
          </a:xfrm>
          <a:prstGeom prst="rect">
            <a:avLst/>
          </a:prstGeom>
        </p:spPr>
      </p:pic>
      <p:cxnSp>
        <p:nvCxnSpPr>
          <p:cNvPr id="40" name="Straight Arrow Connector 39">
            <a:extLst>
              <a:ext uri="{FF2B5EF4-FFF2-40B4-BE49-F238E27FC236}">
                <a16:creationId xmlns:a16="http://schemas.microsoft.com/office/drawing/2014/main" id="{A885ABF5-B3AF-FF49-A962-9A37594E92D3}"/>
              </a:ext>
            </a:extLst>
          </p:cNvPr>
          <p:cNvCxnSpPr>
            <a:cxnSpLocks/>
          </p:cNvCxnSpPr>
          <p:nvPr/>
        </p:nvCxnSpPr>
        <p:spPr>
          <a:xfrm>
            <a:off x="4401930"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4" name="Picture 43">
            <a:extLst>
              <a:ext uri="{FF2B5EF4-FFF2-40B4-BE49-F238E27FC236}">
                <a16:creationId xmlns:a16="http://schemas.microsoft.com/office/drawing/2014/main" id="{3476F19C-1C77-6B78-0575-BDBB213FE40A}"/>
              </a:ext>
            </a:extLst>
          </p:cNvPr>
          <p:cNvPicPr>
            <a:picLocks noChangeAspect="1"/>
          </p:cNvPicPr>
          <p:nvPr/>
        </p:nvPicPr>
        <p:blipFill>
          <a:blip r:embed="rId2"/>
          <a:srcRect t="4894" b="11130"/>
          <a:stretch/>
        </p:blipFill>
        <p:spPr>
          <a:xfrm rot="10800000" flipV="1">
            <a:off x="4541814" y="3760913"/>
            <a:ext cx="850684" cy="205862"/>
          </a:xfrm>
          <a:prstGeom prst="rect">
            <a:avLst/>
          </a:prstGeom>
        </p:spPr>
      </p:pic>
      <p:cxnSp>
        <p:nvCxnSpPr>
          <p:cNvPr id="46" name="Straight Arrow Connector 45">
            <a:extLst>
              <a:ext uri="{FF2B5EF4-FFF2-40B4-BE49-F238E27FC236}">
                <a16:creationId xmlns:a16="http://schemas.microsoft.com/office/drawing/2014/main" id="{55449E8B-A810-2F4F-F0D8-020E5073D2FB}"/>
              </a:ext>
            </a:extLst>
          </p:cNvPr>
          <p:cNvCxnSpPr>
            <a:cxnSpLocks/>
          </p:cNvCxnSpPr>
          <p:nvPr/>
        </p:nvCxnSpPr>
        <p:spPr>
          <a:xfrm>
            <a:off x="5388488"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9" name="Picture 48">
            <a:extLst>
              <a:ext uri="{FF2B5EF4-FFF2-40B4-BE49-F238E27FC236}">
                <a16:creationId xmlns:a16="http://schemas.microsoft.com/office/drawing/2014/main" id="{85632EC3-853C-6915-AD09-829C47DE990A}"/>
              </a:ext>
            </a:extLst>
          </p:cNvPr>
          <p:cNvPicPr>
            <a:picLocks noChangeAspect="1"/>
          </p:cNvPicPr>
          <p:nvPr/>
        </p:nvPicPr>
        <p:blipFill>
          <a:blip r:embed="rId2"/>
          <a:srcRect t="4894" b="11130"/>
          <a:stretch/>
        </p:blipFill>
        <p:spPr>
          <a:xfrm rot="10800000" flipV="1">
            <a:off x="5528372" y="3760912"/>
            <a:ext cx="850684" cy="205862"/>
          </a:xfrm>
          <a:prstGeom prst="rect">
            <a:avLst/>
          </a:prstGeom>
        </p:spPr>
      </p:pic>
      <p:cxnSp>
        <p:nvCxnSpPr>
          <p:cNvPr id="52" name="Straight Arrow Connector 51">
            <a:extLst>
              <a:ext uri="{FF2B5EF4-FFF2-40B4-BE49-F238E27FC236}">
                <a16:creationId xmlns:a16="http://schemas.microsoft.com/office/drawing/2014/main" id="{A873F806-F3BC-B1D3-72EE-15A87DAE4212}"/>
              </a:ext>
            </a:extLst>
          </p:cNvPr>
          <p:cNvCxnSpPr>
            <a:cxnSpLocks/>
          </p:cNvCxnSpPr>
          <p:nvPr/>
        </p:nvCxnSpPr>
        <p:spPr>
          <a:xfrm>
            <a:off x="6375046"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4" name="Picture 53">
            <a:extLst>
              <a:ext uri="{FF2B5EF4-FFF2-40B4-BE49-F238E27FC236}">
                <a16:creationId xmlns:a16="http://schemas.microsoft.com/office/drawing/2014/main" id="{827B9633-1336-9471-B260-7EC0BD1D65A2}"/>
              </a:ext>
            </a:extLst>
          </p:cNvPr>
          <p:cNvPicPr>
            <a:picLocks noChangeAspect="1"/>
          </p:cNvPicPr>
          <p:nvPr/>
        </p:nvPicPr>
        <p:blipFill>
          <a:blip r:embed="rId2"/>
          <a:srcRect t="4894" b="11130"/>
          <a:stretch/>
        </p:blipFill>
        <p:spPr>
          <a:xfrm rot="10800000" flipV="1">
            <a:off x="6514930" y="3760912"/>
            <a:ext cx="850684" cy="205862"/>
          </a:xfrm>
          <a:prstGeom prst="rect">
            <a:avLst/>
          </a:prstGeom>
        </p:spPr>
      </p:pic>
      <p:cxnSp>
        <p:nvCxnSpPr>
          <p:cNvPr id="55" name="Straight Arrow Connector 54">
            <a:extLst>
              <a:ext uri="{FF2B5EF4-FFF2-40B4-BE49-F238E27FC236}">
                <a16:creationId xmlns:a16="http://schemas.microsoft.com/office/drawing/2014/main" id="{5AAA70E0-6750-9D8F-0E40-2D9A1B154E7C}"/>
              </a:ext>
            </a:extLst>
          </p:cNvPr>
          <p:cNvCxnSpPr>
            <a:cxnSpLocks/>
          </p:cNvCxnSpPr>
          <p:nvPr/>
        </p:nvCxnSpPr>
        <p:spPr>
          <a:xfrm>
            <a:off x="7361605" y="3861874"/>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6" name="Picture 55">
            <a:extLst>
              <a:ext uri="{FF2B5EF4-FFF2-40B4-BE49-F238E27FC236}">
                <a16:creationId xmlns:a16="http://schemas.microsoft.com/office/drawing/2014/main" id="{2A7AF315-B03B-BD46-03CA-3CCB49B651A0}"/>
              </a:ext>
            </a:extLst>
          </p:cNvPr>
          <p:cNvPicPr>
            <a:picLocks noChangeAspect="1"/>
          </p:cNvPicPr>
          <p:nvPr/>
        </p:nvPicPr>
        <p:blipFill>
          <a:blip r:embed="rId2"/>
          <a:srcRect t="4894" b="11130"/>
          <a:stretch/>
        </p:blipFill>
        <p:spPr>
          <a:xfrm rot="10800000" flipV="1">
            <a:off x="7501488" y="3757648"/>
            <a:ext cx="850684" cy="205862"/>
          </a:xfrm>
          <a:prstGeom prst="rect">
            <a:avLst/>
          </a:prstGeom>
        </p:spPr>
      </p:pic>
      <p:cxnSp>
        <p:nvCxnSpPr>
          <p:cNvPr id="57" name="Straight Arrow Connector 56">
            <a:extLst>
              <a:ext uri="{FF2B5EF4-FFF2-40B4-BE49-F238E27FC236}">
                <a16:creationId xmlns:a16="http://schemas.microsoft.com/office/drawing/2014/main" id="{F645FF18-69DB-04FE-2B69-807C4B2A756C}"/>
              </a:ext>
            </a:extLst>
          </p:cNvPr>
          <p:cNvCxnSpPr>
            <a:cxnSpLocks/>
          </p:cNvCxnSpPr>
          <p:nvPr/>
        </p:nvCxnSpPr>
        <p:spPr>
          <a:xfrm>
            <a:off x="290060" y="4692101"/>
            <a:ext cx="838101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56D3C700-F89A-C9C9-DC13-C54B763F131B}"/>
              </a:ext>
            </a:extLst>
          </p:cNvPr>
          <p:cNvSpPr txBox="1"/>
          <p:nvPr/>
        </p:nvSpPr>
        <p:spPr>
          <a:xfrm>
            <a:off x="3776319" y="4698860"/>
            <a:ext cx="559111" cy="230832"/>
          </a:xfrm>
          <a:prstGeom prst="rect">
            <a:avLst/>
          </a:prstGeom>
          <a:noFill/>
        </p:spPr>
        <p:txBody>
          <a:bodyPr wrap="square" rtlCol="0">
            <a:spAutoFit/>
          </a:bodyPr>
          <a:lstStyle/>
          <a:p>
            <a:r>
              <a:rPr lang="en-US" sz="900" dirty="0"/>
              <a:t>89.6m</a:t>
            </a:r>
            <a:endParaRPr lang="en-GB" sz="900" dirty="0"/>
          </a:p>
        </p:txBody>
      </p:sp>
      <p:sp>
        <p:nvSpPr>
          <p:cNvPr id="4" name="Title 1">
            <a:extLst>
              <a:ext uri="{FF2B5EF4-FFF2-40B4-BE49-F238E27FC236}">
                <a16:creationId xmlns:a16="http://schemas.microsoft.com/office/drawing/2014/main" id="{32DCD4F9-7F92-1A2C-79FA-BF8FBD590869}"/>
              </a:ext>
            </a:extLst>
          </p:cNvPr>
          <p:cNvSpPr txBox="1">
            <a:spLocks/>
          </p:cNvSpPr>
          <p:nvPr/>
        </p:nvSpPr>
        <p:spPr>
          <a:xfrm>
            <a:off x="683568" y="-24887"/>
            <a:ext cx="8263350" cy="409774"/>
          </a:xfrm>
          <a:prstGeom prst="rect">
            <a:avLst/>
          </a:prstGeom>
        </p:spPr>
        <p:txBody>
          <a:bodyPr vert="horz" lIns="91440" tIns="45720" rIns="91440" bIns="45720" rtlCol="0" anchor="b" anchorCtr="0">
            <a:noAutofit/>
          </a:bodyPr>
          <a:lstStyle>
            <a:lvl1pPr algn="ctr" defTabSz="685800" rtl="0" eaLnBrk="1" latinLnBrk="0" hangingPunct="1">
              <a:lnSpc>
                <a:spcPts val="3000"/>
              </a:lnSpc>
              <a:spcBef>
                <a:spcPct val="0"/>
              </a:spcBef>
              <a:buNone/>
              <a:defRPr sz="4500" kern="1200">
                <a:solidFill>
                  <a:schemeClr val="tx1"/>
                </a:solidFill>
                <a:latin typeface="+mj-lt"/>
                <a:ea typeface="+mj-ea"/>
                <a:cs typeface="+mj-cs"/>
              </a:defRPr>
            </a:lvl1pPr>
          </a:lstStyle>
          <a:p>
            <a:r>
              <a:rPr lang="fr-CH" sz="2400" dirty="0">
                <a:solidFill>
                  <a:schemeClr val="bg1"/>
                </a:solidFill>
              </a:rPr>
              <a:t>Longitudinal </a:t>
            </a:r>
            <a:r>
              <a:rPr lang="fr-CH" sz="2400" dirty="0" err="1">
                <a:solidFill>
                  <a:schemeClr val="bg1"/>
                </a:solidFill>
              </a:rPr>
              <a:t>spacing</a:t>
            </a:r>
            <a:r>
              <a:rPr lang="fr-CH" sz="2400" dirty="0">
                <a:solidFill>
                  <a:schemeClr val="bg1"/>
                </a:solidFill>
              </a:rPr>
              <a:t> </a:t>
            </a:r>
            <a:r>
              <a:rPr lang="fr-CH" sz="2400" dirty="0" err="1">
                <a:solidFill>
                  <a:schemeClr val="bg1"/>
                </a:solidFill>
              </a:rPr>
              <a:t>Pt.H</a:t>
            </a:r>
            <a:r>
              <a:rPr lang="fr-CH" sz="2400" dirty="0">
                <a:solidFill>
                  <a:schemeClr val="bg1"/>
                </a:solidFill>
              </a:rPr>
              <a:t> (2/2)</a:t>
            </a:r>
            <a:endParaRPr lang="en-GB" sz="2400" dirty="0">
              <a:solidFill>
                <a:schemeClr val="bg1"/>
              </a:solidFill>
            </a:endParaRPr>
          </a:p>
        </p:txBody>
      </p:sp>
      <p:sp>
        <p:nvSpPr>
          <p:cNvPr id="7" name="TextBox 6">
            <a:extLst>
              <a:ext uri="{FF2B5EF4-FFF2-40B4-BE49-F238E27FC236}">
                <a16:creationId xmlns:a16="http://schemas.microsoft.com/office/drawing/2014/main" id="{086A0D41-30C9-3FC6-DB17-CE95B7B07AA4}"/>
              </a:ext>
            </a:extLst>
          </p:cNvPr>
          <p:cNvSpPr txBox="1"/>
          <p:nvPr/>
        </p:nvSpPr>
        <p:spPr>
          <a:xfrm>
            <a:off x="7450828" y="4616881"/>
            <a:ext cx="1189749" cy="489045"/>
          </a:xfrm>
          <a:prstGeom prst="rect">
            <a:avLst/>
          </a:prstGeom>
          <a:noFill/>
        </p:spPr>
        <p:txBody>
          <a:bodyPr wrap="none" rtlCol="0">
            <a:spAutoFit/>
          </a:bodyPr>
          <a:lstStyle/>
          <a:p>
            <a:pPr algn="l">
              <a:lnSpc>
                <a:spcPts val="3700"/>
              </a:lnSpc>
            </a:pPr>
            <a:r>
              <a:rPr lang="en-US" sz="1400" dirty="0"/>
              <a:t>K. Canderan</a:t>
            </a:r>
          </a:p>
        </p:txBody>
      </p:sp>
    </p:spTree>
    <p:extLst>
      <p:ext uri="{BB962C8B-B14F-4D97-AF65-F5344CB8AC3E}">
        <p14:creationId xmlns:p14="http://schemas.microsoft.com/office/powerpoint/2010/main" val="31462974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3AC65F4-48E4-7D8A-D5C9-4E717D59A4E1}"/>
              </a:ext>
            </a:extLst>
          </p:cNvPr>
          <p:cNvSpPr txBox="1"/>
          <p:nvPr/>
        </p:nvSpPr>
        <p:spPr>
          <a:xfrm>
            <a:off x="68800" y="58533"/>
            <a:ext cx="800219" cy="248209"/>
          </a:xfrm>
          <a:prstGeom prst="rect">
            <a:avLst/>
          </a:prstGeom>
          <a:noFill/>
          <a:ln w="3175">
            <a:solidFill>
              <a:schemeClr val="tx1"/>
            </a:solidFill>
          </a:ln>
        </p:spPr>
        <p:txBody>
          <a:bodyPr wrap="none" rtlCol="0">
            <a:spAutoFit/>
          </a:bodyPr>
          <a:lstStyle/>
          <a:p>
            <a:r>
              <a:rPr lang="fr-CH" sz="1013" dirty="0" err="1"/>
              <a:t>Integration</a:t>
            </a:r>
            <a:endParaRPr lang="en-US" sz="1013" dirty="0"/>
          </a:p>
        </p:txBody>
      </p:sp>
      <p:sp>
        <p:nvSpPr>
          <p:cNvPr id="3" name="TextBox 2">
            <a:extLst>
              <a:ext uri="{FF2B5EF4-FFF2-40B4-BE49-F238E27FC236}">
                <a16:creationId xmlns:a16="http://schemas.microsoft.com/office/drawing/2014/main" id="{30C5EB16-B5A7-6F2D-73DA-449587FCB68C}"/>
              </a:ext>
            </a:extLst>
          </p:cNvPr>
          <p:cNvSpPr txBox="1"/>
          <p:nvPr/>
        </p:nvSpPr>
        <p:spPr>
          <a:xfrm>
            <a:off x="1081420" y="60187"/>
            <a:ext cx="4758034" cy="248209"/>
          </a:xfrm>
          <a:prstGeom prst="rect">
            <a:avLst/>
          </a:prstGeom>
          <a:noFill/>
        </p:spPr>
        <p:txBody>
          <a:bodyPr wrap="none" rtlCol="0">
            <a:spAutoFit/>
          </a:bodyPr>
          <a:lstStyle/>
          <a:p>
            <a:r>
              <a:rPr lang="fr-CH" sz="1013" dirty="0"/>
              <a:t>( </a:t>
            </a:r>
            <a:r>
              <a:rPr lang="en-GB" sz="1013" dirty="0"/>
              <a:t>from RF team – details of the spacing between two quadrupoles 00MHz CMs</a:t>
            </a:r>
            <a:r>
              <a:rPr lang="fr-CH" sz="1013" dirty="0"/>
              <a:t>)</a:t>
            </a:r>
            <a:endParaRPr lang="en-US" sz="1013" dirty="0"/>
          </a:p>
        </p:txBody>
      </p:sp>
      <p:cxnSp>
        <p:nvCxnSpPr>
          <p:cNvPr id="8" name="Straight Connector 7">
            <a:extLst>
              <a:ext uri="{FF2B5EF4-FFF2-40B4-BE49-F238E27FC236}">
                <a16:creationId xmlns:a16="http://schemas.microsoft.com/office/drawing/2014/main" id="{27761EF9-0C6D-60E0-9492-CA274B753385}"/>
              </a:ext>
            </a:extLst>
          </p:cNvPr>
          <p:cNvCxnSpPr>
            <a:cxnSpLocks/>
          </p:cNvCxnSpPr>
          <p:nvPr/>
        </p:nvCxnSpPr>
        <p:spPr>
          <a:xfrm flipH="1">
            <a:off x="266567" y="2529750"/>
            <a:ext cx="2013760" cy="1127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093132E-6226-0832-926A-5CC494840454}"/>
              </a:ext>
            </a:extLst>
          </p:cNvPr>
          <p:cNvCxnSpPr>
            <a:cxnSpLocks/>
          </p:cNvCxnSpPr>
          <p:nvPr/>
        </p:nvCxnSpPr>
        <p:spPr>
          <a:xfrm>
            <a:off x="2751454" y="2524891"/>
            <a:ext cx="5448497" cy="11393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3AE194C7-85F1-4BDF-E6E3-EB1BB1ED9FD8}"/>
              </a:ext>
            </a:extLst>
          </p:cNvPr>
          <p:cNvSpPr/>
          <p:nvPr/>
        </p:nvSpPr>
        <p:spPr>
          <a:xfrm>
            <a:off x="290060"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3" name="Rectangle 42">
            <a:extLst>
              <a:ext uri="{FF2B5EF4-FFF2-40B4-BE49-F238E27FC236}">
                <a16:creationId xmlns:a16="http://schemas.microsoft.com/office/drawing/2014/main" id="{6C98C629-3262-0C2A-79DA-2ED061AC681E}"/>
              </a:ext>
            </a:extLst>
          </p:cNvPr>
          <p:cNvSpPr/>
          <p:nvPr/>
        </p:nvSpPr>
        <p:spPr>
          <a:xfrm>
            <a:off x="8495082" y="3776231"/>
            <a:ext cx="167985" cy="1626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45" name="Straight Arrow Connector 44">
            <a:extLst>
              <a:ext uri="{FF2B5EF4-FFF2-40B4-BE49-F238E27FC236}">
                <a16:creationId xmlns:a16="http://schemas.microsoft.com/office/drawing/2014/main" id="{C7E6EF1E-DA3B-E51E-6C66-E4A18EA220D2}"/>
              </a:ext>
            </a:extLst>
          </p:cNvPr>
          <p:cNvCxnSpPr>
            <a:cxnSpLocks/>
          </p:cNvCxnSpPr>
          <p:nvPr/>
        </p:nvCxnSpPr>
        <p:spPr>
          <a:xfrm>
            <a:off x="603173"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7B4548FD-B9BC-9588-CE18-39BDC5ECA3D1}"/>
              </a:ext>
            </a:extLst>
          </p:cNvPr>
          <p:cNvCxnSpPr>
            <a:cxnSpLocks/>
          </p:cNvCxnSpPr>
          <p:nvPr/>
        </p:nvCxnSpPr>
        <p:spPr>
          <a:xfrm>
            <a:off x="283500" y="3832358"/>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BD8BAFCB-A5B7-DC1C-E8DF-408AF7A09B5B}"/>
              </a:ext>
            </a:extLst>
          </p:cNvPr>
          <p:cNvSpPr txBox="1"/>
          <p:nvPr/>
        </p:nvSpPr>
        <p:spPr>
          <a:xfrm>
            <a:off x="751256" y="4324496"/>
            <a:ext cx="588481" cy="230832"/>
          </a:xfrm>
          <a:prstGeom prst="rect">
            <a:avLst/>
          </a:prstGeom>
          <a:noFill/>
        </p:spPr>
        <p:txBody>
          <a:bodyPr wrap="square" rtlCol="0">
            <a:spAutoFit/>
          </a:bodyPr>
          <a:lstStyle/>
          <a:p>
            <a:r>
              <a:rPr lang="en-US" sz="900" dirty="0"/>
              <a:t>10.25m</a:t>
            </a:r>
            <a:endParaRPr lang="en-GB" sz="900" dirty="0"/>
          </a:p>
        </p:txBody>
      </p:sp>
      <p:sp>
        <p:nvSpPr>
          <p:cNvPr id="60" name="TextBox 59">
            <a:extLst>
              <a:ext uri="{FF2B5EF4-FFF2-40B4-BE49-F238E27FC236}">
                <a16:creationId xmlns:a16="http://schemas.microsoft.com/office/drawing/2014/main" id="{52ABF48C-772F-6BA5-F4F0-00E6171E757C}"/>
              </a:ext>
            </a:extLst>
          </p:cNvPr>
          <p:cNvSpPr txBox="1"/>
          <p:nvPr/>
        </p:nvSpPr>
        <p:spPr>
          <a:xfrm>
            <a:off x="343417" y="3555877"/>
            <a:ext cx="389184" cy="369332"/>
          </a:xfrm>
          <a:prstGeom prst="rect">
            <a:avLst/>
          </a:prstGeom>
          <a:noFill/>
        </p:spPr>
        <p:txBody>
          <a:bodyPr wrap="square" rtlCol="0">
            <a:spAutoFit/>
          </a:bodyPr>
          <a:lstStyle/>
          <a:p>
            <a:r>
              <a:rPr lang="en-US" sz="900" dirty="0"/>
              <a:t>0.5m</a:t>
            </a:r>
            <a:endParaRPr lang="en-GB" sz="900" dirty="0"/>
          </a:p>
        </p:txBody>
      </p:sp>
      <p:cxnSp>
        <p:nvCxnSpPr>
          <p:cNvPr id="61" name="Straight Arrow Connector 60">
            <a:extLst>
              <a:ext uri="{FF2B5EF4-FFF2-40B4-BE49-F238E27FC236}">
                <a16:creationId xmlns:a16="http://schemas.microsoft.com/office/drawing/2014/main" id="{291F7664-9512-F392-705C-7053BE02467B}"/>
              </a:ext>
            </a:extLst>
          </p:cNvPr>
          <p:cNvCxnSpPr>
            <a:cxnSpLocks/>
          </p:cNvCxnSpPr>
          <p:nvPr/>
        </p:nvCxnSpPr>
        <p:spPr>
          <a:xfrm>
            <a:off x="458044" y="3863956"/>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02534DE2-B0B3-30E4-D285-48A3A02056FB}"/>
              </a:ext>
            </a:extLst>
          </p:cNvPr>
          <p:cNvSpPr txBox="1"/>
          <p:nvPr/>
        </p:nvSpPr>
        <p:spPr>
          <a:xfrm>
            <a:off x="1344985" y="3605511"/>
            <a:ext cx="389184" cy="369332"/>
          </a:xfrm>
          <a:prstGeom prst="rect">
            <a:avLst/>
          </a:prstGeom>
          <a:noFill/>
        </p:spPr>
        <p:txBody>
          <a:bodyPr wrap="square" rtlCol="0">
            <a:spAutoFit/>
          </a:bodyPr>
          <a:lstStyle/>
          <a:p>
            <a:r>
              <a:rPr lang="en-US" sz="900" dirty="0"/>
              <a:t>0.5m</a:t>
            </a:r>
            <a:endParaRPr lang="en-GB" sz="900" dirty="0"/>
          </a:p>
        </p:txBody>
      </p:sp>
      <p:cxnSp>
        <p:nvCxnSpPr>
          <p:cNvPr id="86" name="Straight Arrow Connector 85">
            <a:extLst>
              <a:ext uri="{FF2B5EF4-FFF2-40B4-BE49-F238E27FC236}">
                <a16:creationId xmlns:a16="http://schemas.microsoft.com/office/drawing/2014/main" id="{5041744C-7AF4-B421-E514-A9F116DFF163}"/>
              </a:ext>
            </a:extLst>
          </p:cNvPr>
          <p:cNvCxnSpPr>
            <a:cxnSpLocks/>
          </p:cNvCxnSpPr>
          <p:nvPr/>
        </p:nvCxnSpPr>
        <p:spPr>
          <a:xfrm flipV="1">
            <a:off x="276946" y="4318465"/>
            <a:ext cx="193817" cy="301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C7D928BC-CD1E-9416-50D9-C8F370F33E73}"/>
              </a:ext>
            </a:extLst>
          </p:cNvPr>
          <p:cNvSpPr txBox="1"/>
          <p:nvPr/>
        </p:nvSpPr>
        <p:spPr>
          <a:xfrm>
            <a:off x="75198" y="4317614"/>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08" name="Straight Arrow Connector 107">
            <a:extLst>
              <a:ext uri="{FF2B5EF4-FFF2-40B4-BE49-F238E27FC236}">
                <a16:creationId xmlns:a16="http://schemas.microsoft.com/office/drawing/2014/main" id="{524436AF-0326-74A7-42C9-E0B9593B92AA}"/>
              </a:ext>
            </a:extLst>
          </p:cNvPr>
          <p:cNvCxnSpPr>
            <a:cxnSpLocks/>
          </p:cNvCxnSpPr>
          <p:nvPr/>
        </p:nvCxnSpPr>
        <p:spPr>
          <a:xfrm>
            <a:off x="1440517" y="3865355"/>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8BC6B0BC-1096-F104-BAA7-7FAB210D51E2}"/>
              </a:ext>
            </a:extLst>
          </p:cNvPr>
          <p:cNvCxnSpPr>
            <a:cxnSpLocks/>
          </p:cNvCxnSpPr>
          <p:nvPr/>
        </p:nvCxnSpPr>
        <p:spPr>
          <a:xfrm>
            <a:off x="8350093" y="3863843"/>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1DEC62C1-F6C8-188C-8656-83C7BFCA94EB}"/>
              </a:ext>
            </a:extLst>
          </p:cNvPr>
          <p:cNvCxnSpPr>
            <a:cxnSpLocks/>
          </p:cNvCxnSpPr>
          <p:nvPr/>
        </p:nvCxnSpPr>
        <p:spPr>
          <a:xfrm>
            <a:off x="8671078" y="3839240"/>
            <a:ext cx="0" cy="978243"/>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130" name="TextBox 129">
            <a:extLst>
              <a:ext uri="{FF2B5EF4-FFF2-40B4-BE49-F238E27FC236}">
                <a16:creationId xmlns:a16="http://schemas.microsoft.com/office/drawing/2014/main" id="{83ACAC76-8F27-CA60-C259-724491E34675}"/>
              </a:ext>
            </a:extLst>
          </p:cNvPr>
          <p:cNvSpPr txBox="1"/>
          <p:nvPr/>
        </p:nvSpPr>
        <p:spPr>
          <a:xfrm>
            <a:off x="8234642" y="3613152"/>
            <a:ext cx="389184" cy="369332"/>
          </a:xfrm>
          <a:prstGeom prst="rect">
            <a:avLst/>
          </a:prstGeom>
          <a:noFill/>
        </p:spPr>
        <p:txBody>
          <a:bodyPr wrap="square" rtlCol="0">
            <a:spAutoFit/>
          </a:bodyPr>
          <a:lstStyle/>
          <a:p>
            <a:r>
              <a:rPr lang="en-US" sz="900" dirty="0"/>
              <a:t>0.5m</a:t>
            </a:r>
            <a:endParaRPr lang="en-GB" sz="900" dirty="0"/>
          </a:p>
        </p:txBody>
      </p:sp>
      <p:sp>
        <p:nvSpPr>
          <p:cNvPr id="131" name="TextBox 130">
            <a:extLst>
              <a:ext uri="{FF2B5EF4-FFF2-40B4-BE49-F238E27FC236}">
                <a16:creationId xmlns:a16="http://schemas.microsoft.com/office/drawing/2014/main" id="{1A164B85-F2BE-7D62-53CB-F7D76CAFD898}"/>
              </a:ext>
            </a:extLst>
          </p:cNvPr>
          <p:cNvSpPr txBox="1"/>
          <p:nvPr/>
        </p:nvSpPr>
        <p:spPr>
          <a:xfrm>
            <a:off x="8280762" y="4324496"/>
            <a:ext cx="709603" cy="230832"/>
          </a:xfrm>
          <a:prstGeom prst="rect">
            <a:avLst/>
          </a:prstGeom>
          <a:noFill/>
        </p:spPr>
        <p:txBody>
          <a:bodyPr wrap="square" rtlCol="0">
            <a:spAutoFit/>
          </a:bodyPr>
          <a:lstStyle/>
          <a:p>
            <a:r>
              <a:rPr lang="en-US" sz="900" dirty="0"/>
              <a:t>L</a:t>
            </a:r>
            <a:r>
              <a:rPr lang="en-US" sz="900" baseline="-25000" dirty="0"/>
              <a:t>m</a:t>
            </a:r>
            <a:r>
              <a:rPr lang="en-US" sz="900" dirty="0"/>
              <a:t>=3.1m</a:t>
            </a:r>
            <a:endParaRPr lang="en-GB" sz="900" dirty="0"/>
          </a:p>
        </p:txBody>
      </p:sp>
      <p:cxnSp>
        <p:nvCxnSpPr>
          <p:cNvPr id="132" name="Straight Arrow Connector 131">
            <a:extLst>
              <a:ext uri="{FF2B5EF4-FFF2-40B4-BE49-F238E27FC236}">
                <a16:creationId xmlns:a16="http://schemas.microsoft.com/office/drawing/2014/main" id="{8AD1FA16-3921-1321-AF6F-9AD5298A7785}"/>
              </a:ext>
            </a:extLst>
          </p:cNvPr>
          <p:cNvCxnSpPr>
            <a:cxnSpLocks/>
          </p:cNvCxnSpPr>
          <p:nvPr/>
        </p:nvCxnSpPr>
        <p:spPr>
          <a:xfrm>
            <a:off x="8483534" y="4333326"/>
            <a:ext cx="18754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3FA146C7-D1D1-4E73-F43E-7D6D674DF652}"/>
              </a:ext>
            </a:extLst>
          </p:cNvPr>
          <p:cNvPicPr>
            <a:picLocks noChangeAspect="1"/>
          </p:cNvPicPr>
          <p:nvPr/>
        </p:nvPicPr>
        <p:blipFill>
          <a:blip r:embed="rId2"/>
          <a:srcRect t="4894" b="11130"/>
          <a:stretch/>
        </p:blipFill>
        <p:spPr>
          <a:xfrm rot="10800000" flipV="1">
            <a:off x="597936" y="3761129"/>
            <a:ext cx="850684" cy="205862"/>
          </a:xfrm>
          <a:prstGeom prst="rect">
            <a:avLst/>
          </a:prstGeom>
        </p:spPr>
      </p:pic>
      <p:cxnSp>
        <p:nvCxnSpPr>
          <p:cNvPr id="13" name="Straight Connector 12">
            <a:extLst>
              <a:ext uri="{FF2B5EF4-FFF2-40B4-BE49-F238E27FC236}">
                <a16:creationId xmlns:a16="http://schemas.microsoft.com/office/drawing/2014/main" id="{56DFBDB4-C02F-AA7D-5365-D061EC030119}"/>
              </a:ext>
            </a:extLst>
          </p:cNvPr>
          <p:cNvCxnSpPr>
            <a:cxnSpLocks/>
          </p:cNvCxnSpPr>
          <p:nvPr/>
        </p:nvCxnSpPr>
        <p:spPr>
          <a:xfrm>
            <a:off x="600744"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4002D324-D69F-C667-C95C-7BCF78503D66}"/>
              </a:ext>
            </a:extLst>
          </p:cNvPr>
          <p:cNvCxnSpPr>
            <a:cxnSpLocks/>
          </p:cNvCxnSpPr>
          <p:nvPr/>
        </p:nvCxnSpPr>
        <p:spPr>
          <a:xfrm>
            <a:off x="462888"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0D43EBF-CB7A-0114-0A69-880E24340E9B}"/>
              </a:ext>
            </a:extLst>
          </p:cNvPr>
          <p:cNvCxnSpPr>
            <a:cxnSpLocks/>
          </p:cNvCxnSpPr>
          <p:nvPr/>
        </p:nvCxnSpPr>
        <p:spPr>
          <a:xfrm>
            <a:off x="1449922"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9C1793D0-3CF6-F494-A70D-C5DE2EA53CD9}"/>
              </a:ext>
            </a:extLst>
          </p:cNvPr>
          <p:cNvCxnSpPr>
            <a:cxnSpLocks/>
          </p:cNvCxnSpPr>
          <p:nvPr/>
        </p:nvCxnSpPr>
        <p:spPr>
          <a:xfrm>
            <a:off x="1585637" y="4321480"/>
            <a:ext cx="845448" cy="688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DF0D450-516E-62C2-109E-516616E20FC2}"/>
              </a:ext>
            </a:extLst>
          </p:cNvPr>
          <p:cNvSpPr txBox="1"/>
          <p:nvPr/>
        </p:nvSpPr>
        <p:spPr>
          <a:xfrm>
            <a:off x="1733721" y="4324496"/>
            <a:ext cx="668165" cy="230832"/>
          </a:xfrm>
          <a:prstGeom prst="rect">
            <a:avLst/>
          </a:prstGeom>
          <a:noFill/>
        </p:spPr>
        <p:txBody>
          <a:bodyPr wrap="square" rtlCol="0">
            <a:spAutoFit/>
          </a:bodyPr>
          <a:lstStyle/>
          <a:p>
            <a:r>
              <a:rPr lang="en-US" sz="900" dirty="0"/>
              <a:t>10.25m</a:t>
            </a:r>
            <a:endParaRPr lang="en-GB" sz="900" dirty="0"/>
          </a:p>
        </p:txBody>
      </p:sp>
      <p:pic>
        <p:nvPicPr>
          <p:cNvPr id="25" name="Picture 24">
            <a:extLst>
              <a:ext uri="{FF2B5EF4-FFF2-40B4-BE49-F238E27FC236}">
                <a16:creationId xmlns:a16="http://schemas.microsoft.com/office/drawing/2014/main" id="{0BB6A82C-EB0A-098E-0D01-063C754C894D}"/>
              </a:ext>
            </a:extLst>
          </p:cNvPr>
          <p:cNvPicPr>
            <a:picLocks noChangeAspect="1"/>
          </p:cNvPicPr>
          <p:nvPr/>
        </p:nvPicPr>
        <p:blipFill>
          <a:blip r:embed="rId2"/>
          <a:srcRect t="4894" b="11130"/>
          <a:stretch/>
        </p:blipFill>
        <p:spPr>
          <a:xfrm rot="10800000" flipV="1">
            <a:off x="1580401" y="3761129"/>
            <a:ext cx="850684" cy="205862"/>
          </a:xfrm>
          <a:prstGeom prst="rect">
            <a:avLst/>
          </a:prstGeom>
        </p:spPr>
      </p:pic>
      <p:cxnSp>
        <p:nvCxnSpPr>
          <p:cNvPr id="26" name="Straight Connector 25">
            <a:extLst>
              <a:ext uri="{FF2B5EF4-FFF2-40B4-BE49-F238E27FC236}">
                <a16:creationId xmlns:a16="http://schemas.microsoft.com/office/drawing/2014/main" id="{47B37540-3DCC-39F9-6368-7BD7253B8690}"/>
              </a:ext>
            </a:extLst>
          </p:cNvPr>
          <p:cNvCxnSpPr>
            <a:cxnSpLocks/>
          </p:cNvCxnSpPr>
          <p:nvPr/>
        </p:nvCxnSpPr>
        <p:spPr>
          <a:xfrm>
            <a:off x="1583209" y="3813260"/>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916DE858-22DF-BD4A-12C7-02ED9EA67252}"/>
              </a:ext>
            </a:extLst>
          </p:cNvPr>
          <p:cNvCxnSpPr>
            <a:cxnSpLocks/>
          </p:cNvCxnSpPr>
          <p:nvPr/>
        </p:nvCxnSpPr>
        <p:spPr>
          <a:xfrm>
            <a:off x="2432387" y="3812723"/>
            <a:ext cx="5248" cy="780282"/>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87F11939-50B0-D4E5-CE49-9997B985E941}"/>
              </a:ext>
            </a:extLst>
          </p:cNvPr>
          <p:cNvCxnSpPr>
            <a:cxnSpLocks/>
          </p:cNvCxnSpPr>
          <p:nvPr/>
        </p:nvCxnSpPr>
        <p:spPr>
          <a:xfrm>
            <a:off x="242881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7" name="Picture 36">
            <a:extLst>
              <a:ext uri="{FF2B5EF4-FFF2-40B4-BE49-F238E27FC236}">
                <a16:creationId xmlns:a16="http://schemas.microsoft.com/office/drawing/2014/main" id="{58C9A459-32D3-B1B9-6326-4000802F643A}"/>
              </a:ext>
            </a:extLst>
          </p:cNvPr>
          <p:cNvPicPr>
            <a:picLocks noChangeAspect="1"/>
          </p:cNvPicPr>
          <p:nvPr/>
        </p:nvPicPr>
        <p:blipFill>
          <a:blip r:embed="rId2"/>
          <a:srcRect t="4894" b="11130"/>
          <a:stretch/>
        </p:blipFill>
        <p:spPr>
          <a:xfrm rot="10800000" flipV="1">
            <a:off x="2568695" y="3760912"/>
            <a:ext cx="850684" cy="205862"/>
          </a:xfrm>
          <a:prstGeom prst="rect">
            <a:avLst/>
          </a:prstGeom>
        </p:spPr>
      </p:pic>
      <p:cxnSp>
        <p:nvCxnSpPr>
          <p:cNvPr id="38" name="Straight Arrow Connector 37">
            <a:extLst>
              <a:ext uri="{FF2B5EF4-FFF2-40B4-BE49-F238E27FC236}">
                <a16:creationId xmlns:a16="http://schemas.microsoft.com/office/drawing/2014/main" id="{587E9D56-7E31-5A36-6CE6-8F914678C862}"/>
              </a:ext>
            </a:extLst>
          </p:cNvPr>
          <p:cNvCxnSpPr>
            <a:cxnSpLocks/>
          </p:cNvCxnSpPr>
          <p:nvPr/>
        </p:nvCxnSpPr>
        <p:spPr>
          <a:xfrm>
            <a:off x="3415371"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9" name="Picture 38">
            <a:extLst>
              <a:ext uri="{FF2B5EF4-FFF2-40B4-BE49-F238E27FC236}">
                <a16:creationId xmlns:a16="http://schemas.microsoft.com/office/drawing/2014/main" id="{80213CD8-CAA6-9C41-4F43-9D169DE4FC11}"/>
              </a:ext>
            </a:extLst>
          </p:cNvPr>
          <p:cNvPicPr>
            <a:picLocks noChangeAspect="1"/>
          </p:cNvPicPr>
          <p:nvPr/>
        </p:nvPicPr>
        <p:blipFill>
          <a:blip r:embed="rId2"/>
          <a:srcRect t="4894" b="11130"/>
          <a:stretch/>
        </p:blipFill>
        <p:spPr>
          <a:xfrm rot="10800000" flipV="1">
            <a:off x="3555255" y="3760913"/>
            <a:ext cx="850684" cy="205862"/>
          </a:xfrm>
          <a:prstGeom prst="rect">
            <a:avLst/>
          </a:prstGeom>
        </p:spPr>
      </p:pic>
      <p:cxnSp>
        <p:nvCxnSpPr>
          <p:cNvPr id="40" name="Straight Arrow Connector 39">
            <a:extLst>
              <a:ext uri="{FF2B5EF4-FFF2-40B4-BE49-F238E27FC236}">
                <a16:creationId xmlns:a16="http://schemas.microsoft.com/office/drawing/2014/main" id="{A885ABF5-B3AF-FF49-A962-9A37594E92D3}"/>
              </a:ext>
            </a:extLst>
          </p:cNvPr>
          <p:cNvCxnSpPr>
            <a:cxnSpLocks/>
          </p:cNvCxnSpPr>
          <p:nvPr/>
        </p:nvCxnSpPr>
        <p:spPr>
          <a:xfrm>
            <a:off x="4401930"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4" name="Picture 43">
            <a:extLst>
              <a:ext uri="{FF2B5EF4-FFF2-40B4-BE49-F238E27FC236}">
                <a16:creationId xmlns:a16="http://schemas.microsoft.com/office/drawing/2014/main" id="{3476F19C-1C77-6B78-0575-BDBB213FE40A}"/>
              </a:ext>
            </a:extLst>
          </p:cNvPr>
          <p:cNvPicPr>
            <a:picLocks noChangeAspect="1"/>
          </p:cNvPicPr>
          <p:nvPr/>
        </p:nvPicPr>
        <p:blipFill>
          <a:blip r:embed="rId2"/>
          <a:srcRect t="4894" b="11130"/>
          <a:stretch/>
        </p:blipFill>
        <p:spPr>
          <a:xfrm rot="10800000" flipV="1">
            <a:off x="4541814" y="3760913"/>
            <a:ext cx="850684" cy="205862"/>
          </a:xfrm>
          <a:prstGeom prst="rect">
            <a:avLst/>
          </a:prstGeom>
        </p:spPr>
      </p:pic>
      <p:cxnSp>
        <p:nvCxnSpPr>
          <p:cNvPr id="46" name="Straight Arrow Connector 45">
            <a:extLst>
              <a:ext uri="{FF2B5EF4-FFF2-40B4-BE49-F238E27FC236}">
                <a16:creationId xmlns:a16="http://schemas.microsoft.com/office/drawing/2014/main" id="{55449E8B-A810-2F4F-F0D8-020E5073D2FB}"/>
              </a:ext>
            </a:extLst>
          </p:cNvPr>
          <p:cNvCxnSpPr>
            <a:cxnSpLocks/>
          </p:cNvCxnSpPr>
          <p:nvPr/>
        </p:nvCxnSpPr>
        <p:spPr>
          <a:xfrm>
            <a:off x="5388488"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9" name="Picture 48">
            <a:extLst>
              <a:ext uri="{FF2B5EF4-FFF2-40B4-BE49-F238E27FC236}">
                <a16:creationId xmlns:a16="http://schemas.microsoft.com/office/drawing/2014/main" id="{85632EC3-853C-6915-AD09-829C47DE990A}"/>
              </a:ext>
            </a:extLst>
          </p:cNvPr>
          <p:cNvPicPr>
            <a:picLocks noChangeAspect="1"/>
          </p:cNvPicPr>
          <p:nvPr/>
        </p:nvPicPr>
        <p:blipFill>
          <a:blip r:embed="rId2"/>
          <a:srcRect t="4894" b="11130"/>
          <a:stretch/>
        </p:blipFill>
        <p:spPr>
          <a:xfrm rot="10800000" flipV="1">
            <a:off x="5528372" y="3760912"/>
            <a:ext cx="850684" cy="205862"/>
          </a:xfrm>
          <a:prstGeom prst="rect">
            <a:avLst/>
          </a:prstGeom>
        </p:spPr>
      </p:pic>
      <p:cxnSp>
        <p:nvCxnSpPr>
          <p:cNvPr id="52" name="Straight Arrow Connector 51">
            <a:extLst>
              <a:ext uri="{FF2B5EF4-FFF2-40B4-BE49-F238E27FC236}">
                <a16:creationId xmlns:a16="http://schemas.microsoft.com/office/drawing/2014/main" id="{A873F806-F3BC-B1D3-72EE-15A87DAE4212}"/>
              </a:ext>
            </a:extLst>
          </p:cNvPr>
          <p:cNvCxnSpPr>
            <a:cxnSpLocks/>
          </p:cNvCxnSpPr>
          <p:nvPr/>
        </p:nvCxnSpPr>
        <p:spPr>
          <a:xfrm>
            <a:off x="6375046" y="3865139"/>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4" name="Picture 53">
            <a:extLst>
              <a:ext uri="{FF2B5EF4-FFF2-40B4-BE49-F238E27FC236}">
                <a16:creationId xmlns:a16="http://schemas.microsoft.com/office/drawing/2014/main" id="{827B9633-1336-9471-B260-7EC0BD1D65A2}"/>
              </a:ext>
            </a:extLst>
          </p:cNvPr>
          <p:cNvPicPr>
            <a:picLocks noChangeAspect="1"/>
          </p:cNvPicPr>
          <p:nvPr/>
        </p:nvPicPr>
        <p:blipFill>
          <a:blip r:embed="rId2"/>
          <a:srcRect t="4894" b="11130"/>
          <a:stretch/>
        </p:blipFill>
        <p:spPr>
          <a:xfrm rot="10800000" flipV="1">
            <a:off x="6514930" y="3760912"/>
            <a:ext cx="850684" cy="205862"/>
          </a:xfrm>
          <a:prstGeom prst="rect">
            <a:avLst/>
          </a:prstGeom>
        </p:spPr>
      </p:pic>
      <p:cxnSp>
        <p:nvCxnSpPr>
          <p:cNvPr id="55" name="Straight Arrow Connector 54">
            <a:extLst>
              <a:ext uri="{FF2B5EF4-FFF2-40B4-BE49-F238E27FC236}">
                <a16:creationId xmlns:a16="http://schemas.microsoft.com/office/drawing/2014/main" id="{5AAA70E0-6750-9D8F-0E40-2D9A1B154E7C}"/>
              </a:ext>
            </a:extLst>
          </p:cNvPr>
          <p:cNvCxnSpPr>
            <a:cxnSpLocks/>
          </p:cNvCxnSpPr>
          <p:nvPr/>
        </p:nvCxnSpPr>
        <p:spPr>
          <a:xfrm>
            <a:off x="7361605" y="3861874"/>
            <a:ext cx="1449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56" name="Picture 55">
            <a:extLst>
              <a:ext uri="{FF2B5EF4-FFF2-40B4-BE49-F238E27FC236}">
                <a16:creationId xmlns:a16="http://schemas.microsoft.com/office/drawing/2014/main" id="{2A7AF315-B03B-BD46-03CA-3CCB49B651A0}"/>
              </a:ext>
            </a:extLst>
          </p:cNvPr>
          <p:cNvPicPr>
            <a:picLocks noChangeAspect="1"/>
          </p:cNvPicPr>
          <p:nvPr/>
        </p:nvPicPr>
        <p:blipFill>
          <a:blip r:embed="rId2"/>
          <a:srcRect t="4894" b="11130"/>
          <a:stretch/>
        </p:blipFill>
        <p:spPr>
          <a:xfrm rot="10800000" flipV="1">
            <a:off x="7501488" y="3757648"/>
            <a:ext cx="850684" cy="205862"/>
          </a:xfrm>
          <a:prstGeom prst="rect">
            <a:avLst/>
          </a:prstGeom>
        </p:spPr>
      </p:pic>
      <p:cxnSp>
        <p:nvCxnSpPr>
          <p:cNvPr id="57" name="Straight Arrow Connector 56">
            <a:extLst>
              <a:ext uri="{FF2B5EF4-FFF2-40B4-BE49-F238E27FC236}">
                <a16:creationId xmlns:a16="http://schemas.microsoft.com/office/drawing/2014/main" id="{F645FF18-69DB-04FE-2B69-807C4B2A756C}"/>
              </a:ext>
            </a:extLst>
          </p:cNvPr>
          <p:cNvCxnSpPr>
            <a:cxnSpLocks/>
          </p:cNvCxnSpPr>
          <p:nvPr/>
        </p:nvCxnSpPr>
        <p:spPr>
          <a:xfrm>
            <a:off x="290060" y="4692101"/>
            <a:ext cx="838101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56D3C700-F89A-C9C9-DC13-C54B763F131B}"/>
              </a:ext>
            </a:extLst>
          </p:cNvPr>
          <p:cNvSpPr txBox="1"/>
          <p:nvPr/>
        </p:nvSpPr>
        <p:spPr>
          <a:xfrm>
            <a:off x="3776319" y="4698860"/>
            <a:ext cx="559111" cy="230832"/>
          </a:xfrm>
          <a:prstGeom prst="rect">
            <a:avLst/>
          </a:prstGeom>
          <a:noFill/>
        </p:spPr>
        <p:txBody>
          <a:bodyPr wrap="square" rtlCol="0">
            <a:spAutoFit/>
          </a:bodyPr>
          <a:lstStyle/>
          <a:p>
            <a:r>
              <a:rPr lang="en-US" sz="900" dirty="0"/>
              <a:t>89.6m</a:t>
            </a:r>
            <a:endParaRPr lang="en-GB" sz="900" dirty="0"/>
          </a:p>
        </p:txBody>
      </p:sp>
      <p:cxnSp>
        <p:nvCxnSpPr>
          <p:cNvPr id="2" name="Straight Arrow Connector 1">
            <a:extLst>
              <a:ext uri="{FF2B5EF4-FFF2-40B4-BE49-F238E27FC236}">
                <a16:creationId xmlns:a16="http://schemas.microsoft.com/office/drawing/2014/main" id="{AD17BF39-DAAF-B987-E45B-27C047D5DF25}"/>
              </a:ext>
            </a:extLst>
          </p:cNvPr>
          <p:cNvCxnSpPr>
            <a:cxnSpLocks/>
          </p:cNvCxnSpPr>
          <p:nvPr/>
        </p:nvCxnSpPr>
        <p:spPr>
          <a:xfrm>
            <a:off x="1590923" y="589773"/>
            <a:ext cx="0" cy="1127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F379F6EA-E55C-092C-7AB1-FA4CA5E4A40E}"/>
              </a:ext>
            </a:extLst>
          </p:cNvPr>
          <p:cNvSpPr txBox="1"/>
          <p:nvPr/>
        </p:nvSpPr>
        <p:spPr>
          <a:xfrm rot="16200000">
            <a:off x="4545059" y="2009141"/>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5" name="TextBox 4">
            <a:extLst>
              <a:ext uri="{FF2B5EF4-FFF2-40B4-BE49-F238E27FC236}">
                <a16:creationId xmlns:a16="http://schemas.microsoft.com/office/drawing/2014/main" id="{A02FD0F9-4C47-BF1C-C97C-FA7188ACC363}"/>
              </a:ext>
            </a:extLst>
          </p:cNvPr>
          <p:cNvSpPr txBox="1"/>
          <p:nvPr/>
        </p:nvSpPr>
        <p:spPr>
          <a:xfrm>
            <a:off x="5023092" y="1743685"/>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cxnSp>
        <p:nvCxnSpPr>
          <p:cNvPr id="7" name="Straight Arrow Connector 6">
            <a:extLst>
              <a:ext uri="{FF2B5EF4-FFF2-40B4-BE49-F238E27FC236}">
                <a16:creationId xmlns:a16="http://schemas.microsoft.com/office/drawing/2014/main" id="{AFD9F287-49A6-EC80-1D65-76B82FBF52F3}"/>
              </a:ext>
            </a:extLst>
          </p:cNvPr>
          <p:cNvCxnSpPr>
            <a:cxnSpLocks/>
          </p:cNvCxnSpPr>
          <p:nvPr/>
        </p:nvCxnSpPr>
        <p:spPr>
          <a:xfrm>
            <a:off x="4401930" y="615834"/>
            <a:ext cx="1874" cy="1127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1D64C942-5290-BBC3-3B9F-9AAED1C05292}"/>
              </a:ext>
            </a:extLst>
          </p:cNvPr>
          <p:cNvSpPr txBox="1"/>
          <p:nvPr/>
        </p:nvSpPr>
        <p:spPr>
          <a:xfrm>
            <a:off x="4260545" y="308119"/>
            <a:ext cx="308098" cy="248209"/>
          </a:xfrm>
          <a:prstGeom prst="rect">
            <a:avLst/>
          </a:prstGeom>
          <a:noFill/>
          <a:ln w="3175">
            <a:solidFill>
              <a:schemeClr val="tx1"/>
            </a:solidFill>
          </a:ln>
        </p:spPr>
        <p:txBody>
          <a:bodyPr wrap="none" rtlCol="0">
            <a:spAutoFit/>
          </a:bodyPr>
          <a:lstStyle/>
          <a:p>
            <a:r>
              <a:rPr lang="fr-CH" sz="1013" dirty="0"/>
              <a:t>IP</a:t>
            </a:r>
            <a:endParaRPr lang="en-US" sz="1013" dirty="0"/>
          </a:p>
        </p:txBody>
      </p:sp>
      <p:cxnSp>
        <p:nvCxnSpPr>
          <p:cNvPr id="12" name="Straight Arrow Connector 11">
            <a:extLst>
              <a:ext uri="{FF2B5EF4-FFF2-40B4-BE49-F238E27FC236}">
                <a16:creationId xmlns:a16="http://schemas.microsoft.com/office/drawing/2014/main" id="{D60303D3-6DE1-CD4B-7562-E735A0808EB8}"/>
              </a:ext>
            </a:extLst>
          </p:cNvPr>
          <p:cNvCxnSpPr>
            <a:cxnSpLocks/>
          </p:cNvCxnSpPr>
          <p:nvPr/>
        </p:nvCxnSpPr>
        <p:spPr>
          <a:xfrm>
            <a:off x="2770668" y="725945"/>
            <a:ext cx="163126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BE47B8B-92B3-C725-84ED-3D1F33B46483}"/>
              </a:ext>
            </a:extLst>
          </p:cNvPr>
          <p:cNvCxnSpPr>
            <a:cxnSpLocks/>
            <a:stCxn id="16" idx="1"/>
          </p:cNvCxnSpPr>
          <p:nvPr/>
        </p:nvCxnSpPr>
        <p:spPr>
          <a:xfrm flipH="1">
            <a:off x="1613708" y="725945"/>
            <a:ext cx="54042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1B9736CC-FFB8-F686-B536-ECF911C4D755}"/>
              </a:ext>
            </a:extLst>
          </p:cNvPr>
          <p:cNvSpPr txBox="1"/>
          <p:nvPr/>
        </p:nvSpPr>
        <p:spPr>
          <a:xfrm>
            <a:off x="2154137" y="587445"/>
            <a:ext cx="800219" cy="276999"/>
          </a:xfrm>
          <a:prstGeom prst="rect">
            <a:avLst/>
          </a:prstGeom>
          <a:noFill/>
        </p:spPr>
        <p:txBody>
          <a:bodyPr wrap="none" rtlCol="0">
            <a:spAutoFit/>
          </a:bodyPr>
          <a:lstStyle/>
          <a:p>
            <a:r>
              <a:rPr lang="en-CH" sz="1200" b="0" i="0" u="none" strike="noStrike">
                <a:solidFill>
                  <a:srgbClr val="212121"/>
                </a:solidFill>
                <a:effectLst/>
                <a:latin typeface="Aptos" panose="020B0004020202020204" pitchFamily="34" charset="0"/>
              </a:rPr>
              <a:t>673.55 </a:t>
            </a:r>
            <a:r>
              <a:rPr lang="en-CH" sz="1200" b="0" i="0" u="none" strike="noStrike" dirty="0">
                <a:solidFill>
                  <a:srgbClr val="212121"/>
                </a:solidFill>
                <a:effectLst/>
                <a:latin typeface="Aptos" panose="020B0004020202020204" pitchFamily="34" charset="0"/>
              </a:rPr>
              <a:t>m</a:t>
            </a:r>
            <a:endParaRPr lang="en-US" sz="1013" dirty="0"/>
          </a:p>
        </p:txBody>
      </p:sp>
      <p:sp>
        <p:nvSpPr>
          <p:cNvPr id="17" name="TextBox 16">
            <a:extLst>
              <a:ext uri="{FF2B5EF4-FFF2-40B4-BE49-F238E27FC236}">
                <a16:creationId xmlns:a16="http://schemas.microsoft.com/office/drawing/2014/main" id="{46B09BD9-7582-47E5-B739-3C4019A5BB04}"/>
              </a:ext>
            </a:extLst>
          </p:cNvPr>
          <p:cNvSpPr txBox="1"/>
          <p:nvPr/>
        </p:nvSpPr>
        <p:spPr>
          <a:xfrm rot="16200000">
            <a:off x="4892540" y="200914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8" name="TextBox 17">
            <a:extLst>
              <a:ext uri="{FF2B5EF4-FFF2-40B4-BE49-F238E27FC236}">
                <a16:creationId xmlns:a16="http://schemas.microsoft.com/office/drawing/2014/main" id="{5AB80E0F-E810-8796-2B67-4E383358FE50}"/>
              </a:ext>
            </a:extLst>
          </p:cNvPr>
          <p:cNvSpPr txBox="1"/>
          <p:nvPr/>
        </p:nvSpPr>
        <p:spPr>
          <a:xfrm rot="16200000">
            <a:off x="3518591" y="201519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19" name="TextBox 18">
            <a:extLst>
              <a:ext uri="{FF2B5EF4-FFF2-40B4-BE49-F238E27FC236}">
                <a16:creationId xmlns:a16="http://schemas.microsoft.com/office/drawing/2014/main" id="{62D8F8F5-1F7C-5FAF-F676-47B38561F50D}"/>
              </a:ext>
            </a:extLst>
          </p:cNvPr>
          <p:cNvSpPr txBox="1"/>
          <p:nvPr/>
        </p:nvSpPr>
        <p:spPr>
          <a:xfrm>
            <a:off x="3996624" y="1749737"/>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0" name="TextBox 19">
            <a:extLst>
              <a:ext uri="{FF2B5EF4-FFF2-40B4-BE49-F238E27FC236}">
                <a16:creationId xmlns:a16="http://schemas.microsoft.com/office/drawing/2014/main" id="{964A3EB1-D6F0-4706-219C-270F0BC40DF1}"/>
              </a:ext>
            </a:extLst>
          </p:cNvPr>
          <p:cNvSpPr txBox="1"/>
          <p:nvPr/>
        </p:nvSpPr>
        <p:spPr>
          <a:xfrm rot="16200000">
            <a:off x="3177053" y="2015192"/>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2" name="TextBox 21">
            <a:extLst>
              <a:ext uri="{FF2B5EF4-FFF2-40B4-BE49-F238E27FC236}">
                <a16:creationId xmlns:a16="http://schemas.microsoft.com/office/drawing/2014/main" id="{EF838DFB-1DCD-04BD-327F-CCF8E84CAF13}"/>
              </a:ext>
            </a:extLst>
          </p:cNvPr>
          <p:cNvSpPr txBox="1"/>
          <p:nvPr/>
        </p:nvSpPr>
        <p:spPr>
          <a:xfrm>
            <a:off x="3655086" y="1749736"/>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28" name="TextBox 27">
            <a:extLst>
              <a:ext uri="{FF2B5EF4-FFF2-40B4-BE49-F238E27FC236}">
                <a16:creationId xmlns:a16="http://schemas.microsoft.com/office/drawing/2014/main" id="{EE66C018-D999-7B0C-DDC7-6FB1BC649EAC}"/>
              </a:ext>
            </a:extLst>
          </p:cNvPr>
          <p:cNvSpPr txBox="1"/>
          <p:nvPr/>
        </p:nvSpPr>
        <p:spPr>
          <a:xfrm rot="16200000">
            <a:off x="2835207" y="2015527"/>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29" name="TextBox 28">
            <a:extLst>
              <a:ext uri="{FF2B5EF4-FFF2-40B4-BE49-F238E27FC236}">
                <a16:creationId xmlns:a16="http://schemas.microsoft.com/office/drawing/2014/main" id="{FAA8C8FA-45B7-F242-0C97-C4366C89C1B4}"/>
              </a:ext>
            </a:extLst>
          </p:cNvPr>
          <p:cNvSpPr txBox="1"/>
          <p:nvPr/>
        </p:nvSpPr>
        <p:spPr>
          <a:xfrm>
            <a:off x="3313240" y="175007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0" name="TextBox 29">
            <a:extLst>
              <a:ext uri="{FF2B5EF4-FFF2-40B4-BE49-F238E27FC236}">
                <a16:creationId xmlns:a16="http://schemas.microsoft.com/office/drawing/2014/main" id="{344BF520-14CD-9A95-6579-B2E9049D07D4}"/>
              </a:ext>
            </a:extLst>
          </p:cNvPr>
          <p:cNvSpPr txBox="1"/>
          <p:nvPr/>
        </p:nvSpPr>
        <p:spPr>
          <a:xfrm rot="16200000">
            <a:off x="2493669" y="2015526"/>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1" name="TextBox 30">
            <a:extLst>
              <a:ext uri="{FF2B5EF4-FFF2-40B4-BE49-F238E27FC236}">
                <a16:creationId xmlns:a16="http://schemas.microsoft.com/office/drawing/2014/main" id="{F738EAED-E338-FE38-442F-BBFD9ADA51E3}"/>
              </a:ext>
            </a:extLst>
          </p:cNvPr>
          <p:cNvSpPr txBox="1"/>
          <p:nvPr/>
        </p:nvSpPr>
        <p:spPr>
          <a:xfrm>
            <a:off x="2971702" y="1750071"/>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2" name="TextBox 31">
            <a:extLst>
              <a:ext uri="{FF2B5EF4-FFF2-40B4-BE49-F238E27FC236}">
                <a16:creationId xmlns:a16="http://schemas.microsoft.com/office/drawing/2014/main" id="{F3BEE196-37D7-6018-4730-A345AE9ACACD}"/>
              </a:ext>
            </a:extLst>
          </p:cNvPr>
          <p:cNvSpPr txBox="1"/>
          <p:nvPr/>
        </p:nvSpPr>
        <p:spPr>
          <a:xfrm rot="16200000">
            <a:off x="2148637" y="2015190"/>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3" name="TextBox 32">
            <a:extLst>
              <a:ext uri="{FF2B5EF4-FFF2-40B4-BE49-F238E27FC236}">
                <a16:creationId xmlns:a16="http://schemas.microsoft.com/office/drawing/2014/main" id="{706C5F02-92C3-FCD1-0C94-5778FEAC1DCA}"/>
              </a:ext>
            </a:extLst>
          </p:cNvPr>
          <p:cNvSpPr txBox="1"/>
          <p:nvPr/>
        </p:nvSpPr>
        <p:spPr>
          <a:xfrm>
            <a:off x="2626670" y="174973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34" name="TextBox 33">
            <a:extLst>
              <a:ext uri="{FF2B5EF4-FFF2-40B4-BE49-F238E27FC236}">
                <a16:creationId xmlns:a16="http://schemas.microsoft.com/office/drawing/2014/main" id="{1FE0A1D3-037D-80FC-DC93-6504D9D25BAB}"/>
              </a:ext>
            </a:extLst>
          </p:cNvPr>
          <p:cNvSpPr txBox="1"/>
          <p:nvPr/>
        </p:nvSpPr>
        <p:spPr>
          <a:xfrm rot="16200000">
            <a:off x="1807099" y="2015189"/>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35" name="TextBox 34">
            <a:extLst>
              <a:ext uri="{FF2B5EF4-FFF2-40B4-BE49-F238E27FC236}">
                <a16:creationId xmlns:a16="http://schemas.microsoft.com/office/drawing/2014/main" id="{5A3DF14A-B575-08EB-5E3B-5D5E662E0D3A}"/>
              </a:ext>
            </a:extLst>
          </p:cNvPr>
          <p:cNvSpPr txBox="1"/>
          <p:nvPr/>
        </p:nvSpPr>
        <p:spPr>
          <a:xfrm>
            <a:off x="2285132" y="1749733"/>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41" name="TextBox 40">
            <a:extLst>
              <a:ext uri="{FF2B5EF4-FFF2-40B4-BE49-F238E27FC236}">
                <a16:creationId xmlns:a16="http://schemas.microsoft.com/office/drawing/2014/main" id="{078FDF57-FF28-2EEF-DAC9-E2DDC2F838E6}"/>
              </a:ext>
            </a:extLst>
          </p:cNvPr>
          <p:cNvSpPr txBox="1"/>
          <p:nvPr/>
        </p:nvSpPr>
        <p:spPr>
          <a:xfrm>
            <a:off x="1943286" y="1750069"/>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47" name="TextBox 46">
            <a:extLst>
              <a:ext uri="{FF2B5EF4-FFF2-40B4-BE49-F238E27FC236}">
                <a16:creationId xmlns:a16="http://schemas.microsoft.com/office/drawing/2014/main" id="{307CF4D1-AC22-CAA7-F9D1-70D54739E57F}"/>
              </a:ext>
            </a:extLst>
          </p:cNvPr>
          <p:cNvSpPr txBox="1"/>
          <p:nvPr/>
        </p:nvSpPr>
        <p:spPr>
          <a:xfrm>
            <a:off x="1597871" y="1745134"/>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48" name="TextBox 47">
            <a:extLst>
              <a:ext uri="{FF2B5EF4-FFF2-40B4-BE49-F238E27FC236}">
                <a16:creationId xmlns:a16="http://schemas.microsoft.com/office/drawing/2014/main" id="{CE958B68-435C-9B56-0E2C-79839608AC6B}"/>
              </a:ext>
            </a:extLst>
          </p:cNvPr>
          <p:cNvSpPr txBox="1"/>
          <p:nvPr/>
        </p:nvSpPr>
        <p:spPr>
          <a:xfrm rot="16200000">
            <a:off x="1465253" y="2009143"/>
            <a:ext cx="738663" cy="207749"/>
          </a:xfrm>
          <a:prstGeom prst="rect">
            <a:avLst/>
          </a:prstGeom>
          <a:solidFill>
            <a:srgbClr val="00B050"/>
          </a:solidFill>
          <a:ln w="3175">
            <a:solidFill>
              <a:schemeClr val="tx1"/>
            </a:solidFill>
          </a:ln>
        </p:spPr>
        <p:txBody>
          <a:bodyPr wrap="square" rtlCol="0">
            <a:spAutoFit/>
          </a:bodyPr>
          <a:lstStyle/>
          <a:p>
            <a:pPr algn="ctr"/>
            <a:r>
              <a:rPr lang="fr-CH" sz="750" dirty="0"/>
              <a:t>8x 800</a:t>
            </a:r>
            <a:endParaRPr lang="en-US" sz="750" dirty="0"/>
          </a:p>
        </p:txBody>
      </p:sp>
      <p:sp>
        <p:nvSpPr>
          <p:cNvPr id="50" name="TextBox 49">
            <a:extLst>
              <a:ext uri="{FF2B5EF4-FFF2-40B4-BE49-F238E27FC236}">
                <a16:creationId xmlns:a16="http://schemas.microsoft.com/office/drawing/2014/main" id="{F9F370B5-CC59-1F48-AC7E-6BC8DA901C4B}"/>
              </a:ext>
            </a:extLst>
          </p:cNvPr>
          <p:cNvSpPr txBox="1"/>
          <p:nvPr/>
        </p:nvSpPr>
        <p:spPr>
          <a:xfrm>
            <a:off x="4669299" y="1743682"/>
            <a:ext cx="124444" cy="761747"/>
          </a:xfrm>
          <a:prstGeom prst="rect">
            <a:avLst/>
          </a:prstGeom>
          <a:solidFill>
            <a:srgbClr val="FFC000"/>
          </a:solidFill>
          <a:ln w="3175">
            <a:solidFill>
              <a:schemeClr val="tx1"/>
            </a:solidFill>
          </a:ln>
        </p:spPr>
        <p:txBody>
          <a:bodyPr wrap="square" rtlCol="0">
            <a:spAutoFit/>
          </a:bodyPr>
          <a:lstStyle/>
          <a:p>
            <a:pPr algn="ctr"/>
            <a:endParaRPr lang="fr-CH" sz="900" dirty="0"/>
          </a:p>
          <a:p>
            <a:pPr algn="ctr"/>
            <a:endParaRPr lang="fr-CH" sz="900" dirty="0"/>
          </a:p>
          <a:p>
            <a:pPr algn="ctr"/>
            <a:r>
              <a:rPr lang="fr-CH" sz="750" dirty="0"/>
              <a:t>Q</a:t>
            </a:r>
          </a:p>
          <a:p>
            <a:pPr algn="ctr"/>
            <a:endParaRPr lang="fr-CH" sz="900" dirty="0"/>
          </a:p>
          <a:p>
            <a:pPr algn="ctr"/>
            <a:endParaRPr lang="fr-CH" sz="900" dirty="0"/>
          </a:p>
        </p:txBody>
      </p:sp>
      <p:sp>
        <p:nvSpPr>
          <p:cNvPr id="129" name="Rectangle 128">
            <a:extLst>
              <a:ext uri="{FF2B5EF4-FFF2-40B4-BE49-F238E27FC236}">
                <a16:creationId xmlns:a16="http://schemas.microsoft.com/office/drawing/2014/main" id="{39442A6E-AEAC-0854-DA48-55DD23E5FC3F}"/>
              </a:ext>
            </a:extLst>
          </p:cNvPr>
          <p:cNvSpPr/>
          <p:nvPr/>
        </p:nvSpPr>
        <p:spPr>
          <a:xfrm>
            <a:off x="2297414" y="1748391"/>
            <a:ext cx="456699" cy="72438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8" name="Title 1">
            <a:extLst>
              <a:ext uri="{FF2B5EF4-FFF2-40B4-BE49-F238E27FC236}">
                <a16:creationId xmlns:a16="http://schemas.microsoft.com/office/drawing/2014/main" id="{0EDD79EE-07F7-2D7B-1866-76A6678C083B}"/>
              </a:ext>
            </a:extLst>
          </p:cNvPr>
          <p:cNvSpPr txBox="1">
            <a:spLocks/>
          </p:cNvSpPr>
          <p:nvPr/>
        </p:nvSpPr>
        <p:spPr>
          <a:xfrm>
            <a:off x="683568" y="-24887"/>
            <a:ext cx="8263350" cy="409774"/>
          </a:xfrm>
          <a:prstGeom prst="rect">
            <a:avLst/>
          </a:prstGeom>
        </p:spPr>
        <p:txBody>
          <a:bodyPr vert="horz" lIns="91440" tIns="45720" rIns="91440" bIns="45720" rtlCol="0" anchor="b" anchorCtr="0">
            <a:noAutofit/>
          </a:bodyPr>
          <a:lstStyle>
            <a:lvl1pPr algn="ctr" defTabSz="685800" rtl="0" eaLnBrk="1" latinLnBrk="0" hangingPunct="1">
              <a:lnSpc>
                <a:spcPts val="3000"/>
              </a:lnSpc>
              <a:spcBef>
                <a:spcPct val="0"/>
              </a:spcBef>
              <a:buNone/>
              <a:defRPr sz="4500" kern="1200">
                <a:solidFill>
                  <a:schemeClr val="tx1"/>
                </a:solidFill>
                <a:latin typeface="+mj-lt"/>
                <a:ea typeface="+mj-ea"/>
                <a:cs typeface="+mj-cs"/>
              </a:defRPr>
            </a:lvl1pPr>
          </a:lstStyle>
          <a:p>
            <a:r>
              <a:rPr lang="fr-CH" sz="2400" dirty="0">
                <a:solidFill>
                  <a:schemeClr val="bg1"/>
                </a:solidFill>
              </a:rPr>
              <a:t>Longitudinal </a:t>
            </a:r>
            <a:r>
              <a:rPr lang="fr-CH" sz="2400" dirty="0" err="1">
                <a:solidFill>
                  <a:schemeClr val="bg1"/>
                </a:solidFill>
              </a:rPr>
              <a:t>spacing</a:t>
            </a:r>
            <a:r>
              <a:rPr lang="fr-CH" sz="2400" dirty="0">
                <a:solidFill>
                  <a:schemeClr val="bg1"/>
                </a:solidFill>
              </a:rPr>
              <a:t> </a:t>
            </a:r>
            <a:r>
              <a:rPr lang="fr-CH" sz="2400" dirty="0" err="1">
                <a:solidFill>
                  <a:schemeClr val="bg1"/>
                </a:solidFill>
              </a:rPr>
              <a:t>Pt.L</a:t>
            </a:r>
            <a:endParaRPr lang="en-GB" sz="2400" dirty="0">
              <a:solidFill>
                <a:schemeClr val="bg1"/>
              </a:solidFill>
            </a:endParaRPr>
          </a:p>
        </p:txBody>
      </p:sp>
      <p:sp>
        <p:nvSpPr>
          <p:cNvPr id="62" name="TextBox 61">
            <a:extLst>
              <a:ext uri="{FF2B5EF4-FFF2-40B4-BE49-F238E27FC236}">
                <a16:creationId xmlns:a16="http://schemas.microsoft.com/office/drawing/2014/main" id="{F817C10A-1CEF-C494-BC37-5379B1391250}"/>
              </a:ext>
            </a:extLst>
          </p:cNvPr>
          <p:cNvSpPr txBox="1"/>
          <p:nvPr/>
        </p:nvSpPr>
        <p:spPr>
          <a:xfrm>
            <a:off x="7450828" y="4616881"/>
            <a:ext cx="1189749" cy="489045"/>
          </a:xfrm>
          <a:prstGeom prst="rect">
            <a:avLst/>
          </a:prstGeom>
          <a:noFill/>
        </p:spPr>
        <p:txBody>
          <a:bodyPr wrap="none" rtlCol="0">
            <a:spAutoFit/>
          </a:bodyPr>
          <a:lstStyle/>
          <a:p>
            <a:pPr algn="l">
              <a:lnSpc>
                <a:spcPts val="3700"/>
              </a:lnSpc>
            </a:pPr>
            <a:r>
              <a:rPr lang="en-US" sz="1400" dirty="0"/>
              <a:t>K. Canderan</a:t>
            </a:r>
          </a:p>
        </p:txBody>
      </p:sp>
    </p:spTree>
    <p:extLst>
      <p:ext uri="{BB962C8B-B14F-4D97-AF65-F5344CB8AC3E}">
        <p14:creationId xmlns:p14="http://schemas.microsoft.com/office/powerpoint/2010/main" val="11814315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2A72BF-9335-D8BA-95C3-BC8FF5125BFB}"/>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D9D006BA-6285-7B66-7527-AEC627B81641}"/>
              </a:ext>
            </a:extLst>
          </p:cNvPr>
          <p:cNvPicPr>
            <a:picLocks noChangeAspect="1"/>
          </p:cNvPicPr>
          <p:nvPr/>
        </p:nvPicPr>
        <p:blipFill>
          <a:blip r:embed="rId2"/>
          <a:stretch>
            <a:fillRect/>
          </a:stretch>
        </p:blipFill>
        <p:spPr>
          <a:xfrm>
            <a:off x="5266091" y="981402"/>
            <a:ext cx="1811919" cy="1856053"/>
          </a:xfrm>
          <a:prstGeom prst="rect">
            <a:avLst/>
          </a:prstGeom>
        </p:spPr>
      </p:pic>
      <p:pic>
        <p:nvPicPr>
          <p:cNvPr id="5" name="Picture 4">
            <a:extLst>
              <a:ext uri="{FF2B5EF4-FFF2-40B4-BE49-F238E27FC236}">
                <a16:creationId xmlns:a16="http://schemas.microsoft.com/office/drawing/2014/main" id="{C63E030D-00C2-FDBD-A75A-D9861B4AF156}"/>
              </a:ext>
            </a:extLst>
          </p:cNvPr>
          <p:cNvPicPr>
            <a:picLocks noChangeAspect="1"/>
          </p:cNvPicPr>
          <p:nvPr/>
        </p:nvPicPr>
        <p:blipFill>
          <a:blip r:embed="rId3"/>
          <a:stretch>
            <a:fillRect/>
          </a:stretch>
        </p:blipFill>
        <p:spPr>
          <a:xfrm>
            <a:off x="5218068" y="3332483"/>
            <a:ext cx="1802199" cy="1589685"/>
          </a:xfrm>
          <a:prstGeom prst="rect">
            <a:avLst/>
          </a:prstGeom>
        </p:spPr>
      </p:pic>
      <p:sp>
        <p:nvSpPr>
          <p:cNvPr id="3" name="Foliennummernplatzhalter 2">
            <a:extLst>
              <a:ext uri="{FF2B5EF4-FFF2-40B4-BE49-F238E27FC236}">
                <a16:creationId xmlns:a16="http://schemas.microsoft.com/office/drawing/2014/main" id="{38BEB058-5D16-925A-A272-52504B15D2A7}"/>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39</a:t>
            </a:fld>
            <a:endParaRPr lang="de-AT" dirty="0"/>
          </a:p>
        </p:txBody>
      </p:sp>
      <p:pic>
        <p:nvPicPr>
          <p:cNvPr id="10" name="Picture 9">
            <a:extLst>
              <a:ext uri="{FF2B5EF4-FFF2-40B4-BE49-F238E27FC236}">
                <a16:creationId xmlns:a16="http://schemas.microsoft.com/office/drawing/2014/main" id="{D3A53A52-C2F0-5290-A1A6-F1077C8D05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C1BF874F-83BA-6331-331E-C18E3F758DC8}"/>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pic>
        <p:nvPicPr>
          <p:cNvPr id="30" name="Picture 29">
            <a:extLst>
              <a:ext uri="{FF2B5EF4-FFF2-40B4-BE49-F238E27FC236}">
                <a16:creationId xmlns:a16="http://schemas.microsoft.com/office/drawing/2014/main" id="{8C54E7C8-EB49-02C7-DDB5-2E162EDDB579}"/>
              </a:ext>
            </a:extLst>
          </p:cNvPr>
          <p:cNvPicPr>
            <a:picLocks noChangeAspect="1"/>
          </p:cNvPicPr>
          <p:nvPr/>
        </p:nvPicPr>
        <p:blipFill>
          <a:blip r:embed="rId5"/>
          <a:stretch>
            <a:fillRect/>
          </a:stretch>
        </p:blipFill>
        <p:spPr>
          <a:xfrm>
            <a:off x="6876611" y="1182086"/>
            <a:ext cx="2017431" cy="810106"/>
          </a:xfrm>
          <a:prstGeom prst="rect">
            <a:avLst/>
          </a:prstGeom>
        </p:spPr>
      </p:pic>
      <p:pic>
        <p:nvPicPr>
          <p:cNvPr id="31" name="Picture 30">
            <a:extLst>
              <a:ext uri="{FF2B5EF4-FFF2-40B4-BE49-F238E27FC236}">
                <a16:creationId xmlns:a16="http://schemas.microsoft.com/office/drawing/2014/main" id="{6B04DE13-6AD5-5BB0-8C16-6F2CAF3E505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928913" y="3147814"/>
            <a:ext cx="1961126" cy="929742"/>
          </a:xfrm>
          <a:prstGeom prst="rect">
            <a:avLst/>
          </a:prstGeom>
        </p:spPr>
      </p:pic>
      <p:sp>
        <p:nvSpPr>
          <p:cNvPr id="32" name="Arrow: Right 31">
            <a:extLst>
              <a:ext uri="{FF2B5EF4-FFF2-40B4-BE49-F238E27FC236}">
                <a16:creationId xmlns:a16="http://schemas.microsoft.com/office/drawing/2014/main" id="{B8A01658-8579-0816-5B0A-E8FE4A66188C}"/>
              </a:ext>
            </a:extLst>
          </p:cNvPr>
          <p:cNvSpPr/>
          <p:nvPr/>
        </p:nvSpPr>
        <p:spPr>
          <a:xfrm>
            <a:off x="4617724" y="1853930"/>
            <a:ext cx="648072" cy="2880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5BCC91B7-509A-55FB-33D2-B892D5C527AA}"/>
              </a:ext>
            </a:extLst>
          </p:cNvPr>
          <p:cNvSpPr/>
          <p:nvPr/>
        </p:nvSpPr>
        <p:spPr>
          <a:xfrm>
            <a:off x="4568471" y="4242183"/>
            <a:ext cx="648072" cy="2880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B402CB2A-FA57-DF86-0F3B-426678158655}"/>
              </a:ext>
            </a:extLst>
          </p:cNvPr>
          <p:cNvSpPr txBox="1"/>
          <p:nvPr/>
        </p:nvSpPr>
        <p:spPr>
          <a:xfrm>
            <a:off x="306570" y="423597"/>
            <a:ext cx="6427889" cy="400110"/>
          </a:xfrm>
          <a:prstGeom prst="rect">
            <a:avLst/>
          </a:prstGeom>
          <a:noFill/>
        </p:spPr>
        <p:txBody>
          <a:bodyPr wrap="square">
            <a:spAutoFit/>
          </a:bodyPr>
          <a:lstStyle/>
          <a:p>
            <a:pPr algn="l"/>
            <a:r>
              <a:rPr lang="en-US" sz="2000" dirty="0"/>
              <a:t>1 - CM design and assumptions for feasibility study</a:t>
            </a:r>
          </a:p>
        </p:txBody>
      </p:sp>
      <p:sp>
        <p:nvSpPr>
          <p:cNvPr id="36" name="TextBox 35">
            <a:extLst>
              <a:ext uri="{FF2B5EF4-FFF2-40B4-BE49-F238E27FC236}">
                <a16:creationId xmlns:a16="http://schemas.microsoft.com/office/drawing/2014/main" id="{F317E682-ED7E-2B19-9995-EE9BD8C37968}"/>
              </a:ext>
            </a:extLst>
          </p:cNvPr>
          <p:cNvSpPr txBox="1"/>
          <p:nvPr/>
        </p:nvSpPr>
        <p:spPr>
          <a:xfrm>
            <a:off x="6736115" y="652230"/>
            <a:ext cx="1508287" cy="307777"/>
          </a:xfrm>
          <a:prstGeom prst="rect">
            <a:avLst/>
          </a:prstGeom>
          <a:solidFill>
            <a:schemeClr val="accent2"/>
          </a:solidFill>
        </p:spPr>
        <p:txBody>
          <a:bodyPr wrap="square" rtlCol="0">
            <a:spAutoFit/>
          </a:bodyPr>
          <a:lstStyle/>
          <a:p>
            <a:pPr algn="l"/>
            <a:r>
              <a:rPr lang="en-US" sz="1400" dirty="0"/>
              <a:t>FCC week 2025</a:t>
            </a:r>
            <a:endParaRPr lang="en-GB" sz="1400" dirty="0"/>
          </a:p>
        </p:txBody>
      </p:sp>
      <p:pic>
        <p:nvPicPr>
          <p:cNvPr id="52" name="Picture 51">
            <a:extLst>
              <a:ext uri="{FF2B5EF4-FFF2-40B4-BE49-F238E27FC236}">
                <a16:creationId xmlns:a16="http://schemas.microsoft.com/office/drawing/2014/main" id="{78DAE23E-F419-01CB-2D9C-C7ECCF1EDCE4}"/>
              </a:ext>
            </a:extLst>
          </p:cNvPr>
          <p:cNvPicPr>
            <a:picLocks noChangeAspect="1"/>
          </p:cNvPicPr>
          <p:nvPr/>
        </p:nvPicPr>
        <p:blipFill>
          <a:blip r:embed="rId7"/>
          <a:srcRect l="38022" t="17671" r="670" b="39835"/>
          <a:stretch/>
        </p:blipFill>
        <p:spPr>
          <a:xfrm>
            <a:off x="514787" y="2082615"/>
            <a:ext cx="2355287" cy="916795"/>
          </a:xfrm>
          <a:prstGeom prst="rect">
            <a:avLst/>
          </a:prstGeom>
        </p:spPr>
      </p:pic>
      <p:pic>
        <p:nvPicPr>
          <p:cNvPr id="54" name="Picture 53">
            <a:extLst>
              <a:ext uri="{FF2B5EF4-FFF2-40B4-BE49-F238E27FC236}">
                <a16:creationId xmlns:a16="http://schemas.microsoft.com/office/drawing/2014/main" id="{08CEE4FE-5EFD-FB77-39E6-708CC0B25FA8}"/>
              </a:ext>
            </a:extLst>
          </p:cNvPr>
          <p:cNvPicPr>
            <a:picLocks noChangeAspect="1"/>
          </p:cNvPicPr>
          <p:nvPr/>
        </p:nvPicPr>
        <p:blipFill>
          <a:blip r:embed="rId8"/>
          <a:stretch>
            <a:fillRect/>
          </a:stretch>
        </p:blipFill>
        <p:spPr>
          <a:xfrm>
            <a:off x="3000957" y="979810"/>
            <a:ext cx="1440160" cy="2134451"/>
          </a:xfrm>
          <a:prstGeom prst="rect">
            <a:avLst/>
          </a:prstGeom>
        </p:spPr>
      </p:pic>
      <p:pic>
        <p:nvPicPr>
          <p:cNvPr id="56" name="Picture 55">
            <a:extLst>
              <a:ext uri="{FF2B5EF4-FFF2-40B4-BE49-F238E27FC236}">
                <a16:creationId xmlns:a16="http://schemas.microsoft.com/office/drawing/2014/main" id="{0A807E02-549C-5EC9-A600-092F75E9F58E}"/>
              </a:ext>
            </a:extLst>
          </p:cNvPr>
          <p:cNvPicPr>
            <a:picLocks noChangeAspect="1"/>
          </p:cNvPicPr>
          <p:nvPr/>
        </p:nvPicPr>
        <p:blipFill>
          <a:blip r:embed="rId9"/>
          <a:stretch>
            <a:fillRect/>
          </a:stretch>
        </p:blipFill>
        <p:spPr>
          <a:xfrm>
            <a:off x="2911314" y="3417296"/>
            <a:ext cx="1500303" cy="1531560"/>
          </a:xfrm>
          <a:prstGeom prst="rect">
            <a:avLst/>
          </a:prstGeom>
        </p:spPr>
      </p:pic>
      <p:pic>
        <p:nvPicPr>
          <p:cNvPr id="58" name="Picture 57">
            <a:extLst>
              <a:ext uri="{FF2B5EF4-FFF2-40B4-BE49-F238E27FC236}">
                <a16:creationId xmlns:a16="http://schemas.microsoft.com/office/drawing/2014/main" id="{6C273975-1677-ABF9-9E9D-C712C32E5226}"/>
              </a:ext>
            </a:extLst>
          </p:cNvPr>
          <p:cNvPicPr>
            <a:picLocks noChangeAspect="1"/>
          </p:cNvPicPr>
          <p:nvPr/>
        </p:nvPicPr>
        <p:blipFill>
          <a:blip r:embed="rId10"/>
          <a:stretch>
            <a:fillRect/>
          </a:stretch>
        </p:blipFill>
        <p:spPr>
          <a:xfrm>
            <a:off x="455364" y="3910923"/>
            <a:ext cx="2348230" cy="950553"/>
          </a:xfrm>
          <a:prstGeom prst="rect">
            <a:avLst/>
          </a:prstGeom>
        </p:spPr>
      </p:pic>
      <p:sp>
        <p:nvSpPr>
          <p:cNvPr id="59" name="TextBox 58">
            <a:extLst>
              <a:ext uri="{FF2B5EF4-FFF2-40B4-BE49-F238E27FC236}">
                <a16:creationId xmlns:a16="http://schemas.microsoft.com/office/drawing/2014/main" id="{0314A3DE-60B8-E790-A3C3-68B65F7264D3}"/>
              </a:ext>
            </a:extLst>
          </p:cNvPr>
          <p:cNvSpPr txBox="1"/>
          <p:nvPr/>
        </p:nvSpPr>
        <p:spPr>
          <a:xfrm>
            <a:off x="679693" y="1324654"/>
            <a:ext cx="2238196" cy="584775"/>
          </a:xfrm>
          <a:prstGeom prst="rect">
            <a:avLst/>
          </a:prstGeom>
          <a:noFill/>
        </p:spPr>
        <p:txBody>
          <a:bodyPr wrap="square" rtlCol="0">
            <a:spAutoFit/>
          </a:bodyPr>
          <a:lstStyle/>
          <a:p>
            <a:pPr algn="l"/>
            <a:r>
              <a:rPr lang="en-US" sz="1600" dirty="0">
                <a:solidFill>
                  <a:srgbClr val="00B0F0"/>
                </a:solidFill>
              </a:rPr>
              <a:t>400 MHz CM based on LHC design</a:t>
            </a:r>
            <a:endParaRPr lang="en-GB" sz="1600" dirty="0">
              <a:solidFill>
                <a:srgbClr val="00B0F0"/>
              </a:solidFill>
            </a:endParaRPr>
          </a:p>
        </p:txBody>
      </p:sp>
      <p:sp>
        <p:nvSpPr>
          <p:cNvPr id="60" name="TextBox 59">
            <a:extLst>
              <a:ext uri="{FF2B5EF4-FFF2-40B4-BE49-F238E27FC236}">
                <a16:creationId xmlns:a16="http://schemas.microsoft.com/office/drawing/2014/main" id="{FE45AC22-135A-0A74-5A88-C57CF9D27A9C}"/>
              </a:ext>
            </a:extLst>
          </p:cNvPr>
          <p:cNvSpPr txBox="1"/>
          <p:nvPr/>
        </p:nvSpPr>
        <p:spPr>
          <a:xfrm>
            <a:off x="709775" y="3215843"/>
            <a:ext cx="2139010" cy="584775"/>
          </a:xfrm>
          <a:prstGeom prst="rect">
            <a:avLst/>
          </a:prstGeom>
          <a:noFill/>
        </p:spPr>
        <p:txBody>
          <a:bodyPr wrap="square" rtlCol="0">
            <a:spAutoFit/>
          </a:bodyPr>
          <a:lstStyle/>
          <a:p>
            <a:pPr algn="l"/>
            <a:r>
              <a:rPr lang="en-US" sz="1600" dirty="0">
                <a:solidFill>
                  <a:srgbClr val="00B0F0"/>
                </a:solidFill>
              </a:rPr>
              <a:t>800 MHz CM based on SPL design</a:t>
            </a:r>
            <a:endParaRPr lang="en-GB" sz="1600" dirty="0">
              <a:solidFill>
                <a:srgbClr val="00B0F0"/>
              </a:solidFill>
            </a:endParaRPr>
          </a:p>
        </p:txBody>
      </p:sp>
      <p:sp>
        <p:nvSpPr>
          <p:cNvPr id="61" name="TextBox 60">
            <a:extLst>
              <a:ext uri="{FF2B5EF4-FFF2-40B4-BE49-F238E27FC236}">
                <a16:creationId xmlns:a16="http://schemas.microsoft.com/office/drawing/2014/main" id="{2439C0A3-CD62-690F-3193-343C43F5CD9E}"/>
              </a:ext>
            </a:extLst>
          </p:cNvPr>
          <p:cNvSpPr txBox="1"/>
          <p:nvPr/>
        </p:nvSpPr>
        <p:spPr>
          <a:xfrm>
            <a:off x="783695" y="891735"/>
            <a:ext cx="1785978" cy="307777"/>
          </a:xfrm>
          <a:prstGeom prst="rect">
            <a:avLst/>
          </a:prstGeom>
          <a:solidFill>
            <a:schemeClr val="accent2"/>
          </a:solidFill>
        </p:spPr>
        <p:txBody>
          <a:bodyPr wrap="square" rtlCol="0">
            <a:spAutoFit/>
          </a:bodyPr>
          <a:lstStyle/>
          <a:p>
            <a:pPr algn="l"/>
            <a:r>
              <a:rPr lang="en-US" sz="1400" dirty="0"/>
              <a:t>FCC week 2022</a:t>
            </a:r>
            <a:endParaRPr lang="en-GB" sz="1400" dirty="0"/>
          </a:p>
        </p:txBody>
      </p:sp>
      <p:cxnSp>
        <p:nvCxnSpPr>
          <p:cNvPr id="63" name="Straight Connector 62">
            <a:extLst>
              <a:ext uri="{FF2B5EF4-FFF2-40B4-BE49-F238E27FC236}">
                <a16:creationId xmlns:a16="http://schemas.microsoft.com/office/drawing/2014/main" id="{F009104D-6758-D64E-51E5-BADD513EE8A1}"/>
              </a:ext>
            </a:extLst>
          </p:cNvPr>
          <p:cNvCxnSpPr/>
          <p:nvPr/>
        </p:nvCxnSpPr>
        <p:spPr>
          <a:xfrm>
            <a:off x="4572000" y="836569"/>
            <a:ext cx="0" cy="4099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03D5FCA-7522-55D0-70B7-6AD3DBFD47CD}"/>
              </a:ext>
            </a:extLst>
          </p:cNvPr>
          <p:cNvCxnSpPr>
            <a:cxnSpLocks/>
          </p:cNvCxnSpPr>
          <p:nvPr/>
        </p:nvCxnSpPr>
        <p:spPr>
          <a:xfrm>
            <a:off x="158662" y="3147814"/>
            <a:ext cx="85866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DE89345-FEC4-78B6-D827-5378308BBA01}"/>
              </a:ext>
            </a:extLst>
          </p:cNvPr>
          <p:cNvCxnSpPr/>
          <p:nvPr/>
        </p:nvCxnSpPr>
        <p:spPr>
          <a:xfrm flipV="1">
            <a:off x="7236296" y="1992192"/>
            <a:ext cx="1653743" cy="29152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8AECA54-565F-3418-12A8-5EE9ACD6F638}"/>
              </a:ext>
            </a:extLst>
          </p:cNvPr>
          <p:cNvSpPr txBox="1"/>
          <p:nvPr/>
        </p:nvSpPr>
        <p:spPr>
          <a:xfrm>
            <a:off x="7771207" y="2192876"/>
            <a:ext cx="812851" cy="276999"/>
          </a:xfrm>
          <a:prstGeom prst="rect">
            <a:avLst/>
          </a:prstGeom>
          <a:noFill/>
        </p:spPr>
        <p:txBody>
          <a:bodyPr wrap="none" rtlCol="0">
            <a:spAutoFit/>
          </a:bodyPr>
          <a:lstStyle/>
          <a:p>
            <a:pPr algn="l"/>
            <a:r>
              <a:rPr lang="en-US" sz="1200" dirty="0"/>
              <a:t>11.240 m</a:t>
            </a:r>
            <a:endParaRPr lang="en-GB" sz="1200" dirty="0"/>
          </a:p>
        </p:txBody>
      </p:sp>
      <p:cxnSp>
        <p:nvCxnSpPr>
          <p:cNvPr id="12" name="Straight Arrow Connector 11">
            <a:extLst>
              <a:ext uri="{FF2B5EF4-FFF2-40B4-BE49-F238E27FC236}">
                <a16:creationId xmlns:a16="http://schemas.microsoft.com/office/drawing/2014/main" id="{92A31DDC-7B4F-2393-8659-7548CC844040}"/>
              </a:ext>
            </a:extLst>
          </p:cNvPr>
          <p:cNvCxnSpPr>
            <a:cxnSpLocks/>
          </p:cNvCxnSpPr>
          <p:nvPr/>
        </p:nvCxnSpPr>
        <p:spPr>
          <a:xfrm flipV="1">
            <a:off x="7078010" y="3825754"/>
            <a:ext cx="1812029" cy="41642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76A1554-5E90-E569-31B1-8456197FD95A}"/>
              </a:ext>
            </a:extLst>
          </p:cNvPr>
          <p:cNvSpPr txBox="1"/>
          <p:nvPr/>
        </p:nvSpPr>
        <p:spPr>
          <a:xfrm>
            <a:off x="7735487" y="4087460"/>
            <a:ext cx="953149" cy="276999"/>
          </a:xfrm>
          <a:prstGeom prst="rect">
            <a:avLst/>
          </a:prstGeom>
          <a:noFill/>
        </p:spPr>
        <p:txBody>
          <a:bodyPr wrap="square" rtlCol="0">
            <a:spAutoFit/>
          </a:bodyPr>
          <a:lstStyle/>
          <a:p>
            <a:pPr algn="l"/>
            <a:r>
              <a:rPr lang="en-US" sz="1200" dirty="0"/>
              <a:t>10.250 m</a:t>
            </a:r>
            <a:endParaRPr lang="en-GB" sz="1200" dirty="0"/>
          </a:p>
        </p:txBody>
      </p:sp>
      <p:sp>
        <p:nvSpPr>
          <p:cNvPr id="19" name="TextBox 18">
            <a:extLst>
              <a:ext uri="{FF2B5EF4-FFF2-40B4-BE49-F238E27FC236}">
                <a16:creationId xmlns:a16="http://schemas.microsoft.com/office/drawing/2014/main" id="{92D80BA3-2092-AC42-E9D4-BC400EA74F0B}"/>
              </a:ext>
            </a:extLst>
          </p:cNvPr>
          <p:cNvSpPr txBox="1"/>
          <p:nvPr/>
        </p:nvSpPr>
        <p:spPr>
          <a:xfrm>
            <a:off x="7060260" y="2646445"/>
            <a:ext cx="1444053" cy="461665"/>
          </a:xfrm>
          <a:prstGeom prst="rect">
            <a:avLst/>
          </a:prstGeom>
          <a:noFill/>
        </p:spPr>
        <p:txBody>
          <a:bodyPr wrap="square" rtlCol="0">
            <a:spAutoFit/>
          </a:bodyPr>
          <a:lstStyle/>
          <a:p>
            <a:pPr algn="l"/>
            <a:r>
              <a:rPr lang="en-US" sz="1200" dirty="0"/>
              <a:t>Drawing ref: FCCACSGA0002</a:t>
            </a:r>
            <a:endParaRPr lang="en-GB" sz="1200" dirty="0"/>
          </a:p>
        </p:txBody>
      </p:sp>
      <p:sp>
        <p:nvSpPr>
          <p:cNvPr id="20" name="TextBox 19">
            <a:extLst>
              <a:ext uri="{FF2B5EF4-FFF2-40B4-BE49-F238E27FC236}">
                <a16:creationId xmlns:a16="http://schemas.microsoft.com/office/drawing/2014/main" id="{88595F04-0DAB-30C7-B8BC-38E2920F4643}"/>
              </a:ext>
            </a:extLst>
          </p:cNvPr>
          <p:cNvSpPr txBox="1"/>
          <p:nvPr/>
        </p:nvSpPr>
        <p:spPr>
          <a:xfrm>
            <a:off x="7187449" y="4399811"/>
            <a:ext cx="1444053" cy="461665"/>
          </a:xfrm>
          <a:prstGeom prst="rect">
            <a:avLst/>
          </a:prstGeom>
          <a:noFill/>
        </p:spPr>
        <p:txBody>
          <a:bodyPr wrap="square" rtlCol="0">
            <a:spAutoFit/>
          </a:bodyPr>
          <a:lstStyle/>
          <a:p>
            <a:pPr algn="l"/>
            <a:r>
              <a:rPr lang="en-US" sz="1200" dirty="0"/>
              <a:t>Drawing ref: FCCACSGA0003</a:t>
            </a:r>
            <a:endParaRPr lang="en-GB" sz="1200" dirty="0"/>
          </a:p>
        </p:txBody>
      </p:sp>
      <p:sp>
        <p:nvSpPr>
          <p:cNvPr id="4" name="Rectangle 3">
            <a:extLst>
              <a:ext uri="{FF2B5EF4-FFF2-40B4-BE49-F238E27FC236}">
                <a16:creationId xmlns:a16="http://schemas.microsoft.com/office/drawing/2014/main" id="{472BCFE7-D9F9-25EA-C2CB-C927EF6A9AB8}"/>
              </a:ext>
            </a:extLst>
          </p:cNvPr>
          <p:cNvSpPr/>
          <p:nvPr/>
        </p:nvSpPr>
        <p:spPr>
          <a:xfrm>
            <a:off x="5616402" y="4026159"/>
            <a:ext cx="144016" cy="432048"/>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D4AC304-8952-3B82-1D65-11F48AA63C5D}"/>
              </a:ext>
            </a:extLst>
          </p:cNvPr>
          <p:cNvSpPr/>
          <p:nvPr/>
        </p:nvSpPr>
        <p:spPr>
          <a:xfrm rot="16200000">
            <a:off x="5785557" y="1093121"/>
            <a:ext cx="144016" cy="432048"/>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1253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D9B55-D348-B1B2-FE2E-0789C5D17777}"/>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6B5E30A5-3E6D-F323-158F-9136853ADB75}"/>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4</a:t>
            </a:fld>
            <a:endParaRPr lang="de-AT" dirty="0"/>
          </a:p>
        </p:txBody>
      </p:sp>
      <p:pic>
        <p:nvPicPr>
          <p:cNvPr id="10" name="Picture 9">
            <a:extLst>
              <a:ext uri="{FF2B5EF4-FFF2-40B4-BE49-F238E27FC236}">
                <a16:creationId xmlns:a16="http://schemas.microsoft.com/office/drawing/2014/main" id="{B337D956-9550-FD76-0170-AA72B4C434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4" name="Textfeld 4">
            <a:extLst>
              <a:ext uri="{FF2B5EF4-FFF2-40B4-BE49-F238E27FC236}">
                <a16:creationId xmlns:a16="http://schemas.microsoft.com/office/drawing/2014/main" id="{B1FBCE51-FD6A-9A11-69F6-9F66F192A10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16" name="TextBox 15">
            <a:extLst>
              <a:ext uri="{FF2B5EF4-FFF2-40B4-BE49-F238E27FC236}">
                <a16:creationId xmlns:a16="http://schemas.microsoft.com/office/drawing/2014/main" id="{76C5372F-9F7B-9D65-429D-D09F5113D053}"/>
              </a:ext>
            </a:extLst>
          </p:cNvPr>
          <p:cNvSpPr txBox="1"/>
          <p:nvPr/>
        </p:nvSpPr>
        <p:spPr>
          <a:xfrm>
            <a:off x="323528" y="444972"/>
            <a:ext cx="4572000" cy="307777"/>
          </a:xfrm>
          <a:prstGeom prst="rect">
            <a:avLst/>
          </a:prstGeom>
          <a:noFill/>
        </p:spPr>
        <p:txBody>
          <a:bodyPr wrap="square">
            <a:spAutoFit/>
          </a:bodyPr>
          <a:lstStyle/>
          <a:p>
            <a:pPr marL="342900" indent="-342900" algn="l">
              <a:buFont typeface="+mj-lt"/>
              <a:buAutoNum type="arabicPeriod"/>
            </a:pPr>
            <a:r>
              <a:rPr lang="en-US" sz="1400" dirty="0"/>
              <a:t>Base line parameters for feasibility study</a:t>
            </a:r>
          </a:p>
        </p:txBody>
      </p:sp>
      <p:pic>
        <p:nvPicPr>
          <p:cNvPr id="17" name="Picture 16">
            <a:extLst>
              <a:ext uri="{FF2B5EF4-FFF2-40B4-BE49-F238E27FC236}">
                <a16:creationId xmlns:a16="http://schemas.microsoft.com/office/drawing/2014/main" id="{5099B375-A0D4-8DB3-AD51-7188CCFC6A05}"/>
              </a:ext>
            </a:extLst>
          </p:cNvPr>
          <p:cNvPicPr>
            <a:picLocks noChangeAspect="1"/>
          </p:cNvPicPr>
          <p:nvPr/>
        </p:nvPicPr>
        <p:blipFill>
          <a:blip r:embed="rId3"/>
          <a:stretch>
            <a:fillRect/>
          </a:stretch>
        </p:blipFill>
        <p:spPr>
          <a:xfrm>
            <a:off x="3347864" y="1078373"/>
            <a:ext cx="2160240" cy="1738830"/>
          </a:xfrm>
          <a:prstGeom prst="rect">
            <a:avLst/>
          </a:prstGeom>
        </p:spPr>
      </p:pic>
      <p:pic>
        <p:nvPicPr>
          <p:cNvPr id="19" name="Picture 18">
            <a:extLst>
              <a:ext uri="{FF2B5EF4-FFF2-40B4-BE49-F238E27FC236}">
                <a16:creationId xmlns:a16="http://schemas.microsoft.com/office/drawing/2014/main" id="{F5CBE6DC-B869-E47D-A713-4F81764C4955}"/>
              </a:ext>
            </a:extLst>
          </p:cNvPr>
          <p:cNvPicPr>
            <a:picLocks noChangeAspect="1"/>
          </p:cNvPicPr>
          <p:nvPr/>
        </p:nvPicPr>
        <p:blipFill>
          <a:blip r:embed="rId4"/>
          <a:stretch>
            <a:fillRect/>
          </a:stretch>
        </p:blipFill>
        <p:spPr>
          <a:xfrm>
            <a:off x="3347864" y="3078204"/>
            <a:ext cx="2363955" cy="1656184"/>
          </a:xfrm>
          <a:prstGeom prst="rect">
            <a:avLst/>
          </a:prstGeom>
        </p:spPr>
      </p:pic>
      <p:pic>
        <p:nvPicPr>
          <p:cNvPr id="20" name="Picture 19">
            <a:extLst>
              <a:ext uri="{FF2B5EF4-FFF2-40B4-BE49-F238E27FC236}">
                <a16:creationId xmlns:a16="http://schemas.microsoft.com/office/drawing/2014/main" id="{29131921-BF6D-DF6F-1766-F028FEAFD163}"/>
              </a:ext>
            </a:extLst>
          </p:cNvPr>
          <p:cNvPicPr>
            <a:picLocks noChangeAspect="1"/>
          </p:cNvPicPr>
          <p:nvPr/>
        </p:nvPicPr>
        <p:blipFill>
          <a:blip r:embed="rId5"/>
          <a:stretch>
            <a:fillRect/>
          </a:stretch>
        </p:blipFill>
        <p:spPr>
          <a:xfrm>
            <a:off x="349576" y="3078204"/>
            <a:ext cx="2836507" cy="1656184"/>
          </a:xfrm>
          <a:prstGeom prst="rect">
            <a:avLst/>
          </a:prstGeom>
        </p:spPr>
      </p:pic>
      <p:sp>
        <p:nvSpPr>
          <p:cNvPr id="21" name="TextBox 20">
            <a:extLst>
              <a:ext uri="{FF2B5EF4-FFF2-40B4-BE49-F238E27FC236}">
                <a16:creationId xmlns:a16="http://schemas.microsoft.com/office/drawing/2014/main" id="{AD8C3A0E-3A3C-2A9A-0FCB-F2EBB2308A57}"/>
              </a:ext>
            </a:extLst>
          </p:cNvPr>
          <p:cNvSpPr txBox="1"/>
          <p:nvPr/>
        </p:nvSpPr>
        <p:spPr>
          <a:xfrm>
            <a:off x="5783818" y="1097548"/>
            <a:ext cx="3105843" cy="1815882"/>
          </a:xfrm>
          <a:prstGeom prst="rect">
            <a:avLst/>
          </a:prstGeom>
          <a:noFill/>
        </p:spPr>
        <p:txBody>
          <a:bodyPr wrap="square" rtlCol="0">
            <a:spAutoFit/>
          </a:bodyPr>
          <a:lstStyle/>
          <a:p>
            <a:pPr algn="l"/>
            <a:r>
              <a:rPr lang="en-US" sz="1400" b="1" dirty="0"/>
              <a:t>RPO (same cavities and CM for Z, W, ZH)</a:t>
            </a:r>
          </a:p>
          <a:p>
            <a:pPr marL="228600" indent="-228600" algn="l">
              <a:buFont typeface="Arial" panose="020B0604020202020204" pitchFamily="34" charset="0"/>
              <a:buChar char="•"/>
            </a:pPr>
            <a:endParaRPr lang="en-US" sz="1400" b="1" dirty="0"/>
          </a:p>
          <a:p>
            <a:pPr marL="228600" indent="-228600" algn="l">
              <a:buFont typeface="Arial" panose="020B0604020202020204" pitchFamily="34" charset="0"/>
              <a:buChar char="•"/>
            </a:pPr>
            <a:r>
              <a:rPr lang="en-US" sz="1400" b="1" dirty="0">
                <a:solidFill>
                  <a:schemeClr val="tx2"/>
                </a:solidFill>
              </a:rPr>
              <a:t>400 MHz 2 cell cavity for all working points. (Pt H. 66)</a:t>
            </a:r>
          </a:p>
          <a:p>
            <a:pPr algn="l"/>
            <a:endParaRPr lang="en-US" sz="1400" b="1" dirty="0">
              <a:solidFill>
                <a:schemeClr val="accent4"/>
              </a:solidFill>
            </a:endParaRPr>
          </a:p>
          <a:p>
            <a:pPr marL="228600" indent="-228600" algn="l">
              <a:buFont typeface="Arial" panose="020B0604020202020204" pitchFamily="34" charset="0"/>
              <a:buChar char="•"/>
            </a:pPr>
            <a:r>
              <a:rPr lang="en-US" sz="1400" b="1" dirty="0">
                <a:solidFill>
                  <a:schemeClr val="accent4"/>
                </a:solidFill>
              </a:rPr>
              <a:t>800 MHz 6 cell cavity (Pt L. 102)</a:t>
            </a:r>
          </a:p>
          <a:p>
            <a:pPr algn="l"/>
            <a:endParaRPr lang="en-GB" sz="1400" b="1" dirty="0"/>
          </a:p>
        </p:txBody>
      </p:sp>
      <p:sp>
        <p:nvSpPr>
          <p:cNvPr id="22" name="TextBox 21">
            <a:extLst>
              <a:ext uri="{FF2B5EF4-FFF2-40B4-BE49-F238E27FC236}">
                <a16:creationId xmlns:a16="http://schemas.microsoft.com/office/drawing/2014/main" id="{2A9C20B1-1FD2-B13E-417E-303196EB1408}"/>
              </a:ext>
            </a:extLst>
          </p:cNvPr>
          <p:cNvSpPr txBox="1"/>
          <p:nvPr/>
        </p:nvSpPr>
        <p:spPr>
          <a:xfrm>
            <a:off x="5783818" y="3396964"/>
            <a:ext cx="3105843" cy="738664"/>
          </a:xfrm>
          <a:prstGeom prst="rect">
            <a:avLst/>
          </a:prstGeom>
          <a:noFill/>
        </p:spPr>
        <p:txBody>
          <a:bodyPr wrap="square" rtlCol="0">
            <a:spAutoFit/>
          </a:bodyPr>
          <a:lstStyle/>
          <a:p>
            <a:pPr algn="l"/>
            <a:endParaRPr lang="en-US" sz="1400" b="1" dirty="0"/>
          </a:p>
          <a:p>
            <a:pPr marL="228600" indent="-228600" algn="l">
              <a:buFont typeface="Arial" panose="020B0604020202020204" pitchFamily="34" charset="0"/>
              <a:buChar char="•"/>
            </a:pPr>
            <a:r>
              <a:rPr lang="en-US" sz="1400" b="1" dirty="0">
                <a:solidFill>
                  <a:schemeClr val="accent4"/>
                </a:solidFill>
              </a:rPr>
              <a:t>800 MHz 6 cell cavity (Pt L. 112</a:t>
            </a:r>
            <a:r>
              <a:rPr lang="en-US" sz="1400" b="1" dirty="0"/>
              <a:t>)</a:t>
            </a:r>
          </a:p>
          <a:p>
            <a:pPr algn="l"/>
            <a:endParaRPr lang="en-GB" sz="1400" b="1" dirty="0"/>
          </a:p>
        </p:txBody>
      </p:sp>
      <p:pic>
        <p:nvPicPr>
          <p:cNvPr id="23" name="Picture 22">
            <a:extLst>
              <a:ext uri="{FF2B5EF4-FFF2-40B4-BE49-F238E27FC236}">
                <a16:creationId xmlns:a16="http://schemas.microsoft.com/office/drawing/2014/main" id="{744033CB-AFD4-AD7B-E1B5-9ADB1DA9DD9C}"/>
              </a:ext>
            </a:extLst>
          </p:cNvPr>
          <p:cNvPicPr>
            <a:picLocks noChangeAspect="1"/>
          </p:cNvPicPr>
          <p:nvPr/>
        </p:nvPicPr>
        <p:blipFill>
          <a:blip r:embed="rId6"/>
          <a:stretch>
            <a:fillRect/>
          </a:stretch>
        </p:blipFill>
        <p:spPr>
          <a:xfrm>
            <a:off x="355320" y="1131590"/>
            <a:ext cx="2799045" cy="1685613"/>
          </a:xfrm>
          <a:prstGeom prst="rect">
            <a:avLst/>
          </a:prstGeom>
        </p:spPr>
      </p:pic>
      <p:sp>
        <p:nvSpPr>
          <p:cNvPr id="24" name="TextBox 23">
            <a:extLst>
              <a:ext uri="{FF2B5EF4-FFF2-40B4-BE49-F238E27FC236}">
                <a16:creationId xmlns:a16="http://schemas.microsoft.com/office/drawing/2014/main" id="{CB8A5522-2F02-F01B-6971-DFC8A2AF433A}"/>
              </a:ext>
            </a:extLst>
          </p:cNvPr>
          <p:cNvSpPr txBox="1"/>
          <p:nvPr/>
        </p:nvSpPr>
        <p:spPr>
          <a:xfrm>
            <a:off x="323528" y="738764"/>
            <a:ext cx="1512168" cy="400110"/>
          </a:xfrm>
          <a:prstGeom prst="rect">
            <a:avLst/>
          </a:prstGeom>
          <a:noFill/>
        </p:spPr>
        <p:txBody>
          <a:bodyPr wrap="square" rtlCol="0">
            <a:spAutoFit/>
          </a:bodyPr>
          <a:lstStyle/>
          <a:p>
            <a:pPr algn="l"/>
            <a:r>
              <a:rPr lang="en-US" sz="2000" dirty="0"/>
              <a:t>Collider</a:t>
            </a:r>
            <a:endParaRPr lang="en-GB" sz="2000" dirty="0"/>
          </a:p>
        </p:txBody>
      </p:sp>
      <p:sp>
        <p:nvSpPr>
          <p:cNvPr id="25" name="TextBox 24">
            <a:extLst>
              <a:ext uri="{FF2B5EF4-FFF2-40B4-BE49-F238E27FC236}">
                <a16:creationId xmlns:a16="http://schemas.microsoft.com/office/drawing/2014/main" id="{DD728FF7-B5D5-0D62-0866-0876802F6DEA}"/>
              </a:ext>
            </a:extLst>
          </p:cNvPr>
          <p:cNvSpPr txBox="1"/>
          <p:nvPr/>
        </p:nvSpPr>
        <p:spPr>
          <a:xfrm>
            <a:off x="323528" y="2733481"/>
            <a:ext cx="1512168" cy="400110"/>
          </a:xfrm>
          <a:prstGeom prst="rect">
            <a:avLst/>
          </a:prstGeom>
          <a:noFill/>
        </p:spPr>
        <p:txBody>
          <a:bodyPr wrap="square" rtlCol="0">
            <a:spAutoFit/>
          </a:bodyPr>
          <a:lstStyle/>
          <a:p>
            <a:pPr algn="l"/>
            <a:r>
              <a:rPr lang="en-US" sz="2000" dirty="0"/>
              <a:t>Booster</a:t>
            </a:r>
            <a:endParaRPr lang="en-GB" sz="2000" dirty="0"/>
          </a:p>
        </p:txBody>
      </p:sp>
      <p:pic>
        <p:nvPicPr>
          <p:cNvPr id="26" name="Picture 25" descr="A close-up of a silver object&#10;&#10;Description automatically generated">
            <a:extLst>
              <a:ext uri="{FF2B5EF4-FFF2-40B4-BE49-F238E27FC236}">
                <a16:creationId xmlns:a16="http://schemas.microsoft.com/office/drawing/2014/main" id="{961ABADB-19F7-D8B4-D56D-FFC919BD11CD}"/>
              </a:ext>
            </a:extLst>
          </p:cNvPr>
          <p:cNvPicPr>
            <a:picLocks noChangeAspect="1"/>
          </p:cNvPicPr>
          <p:nvPr/>
        </p:nvPicPr>
        <p:blipFill rotWithShape="1">
          <a:blip r:embed="rId7">
            <a:extLst>
              <a:ext uri="{28A0092B-C50C-407E-A947-70E740481C1C}">
                <a14:useLocalDpi xmlns:a14="http://schemas.microsoft.com/office/drawing/2010/main" val="0"/>
              </a:ext>
            </a:extLst>
          </a:blip>
          <a:srcRect l="3492" t="32644" r="10331" b="13335"/>
          <a:stretch/>
        </p:blipFill>
        <p:spPr>
          <a:xfrm>
            <a:off x="7603663" y="536304"/>
            <a:ext cx="1190461" cy="362808"/>
          </a:xfrm>
          <a:prstGeom prst="rect">
            <a:avLst/>
          </a:prstGeom>
        </p:spPr>
      </p:pic>
      <p:pic>
        <p:nvPicPr>
          <p:cNvPr id="28" name="Picture 27">
            <a:extLst>
              <a:ext uri="{FF2B5EF4-FFF2-40B4-BE49-F238E27FC236}">
                <a16:creationId xmlns:a16="http://schemas.microsoft.com/office/drawing/2014/main" id="{3158463C-4BC0-ACD1-1BA2-2C21B1DFD72A}"/>
              </a:ext>
            </a:extLst>
          </p:cNvPr>
          <p:cNvPicPr>
            <a:picLocks noChangeAspect="1"/>
          </p:cNvPicPr>
          <p:nvPr/>
        </p:nvPicPr>
        <p:blipFill>
          <a:blip r:embed="rId8"/>
          <a:srcRect t="11650"/>
          <a:stretch/>
        </p:blipFill>
        <p:spPr>
          <a:xfrm>
            <a:off x="6403930" y="480818"/>
            <a:ext cx="977031" cy="574112"/>
          </a:xfrm>
          <a:prstGeom prst="rect">
            <a:avLst/>
          </a:prstGeom>
        </p:spPr>
      </p:pic>
      <p:sp>
        <p:nvSpPr>
          <p:cNvPr id="29" name="TextBox 28">
            <a:extLst>
              <a:ext uri="{FF2B5EF4-FFF2-40B4-BE49-F238E27FC236}">
                <a16:creationId xmlns:a16="http://schemas.microsoft.com/office/drawing/2014/main" id="{5679526D-0F9C-70EF-5401-EF5A0830FC8C}"/>
              </a:ext>
            </a:extLst>
          </p:cNvPr>
          <p:cNvSpPr txBox="1"/>
          <p:nvPr/>
        </p:nvSpPr>
        <p:spPr>
          <a:xfrm>
            <a:off x="5964759" y="4434306"/>
            <a:ext cx="3071458" cy="600164"/>
          </a:xfrm>
          <a:prstGeom prst="rect">
            <a:avLst/>
          </a:prstGeom>
          <a:solidFill>
            <a:srgbClr val="FFC000"/>
          </a:solidFill>
        </p:spPr>
        <p:txBody>
          <a:bodyPr wrap="square" lIns="91440" tIns="45720" rIns="91440" bIns="45720" rtlCol="0" anchor="t">
            <a:spAutoFit/>
          </a:bodyPr>
          <a:lstStyle/>
          <a:p>
            <a:r>
              <a:rPr lang="en-US" sz="1100" dirty="0"/>
              <a:t>Further details in K. </a:t>
            </a:r>
            <a:r>
              <a:rPr lang="en-US" sz="1100" dirty="0" err="1"/>
              <a:t>Canderan’s</a:t>
            </a:r>
            <a:r>
              <a:rPr lang="en-US" sz="1100" dirty="0"/>
              <a:t> presentation ''</a:t>
            </a:r>
            <a:r>
              <a:rPr lang="en-GB" sz="1100" dirty="0">
                <a:effectLst/>
                <a:latin typeface="Aptos" panose="020B0004020202020204" pitchFamily="34" charset="0"/>
                <a:ea typeface="Aptos" panose="020B0004020202020204" pitchFamily="34" charset="0"/>
                <a:cs typeface="Times New Roman" panose="02020603050405020304" pitchFamily="18" charset="0"/>
              </a:rPr>
              <a:t>SRF 400 &amp; 800 MH</a:t>
            </a:r>
            <a:r>
              <a:rPr lang="en-GB" sz="1100" cap="none" dirty="0">
                <a:effectLst/>
                <a:latin typeface="Aptos" panose="020B0004020202020204" pitchFamily="34" charset="0"/>
                <a:ea typeface="Aptos" panose="020B0004020202020204" pitchFamily="34" charset="0"/>
                <a:cs typeface="Times New Roman" panose="02020603050405020304" pitchFamily="18" charset="0"/>
              </a:rPr>
              <a:t>z</a:t>
            </a:r>
            <a:r>
              <a:rPr lang="en-GB" sz="1100" dirty="0">
                <a:effectLst/>
                <a:latin typeface="Aptos" panose="020B0004020202020204" pitchFamily="34" charset="0"/>
                <a:ea typeface="Aptos" panose="020B0004020202020204" pitchFamily="34" charset="0"/>
                <a:cs typeface="Times New Roman" panose="02020603050405020304" pitchFamily="18" charset="0"/>
              </a:rPr>
              <a:t> cryomodules: </a:t>
            </a:r>
            <a:r>
              <a:rPr lang="en-GB" sz="1100" cap="none" dirty="0">
                <a:latin typeface="Aptos" panose="020B0004020202020204" pitchFamily="34" charset="0"/>
                <a:ea typeface="Aptos" panose="020B0004020202020204" pitchFamily="34" charset="0"/>
                <a:cs typeface="Times New Roman" panose="02020603050405020304" pitchFamily="18" charset="0"/>
              </a:rPr>
              <a:t>D</a:t>
            </a:r>
            <a:r>
              <a:rPr lang="en-GB" sz="1100" cap="none" dirty="0">
                <a:effectLst/>
                <a:latin typeface="Aptos" panose="020B0004020202020204" pitchFamily="34" charset="0"/>
                <a:ea typeface="Aptos" panose="020B0004020202020204" pitchFamily="34" charset="0"/>
                <a:cs typeface="Times New Roman" panose="02020603050405020304" pitchFamily="18" charset="0"/>
              </a:rPr>
              <a:t>esign evolution and future work</a:t>
            </a:r>
            <a:r>
              <a:rPr lang="en-US" sz="1100" cap="none" dirty="0">
                <a:effectLst/>
                <a:latin typeface="Aptos" panose="020B0004020202020204" pitchFamily="34" charset="0"/>
                <a:ea typeface="Aptos" panose="020B0004020202020204" pitchFamily="34" charset="0"/>
                <a:cs typeface="Times New Roman" panose="02020603050405020304" pitchFamily="18" charset="0"/>
              </a:rPr>
              <a:t>”</a:t>
            </a:r>
            <a:endParaRPr lang="en-GB" sz="1100" dirty="0"/>
          </a:p>
        </p:txBody>
      </p:sp>
      <p:sp>
        <p:nvSpPr>
          <p:cNvPr id="30" name="Arrow: Curved Left 29">
            <a:extLst>
              <a:ext uri="{FF2B5EF4-FFF2-40B4-BE49-F238E27FC236}">
                <a16:creationId xmlns:a16="http://schemas.microsoft.com/office/drawing/2014/main" id="{019F698E-9F44-4583-18E8-AA93899C2171}"/>
              </a:ext>
            </a:extLst>
          </p:cNvPr>
          <p:cNvSpPr/>
          <p:nvPr/>
        </p:nvSpPr>
        <p:spPr>
          <a:xfrm>
            <a:off x="6784818" y="2817203"/>
            <a:ext cx="379470" cy="762659"/>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 name="TextBox 30">
            <a:extLst>
              <a:ext uri="{FF2B5EF4-FFF2-40B4-BE49-F238E27FC236}">
                <a16:creationId xmlns:a16="http://schemas.microsoft.com/office/drawing/2014/main" id="{A041517A-9589-39DD-EC01-736602AE1558}"/>
              </a:ext>
            </a:extLst>
          </p:cNvPr>
          <p:cNvSpPr txBox="1"/>
          <p:nvPr/>
        </p:nvSpPr>
        <p:spPr>
          <a:xfrm>
            <a:off x="7258959" y="3020746"/>
            <a:ext cx="1775820" cy="523220"/>
          </a:xfrm>
          <a:prstGeom prst="rect">
            <a:avLst/>
          </a:prstGeom>
          <a:solidFill>
            <a:schemeClr val="accent2"/>
          </a:solidFill>
        </p:spPr>
        <p:txBody>
          <a:bodyPr wrap="square" rtlCol="0">
            <a:spAutoFit/>
          </a:bodyPr>
          <a:lstStyle/>
          <a:p>
            <a:pPr algn="l"/>
            <a:r>
              <a:rPr lang="en-US" sz="1400" b="1" dirty="0"/>
              <a:t>Same physical</a:t>
            </a:r>
          </a:p>
          <a:p>
            <a:pPr algn="l"/>
            <a:r>
              <a:rPr lang="en-US" sz="1400" b="1" dirty="0"/>
              <a:t>Cryomodule</a:t>
            </a:r>
            <a:endParaRPr lang="en-GB" sz="1400" b="1" dirty="0"/>
          </a:p>
        </p:txBody>
      </p:sp>
      <p:pic>
        <p:nvPicPr>
          <p:cNvPr id="2" name="Picture 1" descr="A close-up of a silver object&#10;&#10;Description automatically generated">
            <a:extLst>
              <a:ext uri="{FF2B5EF4-FFF2-40B4-BE49-F238E27FC236}">
                <a16:creationId xmlns:a16="http://schemas.microsoft.com/office/drawing/2014/main" id="{E50FF60D-8FF5-6D7F-6EF9-B956FAC4B936}"/>
              </a:ext>
            </a:extLst>
          </p:cNvPr>
          <p:cNvPicPr>
            <a:picLocks noChangeAspect="1"/>
          </p:cNvPicPr>
          <p:nvPr/>
        </p:nvPicPr>
        <p:blipFill rotWithShape="1">
          <a:blip r:embed="rId7">
            <a:extLst>
              <a:ext uri="{28A0092B-C50C-407E-A947-70E740481C1C}">
                <a14:useLocalDpi xmlns:a14="http://schemas.microsoft.com/office/drawing/2010/main" val="0"/>
              </a:ext>
            </a:extLst>
          </a:blip>
          <a:srcRect l="3492" t="32644" r="10331" b="13335"/>
          <a:stretch/>
        </p:blipFill>
        <p:spPr>
          <a:xfrm>
            <a:off x="6828078" y="3970710"/>
            <a:ext cx="1190461" cy="362808"/>
          </a:xfrm>
          <a:prstGeom prst="rect">
            <a:avLst/>
          </a:prstGeom>
        </p:spPr>
      </p:pic>
    </p:spTree>
    <p:extLst>
      <p:ext uri="{BB962C8B-B14F-4D97-AF65-F5344CB8AC3E}">
        <p14:creationId xmlns:p14="http://schemas.microsoft.com/office/powerpoint/2010/main" val="997985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4391E-DAA0-3A9B-D16D-927E4E432ED9}"/>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DC3579A6-A0EE-D397-A0F3-322F94481D4A}"/>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5</a:t>
            </a:fld>
            <a:endParaRPr lang="de-AT" dirty="0"/>
          </a:p>
        </p:txBody>
      </p:sp>
      <p:pic>
        <p:nvPicPr>
          <p:cNvPr id="10" name="Picture 9">
            <a:extLst>
              <a:ext uri="{FF2B5EF4-FFF2-40B4-BE49-F238E27FC236}">
                <a16:creationId xmlns:a16="http://schemas.microsoft.com/office/drawing/2014/main" id="{D496BDC2-CBEC-3F8D-1FC7-71C48919ED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5D7C5D13-05EB-BFBF-BB70-0219D51D224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35" name="TextBox 34">
            <a:extLst>
              <a:ext uri="{FF2B5EF4-FFF2-40B4-BE49-F238E27FC236}">
                <a16:creationId xmlns:a16="http://schemas.microsoft.com/office/drawing/2014/main" id="{924D52A5-5F81-D05C-0250-61BB2FF744BD}"/>
              </a:ext>
            </a:extLst>
          </p:cNvPr>
          <p:cNvSpPr txBox="1"/>
          <p:nvPr/>
        </p:nvSpPr>
        <p:spPr>
          <a:xfrm>
            <a:off x="306570" y="423597"/>
            <a:ext cx="6427889" cy="400110"/>
          </a:xfrm>
          <a:prstGeom prst="rect">
            <a:avLst/>
          </a:prstGeom>
          <a:noFill/>
        </p:spPr>
        <p:txBody>
          <a:bodyPr wrap="square">
            <a:spAutoFit/>
          </a:bodyPr>
          <a:lstStyle/>
          <a:p>
            <a:pPr algn="l"/>
            <a:r>
              <a:rPr lang="en-US" sz="2000" dirty="0"/>
              <a:t>1 - CM design and assumptions for feasibility study</a:t>
            </a:r>
          </a:p>
        </p:txBody>
      </p:sp>
      <p:pic>
        <p:nvPicPr>
          <p:cNvPr id="8" name="Picture 7" descr="A machine with many parts&#10;&#10;AI-generated content may be incorrect.">
            <a:extLst>
              <a:ext uri="{FF2B5EF4-FFF2-40B4-BE49-F238E27FC236}">
                <a16:creationId xmlns:a16="http://schemas.microsoft.com/office/drawing/2014/main" id="{AA69446C-841A-FF91-AC60-FEA78D16E03A}"/>
              </a:ext>
            </a:extLst>
          </p:cNvPr>
          <p:cNvPicPr>
            <a:picLocks noChangeAspect="1"/>
          </p:cNvPicPr>
          <p:nvPr/>
        </p:nvPicPr>
        <p:blipFill>
          <a:blip r:embed="rId3">
            <a:extLst>
              <a:ext uri="{28A0092B-C50C-407E-A947-70E740481C1C}">
                <a14:useLocalDpi xmlns:a14="http://schemas.microsoft.com/office/drawing/2010/main" val="0"/>
              </a:ext>
            </a:extLst>
          </a:blip>
          <a:srcRect l="3261" t="23401" r="3445" b="15000"/>
          <a:stretch/>
        </p:blipFill>
        <p:spPr>
          <a:xfrm>
            <a:off x="3975799" y="1155150"/>
            <a:ext cx="3591544" cy="1336553"/>
          </a:xfrm>
          <a:prstGeom prst="rect">
            <a:avLst/>
          </a:prstGeom>
        </p:spPr>
      </p:pic>
      <p:pic>
        <p:nvPicPr>
          <p:cNvPr id="14" name="Picture 13">
            <a:extLst>
              <a:ext uri="{FF2B5EF4-FFF2-40B4-BE49-F238E27FC236}">
                <a16:creationId xmlns:a16="http://schemas.microsoft.com/office/drawing/2014/main" id="{C0831733-9834-8A0A-95D4-FD7BD8FF5511}"/>
              </a:ext>
            </a:extLst>
          </p:cNvPr>
          <p:cNvPicPr>
            <a:picLocks noChangeAspect="1"/>
          </p:cNvPicPr>
          <p:nvPr/>
        </p:nvPicPr>
        <p:blipFill>
          <a:blip r:embed="rId4"/>
          <a:stretch>
            <a:fillRect/>
          </a:stretch>
        </p:blipFill>
        <p:spPr>
          <a:xfrm>
            <a:off x="3819365" y="3166922"/>
            <a:ext cx="3777649" cy="1516927"/>
          </a:xfrm>
          <a:prstGeom prst="rect">
            <a:avLst/>
          </a:prstGeom>
        </p:spPr>
      </p:pic>
      <p:sp>
        <p:nvSpPr>
          <p:cNvPr id="16" name="TextBox 15">
            <a:extLst>
              <a:ext uri="{FF2B5EF4-FFF2-40B4-BE49-F238E27FC236}">
                <a16:creationId xmlns:a16="http://schemas.microsoft.com/office/drawing/2014/main" id="{951E57D6-0F6A-6FC0-C31D-D1EB878B4656}"/>
              </a:ext>
            </a:extLst>
          </p:cNvPr>
          <p:cNvSpPr txBox="1"/>
          <p:nvPr/>
        </p:nvSpPr>
        <p:spPr>
          <a:xfrm rot="1779196">
            <a:off x="6260630" y="1253972"/>
            <a:ext cx="1104232" cy="461665"/>
          </a:xfrm>
          <a:prstGeom prst="rect">
            <a:avLst/>
          </a:prstGeom>
          <a:solidFill>
            <a:schemeClr val="accent2"/>
          </a:solidFill>
        </p:spPr>
        <p:txBody>
          <a:bodyPr wrap="square" rtlCol="0">
            <a:spAutoFit/>
          </a:bodyPr>
          <a:lstStyle/>
          <a:p>
            <a:pPr algn="l"/>
            <a:r>
              <a:rPr lang="en-US" sz="1200" dirty="0"/>
              <a:t>Vertical FPC from the top</a:t>
            </a:r>
            <a:endParaRPr lang="en-GB" sz="1200" dirty="0"/>
          </a:p>
        </p:txBody>
      </p:sp>
      <p:sp>
        <p:nvSpPr>
          <p:cNvPr id="17" name="Arrow: Down 16">
            <a:extLst>
              <a:ext uri="{FF2B5EF4-FFF2-40B4-BE49-F238E27FC236}">
                <a16:creationId xmlns:a16="http://schemas.microsoft.com/office/drawing/2014/main" id="{A1F49D39-780A-2C9B-5738-4B3C9214B840}"/>
              </a:ext>
            </a:extLst>
          </p:cNvPr>
          <p:cNvSpPr/>
          <p:nvPr/>
        </p:nvSpPr>
        <p:spPr>
          <a:xfrm>
            <a:off x="5708189" y="2651797"/>
            <a:ext cx="288032" cy="57158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6C096703-DC00-5ACF-03B3-293D770658EE}"/>
              </a:ext>
            </a:extLst>
          </p:cNvPr>
          <p:cNvSpPr txBox="1"/>
          <p:nvPr/>
        </p:nvSpPr>
        <p:spPr>
          <a:xfrm>
            <a:off x="4260005" y="830691"/>
            <a:ext cx="3777648" cy="276999"/>
          </a:xfrm>
          <a:prstGeom prst="rect">
            <a:avLst/>
          </a:prstGeom>
          <a:noFill/>
        </p:spPr>
        <p:txBody>
          <a:bodyPr wrap="square" rtlCol="0">
            <a:spAutoFit/>
          </a:bodyPr>
          <a:lstStyle/>
          <a:p>
            <a:pPr algn="l"/>
            <a:r>
              <a:rPr lang="en-US" sz="1200" b="1" dirty="0">
                <a:solidFill>
                  <a:schemeClr val="tx2"/>
                </a:solidFill>
              </a:rPr>
              <a:t>400 MHz cavities strongly inspired from LHC</a:t>
            </a:r>
            <a:endParaRPr lang="en-GB" sz="1200" b="1" dirty="0">
              <a:solidFill>
                <a:schemeClr val="tx2"/>
              </a:solidFill>
            </a:endParaRPr>
          </a:p>
        </p:txBody>
      </p:sp>
      <p:pic>
        <p:nvPicPr>
          <p:cNvPr id="28" name="Picture 27">
            <a:extLst>
              <a:ext uri="{FF2B5EF4-FFF2-40B4-BE49-F238E27FC236}">
                <a16:creationId xmlns:a16="http://schemas.microsoft.com/office/drawing/2014/main" id="{AF3CAAF2-5C5A-9300-2A09-13AB9500592B}"/>
              </a:ext>
            </a:extLst>
          </p:cNvPr>
          <p:cNvPicPr>
            <a:picLocks noChangeAspect="1"/>
          </p:cNvPicPr>
          <p:nvPr/>
        </p:nvPicPr>
        <p:blipFill>
          <a:blip r:embed="rId5"/>
          <a:srcRect l="1" r="3015"/>
          <a:stretch/>
        </p:blipFill>
        <p:spPr>
          <a:xfrm>
            <a:off x="7499556" y="2570949"/>
            <a:ext cx="1419003" cy="2112900"/>
          </a:xfrm>
          <a:prstGeom prst="rect">
            <a:avLst/>
          </a:prstGeom>
        </p:spPr>
      </p:pic>
      <p:pic>
        <p:nvPicPr>
          <p:cNvPr id="29" name="Picture 28">
            <a:extLst>
              <a:ext uri="{FF2B5EF4-FFF2-40B4-BE49-F238E27FC236}">
                <a16:creationId xmlns:a16="http://schemas.microsoft.com/office/drawing/2014/main" id="{34B9454D-AF0E-DC7F-00BE-6AFFB6F5C491}"/>
              </a:ext>
            </a:extLst>
          </p:cNvPr>
          <p:cNvPicPr>
            <a:picLocks noChangeAspect="1"/>
          </p:cNvPicPr>
          <p:nvPr/>
        </p:nvPicPr>
        <p:blipFill>
          <a:blip r:embed="rId6"/>
          <a:stretch>
            <a:fillRect/>
          </a:stretch>
        </p:blipFill>
        <p:spPr>
          <a:xfrm>
            <a:off x="112154" y="1079698"/>
            <a:ext cx="3612722" cy="2050464"/>
          </a:xfrm>
          <a:prstGeom prst="rect">
            <a:avLst/>
          </a:prstGeom>
        </p:spPr>
      </p:pic>
      <p:pic>
        <p:nvPicPr>
          <p:cNvPr id="34" name="Picture 33" descr="A green machine with wheels&#10;&#10;AI-generated content may be incorrect.">
            <a:extLst>
              <a:ext uri="{FF2B5EF4-FFF2-40B4-BE49-F238E27FC236}">
                <a16:creationId xmlns:a16="http://schemas.microsoft.com/office/drawing/2014/main" id="{E3BAF2A2-C941-06C9-1B5D-0806E2DB800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943" y="3129911"/>
            <a:ext cx="3360654" cy="1647729"/>
          </a:xfrm>
          <a:prstGeom prst="rect">
            <a:avLst/>
          </a:prstGeom>
        </p:spPr>
      </p:pic>
      <p:sp>
        <p:nvSpPr>
          <p:cNvPr id="38" name="Arrow: Down 37">
            <a:extLst>
              <a:ext uri="{FF2B5EF4-FFF2-40B4-BE49-F238E27FC236}">
                <a16:creationId xmlns:a16="http://schemas.microsoft.com/office/drawing/2014/main" id="{071A8AC4-2977-4E47-BBEC-923666659A73}"/>
              </a:ext>
            </a:extLst>
          </p:cNvPr>
          <p:cNvSpPr/>
          <p:nvPr/>
        </p:nvSpPr>
        <p:spPr>
          <a:xfrm>
            <a:off x="2580771" y="2822310"/>
            <a:ext cx="288032" cy="57158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a:extLst>
              <a:ext uri="{FF2B5EF4-FFF2-40B4-BE49-F238E27FC236}">
                <a16:creationId xmlns:a16="http://schemas.microsoft.com/office/drawing/2014/main" id="{73EAB440-8B54-3CBD-65C8-733CC87218F1}"/>
              </a:ext>
            </a:extLst>
          </p:cNvPr>
          <p:cNvSpPr txBox="1"/>
          <p:nvPr/>
        </p:nvSpPr>
        <p:spPr>
          <a:xfrm>
            <a:off x="482357" y="789812"/>
            <a:ext cx="3777648" cy="276999"/>
          </a:xfrm>
          <a:prstGeom prst="rect">
            <a:avLst/>
          </a:prstGeom>
          <a:noFill/>
        </p:spPr>
        <p:txBody>
          <a:bodyPr wrap="square" rtlCol="0">
            <a:spAutoFit/>
          </a:bodyPr>
          <a:lstStyle/>
          <a:p>
            <a:pPr algn="l"/>
            <a:r>
              <a:rPr lang="en-US" sz="1200" b="1" dirty="0">
                <a:solidFill>
                  <a:schemeClr val="tx2"/>
                </a:solidFill>
              </a:rPr>
              <a:t>800 MHz cavities strongly inspired from PIPII</a:t>
            </a:r>
            <a:endParaRPr lang="en-GB" sz="1200" b="1" dirty="0">
              <a:solidFill>
                <a:schemeClr val="tx2"/>
              </a:solidFill>
            </a:endParaRPr>
          </a:p>
        </p:txBody>
      </p:sp>
      <p:sp>
        <p:nvSpPr>
          <p:cNvPr id="40" name="TextBox 39">
            <a:extLst>
              <a:ext uri="{FF2B5EF4-FFF2-40B4-BE49-F238E27FC236}">
                <a16:creationId xmlns:a16="http://schemas.microsoft.com/office/drawing/2014/main" id="{28A5CA79-8A5B-FEF2-66A2-C3EB4C10FD63}"/>
              </a:ext>
            </a:extLst>
          </p:cNvPr>
          <p:cNvSpPr txBox="1"/>
          <p:nvPr/>
        </p:nvSpPr>
        <p:spPr>
          <a:xfrm rot="19835774">
            <a:off x="211432" y="1539209"/>
            <a:ext cx="1263945" cy="461665"/>
          </a:xfrm>
          <a:prstGeom prst="rect">
            <a:avLst/>
          </a:prstGeom>
          <a:solidFill>
            <a:schemeClr val="accent2"/>
          </a:solidFill>
        </p:spPr>
        <p:txBody>
          <a:bodyPr wrap="square" rtlCol="0">
            <a:spAutoFit/>
          </a:bodyPr>
          <a:lstStyle/>
          <a:p>
            <a:pPr algn="l"/>
            <a:r>
              <a:rPr lang="en-US" sz="1200" dirty="0"/>
              <a:t>Horizontal FPC from the side</a:t>
            </a:r>
            <a:endParaRPr lang="en-GB" sz="1200" dirty="0"/>
          </a:p>
        </p:txBody>
      </p:sp>
      <p:sp>
        <p:nvSpPr>
          <p:cNvPr id="41" name="TextBox 40">
            <a:extLst>
              <a:ext uri="{FF2B5EF4-FFF2-40B4-BE49-F238E27FC236}">
                <a16:creationId xmlns:a16="http://schemas.microsoft.com/office/drawing/2014/main" id="{78BED4C4-3A1A-A269-9748-BF8C3C88105A}"/>
              </a:ext>
            </a:extLst>
          </p:cNvPr>
          <p:cNvSpPr txBox="1"/>
          <p:nvPr/>
        </p:nvSpPr>
        <p:spPr>
          <a:xfrm>
            <a:off x="43534" y="2828077"/>
            <a:ext cx="2537237" cy="276999"/>
          </a:xfrm>
          <a:prstGeom prst="rect">
            <a:avLst/>
          </a:prstGeom>
          <a:solidFill>
            <a:schemeClr val="bg1"/>
          </a:solidFill>
        </p:spPr>
        <p:txBody>
          <a:bodyPr wrap="square" rtlCol="0">
            <a:spAutoFit/>
          </a:bodyPr>
          <a:lstStyle/>
          <a:p>
            <a:pPr algn="l"/>
            <a:r>
              <a:rPr lang="en-US" sz="1200" dirty="0"/>
              <a:t>Courtesy Fermilab. (D. Passarelli)</a:t>
            </a:r>
            <a:endParaRPr lang="en-GB" sz="1200" dirty="0"/>
          </a:p>
        </p:txBody>
      </p:sp>
    </p:spTree>
    <p:extLst>
      <p:ext uri="{BB962C8B-B14F-4D97-AF65-F5344CB8AC3E}">
        <p14:creationId xmlns:p14="http://schemas.microsoft.com/office/powerpoint/2010/main" val="2908480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E6D2D-2809-2F02-2E31-14F2124178A3}"/>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0FC3394C-7DF2-B6EC-AA95-561276C11905}"/>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6</a:t>
            </a:fld>
            <a:endParaRPr lang="de-AT" dirty="0"/>
          </a:p>
        </p:txBody>
      </p:sp>
      <p:pic>
        <p:nvPicPr>
          <p:cNvPr id="10" name="Picture 9">
            <a:extLst>
              <a:ext uri="{FF2B5EF4-FFF2-40B4-BE49-F238E27FC236}">
                <a16:creationId xmlns:a16="http://schemas.microsoft.com/office/drawing/2014/main" id="{38FB2FB8-4525-5079-F5E3-94894F4D57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9405F32C-0DE1-EC59-B077-1E9BA0FC541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35" name="TextBox 34">
            <a:extLst>
              <a:ext uri="{FF2B5EF4-FFF2-40B4-BE49-F238E27FC236}">
                <a16:creationId xmlns:a16="http://schemas.microsoft.com/office/drawing/2014/main" id="{21B06293-486F-3D5C-5177-5D3A20D78759}"/>
              </a:ext>
            </a:extLst>
          </p:cNvPr>
          <p:cNvSpPr txBox="1"/>
          <p:nvPr/>
        </p:nvSpPr>
        <p:spPr>
          <a:xfrm>
            <a:off x="306570" y="423597"/>
            <a:ext cx="6427889" cy="400110"/>
          </a:xfrm>
          <a:prstGeom prst="rect">
            <a:avLst/>
          </a:prstGeom>
          <a:noFill/>
        </p:spPr>
        <p:txBody>
          <a:bodyPr wrap="square">
            <a:spAutoFit/>
          </a:bodyPr>
          <a:lstStyle/>
          <a:p>
            <a:pPr algn="l"/>
            <a:r>
              <a:rPr lang="en-US" sz="2000" dirty="0"/>
              <a:t>1 - CM design and assumptions for feasibility study</a:t>
            </a:r>
          </a:p>
        </p:txBody>
      </p:sp>
      <p:pic>
        <p:nvPicPr>
          <p:cNvPr id="114" name="Picture 113">
            <a:extLst>
              <a:ext uri="{FF2B5EF4-FFF2-40B4-BE49-F238E27FC236}">
                <a16:creationId xmlns:a16="http://schemas.microsoft.com/office/drawing/2014/main" id="{782287AA-0ABE-76B3-9746-35EFF8166790}"/>
              </a:ext>
            </a:extLst>
          </p:cNvPr>
          <p:cNvPicPr>
            <a:picLocks noChangeAspect="1"/>
          </p:cNvPicPr>
          <p:nvPr/>
        </p:nvPicPr>
        <p:blipFill>
          <a:blip r:embed="rId3"/>
          <a:srcRect t="55114" r="35015" b="8246"/>
          <a:stretch/>
        </p:blipFill>
        <p:spPr>
          <a:xfrm>
            <a:off x="536559" y="3081558"/>
            <a:ext cx="5002108" cy="1554479"/>
          </a:xfrm>
          <a:prstGeom prst="rect">
            <a:avLst/>
          </a:prstGeom>
        </p:spPr>
      </p:pic>
      <p:sp>
        <p:nvSpPr>
          <p:cNvPr id="62" name="TextBox 61">
            <a:extLst>
              <a:ext uri="{FF2B5EF4-FFF2-40B4-BE49-F238E27FC236}">
                <a16:creationId xmlns:a16="http://schemas.microsoft.com/office/drawing/2014/main" id="{DB1ECBEB-0383-035B-BCA9-0D157CB60CE9}"/>
              </a:ext>
            </a:extLst>
          </p:cNvPr>
          <p:cNvSpPr txBox="1"/>
          <p:nvPr/>
        </p:nvSpPr>
        <p:spPr>
          <a:xfrm>
            <a:off x="5015419" y="1043842"/>
            <a:ext cx="754436" cy="276999"/>
          </a:xfrm>
          <a:prstGeom prst="rect">
            <a:avLst/>
          </a:prstGeom>
          <a:noFill/>
        </p:spPr>
        <p:txBody>
          <a:bodyPr wrap="square" rtlCol="0">
            <a:spAutoFit/>
          </a:bodyPr>
          <a:lstStyle/>
          <a:p>
            <a:pPr algn="l"/>
            <a:r>
              <a:rPr lang="en-US" sz="1200" dirty="0"/>
              <a:t>Ø1.6 m</a:t>
            </a:r>
            <a:endParaRPr lang="en-GB" sz="1200" dirty="0"/>
          </a:p>
        </p:txBody>
      </p:sp>
      <p:cxnSp>
        <p:nvCxnSpPr>
          <p:cNvPr id="118" name="Straight Arrow Connector 117">
            <a:extLst>
              <a:ext uri="{FF2B5EF4-FFF2-40B4-BE49-F238E27FC236}">
                <a16:creationId xmlns:a16="http://schemas.microsoft.com/office/drawing/2014/main" id="{3D0BCD4C-1E39-3BCB-4C84-8D13F3B2C836}"/>
              </a:ext>
            </a:extLst>
          </p:cNvPr>
          <p:cNvCxnSpPr>
            <a:cxnSpLocks/>
          </p:cNvCxnSpPr>
          <p:nvPr/>
        </p:nvCxnSpPr>
        <p:spPr>
          <a:xfrm flipH="1">
            <a:off x="4648927" y="1253947"/>
            <a:ext cx="395423" cy="393666"/>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31" name="Rectangle 130">
            <a:extLst>
              <a:ext uri="{FF2B5EF4-FFF2-40B4-BE49-F238E27FC236}">
                <a16:creationId xmlns:a16="http://schemas.microsoft.com/office/drawing/2014/main" id="{A8D9AFE6-0192-907C-B1A6-E0EC5A4EE12D}"/>
              </a:ext>
            </a:extLst>
          </p:cNvPr>
          <p:cNvSpPr/>
          <p:nvPr/>
        </p:nvSpPr>
        <p:spPr>
          <a:xfrm>
            <a:off x="6129180" y="1184060"/>
            <a:ext cx="2902224" cy="1015663"/>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0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400 MHz, 2-cell</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1.5 m. long</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Electropolished and seamless RF surface</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Niobium thin film with </a:t>
            </a:r>
            <a:r>
              <a:rPr kumimoji="0" lang="en-GB" sz="1000" b="0" i="0" u="none" strike="noStrike" kern="1200" cap="none" spc="0" normalizeH="0" baseline="0" noProof="0" dirty="0" err="1">
                <a:ln>
                  <a:noFill/>
                </a:ln>
                <a:solidFill>
                  <a:srgbClr val="0F124A"/>
                </a:solidFill>
                <a:effectLst/>
                <a:uLnTx/>
                <a:uFillTx/>
                <a:latin typeface="Verdana" panose="020B0604030504040204" pitchFamily="34" charset="0"/>
                <a:ea typeface="Verdana" panose="020B0604030504040204" pitchFamily="34" charset="0"/>
                <a:cs typeface="+mn-cs"/>
              </a:rPr>
              <a:t>HiPIMS</a:t>
            </a:r>
            <a:endPar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4" name="TextBox 3">
            <a:extLst>
              <a:ext uri="{FF2B5EF4-FFF2-40B4-BE49-F238E27FC236}">
                <a16:creationId xmlns:a16="http://schemas.microsoft.com/office/drawing/2014/main" id="{7AD3BEBE-1F8C-7052-5704-E90131D10D9D}"/>
              </a:ext>
            </a:extLst>
          </p:cNvPr>
          <p:cNvSpPr txBox="1"/>
          <p:nvPr/>
        </p:nvSpPr>
        <p:spPr>
          <a:xfrm>
            <a:off x="3028406" y="4600894"/>
            <a:ext cx="1584176" cy="276999"/>
          </a:xfrm>
          <a:prstGeom prst="rect">
            <a:avLst/>
          </a:prstGeom>
          <a:noFill/>
        </p:spPr>
        <p:txBody>
          <a:bodyPr wrap="square" rtlCol="0">
            <a:spAutoFit/>
          </a:bodyPr>
          <a:lstStyle/>
          <a:p>
            <a:pPr algn="ctr"/>
            <a:r>
              <a:rPr lang="en-US" sz="1200" dirty="0">
                <a:highlight>
                  <a:srgbClr val="FFFF00"/>
                </a:highlight>
              </a:rPr>
              <a:t>New design</a:t>
            </a:r>
          </a:p>
        </p:txBody>
      </p:sp>
      <p:sp>
        <p:nvSpPr>
          <p:cNvPr id="6" name="TextBox 5">
            <a:extLst>
              <a:ext uri="{FF2B5EF4-FFF2-40B4-BE49-F238E27FC236}">
                <a16:creationId xmlns:a16="http://schemas.microsoft.com/office/drawing/2014/main" id="{23FA19C7-B169-EEB2-2222-20389CC4E329}"/>
              </a:ext>
            </a:extLst>
          </p:cNvPr>
          <p:cNvSpPr txBox="1"/>
          <p:nvPr/>
        </p:nvSpPr>
        <p:spPr>
          <a:xfrm>
            <a:off x="374437" y="4602989"/>
            <a:ext cx="1080120" cy="276999"/>
          </a:xfrm>
          <a:prstGeom prst="rect">
            <a:avLst/>
          </a:prstGeom>
          <a:noFill/>
        </p:spPr>
        <p:txBody>
          <a:bodyPr wrap="square" rtlCol="0">
            <a:spAutoFit/>
          </a:bodyPr>
          <a:lstStyle/>
          <a:p>
            <a:pPr algn="l"/>
            <a:r>
              <a:rPr lang="en-US" sz="1200" dirty="0">
                <a:highlight>
                  <a:srgbClr val="FFFF00"/>
                </a:highlight>
              </a:rPr>
              <a:t>New design</a:t>
            </a:r>
            <a:endParaRPr lang="en-GB" sz="1200" dirty="0">
              <a:highlight>
                <a:srgbClr val="FFFF00"/>
              </a:highlight>
            </a:endParaRPr>
          </a:p>
        </p:txBody>
      </p:sp>
      <p:sp>
        <p:nvSpPr>
          <p:cNvPr id="8" name="TextBox 7">
            <a:extLst>
              <a:ext uri="{FF2B5EF4-FFF2-40B4-BE49-F238E27FC236}">
                <a16:creationId xmlns:a16="http://schemas.microsoft.com/office/drawing/2014/main" id="{0EED45BA-2F56-0A28-E26F-EC5BF05CC333}"/>
              </a:ext>
            </a:extLst>
          </p:cNvPr>
          <p:cNvSpPr txBox="1"/>
          <p:nvPr/>
        </p:nvSpPr>
        <p:spPr>
          <a:xfrm>
            <a:off x="1645410" y="4533315"/>
            <a:ext cx="720080" cy="461665"/>
          </a:xfrm>
          <a:prstGeom prst="rect">
            <a:avLst/>
          </a:prstGeom>
          <a:noFill/>
        </p:spPr>
        <p:txBody>
          <a:bodyPr wrap="square" rtlCol="0">
            <a:spAutoFit/>
          </a:bodyPr>
          <a:lstStyle/>
          <a:p>
            <a:pPr algn="l"/>
            <a:r>
              <a:rPr lang="en-US" sz="1200" dirty="0"/>
              <a:t>LHC design</a:t>
            </a:r>
            <a:endParaRPr lang="en-GB" sz="1200" dirty="0"/>
          </a:p>
        </p:txBody>
      </p:sp>
      <p:sp>
        <p:nvSpPr>
          <p:cNvPr id="9" name="TextBox 8">
            <a:extLst>
              <a:ext uri="{FF2B5EF4-FFF2-40B4-BE49-F238E27FC236}">
                <a16:creationId xmlns:a16="http://schemas.microsoft.com/office/drawing/2014/main" id="{44DD060F-09C7-395A-973D-409B55D40CB6}"/>
              </a:ext>
            </a:extLst>
          </p:cNvPr>
          <p:cNvSpPr txBox="1"/>
          <p:nvPr/>
        </p:nvSpPr>
        <p:spPr>
          <a:xfrm>
            <a:off x="2648164" y="4533316"/>
            <a:ext cx="720080" cy="461665"/>
          </a:xfrm>
          <a:prstGeom prst="rect">
            <a:avLst/>
          </a:prstGeom>
          <a:noFill/>
        </p:spPr>
        <p:txBody>
          <a:bodyPr wrap="square" rtlCol="0">
            <a:spAutoFit/>
          </a:bodyPr>
          <a:lstStyle/>
          <a:p>
            <a:pPr algn="l"/>
            <a:r>
              <a:rPr lang="en-US" sz="1200" dirty="0"/>
              <a:t>LHC design</a:t>
            </a:r>
            <a:endParaRPr lang="en-GB" sz="1200" dirty="0"/>
          </a:p>
        </p:txBody>
      </p:sp>
      <p:sp>
        <p:nvSpPr>
          <p:cNvPr id="11" name="TextBox 10">
            <a:extLst>
              <a:ext uri="{FF2B5EF4-FFF2-40B4-BE49-F238E27FC236}">
                <a16:creationId xmlns:a16="http://schemas.microsoft.com/office/drawing/2014/main" id="{8841A9FB-B73E-4216-9E3F-3510BE895F85}"/>
              </a:ext>
            </a:extLst>
          </p:cNvPr>
          <p:cNvSpPr txBox="1"/>
          <p:nvPr/>
        </p:nvSpPr>
        <p:spPr>
          <a:xfrm>
            <a:off x="4512430" y="4462736"/>
            <a:ext cx="1427721" cy="615553"/>
          </a:xfrm>
          <a:prstGeom prst="rect">
            <a:avLst/>
          </a:prstGeom>
          <a:noFill/>
        </p:spPr>
        <p:txBody>
          <a:bodyPr wrap="square" rtlCol="0">
            <a:spAutoFit/>
          </a:bodyPr>
          <a:lstStyle/>
          <a:p>
            <a:pPr algn="l"/>
            <a:r>
              <a:rPr lang="en-US" sz="1200" dirty="0"/>
              <a:t>LHC/CRAB design </a:t>
            </a:r>
            <a:r>
              <a:rPr lang="en-US" sz="1000" dirty="0"/>
              <a:t>(no longer representative)</a:t>
            </a:r>
            <a:endParaRPr lang="en-GB" sz="1000" dirty="0"/>
          </a:p>
        </p:txBody>
      </p:sp>
      <p:pic>
        <p:nvPicPr>
          <p:cNvPr id="5" name="Picture 4">
            <a:extLst>
              <a:ext uri="{FF2B5EF4-FFF2-40B4-BE49-F238E27FC236}">
                <a16:creationId xmlns:a16="http://schemas.microsoft.com/office/drawing/2014/main" id="{4DC991DB-AD0C-5528-4E5A-0F3D849C8EEC}"/>
              </a:ext>
            </a:extLst>
          </p:cNvPr>
          <p:cNvPicPr>
            <a:picLocks noChangeAspect="1"/>
          </p:cNvPicPr>
          <p:nvPr/>
        </p:nvPicPr>
        <p:blipFill>
          <a:blip r:embed="rId4"/>
          <a:stretch>
            <a:fillRect/>
          </a:stretch>
        </p:blipFill>
        <p:spPr>
          <a:xfrm>
            <a:off x="5538667" y="2257652"/>
            <a:ext cx="3492737" cy="758362"/>
          </a:xfrm>
          <a:prstGeom prst="rect">
            <a:avLst/>
          </a:prstGeom>
        </p:spPr>
      </p:pic>
      <p:sp>
        <p:nvSpPr>
          <p:cNvPr id="13" name="TextBox 12">
            <a:extLst>
              <a:ext uri="{FF2B5EF4-FFF2-40B4-BE49-F238E27FC236}">
                <a16:creationId xmlns:a16="http://schemas.microsoft.com/office/drawing/2014/main" id="{013590B8-7B39-C353-3438-B7144D8888F0}"/>
              </a:ext>
            </a:extLst>
          </p:cNvPr>
          <p:cNvSpPr txBox="1"/>
          <p:nvPr/>
        </p:nvSpPr>
        <p:spPr>
          <a:xfrm rot="1529144">
            <a:off x="7041692" y="433957"/>
            <a:ext cx="2084539" cy="553998"/>
          </a:xfrm>
          <a:prstGeom prst="rect">
            <a:avLst/>
          </a:prstGeom>
          <a:solidFill>
            <a:schemeClr val="accent2"/>
          </a:solidFill>
          <a:ln w="0">
            <a:solidFill>
              <a:schemeClr val="accent1">
                <a:shade val="15000"/>
              </a:schemeClr>
            </a:solidFill>
          </a:ln>
        </p:spPr>
        <p:txBody>
          <a:bodyPr wrap="square" rtlCol="0">
            <a:spAutoFit/>
          </a:bodyPr>
          <a:lstStyle/>
          <a:p>
            <a:pPr algn="l"/>
            <a:r>
              <a:rPr lang="en-US" sz="1000" dirty="0"/>
              <a:t>New powers (RPO) for FPC, HOM and tappers not taken into account in the design.</a:t>
            </a:r>
            <a:endParaRPr lang="en-GB" sz="1000" dirty="0"/>
          </a:p>
        </p:txBody>
      </p:sp>
      <p:grpSp>
        <p:nvGrpSpPr>
          <p:cNvPr id="26" name="Group 25">
            <a:extLst>
              <a:ext uri="{FF2B5EF4-FFF2-40B4-BE49-F238E27FC236}">
                <a16:creationId xmlns:a16="http://schemas.microsoft.com/office/drawing/2014/main" id="{F32B04EB-F162-DF5C-B3E5-A79F5A8A345C}"/>
              </a:ext>
            </a:extLst>
          </p:cNvPr>
          <p:cNvGrpSpPr/>
          <p:nvPr/>
        </p:nvGrpSpPr>
        <p:grpSpPr>
          <a:xfrm>
            <a:off x="267056" y="791814"/>
            <a:ext cx="4824240" cy="2417875"/>
            <a:chOff x="882537" y="771550"/>
            <a:chExt cx="4824240" cy="2417875"/>
          </a:xfrm>
        </p:grpSpPr>
        <p:cxnSp>
          <p:nvCxnSpPr>
            <p:cNvPr id="70" name="Straight Connector 69">
              <a:extLst>
                <a:ext uri="{FF2B5EF4-FFF2-40B4-BE49-F238E27FC236}">
                  <a16:creationId xmlns:a16="http://schemas.microsoft.com/office/drawing/2014/main" id="{18694FE0-7B40-215C-6C13-09F0B86E3F23}"/>
                </a:ext>
              </a:extLst>
            </p:cNvPr>
            <p:cNvCxnSpPr>
              <a:cxnSpLocks/>
            </p:cNvCxnSpPr>
            <p:nvPr/>
          </p:nvCxnSpPr>
          <p:spPr>
            <a:xfrm flipV="1">
              <a:off x="5360927" y="771550"/>
              <a:ext cx="0" cy="9269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E5CCB1AE-22F8-0F76-331B-D7B437A1E345}"/>
                </a:ext>
              </a:extLst>
            </p:cNvPr>
            <p:cNvCxnSpPr>
              <a:cxnSpLocks/>
            </p:cNvCxnSpPr>
            <p:nvPr/>
          </p:nvCxnSpPr>
          <p:spPr>
            <a:xfrm flipV="1">
              <a:off x="1454557" y="823707"/>
              <a:ext cx="3901663" cy="59591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CF22AC4-F496-39CD-7474-7D541B2DCF2C}"/>
                </a:ext>
              </a:extLst>
            </p:cNvPr>
            <p:cNvCxnSpPr>
              <a:cxnSpLocks/>
            </p:cNvCxnSpPr>
            <p:nvPr/>
          </p:nvCxnSpPr>
          <p:spPr>
            <a:xfrm flipV="1">
              <a:off x="1454557" y="1309639"/>
              <a:ext cx="0" cy="1050776"/>
            </a:xfrm>
            <a:prstGeom prst="line">
              <a:avLst/>
            </a:prstGeom>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2372348B-0E91-3590-045B-0B1C54F04E8A}"/>
                </a:ext>
              </a:extLst>
            </p:cNvPr>
            <p:cNvSpPr txBox="1"/>
            <p:nvPr/>
          </p:nvSpPr>
          <p:spPr>
            <a:xfrm rot="21374733">
              <a:off x="2976506" y="893442"/>
              <a:ext cx="754436" cy="276999"/>
            </a:xfrm>
            <a:prstGeom prst="rect">
              <a:avLst/>
            </a:prstGeom>
            <a:noFill/>
          </p:spPr>
          <p:txBody>
            <a:bodyPr wrap="square" rtlCol="0">
              <a:spAutoFit/>
            </a:bodyPr>
            <a:lstStyle/>
            <a:p>
              <a:pPr algn="l"/>
              <a:r>
                <a:rPr lang="en-US" sz="1200" dirty="0"/>
                <a:t>11.24 m</a:t>
              </a:r>
              <a:endParaRPr lang="en-GB" sz="1200" dirty="0"/>
            </a:p>
          </p:txBody>
        </p:sp>
        <p:pic>
          <p:nvPicPr>
            <p:cNvPr id="15" name="Picture 14">
              <a:extLst>
                <a:ext uri="{FF2B5EF4-FFF2-40B4-BE49-F238E27FC236}">
                  <a16:creationId xmlns:a16="http://schemas.microsoft.com/office/drawing/2014/main" id="{9B86C6D0-887B-6DB1-4F17-89C8CF934160}"/>
                </a:ext>
              </a:extLst>
            </p:cNvPr>
            <p:cNvPicPr>
              <a:picLocks noChangeAspect="1"/>
            </p:cNvPicPr>
            <p:nvPr/>
          </p:nvPicPr>
          <p:blipFill>
            <a:blip r:embed="rId5"/>
            <a:stretch>
              <a:fillRect/>
            </a:stretch>
          </p:blipFill>
          <p:spPr>
            <a:xfrm>
              <a:off x="882537" y="1252236"/>
              <a:ext cx="4824240" cy="1937189"/>
            </a:xfrm>
            <a:prstGeom prst="rect">
              <a:avLst/>
            </a:prstGeom>
          </p:spPr>
        </p:pic>
      </p:grpSp>
      <p:sp>
        <p:nvSpPr>
          <p:cNvPr id="27" name="TextBox 26">
            <a:extLst>
              <a:ext uri="{FF2B5EF4-FFF2-40B4-BE49-F238E27FC236}">
                <a16:creationId xmlns:a16="http://schemas.microsoft.com/office/drawing/2014/main" id="{B344C4F4-9627-C1FD-6674-5B1BFE2CE7D9}"/>
              </a:ext>
            </a:extLst>
          </p:cNvPr>
          <p:cNvSpPr txBox="1"/>
          <p:nvPr/>
        </p:nvSpPr>
        <p:spPr>
          <a:xfrm>
            <a:off x="6556281" y="2922633"/>
            <a:ext cx="1532237" cy="215444"/>
          </a:xfrm>
          <a:prstGeom prst="rect">
            <a:avLst/>
          </a:prstGeom>
          <a:noFill/>
        </p:spPr>
        <p:txBody>
          <a:bodyPr wrap="square">
            <a:spAutoFit/>
          </a:bodyPr>
          <a:lstStyle/>
          <a:p>
            <a:pPr algn="l"/>
            <a:r>
              <a:rPr lang="en-US" sz="800" dirty="0">
                <a:solidFill>
                  <a:srgbClr val="1B3C70"/>
                </a:solidFill>
              </a:rPr>
              <a:t>RF design by S. Gorgi Zadeh</a:t>
            </a:r>
          </a:p>
        </p:txBody>
      </p:sp>
      <p:sp>
        <p:nvSpPr>
          <p:cNvPr id="30" name="TextBox 29">
            <a:extLst>
              <a:ext uri="{FF2B5EF4-FFF2-40B4-BE49-F238E27FC236}">
                <a16:creationId xmlns:a16="http://schemas.microsoft.com/office/drawing/2014/main" id="{63449068-0855-E532-07F9-3EAA91C8BD78}"/>
              </a:ext>
            </a:extLst>
          </p:cNvPr>
          <p:cNvSpPr txBox="1"/>
          <p:nvPr/>
        </p:nvSpPr>
        <p:spPr>
          <a:xfrm>
            <a:off x="7352913" y="4184303"/>
            <a:ext cx="1710211" cy="861774"/>
          </a:xfrm>
          <a:prstGeom prst="rect">
            <a:avLst/>
          </a:prstGeom>
          <a:solidFill>
            <a:srgbClr val="FFC000"/>
          </a:solidFill>
        </p:spPr>
        <p:txBody>
          <a:bodyPr wrap="square" lIns="91440" tIns="45720" rIns="91440" bIns="45720" rtlCol="0" anchor="t">
            <a:spAutoFit/>
          </a:bodyPr>
          <a:lstStyle/>
          <a:p>
            <a:r>
              <a:rPr lang="en-US" sz="1000" dirty="0"/>
              <a:t>Further details in K. </a:t>
            </a:r>
            <a:r>
              <a:rPr lang="en-US" sz="1000" dirty="0" err="1"/>
              <a:t>Canderan’s</a:t>
            </a:r>
            <a:r>
              <a:rPr lang="en-US" sz="1000" dirty="0"/>
              <a:t> presentation ''</a:t>
            </a:r>
            <a:r>
              <a:rPr lang="en-GB" sz="1000" dirty="0">
                <a:effectLst/>
                <a:latin typeface="Aptos" panose="020B0004020202020204" pitchFamily="34" charset="0"/>
                <a:ea typeface="Aptos" panose="020B0004020202020204" pitchFamily="34" charset="0"/>
                <a:cs typeface="Times New Roman" panose="02020603050405020304" pitchFamily="18" charset="0"/>
              </a:rPr>
              <a:t>SRF 400 &amp; 800 MH</a:t>
            </a:r>
            <a:r>
              <a:rPr lang="en-GB" sz="1000" cap="none" dirty="0">
                <a:effectLst/>
                <a:latin typeface="Aptos" panose="020B0004020202020204" pitchFamily="34" charset="0"/>
                <a:ea typeface="Aptos" panose="020B0004020202020204" pitchFamily="34" charset="0"/>
                <a:cs typeface="Times New Roman" panose="02020603050405020304" pitchFamily="18" charset="0"/>
              </a:rPr>
              <a:t>z</a:t>
            </a:r>
            <a:r>
              <a:rPr lang="en-GB" sz="1000" dirty="0">
                <a:effectLst/>
                <a:latin typeface="Aptos" panose="020B0004020202020204" pitchFamily="34" charset="0"/>
                <a:ea typeface="Aptos" panose="020B0004020202020204" pitchFamily="34" charset="0"/>
                <a:cs typeface="Times New Roman" panose="02020603050405020304" pitchFamily="18" charset="0"/>
              </a:rPr>
              <a:t> cryomodules: </a:t>
            </a:r>
            <a:r>
              <a:rPr lang="en-GB" sz="1000" cap="none" dirty="0">
                <a:latin typeface="Aptos" panose="020B0004020202020204" pitchFamily="34" charset="0"/>
                <a:ea typeface="Aptos" panose="020B0004020202020204" pitchFamily="34" charset="0"/>
                <a:cs typeface="Times New Roman" panose="02020603050405020304" pitchFamily="18" charset="0"/>
              </a:rPr>
              <a:t>D</a:t>
            </a:r>
            <a:r>
              <a:rPr lang="en-GB" sz="1000" cap="none" dirty="0">
                <a:effectLst/>
                <a:latin typeface="Aptos" panose="020B0004020202020204" pitchFamily="34" charset="0"/>
                <a:ea typeface="Aptos" panose="020B0004020202020204" pitchFamily="34" charset="0"/>
                <a:cs typeface="Times New Roman" panose="02020603050405020304" pitchFamily="18" charset="0"/>
              </a:rPr>
              <a:t>esign evolution and future work</a:t>
            </a:r>
            <a:r>
              <a:rPr lang="en-US" sz="1000" cap="none" dirty="0">
                <a:effectLst/>
                <a:latin typeface="Aptos" panose="020B0004020202020204" pitchFamily="34" charset="0"/>
                <a:ea typeface="Aptos" panose="020B0004020202020204" pitchFamily="34" charset="0"/>
                <a:cs typeface="Times New Roman" panose="02020603050405020304" pitchFamily="18" charset="0"/>
              </a:rPr>
              <a:t>”</a:t>
            </a:r>
            <a:endParaRPr lang="en-GB" sz="1000" dirty="0"/>
          </a:p>
        </p:txBody>
      </p:sp>
      <p:sp>
        <p:nvSpPr>
          <p:cNvPr id="31" name="TextBox 30">
            <a:extLst>
              <a:ext uri="{FF2B5EF4-FFF2-40B4-BE49-F238E27FC236}">
                <a16:creationId xmlns:a16="http://schemas.microsoft.com/office/drawing/2014/main" id="{B590808C-3B9D-5F39-6EDE-723C5567E66A}"/>
              </a:ext>
            </a:extLst>
          </p:cNvPr>
          <p:cNvSpPr txBox="1"/>
          <p:nvPr/>
        </p:nvSpPr>
        <p:spPr>
          <a:xfrm>
            <a:off x="771781" y="768552"/>
            <a:ext cx="1104232" cy="461665"/>
          </a:xfrm>
          <a:prstGeom prst="rect">
            <a:avLst/>
          </a:prstGeom>
          <a:solidFill>
            <a:schemeClr val="accent2"/>
          </a:solidFill>
        </p:spPr>
        <p:txBody>
          <a:bodyPr wrap="square" rtlCol="0">
            <a:spAutoFit/>
          </a:bodyPr>
          <a:lstStyle/>
          <a:p>
            <a:pPr algn="l"/>
            <a:r>
              <a:rPr lang="en-US" sz="1200" dirty="0"/>
              <a:t>Vertical FPC from the top</a:t>
            </a:r>
            <a:endParaRPr lang="en-GB" sz="1200" dirty="0"/>
          </a:p>
        </p:txBody>
      </p:sp>
      <p:cxnSp>
        <p:nvCxnSpPr>
          <p:cNvPr id="36" name="Straight Arrow Connector 35">
            <a:extLst>
              <a:ext uri="{FF2B5EF4-FFF2-40B4-BE49-F238E27FC236}">
                <a16:creationId xmlns:a16="http://schemas.microsoft.com/office/drawing/2014/main" id="{E6CA75D6-3166-89E5-8A07-B9D468211127}"/>
              </a:ext>
            </a:extLst>
          </p:cNvPr>
          <p:cNvCxnSpPr/>
          <p:nvPr/>
        </p:nvCxnSpPr>
        <p:spPr>
          <a:xfrm>
            <a:off x="1524413" y="1247700"/>
            <a:ext cx="0" cy="5225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5F9BCFA4-BAA3-CDE0-540F-F3758E41ECE7}"/>
              </a:ext>
            </a:extLst>
          </p:cNvPr>
          <p:cNvSpPr txBox="1"/>
          <p:nvPr/>
        </p:nvSpPr>
        <p:spPr>
          <a:xfrm>
            <a:off x="5798396" y="4354502"/>
            <a:ext cx="1427721" cy="646331"/>
          </a:xfrm>
          <a:prstGeom prst="rect">
            <a:avLst/>
          </a:prstGeom>
          <a:noFill/>
        </p:spPr>
        <p:txBody>
          <a:bodyPr wrap="square" rtlCol="0">
            <a:spAutoFit/>
          </a:bodyPr>
          <a:lstStyle/>
          <a:p>
            <a:pPr algn="l"/>
            <a:r>
              <a:rPr lang="en-US" sz="1200" dirty="0"/>
              <a:t>LHC supporting structure and insertion scheme</a:t>
            </a:r>
            <a:endParaRPr lang="en-GB" sz="1000" dirty="0"/>
          </a:p>
        </p:txBody>
      </p:sp>
      <p:pic>
        <p:nvPicPr>
          <p:cNvPr id="22" name="Picture 21">
            <a:extLst>
              <a:ext uri="{FF2B5EF4-FFF2-40B4-BE49-F238E27FC236}">
                <a16:creationId xmlns:a16="http://schemas.microsoft.com/office/drawing/2014/main" id="{5B42D4E3-9DDE-71D9-C986-A9F4C24846D5}"/>
              </a:ext>
            </a:extLst>
          </p:cNvPr>
          <p:cNvPicPr>
            <a:picLocks noChangeAspect="1"/>
          </p:cNvPicPr>
          <p:nvPr/>
        </p:nvPicPr>
        <p:blipFill>
          <a:blip r:embed="rId6"/>
          <a:stretch>
            <a:fillRect/>
          </a:stretch>
        </p:blipFill>
        <p:spPr>
          <a:xfrm>
            <a:off x="5798396" y="3395575"/>
            <a:ext cx="1161713" cy="808897"/>
          </a:xfrm>
          <a:prstGeom prst="rect">
            <a:avLst/>
          </a:prstGeom>
        </p:spPr>
      </p:pic>
    </p:spTree>
    <p:extLst>
      <p:ext uri="{BB962C8B-B14F-4D97-AF65-F5344CB8AC3E}">
        <p14:creationId xmlns:p14="http://schemas.microsoft.com/office/powerpoint/2010/main" val="1308504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A3D6-A415-213A-D942-F1167CA296E7}"/>
            </a:ext>
          </a:extLst>
        </p:cNvPr>
        <p:cNvGrpSpPr/>
        <p:nvPr/>
      </p:nvGrpSpPr>
      <p:grpSpPr>
        <a:xfrm>
          <a:off x="0" y="0"/>
          <a:ext cx="0" cy="0"/>
          <a:chOff x="0" y="0"/>
          <a:chExt cx="0" cy="0"/>
        </a:xfrm>
      </p:grpSpPr>
      <p:pic>
        <p:nvPicPr>
          <p:cNvPr id="60" name="Picture 59" descr="A long blue tube with holes&#10;&#10;AI-generated content may be incorrect.">
            <a:extLst>
              <a:ext uri="{FF2B5EF4-FFF2-40B4-BE49-F238E27FC236}">
                <a16:creationId xmlns:a16="http://schemas.microsoft.com/office/drawing/2014/main" id="{5B97ABA8-B4E5-E689-D99F-E06A77629803}"/>
              </a:ext>
            </a:extLst>
          </p:cNvPr>
          <p:cNvPicPr>
            <a:picLocks noChangeAspect="1"/>
          </p:cNvPicPr>
          <p:nvPr/>
        </p:nvPicPr>
        <p:blipFill>
          <a:blip r:embed="rId2">
            <a:extLst>
              <a:ext uri="{28A0092B-C50C-407E-A947-70E740481C1C}">
                <a14:useLocalDpi xmlns:a14="http://schemas.microsoft.com/office/drawing/2010/main" val="0"/>
              </a:ext>
            </a:extLst>
          </a:blip>
          <a:srcRect l="4530" t="21481" r="3911" b="17223"/>
          <a:stretch/>
        </p:blipFill>
        <p:spPr>
          <a:xfrm>
            <a:off x="6292954" y="1961638"/>
            <a:ext cx="2505233" cy="945284"/>
          </a:xfrm>
          <a:prstGeom prst="rect">
            <a:avLst/>
          </a:prstGeom>
        </p:spPr>
      </p:pic>
      <p:sp>
        <p:nvSpPr>
          <p:cNvPr id="3" name="Foliennummernplatzhalter 2">
            <a:extLst>
              <a:ext uri="{FF2B5EF4-FFF2-40B4-BE49-F238E27FC236}">
                <a16:creationId xmlns:a16="http://schemas.microsoft.com/office/drawing/2014/main" id="{6AD9437E-D9D3-D023-B41A-67DED687A7A6}"/>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7</a:t>
            </a:fld>
            <a:endParaRPr lang="de-AT" dirty="0"/>
          </a:p>
        </p:txBody>
      </p:sp>
      <p:pic>
        <p:nvPicPr>
          <p:cNvPr id="10" name="Picture 9">
            <a:extLst>
              <a:ext uri="{FF2B5EF4-FFF2-40B4-BE49-F238E27FC236}">
                <a16:creationId xmlns:a16="http://schemas.microsoft.com/office/drawing/2014/main" id="{CF56FE05-14E1-9522-59B4-FF703E325B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2" name="Textfeld 4">
            <a:extLst>
              <a:ext uri="{FF2B5EF4-FFF2-40B4-BE49-F238E27FC236}">
                <a16:creationId xmlns:a16="http://schemas.microsoft.com/office/drawing/2014/main" id="{F8252FFB-82E6-C7F8-1617-B317CEDEEA4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35" name="TextBox 34">
            <a:extLst>
              <a:ext uri="{FF2B5EF4-FFF2-40B4-BE49-F238E27FC236}">
                <a16:creationId xmlns:a16="http://schemas.microsoft.com/office/drawing/2014/main" id="{354E16EE-7981-B359-B790-BA0C3E9A5E80}"/>
              </a:ext>
            </a:extLst>
          </p:cNvPr>
          <p:cNvSpPr txBox="1"/>
          <p:nvPr/>
        </p:nvSpPr>
        <p:spPr>
          <a:xfrm>
            <a:off x="306570" y="423597"/>
            <a:ext cx="6427889" cy="400110"/>
          </a:xfrm>
          <a:prstGeom prst="rect">
            <a:avLst/>
          </a:prstGeom>
          <a:noFill/>
        </p:spPr>
        <p:txBody>
          <a:bodyPr wrap="square">
            <a:spAutoFit/>
          </a:bodyPr>
          <a:lstStyle/>
          <a:p>
            <a:pPr algn="l"/>
            <a:r>
              <a:rPr lang="en-US" sz="2000" dirty="0"/>
              <a:t>1 - CM design and assumptions for feasibility study</a:t>
            </a:r>
          </a:p>
        </p:txBody>
      </p:sp>
      <p:sp>
        <p:nvSpPr>
          <p:cNvPr id="4" name="TextBox 3">
            <a:extLst>
              <a:ext uri="{FF2B5EF4-FFF2-40B4-BE49-F238E27FC236}">
                <a16:creationId xmlns:a16="http://schemas.microsoft.com/office/drawing/2014/main" id="{15BF9339-6853-E9FC-985B-40FD40EBEAD1}"/>
              </a:ext>
            </a:extLst>
          </p:cNvPr>
          <p:cNvSpPr txBox="1"/>
          <p:nvPr/>
        </p:nvSpPr>
        <p:spPr>
          <a:xfrm>
            <a:off x="539552" y="805035"/>
            <a:ext cx="4824536" cy="535724"/>
          </a:xfrm>
          <a:prstGeom prst="rect">
            <a:avLst/>
          </a:prstGeom>
          <a:noFill/>
        </p:spPr>
        <p:txBody>
          <a:bodyPr wrap="square" rtlCol="0">
            <a:spAutoFit/>
          </a:bodyPr>
          <a:lstStyle/>
          <a:p>
            <a:pPr algn="l">
              <a:lnSpc>
                <a:spcPts val="3700"/>
              </a:lnSpc>
            </a:pPr>
            <a:r>
              <a:rPr lang="en-US" sz="3000" dirty="0"/>
              <a:t>FCC 800 MHz cavity</a:t>
            </a:r>
            <a:endParaRPr lang="en-GB" sz="3000" dirty="0"/>
          </a:p>
        </p:txBody>
      </p:sp>
      <p:sp>
        <p:nvSpPr>
          <p:cNvPr id="7" name="TextBox 6">
            <a:extLst>
              <a:ext uri="{FF2B5EF4-FFF2-40B4-BE49-F238E27FC236}">
                <a16:creationId xmlns:a16="http://schemas.microsoft.com/office/drawing/2014/main" id="{D2164FEC-AB56-7A14-F5C9-45D2EF7E1E80}"/>
              </a:ext>
            </a:extLst>
          </p:cNvPr>
          <p:cNvSpPr txBox="1"/>
          <p:nvPr/>
        </p:nvSpPr>
        <p:spPr>
          <a:xfrm>
            <a:off x="4211960" y="3648853"/>
            <a:ext cx="1204926" cy="307777"/>
          </a:xfrm>
          <a:prstGeom prst="rect">
            <a:avLst/>
          </a:prstGeom>
          <a:noFill/>
        </p:spPr>
        <p:txBody>
          <a:bodyPr wrap="square" rtlCol="0">
            <a:spAutoFit/>
          </a:bodyPr>
          <a:lstStyle/>
          <a:p>
            <a:pPr algn="l"/>
            <a:r>
              <a:rPr lang="en-US" sz="1400" dirty="0"/>
              <a:t>FPC</a:t>
            </a:r>
            <a:endParaRPr lang="en-GB" sz="1400" dirty="0"/>
          </a:p>
        </p:txBody>
      </p:sp>
      <p:sp>
        <p:nvSpPr>
          <p:cNvPr id="8" name="Rectangle 7">
            <a:extLst>
              <a:ext uri="{FF2B5EF4-FFF2-40B4-BE49-F238E27FC236}">
                <a16:creationId xmlns:a16="http://schemas.microsoft.com/office/drawing/2014/main" id="{447C60F7-1331-A2C4-2936-389B86AB1EA5}"/>
              </a:ext>
            </a:extLst>
          </p:cNvPr>
          <p:cNvSpPr/>
          <p:nvPr/>
        </p:nvSpPr>
        <p:spPr>
          <a:xfrm>
            <a:off x="5867946" y="922041"/>
            <a:ext cx="2902224" cy="1015663"/>
          </a:xfrm>
          <a:prstGeom prst="rect">
            <a:avLst/>
          </a:prstGeom>
          <a:solidFill>
            <a:schemeClr val="bg1"/>
          </a:solid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0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800 MHz, 6-cell</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1.5 m. long</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Bulk Niobium with electropolished and doped RF surface (mid T baked)</a:t>
            </a:r>
          </a:p>
          <a:p>
            <a:pPr marL="285750" marR="0" lvl="0" indent="-285750" algn="l" defTabSz="68572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0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pic>
        <p:nvPicPr>
          <p:cNvPr id="17" name="Picture 16" descr="A close-up of a machine&#10;&#10;AI-generated content may be incorrect.">
            <a:extLst>
              <a:ext uri="{FF2B5EF4-FFF2-40B4-BE49-F238E27FC236}">
                <a16:creationId xmlns:a16="http://schemas.microsoft.com/office/drawing/2014/main" id="{B7F0BCF7-01A1-88B0-F66A-36E51D00C61A}"/>
              </a:ext>
            </a:extLst>
          </p:cNvPr>
          <p:cNvPicPr>
            <a:picLocks noChangeAspect="1"/>
          </p:cNvPicPr>
          <p:nvPr/>
        </p:nvPicPr>
        <p:blipFill>
          <a:blip r:embed="rId4">
            <a:extLst>
              <a:ext uri="{28A0092B-C50C-407E-A947-70E740481C1C}">
                <a14:useLocalDpi xmlns:a14="http://schemas.microsoft.com/office/drawing/2010/main" val="0"/>
              </a:ext>
            </a:extLst>
          </a:blip>
          <a:srcRect l="17933"/>
          <a:stretch/>
        </p:blipFill>
        <p:spPr>
          <a:xfrm>
            <a:off x="3903143" y="3941880"/>
            <a:ext cx="1033839" cy="710014"/>
          </a:xfrm>
          <a:prstGeom prst="rect">
            <a:avLst/>
          </a:prstGeom>
        </p:spPr>
      </p:pic>
      <p:sp>
        <p:nvSpPr>
          <p:cNvPr id="22" name="TextBox 21">
            <a:extLst>
              <a:ext uri="{FF2B5EF4-FFF2-40B4-BE49-F238E27FC236}">
                <a16:creationId xmlns:a16="http://schemas.microsoft.com/office/drawing/2014/main" id="{09C5785B-2E4A-8829-DD50-1F69AE33F853}"/>
              </a:ext>
            </a:extLst>
          </p:cNvPr>
          <p:cNvSpPr txBox="1"/>
          <p:nvPr/>
        </p:nvSpPr>
        <p:spPr>
          <a:xfrm>
            <a:off x="3655037" y="4611177"/>
            <a:ext cx="2061420" cy="276999"/>
          </a:xfrm>
          <a:prstGeom prst="rect">
            <a:avLst/>
          </a:prstGeom>
          <a:noFill/>
        </p:spPr>
        <p:txBody>
          <a:bodyPr wrap="square" rtlCol="0">
            <a:spAutoFit/>
          </a:bodyPr>
          <a:lstStyle/>
          <a:p>
            <a:pPr algn="l"/>
            <a:r>
              <a:rPr lang="en-US" sz="1200" dirty="0">
                <a:highlight>
                  <a:srgbClr val="FFFF00"/>
                </a:highlight>
              </a:rPr>
              <a:t>New CERN design</a:t>
            </a:r>
            <a:endParaRPr lang="en-GB" sz="1200" dirty="0">
              <a:highlight>
                <a:srgbClr val="FFFF00"/>
              </a:highlight>
            </a:endParaRPr>
          </a:p>
        </p:txBody>
      </p:sp>
      <p:pic>
        <p:nvPicPr>
          <p:cNvPr id="24" name="Picture 23">
            <a:extLst>
              <a:ext uri="{FF2B5EF4-FFF2-40B4-BE49-F238E27FC236}">
                <a16:creationId xmlns:a16="http://schemas.microsoft.com/office/drawing/2014/main" id="{1BD35971-3A87-C60D-D311-53CA17072B3A}"/>
              </a:ext>
            </a:extLst>
          </p:cNvPr>
          <p:cNvPicPr>
            <a:picLocks noChangeAspect="1"/>
          </p:cNvPicPr>
          <p:nvPr/>
        </p:nvPicPr>
        <p:blipFill>
          <a:blip r:embed="rId5"/>
          <a:srcRect l="50517" t="63541" r="35015" b="8246"/>
          <a:stretch/>
        </p:blipFill>
        <p:spPr>
          <a:xfrm>
            <a:off x="5210011" y="3836426"/>
            <a:ext cx="793647" cy="853005"/>
          </a:xfrm>
          <a:prstGeom prst="rect">
            <a:avLst/>
          </a:prstGeom>
        </p:spPr>
      </p:pic>
      <p:pic>
        <p:nvPicPr>
          <p:cNvPr id="32" name="Picture 31" descr="A close-up of a silver object&#10;&#10;Description automatically generated">
            <a:extLst>
              <a:ext uri="{FF2B5EF4-FFF2-40B4-BE49-F238E27FC236}">
                <a16:creationId xmlns:a16="http://schemas.microsoft.com/office/drawing/2014/main" id="{BAD62C7F-1E07-FECD-C645-D1E571990D80}"/>
              </a:ext>
            </a:extLst>
          </p:cNvPr>
          <p:cNvPicPr>
            <a:picLocks noChangeAspect="1"/>
          </p:cNvPicPr>
          <p:nvPr/>
        </p:nvPicPr>
        <p:blipFill rotWithShape="1">
          <a:blip r:embed="rId6">
            <a:extLst>
              <a:ext uri="{28A0092B-C50C-407E-A947-70E740481C1C}">
                <a14:useLocalDpi xmlns:a14="http://schemas.microsoft.com/office/drawing/2010/main" val="0"/>
              </a:ext>
            </a:extLst>
          </a:blip>
          <a:srcRect l="3492" t="32644" r="10331" b="13335"/>
          <a:stretch/>
        </p:blipFill>
        <p:spPr>
          <a:xfrm>
            <a:off x="570084" y="3857425"/>
            <a:ext cx="1190461" cy="362808"/>
          </a:xfrm>
          <a:prstGeom prst="rect">
            <a:avLst/>
          </a:prstGeom>
        </p:spPr>
      </p:pic>
      <p:sp>
        <p:nvSpPr>
          <p:cNvPr id="33" name="TextBox 32">
            <a:extLst>
              <a:ext uri="{FF2B5EF4-FFF2-40B4-BE49-F238E27FC236}">
                <a16:creationId xmlns:a16="http://schemas.microsoft.com/office/drawing/2014/main" id="{0B16B0B5-C51C-423A-AC78-876565539290}"/>
              </a:ext>
            </a:extLst>
          </p:cNvPr>
          <p:cNvSpPr txBox="1"/>
          <p:nvPr/>
        </p:nvSpPr>
        <p:spPr>
          <a:xfrm>
            <a:off x="416861" y="4238528"/>
            <a:ext cx="1719242" cy="276999"/>
          </a:xfrm>
          <a:prstGeom prst="rect">
            <a:avLst/>
          </a:prstGeom>
          <a:noFill/>
        </p:spPr>
        <p:txBody>
          <a:bodyPr wrap="square" rtlCol="0">
            <a:spAutoFit/>
          </a:bodyPr>
          <a:lstStyle/>
          <a:p>
            <a:pPr algn="l"/>
            <a:r>
              <a:rPr lang="en-US" sz="1200" dirty="0">
                <a:highlight>
                  <a:srgbClr val="FFFF00"/>
                </a:highlight>
              </a:rPr>
              <a:t>New CERN design</a:t>
            </a:r>
            <a:endParaRPr lang="en-GB" sz="1200" dirty="0">
              <a:highlight>
                <a:srgbClr val="FFFF00"/>
              </a:highlight>
            </a:endParaRPr>
          </a:p>
        </p:txBody>
      </p:sp>
      <p:sp>
        <p:nvSpPr>
          <p:cNvPr id="34" name="TextBox 33">
            <a:extLst>
              <a:ext uri="{FF2B5EF4-FFF2-40B4-BE49-F238E27FC236}">
                <a16:creationId xmlns:a16="http://schemas.microsoft.com/office/drawing/2014/main" id="{EC654F0C-9577-A090-5E90-5A9FBD0ACD92}"/>
              </a:ext>
            </a:extLst>
          </p:cNvPr>
          <p:cNvSpPr txBox="1"/>
          <p:nvPr/>
        </p:nvSpPr>
        <p:spPr>
          <a:xfrm>
            <a:off x="1946440" y="3897068"/>
            <a:ext cx="1088232" cy="646331"/>
          </a:xfrm>
          <a:prstGeom prst="rect">
            <a:avLst/>
          </a:prstGeom>
          <a:noFill/>
        </p:spPr>
        <p:txBody>
          <a:bodyPr wrap="square" rtlCol="0">
            <a:spAutoFit/>
          </a:bodyPr>
          <a:lstStyle/>
          <a:p>
            <a:pPr algn="l"/>
            <a:r>
              <a:rPr lang="en-US" sz="1200" dirty="0"/>
              <a:t>He tank</a:t>
            </a:r>
          </a:p>
          <a:p>
            <a:pPr algn="l"/>
            <a:endParaRPr lang="en-US" sz="1200" dirty="0"/>
          </a:p>
          <a:p>
            <a:pPr algn="l"/>
            <a:r>
              <a:rPr lang="en-US" sz="1200" dirty="0"/>
              <a:t>PIPII design</a:t>
            </a:r>
            <a:endParaRPr lang="en-GB" sz="1200" dirty="0"/>
          </a:p>
        </p:txBody>
      </p:sp>
      <p:sp>
        <p:nvSpPr>
          <p:cNvPr id="36" name="TextBox 35">
            <a:extLst>
              <a:ext uri="{FF2B5EF4-FFF2-40B4-BE49-F238E27FC236}">
                <a16:creationId xmlns:a16="http://schemas.microsoft.com/office/drawing/2014/main" id="{FC595579-C112-DB26-D303-4FD5AA525A4A}"/>
              </a:ext>
            </a:extLst>
          </p:cNvPr>
          <p:cNvSpPr txBox="1"/>
          <p:nvPr/>
        </p:nvSpPr>
        <p:spPr>
          <a:xfrm>
            <a:off x="2888945" y="3901422"/>
            <a:ext cx="1088232" cy="646331"/>
          </a:xfrm>
          <a:prstGeom prst="rect">
            <a:avLst/>
          </a:prstGeom>
          <a:noFill/>
        </p:spPr>
        <p:txBody>
          <a:bodyPr wrap="square" rtlCol="0">
            <a:spAutoFit/>
          </a:bodyPr>
          <a:lstStyle/>
          <a:p>
            <a:pPr algn="l"/>
            <a:r>
              <a:rPr lang="en-US" sz="1200" dirty="0"/>
              <a:t>Tuner</a:t>
            </a:r>
          </a:p>
          <a:p>
            <a:pPr algn="l"/>
            <a:r>
              <a:rPr lang="en-US" sz="1200" dirty="0"/>
              <a:t> </a:t>
            </a:r>
          </a:p>
          <a:p>
            <a:pPr algn="l"/>
            <a:r>
              <a:rPr lang="en-US" sz="1200" dirty="0"/>
              <a:t>PIPII design</a:t>
            </a:r>
            <a:endParaRPr lang="en-GB" sz="1200" dirty="0"/>
          </a:p>
        </p:txBody>
      </p:sp>
      <p:sp>
        <p:nvSpPr>
          <p:cNvPr id="43" name="TextBox 42">
            <a:extLst>
              <a:ext uri="{FF2B5EF4-FFF2-40B4-BE49-F238E27FC236}">
                <a16:creationId xmlns:a16="http://schemas.microsoft.com/office/drawing/2014/main" id="{EDFCF419-84EF-E9C3-E63A-76A3CAE0655A}"/>
              </a:ext>
            </a:extLst>
          </p:cNvPr>
          <p:cNvSpPr txBox="1"/>
          <p:nvPr/>
        </p:nvSpPr>
        <p:spPr>
          <a:xfrm>
            <a:off x="7157375" y="434078"/>
            <a:ext cx="670174" cy="276999"/>
          </a:xfrm>
          <a:prstGeom prst="rect">
            <a:avLst/>
          </a:prstGeom>
          <a:noFill/>
        </p:spPr>
        <p:txBody>
          <a:bodyPr wrap="square" rtlCol="0">
            <a:spAutoFit/>
          </a:bodyPr>
          <a:lstStyle/>
          <a:p>
            <a:pPr algn="l"/>
            <a:r>
              <a:rPr lang="en-US" sz="1200" dirty="0">
                <a:solidFill>
                  <a:schemeClr val="bg1"/>
                </a:solidFill>
              </a:rPr>
              <a:t>collider</a:t>
            </a:r>
            <a:endParaRPr lang="en-GB" sz="1200" dirty="0"/>
          </a:p>
        </p:txBody>
      </p:sp>
      <p:sp>
        <p:nvSpPr>
          <p:cNvPr id="45" name="TextBox 44">
            <a:extLst>
              <a:ext uri="{FF2B5EF4-FFF2-40B4-BE49-F238E27FC236}">
                <a16:creationId xmlns:a16="http://schemas.microsoft.com/office/drawing/2014/main" id="{CB00542C-5695-8BC4-6390-A61D0F30860A}"/>
              </a:ext>
            </a:extLst>
          </p:cNvPr>
          <p:cNvSpPr txBox="1"/>
          <p:nvPr/>
        </p:nvSpPr>
        <p:spPr>
          <a:xfrm>
            <a:off x="7176293" y="2117779"/>
            <a:ext cx="727341" cy="276999"/>
          </a:xfrm>
          <a:prstGeom prst="rect">
            <a:avLst/>
          </a:prstGeom>
          <a:noFill/>
        </p:spPr>
        <p:txBody>
          <a:bodyPr wrap="square" rtlCol="0">
            <a:spAutoFit/>
          </a:bodyPr>
          <a:lstStyle/>
          <a:p>
            <a:pPr algn="l"/>
            <a:r>
              <a:rPr lang="en-US" sz="1200" dirty="0">
                <a:solidFill>
                  <a:schemeClr val="bg1"/>
                </a:solidFill>
              </a:rPr>
              <a:t>booster</a:t>
            </a:r>
            <a:endParaRPr lang="en-GB" sz="1200" dirty="0"/>
          </a:p>
        </p:txBody>
      </p:sp>
      <p:sp>
        <p:nvSpPr>
          <p:cNvPr id="46" name="TextBox 45">
            <a:extLst>
              <a:ext uri="{FF2B5EF4-FFF2-40B4-BE49-F238E27FC236}">
                <a16:creationId xmlns:a16="http://schemas.microsoft.com/office/drawing/2014/main" id="{4A8B5343-FD97-210F-D6F2-A3ECC116D2F8}"/>
              </a:ext>
            </a:extLst>
          </p:cNvPr>
          <p:cNvSpPr txBox="1"/>
          <p:nvPr/>
        </p:nvSpPr>
        <p:spPr>
          <a:xfrm>
            <a:off x="6955388" y="3568353"/>
            <a:ext cx="727341" cy="276999"/>
          </a:xfrm>
          <a:prstGeom prst="rect">
            <a:avLst/>
          </a:prstGeom>
          <a:noFill/>
        </p:spPr>
        <p:txBody>
          <a:bodyPr wrap="square" rtlCol="0">
            <a:spAutoFit/>
          </a:bodyPr>
          <a:lstStyle/>
          <a:p>
            <a:pPr algn="l"/>
            <a:r>
              <a:rPr lang="en-US" sz="1200" dirty="0">
                <a:solidFill>
                  <a:schemeClr val="bg1"/>
                </a:solidFill>
              </a:rPr>
              <a:t>booster</a:t>
            </a:r>
            <a:endParaRPr lang="en-GB" sz="1200" dirty="0"/>
          </a:p>
        </p:txBody>
      </p:sp>
      <p:pic>
        <p:nvPicPr>
          <p:cNvPr id="6" name="Picture 5" descr="A green machine with wheels&#10;&#10;AI-generated content may be incorrect.">
            <a:extLst>
              <a:ext uri="{FF2B5EF4-FFF2-40B4-BE49-F238E27FC236}">
                <a16:creationId xmlns:a16="http://schemas.microsoft.com/office/drawing/2014/main" id="{090BADA8-0F1D-CE93-19D0-14E3A187E1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4542" y="1265127"/>
            <a:ext cx="4752528" cy="2330165"/>
          </a:xfrm>
          <a:prstGeom prst="rect">
            <a:avLst/>
          </a:prstGeom>
        </p:spPr>
      </p:pic>
      <p:sp>
        <p:nvSpPr>
          <p:cNvPr id="9" name="TextBox 8">
            <a:extLst>
              <a:ext uri="{FF2B5EF4-FFF2-40B4-BE49-F238E27FC236}">
                <a16:creationId xmlns:a16="http://schemas.microsoft.com/office/drawing/2014/main" id="{8BDD8F60-A6A3-31D7-167A-4DE2F591A15D}"/>
              </a:ext>
            </a:extLst>
          </p:cNvPr>
          <p:cNvSpPr txBox="1"/>
          <p:nvPr/>
        </p:nvSpPr>
        <p:spPr>
          <a:xfrm>
            <a:off x="3964565" y="1408174"/>
            <a:ext cx="1460945" cy="307777"/>
          </a:xfrm>
          <a:prstGeom prst="rect">
            <a:avLst/>
          </a:prstGeom>
          <a:noFill/>
        </p:spPr>
        <p:txBody>
          <a:bodyPr wrap="square" rtlCol="0">
            <a:spAutoFit/>
          </a:bodyPr>
          <a:lstStyle/>
          <a:p>
            <a:pPr algn="l"/>
            <a:r>
              <a:rPr lang="en-US" sz="1400" dirty="0">
                <a:solidFill>
                  <a:srgbClr val="00B0F0"/>
                </a:solidFill>
              </a:rPr>
              <a:t>HOMs</a:t>
            </a:r>
            <a:endParaRPr lang="en-GB" sz="1400" dirty="0">
              <a:solidFill>
                <a:srgbClr val="00B0F0"/>
              </a:solidFill>
            </a:endParaRPr>
          </a:p>
        </p:txBody>
      </p:sp>
      <p:cxnSp>
        <p:nvCxnSpPr>
          <p:cNvPr id="12" name="Straight Arrow Connector 11">
            <a:extLst>
              <a:ext uri="{FF2B5EF4-FFF2-40B4-BE49-F238E27FC236}">
                <a16:creationId xmlns:a16="http://schemas.microsoft.com/office/drawing/2014/main" id="{C2BAF198-A46A-6E09-FB11-B5DB537247EB}"/>
              </a:ext>
            </a:extLst>
          </p:cNvPr>
          <p:cNvCxnSpPr/>
          <p:nvPr/>
        </p:nvCxnSpPr>
        <p:spPr>
          <a:xfrm flipH="1">
            <a:off x="3655037" y="1633786"/>
            <a:ext cx="340899" cy="217884"/>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940E1DF-C960-4C67-8C56-F43FA584E219}"/>
              </a:ext>
            </a:extLst>
          </p:cNvPr>
          <p:cNvSpPr txBox="1"/>
          <p:nvPr/>
        </p:nvSpPr>
        <p:spPr>
          <a:xfrm>
            <a:off x="2472326" y="3132870"/>
            <a:ext cx="672711" cy="307777"/>
          </a:xfrm>
          <a:prstGeom prst="rect">
            <a:avLst/>
          </a:prstGeom>
          <a:noFill/>
        </p:spPr>
        <p:txBody>
          <a:bodyPr wrap="square" rtlCol="0">
            <a:spAutoFit/>
          </a:bodyPr>
          <a:lstStyle/>
          <a:p>
            <a:pPr algn="l"/>
            <a:r>
              <a:rPr lang="en-US" sz="1400" dirty="0">
                <a:solidFill>
                  <a:srgbClr val="00B0F0"/>
                </a:solidFill>
              </a:rPr>
              <a:t>FPC</a:t>
            </a:r>
            <a:endParaRPr lang="en-GB" sz="1400" dirty="0">
              <a:solidFill>
                <a:srgbClr val="00B0F0"/>
              </a:solidFill>
            </a:endParaRPr>
          </a:p>
        </p:txBody>
      </p:sp>
      <p:cxnSp>
        <p:nvCxnSpPr>
          <p:cNvPr id="14" name="Straight Arrow Connector 13">
            <a:extLst>
              <a:ext uri="{FF2B5EF4-FFF2-40B4-BE49-F238E27FC236}">
                <a16:creationId xmlns:a16="http://schemas.microsoft.com/office/drawing/2014/main" id="{3DC36DAA-B5DF-5410-AFF3-7BD4C518A961}"/>
              </a:ext>
            </a:extLst>
          </p:cNvPr>
          <p:cNvCxnSpPr>
            <a:cxnSpLocks/>
          </p:cNvCxnSpPr>
          <p:nvPr/>
        </p:nvCxnSpPr>
        <p:spPr>
          <a:xfrm flipV="1">
            <a:off x="2771800" y="2774643"/>
            <a:ext cx="504056" cy="374817"/>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CB9D7DA-7A63-A1AE-1490-87CFC03D1B0E}"/>
              </a:ext>
            </a:extLst>
          </p:cNvPr>
          <p:cNvSpPr txBox="1"/>
          <p:nvPr/>
        </p:nvSpPr>
        <p:spPr>
          <a:xfrm>
            <a:off x="5716457" y="2848405"/>
            <a:ext cx="1460945" cy="523220"/>
          </a:xfrm>
          <a:prstGeom prst="rect">
            <a:avLst/>
          </a:prstGeom>
          <a:noFill/>
        </p:spPr>
        <p:txBody>
          <a:bodyPr wrap="square" rtlCol="0">
            <a:spAutoFit/>
          </a:bodyPr>
          <a:lstStyle/>
          <a:p>
            <a:pPr algn="l"/>
            <a:r>
              <a:rPr lang="en-US" sz="1400" dirty="0">
                <a:solidFill>
                  <a:srgbClr val="00B0F0"/>
                </a:solidFill>
              </a:rPr>
              <a:t>Sector valves</a:t>
            </a:r>
          </a:p>
          <a:p>
            <a:pPr algn="l"/>
            <a:r>
              <a:rPr lang="en-US" sz="1400" dirty="0">
                <a:solidFill>
                  <a:srgbClr val="00B0F0"/>
                </a:solidFill>
              </a:rPr>
              <a:t>&amp; pumping</a:t>
            </a:r>
            <a:endParaRPr lang="en-GB" sz="1400" dirty="0">
              <a:solidFill>
                <a:srgbClr val="00B0F0"/>
              </a:solidFill>
            </a:endParaRPr>
          </a:p>
        </p:txBody>
      </p:sp>
      <p:cxnSp>
        <p:nvCxnSpPr>
          <p:cNvPr id="19" name="Straight Arrow Connector 18">
            <a:extLst>
              <a:ext uri="{FF2B5EF4-FFF2-40B4-BE49-F238E27FC236}">
                <a16:creationId xmlns:a16="http://schemas.microsoft.com/office/drawing/2014/main" id="{2B337A85-816E-9B5C-E544-BCF20C3D9E42}"/>
              </a:ext>
            </a:extLst>
          </p:cNvPr>
          <p:cNvCxnSpPr>
            <a:cxnSpLocks/>
            <a:stCxn id="18" idx="1"/>
          </p:cNvCxnSpPr>
          <p:nvPr/>
        </p:nvCxnSpPr>
        <p:spPr>
          <a:xfrm flipH="1" flipV="1">
            <a:off x="5480480" y="2848405"/>
            <a:ext cx="235977" cy="26161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30E7302-49E9-352C-951F-E838BA2DF7B5}"/>
              </a:ext>
            </a:extLst>
          </p:cNvPr>
          <p:cNvSpPr txBox="1"/>
          <p:nvPr/>
        </p:nvSpPr>
        <p:spPr>
          <a:xfrm>
            <a:off x="5045918" y="1708440"/>
            <a:ext cx="1460945" cy="307777"/>
          </a:xfrm>
          <a:prstGeom prst="rect">
            <a:avLst/>
          </a:prstGeom>
          <a:noFill/>
        </p:spPr>
        <p:txBody>
          <a:bodyPr wrap="square" rtlCol="0">
            <a:spAutoFit/>
          </a:bodyPr>
          <a:lstStyle/>
          <a:p>
            <a:pPr algn="l"/>
            <a:r>
              <a:rPr lang="en-US" sz="1400" dirty="0">
                <a:solidFill>
                  <a:srgbClr val="00B0F0"/>
                </a:solidFill>
              </a:rPr>
              <a:t>6 cell cavities</a:t>
            </a:r>
            <a:endParaRPr lang="en-GB" sz="1400" dirty="0">
              <a:solidFill>
                <a:srgbClr val="00B0F0"/>
              </a:solidFill>
            </a:endParaRPr>
          </a:p>
        </p:txBody>
      </p:sp>
      <p:cxnSp>
        <p:nvCxnSpPr>
          <p:cNvPr id="25" name="Straight Arrow Connector 24">
            <a:extLst>
              <a:ext uri="{FF2B5EF4-FFF2-40B4-BE49-F238E27FC236}">
                <a16:creationId xmlns:a16="http://schemas.microsoft.com/office/drawing/2014/main" id="{6A78AB71-D824-C085-47F3-BEE47F155FAA}"/>
              </a:ext>
            </a:extLst>
          </p:cNvPr>
          <p:cNvCxnSpPr>
            <a:cxnSpLocks/>
            <a:stCxn id="23" idx="1"/>
          </p:cNvCxnSpPr>
          <p:nvPr/>
        </p:nvCxnSpPr>
        <p:spPr>
          <a:xfrm flipH="1">
            <a:off x="4211960" y="1862329"/>
            <a:ext cx="833958" cy="80047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AF128EF-A4AA-3244-C0C3-13A4CCE29574}"/>
              </a:ext>
            </a:extLst>
          </p:cNvPr>
          <p:cNvSpPr txBox="1"/>
          <p:nvPr/>
        </p:nvSpPr>
        <p:spPr>
          <a:xfrm>
            <a:off x="3034681" y="1347406"/>
            <a:ext cx="1460945" cy="307777"/>
          </a:xfrm>
          <a:prstGeom prst="rect">
            <a:avLst/>
          </a:prstGeom>
          <a:noFill/>
        </p:spPr>
        <p:txBody>
          <a:bodyPr wrap="square" rtlCol="0">
            <a:spAutoFit/>
          </a:bodyPr>
          <a:lstStyle/>
          <a:p>
            <a:pPr algn="l"/>
            <a:r>
              <a:rPr lang="en-US" sz="1400" dirty="0">
                <a:solidFill>
                  <a:srgbClr val="00B0F0"/>
                </a:solidFill>
              </a:rPr>
              <a:t>He tank</a:t>
            </a:r>
            <a:endParaRPr lang="en-GB" sz="1400" dirty="0">
              <a:solidFill>
                <a:srgbClr val="00B0F0"/>
              </a:solidFill>
            </a:endParaRPr>
          </a:p>
        </p:txBody>
      </p:sp>
      <p:cxnSp>
        <p:nvCxnSpPr>
          <p:cNvPr id="29" name="Straight Arrow Connector 28">
            <a:extLst>
              <a:ext uri="{FF2B5EF4-FFF2-40B4-BE49-F238E27FC236}">
                <a16:creationId xmlns:a16="http://schemas.microsoft.com/office/drawing/2014/main" id="{2B39FD8C-A36C-7911-CB22-27C4EF583986}"/>
              </a:ext>
            </a:extLst>
          </p:cNvPr>
          <p:cNvCxnSpPr>
            <a:cxnSpLocks/>
          </p:cNvCxnSpPr>
          <p:nvPr/>
        </p:nvCxnSpPr>
        <p:spPr>
          <a:xfrm flipH="1">
            <a:off x="2998327" y="1588120"/>
            <a:ext cx="104293" cy="754772"/>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20A2FD6-1EE9-1B9E-BFB7-0E76027F9F7F}"/>
              </a:ext>
            </a:extLst>
          </p:cNvPr>
          <p:cNvSpPr txBox="1"/>
          <p:nvPr/>
        </p:nvSpPr>
        <p:spPr>
          <a:xfrm>
            <a:off x="1875774" y="1194277"/>
            <a:ext cx="1460945" cy="307777"/>
          </a:xfrm>
          <a:prstGeom prst="rect">
            <a:avLst/>
          </a:prstGeom>
          <a:noFill/>
        </p:spPr>
        <p:txBody>
          <a:bodyPr wrap="square" rtlCol="0">
            <a:spAutoFit/>
          </a:bodyPr>
          <a:lstStyle/>
          <a:p>
            <a:pPr algn="l"/>
            <a:r>
              <a:rPr lang="en-US" sz="1400" dirty="0">
                <a:solidFill>
                  <a:srgbClr val="00B0F0"/>
                </a:solidFill>
              </a:rPr>
              <a:t>2 phase pipe</a:t>
            </a:r>
            <a:endParaRPr lang="en-GB" sz="1400" dirty="0">
              <a:solidFill>
                <a:srgbClr val="00B0F0"/>
              </a:solidFill>
            </a:endParaRPr>
          </a:p>
        </p:txBody>
      </p:sp>
      <p:cxnSp>
        <p:nvCxnSpPr>
          <p:cNvPr id="39" name="Straight Arrow Connector 38">
            <a:extLst>
              <a:ext uri="{FF2B5EF4-FFF2-40B4-BE49-F238E27FC236}">
                <a16:creationId xmlns:a16="http://schemas.microsoft.com/office/drawing/2014/main" id="{C3AFBE0E-B923-CA6B-63F8-5A67E3D99C20}"/>
              </a:ext>
            </a:extLst>
          </p:cNvPr>
          <p:cNvCxnSpPr>
            <a:cxnSpLocks/>
          </p:cNvCxnSpPr>
          <p:nvPr/>
        </p:nvCxnSpPr>
        <p:spPr>
          <a:xfrm flipH="1">
            <a:off x="2293355" y="1517819"/>
            <a:ext cx="197310" cy="37738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21F3BDD2-84F3-B006-7A65-7040F5916A6C}"/>
              </a:ext>
            </a:extLst>
          </p:cNvPr>
          <p:cNvSpPr txBox="1"/>
          <p:nvPr/>
        </p:nvSpPr>
        <p:spPr>
          <a:xfrm>
            <a:off x="931065" y="2655963"/>
            <a:ext cx="1460945" cy="307777"/>
          </a:xfrm>
          <a:prstGeom prst="rect">
            <a:avLst/>
          </a:prstGeom>
          <a:noFill/>
        </p:spPr>
        <p:txBody>
          <a:bodyPr wrap="square" rtlCol="0">
            <a:spAutoFit/>
          </a:bodyPr>
          <a:lstStyle/>
          <a:p>
            <a:pPr algn="l"/>
            <a:r>
              <a:rPr lang="en-US" sz="1400" dirty="0">
                <a:solidFill>
                  <a:srgbClr val="00B0F0"/>
                </a:solidFill>
              </a:rPr>
              <a:t>Filling line</a:t>
            </a:r>
            <a:endParaRPr lang="en-GB" sz="1400" dirty="0">
              <a:solidFill>
                <a:srgbClr val="00B0F0"/>
              </a:solidFill>
            </a:endParaRPr>
          </a:p>
        </p:txBody>
      </p:sp>
      <p:cxnSp>
        <p:nvCxnSpPr>
          <p:cNvPr id="47" name="Straight Arrow Connector 46">
            <a:extLst>
              <a:ext uri="{FF2B5EF4-FFF2-40B4-BE49-F238E27FC236}">
                <a16:creationId xmlns:a16="http://schemas.microsoft.com/office/drawing/2014/main" id="{A570D89E-FE0C-8294-9B9C-0F41D96D95F6}"/>
              </a:ext>
            </a:extLst>
          </p:cNvPr>
          <p:cNvCxnSpPr>
            <a:cxnSpLocks/>
          </p:cNvCxnSpPr>
          <p:nvPr/>
        </p:nvCxnSpPr>
        <p:spPr>
          <a:xfrm flipV="1">
            <a:off x="1883055" y="2551350"/>
            <a:ext cx="908566" cy="227159"/>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35353C38-F667-1BE8-D5AF-597FBDCD5A4B}"/>
              </a:ext>
            </a:extLst>
          </p:cNvPr>
          <p:cNvSpPr txBox="1"/>
          <p:nvPr/>
        </p:nvSpPr>
        <p:spPr>
          <a:xfrm>
            <a:off x="4844686" y="1358366"/>
            <a:ext cx="1460945" cy="307777"/>
          </a:xfrm>
          <a:prstGeom prst="rect">
            <a:avLst/>
          </a:prstGeom>
          <a:noFill/>
        </p:spPr>
        <p:txBody>
          <a:bodyPr wrap="square" rtlCol="0">
            <a:spAutoFit/>
          </a:bodyPr>
          <a:lstStyle/>
          <a:p>
            <a:pPr algn="l"/>
            <a:r>
              <a:rPr lang="en-US" sz="1400" dirty="0">
                <a:solidFill>
                  <a:srgbClr val="00B0F0"/>
                </a:solidFill>
              </a:rPr>
              <a:t>Jumper</a:t>
            </a:r>
            <a:endParaRPr lang="en-GB" sz="1400" dirty="0">
              <a:solidFill>
                <a:srgbClr val="00B0F0"/>
              </a:solidFill>
            </a:endParaRPr>
          </a:p>
        </p:txBody>
      </p:sp>
      <p:cxnSp>
        <p:nvCxnSpPr>
          <p:cNvPr id="49" name="Straight Arrow Connector 48">
            <a:extLst>
              <a:ext uri="{FF2B5EF4-FFF2-40B4-BE49-F238E27FC236}">
                <a16:creationId xmlns:a16="http://schemas.microsoft.com/office/drawing/2014/main" id="{0FD357C6-B172-6693-92EA-2E0EC8BD71E5}"/>
              </a:ext>
            </a:extLst>
          </p:cNvPr>
          <p:cNvCxnSpPr>
            <a:cxnSpLocks/>
          </p:cNvCxnSpPr>
          <p:nvPr/>
        </p:nvCxnSpPr>
        <p:spPr>
          <a:xfrm flipH="1">
            <a:off x="4433963" y="1628415"/>
            <a:ext cx="503019" cy="52895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F25447D-2D93-C75B-41EA-D489205BEBD1}"/>
              </a:ext>
            </a:extLst>
          </p:cNvPr>
          <p:cNvSpPr txBox="1"/>
          <p:nvPr/>
        </p:nvSpPr>
        <p:spPr>
          <a:xfrm>
            <a:off x="5176397" y="4610536"/>
            <a:ext cx="1080120" cy="461665"/>
          </a:xfrm>
          <a:prstGeom prst="rect">
            <a:avLst/>
          </a:prstGeom>
          <a:noFill/>
        </p:spPr>
        <p:txBody>
          <a:bodyPr wrap="square" rtlCol="0">
            <a:spAutoFit/>
          </a:bodyPr>
          <a:lstStyle/>
          <a:p>
            <a:pPr algn="l"/>
            <a:r>
              <a:rPr lang="en-US" sz="1200" dirty="0"/>
              <a:t>LHC/CRAB design</a:t>
            </a:r>
            <a:endParaRPr lang="en-GB" sz="1200" dirty="0"/>
          </a:p>
        </p:txBody>
      </p:sp>
      <p:sp>
        <p:nvSpPr>
          <p:cNvPr id="57" name="TextBox 56">
            <a:extLst>
              <a:ext uri="{FF2B5EF4-FFF2-40B4-BE49-F238E27FC236}">
                <a16:creationId xmlns:a16="http://schemas.microsoft.com/office/drawing/2014/main" id="{68B4148D-9AB8-7D3D-8BB0-F1E40AAB4B96}"/>
              </a:ext>
            </a:extLst>
          </p:cNvPr>
          <p:cNvSpPr txBox="1"/>
          <p:nvPr/>
        </p:nvSpPr>
        <p:spPr>
          <a:xfrm>
            <a:off x="6155258" y="2532618"/>
            <a:ext cx="1532237" cy="215444"/>
          </a:xfrm>
          <a:prstGeom prst="rect">
            <a:avLst/>
          </a:prstGeom>
          <a:noFill/>
        </p:spPr>
        <p:txBody>
          <a:bodyPr wrap="square">
            <a:spAutoFit/>
          </a:bodyPr>
          <a:lstStyle/>
          <a:p>
            <a:pPr algn="l"/>
            <a:r>
              <a:rPr lang="en-US" sz="800" dirty="0">
                <a:solidFill>
                  <a:srgbClr val="1B3C70"/>
                </a:solidFill>
              </a:rPr>
              <a:t>RF design by S. Gorgi Zadeh</a:t>
            </a:r>
          </a:p>
        </p:txBody>
      </p:sp>
      <p:sp>
        <p:nvSpPr>
          <p:cNvPr id="58" name="TextBox 57">
            <a:extLst>
              <a:ext uri="{FF2B5EF4-FFF2-40B4-BE49-F238E27FC236}">
                <a16:creationId xmlns:a16="http://schemas.microsoft.com/office/drawing/2014/main" id="{991A657D-32E6-4525-D842-A890C73A587E}"/>
              </a:ext>
            </a:extLst>
          </p:cNvPr>
          <p:cNvSpPr txBox="1"/>
          <p:nvPr/>
        </p:nvSpPr>
        <p:spPr>
          <a:xfrm>
            <a:off x="7793499" y="3315554"/>
            <a:ext cx="1256902" cy="1446550"/>
          </a:xfrm>
          <a:prstGeom prst="rect">
            <a:avLst/>
          </a:prstGeom>
          <a:solidFill>
            <a:srgbClr val="FFC000"/>
          </a:solidFill>
        </p:spPr>
        <p:txBody>
          <a:bodyPr wrap="square" lIns="91440" tIns="45720" rIns="91440" bIns="45720" rtlCol="0" anchor="t">
            <a:spAutoFit/>
          </a:bodyPr>
          <a:lstStyle/>
          <a:p>
            <a:r>
              <a:rPr lang="en-US" sz="1100" dirty="0"/>
              <a:t>Further details in K. </a:t>
            </a:r>
            <a:r>
              <a:rPr lang="en-US" sz="1100" dirty="0" err="1"/>
              <a:t>Canderan’s</a:t>
            </a:r>
            <a:r>
              <a:rPr lang="en-US" sz="1100" dirty="0"/>
              <a:t> presentation ''</a:t>
            </a:r>
            <a:r>
              <a:rPr lang="en-GB" sz="1100" dirty="0">
                <a:effectLst/>
                <a:latin typeface="Aptos" panose="020B0004020202020204" pitchFamily="34" charset="0"/>
                <a:ea typeface="Aptos" panose="020B0004020202020204" pitchFamily="34" charset="0"/>
                <a:cs typeface="Times New Roman" panose="02020603050405020304" pitchFamily="18" charset="0"/>
              </a:rPr>
              <a:t>SRF 400 &amp; 800 MH</a:t>
            </a:r>
            <a:r>
              <a:rPr lang="en-GB" sz="1100" cap="none" dirty="0">
                <a:effectLst/>
                <a:latin typeface="Aptos" panose="020B0004020202020204" pitchFamily="34" charset="0"/>
                <a:ea typeface="Aptos" panose="020B0004020202020204" pitchFamily="34" charset="0"/>
                <a:cs typeface="Times New Roman" panose="02020603050405020304" pitchFamily="18" charset="0"/>
              </a:rPr>
              <a:t>z</a:t>
            </a:r>
            <a:r>
              <a:rPr lang="en-GB" sz="1100" dirty="0">
                <a:effectLst/>
                <a:latin typeface="Aptos" panose="020B0004020202020204" pitchFamily="34" charset="0"/>
                <a:ea typeface="Aptos" panose="020B0004020202020204" pitchFamily="34" charset="0"/>
                <a:cs typeface="Times New Roman" panose="02020603050405020304" pitchFamily="18" charset="0"/>
              </a:rPr>
              <a:t> cryomodules: </a:t>
            </a:r>
            <a:r>
              <a:rPr lang="en-GB" sz="1100" cap="none" dirty="0">
                <a:latin typeface="Aptos" panose="020B0004020202020204" pitchFamily="34" charset="0"/>
                <a:ea typeface="Aptos" panose="020B0004020202020204" pitchFamily="34" charset="0"/>
                <a:cs typeface="Times New Roman" panose="02020603050405020304" pitchFamily="18" charset="0"/>
              </a:rPr>
              <a:t>D</a:t>
            </a:r>
            <a:r>
              <a:rPr lang="en-GB" sz="1100" cap="none" dirty="0">
                <a:effectLst/>
                <a:latin typeface="Aptos" panose="020B0004020202020204" pitchFamily="34" charset="0"/>
                <a:ea typeface="Aptos" panose="020B0004020202020204" pitchFamily="34" charset="0"/>
                <a:cs typeface="Times New Roman" panose="02020603050405020304" pitchFamily="18" charset="0"/>
              </a:rPr>
              <a:t>esign evolution and future work</a:t>
            </a:r>
            <a:r>
              <a:rPr lang="en-US" sz="1100" cap="none" dirty="0">
                <a:effectLst/>
                <a:latin typeface="Aptos" panose="020B0004020202020204" pitchFamily="34" charset="0"/>
                <a:ea typeface="Aptos" panose="020B0004020202020204" pitchFamily="34" charset="0"/>
                <a:cs typeface="Times New Roman" panose="02020603050405020304" pitchFamily="18" charset="0"/>
              </a:rPr>
              <a:t>”</a:t>
            </a:r>
            <a:endParaRPr lang="en-GB" sz="1100" dirty="0"/>
          </a:p>
        </p:txBody>
      </p:sp>
      <p:sp>
        <p:nvSpPr>
          <p:cNvPr id="61" name="TextBox 60">
            <a:extLst>
              <a:ext uri="{FF2B5EF4-FFF2-40B4-BE49-F238E27FC236}">
                <a16:creationId xmlns:a16="http://schemas.microsoft.com/office/drawing/2014/main" id="{1A866F68-944B-3AB1-EB6E-01406ABB48E3}"/>
              </a:ext>
            </a:extLst>
          </p:cNvPr>
          <p:cNvSpPr txBox="1"/>
          <p:nvPr/>
        </p:nvSpPr>
        <p:spPr>
          <a:xfrm>
            <a:off x="1483765" y="2848405"/>
            <a:ext cx="1157216" cy="461665"/>
          </a:xfrm>
          <a:prstGeom prst="rect">
            <a:avLst/>
          </a:prstGeom>
          <a:solidFill>
            <a:schemeClr val="accent2"/>
          </a:solidFill>
        </p:spPr>
        <p:txBody>
          <a:bodyPr wrap="square" rtlCol="0">
            <a:spAutoFit/>
          </a:bodyPr>
          <a:lstStyle/>
          <a:p>
            <a:pPr algn="l"/>
            <a:r>
              <a:rPr lang="en-US" sz="1200" dirty="0"/>
              <a:t>Horizontal FPC from side</a:t>
            </a:r>
            <a:endParaRPr lang="en-GB" sz="1200" dirty="0"/>
          </a:p>
        </p:txBody>
      </p:sp>
      <p:cxnSp>
        <p:nvCxnSpPr>
          <p:cNvPr id="63" name="Straight Arrow Connector 62">
            <a:extLst>
              <a:ext uri="{FF2B5EF4-FFF2-40B4-BE49-F238E27FC236}">
                <a16:creationId xmlns:a16="http://schemas.microsoft.com/office/drawing/2014/main" id="{74ECFDDF-6E3F-FFEB-F425-28FB7975FFD0}"/>
              </a:ext>
            </a:extLst>
          </p:cNvPr>
          <p:cNvCxnSpPr/>
          <p:nvPr/>
        </p:nvCxnSpPr>
        <p:spPr>
          <a:xfrm flipV="1">
            <a:off x="2578939" y="2646484"/>
            <a:ext cx="875273" cy="20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36A63A3E-ECA4-B6CF-0596-78E2AB262A9F}"/>
              </a:ext>
            </a:extLst>
          </p:cNvPr>
          <p:cNvSpPr txBox="1"/>
          <p:nvPr/>
        </p:nvSpPr>
        <p:spPr>
          <a:xfrm>
            <a:off x="6270355" y="4329334"/>
            <a:ext cx="1427721" cy="646331"/>
          </a:xfrm>
          <a:prstGeom prst="rect">
            <a:avLst/>
          </a:prstGeom>
          <a:noFill/>
        </p:spPr>
        <p:txBody>
          <a:bodyPr wrap="square" rtlCol="0">
            <a:spAutoFit/>
          </a:bodyPr>
          <a:lstStyle/>
          <a:p>
            <a:pPr algn="l"/>
            <a:r>
              <a:rPr lang="en-US" sz="1200" dirty="0"/>
              <a:t>Same supporting structure and insertion scheme</a:t>
            </a:r>
            <a:endParaRPr lang="en-GB" sz="1000" dirty="0"/>
          </a:p>
        </p:txBody>
      </p:sp>
      <p:pic>
        <p:nvPicPr>
          <p:cNvPr id="16" name="Picture 15">
            <a:extLst>
              <a:ext uri="{FF2B5EF4-FFF2-40B4-BE49-F238E27FC236}">
                <a16:creationId xmlns:a16="http://schemas.microsoft.com/office/drawing/2014/main" id="{9B5C9D4D-49EE-49E9-0CBB-409C82FC6E15}"/>
              </a:ext>
            </a:extLst>
          </p:cNvPr>
          <p:cNvPicPr>
            <a:picLocks noChangeAspect="1"/>
          </p:cNvPicPr>
          <p:nvPr/>
        </p:nvPicPr>
        <p:blipFill>
          <a:blip r:embed="rId8"/>
          <a:stretch>
            <a:fillRect/>
          </a:stretch>
        </p:blipFill>
        <p:spPr>
          <a:xfrm>
            <a:off x="6256517" y="3497695"/>
            <a:ext cx="1284123" cy="829329"/>
          </a:xfrm>
          <a:prstGeom prst="rect">
            <a:avLst/>
          </a:prstGeom>
        </p:spPr>
      </p:pic>
      <p:cxnSp>
        <p:nvCxnSpPr>
          <p:cNvPr id="15" name="Straight Arrow Connector 14">
            <a:extLst>
              <a:ext uri="{FF2B5EF4-FFF2-40B4-BE49-F238E27FC236}">
                <a16:creationId xmlns:a16="http://schemas.microsoft.com/office/drawing/2014/main" id="{F2946195-C72F-BE8C-19F0-A83FDCF9F1A5}"/>
              </a:ext>
            </a:extLst>
          </p:cNvPr>
          <p:cNvCxnSpPr>
            <a:stCxn id="6" idx="1"/>
          </p:cNvCxnSpPr>
          <p:nvPr/>
        </p:nvCxnSpPr>
        <p:spPr>
          <a:xfrm>
            <a:off x="844542" y="2430210"/>
            <a:ext cx="4159506" cy="13656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951D45E-F09F-9E54-220B-3A444597C0B9}"/>
              </a:ext>
            </a:extLst>
          </p:cNvPr>
          <p:cNvSpPr txBox="1"/>
          <p:nvPr/>
        </p:nvSpPr>
        <p:spPr>
          <a:xfrm>
            <a:off x="139570" y="2254118"/>
            <a:ext cx="1152391" cy="276999"/>
          </a:xfrm>
          <a:prstGeom prst="rect">
            <a:avLst/>
          </a:prstGeom>
          <a:noFill/>
        </p:spPr>
        <p:txBody>
          <a:bodyPr wrap="square" rtlCol="0">
            <a:spAutoFit/>
          </a:bodyPr>
          <a:lstStyle/>
          <a:p>
            <a:pPr algn="l"/>
            <a:r>
              <a:rPr lang="en-US" sz="1200" dirty="0"/>
              <a:t>10.25 m</a:t>
            </a:r>
            <a:endParaRPr lang="en-GB" sz="1200" dirty="0"/>
          </a:p>
        </p:txBody>
      </p:sp>
    </p:spTree>
    <p:extLst>
      <p:ext uri="{BB962C8B-B14F-4D97-AF65-F5344CB8AC3E}">
        <p14:creationId xmlns:p14="http://schemas.microsoft.com/office/powerpoint/2010/main" val="77341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AA02F0-981F-20D5-DCE0-5CA4565E132F}"/>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459935F-73D0-A029-996C-857D44C1CEAE}"/>
              </a:ext>
            </a:extLst>
          </p:cNvPr>
          <p:cNvPicPr>
            <a:picLocks noChangeAspect="1"/>
          </p:cNvPicPr>
          <p:nvPr/>
        </p:nvPicPr>
        <p:blipFill>
          <a:blip r:embed="rId2"/>
          <a:stretch>
            <a:fillRect/>
          </a:stretch>
        </p:blipFill>
        <p:spPr>
          <a:xfrm>
            <a:off x="376560" y="1579504"/>
            <a:ext cx="3303486" cy="3113477"/>
          </a:xfrm>
          <a:prstGeom prst="rect">
            <a:avLst/>
          </a:prstGeom>
        </p:spPr>
      </p:pic>
      <p:sp>
        <p:nvSpPr>
          <p:cNvPr id="3" name="Foliennummernplatzhalter 2">
            <a:extLst>
              <a:ext uri="{FF2B5EF4-FFF2-40B4-BE49-F238E27FC236}">
                <a16:creationId xmlns:a16="http://schemas.microsoft.com/office/drawing/2014/main" id="{3108C099-1C7D-D4B9-D913-0563A6605AC6}"/>
              </a:ext>
            </a:extLst>
          </p:cNvPr>
          <p:cNvSpPr>
            <a:spLocks noGrp="1"/>
          </p:cNvSpPr>
          <p:nvPr>
            <p:ph type="sldNum" sz="quarter" idx="10"/>
          </p:nvPr>
        </p:nvSpPr>
        <p:spPr>
          <a:xfrm>
            <a:off x="8869060" y="97423"/>
            <a:ext cx="289479" cy="170071"/>
          </a:xfrm>
        </p:spPr>
        <p:txBody>
          <a:bodyPr/>
          <a:lstStyle/>
          <a:p>
            <a:fld id="{88A1DFE4-5FC5-43BD-BB7E-75EAD82B965F}" type="slidenum">
              <a:rPr lang="de-AT" smtClean="0"/>
              <a:pPr/>
              <a:t>8</a:t>
            </a:fld>
            <a:endParaRPr lang="de-AT" dirty="0"/>
          </a:p>
        </p:txBody>
      </p:sp>
      <p:pic>
        <p:nvPicPr>
          <p:cNvPr id="10" name="Picture 9">
            <a:extLst>
              <a:ext uri="{FF2B5EF4-FFF2-40B4-BE49-F238E27FC236}">
                <a16:creationId xmlns:a16="http://schemas.microsoft.com/office/drawing/2014/main" id="{B84FD620-B0C6-25B5-1A5F-0E82B4D233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5351" y="0"/>
            <a:ext cx="792857" cy="347834"/>
          </a:xfrm>
          <a:prstGeom prst="rect">
            <a:avLst/>
          </a:prstGeom>
        </p:spPr>
      </p:pic>
      <p:sp>
        <p:nvSpPr>
          <p:cNvPr id="2" name="Textfeld 4">
            <a:extLst>
              <a:ext uri="{FF2B5EF4-FFF2-40B4-BE49-F238E27FC236}">
                <a16:creationId xmlns:a16="http://schemas.microsoft.com/office/drawing/2014/main" id="{0FD9BBA1-BFB0-909E-FE3C-E8E819980FDA}"/>
              </a:ext>
            </a:extLst>
          </p:cNvPr>
          <p:cNvSpPr txBox="1"/>
          <p:nvPr/>
        </p:nvSpPr>
        <p:spPr>
          <a:xfrm>
            <a:off x="1208649" y="47560"/>
            <a:ext cx="2038500" cy="170071"/>
          </a:xfrm>
          <a:prstGeom prst="rect">
            <a:avLst/>
          </a:prstGeom>
          <a:noFill/>
        </p:spPr>
        <p:txBody>
          <a:bodyPr wrap="square" rtlCol="0">
            <a:noAutofit/>
          </a:bodyPr>
          <a:lstStyle/>
          <a:p>
            <a:pPr>
              <a:lnSpc>
                <a:spcPts val="1238"/>
              </a:lnSpc>
            </a:pPr>
            <a:r>
              <a:rPr lang="en-US" sz="900" dirty="0">
                <a:solidFill>
                  <a:schemeClr val="bg1"/>
                </a:solidFill>
              </a:rPr>
              <a:t>20.05.2025 / FCC Week</a:t>
            </a:r>
            <a:endParaRPr lang="de-AT" sz="900" dirty="0">
              <a:solidFill>
                <a:schemeClr val="bg1"/>
              </a:solidFill>
            </a:endParaRPr>
          </a:p>
        </p:txBody>
      </p:sp>
      <p:sp>
        <p:nvSpPr>
          <p:cNvPr id="35" name="TextBox 34">
            <a:extLst>
              <a:ext uri="{FF2B5EF4-FFF2-40B4-BE49-F238E27FC236}">
                <a16:creationId xmlns:a16="http://schemas.microsoft.com/office/drawing/2014/main" id="{30F89A5C-787A-733A-B7CC-E66A0B11C5D3}"/>
              </a:ext>
            </a:extLst>
          </p:cNvPr>
          <p:cNvSpPr txBox="1"/>
          <p:nvPr/>
        </p:nvSpPr>
        <p:spPr>
          <a:xfrm>
            <a:off x="97112" y="6911"/>
            <a:ext cx="6427889" cy="400110"/>
          </a:xfrm>
          <a:prstGeom prst="rect">
            <a:avLst/>
          </a:prstGeom>
          <a:noFill/>
        </p:spPr>
        <p:txBody>
          <a:bodyPr wrap="square">
            <a:spAutoFit/>
          </a:bodyPr>
          <a:lstStyle/>
          <a:p>
            <a:pPr algn="l"/>
            <a:r>
              <a:rPr lang="en-US" sz="2000" dirty="0"/>
              <a:t>1 - CM design and assumptions for feasibility study</a:t>
            </a:r>
          </a:p>
        </p:txBody>
      </p:sp>
      <p:pic>
        <p:nvPicPr>
          <p:cNvPr id="11" name="Picture 10">
            <a:extLst>
              <a:ext uri="{FF2B5EF4-FFF2-40B4-BE49-F238E27FC236}">
                <a16:creationId xmlns:a16="http://schemas.microsoft.com/office/drawing/2014/main" id="{8E198A88-24F4-BE9A-814E-BDBC7B881CD5}"/>
              </a:ext>
            </a:extLst>
          </p:cNvPr>
          <p:cNvPicPr>
            <a:picLocks noChangeAspect="1"/>
          </p:cNvPicPr>
          <p:nvPr/>
        </p:nvPicPr>
        <p:blipFill>
          <a:blip r:embed="rId4"/>
          <a:srcRect l="51182"/>
          <a:stretch/>
        </p:blipFill>
        <p:spPr>
          <a:xfrm>
            <a:off x="4650940" y="915566"/>
            <a:ext cx="3259480" cy="3833002"/>
          </a:xfrm>
          <a:prstGeom prst="rect">
            <a:avLst/>
          </a:prstGeom>
        </p:spPr>
      </p:pic>
      <p:cxnSp>
        <p:nvCxnSpPr>
          <p:cNvPr id="13" name="Straight Connector 12">
            <a:extLst>
              <a:ext uri="{FF2B5EF4-FFF2-40B4-BE49-F238E27FC236}">
                <a16:creationId xmlns:a16="http://schemas.microsoft.com/office/drawing/2014/main" id="{3C1C3589-667E-ABD3-6FA1-DE793C8A8222}"/>
              </a:ext>
            </a:extLst>
          </p:cNvPr>
          <p:cNvCxnSpPr>
            <a:cxnSpLocks/>
          </p:cNvCxnSpPr>
          <p:nvPr/>
        </p:nvCxnSpPr>
        <p:spPr>
          <a:xfrm flipH="1">
            <a:off x="4772817" y="2053835"/>
            <a:ext cx="1396787"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4CBD7A1-B414-8DB3-FAA3-DEB5ED9A116B}"/>
              </a:ext>
            </a:extLst>
          </p:cNvPr>
          <p:cNvSpPr/>
          <p:nvPr/>
        </p:nvSpPr>
        <p:spPr>
          <a:xfrm>
            <a:off x="1740867" y="2716779"/>
            <a:ext cx="1419030" cy="1388327"/>
          </a:xfrm>
          <a:prstGeom prst="ellipse">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4777F05-2AC0-A464-C0DD-D907D416AFFA}"/>
              </a:ext>
            </a:extLst>
          </p:cNvPr>
          <p:cNvSpPr/>
          <p:nvPr/>
        </p:nvSpPr>
        <p:spPr>
          <a:xfrm rot="16200000">
            <a:off x="1960168" y="3307312"/>
            <a:ext cx="210893" cy="259087"/>
          </a:xfrm>
          <a:prstGeom prst="rect">
            <a:avLst/>
          </a:prstGeom>
          <a:solidFill>
            <a:schemeClr val="accent1">
              <a:alpha val="2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B93A3728-37BB-9FC5-D83C-5842FCA1B817}"/>
              </a:ext>
            </a:extLst>
          </p:cNvPr>
          <p:cNvSpPr/>
          <p:nvPr/>
        </p:nvSpPr>
        <p:spPr>
          <a:xfrm>
            <a:off x="5852938" y="1297751"/>
            <a:ext cx="864096" cy="792088"/>
          </a:xfrm>
          <a:prstGeom prst="rect">
            <a:avLst/>
          </a:prstGeom>
          <a:solidFill>
            <a:schemeClr val="accent5">
              <a:alpha val="26000"/>
            </a:schemeClr>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BE0902E-65A7-DF86-E2C7-35EE77B98892}"/>
              </a:ext>
            </a:extLst>
          </p:cNvPr>
          <p:cNvSpPr/>
          <p:nvPr/>
        </p:nvSpPr>
        <p:spPr>
          <a:xfrm>
            <a:off x="1362757" y="2826684"/>
            <a:ext cx="317192" cy="914289"/>
          </a:xfrm>
          <a:prstGeom prst="rect">
            <a:avLst/>
          </a:prstGeom>
          <a:solidFill>
            <a:srgbClr val="00B0F0">
              <a:alpha val="26000"/>
            </a:srgb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2CFD68F8-160F-360D-9E3C-B5885440B7A0}"/>
              </a:ext>
            </a:extLst>
          </p:cNvPr>
          <p:cNvCxnSpPr>
            <a:cxnSpLocks/>
            <a:endCxn id="14" idx="5"/>
          </p:cNvCxnSpPr>
          <p:nvPr/>
        </p:nvCxnSpPr>
        <p:spPr>
          <a:xfrm flipH="1" flipV="1">
            <a:off x="6807521" y="3533781"/>
            <a:ext cx="656987" cy="381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CB4BCB0-2287-A2D6-40DC-7C37C86CF7D7}"/>
              </a:ext>
            </a:extLst>
          </p:cNvPr>
          <p:cNvSpPr txBox="1"/>
          <p:nvPr/>
        </p:nvSpPr>
        <p:spPr>
          <a:xfrm>
            <a:off x="7485795" y="3451946"/>
            <a:ext cx="1222673" cy="276999"/>
          </a:xfrm>
          <a:prstGeom prst="rect">
            <a:avLst/>
          </a:prstGeom>
          <a:solidFill>
            <a:schemeClr val="bg1"/>
          </a:solidFill>
          <a:ln>
            <a:solidFill>
              <a:schemeClr val="accent1"/>
            </a:solidFill>
          </a:ln>
        </p:spPr>
        <p:txBody>
          <a:bodyPr wrap="square" rtlCol="0">
            <a:spAutoFit/>
          </a:bodyPr>
          <a:lstStyle/>
          <a:p>
            <a:pPr algn="l"/>
            <a:r>
              <a:rPr lang="en-US" sz="1200" dirty="0"/>
              <a:t>Thermal shield</a:t>
            </a:r>
            <a:endParaRPr lang="en-GB" sz="1200" dirty="0"/>
          </a:p>
        </p:txBody>
      </p:sp>
      <p:sp>
        <p:nvSpPr>
          <p:cNvPr id="24" name="Rectangle: Rounded Corners 23">
            <a:extLst>
              <a:ext uri="{FF2B5EF4-FFF2-40B4-BE49-F238E27FC236}">
                <a16:creationId xmlns:a16="http://schemas.microsoft.com/office/drawing/2014/main" id="{FC8E900E-B864-F52B-4903-539B6D041FB0}"/>
              </a:ext>
            </a:extLst>
          </p:cNvPr>
          <p:cNvSpPr/>
          <p:nvPr/>
        </p:nvSpPr>
        <p:spPr>
          <a:xfrm>
            <a:off x="2081600" y="3262963"/>
            <a:ext cx="738895" cy="853574"/>
          </a:xfrm>
          <a:prstGeom prst="roundRect">
            <a:avLst/>
          </a:prstGeom>
          <a:solidFill>
            <a:schemeClr val="accent4">
              <a:alpha val="33000"/>
            </a:schemeClr>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1693617B-D499-54FC-42CB-B34A263E1502}"/>
              </a:ext>
            </a:extLst>
          </p:cNvPr>
          <p:cNvSpPr txBox="1"/>
          <p:nvPr/>
        </p:nvSpPr>
        <p:spPr>
          <a:xfrm>
            <a:off x="7489749" y="3760115"/>
            <a:ext cx="895739" cy="276999"/>
          </a:xfrm>
          <a:prstGeom prst="rect">
            <a:avLst/>
          </a:prstGeom>
          <a:solidFill>
            <a:schemeClr val="bg1"/>
          </a:solidFill>
          <a:ln>
            <a:solidFill>
              <a:schemeClr val="accent1"/>
            </a:solidFill>
          </a:ln>
        </p:spPr>
        <p:txBody>
          <a:bodyPr wrap="square" rtlCol="0">
            <a:spAutoFit/>
          </a:bodyPr>
          <a:lstStyle/>
          <a:p>
            <a:pPr algn="l"/>
            <a:r>
              <a:rPr lang="en-US" sz="1200" dirty="0"/>
              <a:t>Frame</a:t>
            </a:r>
            <a:endParaRPr lang="en-GB" sz="1200" dirty="0"/>
          </a:p>
        </p:txBody>
      </p:sp>
      <p:cxnSp>
        <p:nvCxnSpPr>
          <p:cNvPr id="29" name="Straight Arrow Connector 28">
            <a:extLst>
              <a:ext uri="{FF2B5EF4-FFF2-40B4-BE49-F238E27FC236}">
                <a16:creationId xmlns:a16="http://schemas.microsoft.com/office/drawing/2014/main" id="{42BFA571-F346-35D8-8A1B-45AD48356DC2}"/>
              </a:ext>
            </a:extLst>
          </p:cNvPr>
          <p:cNvCxnSpPr>
            <a:cxnSpLocks/>
            <a:stCxn id="30" idx="1"/>
          </p:cNvCxnSpPr>
          <p:nvPr/>
        </p:nvCxnSpPr>
        <p:spPr>
          <a:xfrm flipH="1">
            <a:off x="6279473" y="1612072"/>
            <a:ext cx="1208895" cy="6127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C3D9DF90-ADB0-E3A3-3E00-DB26123C0231}"/>
              </a:ext>
            </a:extLst>
          </p:cNvPr>
          <p:cNvSpPr txBox="1"/>
          <p:nvPr/>
        </p:nvSpPr>
        <p:spPr>
          <a:xfrm>
            <a:off x="7488368" y="1473572"/>
            <a:ext cx="1429470" cy="276999"/>
          </a:xfrm>
          <a:prstGeom prst="rect">
            <a:avLst/>
          </a:prstGeom>
          <a:solidFill>
            <a:schemeClr val="bg1"/>
          </a:solidFill>
          <a:ln>
            <a:solidFill>
              <a:schemeClr val="accent1"/>
            </a:solidFill>
          </a:ln>
        </p:spPr>
        <p:txBody>
          <a:bodyPr wrap="square" rtlCol="0">
            <a:spAutoFit/>
          </a:bodyPr>
          <a:lstStyle/>
          <a:p>
            <a:pPr algn="l"/>
            <a:r>
              <a:rPr lang="en-US" sz="1200" dirty="0"/>
              <a:t>Double wall tube</a:t>
            </a:r>
            <a:endParaRPr lang="en-GB" sz="1200" dirty="0"/>
          </a:p>
        </p:txBody>
      </p:sp>
      <p:cxnSp>
        <p:nvCxnSpPr>
          <p:cNvPr id="32" name="Straight Connector 31">
            <a:extLst>
              <a:ext uri="{FF2B5EF4-FFF2-40B4-BE49-F238E27FC236}">
                <a16:creationId xmlns:a16="http://schemas.microsoft.com/office/drawing/2014/main" id="{A9E47886-3A0A-B812-9B5C-F501A62CDE9C}"/>
              </a:ext>
            </a:extLst>
          </p:cNvPr>
          <p:cNvCxnSpPr>
            <a:cxnSpLocks/>
          </p:cNvCxnSpPr>
          <p:nvPr/>
        </p:nvCxnSpPr>
        <p:spPr>
          <a:xfrm flipH="1" flipV="1">
            <a:off x="4772817" y="2272035"/>
            <a:ext cx="1752184" cy="5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4E32F3B-224E-E157-BEDF-F90F2B8FD07F}"/>
              </a:ext>
            </a:extLst>
          </p:cNvPr>
          <p:cNvCxnSpPr/>
          <p:nvPr/>
        </p:nvCxnSpPr>
        <p:spPr>
          <a:xfrm>
            <a:off x="5009976" y="2053835"/>
            <a:ext cx="0" cy="24335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F60154D-AE5E-037A-B770-0ECD1FBBAB5A}"/>
              </a:ext>
            </a:extLst>
          </p:cNvPr>
          <p:cNvSpPr txBox="1"/>
          <p:nvPr/>
        </p:nvSpPr>
        <p:spPr>
          <a:xfrm>
            <a:off x="4840892" y="2318240"/>
            <a:ext cx="504056" cy="276999"/>
          </a:xfrm>
          <a:prstGeom prst="rect">
            <a:avLst/>
          </a:prstGeom>
          <a:noFill/>
        </p:spPr>
        <p:txBody>
          <a:bodyPr wrap="square" rtlCol="0">
            <a:spAutoFit/>
          </a:bodyPr>
          <a:lstStyle/>
          <a:p>
            <a:pPr algn="l"/>
            <a:r>
              <a:rPr lang="en-US" sz="1200" dirty="0"/>
              <a:t>200</a:t>
            </a:r>
            <a:endParaRPr lang="en-GB" sz="1200" dirty="0"/>
          </a:p>
        </p:txBody>
      </p:sp>
      <p:grpSp>
        <p:nvGrpSpPr>
          <p:cNvPr id="36" name="Group 35">
            <a:extLst>
              <a:ext uri="{FF2B5EF4-FFF2-40B4-BE49-F238E27FC236}">
                <a16:creationId xmlns:a16="http://schemas.microsoft.com/office/drawing/2014/main" id="{89990F5E-7E0E-A13B-340F-280E97906EF9}"/>
              </a:ext>
            </a:extLst>
          </p:cNvPr>
          <p:cNvGrpSpPr/>
          <p:nvPr/>
        </p:nvGrpSpPr>
        <p:grpSpPr>
          <a:xfrm>
            <a:off x="5482878" y="2088505"/>
            <a:ext cx="1551916" cy="1656182"/>
            <a:chOff x="5463997" y="2089839"/>
            <a:chExt cx="1551916" cy="1656182"/>
          </a:xfrm>
        </p:grpSpPr>
        <p:sp>
          <p:nvSpPr>
            <p:cNvPr id="14" name="Oval 13">
              <a:extLst>
                <a:ext uri="{FF2B5EF4-FFF2-40B4-BE49-F238E27FC236}">
                  <a16:creationId xmlns:a16="http://schemas.microsoft.com/office/drawing/2014/main" id="{6AF0ED7C-2671-2206-2E1A-F4B02E385775}"/>
                </a:ext>
              </a:extLst>
            </p:cNvPr>
            <p:cNvSpPr/>
            <p:nvPr/>
          </p:nvSpPr>
          <p:spPr>
            <a:xfrm>
              <a:off x="5463997" y="2305863"/>
              <a:ext cx="1551916" cy="1440158"/>
            </a:xfrm>
            <a:prstGeom prst="ellipse">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CCB90DB9-A38C-AB84-F6E8-F70B0F40094B}"/>
                </a:ext>
              </a:extLst>
            </p:cNvPr>
            <p:cNvSpPr/>
            <p:nvPr/>
          </p:nvSpPr>
          <p:spPr>
            <a:xfrm>
              <a:off x="6068962" y="2089839"/>
              <a:ext cx="288032" cy="666412"/>
            </a:xfrm>
            <a:prstGeom prst="rect">
              <a:avLst/>
            </a:prstGeom>
            <a:solidFill>
              <a:schemeClr val="accent1">
                <a:alpha val="2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Rounded Corners 22">
              <a:extLst>
                <a:ext uri="{FF2B5EF4-FFF2-40B4-BE49-F238E27FC236}">
                  <a16:creationId xmlns:a16="http://schemas.microsoft.com/office/drawing/2014/main" id="{6FE6C5CE-7A10-5684-6267-5AFC3CAD4C5E}"/>
                </a:ext>
              </a:extLst>
            </p:cNvPr>
            <p:cNvSpPr/>
            <p:nvPr/>
          </p:nvSpPr>
          <p:spPr>
            <a:xfrm>
              <a:off x="5780930" y="2665903"/>
              <a:ext cx="864096" cy="1008109"/>
            </a:xfrm>
            <a:prstGeom prst="roundRect">
              <a:avLst/>
            </a:prstGeom>
            <a:solidFill>
              <a:schemeClr val="accent4">
                <a:alpha val="33000"/>
              </a:schemeClr>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281B35B0-1FB4-B3F4-9138-4BE58F606E3C}"/>
                </a:ext>
              </a:extLst>
            </p:cNvPr>
            <p:cNvSpPr/>
            <p:nvPr/>
          </p:nvSpPr>
          <p:spPr>
            <a:xfrm>
              <a:off x="5773135" y="2712983"/>
              <a:ext cx="927769" cy="934205"/>
            </a:xfrm>
            <a:prstGeom prst="ellipse">
              <a:avLst/>
            </a:prstGeom>
            <a:solidFill>
              <a:srgbClr val="FFC000">
                <a:alpha val="24000"/>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Oval 41">
            <a:extLst>
              <a:ext uri="{FF2B5EF4-FFF2-40B4-BE49-F238E27FC236}">
                <a16:creationId xmlns:a16="http://schemas.microsoft.com/office/drawing/2014/main" id="{38732B26-5253-B036-951C-D209F5FF4ED1}"/>
              </a:ext>
            </a:extLst>
          </p:cNvPr>
          <p:cNvSpPr/>
          <p:nvPr/>
        </p:nvSpPr>
        <p:spPr>
          <a:xfrm>
            <a:off x="2195158" y="3167606"/>
            <a:ext cx="485962" cy="538507"/>
          </a:xfrm>
          <a:prstGeom prst="ellipse">
            <a:avLst/>
          </a:prstGeom>
          <a:solidFill>
            <a:srgbClr val="FFC000">
              <a:alpha val="24000"/>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Arrow Connector 43">
            <a:extLst>
              <a:ext uri="{FF2B5EF4-FFF2-40B4-BE49-F238E27FC236}">
                <a16:creationId xmlns:a16="http://schemas.microsoft.com/office/drawing/2014/main" id="{983AE32E-87C6-43F3-9F43-F6D22E2D0212}"/>
              </a:ext>
            </a:extLst>
          </p:cNvPr>
          <p:cNvCxnSpPr>
            <a:cxnSpLocks/>
            <a:stCxn id="45" idx="1"/>
            <a:endCxn id="41" idx="6"/>
          </p:cNvCxnSpPr>
          <p:nvPr/>
        </p:nvCxnSpPr>
        <p:spPr>
          <a:xfrm flipH="1">
            <a:off x="6719785" y="2952281"/>
            <a:ext cx="769084" cy="2264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3C105385-8A2B-0EAB-4E8D-AC15EDB49276}"/>
              </a:ext>
            </a:extLst>
          </p:cNvPr>
          <p:cNvSpPr txBox="1"/>
          <p:nvPr/>
        </p:nvSpPr>
        <p:spPr>
          <a:xfrm>
            <a:off x="7488869" y="2813781"/>
            <a:ext cx="1087276" cy="276999"/>
          </a:xfrm>
          <a:prstGeom prst="rect">
            <a:avLst/>
          </a:prstGeom>
          <a:solidFill>
            <a:schemeClr val="bg1"/>
          </a:solidFill>
          <a:ln>
            <a:solidFill>
              <a:schemeClr val="accent1"/>
            </a:solidFill>
          </a:ln>
        </p:spPr>
        <p:txBody>
          <a:bodyPr wrap="square" rtlCol="0">
            <a:spAutoFit/>
          </a:bodyPr>
          <a:lstStyle/>
          <a:p>
            <a:pPr algn="l"/>
            <a:r>
              <a:rPr lang="en-US" sz="1200" dirty="0"/>
              <a:t>Cavity</a:t>
            </a:r>
            <a:endParaRPr lang="en-GB" sz="1200" dirty="0"/>
          </a:p>
        </p:txBody>
      </p:sp>
      <p:cxnSp>
        <p:nvCxnSpPr>
          <p:cNvPr id="47" name="Straight Arrow Connector 46">
            <a:extLst>
              <a:ext uri="{FF2B5EF4-FFF2-40B4-BE49-F238E27FC236}">
                <a16:creationId xmlns:a16="http://schemas.microsoft.com/office/drawing/2014/main" id="{BFE45685-B5B8-7DED-4970-D3D3B898A5D7}"/>
              </a:ext>
            </a:extLst>
          </p:cNvPr>
          <p:cNvCxnSpPr>
            <a:cxnSpLocks/>
          </p:cNvCxnSpPr>
          <p:nvPr/>
        </p:nvCxnSpPr>
        <p:spPr>
          <a:xfrm>
            <a:off x="4968247" y="3038692"/>
            <a:ext cx="245742" cy="757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D6FF523C-DE70-1E65-34BD-99BE6AF54183}"/>
              </a:ext>
            </a:extLst>
          </p:cNvPr>
          <p:cNvCxnSpPr>
            <a:cxnSpLocks/>
          </p:cNvCxnSpPr>
          <p:nvPr/>
        </p:nvCxnSpPr>
        <p:spPr>
          <a:xfrm flipH="1" flipV="1">
            <a:off x="7256586" y="2161847"/>
            <a:ext cx="390884" cy="95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C7045F3-649E-724F-C5BA-B5F4E2F7C1CF}"/>
              </a:ext>
            </a:extLst>
          </p:cNvPr>
          <p:cNvSpPr txBox="1"/>
          <p:nvPr/>
        </p:nvSpPr>
        <p:spPr>
          <a:xfrm>
            <a:off x="7487409" y="1805402"/>
            <a:ext cx="1464298" cy="830997"/>
          </a:xfrm>
          <a:prstGeom prst="rect">
            <a:avLst/>
          </a:prstGeom>
          <a:solidFill>
            <a:schemeClr val="bg1"/>
          </a:solidFill>
          <a:ln>
            <a:solidFill>
              <a:schemeClr val="accent1"/>
            </a:solidFill>
          </a:ln>
        </p:spPr>
        <p:txBody>
          <a:bodyPr wrap="square" rtlCol="0">
            <a:spAutoFit/>
          </a:bodyPr>
          <a:lstStyle/>
          <a:p>
            <a:pPr algn="l"/>
            <a:r>
              <a:rPr lang="en-US" sz="1200" dirty="0"/>
              <a:t>HOM</a:t>
            </a:r>
          </a:p>
          <a:p>
            <a:pPr algn="l"/>
            <a:r>
              <a:rPr lang="en-US" sz="1200" dirty="0"/>
              <a:t>Rigid coax lines based on LHC design</a:t>
            </a:r>
            <a:endParaRPr lang="en-GB" sz="1200" dirty="0"/>
          </a:p>
        </p:txBody>
      </p:sp>
      <p:cxnSp>
        <p:nvCxnSpPr>
          <p:cNvPr id="59" name="Straight Arrow Connector 58">
            <a:extLst>
              <a:ext uri="{FF2B5EF4-FFF2-40B4-BE49-F238E27FC236}">
                <a16:creationId xmlns:a16="http://schemas.microsoft.com/office/drawing/2014/main" id="{00A90E29-F198-2320-746B-440FEBEAB916}"/>
              </a:ext>
            </a:extLst>
          </p:cNvPr>
          <p:cNvCxnSpPr>
            <a:cxnSpLocks/>
            <a:stCxn id="61" idx="1"/>
          </p:cNvCxnSpPr>
          <p:nvPr/>
        </p:nvCxnSpPr>
        <p:spPr>
          <a:xfrm flipH="1">
            <a:off x="5942334" y="755960"/>
            <a:ext cx="1522117" cy="664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D2DAEB1E-01BF-9473-BE01-84298E4755DD}"/>
              </a:ext>
            </a:extLst>
          </p:cNvPr>
          <p:cNvSpPr txBox="1"/>
          <p:nvPr/>
        </p:nvSpPr>
        <p:spPr>
          <a:xfrm>
            <a:off x="7464451" y="432794"/>
            <a:ext cx="1617270" cy="646331"/>
          </a:xfrm>
          <a:prstGeom prst="rect">
            <a:avLst/>
          </a:prstGeom>
          <a:solidFill>
            <a:schemeClr val="accent2"/>
          </a:solidFill>
          <a:ln>
            <a:solidFill>
              <a:schemeClr val="accent1"/>
            </a:solidFill>
          </a:ln>
        </p:spPr>
        <p:txBody>
          <a:bodyPr wrap="square" rtlCol="0">
            <a:spAutoFit/>
          </a:bodyPr>
          <a:lstStyle/>
          <a:p>
            <a:pPr algn="l"/>
            <a:r>
              <a:rPr lang="en-US" sz="1200" dirty="0"/>
              <a:t>FPC ceramic window for high power (800 kW) now reduced !</a:t>
            </a:r>
            <a:endParaRPr lang="en-GB" sz="1200" dirty="0"/>
          </a:p>
        </p:txBody>
      </p:sp>
      <p:sp>
        <p:nvSpPr>
          <p:cNvPr id="62" name="TextBox 61">
            <a:extLst>
              <a:ext uri="{FF2B5EF4-FFF2-40B4-BE49-F238E27FC236}">
                <a16:creationId xmlns:a16="http://schemas.microsoft.com/office/drawing/2014/main" id="{A72DC468-C195-3CE8-E08E-335BEBBF4EA1}"/>
              </a:ext>
            </a:extLst>
          </p:cNvPr>
          <p:cNvSpPr txBox="1"/>
          <p:nvPr/>
        </p:nvSpPr>
        <p:spPr>
          <a:xfrm>
            <a:off x="7476835" y="1138766"/>
            <a:ext cx="1006395" cy="276999"/>
          </a:xfrm>
          <a:prstGeom prst="rect">
            <a:avLst/>
          </a:prstGeom>
          <a:solidFill>
            <a:schemeClr val="accent2"/>
          </a:solidFill>
          <a:ln>
            <a:solidFill>
              <a:schemeClr val="accent1"/>
            </a:solidFill>
          </a:ln>
        </p:spPr>
        <p:txBody>
          <a:bodyPr wrap="square" rtlCol="0">
            <a:spAutoFit/>
          </a:bodyPr>
          <a:lstStyle/>
          <a:p>
            <a:pPr algn="l"/>
            <a:r>
              <a:rPr lang="en-US" sz="1200" dirty="0"/>
              <a:t>FPC</a:t>
            </a:r>
            <a:endParaRPr lang="en-GB" sz="1200" dirty="0"/>
          </a:p>
        </p:txBody>
      </p:sp>
      <p:cxnSp>
        <p:nvCxnSpPr>
          <p:cNvPr id="63" name="Straight Arrow Connector 62">
            <a:extLst>
              <a:ext uri="{FF2B5EF4-FFF2-40B4-BE49-F238E27FC236}">
                <a16:creationId xmlns:a16="http://schemas.microsoft.com/office/drawing/2014/main" id="{9EAD5E45-A1F8-0C62-C287-F957F50D8529}"/>
              </a:ext>
            </a:extLst>
          </p:cNvPr>
          <p:cNvCxnSpPr>
            <a:cxnSpLocks/>
            <a:stCxn id="62" idx="1"/>
          </p:cNvCxnSpPr>
          <p:nvPr/>
        </p:nvCxnSpPr>
        <p:spPr>
          <a:xfrm flipH="1">
            <a:off x="6214518" y="1277266"/>
            <a:ext cx="1262317" cy="5939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3D80E181-91F5-1133-BC3B-3BE8367C7FFB}"/>
              </a:ext>
            </a:extLst>
          </p:cNvPr>
          <p:cNvSpPr txBox="1"/>
          <p:nvPr/>
        </p:nvSpPr>
        <p:spPr>
          <a:xfrm>
            <a:off x="354604" y="3082367"/>
            <a:ext cx="566513" cy="307777"/>
          </a:xfrm>
          <a:prstGeom prst="rect">
            <a:avLst/>
          </a:prstGeom>
          <a:noFill/>
        </p:spPr>
        <p:txBody>
          <a:bodyPr wrap="square" rtlCol="0">
            <a:spAutoFit/>
          </a:bodyPr>
          <a:lstStyle/>
          <a:p>
            <a:pPr algn="l"/>
            <a:r>
              <a:rPr lang="en-US" sz="1400" dirty="0"/>
              <a:t>LHC</a:t>
            </a:r>
            <a:endParaRPr lang="en-GB" sz="1400" dirty="0"/>
          </a:p>
        </p:txBody>
      </p:sp>
      <p:sp>
        <p:nvSpPr>
          <p:cNvPr id="20" name="Rectangle 19">
            <a:extLst>
              <a:ext uri="{FF2B5EF4-FFF2-40B4-BE49-F238E27FC236}">
                <a16:creationId xmlns:a16="http://schemas.microsoft.com/office/drawing/2014/main" id="{F9FB6AEA-8FF1-6CA3-FC94-3C9DF5AE0911}"/>
              </a:ext>
            </a:extLst>
          </p:cNvPr>
          <p:cNvSpPr/>
          <p:nvPr/>
        </p:nvSpPr>
        <p:spPr>
          <a:xfrm>
            <a:off x="6050188" y="3674012"/>
            <a:ext cx="351550" cy="989768"/>
          </a:xfrm>
          <a:prstGeom prst="rect">
            <a:avLst/>
          </a:prstGeom>
          <a:solidFill>
            <a:srgbClr val="7030A0">
              <a:alpha val="47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9E471616-684B-17FC-2BD2-7AF8A8530315}"/>
              </a:ext>
            </a:extLst>
          </p:cNvPr>
          <p:cNvSpPr txBox="1"/>
          <p:nvPr/>
        </p:nvSpPr>
        <p:spPr>
          <a:xfrm>
            <a:off x="7500324" y="4101132"/>
            <a:ext cx="1429470" cy="276999"/>
          </a:xfrm>
          <a:prstGeom prst="rect">
            <a:avLst/>
          </a:prstGeom>
          <a:solidFill>
            <a:schemeClr val="bg1"/>
          </a:solidFill>
          <a:ln>
            <a:solidFill>
              <a:schemeClr val="accent1"/>
            </a:solidFill>
          </a:ln>
        </p:spPr>
        <p:txBody>
          <a:bodyPr wrap="square" rtlCol="0">
            <a:spAutoFit/>
          </a:bodyPr>
          <a:lstStyle/>
          <a:p>
            <a:pPr algn="l"/>
            <a:r>
              <a:rPr lang="en-US" sz="1200" dirty="0"/>
              <a:t>Tuning system</a:t>
            </a:r>
            <a:endParaRPr lang="en-GB" sz="1200" dirty="0"/>
          </a:p>
        </p:txBody>
      </p:sp>
      <p:cxnSp>
        <p:nvCxnSpPr>
          <p:cNvPr id="34" name="Straight Arrow Connector 33">
            <a:extLst>
              <a:ext uri="{FF2B5EF4-FFF2-40B4-BE49-F238E27FC236}">
                <a16:creationId xmlns:a16="http://schemas.microsoft.com/office/drawing/2014/main" id="{EBB6E234-80FE-87BE-8165-D92EE9FE5BEC}"/>
              </a:ext>
            </a:extLst>
          </p:cNvPr>
          <p:cNvCxnSpPr>
            <a:cxnSpLocks/>
            <a:stCxn id="31" idx="1"/>
          </p:cNvCxnSpPr>
          <p:nvPr/>
        </p:nvCxnSpPr>
        <p:spPr>
          <a:xfrm flipH="1">
            <a:off x="6288205" y="4239632"/>
            <a:ext cx="1212119" cy="101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FD984CCD-E892-AECB-51C2-2A558D571EBD}"/>
              </a:ext>
            </a:extLst>
          </p:cNvPr>
          <p:cNvCxnSpPr>
            <a:cxnSpLocks/>
          </p:cNvCxnSpPr>
          <p:nvPr/>
        </p:nvCxnSpPr>
        <p:spPr>
          <a:xfrm>
            <a:off x="1630970" y="2570255"/>
            <a:ext cx="164606" cy="198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49D97E8-21E7-52CE-3F54-26AFBCF22776}"/>
              </a:ext>
            </a:extLst>
          </p:cNvPr>
          <p:cNvSpPr txBox="1"/>
          <p:nvPr/>
        </p:nvSpPr>
        <p:spPr>
          <a:xfrm>
            <a:off x="1107025" y="2343802"/>
            <a:ext cx="754436" cy="276999"/>
          </a:xfrm>
          <a:prstGeom prst="rect">
            <a:avLst/>
          </a:prstGeom>
          <a:noFill/>
        </p:spPr>
        <p:txBody>
          <a:bodyPr wrap="square" rtlCol="0">
            <a:spAutoFit/>
          </a:bodyPr>
          <a:lstStyle/>
          <a:p>
            <a:pPr algn="l"/>
            <a:r>
              <a:rPr lang="en-US" sz="1200" b="1" dirty="0">
                <a:solidFill>
                  <a:srgbClr val="FF0000"/>
                </a:solidFill>
              </a:rPr>
              <a:t>ø1400</a:t>
            </a:r>
            <a:endParaRPr lang="en-GB" sz="1200" b="1" dirty="0">
              <a:solidFill>
                <a:srgbClr val="FF0000"/>
              </a:solidFill>
            </a:endParaRPr>
          </a:p>
        </p:txBody>
      </p:sp>
      <p:sp>
        <p:nvSpPr>
          <p:cNvPr id="4" name="Oval 3">
            <a:extLst>
              <a:ext uri="{FF2B5EF4-FFF2-40B4-BE49-F238E27FC236}">
                <a16:creationId xmlns:a16="http://schemas.microsoft.com/office/drawing/2014/main" id="{2D6A630F-B55D-35FF-1493-79B63D8F5295}"/>
              </a:ext>
            </a:extLst>
          </p:cNvPr>
          <p:cNvSpPr/>
          <p:nvPr/>
        </p:nvSpPr>
        <p:spPr>
          <a:xfrm>
            <a:off x="6386235" y="2433898"/>
            <a:ext cx="184713" cy="189201"/>
          </a:xfrm>
          <a:prstGeom prst="ellipse">
            <a:avLst/>
          </a:prstGeom>
          <a:solidFill>
            <a:schemeClr val="accent6">
              <a:alpha val="52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9AB143DF-DF27-61AE-7382-8384AAC26189}"/>
              </a:ext>
            </a:extLst>
          </p:cNvPr>
          <p:cNvSpPr/>
          <p:nvPr/>
        </p:nvSpPr>
        <p:spPr>
          <a:xfrm>
            <a:off x="2737930" y="2933821"/>
            <a:ext cx="184713" cy="206996"/>
          </a:xfrm>
          <a:prstGeom prst="ellipse">
            <a:avLst/>
          </a:prstGeom>
          <a:solidFill>
            <a:schemeClr val="accent6">
              <a:alpha val="52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1B8B488A-6B1B-9593-171A-AD9D4290497F}"/>
              </a:ext>
            </a:extLst>
          </p:cNvPr>
          <p:cNvCxnSpPr>
            <a:cxnSpLocks/>
          </p:cNvCxnSpPr>
          <p:nvPr/>
        </p:nvCxnSpPr>
        <p:spPr>
          <a:xfrm flipH="1" flipV="1">
            <a:off x="6609103" y="3550826"/>
            <a:ext cx="898544" cy="354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85312068-05E0-38EC-6CB2-A4A06857605C}"/>
              </a:ext>
            </a:extLst>
          </p:cNvPr>
          <p:cNvCxnSpPr>
            <a:cxnSpLocks/>
          </p:cNvCxnSpPr>
          <p:nvPr/>
        </p:nvCxnSpPr>
        <p:spPr>
          <a:xfrm flipV="1">
            <a:off x="4683389" y="1263639"/>
            <a:ext cx="0" cy="7847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9F2E1F0-F6B6-5252-855E-A5F0D1F88D1D}"/>
              </a:ext>
            </a:extLst>
          </p:cNvPr>
          <p:cNvCxnSpPr>
            <a:cxnSpLocks/>
          </p:cNvCxnSpPr>
          <p:nvPr/>
        </p:nvCxnSpPr>
        <p:spPr>
          <a:xfrm flipV="1">
            <a:off x="4684245" y="2043532"/>
            <a:ext cx="0" cy="70108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19558A7-5575-DA11-6066-E7611A69BDCA}"/>
              </a:ext>
            </a:extLst>
          </p:cNvPr>
          <p:cNvCxnSpPr>
            <a:cxnSpLocks/>
          </p:cNvCxnSpPr>
          <p:nvPr/>
        </p:nvCxnSpPr>
        <p:spPr>
          <a:xfrm flipH="1">
            <a:off x="4772817" y="2754917"/>
            <a:ext cx="1277371" cy="0"/>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383CBC42-5803-813A-1597-4E34BB9EFF74}"/>
              </a:ext>
            </a:extLst>
          </p:cNvPr>
          <p:cNvSpPr txBox="1"/>
          <p:nvPr/>
        </p:nvSpPr>
        <p:spPr>
          <a:xfrm>
            <a:off x="4179934" y="1548886"/>
            <a:ext cx="575349" cy="276999"/>
          </a:xfrm>
          <a:prstGeom prst="rect">
            <a:avLst/>
          </a:prstGeom>
          <a:noFill/>
        </p:spPr>
        <p:txBody>
          <a:bodyPr wrap="square" rtlCol="0">
            <a:spAutoFit/>
          </a:bodyPr>
          <a:lstStyle/>
          <a:p>
            <a:pPr algn="l"/>
            <a:r>
              <a:rPr lang="en-US" sz="1200" dirty="0"/>
              <a:t>~650</a:t>
            </a:r>
            <a:endParaRPr lang="en-GB" sz="1200" dirty="0"/>
          </a:p>
        </p:txBody>
      </p:sp>
      <p:cxnSp>
        <p:nvCxnSpPr>
          <p:cNvPr id="68" name="Straight Connector 67">
            <a:extLst>
              <a:ext uri="{FF2B5EF4-FFF2-40B4-BE49-F238E27FC236}">
                <a16:creationId xmlns:a16="http://schemas.microsoft.com/office/drawing/2014/main" id="{464CFE46-0243-A548-E17C-367EBA4F2AB3}"/>
              </a:ext>
            </a:extLst>
          </p:cNvPr>
          <p:cNvCxnSpPr>
            <a:cxnSpLocks/>
          </p:cNvCxnSpPr>
          <p:nvPr/>
        </p:nvCxnSpPr>
        <p:spPr>
          <a:xfrm flipH="1" flipV="1">
            <a:off x="4067944" y="1263639"/>
            <a:ext cx="1777339" cy="8681"/>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CD9925B4-B52C-1F00-C7D6-37B4CC61B756}"/>
              </a:ext>
            </a:extLst>
          </p:cNvPr>
          <p:cNvSpPr txBox="1"/>
          <p:nvPr/>
        </p:nvSpPr>
        <p:spPr>
          <a:xfrm>
            <a:off x="4218794" y="2327589"/>
            <a:ext cx="575349" cy="276999"/>
          </a:xfrm>
          <a:prstGeom prst="rect">
            <a:avLst/>
          </a:prstGeom>
          <a:noFill/>
        </p:spPr>
        <p:txBody>
          <a:bodyPr wrap="square" rtlCol="0">
            <a:spAutoFit/>
          </a:bodyPr>
          <a:lstStyle/>
          <a:p>
            <a:pPr algn="l"/>
            <a:r>
              <a:rPr lang="en-US" sz="1200" dirty="0"/>
              <a:t>~650</a:t>
            </a:r>
            <a:endParaRPr lang="en-GB" sz="1200" dirty="0"/>
          </a:p>
        </p:txBody>
      </p:sp>
      <p:cxnSp>
        <p:nvCxnSpPr>
          <p:cNvPr id="70" name="Straight Arrow Connector 69">
            <a:extLst>
              <a:ext uri="{FF2B5EF4-FFF2-40B4-BE49-F238E27FC236}">
                <a16:creationId xmlns:a16="http://schemas.microsoft.com/office/drawing/2014/main" id="{B2C7327C-E2ED-322D-61E7-C9E89B80E9FC}"/>
              </a:ext>
            </a:extLst>
          </p:cNvPr>
          <p:cNvCxnSpPr>
            <a:cxnSpLocks/>
          </p:cNvCxnSpPr>
          <p:nvPr/>
        </p:nvCxnSpPr>
        <p:spPr>
          <a:xfrm flipV="1">
            <a:off x="4675821" y="2747479"/>
            <a:ext cx="6691" cy="9162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9BBED6C-5B7E-C8F6-F242-A431DD68A34F}"/>
              </a:ext>
            </a:extLst>
          </p:cNvPr>
          <p:cNvCxnSpPr>
            <a:cxnSpLocks/>
          </p:cNvCxnSpPr>
          <p:nvPr/>
        </p:nvCxnSpPr>
        <p:spPr>
          <a:xfrm flipH="1">
            <a:off x="4716016" y="3653420"/>
            <a:ext cx="108416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025C51D-2278-8A14-AE97-6616A8CA47CC}"/>
              </a:ext>
            </a:extLst>
          </p:cNvPr>
          <p:cNvCxnSpPr>
            <a:cxnSpLocks/>
          </p:cNvCxnSpPr>
          <p:nvPr/>
        </p:nvCxnSpPr>
        <p:spPr>
          <a:xfrm flipH="1">
            <a:off x="3956367" y="4663780"/>
            <a:ext cx="19972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4E34324E-C10F-EE2E-19F4-CCD9CAC867A3}"/>
              </a:ext>
            </a:extLst>
          </p:cNvPr>
          <p:cNvCxnSpPr>
            <a:cxnSpLocks/>
          </p:cNvCxnSpPr>
          <p:nvPr/>
        </p:nvCxnSpPr>
        <p:spPr>
          <a:xfrm flipV="1">
            <a:off x="4684830" y="3668029"/>
            <a:ext cx="0" cy="97791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7485EC48-9FB0-4E57-95A2-6D7D106DCBEB}"/>
              </a:ext>
            </a:extLst>
          </p:cNvPr>
          <p:cNvSpPr txBox="1"/>
          <p:nvPr/>
        </p:nvSpPr>
        <p:spPr>
          <a:xfrm>
            <a:off x="4175446" y="2885331"/>
            <a:ext cx="607969" cy="276999"/>
          </a:xfrm>
          <a:prstGeom prst="rect">
            <a:avLst/>
          </a:prstGeom>
          <a:noFill/>
        </p:spPr>
        <p:txBody>
          <a:bodyPr wrap="square" rtlCol="0">
            <a:spAutoFit/>
          </a:bodyPr>
          <a:lstStyle/>
          <a:p>
            <a:pPr algn="l"/>
            <a:r>
              <a:rPr lang="en-US" sz="1200" dirty="0"/>
              <a:t>~700</a:t>
            </a:r>
            <a:endParaRPr lang="en-GB" sz="1200" dirty="0"/>
          </a:p>
        </p:txBody>
      </p:sp>
      <p:sp>
        <p:nvSpPr>
          <p:cNvPr id="83" name="TextBox 82">
            <a:extLst>
              <a:ext uri="{FF2B5EF4-FFF2-40B4-BE49-F238E27FC236}">
                <a16:creationId xmlns:a16="http://schemas.microsoft.com/office/drawing/2014/main" id="{6ED69B02-B031-8E1A-12A3-1B248324210A}"/>
              </a:ext>
            </a:extLst>
          </p:cNvPr>
          <p:cNvSpPr txBox="1"/>
          <p:nvPr/>
        </p:nvSpPr>
        <p:spPr>
          <a:xfrm>
            <a:off x="4222060" y="4094772"/>
            <a:ext cx="568816" cy="276999"/>
          </a:xfrm>
          <a:prstGeom prst="rect">
            <a:avLst/>
          </a:prstGeom>
          <a:noFill/>
        </p:spPr>
        <p:txBody>
          <a:bodyPr wrap="square" rtlCol="0">
            <a:spAutoFit/>
          </a:bodyPr>
          <a:lstStyle/>
          <a:p>
            <a:pPr algn="l"/>
            <a:r>
              <a:rPr lang="en-US" sz="1200" dirty="0"/>
              <a:t>~740</a:t>
            </a:r>
            <a:endParaRPr lang="en-GB" sz="1200" dirty="0"/>
          </a:p>
        </p:txBody>
      </p:sp>
      <p:sp>
        <p:nvSpPr>
          <p:cNvPr id="86" name="TextBox 85">
            <a:extLst>
              <a:ext uri="{FF2B5EF4-FFF2-40B4-BE49-F238E27FC236}">
                <a16:creationId xmlns:a16="http://schemas.microsoft.com/office/drawing/2014/main" id="{910B9B9C-9818-19AF-8C77-F3A57D38BDE2}"/>
              </a:ext>
            </a:extLst>
          </p:cNvPr>
          <p:cNvSpPr txBox="1"/>
          <p:nvPr/>
        </p:nvSpPr>
        <p:spPr>
          <a:xfrm rot="16200000">
            <a:off x="3355814" y="2684178"/>
            <a:ext cx="1038873" cy="400110"/>
          </a:xfrm>
          <a:prstGeom prst="rect">
            <a:avLst/>
          </a:prstGeom>
          <a:noFill/>
        </p:spPr>
        <p:txBody>
          <a:bodyPr wrap="square" rtlCol="0">
            <a:spAutoFit/>
          </a:bodyPr>
          <a:lstStyle/>
          <a:p>
            <a:pPr algn="l"/>
            <a:r>
              <a:rPr lang="en-US" sz="2000" b="1" dirty="0">
                <a:solidFill>
                  <a:srgbClr val="FF0000"/>
                </a:solidFill>
              </a:rPr>
              <a:t>2.7 m</a:t>
            </a:r>
            <a:endParaRPr lang="en-GB" sz="2000" b="1" dirty="0">
              <a:solidFill>
                <a:srgbClr val="FF0000"/>
              </a:solidFill>
            </a:endParaRPr>
          </a:p>
        </p:txBody>
      </p:sp>
      <p:cxnSp>
        <p:nvCxnSpPr>
          <p:cNvPr id="87" name="Straight Arrow Connector 86">
            <a:extLst>
              <a:ext uri="{FF2B5EF4-FFF2-40B4-BE49-F238E27FC236}">
                <a16:creationId xmlns:a16="http://schemas.microsoft.com/office/drawing/2014/main" id="{A3B84F0C-EAF0-38B5-DB5D-6108B159234E}"/>
              </a:ext>
            </a:extLst>
          </p:cNvPr>
          <p:cNvCxnSpPr>
            <a:cxnSpLocks/>
          </p:cNvCxnSpPr>
          <p:nvPr/>
        </p:nvCxnSpPr>
        <p:spPr>
          <a:xfrm flipV="1">
            <a:off x="3992413" y="1297751"/>
            <a:ext cx="0" cy="33712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D2444342-EDF5-9BBB-DFD9-721488DD1A0C}"/>
              </a:ext>
            </a:extLst>
          </p:cNvPr>
          <p:cNvSpPr txBox="1"/>
          <p:nvPr/>
        </p:nvSpPr>
        <p:spPr>
          <a:xfrm>
            <a:off x="138129" y="876291"/>
            <a:ext cx="1452570" cy="338554"/>
          </a:xfrm>
          <a:prstGeom prst="rect">
            <a:avLst/>
          </a:prstGeom>
          <a:noFill/>
        </p:spPr>
        <p:txBody>
          <a:bodyPr wrap="square" rtlCol="0">
            <a:spAutoFit/>
          </a:bodyPr>
          <a:lstStyle/>
          <a:p>
            <a:pPr algn="l"/>
            <a:r>
              <a:rPr lang="en-US" sz="1600" dirty="0">
                <a:solidFill>
                  <a:schemeClr val="accent1"/>
                </a:solidFill>
              </a:rPr>
              <a:t>800 MHz CM</a:t>
            </a:r>
          </a:p>
        </p:txBody>
      </p:sp>
      <p:sp>
        <p:nvSpPr>
          <p:cNvPr id="92" name="TextBox 91">
            <a:extLst>
              <a:ext uri="{FF2B5EF4-FFF2-40B4-BE49-F238E27FC236}">
                <a16:creationId xmlns:a16="http://schemas.microsoft.com/office/drawing/2014/main" id="{7DA659ED-53EC-E034-5FAA-5A9A52548E38}"/>
              </a:ext>
            </a:extLst>
          </p:cNvPr>
          <p:cNvSpPr txBox="1"/>
          <p:nvPr/>
        </p:nvSpPr>
        <p:spPr>
          <a:xfrm>
            <a:off x="3967261" y="876699"/>
            <a:ext cx="2319208" cy="338554"/>
          </a:xfrm>
          <a:prstGeom prst="rect">
            <a:avLst/>
          </a:prstGeom>
          <a:noFill/>
        </p:spPr>
        <p:txBody>
          <a:bodyPr wrap="square" rtlCol="0">
            <a:spAutoFit/>
          </a:bodyPr>
          <a:lstStyle/>
          <a:p>
            <a:pPr algn="l"/>
            <a:r>
              <a:rPr lang="en-US" sz="1600" dirty="0">
                <a:solidFill>
                  <a:schemeClr val="accent1"/>
                </a:solidFill>
              </a:rPr>
              <a:t>400 MHz CM</a:t>
            </a:r>
          </a:p>
        </p:txBody>
      </p:sp>
      <p:sp>
        <p:nvSpPr>
          <p:cNvPr id="93" name="TextBox 92">
            <a:extLst>
              <a:ext uri="{FF2B5EF4-FFF2-40B4-BE49-F238E27FC236}">
                <a16:creationId xmlns:a16="http://schemas.microsoft.com/office/drawing/2014/main" id="{67231052-E986-3638-6349-F7528A37E6FB}"/>
              </a:ext>
            </a:extLst>
          </p:cNvPr>
          <p:cNvSpPr txBox="1"/>
          <p:nvPr/>
        </p:nvSpPr>
        <p:spPr>
          <a:xfrm>
            <a:off x="4650514" y="2783218"/>
            <a:ext cx="747616" cy="276999"/>
          </a:xfrm>
          <a:prstGeom prst="rect">
            <a:avLst/>
          </a:prstGeom>
          <a:noFill/>
        </p:spPr>
        <p:txBody>
          <a:bodyPr wrap="square" rtlCol="0">
            <a:spAutoFit/>
          </a:bodyPr>
          <a:lstStyle/>
          <a:p>
            <a:pPr algn="l"/>
            <a:r>
              <a:rPr lang="en-US" sz="1200" b="1" dirty="0">
                <a:solidFill>
                  <a:srgbClr val="FF0000"/>
                </a:solidFill>
              </a:rPr>
              <a:t>ø1600</a:t>
            </a:r>
            <a:endParaRPr lang="en-GB" sz="1200" b="1" dirty="0">
              <a:solidFill>
                <a:srgbClr val="FF0000"/>
              </a:solidFill>
            </a:endParaRPr>
          </a:p>
        </p:txBody>
      </p:sp>
      <p:sp>
        <p:nvSpPr>
          <p:cNvPr id="94" name="TextBox 93">
            <a:extLst>
              <a:ext uri="{FF2B5EF4-FFF2-40B4-BE49-F238E27FC236}">
                <a16:creationId xmlns:a16="http://schemas.microsoft.com/office/drawing/2014/main" id="{5EF0DECE-67B2-570C-59DB-4BB209080E92}"/>
              </a:ext>
            </a:extLst>
          </p:cNvPr>
          <p:cNvSpPr txBox="1"/>
          <p:nvPr/>
        </p:nvSpPr>
        <p:spPr>
          <a:xfrm>
            <a:off x="7492847" y="3126671"/>
            <a:ext cx="1429470" cy="276999"/>
          </a:xfrm>
          <a:prstGeom prst="rect">
            <a:avLst/>
          </a:prstGeom>
          <a:solidFill>
            <a:schemeClr val="bg1"/>
          </a:solidFill>
          <a:ln>
            <a:solidFill>
              <a:schemeClr val="accent1"/>
            </a:solidFill>
          </a:ln>
        </p:spPr>
        <p:txBody>
          <a:bodyPr wrap="square" rtlCol="0">
            <a:spAutoFit/>
          </a:bodyPr>
          <a:lstStyle/>
          <a:p>
            <a:pPr algn="l"/>
            <a:r>
              <a:rPr lang="en-US" sz="1200" dirty="0"/>
              <a:t>Vacuum tank</a:t>
            </a:r>
            <a:endParaRPr lang="en-GB" sz="1200" dirty="0"/>
          </a:p>
        </p:txBody>
      </p:sp>
      <p:cxnSp>
        <p:nvCxnSpPr>
          <p:cNvPr id="95" name="Straight Arrow Connector 94">
            <a:extLst>
              <a:ext uri="{FF2B5EF4-FFF2-40B4-BE49-F238E27FC236}">
                <a16:creationId xmlns:a16="http://schemas.microsoft.com/office/drawing/2014/main" id="{E58BF591-37DD-2026-8079-62735FEA8B4C}"/>
              </a:ext>
            </a:extLst>
          </p:cNvPr>
          <p:cNvCxnSpPr>
            <a:cxnSpLocks/>
            <a:stCxn id="94" idx="1"/>
          </p:cNvCxnSpPr>
          <p:nvPr/>
        </p:nvCxnSpPr>
        <p:spPr>
          <a:xfrm flipH="1" flipV="1">
            <a:off x="7214856" y="3236255"/>
            <a:ext cx="277991" cy="28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C14FC17B-B4E3-F246-24F5-209C018A9878}"/>
              </a:ext>
            </a:extLst>
          </p:cNvPr>
          <p:cNvCxnSpPr>
            <a:cxnSpLocks/>
          </p:cNvCxnSpPr>
          <p:nvPr/>
        </p:nvCxnSpPr>
        <p:spPr>
          <a:xfrm flipH="1">
            <a:off x="1362757" y="1379834"/>
            <a:ext cx="203502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3C83305A-BD93-74B8-3CC5-BC8D8D3BBFA0}"/>
              </a:ext>
            </a:extLst>
          </p:cNvPr>
          <p:cNvCxnSpPr>
            <a:cxnSpLocks/>
          </p:cNvCxnSpPr>
          <p:nvPr/>
        </p:nvCxnSpPr>
        <p:spPr>
          <a:xfrm>
            <a:off x="3384531" y="1338408"/>
            <a:ext cx="13251" cy="219537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9EA26610-3F57-E93F-DC92-3FC9B7362051}"/>
              </a:ext>
            </a:extLst>
          </p:cNvPr>
          <p:cNvCxnSpPr/>
          <p:nvPr/>
        </p:nvCxnSpPr>
        <p:spPr>
          <a:xfrm>
            <a:off x="1362757" y="1333026"/>
            <a:ext cx="0" cy="1480755"/>
          </a:xfrm>
          <a:prstGeom prst="line">
            <a:avLst/>
          </a:prstGeom>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C5553322-A9A8-BE38-8E3F-CB6DDBDBF994}"/>
              </a:ext>
            </a:extLst>
          </p:cNvPr>
          <p:cNvSpPr txBox="1"/>
          <p:nvPr/>
        </p:nvSpPr>
        <p:spPr>
          <a:xfrm>
            <a:off x="233968" y="408098"/>
            <a:ext cx="4578306" cy="461665"/>
          </a:xfrm>
          <a:prstGeom prst="rect">
            <a:avLst/>
          </a:prstGeom>
          <a:noFill/>
        </p:spPr>
        <p:txBody>
          <a:bodyPr wrap="square">
            <a:spAutoFit/>
          </a:bodyPr>
          <a:lstStyle/>
          <a:p>
            <a:pPr algn="l"/>
            <a:r>
              <a:rPr lang="en-US" sz="2400" dirty="0">
                <a:solidFill>
                  <a:schemeClr val="accent1"/>
                </a:solidFill>
              </a:rPr>
              <a:t>Driving dimensions</a:t>
            </a:r>
            <a:endParaRPr lang="en-GB" sz="2400" dirty="0">
              <a:solidFill>
                <a:schemeClr val="accent1"/>
              </a:solidFill>
            </a:endParaRPr>
          </a:p>
        </p:txBody>
      </p:sp>
      <p:sp>
        <p:nvSpPr>
          <p:cNvPr id="123" name="TextBox 122">
            <a:extLst>
              <a:ext uri="{FF2B5EF4-FFF2-40B4-BE49-F238E27FC236}">
                <a16:creationId xmlns:a16="http://schemas.microsoft.com/office/drawing/2014/main" id="{6FA0F408-D5B2-3771-09CA-7C8B0C772936}"/>
              </a:ext>
            </a:extLst>
          </p:cNvPr>
          <p:cNvSpPr txBox="1"/>
          <p:nvPr/>
        </p:nvSpPr>
        <p:spPr>
          <a:xfrm>
            <a:off x="2031953" y="1038452"/>
            <a:ext cx="941676" cy="369332"/>
          </a:xfrm>
          <a:prstGeom prst="rect">
            <a:avLst/>
          </a:prstGeom>
          <a:noFill/>
        </p:spPr>
        <p:txBody>
          <a:bodyPr wrap="square" rtlCol="0">
            <a:spAutoFit/>
          </a:bodyPr>
          <a:lstStyle/>
          <a:p>
            <a:pPr algn="l"/>
            <a:r>
              <a:rPr lang="en-US" sz="1800" b="1" dirty="0">
                <a:solidFill>
                  <a:srgbClr val="FF0000"/>
                </a:solidFill>
              </a:rPr>
              <a:t>1.6 m </a:t>
            </a:r>
            <a:endParaRPr lang="en-GB" sz="1800" b="1" dirty="0">
              <a:solidFill>
                <a:srgbClr val="FF0000"/>
              </a:solidFill>
            </a:endParaRPr>
          </a:p>
        </p:txBody>
      </p:sp>
      <p:sp>
        <p:nvSpPr>
          <p:cNvPr id="124" name="TextBox 123">
            <a:extLst>
              <a:ext uri="{FF2B5EF4-FFF2-40B4-BE49-F238E27FC236}">
                <a16:creationId xmlns:a16="http://schemas.microsoft.com/office/drawing/2014/main" id="{2CE28421-0E74-A6C8-D19C-B61B33644F1F}"/>
              </a:ext>
            </a:extLst>
          </p:cNvPr>
          <p:cNvSpPr txBox="1"/>
          <p:nvPr/>
        </p:nvSpPr>
        <p:spPr>
          <a:xfrm>
            <a:off x="100239" y="2564489"/>
            <a:ext cx="1006395" cy="276999"/>
          </a:xfrm>
          <a:prstGeom prst="rect">
            <a:avLst/>
          </a:prstGeom>
          <a:solidFill>
            <a:schemeClr val="bg1"/>
          </a:solidFill>
          <a:ln>
            <a:solidFill>
              <a:schemeClr val="accent1"/>
            </a:solidFill>
          </a:ln>
        </p:spPr>
        <p:txBody>
          <a:bodyPr wrap="square" rtlCol="0">
            <a:spAutoFit/>
          </a:bodyPr>
          <a:lstStyle/>
          <a:p>
            <a:pPr algn="l"/>
            <a:r>
              <a:rPr lang="en-US" sz="1200" dirty="0"/>
              <a:t>Wave guide</a:t>
            </a:r>
            <a:endParaRPr lang="en-GB" sz="1200" dirty="0"/>
          </a:p>
        </p:txBody>
      </p:sp>
      <p:cxnSp>
        <p:nvCxnSpPr>
          <p:cNvPr id="126" name="Straight Arrow Connector 125">
            <a:extLst>
              <a:ext uri="{FF2B5EF4-FFF2-40B4-BE49-F238E27FC236}">
                <a16:creationId xmlns:a16="http://schemas.microsoft.com/office/drawing/2014/main" id="{428DC9E8-7D67-5B79-F2E1-C99B0C0F9049}"/>
              </a:ext>
            </a:extLst>
          </p:cNvPr>
          <p:cNvCxnSpPr/>
          <p:nvPr/>
        </p:nvCxnSpPr>
        <p:spPr>
          <a:xfrm>
            <a:off x="1103225" y="2861964"/>
            <a:ext cx="266755" cy="175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4E0F9EBE-E6DE-368A-AEAE-4F176C7A56A4}"/>
              </a:ext>
            </a:extLst>
          </p:cNvPr>
          <p:cNvCxnSpPr>
            <a:cxnSpLocks/>
          </p:cNvCxnSpPr>
          <p:nvPr/>
        </p:nvCxnSpPr>
        <p:spPr>
          <a:xfrm flipV="1">
            <a:off x="1738541" y="1820055"/>
            <a:ext cx="197530" cy="291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D49A3463-3340-4417-14D6-BE3DCAC803DC}"/>
              </a:ext>
            </a:extLst>
          </p:cNvPr>
          <p:cNvCxnSpPr>
            <a:cxnSpLocks/>
          </p:cNvCxnSpPr>
          <p:nvPr/>
        </p:nvCxnSpPr>
        <p:spPr>
          <a:xfrm flipV="1">
            <a:off x="1738541" y="1764155"/>
            <a:ext cx="0" cy="1438089"/>
          </a:xfrm>
          <a:prstGeom prst="line">
            <a:avLst/>
          </a:prstGeom>
        </p:spPr>
        <p:style>
          <a:lnRef idx="1">
            <a:schemeClr val="accent1"/>
          </a:lnRef>
          <a:fillRef idx="0">
            <a:schemeClr val="accent1"/>
          </a:fillRef>
          <a:effectRef idx="0">
            <a:schemeClr val="accent1"/>
          </a:effectRef>
          <a:fontRef idx="minor">
            <a:schemeClr val="tx1"/>
          </a:fontRef>
        </p:style>
      </p:cxnSp>
      <p:sp>
        <p:nvSpPr>
          <p:cNvPr id="132" name="Rectangle 131">
            <a:extLst>
              <a:ext uri="{FF2B5EF4-FFF2-40B4-BE49-F238E27FC236}">
                <a16:creationId xmlns:a16="http://schemas.microsoft.com/office/drawing/2014/main" id="{B9483695-B644-AB30-A3FD-CD543F6AA142}"/>
              </a:ext>
            </a:extLst>
          </p:cNvPr>
          <p:cNvSpPr/>
          <p:nvPr/>
        </p:nvSpPr>
        <p:spPr>
          <a:xfrm>
            <a:off x="1743655" y="3205611"/>
            <a:ext cx="192416" cy="435581"/>
          </a:xfrm>
          <a:prstGeom prst="rect">
            <a:avLst/>
          </a:prstGeom>
          <a:solidFill>
            <a:schemeClr val="accent5">
              <a:alpha val="26000"/>
            </a:schemeClr>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4" name="Straight Arrow Connector 133">
            <a:extLst>
              <a:ext uri="{FF2B5EF4-FFF2-40B4-BE49-F238E27FC236}">
                <a16:creationId xmlns:a16="http://schemas.microsoft.com/office/drawing/2014/main" id="{7A3861F1-EE2F-31D5-CDEF-EC3F31F845DE}"/>
              </a:ext>
            </a:extLst>
          </p:cNvPr>
          <p:cNvCxnSpPr>
            <a:cxnSpLocks/>
          </p:cNvCxnSpPr>
          <p:nvPr/>
        </p:nvCxnSpPr>
        <p:spPr>
          <a:xfrm>
            <a:off x="1936071" y="1825885"/>
            <a:ext cx="50206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E4E3275C-AC47-AED3-547E-28F255B8047B}"/>
              </a:ext>
            </a:extLst>
          </p:cNvPr>
          <p:cNvSpPr txBox="1"/>
          <p:nvPr/>
        </p:nvSpPr>
        <p:spPr>
          <a:xfrm>
            <a:off x="1950755" y="1514496"/>
            <a:ext cx="575349" cy="276999"/>
          </a:xfrm>
          <a:prstGeom prst="rect">
            <a:avLst/>
          </a:prstGeom>
          <a:solidFill>
            <a:schemeClr val="bg1"/>
          </a:solidFill>
        </p:spPr>
        <p:txBody>
          <a:bodyPr wrap="square" rtlCol="0">
            <a:spAutoFit/>
          </a:bodyPr>
          <a:lstStyle/>
          <a:p>
            <a:pPr algn="l"/>
            <a:r>
              <a:rPr lang="en-US" sz="1200" dirty="0"/>
              <a:t>~370</a:t>
            </a:r>
            <a:endParaRPr lang="en-GB" sz="1200" dirty="0"/>
          </a:p>
        </p:txBody>
      </p:sp>
      <p:cxnSp>
        <p:nvCxnSpPr>
          <p:cNvPr id="138" name="Straight Connector 137">
            <a:extLst>
              <a:ext uri="{FF2B5EF4-FFF2-40B4-BE49-F238E27FC236}">
                <a16:creationId xmlns:a16="http://schemas.microsoft.com/office/drawing/2014/main" id="{E122CAF0-5219-C3FE-0426-0C8AD7F45145}"/>
              </a:ext>
            </a:extLst>
          </p:cNvPr>
          <p:cNvCxnSpPr/>
          <p:nvPr/>
        </p:nvCxnSpPr>
        <p:spPr>
          <a:xfrm flipV="1">
            <a:off x="1936071" y="1767522"/>
            <a:ext cx="0" cy="1419684"/>
          </a:xfrm>
          <a:prstGeom prst="line">
            <a:avLst/>
          </a:prstGeom>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D4DB60F1-BC71-25AC-2F70-46D39D382B68}"/>
              </a:ext>
            </a:extLst>
          </p:cNvPr>
          <p:cNvSpPr txBox="1"/>
          <p:nvPr/>
        </p:nvSpPr>
        <p:spPr>
          <a:xfrm>
            <a:off x="864414" y="1666903"/>
            <a:ext cx="575349" cy="276999"/>
          </a:xfrm>
          <a:prstGeom prst="rect">
            <a:avLst/>
          </a:prstGeom>
          <a:noFill/>
        </p:spPr>
        <p:txBody>
          <a:bodyPr wrap="square" rtlCol="0">
            <a:spAutoFit/>
          </a:bodyPr>
          <a:lstStyle/>
          <a:p>
            <a:pPr algn="l"/>
            <a:r>
              <a:rPr lang="en-US" sz="1200" dirty="0"/>
              <a:t>~170</a:t>
            </a:r>
            <a:endParaRPr lang="en-GB" sz="1200" dirty="0"/>
          </a:p>
        </p:txBody>
      </p:sp>
      <p:cxnSp>
        <p:nvCxnSpPr>
          <p:cNvPr id="140" name="Straight Arrow Connector 139">
            <a:extLst>
              <a:ext uri="{FF2B5EF4-FFF2-40B4-BE49-F238E27FC236}">
                <a16:creationId xmlns:a16="http://schemas.microsoft.com/office/drawing/2014/main" id="{CBD5C7C1-B910-4C9D-5585-0D3553B2F9EF}"/>
              </a:ext>
            </a:extLst>
          </p:cNvPr>
          <p:cNvCxnSpPr>
            <a:cxnSpLocks/>
          </p:cNvCxnSpPr>
          <p:nvPr/>
        </p:nvCxnSpPr>
        <p:spPr>
          <a:xfrm>
            <a:off x="1363638" y="1816437"/>
            <a:ext cx="374902" cy="504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2" name="Rectangle 141">
            <a:extLst>
              <a:ext uri="{FF2B5EF4-FFF2-40B4-BE49-F238E27FC236}">
                <a16:creationId xmlns:a16="http://schemas.microsoft.com/office/drawing/2014/main" id="{D5FF63A9-C700-FFC8-3644-D80585500DAF}"/>
              </a:ext>
            </a:extLst>
          </p:cNvPr>
          <p:cNvSpPr/>
          <p:nvPr/>
        </p:nvSpPr>
        <p:spPr>
          <a:xfrm rot="16200000">
            <a:off x="5274622" y="1219217"/>
            <a:ext cx="317192" cy="914289"/>
          </a:xfrm>
          <a:prstGeom prst="rect">
            <a:avLst/>
          </a:prstGeom>
          <a:solidFill>
            <a:srgbClr val="00B0F0">
              <a:alpha val="26000"/>
            </a:srgb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Rectangle 142">
            <a:extLst>
              <a:ext uri="{FF2B5EF4-FFF2-40B4-BE49-F238E27FC236}">
                <a16:creationId xmlns:a16="http://schemas.microsoft.com/office/drawing/2014/main" id="{8C01CEDC-6000-7234-7606-072DDF5A3A0B}"/>
              </a:ext>
            </a:extLst>
          </p:cNvPr>
          <p:cNvSpPr/>
          <p:nvPr/>
        </p:nvSpPr>
        <p:spPr>
          <a:xfrm>
            <a:off x="1674222" y="3205611"/>
            <a:ext cx="64319" cy="447809"/>
          </a:xfrm>
          <a:prstGeom prst="rect">
            <a:avLst/>
          </a:prstGeom>
          <a:solidFill>
            <a:srgbClr val="00B0F0">
              <a:alpha val="42000"/>
            </a:srgb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TextBox 130">
            <a:extLst>
              <a:ext uri="{FF2B5EF4-FFF2-40B4-BE49-F238E27FC236}">
                <a16:creationId xmlns:a16="http://schemas.microsoft.com/office/drawing/2014/main" id="{19DB2762-CCD6-4A23-2837-EB7DDD51A5C5}"/>
              </a:ext>
            </a:extLst>
          </p:cNvPr>
          <p:cNvSpPr txBox="1"/>
          <p:nvPr/>
        </p:nvSpPr>
        <p:spPr>
          <a:xfrm>
            <a:off x="1547010" y="1407784"/>
            <a:ext cx="575349" cy="276999"/>
          </a:xfrm>
          <a:prstGeom prst="rect">
            <a:avLst/>
          </a:prstGeom>
          <a:solidFill>
            <a:schemeClr val="bg1"/>
          </a:solidFill>
        </p:spPr>
        <p:txBody>
          <a:bodyPr wrap="square" rtlCol="0">
            <a:spAutoFit/>
          </a:bodyPr>
          <a:lstStyle/>
          <a:p>
            <a:pPr algn="l"/>
            <a:r>
              <a:rPr lang="en-US" sz="1200" dirty="0"/>
              <a:t>~200</a:t>
            </a:r>
            <a:endParaRPr lang="en-GB" sz="1200" dirty="0"/>
          </a:p>
        </p:txBody>
      </p:sp>
      <p:cxnSp>
        <p:nvCxnSpPr>
          <p:cNvPr id="149" name="Straight Connector 148">
            <a:extLst>
              <a:ext uri="{FF2B5EF4-FFF2-40B4-BE49-F238E27FC236}">
                <a16:creationId xmlns:a16="http://schemas.microsoft.com/office/drawing/2014/main" id="{AA9765DE-A358-C4D9-920E-B7B31B47DBB5}"/>
              </a:ext>
            </a:extLst>
          </p:cNvPr>
          <p:cNvCxnSpPr>
            <a:cxnSpLocks/>
            <a:endCxn id="131" idx="2"/>
          </p:cNvCxnSpPr>
          <p:nvPr/>
        </p:nvCxnSpPr>
        <p:spPr>
          <a:xfrm flipV="1">
            <a:off x="1834684" y="1684783"/>
            <a:ext cx="1" cy="13165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8176848B-2310-D8E6-3DB5-2AADC255E1C9}"/>
              </a:ext>
            </a:extLst>
          </p:cNvPr>
          <p:cNvCxnSpPr>
            <a:cxnSpLocks/>
            <a:stCxn id="152" idx="1"/>
            <a:endCxn id="42" idx="5"/>
          </p:cNvCxnSpPr>
          <p:nvPr/>
        </p:nvCxnSpPr>
        <p:spPr>
          <a:xfrm flipH="1" flipV="1">
            <a:off x="2609953" y="3627250"/>
            <a:ext cx="468264" cy="1221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2" name="TextBox 151">
            <a:extLst>
              <a:ext uri="{FF2B5EF4-FFF2-40B4-BE49-F238E27FC236}">
                <a16:creationId xmlns:a16="http://schemas.microsoft.com/office/drawing/2014/main" id="{B1BEE131-F6ED-43FA-D6C8-9D6556040986}"/>
              </a:ext>
            </a:extLst>
          </p:cNvPr>
          <p:cNvSpPr txBox="1"/>
          <p:nvPr/>
        </p:nvSpPr>
        <p:spPr>
          <a:xfrm>
            <a:off x="3078217" y="4709919"/>
            <a:ext cx="629687" cy="276999"/>
          </a:xfrm>
          <a:prstGeom prst="rect">
            <a:avLst/>
          </a:prstGeom>
          <a:solidFill>
            <a:schemeClr val="bg1"/>
          </a:solidFill>
          <a:ln>
            <a:solidFill>
              <a:schemeClr val="accent1"/>
            </a:solidFill>
          </a:ln>
        </p:spPr>
        <p:txBody>
          <a:bodyPr wrap="square" rtlCol="0">
            <a:spAutoFit/>
          </a:bodyPr>
          <a:lstStyle/>
          <a:p>
            <a:pPr algn="l"/>
            <a:r>
              <a:rPr lang="en-US" sz="1200" dirty="0"/>
              <a:t>Cavity</a:t>
            </a:r>
            <a:endParaRPr lang="en-GB" sz="1200" dirty="0"/>
          </a:p>
        </p:txBody>
      </p:sp>
      <p:sp>
        <p:nvSpPr>
          <p:cNvPr id="155" name="TextBox 154">
            <a:extLst>
              <a:ext uri="{FF2B5EF4-FFF2-40B4-BE49-F238E27FC236}">
                <a16:creationId xmlns:a16="http://schemas.microsoft.com/office/drawing/2014/main" id="{A738851F-BDBF-06C9-6A62-BF6566BEC02A}"/>
              </a:ext>
            </a:extLst>
          </p:cNvPr>
          <p:cNvSpPr txBox="1"/>
          <p:nvPr/>
        </p:nvSpPr>
        <p:spPr>
          <a:xfrm>
            <a:off x="1484243" y="4717468"/>
            <a:ext cx="1429470" cy="276999"/>
          </a:xfrm>
          <a:prstGeom prst="rect">
            <a:avLst/>
          </a:prstGeom>
          <a:solidFill>
            <a:schemeClr val="bg1"/>
          </a:solidFill>
          <a:ln>
            <a:solidFill>
              <a:schemeClr val="accent1"/>
            </a:solidFill>
          </a:ln>
        </p:spPr>
        <p:txBody>
          <a:bodyPr wrap="square" rtlCol="0">
            <a:spAutoFit/>
          </a:bodyPr>
          <a:lstStyle/>
          <a:p>
            <a:pPr algn="l"/>
            <a:r>
              <a:rPr lang="en-US" sz="1200" dirty="0"/>
              <a:t>Double wall tube</a:t>
            </a:r>
            <a:endParaRPr lang="en-GB" sz="1200" dirty="0"/>
          </a:p>
        </p:txBody>
      </p:sp>
      <p:cxnSp>
        <p:nvCxnSpPr>
          <p:cNvPr id="157" name="Straight Arrow Connector 156">
            <a:extLst>
              <a:ext uri="{FF2B5EF4-FFF2-40B4-BE49-F238E27FC236}">
                <a16:creationId xmlns:a16="http://schemas.microsoft.com/office/drawing/2014/main" id="{D1B1339C-388A-2422-4D40-46F021C279B4}"/>
              </a:ext>
            </a:extLst>
          </p:cNvPr>
          <p:cNvCxnSpPr>
            <a:cxnSpLocks/>
            <a:endCxn id="17" idx="1"/>
          </p:cNvCxnSpPr>
          <p:nvPr/>
        </p:nvCxnSpPr>
        <p:spPr>
          <a:xfrm flipH="1" flipV="1">
            <a:off x="2065615" y="3542302"/>
            <a:ext cx="211427" cy="1167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id="{550C4127-B35F-D951-5F62-316B29CE5905}"/>
              </a:ext>
            </a:extLst>
          </p:cNvPr>
          <p:cNvSpPr txBox="1"/>
          <p:nvPr/>
        </p:nvSpPr>
        <p:spPr>
          <a:xfrm>
            <a:off x="206336" y="4713457"/>
            <a:ext cx="1192406" cy="276999"/>
          </a:xfrm>
          <a:prstGeom prst="rect">
            <a:avLst/>
          </a:prstGeom>
          <a:solidFill>
            <a:schemeClr val="accent2"/>
          </a:solidFill>
          <a:ln>
            <a:solidFill>
              <a:schemeClr val="accent1"/>
            </a:solidFill>
          </a:ln>
        </p:spPr>
        <p:txBody>
          <a:bodyPr wrap="square" rtlCol="0">
            <a:spAutoFit/>
          </a:bodyPr>
          <a:lstStyle/>
          <a:p>
            <a:pPr algn="l"/>
            <a:r>
              <a:rPr lang="en-US" sz="1200" dirty="0"/>
              <a:t>FPC (250 kW)</a:t>
            </a:r>
            <a:endParaRPr lang="en-GB" sz="1200" dirty="0"/>
          </a:p>
        </p:txBody>
      </p:sp>
      <p:cxnSp>
        <p:nvCxnSpPr>
          <p:cNvPr id="162" name="Straight Arrow Connector 161">
            <a:extLst>
              <a:ext uri="{FF2B5EF4-FFF2-40B4-BE49-F238E27FC236}">
                <a16:creationId xmlns:a16="http://schemas.microsoft.com/office/drawing/2014/main" id="{B5DB6EA4-F076-E74E-DF8A-8F026B72260D}"/>
              </a:ext>
            </a:extLst>
          </p:cNvPr>
          <p:cNvCxnSpPr>
            <a:cxnSpLocks/>
            <a:stCxn id="160" idx="0"/>
            <a:endCxn id="132" idx="2"/>
          </p:cNvCxnSpPr>
          <p:nvPr/>
        </p:nvCxnSpPr>
        <p:spPr>
          <a:xfrm flipV="1">
            <a:off x="802539" y="3641192"/>
            <a:ext cx="1037324" cy="1072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80A839B-EEAF-7643-E404-4EE139AC4E32}"/>
              </a:ext>
            </a:extLst>
          </p:cNvPr>
          <p:cNvCxnSpPr>
            <a:cxnSpLocks/>
          </p:cNvCxnSpPr>
          <p:nvPr/>
        </p:nvCxnSpPr>
        <p:spPr>
          <a:xfrm>
            <a:off x="4322423" y="3126671"/>
            <a:ext cx="0" cy="15479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C24DA3E-B198-E412-12C9-655ADEF1AF3E}"/>
              </a:ext>
            </a:extLst>
          </p:cNvPr>
          <p:cNvSpPr txBox="1"/>
          <p:nvPr/>
        </p:nvSpPr>
        <p:spPr>
          <a:xfrm rot="16200000">
            <a:off x="3645099" y="3514437"/>
            <a:ext cx="1038873" cy="400110"/>
          </a:xfrm>
          <a:prstGeom prst="rect">
            <a:avLst/>
          </a:prstGeom>
          <a:noFill/>
        </p:spPr>
        <p:txBody>
          <a:bodyPr wrap="square" rtlCol="0">
            <a:spAutoFit/>
          </a:bodyPr>
          <a:lstStyle/>
          <a:p>
            <a:pPr algn="l"/>
            <a:r>
              <a:rPr lang="en-US" sz="2000" b="1" dirty="0">
                <a:solidFill>
                  <a:srgbClr val="FF0000"/>
                </a:solidFill>
              </a:rPr>
              <a:t>1.2 m</a:t>
            </a:r>
            <a:endParaRPr lang="en-GB" sz="2000" b="1" dirty="0">
              <a:solidFill>
                <a:srgbClr val="FF0000"/>
              </a:solidFill>
            </a:endParaRPr>
          </a:p>
        </p:txBody>
      </p:sp>
      <p:cxnSp>
        <p:nvCxnSpPr>
          <p:cNvPr id="33" name="Straight Connector 32">
            <a:extLst>
              <a:ext uri="{FF2B5EF4-FFF2-40B4-BE49-F238E27FC236}">
                <a16:creationId xmlns:a16="http://schemas.microsoft.com/office/drawing/2014/main" id="{9B5ABA8C-BC09-A868-16FF-6ECFC5355447}"/>
              </a:ext>
            </a:extLst>
          </p:cNvPr>
          <p:cNvCxnSpPr/>
          <p:nvPr/>
        </p:nvCxnSpPr>
        <p:spPr>
          <a:xfrm flipH="1">
            <a:off x="4218794" y="3126671"/>
            <a:ext cx="1505334" cy="957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3A7B643-E4E2-C13D-1908-BBE27D5B89AE}"/>
              </a:ext>
            </a:extLst>
          </p:cNvPr>
          <p:cNvCxnSpPr>
            <a:cxnSpLocks/>
          </p:cNvCxnSpPr>
          <p:nvPr/>
        </p:nvCxnSpPr>
        <p:spPr>
          <a:xfrm>
            <a:off x="5148064" y="4848419"/>
            <a:ext cx="210852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36FE4DD-47CB-1DB2-D553-68C872C9F3F8}"/>
              </a:ext>
            </a:extLst>
          </p:cNvPr>
          <p:cNvSpPr txBox="1"/>
          <p:nvPr/>
        </p:nvSpPr>
        <p:spPr>
          <a:xfrm>
            <a:off x="5793592" y="4645946"/>
            <a:ext cx="1038873" cy="400110"/>
          </a:xfrm>
          <a:prstGeom prst="rect">
            <a:avLst/>
          </a:prstGeom>
          <a:noFill/>
        </p:spPr>
        <p:txBody>
          <a:bodyPr wrap="square" rtlCol="0">
            <a:spAutoFit/>
          </a:bodyPr>
          <a:lstStyle/>
          <a:p>
            <a:pPr algn="l"/>
            <a:r>
              <a:rPr lang="en-US" sz="2000" b="1" dirty="0">
                <a:solidFill>
                  <a:srgbClr val="FF0000"/>
                </a:solidFill>
              </a:rPr>
              <a:t>1.9 m</a:t>
            </a:r>
            <a:endParaRPr lang="en-GB" sz="2000" b="1" dirty="0">
              <a:solidFill>
                <a:srgbClr val="FF0000"/>
              </a:solidFill>
            </a:endParaRPr>
          </a:p>
        </p:txBody>
      </p:sp>
    </p:spTree>
    <p:extLst>
      <p:ext uri="{BB962C8B-B14F-4D97-AF65-F5344CB8AC3E}">
        <p14:creationId xmlns:p14="http://schemas.microsoft.com/office/powerpoint/2010/main" val="2136211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4.69136E-6 L -0.00121 0.05339 " pathEditMode="relative" rAng="0" ptsTypes="AA">
                                      <p:cBhvr>
                                        <p:cTn id="6" dur="2000" fill="hold"/>
                                        <p:tgtEl>
                                          <p:spTgt spid="36"/>
                                        </p:tgtEl>
                                        <p:attrNameLst>
                                          <p:attrName>ppt_x</p:attrName>
                                          <p:attrName>ppt_y</p:attrName>
                                        </p:attrNameLst>
                                      </p:cBhvr>
                                      <p:rCtr x="-69" y="2654"/>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5E-6 4.69136E-6 L -1.38889E-6 -1.23457E-6 " pathEditMode="relative" rAng="0" ptsTypes="AA">
                                      <p:cBhvr>
                                        <p:cTn id="10" dur="2000" fill="hold"/>
                                        <p:tgtEl>
                                          <p:spTgt spid="36"/>
                                        </p:tgtEl>
                                        <p:attrNameLst>
                                          <p:attrName>ppt_x</p:attrName>
                                          <p:attrName>ppt_y</p:attrName>
                                        </p:attrNameLst>
                                      </p:cBhvr>
                                      <p:rCtr x="-17" y="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B4061-14B6-0AF5-AB57-D1BC343790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9BF5C0-7008-ED8B-5624-FB5CA0008CC0}"/>
              </a:ext>
            </a:extLst>
          </p:cNvPr>
          <p:cNvSpPr>
            <a:spLocks noGrp="1"/>
          </p:cNvSpPr>
          <p:nvPr>
            <p:ph type="title"/>
          </p:nvPr>
        </p:nvSpPr>
        <p:spPr>
          <a:xfrm>
            <a:off x="683568" y="-24887"/>
            <a:ext cx="8263350" cy="409774"/>
          </a:xfrm>
        </p:spPr>
        <p:txBody>
          <a:bodyPr/>
          <a:lstStyle/>
          <a:p>
            <a:r>
              <a:rPr lang="fr-CH" sz="2400" dirty="0">
                <a:solidFill>
                  <a:schemeClr val="bg1"/>
                </a:solidFill>
              </a:rPr>
              <a:t>800 MHz CM in Pt H (</a:t>
            </a:r>
            <a:r>
              <a:rPr lang="fr-CH" sz="2400" dirty="0" err="1">
                <a:solidFill>
                  <a:schemeClr val="bg1"/>
                </a:solidFill>
              </a:rPr>
              <a:t>Collider</a:t>
            </a:r>
            <a:r>
              <a:rPr lang="fr-CH" sz="2400" dirty="0">
                <a:solidFill>
                  <a:schemeClr val="bg1"/>
                </a:solidFill>
              </a:rPr>
              <a:t>) </a:t>
            </a:r>
            <a:endParaRPr lang="en-GB" sz="2400" dirty="0">
              <a:solidFill>
                <a:schemeClr val="bg1"/>
              </a:solidFill>
            </a:endParaRPr>
          </a:p>
        </p:txBody>
      </p:sp>
      <p:sp>
        <p:nvSpPr>
          <p:cNvPr id="4" name="Slide Number Placeholder 3">
            <a:extLst>
              <a:ext uri="{FF2B5EF4-FFF2-40B4-BE49-F238E27FC236}">
                <a16:creationId xmlns:a16="http://schemas.microsoft.com/office/drawing/2014/main" id="{32C37435-9EAB-0786-0343-11C1050F48A2}"/>
              </a:ext>
            </a:extLst>
          </p:cNvPr>
          <p:cNvSpPr>
            <a:spLocks noGrp="1"/>
          </p:cNvSpPr>
          <p:nvPr>
            <p:ph type="sldNum" sz="quarter" idx="10"/>
          </p:nvPr>
        </p:nvSpPr>
        <p:spPr/>
        <p:txBody>
          <a:bodyPr/>
          <a:lstStyle/>
          <a:p>
            <a:fld id="{88A1DFE4-5FC5-43BD-BB7E-75EAD82B965F}" type="slidenum">
              <a:rPr lang="en-US" smtClean="0"/>
              <a:pPr/>
              <a:t>9</a:t>
            </a:fld>
            <a:endParaRPr lang="en-US" dirty="0"/>
          </a:p>
        </p:txBody>
      </p:sp>
      <p:pic>
        <p:nvPicPr>
          <p:cNvPr id="7" name="Picture 6">
            <a:extLst>
              <a:ext uri="{FF2B5EF4-FFF2-40B4-BE49-F238E27FC236}">
                <a16:creationId xmlns:a16="http://schemas.microsoft.com/office/drawing/2014/main" id="{C2277892-DF7B-FD5F-854D-3838B4BF88E0}"/>
              </a:ext>
            </a:extLst>
          </p:cNvPr>
          <p:cNvPicPr>
            <a:picLocks noChangeAspect="1"/>
          </p:cNvPicPr>
          <p:nvPr/>
        </p:nvPicPr>
        <p:blipFill>
          <a:blip r:embed="rId2"/>
          <a:stretch>
            <a:fillRect/>
          </a:stretch>
        </p:blipFill>
        <p:spPr>
          <a:xfrm>
            <a:off x="2358585" y="447514"/>
            <a:ext cx="6559662" cy="4644516"/>
          </a:xfrm>
          <a:prstGeom prst="rect">
            <a:avLst/>
          </a:prstGeom>
          <a:solidFill>
            <a:schemeClr val="bg1"/>
          </a:solidFill>
          <a:ln>
            <a:solidFill>
              <a:schemeClr val="tx1"/>
            </a:solidFill>
          </a:ln>
        </p:spPr>
      </p:pic>
      <p:sp>
        <p:nvSpPr>
          <p:cNvPr id="8" name="TextBox 7">
            <a:extLst>
              <a:ext uri="{FF2B5EF4-FFF2-40B4-BE49-F238E27FC236}">
                <a16:creationId xmlns:a16="http://schemas.microsoft.com/office/drawing/2014/main" id="{5994B2D2-8F55-9B98-5774-4FA6DA59D705}"/>
              </a:ext>
            </a:extLst>
          </p:cNvPr>
          <p:cNvSpPr txBox="1"/>
          <p:nvPr/>
        </p:nvSpPr>
        <p:spPr>
          <a:xfrm>
            <a:off x="4007528" y="1794689"/>
            <a:ext cx="269626" cy="483274"/>
          </a:xfrm>
          <a:prstGeom prst="rect">
            <a:avLst/>
          </a:prstGeom>
          <a:noFill/>
        </p:spPr>
        <p:txBody>
          <a:bodyPr wrap="none" rtlCol="0">
            <a:spAutoFit/>
          </a:bodyPr>
          <a:lstStyle/>
          <a:p>
            <a:pPr algn="l">
              <a:lnSpc>
                <a:spcPts val="3700"/>
              </a:lnSpc>
            </a:pPr>
            <a:r>
              <a:rPr lang="en-US" sz="1200" dirty="0">
                <a:solidFill>
                  <a:schemeClr val="accent1"/>
                </a:solidFill>
              </a:rPr>
              <a:t>1</a:t>
            </a:r>
            <a:endParaRPr lang="fr-FR" sz="1200" dirty="0">
              <a:solidFill>
                <a:schemeClr val="accent1"/>
              </a:solidFill>
            </a:endParaRPr>
          </a:p>
        </p:txBody>
      </p:sp>
      <p:sp>
        <p:nvSpPr>
          <p:cNvPr id="10" name="TextBox 9">
            <a:extLst>
              <a:ext uri="{FF2B5EF4-FFF2-40B4-BE49-F238E27FC236}">
                <a16:creationId xmlns:a16="http://schemas.microsoft.com/office/drawing/2014/main" id="{51B65CB2-A4EC-7AE2-3F8A-D6ECD9DB2350}"/>
              </a:ext>
            </a:extLst>
          </p:cNvPr>
          <p:cNvSpPr txBox="1"/>
          <p:nvPr/>
        </p:nvSpPr>
        <p:spPr>
          <a:xfrm>
            <a:off x="4190868" y="3252337"/>
            <a:ext cx="269626" cy="483274"/>
          </a:xfrm>
          <a:prstGeom prst="rect">
            <a:avLst/>
          </a:prstGeom>
          <a:noFill/>
        </p:spPr>
        <p:txBody>
          <a:bodyPr wrap="none" rtlCol="0">
            <a:spAutoFit/>
          </a:bodyPr>
          <a:lstStyle/>
          <a:p>
            <a:pPr algn="l">
              <a:lnSpc>
                <a:spcPts val="3700"/>
              </a:lnSpc>
            </a:pPr>
            <a:r>
              <a:rPr lang="en-US" sz="1200" dirty="0">
                <a:solidFill>
                  <a:schemeClr val="accent1"/>
                </a:solidFill>
              </a:rPr>
              <a:t>2</a:t>
            </a:r>
            <a:endParaRPr lang="fr-FR" sz="1200" dirty="0">
              <a:solidFill>
                <a:schemeClr val="accent1"/>
              </a:solidFill>
            </a:endParaRPr>
          </a:p>
        </p:txBody>
      </p:sp>
      <p:sp>
        <p:nvSpPr>
          <p:cNvPr id="16" name="Rectangle 15">
            <a:extLst>
              <a:ext uri="{FF2B5EF4-FFF2-40B4-BE49-F238E27FC236}">
                <a16:creationId xmlns:a16="http://schemas.microsoft.com/office/drawing/2014/main" id="{3CA2B5E4-3AAB-A6E5-ACEE-DA049670153B}"/>
              </a:ext>
            </a:extLst>
          </p:cNvPr>
          <p:cNvSpPr/>
          <p:nvPr/>
        </p:nvSpPr>
        <p:spPr>
          <a:xfrm>
            <a:off x="4553332" y="3435846"/>
            <a:ext cx="208181" cy="720080"/>
          </a:xfrm>
          <a:prstGeom prst="rect">
            <a:avLst/>
          </a:pr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TextBox 17">
            <a:extLst>
              <a:ext uri="{FF2B5EF4-FFF2-40B4-BE49-F238E27FC236}">
                <a16:creationId xmlns:a16="http://schemas.microsoft.com/office/drawing/2014/main" id="{AADD5CB0-B0E9-E7D1-F38F-0CAA0A05C97F}"/>
              </a:ext>
            </a:extLst>
          </p:cNvPr>
          <p:cNvSpPr txBox="1"/>
          <p:nvPr/>
        </p:nvSpPr>
        <p:spPr>
          <a:xfrm>
            <a:off x="4460494" y="3315296"/>
            <a:ext cx="269626" cy="483274"/>
          </a:xfrm>
          <a:prstGeom prst="rect">
            <a:avLst/>
          </a:prstGeom>
          <a:noFill/>
        </p:spPr>
        <p:txBody>
          <a:bodyPr wrap="none" rtlCol="0">
            <a:spAutoFit/>
          </a:bodyPr>
          <a:lstStyle/>
          <a:p>
            <a:pPr algn="l">
              <a:lnSpc>
                <a:spcPts val="3700"/>
              </a:lnSpc>
            </a:pPr>
            <a:r>
              <a:rPr lang="en-US" sz="1200" dirty="0">
                <a:solidFill>
                  <a:schemeClr val="accent1"/>
                </a:solidFill>
              </a:rPr>
              <a:t>3</a:t>
            </a:r>
            <a:endParaRPr lang="fr-FR" sz="1200" dirty="0">
              <a:solidFill>
                <a:schemeClr val="accent1"/>
              </a:solidFill>
            </a:endParaRPr>
          </a:p>
        </p:txBody>
      </p:sp>
      <p:sp>
        <p:nvSpPr>
          <p:cNvPr id="19" name="Rectangle 18">
            <a:extLst>
              <a:ext uri="{FF2B5EF4-FFF2-40B4-BE49-F238E27FC236}">
                <a16:creationId xmlns:a16="http://schemas.microsoft.com/office/drawing/2014/main" id="{604460E5-92A4-1780-6B31-968D3BB441AB}"/>
              </a:ext>
            </a:extLst>
          </p:cNvPr>
          <p:cNvSpPr/>
          <p:nvPr/>
        </p:nvSpPr>
        <p:spPr>
          <a:xfrm>
            <a:off x="4205513" y="3708797"/>
            <a:ext cx="271620" cy="296416"/>
          </a:xfrm>
          <a:prstGeom prst="rect">
            <a:avLst/>
          </a:pr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TextBox 22">
            <a:extLst>
              <a:ext uri="{FF2B5EF4-FFF2-40B4-BE49-F238E27FC236}">
                <a16:creationId xmlns:a16="http://schemas.microsoft.com/office/drawing/2014/main" id="{2D9E3CCF-8D81-9639-0FFD-776E5C22891A}"/>
              </a:ext>
            </a:extLst>
          </p:cNvPr>
          <p:cNvSpPr txBox="1"/>
          <p:nvPr/>
        </p:nvSpPr>
        <p:spPr>
          <a:xfrm>
            <a:off x="105638" y="937722"/>
            <a:ext cx="2306122" cy="3208571"/>
          </a:xfrm>
          <a:prstGeom prst="rect">
            <a:avLst/>
          </a:prstGeom>
          <a:noFill/>
        </p:spPr>
        <p:txBody>
          <a:bodyPr wrap="square">
            <a:spAutoFit/>
          </a:bodyPr>
          <a:lstStyle/>
          <a:p>
            <a:pPr>
              <a:lnSpc>
                <a:spcPct val="100000"/>
              </a:lnSpc>
            </a:pPr>
            <a:r>
              <a:rPr lang="en-GB" b="1" dirty="0">
                <a:solidFill>
                  <a:srgbClr val="0070C0"/>
                </a:solidFill>
              </a:rPr>
              <a:t>Some integration issues:</a:t>
            </a:r>
          </a:p>
          <a:p>
            <a:pPr marL="228600" indent="-228600">
              <a:lnSpc>
                <a:spcPct val="100000"/>
              </a:lnSpc>
              <a:buAutoNum type="arabicPeriod"/>
            </a:pPr>
            <a:r>
              <a:rPr lang="en-GB" b="1" dirty="0">
                <a:solidFill>
                  <a:srgbClr val="0070C0"/>
                </a:solidFill>
              </a:rPr>
              <a:t>Interference QRL-service ducts </a:t>
            </a:r>
            <a:r>
              <a:rPr lang="en-GB" b="1" dirty="0">
                <a:solidFill>
                  <a:srgbClr val="0070C0"/>
                </a:solidFill>
                <a:sym typeface="Wingdings" panose="05000000000000000000" pitchFamily="2" charset="2"/>
              </a:rPr>
              <a:t> minor, reposition lines (already integrated in feasibility study)</a:t>
            </a:r>
          </a:p>
          <a:p>
            <a:pPr marL="228600" indent="-228600">
              <a:buFontTx/>
              <a:buAutoNum type="arabicPeriod"/>
            </a:pPr>
            <a:r>
              <a:rPr lang="en-GB" b="1" dirty="0">
                <a:solidFill>
                  <a:srgbClr val="0070C0"/>
                </a:solidFill>
              </a:rPr>
              <a:t>Interference service ducts </a:t>
            </a:r>
            <a:r>
              <a:rPr lang="en-GB" b="1" dirty="0">
                <a:solidFill>
                  <a:srgbClr val="0070C0"/>
                </a:solidFill>
                <a:sym typeface="Wingdings" panose="05000000000000000000" pitchFamily="2" charset="2"/>
              </a:rPr>
              <a:t>minor, reposition lines (already integrated in feasibility study)</a:t>
            </a:r>
          </a:p>
          <a:p>
            <a:pPr marL="228600" indent="-228600">
              <a:buFontTx/>
              <a:buAutoNum type="arabicPeriod"/>
            </a:pPr>
            <a:r>
              <a:rPr lang="en-GB" b="1" dirty="0">
                <a:solidFill>
                  <a:srgbClr val="0070C0"/>
                </a:solidFill>
                <a:sym typeface="Wingdings" panose="05000000000000000000" pitchFamily="2" charset="2"/>
              </a:rPr>
              <a:t>CM jack in trench minor,  relocate cables, extend floor (coming soon)</a:t>
            </a:r>
          </a:p>
        </p:txBody>
      </p:sp>
      <p:sp>
        <p:nvSpPr>
          <p:cNvPr id="24" name="Rectangle 23">
            <a:extLst>
              <a:ext uri="{FF2B5EF4-FFF2-40B4-BE49-F238E27FC236}">
                <a16:creationId xmlns:a16="http://schemas.microsoft.com/office/drawing/2014/main" id="{E08146F5-AD2C-6F83-6C7A-A51301EC728F}"/>
              </a:ext>
            </a:extLst>
          </p:cNvPr>
          <p:cNvSpPr/>
          <p:nvPr/>
        </p:nvSpPr>
        <p:spPr>
          <a:xfrm>
            <a:off x="3905260" y="2260944"/>
            <a:ext cx="216024" cy="648072"/>
          </a:xfrm>
          <a:prstGeom prst="rect">
            <a:avLst/>
          </a:pr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a:extLst>
              <a:ext uri="{FF2B5EF4-FFF2-40B4-BE49-F238E27FC236}">
                <a16:creationId xmlns:a16="http://schemas.microsoft.com/office/drawing/2014/main" id="{279CA467-4E8B-159C-F398-2C3956672405}"/>
              </a:ext>
            </a:extLst>
          </p:cNvPr>
          <p:cNvSpPr/>
          <p:nvPr/>
        </p:nvSpPr>
        <p:spPr>
          <a:xfrm>
            <a:off x="3779912" y="2957940"/>
            <a:ext cx="680582" cy="877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2D364789-1AEC-FC1B-2EF6-49F3BD6D1D90}"/>
              </a:ext>
            </a:extLst>
          </p:cNvPr>
          <p:cNvSpPr txBox="1"/>
          <p:nvPr/>
        </p:nvSpPr>
        <p:spPr>
          <a:xfrm>
            <a:off x="150596" y="422720"/>
            <a:ext cx="3629316" cy="400110"/>
          </a:xfrm>
          <a:prstGeom prst="rect">
            <a:avLst/>
          </a:prstGeom>
          <a:solidFill>
            <a:schemeClr val="bg1"/>
          </a:solidFill>
        </p:spPr>
        <p:txBody>
          <a:bodyPr wrap="square">
            <a:spAutoFit/>
          </a:bodyPr>
          <a:lstStyle/>
          <a:p>
            <a:r>
              <a:rPr lang="en-US" sz="2000" dirty="0"/>
              <a:t>2 - Integrations in Pts H and L</a:t>
            </a:r>
          </a:p>
        </p:txBody>
      </p:sp>
      <p:pic>
        <p:nvPicPr>
          <p:cNvPr id="9" name="Picture 8" descr="A drawing of a circular object with blue and red lines&#10;&#10;Description automatically generated">
            <a:extLst>
              <a:ext uri="{FF2B5EF4-FFF2-40B4-BE49-F238E27FC236}">
                <a16:creationId xmlns:a16="http://schemas.microsoft.com/office/drawing/2014/main" id="{FCE0E649-6AED-C63F-BEE3-3F007BBF9ECE}"/>
              </a:ext>
            </a:extLst>
          </p:cNvPr>
          <p:cNvPicPr>
            <a:picLocks noChangeAspect="1"/>
          </p:cNvPicPr>
          <p:nvPr/>
        </p:nvPicPr>
        <p:blipFill>
          <a:blip r:embed="rId3">
            <a:extLst>
              <a:ext uri="{28A0092B-C50C-407E-A947-70E740481C1C}">
                <a14:useLocalDpi xmlns:a14="http://schemas.microsoft.com/office/drawing/2010/main" val="0"/>
              </a:ext>
            </a:extLst>
          </a:blip>
          <a:srcRect l="3889" t="11388"/>
          <a:stretch/>
        </p:blipFill>
        <p:spPr>
          <a:xfrm>
            <a:off x="6948264" y="568207"/>
            <a:ext cx="1959379" cy="2363738"/>
          </a:xfrm>
          <a:prstGeom prst="rect">
            <a:avLst/>
          </a:prstGeom>
        </p:spPr>
      </p:pic>
    </p:spTree>
    <p:extLst>
      <p:ext uri="{BB962C8B-B14F-4D97-AF65-F5344CB8AC3E}">
        <p14:creationId xmlns:p14="http://schemas.microsoft.com/office/powerpoint/2010/main" val="203126870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53940</TotalTime>
  <Words>2684</Words>
  <Application>Microsoft Office PowerPoint</Application>
  <PresentationFormat>On-screen Show (16:9)</PresentationFormat>
  <Paragraphs>820</Paragraphs>
  <Slides>39</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39</vt:i4>
      </vt:variant>
    </vt:vector>
  </HeadingPairs>
  <TitlesOfParts>
    <vt:vector size="48" baseType="lpstr">
      <vt:lpstr>Aptos</vt:lpstr>
      <vt:lpstr>Arial</vt:lpstr>
      <vt:lpstr>Calibri</vt:lpstr>
      <vt:lpstr>Open Sans</vt:lpstr>
      <vt:lpstr>Verdana</vt:lpstr>
      <vt:lpstr>Wingdings</vt:lpstr>
      <vt:lpstr>Introslides</vt:lpstr>
      <vt:lpstr>Titleslides, Conclusion</vt:lpstr>
      <vt:lpstr>Content Slides - Deep Blue</vt:lpstr>
      <vt:lpstr>Integration of RF points for FCC-ee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800 MHz CM in Pt H (Collider) </vt:lpstr>
      <vt:lpstr>400 MHz CM in Pt H (Collider) </vt:lpstr>
      <vt:lpstr>800 MHz CM in Pt L (Booster)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 would like to acknowledge the FCC Technical Infrastructure Coordination team and the FCC Accelerator Technology team for their input and support in the integration studies. </vt:lpstr>
      <vt:lpstr>Thank you  for your attention.</vt:lpstr>
      <vt:lpstr>Back-up slides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Marc Timmins</cp:lastModifiedBy>
  <cp:revision>505</cp:revision>
  <cp:lastPrinted>2022-05-20T06:54:27Z</cp:lastPrinted>
  <dcterms:created xsi:type="dcterms:W3CDTF">2020-10-27T09:23:42Z</dcterms:created>
  <dcterms:modified xsi:type="dcterms:W3CDTF">2025-05-20T06:42:20Z</dcterms:modified>
</cp:coreProperties>
</file>