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4"/>
  </p:sldMasterIdLst>
  <p:notesMasterIdLst>
    <p:notesMasterId r:id="rId19"/>
  </p:notesMasterIdLst>
  <p:sldIdLst>
    <p:sldId id="4696" r:id="rId5"/>
    <p:sldId id="4697" r:id="rId6"/>
    <p:sldId id="4698" r:id="rId7"/>
    <p:sldId id="4699" r:id="rId8"/>
    <p:sldId id="4700" r:id="rId9"/>
    <p:sldId id="4701" r:id="rId10"/>
    <p:sldId id="4702" r:id="rId11"/>
    <p:sldId id="4703" r:id="rId12"/>
    <p:sldId id="4704" r:id="rId13"/>
    <p:sldId id="4710" r:id="rId14"/>
    <p:sldId id="4705" r:id="rId15"/>
    <p:sldId id="4707" r:id="rId16"/>
    <p:sldId id="4711" r:id="rId17"/>
    <p:sldId id="4709" r:id="rId18"/>
  </p:sldIdLst>
  <p:sldSz cx="12192000" cy="6858000"/>
  <p:notesSz cx="6797675" cy="987266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rnaud Devred" initials="AD" lastIdx="22" clrIdx="0">
    <p:extLst>
      <p:ext uri="{19B8F6BF-5375-455C-9EA6-DF929625EA0E}">
        <p15:presenceInfo xmlns:p15="http://schemas.microsoft.com/office/powerpoint/2012/main" userId="S::arnaud.devred@cern.ch::89679b2d-f959-4df6-ad80-948cf498df33"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C99B3"/>
    <a:srgbClr val="0000FE"/>
    <a:srgbClr val="0055A0"/>
    <a:srgbClr val="006DD0"/>
    <a:srgbClr val="FB0326"/>
    <a:srgbClr val="0016A0"/>
    <a:srgbClr val="F09E18"/>
    <a:srgbClr val="8E04FF"/>
    <a:srgbClr val="67B4FE"/>
    <a:srgbClr val="6647AD"/>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08FB837D-C827-4EFA-A057-4D05807E0F7C}" styleName="Themed Style 1 - Accent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E8034E78-7F5D-4C2E-B375-FC64B27BC917}" styleName="Dark Style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left>
            <a:ln w="25400" cmpd="sng">
              <a:solidFill>
                <a:schemeClr val="lt1"/>
              </a:solidFill>
            </a:ln>
          </a:left>
        </a:tcBdr>
        <a:fill>
          <a:solidFill>
            <a:schemeClr val="dk1">
              <a:tint val="60000"/>
            </a:schemeClr>
          </a:solidFill>
        </a:fill>
      </a:tcStyle>
    </a:lastCol>
    <a:firstCol>
      <a:tcTxStyle b="on"/>
      <a:tcStyle>
        <a:tcBdr>
          <a:right>
            <a:ln w="25400" cmpd="sng">
              <a:solidFill>
                <a:schemeClr val="lt1"/>
              </a:solidFill>
            </a:ln>
          </a:right>
        </a:tcBdr>
        <a:fill>
          <a:solidFill>
            <a:schemeClr val="dk1">
              <a:tint val="60000"/>
            </a:schemeClr>
          </a:solidFill>
        </a:fill>
      </a:tcStyle>
    </a:firstCol>
    <a:lastRow>
      <a:tcTxStyle b="on"/>
      <a:tcStyle>
        <a:tcBdr>
          <a:top>
            <a:ln w="25400" cmpd="sng">
              <a:solidFill>
                <a:schemeClr val="lt1"/>
              </a:solidFill>
            </a:ln>
          </a:top>
        </a:tcBdr>
        <a:fill>
          <a:solidFill>
            <a:schemeClr val="dk1">
              <a:tint val="6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5202B0CA-FC54-4496-8BCA-5EF66A818D29}" styleName="Dark Style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dk1">
              <a:tint val="20000"/>
            </a:schemeClr>
          </a:solidFill>
        </a:fill>
      </a:tcStyle>
    </a:lastRow>
    <a:firstRow>
      <a:tcTxStyle b="on">
        <a:fontRef idx="minor">
          <a:scrgbClr r="0" g="0" b="0"/>
        </a:fontRef>
        <a:schemeClr val="lt1"/>
      </a:tcTxStyle>
      <a:tcStyle>
        <a:tcBdr/>
        <a:fill>
          <a:solidFill>
            <a:schemeClr val="dk1"/>
          </a:solidFill>
        </a:fill>
      </a:tcStyle>
    </a:firstRow>
  </a:tblStyle>
  <a:tblStyle styleId="{5A111915-BE36-4E01-A7E5-04B1672EAD32}" styleName="Light Style 2 - Accent 5">
    <a:wholeTbl>
      <a:tcTxStyle>
        <a:fontRef idx="minor">
          <a:scrgbClr r="0" g="0" b="0"/>
        </a:fontRef>
        <a:schemeClr val="tx1"/>
      </a:tcTxStyle>
      <a:tcStyle>
        <a:tcBdr>
          <a:left>
            <a:lnRef idx="1">
              <a:schemeClr val="accent5"/>
            </a:lnRef>
          </a:left>
          <a:right>
            <a:lnRef idx="1">
              <a:schemeClr val="accent5"/>
            </a:lnRef>
          </a:right>
          <a:top>
            <a:lnRef idx="1">
              <a:schemeClr val="accent5"/>
            </a:lnRef>
          </a:top>
          <a:bottom>
            <a:lnRef idx="1">
              <a:schemeClr val="accent5"/>
            </a:lnRef>
          </a:bottom>
          <a:insideH>
            <a:ln>
              <a:noFill/>
            </a:ln>
          </a:insideH>
          <a:insideV>
            <a:ln>
              <a:noFill/>
            </a:ln>
          </a:insideV>
        </a:tcBdr>
        <a:fill>
          <a:noFill/>
        </a:fill>
      </a:tcStyle>
    </a:wholeTbl>
    <a:band1H>
      <a:tcStyle>
        <a:tcBdr>
          <a:top>
            <a:lnRef idx="1">
              <a:schemeClr val="accent5"/>
            </a:lnRef>
          </a:top>
          <a:bottom>
            <a:lnRef idx="1">
              <a:schemeClr val="accent5"/>
            </a:lnRef>
          </a:bottom>
        </a:tcBdr>
      </a:tcStyle>
    </a:band1H>
    <a:band1V>
      <a:tcStyle>
        <a:tcBdr>
          <a:left>
            <a:lnRef idx="1">
              <a:schemeClr val="accent5"/>
            </a:lnRef>
          </a:left>
          <a:right>
            <a:lnRef idx="1">
              <a:schemeClr val="accent5"/>
            </a:lnRef>
          </a:right>
        </a:tcBdr>
      </a:tcStyle>
    </a:band1V>
    <a:band2V>
      <a:tcStyle>
        <a:tcBdr>
          <a:left>
            <a:lnRef idx="1">
              <a:schemeClr val="accent5"/>
            </a:lnRef>
          </a:left>
          <a:right>
            <a:lnRef idx="1">
              <a:schemeClr val="accent5"/>
            </a:lnRef>
          </a:right>
        </a:tcBdr>
      </a:tcStyle>
    </a:band2V>
    <a:lastCol>
      <a:tcTxStyle b="on"/>
      <a:tcStyle>
        <a:tcBdr/>
      </a:tcStyle>
    </a:lastCol>
    <a:firstCol>
      <a:tcTxStyle b="on"/>
      <a:tcStyle>
        <a:tcBdr/>
      </a:tcStyle>
    </a:firstCol>
    <a:lastRow>
      <a:tcTxStyle b="on"/>
      <a:tcStyle>
        <a:tcBdr>
          <a:top>
            <a:ln w="50800" cmpd="dbl">
              <a:solidFill>
                <a:schemeClr val="accent5"/>
              </a:solidFill>
            </a:ln>
          </a:top>
        </a:tcBdr>
      </a:tcStyle>
    </a:lastRow>
    <a:firstRow>
      <a:tcTxStyle b="on">
        <a:fontRef idx="minor">
          <a:scrgbClr r="0" g="0" b="0"/>
        </a:fontRef>
        <a:schemeClr val="bg1"/>
      </a:tcTxStyle>
      <a:tcStyle>
        <a:tcBdr/>
        <a:fillRef idx="1">
          <a:schemeClr val="accent5"/>
        </a:fillRef>
      </a:tcStyle>
    </a:firstRow>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0867" autoAdjust="0"/>
    <p:restoredTop sz="82666" autoAdjust="0"/>
  </p:normalViewPr>
  <p:slideViewPr>
    <p:cSldViewPr snapToGrid="0" snapToObjects="1">
      <p:cViewPr varScale="1">
        <p:scale>
          <a:sx n="73" d="100"/>
          <a:sy n="73" d="100"/>
        </p:scale>
        <p:origin x="993" y="33"/>
      </p:cViewPr>
      <p:guideLst>
        <p:guide orient="horz" pos="2160"/>
        <p:guide pos="3840"/>
      </p:guideLst>
    </p:cSldViewPr>
  </p:slideViewPr>
  <p:outlineViewPr>
    <p:cViewPr>
      <p:scale>
        <a:sx n="33" d="100"/>
        <a:sy n="33" d="100"/>
      </p:scale>
      <p:origin x="0" y="-10710"/>
    </p:cViewPr>
  </p:outlineViewPr>
  <p:notesTextViewPr>
    <p:cViewPr>
      <p:scale>
        <a:sx n="100" d="100"/>
        <a:sy n="100" d="100"/>
      </p:scale>
      <p:origin x="0" y="0"/>
    </p:cViewPr>
  </p:notesTextViewPr>
  <p:sorterViewPr>
    <p:cViewPr varScale="1">
      <p:scale>
        <a:sx n="1" d="1"/>
        <a:sy n="1" d="1"/>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3" Type="http://schemas.openxmlformats.org/officeDocument/2006/relationships/customXml" Target="../customXml/item3.xml"/><Relationship Id="rId21" Type="http://schemas.openxmlformats.org/officeDocument/2006/relationships/presProps" Target="pres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microsoft.com/office/2016/11/relationships/changesInfo" Target="changesInfos/changesInfo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commentAuthors" Target="commentAuthor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Alessandra Pampaloni" userId="0a8fc503-fc10-4cb3-a29e-5d6dce8926cc" providerId="ADAL" clId="{CC161A73-84AE-44B7-89E4-D22538AFC7F3}"/>
    <pc:docChg chg="undo custSel modSld">
      <pc:chgData name="Alessandra Pampaloni" userId="0a8fc503-fc10-4cb3-a29e-5d6dce8926cc" providerId="ADAL" clId="{CC161A73-84AE-44B7-89E4-D22538AFC7F3}" dt="2025-05-22T07:25:26.315" v="480" actId="20577"/>
      <pc:docMkLst>
        <pc:docMk/>
      </pc:docMkLst>
      <pc:sldChg chg="modNotesTx">
        <pc:chgData name="Alessandra Pampaloni" userId="0a8fc503-fc10-4cb3-a29e-5d6dce8926cc" providerId="ADAL" clId="{CC161A73-84AE-44B7-89E4-D22538AFC7F3}" dt="2025-05-22T06:39:01.260" v="134" actId="20577"/>
        <pc:sldMkLst>
          <pc:docMk/>
          <pc:sldMk cId="3917050754" sldId="4696"/>
        </pc:sldMkLst>
      </pc:sldChg>
      <pc:sldChg chg="modNotesTx">
        <pc:chgData name="Alessandra Pampaloni" userId="0a8fc503-fc10-4cb3-a29e-5d6dce8926cc" providerId="ADAL" clId="{CC161A73-84AE-44B7-89E4-D22538AFC7F3}" dt="2025-05-21T15:09:05.372" v="3" actId="20577"/>
        <pc:sldMkLst>
          <pc:docMk/>
          <pc:sldMk cId="798333591" sldId="4697"/>
        </pc:sldMkLst>
      </pc:sldChg>
      <pc:sldChg chg="modNotesTx">
        <pc:chgData name="Alessandra Pampaloni" userId="0a8fc503-fc10-4cb3-a29e-5d6dce8926cc" providerId="ADAL" clId="{CC161A73-84AE-44B7-89E4-D22538AFC7F3}" dt="2025-05-21T21:34:41.564" v="129" actId="20577"/>
        <pc:sldMkLst>
          <pc:docMk/>
          <pc:sldMk cId="1916991368" sldId="4698"/>
        </pc:sldMkLst>
      </pc:sldChg>
      <pc:sldChg chg="modNotesTx">
        <pc:chgData name="Alessandra Pampaloni" userId="0a8fc503-fc10-4cb3-a29e-5d6dce8926cc" providerId="ADAL" clId="{CC161A73-84AE-44B7-89E4-D22538AFC7F3}" dt="2025-05-21T15:09:30.130" v="7" actId="20577"/>
        <pc:sldMkLst>
          <pc:docMk/>
          <pc:sldMk cId="3282145253" sldId="4699"/>
        </pc:sldMkLst>
      </pc:sldChg>
      <pc:sldChg chg="modNotesTx">
        <pc:chgData name="Alessandra Pampaloni" userId="0a8fc503-fc10-4cb3-a29e-5d6dce8926cc" providerId="ADAL" clId="{CC161A73-84AE-44B7-89E4-D22538AFC7F3}" dt="2025-05-21T15:09:43.358" v="9" actId="20577"/>
        <pc:sldMkLst>
          <pc:docMk/>
          <pc:sldMk cId="959658347" sldId="4700"/>
        </pc:sldMkLst>
      </pc:sldChg>
      <pc:sldChg chg="modSp mod modNotesTx">
        <pc:chgData name="Alessandra Pampaloni" userId="0a8fc503-fc10-4cb3-a29e-5d6dce8926cc" providerId="ADAL" clId="{CC161A73-84AE-44B7-89E4-D22538AFC7F3}" dt="2025-05-22T07:06:12.765" v="249" actId="3064"/>
        <pc:sldMkLst>
          <pc:docMk/>
          <pc:sldMk cId="4189723531" sldId="4701"/>
        </pc:sldMkLst>
        <pc:spChg chg="mod">
          <ac:chgData name="Alessandra Pampaloni" userId="0a8fc503-fc10-4cb3-a29e-5d6dce8926cc" providerId="ADAL" clId="{CC161A73-84AE-44B7-89E4-D22538AFC7F3}" dt="2025-05-22T07:06:12.765" v="249" actId="3064"/>
          <ac:spMkLst>
            <pc:docMk/>
            <pc:sldMk cId="4189723531" sldId="4701"/>
            <ac:spMk id="57" creationId="{5508FC71-34C7-CEED-711C-7019D3E67A2F}"/>
          </ac:spMkLst>
        </pc:spChg>
      </pc:sldChg>
      <pc:sldChg chg="modNotesTx">
        <pc:chgData name="Alessandra Pampaloni" userId="0a8fc503-fc10-4cb3-a29e-5d6dce8926cc" providerId="ADAL" clId="{CC161A73-84AE-44B7-89E4-D22538AFC7F3}" dt="2025-05-21T15:10:04.728" v="13" actId="20577"/>
        <pc:sldMkLst>
          <pc:docMk/>
          <pc:sldMk cId="2675214108" sldId="4702"/>
        </pc:sldMkLst>
      </pc:sldChg>
      <pc:sldChg chg="modNotesTx">
        <pc:chgData name="Alessandra Pampaloni" userId="0a8fc503-fc10-4cb3-a29e-5d6dce8926cc" providerId="ADAL" clId="{CC161A73-84AE-44B7-89E4-D22538AFC7F3}" dt="2025-05-21T15:10:16.549" v="15" actId="20577"/>
        <pc:sldMkLst>
          <pc:docMk/>
          <pc:sldMk cId="545232106" sldId="4703"/>
        </pc:sldMkLst>
      </pc:sldChg>
      <pc:sldChg chg="modNotesTx">
        <pc:chgData name="Alessandra Pampaloni" userId="0a8fc503-fc10-4cb3-a29e-5d6dce8926cc" providerId="ADAL" clId="{CC161A73-84AE-44B7-89E4-D22538AFC7F3}" dt="2025-05-21T15:10:26.471" v="17" actId="20577"/>
        <pc:sldMkLst>
          <pc:docMk/>
          <pc:sldMk cId="1542977599" sldId="4704"/>
        </pc:sldMkLst>
      </pc:sldChg>
      <pc:sldChg chg="modNotesTx">
        <pc:chgData name="Alessandra Pampaloni" userId="0a8fc503-fc10-4cb3-a29e-5d6dce8926cc" providerId="ADAL" clId="{CC161A73-84AE-44B7-89E4-D22538AFC7F3}" dt="2025-05-21T15:12:09.087" v="103" actId="6549"/>
        <pc:sldMkLst>
          <pc:docMk/>
          <pc:sldMk cId="327327278" sldId="4705"/>
        </pc:sldMkLst>
      </pc:sldChg>
      <pc:sldChg chg="modNotesTx">
        <pc:chgData name="Alessandra Pampaloni" userId="0a8fc503-fc10-4cb3-a29e-5d6dce8926cc" providerId="ADAL" clId="{CC161A73-84AE-44B7-89E4-D22538AFC7F3}" dt="2025-05-21T15:35:54.891" v="105" actId="20577"/>
        <pc:sldMkLst>
          <pc:docMk/>
          <pc:sldMk cId="681579635" sldId="4707"/>
        </pc:sldMkLst>
      </pc:sldChg>
      <pc:sldChg chg="modNotesTx">
        <pc:chgData name="Alessandra Pampaloni" userId="0a8fc503-fc10-4cb3-a29e-5d6dce8926cc" providerId="ADAL" clId="{CC161A73-84AE-44B7-89E4-D22538AFC7F3}" dt="2025-05-21T15:36:26.916" v="109" actId="20577"/>
        <pc:sldMkLst>
          <pc:docMk/>
          <pc:sldMk cId="537824472" sldId="4709"/>
        </pc:sldMkLst>
      </pc:sldChg>
      <pc:sldChg chg="modSp mod modNotesTx">
        <pc:chgData name="Alessandra Pampaloni" userId="0a8fc503-fc10-4cb3-a29e-5d6dce8926cc" providerId="ADAL" clId="{CC161A73-84AE-44B7-89E4-D22538AFC7F3}" dt="2025-05-22T07:25:26.315" v="480" actId="20577"/>
        <pc:sldMkLst>
          <pc:docMk/>
          <pc:sldMk cId="3188106495" sldId="4710"/>
        </pc:sldMkLst>
        <pc:spChg chg="mod">
          <ac:chgData name="Alessandra Pampaloni" userId="0a8fc503-fc10-4cb3-a29e-5d6dce8926cc" providerId="ADAL" clId="{CC161A73-84AE-44B7-89E4-D22538AFC7F3}" dt="2025-05-22T07:25:05.316" v="468" actId="33524"/>
          <ac:spMkLst>
            <pc:docMk/>
            <pc:sldMk cId="3188106495" sldId="4710"/>
            <ac:spMk id="40" creationId="{3551A780-100A-7EAE-3B2D-38B4F0AFCF3E}"/>
          </ac:spMkLst>
        </pc:spChg>
      </pc:sldChg>
      <pc:sldChg chg="modSp mod modNotesTx">
        <pc:chgData name="Alessandra Pampaloni" userId="0a8fc503-fc10-4cb3-a29e-5d6dce8926cc" providerId="ADAL" clId="{CC161A73-84AE-44B7-89E4-D22538AFC7F3}" dt="2025-05-22T07:13:31.590" v="293" actId="113"/>
        <pc:sldMkLst>
          <pc:docMk/>
          <pc:sldMk cId="1868907702" sldId="4711"/>
        </pc:sldMkLst>
        <pc:spChg chg="mod">
          <ac:chgData name="Alessandra Pampaloni" userId="0a8fc503-fc10-4cb3-a29e-5d6dce8926cc" providerId="ADAL" clId="{CC161A73-84AE-44B7-89E4-D22538AFC7F3}" dt="2025-05-22T07:13:31.590" v="293" actId="113"/>
          <ac:spMkLst>
            <pc:docMk/>
            <pc:sldMk cId="1868907702" sldId="4711"/>
            <ac:spMk id="7" creationId="{4D9683DE-5EF0-61A7-C262-18E557767C09}"/>
          </ac:spMkLst>
        </pc:spChg>
      </pc:sldChg>
    </pc:docChg>
  </pc:docChgLst>
  <pc:docChgLst>
    <pc:chgData name="Alessandra Pampaloni" userId="0a8fc503-fc10-4cb3-a29e-5d6dce8926cc" providerId="ADAL" clId="{4F1B13E2-8FA4-42C7-8196-AD34A6FECFFF}"/>
    <pc:docChg chg="undo redo custSel addSld delSld modSld sldOrd modMainMaster addSection delSection">
      <pc:chgData name="Alessandra Pampaloni" userId="0a8fc503-fc10-4cb3-a29e-5d6dce8926cc" providerId="ADAL" clId="{4F1B13E2-8FA4-42C7-8196-AD34A6FECFFF}" dt="2025-05-20T09:54:03.655" v="9975" actId="33524"/>
      <pc:docMkLst>
        <pc:docMk/>
      </pc:docMkLst>
      <pc:sldChg chg="modSp del mod">
        <pc:chgData name="Alessandra Pampaloni" userId="0a8fc503-fc10-4cb3-a29e-5d6dce8926cc" providerId="ADAL" clId="{4F1B13E2-8FA4-42C7-8196-AD34A6FECFFF}" dt="2025-05-15T12:28:11.416" v="1297" actId="2696"/>
        <pc:sldMkLst>
          <pc:docMk/>
          <pc:sldMk cId="1688350470" sldId="939"/>
        </pc:sldMkLst>
      </pc:sldChg>
      <pc:sldChg chg="modSp del mod">
        <pc:chgData name="Alessandra Pampaloni" userId="0a8fc503-fc10-4cb3-a29e-5d6dce8926cc" providerId="ADAL" clId="{4F1B13E2-8FA4-42C7-8196-AD34A6FECFFF}" dt="2025-05-15T13:09:24.188" v="1740" actId="2696"/>
        <pc:sldMkLst>
          <pc:docMk/>
          <pc:sldMk cId="4119111189" sldId="942"/>
        </pc:sldMkLst>
      </pc:sldChg>
      <pc:sldChg chg="modSp del mod">
        <pc:chgData name="Alessandra Pampaloni" userId="0a8fc503-fc10-4cb3-a29e-5d6dce8926cc" providerId="ADAL" clId="{4F1B13E2-8FA4-42C7-8196-AD34A6FECFFF}" dt="2025-05-15T13:09:24.188" v="1740" actId="2696"/>
        <pc:sldMkLst>
          <pc:docMk/>
          <pc:sldMk cId="1323176752" sldId="948"/>
        </pc:sldMkLst>
      </pc:sldChg>
      <pc:sldChg chg="modSp del mod">
        <pc:chgData name="Alessandra Pampaloni" userId="0a8fc503-fc10-4cb3-a29e-5d6dce8926cc" providerId="ADAL" clId="{4F1B13E2-8FA4-42C7-8196-AD34A6FECFFF}" dt="2025-05-15T13:09:24.188" v="1740" actId="2696"/>
        <pc:sldMkLst>
          <pc:docMk/>
          <pc:sldMk cId="1189801042" sldId="2991"/>
        </pc:sldMkLst>
      </pc:sldChg>
      <pc:sldChg chg="modSp del mod">
        <pc:chgData name="Alessandra Pampaloni" userId="0a8fc503-fc10-4cb3-a29e-5d6dce8926cc" providerId="ADAL" clId="{4F1B13E2-8FA4-42C7-8196-AD34A6FECFFF}" dt="2025-05-15T13:09:24.188" v="1740" actId="2696"/>
        <pc:sldMkLst>
          <pc:docMk/>
          <pc:sldMk cId="86670491" sldId="2992"/>
        </pc:sldMkLst>
      </pc:sldChg>
      <pc:sldChg chg="modSp del mod">
        <pc:chgData name="Alessandra Pampaloni" userId="0a8fc503-fc10-4cb3-a29e-5d6dce8926cc" providerId="ADAL" clId="{4F1B13E2-8FA4-42C7-8196-AD34A6FECFFF}" dt="2025-05-15T13:09:24.188" v="1740" actId="2696"/>
        <pc:sldMkLst>
          <pc:docMk/>
          <pc:sldMk cId="2735459460" sldId="2993"/>
        </pc:sldMkLst>
      </pc:sldChg>
      <pc:sldChg chg="modSp del mod">
        <pc:chgData name="Alessandra Pampaloni" userId="0a8fc503-fc10-4cb3-a29e-5d6dce8926cc" providerId="ADAL" clId="{4F1B13E2-8FA4-42C7-8196-AD34A6FECFFF}" dt="2025-05-15T13:09:24.188" v="1740" actId="2696"/>
        <pc:sldMkLst>
          <pc:docMk/>
          <pc:sldMk cId="2812783406" sldId="2994"/>
        </pc:sldMkLst>
      </pc:sldChg>
      <pc:sldChg chg="modSp del mod">
        <pc:chgData name="Alessandra Pampaloni" userId="0a8fc503-fc10-4cb3-a29e-5d6dce8926cc" providerId="ADAL" clId="{4F1B13E2-8FA4-42C7-8196-AD34A6FECFFF}" dt="2025-05-15T13:09:24.188" v="1740" actId="2696"/>
        <pc:sldMkLst>
          <pc:docMk/>
          <pc:sldMk cId="3604747434" sldId="2997"/>
        </pc:sldMkLst>
      </pc:sldChg>
      <pc:sldChg chg="modSp del mod">
        <pc:chgData name="Alessandra Pampaloni" userId="0a8fc503-fc10-4cb3-a29e-5d6dce8926cc" providerId="ADAL" clId="{4F1B13E2-8FA4-42C7-8196-AD34A6FECFFF}" dt="2025-05-15T13:09:24.188" v="1740" actId="2696"/>
        <pc:sldMkLst>
          <pc:docMk/>
          <pc:sldMk cId="3538111066" sldId="2998"/>
        </pc:sldMkLst>
      </pc:sldChg>
      <pc:sldChg chg="modSp del mod">
        <pc:chgData name="Alessandra Pampaloni" userId="0a8fc503-fc10-4cb3-a29e-5d6dce8926cc" providerId="ADAL" clId="{4F1B13E2-8FA4-42C7-8196-AD34A6FECFFF}" dt="2025-05-15T13:09:24.188" v="1740" actId="2696"/>
        <pc:sldMkLst>
          <pc:docMk/>
          <pc:sldMk cId="4139792181" sldId="3000"/>
        </pc:sldMkLst>
      </pc:sldChg>
      <pc:sldChg chg="modSp del mod">
        <pc:chgData name="Alessandra Pampaloni" userId="0a8fc503-fc10-4cb3-a29e-5d6dce8926cc" providerId="ADAL" clId="{4F1B13E2-8FA4-42C7-8196-AD34A6FECFFF}" dt="2025-05-15T13:09:24.188" v="1740" actId="2696"/>
        <pc:sldMkLst>
          <pc:docMk/>
          <pc:sldMk cId="1755707782" sldId="3003"/>
        </pc:sldMkLst>
      </pc:sldChg>
      <pc:sldChg chg="modSp del mod">
        <pc:chgData name="Alessandra Pampaloni" userId="0a8fc503-fc10-4cb3-a29e-5d6dce8926cc" providerId="ADAL" clId="{4F1B13E2-8FA4-42C7-8196-AD34A6FECFFF}" dt="2025-05-15T13:09:24.188" v="1740" actId="2696"/>
        <pc:sldMkLst>
          <pc:docMk/>
          <pc:sldMk cId="1732527582" sldId="3004"/>
        </pc:sldMkLst>
      </pc:sldChg>
      <pc:sldChg chg="modSp del mod">
        <pc:chgData name="Alessandra Pampaloni" userId="0a8fc503-fc10-4cb3-a29e-5d6dce8926cc" providerId="ADAL" clId="{4F1B13E2-8FA4-42C7-8196-AD34A6FECFFF}" dt="2025-05-15T13:09:24.188" v="1740" actId="2696"/>
        <pc:sldMkLst>
          <pc:docMk/>
          <pc:sldMk cId="2928334953" sldId="3005"/>
        </pc:sldMkLst>
      </pc:sldChg>
      <pc:sldChg chg="modSp del mod">
        <pc:chgData name="Alessandra Pampaloni" userId="0a8fc503-fc10-4cb3-a29e-5d6dce8926cc" providerId="ADAL" clId="{4F1B13E2-8FA4-42C7-8196-AD34A6FECFFF}" dt="2025-05-15T13:09:24.188" v="1740" actId="2696"/>
        <pc:sldMkLst>
          <pc:docMk/>
          <pc:sldMk cId="3923942613" sldId="3026"/>
        </pc:sldMkLst>
      </pc:sldChg>
      <pc:sldChg chg="modSp del mod">
        <pc:chgData name="Alessandra Pampaloni" userId="0a8fc503-fc10-4cb3-a29e-5d6dce8926cc" providerId="ADAL" clId="{4F1B13E2-8FA4-42C7-8196-AD34A6FECFFF}" dt="2025-05-15T13:09:24.188" v="1740" actId="2696"/>
        <pc:sldMkLst>
          <pc:docMk/>
          <pc:sldMk cId="4133544281" sldId="3028"/>
        </pc:sldMkLst>
      </pc:sldChg>
      <pc:sldChg chg="modSp del mod">
        <pc:chgData name="Alessandra Pampaloni" userId="0a8fc503-fc10-4cb3-a29e-5d6dce8926cc" providerId="ADAL" clId="{4F1B13E2-8FA4-42C7-8196-AD34A6FECFFF}" dt="2025-05-15T13:09:24.188" v="1740" actId="2696"/>
        <pc:sldMkLst>
          <pc:docMk/>
          <pc:sldMk cId="1921736879" sldId="4676"/>
        </pc:sldMkLst>
      </pc:sldChg>
      <pc:sldChg chg="modSp del mod">
        <pc:chgData name="Alessandra Pampaloni" userId="0a8fc503-fc10-4cb3-a29e-5d6dce8926cc" providerId="ADAL" clId="{4F1B13E2-8FA4-42C7-8196-AD34A6FECFFF}" dt="2025-05-15T13:09:24.188" v="1740" actId="2696"/>
        <pc:sldMkLst>
          <pc:docMk/>
          <pc:sldMk cId="2687505338" sldId="4678"/>
        </pc:sldMkLst>
      </pc:sldChg>
      <pc:sldChg chg="modSp del mod">
        <pc:chgData name="Alessandra Pampaloni" userId="0a8fc503-fc10-4cb3-a29e-5d6dce8926cc" providerId="ADAL" clId="{4F1B13E2-8FA4-42C7-8196-AD34A6FECFFF}" dt="2025-05-15T13:09:24.188" v="1740" actId="2696"/>
        <pc:sldMkLst>
          <pc:docMk/>
          <pc:sldMk cId="3243146072" sldId="4682"/>
        </pc:sldMkLst>
      </pc:sldChg>
      <pc:sldChg chg="modSp del mod">
        <pc:chgData name="Alessandra Pampaloni" userId="0a8fc503-fc10-4cb3-a29e-5d6dce8926cc" providerId="ADAL" clId="{4F1B13E2-8FA4-42C7-8196-AD34A6FECFFF}" dt="2025-05-15T13:09:24.188" v="1740" actId="2696"/>
        <pc:sldMkLst>
          <pc:docMk/>
          <pc:sldMk cId="1927233282" sldId="4683"/>
        </pc:sldMkLst>
      </pc:sldChg>
      <pc:sldChg chg="modSp del mod">
        <pc:chgData name="Alessandra Pampaloni" userId="0a8fc503-fc10-4cb3-a29e-5d6dce8926cc" providerId="ADAL" clId="{4F1B13E2-8FA4-42C7-8196-AD34A6FECFFF}" dt="2025-05-15T13:09:24.188" v="1740" actId="2696"/>
        <pc:sldMkLst>
          <pc:docMk/>
          <pc:sldMk cId="2652698825" sldId="4684"/>
        </pc:sldMkLst>
      </pc:sldChg>
      <pc:sldChg chg="modSp del mod">
        <pc:chgData name="Alessandra Pampaloni" userId="0a8fc503-fc10-4cb3-a29e-5d6dce8926cc" providerId="ADAL" clId="{4F1B13E2-8FA4-42C7-8196-AD34A6FECFFF}" dt="2025-05-15T13:09:24.188" v="1740" actId="2696"/>
        <pc:sldMkLst>
          <pc:docMk/>
          <pc:sldMk cId="482521277" sldId="4685"/>
        </pc:sldMkLst>
      </pc:sldChg>
      <pc:sldChg chg="modSp del mod">
        <pc:chgData name="Alessandra Pampaloni" userId="0a8fc503-fc10-4cb3-a29e-5d6dce8926cc" providerId="ADAL" clId="{4F1B13E2-8FA4-42C7-8196-AD34A6FECFFF}" dt="2025-05-15T13:09:24.188" v="1740" actId="2696"/>
        <pc:sldMkLst>
          <pc:docMk/>
          <pc:sldMk cId="2604840253" sldId="4686"/>
        </pc:sldMkLst>
      </pc:sldChg>
      <pc:sldChg chg="modSp del mod">
        <pc:chgData name="Alessandra Pampaloni" userId="0a8fc503-fc10-4cb3-a29e-5d6dce8926cc" providerId="ADAL" clId="{4F1B13E2-8FA4-42C7-8196-AD34A6FECFFF}" dt="2025-05-15T13:09:24.188" v="1740" actId="2696"/>
        <pc:sldMkLst>
          <pc:docMk/>
          <pc:sldMk cId="1776040775" sldId="4687"/>
        </pc:sldMkLst>
      </pc:sldChg>
      <pc:sldChg chg="modSp del mod">
        <pc:chgData name="Alessandra Pampaloni" userId="0a8fc503-fc10-4cb3-a29e-5d6dce8926cc" providerId="ADAL" clId="{4F1B13E2-8FA4-42C7-8196-AD34A6FECFFF}" dt="2025-05-15T13:09:24.188" v="1740" actId="2696"/>
        <pc:sldMkLst>
          <pc:docMk/>
          <pc:sldMk cId="2570622053" sldId="4688"/>
        </pc:sldMkLst>
      </pc:sldChg>
      <pc:sldChg chg="modSp del mod">
        <pc:chgData name="Alessandra Pampaloni" userId="0a8fc503-fc10-4cb3-a29e-5d6dce8926cc" providerId="ADAL" clId="{4F1B13E2-8FA4-42C7-8196-AD34A6FECFFF}" dt="2025-05-15T13:09:24.188" v="1740" actId="2696"/>
        <pc:sldMkLst>
          <pc:docMk/>
          <pc:sldMk cId="1600773374" sldId="4689"/>
        </pc:sldMkLst>
      </pc:sldChg>
      <pc:sldChg chg="modSp del mod">
        <pc:chgData name="Alessandra Pampaloni" userId="0a8fc503-fc10-4cb3-a29e-5d6dce8926cc" providerId="ADAL" clId="{4F1B13E2-8FA4-42C7-8196-AD34A6FECFFF}" dt="2025-05-15T13:09:24.188" v="1740" actId="2696"/>
        <pc:sldMkLst>
          <pc:docMk/>
          <pc:sldMk cId="2253462208" sldId="4690"/>
        </pc:sldMkLst>
      </pc:sldChg>
      <pc:sldChg chg="modSp del mod">
        <pc:chgData name="Alessandra Pampaloni" userId="0a8fc503-fc10-4cb3-a29e-5d6dce8926cc" providerId="ADAL" clId="{4F1B13E2-8FA4-42C7-8196-AD34A6FECFFF}" dt="2025-05-15T13:09:24.188" v="1740" actId="2696"/>
        <pc:sldMkLst>
          <pc:docMk/>
          <pc:sldMk cId="121299030" sldId="4691"/>
        </pc:sldMkLst>
      </pc:sldChg>
      <pc:sldChg chg="modSp del mod">
        <pc:chgData name="Alessandra Pampaloni" userId="0a8fc503-fc10-4cb3-a29e-5d6dce8926cc" providerId="ADAL" clId="{4F1B13E2-8FA4-42C7-8196-AD34A6FECFFF}" dt="2025-05-15T13:09:24.188" v="1740" actId="2696"/>
        <pc:sldMkLst>
          <pc:docMk/>
          <pc:sldMk cId="740068119" sldId="4692"/>
        </pc:sldMkLst>
      </pc:sldChg>
      <pc:sldChg chg="modSp del mod">
        <pc:chgData name="Alessandra Pampaloni" userId="0a8fc503-fc10-4cb3-a29e-5d6dce8926cc" providerId="ADAL" clId="{4F1B13E2-8FA4-42C7-8196-AD34A6FECFFF}" dt="2025-05-15T13:09:24.188" v="1740" actId="2696"/>
        <pc:sldMkLst>
          <pc:docMk/>
          <pc:sldMk cId="2603084066" sldId="4693"/>
        </pc:sldMkLst>
      </pc:sldChg>
      <pc:sldChg chg="modSp del mod">
        <pc:chgData name="Alessandra Pampaloni" userId="0a8fc503-fc10-4cb3-a29e-5d6dce8926cc" providerId="ADAL" clId="{4F1B13E2-8FA4-42C7-8196-AD34A6FECFFF}" dt="2025-05-15T13:09:24.188" v="1740" actId="2696"/>
        <pc:sldMkLst>
          <pc:docMk/>
          <pc:sldMk cId="3837269367" sldId="4694"/>
        </pc:sldMkLst>
      </pc:sldChg>
      <pc:sldChg chg="modSp del mod">
        <pc:chgData name="Alessandra Pampaloni" userId="0a8fc503-fc10-4cb3-a29e-5d6dce8926cc" providerId="ADAL" clId="{4F1B13E2-8FA4-42C7-8196-AD34A6FECFFF}" dt="2025-05-15T13:09:24.188" v="1740" actId="2696"/>
        <pc:sldMkLst>
          <pc:docMk/>
          <pc:sldMk cId="1842499914" sldId="4695"/>
        </pc:sldMkLst>
      </pc:sldChg>
      <pc:sldChg chg="delSp modSp new del mod modClrScheme chgLayout">
        <pc:chgData name="Alessandra Pampaloni" userId="0a8fc503-fc10-4cb3-a29e-5d6dce8926cc" providerId="ADAL" clId="{4F1B13E2-8FA4-42C7-8196-AD34A6FECFFF}" dt="2025-05-15T12:26:29.525" v="1294" actId="47"/>
        <pc:sldMkLst>
          <pc:docMk/>
          <pc:sldMk cId="366331006" sldId="4696"/>
        </pc:sldMkLst>
      </pc:sldChg>
      <pc:sldChg chg="addSp delSp modSp new mod modClrScheme chgLayout">
        <pc:chgData name="Alessandra Pampaloni" userId="0a8fc503-fc10-4cb3-a29e-5d6dce8926cc" providerId="ADAL" clId="{4F1B13E2-8FA4-42C7-8196-AD34A6FECFFF}" dt="2025-05-16T14:46:25.983" v="3404" actId="6549"/>
        <pc:sldMkLst>
          <pc:docMk/>
          <pc:sldMk cId="3917050754" sldId="4696"/>
        </pc:sldMkLst>
        <pc:spChg chg="mod ord">
          <ac:chgData name="Alessandra Pampaloni" userId="0a8fc503-fc10-4cb3-a29e-5d6dce8926cc" providerId="ADAL" clId="{4F1B13E2-8FA4-42C7-8196-AD34A6FECFFF}" dt="2025-05-16T14:10:31.105" v="2010" actId="790"/>
          <ac:spMkLst>
            <pc:docMk/>
            <pc:sldMk cId="3917050754" sldId="4696"/>
            <ac:spMk id="2" creationId="{0246C95A-DA88-4B88-F71C-429922295F48}"/>
          </ac:spMkLst>
        </pc:spChg>
        <pc:spChg chg="add mod">
          <ac:chgData name="Alessandra Pampaloni" userId="0a8fc503-fc10-4cb3-a29e-5d6dce8926cc" providerId="ADAL" clId="{4F1B13E2-8FA4-42C7-8196-AD34A6FECFFF}" dt="2025-05-16T14:10:31.105" v="2010" actId="790"/>
          <ac:spMkLst>
            <pc:docMk/>
            <pc:sldMk cId="3917050754" sldId="4696"/>
            <ac:spMk id="6" creationId="{C89625DD-F46D-3840-28B1-30687C8E0898}"/>
          </ac:spMkLst>
        </pc:spChg>
        <pc:spChg chg="add mod">
          <ac:chgData name="Alessandra Pampaloni" userId="0a8fc503-fc10-4cb3-a29e-5d6dce8926cc" providerId="ADAL" clId="{4F1B13E2-8FA4-42C7-8196-AD34A6FECFFF}" dt="2025-05-16T14:46:25.983" v="3404" actId="6549"/>
          <ac:spMkLst>
            <pc:docMk/>
            <pc:sldMk cId="3917050754" sldId="4696"/>
            <ac:spMk id="7" creationId="{4E43BC77-D909-FA0F-D0EA-C80730B906EF}"/>
          </ac:spMkLst>
        </pc:spChg>
        <pc:spChg chg="add mod">
          <ac:chgData name="Alessandra Pampaloni" userId="0a8fc503-fc10-4cb3-a29e-5d6dce8926cc" providerId="ADAL" clId="{4F1B13E2-8FA4-42C7-8196-AD34A6FECFFF}" dt="2025-05-16T14:10:31.105" v="2010" actId="790"/>
          <ac:spMkLst>
            <pc:docMk/>
            <pc:sldMk cId="3917050754" sldId="4696"/>
            <ac:spMk id="8" creationId="{1D313DAF-19F7-4289-0B2A-58AE8712CBFF}"/>
          </ac:spMkLst>
        </pc:spChg>
      </pc:sldChg>
      <pc:sldChg chg="addSp delSp modSp new mod modClrScheme chgLayout">
        <pc:chgData name="Alessandra Pampaloni" userId="0a8fc503-fc10-4cb3-a29e-5d6dce8926cc" providerId="ADAL" clId="{4F1B13E2-8FA4-42C7-8196-AD34A6FECFFF}" dt="2025-05-18T15:56:39.622" v="4323" actId="20577"/>
        <pc:sldMkLst>
          <pc:docMk/>
          <pc:sldMk cId="798333591" sldId="4697"/>
        </pc:sldMkLst>
        <pc:spChg chg="add mod">
          <ac:chgData name="Alessandra Pampaloni" userId="0a8fc503-fc10-4cb3-a29e-5d6dce8926cc" providerId="ADAL" clId="{4F1B13E2-8FA4-42C7-8196-AD34A6FECFFF}" dt="2025-05-16T14:10:31.105" v="2010" actId="790"/>
          <ac:spMkLst>
            <pc:docMk/>
            <pc:sldMk cId="798333591" sldId="4697"/>
            <ac:spMk id="2" creationId="{4E10ECBE-07CA-4A70-F334-3FD4170807DA}"/>
          </ac:spMkLst>
        </pc:spChg>
        <pc:spChg chg="add mod ord">
          <ac:chgData name="Alessandra Pampaloni" userId="0a8fc503-fc10-4cb3-a29e-5d6dce8926cc" providerId="ADAL" clId="{4F1B13E2-8FA4-42C7-8196-AD34A6FECFFF}" dt="2025-05-18T15:56:39.622" v="4323" actId="20577"/>
          <ac:spMkLst>
            <pc:docMk/>
            <pc:sldMk cId="798333591" sldId="4697"/>
            <ac:spMk id="3" creationId="{4FA95AE9-E35F-488F-190B-A50E0C13CE06}"/>
          </ac:spMkLst>
        </pc:spChg>
        <pc:spChg chg="add mod">
          <ac:chgData name="Alessandra Pampaloni" userId="0a8fc503-fc10-4cb3-a29e-5d6dce8926cc" providerId="ADAL" clId="{4F1B13E2-8FA4-42C7-8196-AD34A6FECFFF}" dt="2025-05-16T14:47:30.228" v="3405"/>
          <ac:spMkLst>
            <pc:docMk/>
            <pc:sldMk cId="798333591" sldId="4697"/>
            <ac:spMk id="4" creationId="{C0D270B3-D77A-A592-AEA5-8ECE7DAD69E1}"/>
          </ac:spMkLst>
        </pc:spChg>
        <pc:spChg chg="add mod">
          <ac:chgData name="Alessandra Pampaloni" userId="0a8fc503-fc10-4cb3-a29e-5d6dce8926cc" providerId="ADAL" clId="{4F1B13E2-8FA4-42C7-8196-AD34A6FECFFF}" dt="2025-05-16T14:47:30.228" v="3405"/>
          <ac:spMkLst>
            <pc:docMk/>
            <pc:sldMk cId="798333591" sldId="4697"/>
            <ac:spMk id="5" creationId="{40D16720-80B5-8AD9-31CF-397D1AB88867}"/>
          </ac:spMkLst>
        </pc:spChg>
        <pc:spChg chg="add mod">
          <ac:chgData name="Alessandra Pampaloni" userId="0a8fc503-fc10-4cb3-a29e-5d6dce8926cc" providerId="ADAL" clId="{4F1B13E2-8FA4-42C7-8196-AD34A6FECFFF}" dt="2025-05-16T14:47:30.228" v="3405"/>
          <ac:spMkLst>
            <pc:docMk/>
            <pc:sldMk cId="798333591" sldId="4697"/>
            <ac:spMk id="6" creationId="{63DC9B0A-CFA7-5B30-67F1-51F42EBB42DC}"/>
          </ac:spMkLst>
        </pc:spChg>
        <pc:spChg chg="add mod ord">
          <ac:chgData name="Alessandra Pampaloni" userId="0a8fc503-fc10-4cb3-a29e-5d6dce8926cc" providerId="ADAL" clId="{4F1B13E2-8FA4-42C7-8196-AD34A6FECFFF}" dt="2025-05-16T14:41:54.330" v="3316" actId="14100"/>
          <ac:spMkLst>
            <pc:docMk/>
            <pc:sldMk cId="798333591" sldId="4697"/>
            <ac:spMk id="9" creationId="{74DFB9AF-13B3-2321-040B-FA39DB78FF3F}"/>
          </ac:spMkLst>
        </pc:spChg>
        <pc:picChg chg="add mod ord modCrop">
          <ac:chgData name="Alessandra Pampaloni" userId="0a8fc503-fc10-4cb3-a29e-5d6dce8926cc" providerId="ADAL" clId="{4F1B13E2-8FA4-42C7-8196-AD34A6FECFFF}" dt="2025-05-16T14:41:53.816" v="3314" actId="732"/>
          <ac:picMkLst>
            <pc:docMk/>
            <pc:sldMk cId="798333591" sldId="4697"/>
            <ac:picMk id="8" creationId="{8ABC2859-DFDE-74BE-EC9A-E1DD994F615D}"/>
          </ac:picMkLst>
        </pc:picChg>
      </pc:sldChg>
      <pc:sldChg chg="addSp delSp modSp new mod modTransition">
        <pc:chgData name="Alessandra Pampaloni" userId="0a8fc503-fc10-4cb3-a29e-5d6dce8926cc" providerId="ADAL" clId="{4F1B13E2-8FA4-42C7-8196-AD34A6FECFFF}" dt="2025-05-20T09:49:44.997" v="9928" actId="20577"/>
        <pc:sldMkLst>
          <pc:docMk/>
          <pc:sldMk cId="1916991368" sldId="4698"/>
        </pc:sldMkLst>
        <pc:spChg chg="mod">
          <ac:chgData name="Alessandra Pampaloni" userId="0a8fc503-fc10-4cb3-a29e-5d6dce8926cc" providerId="ADAL" clId="{4F1B13E2-8FA4-42C7-8196-AD34A6FECFFF}" dt="2025-05-18T15:56:47.119" v="4326" actId="20577"/>
          <ac:spMkLst>
            <pc:docMk/>
            <pc:sldMk cId="1916991368" sldId="4698"/>
            <ac:spMk id="6" creationId="{A94DC5FF-8B3C-DB8E-B0A8-B27782EBA73F}"/>
          </ac:spMkLst>
        </pc:spChg>
        <pc:spChg chg="add mod">
          <ac:chgData name="Alessandra Pampaloni" userId="0a8fc503-fc10-4cb3-a29e-5d6dce8926cc" providerId="ADAL" clId="{4F1B13E2-8FA4-42C7-8196-AD34A6FECFFF}" dt="2025-05-20T09:49:44.997" v="9928" actId="20577"/>
          <ac:spMkLst>
            <pc:docMk/>
            <pc:sldMk cId="1916991368" sldId="4698"/>
            <ac:spMk id="7" creationId="{B8499FB5-4115-0086-E0F7-1A9503617801}"/>
          </ac:spMkLst>
        </pc:spChg>
        <pc:spChg chg="add mod ord">
          <ac:chgData name="Alessandra Pampaloni" userId="0a8fc503-fc10-4cb3-a29e-5d6dce8926cc" providerId="ADAL" clId="{4F1B13E2-8FA4-42C7-8196-AD34A6FECFFF}" dt="2025-05-16T14:39:39.022" v="3234" actId="167"/>
          <ac:spMkLst>
            <pc:docMk/>
            <pc:sldMk cId="1916991368" sldId="4698"/>
            <ac:spMk id="10" creationId="{2565F576-9519-4595-1835-3DC5096100F7}"/>
          </ac:spMkLst>
        </pc:spChg>
        <pc:picChg chg="add mod ord modCrop">
          <ac:chgData name="Alessandra Pampaloni" userId="0a8fc503-fc10-4cb3-a29e-5d6dce8926cc" providerId="ADAL" clId="{4F1B13E2-8FA4-42C7-8196-AD34A6FECFFF}" dt="2025-05-16T14:39:46.237" v="3236" actId="167"/>
          <ac:picMkLst>
            <pc:docMk/>
            <pc:sldMk cId="1916991368" sldId="4698"/>
            <ac:picMk id="9" creationId="{8308095E-FA25-9B5A-698D-C17EDC05F976}"/>
          </ac:picMkLst>
        </pc:picChg>
      </pc:sldChg>
      <pc:sldChg chg="addSp delSp modSp add mod">
        <pc:chgData name="Alessandra Pampaloni" userId="0a8fc503-fc10-4cb3-a29e-5d6dce8926cc" providerId="ADAL" clId="{4F1B13E2-8FA4-42C7-8196-AD34A6FECFFF}" dt="2025-05-20T09:51:49.600" v="9971" actId="20577"/>
        <pc:sldMkLst>
          <pc:docMk/>
          <pc:sldMk cId="3282145253" sldId="4699"/>
        </pc:sldMkLst>
        <pc:spChg chg="mod">
          <ac:chgData name="Alessandra Pampaloni" userId="0a8fc503-fc10-4cb3-a29e-5d6dce8926cc" providerId="ADAL" clId="{4F1B13E2-8FA4-42C7-8196-AD34A6FECFFF}" dt="2025-05-18T15:56:53.863" v="4331" actId="20577"/>
          <ac:spMkLst>
            <pc:docMk/>
            <pc:sldMk cId="3282145253" sldId="4699"/>
            <ac:spMk id="6" creationId="{6B1E889F-384B-EF5F-5277-63CA4DE701A4}"/>
          </ac:spMkLst>
        </pc:spChg>
        <pc:spChg chg="add mod">
          <ac:chgData name="Alessandra Pampaloni" userId="0a8fc503-fc10-4cb3-a29e-5d6dce8926cc" providerId="ADAL" clId="{4F1B13E2-8FA4-42C7-8196-AD34A6FECFFF}" dt="2025-05-20T09:51:01.486" v="9948" actId="1035"/>
          <ac:spMkLst>
            <pc:docMk/>
            <pc:sldMk cId="3282145253" sldId="4699"/>
            <ac:spMk id="11" creationId="{8038126F-A597-9D38-81B7-939338E1B4A6}"/>
          </ac:spMkLst>
        </pc:spChg>
        <pc:spChg chg="add mod topLvl">
          <ac:chgData name="Alessandra Pampaloni" userId="0a8fc503-fc10-4cb3-a29e-5d6dce8926cc" providerId="ADAL" clId="{4F1B13E2-8FA4-42C7-8196-AD34A6FECFFF}" dt="2025-05-20T09:51:46.734" v="9970" actId="20577"/>
          <ac:spMkLst>
            <pc:docMk/>
            <pc:sldMk cId="3282145253" sldId="4699"/>
            <ac:spMk id="12" creationId="{401092D5-F41D-6424-47EF-5F7108FCCE02}"/>
          </ac:spMkLst>
        </pc:spChg>
        <pc:spChg chg="add mod topLvl">
          <ac:chgData name="Alessandra Pampaloni" userId="0a8fc503-fc10-4cb3-a29e-5d6dce8926cc" providerId="ADAL" clId="{4F1B13E2-8FA4-42C7-8196-AD34A6FECFFF}" dt="2025-05-20T09:51:41.487" v="9969" actId="20577"/>
          <ac:spMkLst>
            <pc:docMk/>
            <pc:sldMk cId="3282145253" sldId="4699"/>
            <ac:spMk id="14" creationId="{7A9D36FF-EF26-5B7B-0A2F-EA229DB0CA26}"/>
          </ac:spMkLst>
        </pc:spChg>
        <pc:spChg chg="add mod topLvl">
          <ac:chgData name="Alessandra Pampaloni" userId="0a8fc503-fc10-4cb3-a29e-5d6dce8926cc" providerId="ADAL" clId="{4F1B13E2-8FA4-42C7-8196-AD34A6FECFFF}" dt="2025-05-20T09:51:49.600" v="9971" actId="20577"/>
          <ac:spMkLst>
            <pc:docMk/>
            <pc:sldMk cId="3282145253" sldId="4699"/>
            <ac:spMk id="15" creationId="{742D63C1-DC1C-D06C-9378-5C31F52E34EB}"/>
          </ac:spMkLst>
        </pc:spChg>
        <pc:grpChg chg="add mod">
          <ac:chgData name="Alessandra Pampaloni" userId="0a8fc503-fc10-4cb3-a29e-5d6dce8926cc" providerId="ADAL" clId="{4F1B13E2-8FA4-42C7-8196-AD34A6FECFFF}" dt="2025-05-20T09:51:10.765" v="9968" actId="1036"/>
          <ac:grpSpMkLst>
            <pc:docMk/>
            <pc:sldMk cId="3282145253" sldId="4699"/>
            <ac:grpSpMk id="21" creationId="{50771CD1-8FBE-4DE8-3ACF-7D8B680D3EF3}"/>
          </ac:grpSpMkLst>
        </pc:grpChg>
        <pc:grpChg chg="add mod">
          <ac:chgData name="Alessandra Pampaloni" userId="0a8fc503-fc10-4cb3-a29e-5d6dce8926cc" providerId="ADAL" clId="{4F1B13E2-8FA4-42C7-8196-AD34A6FECFFF}" dt="2025-05-20T09:51:10.765" v="9968" actId="1036"/>
          <ac:grpSpMkLst>
            <pc:docMk/>
            <pc:sldMk cId="3282145253" sldId="4699"/>
            <ac:grpSpMk id="22" creationId="{30341373-8255-F150-E0D6-4E1E609BAB6E}"/>
          </ac:grpSpMkLst>
        </pc:grpChg>
        <pc:grpChg chg="add mod">
          <ac:chgData name="Alessandra Pampaloni" userId="0a8fc503-fc10-4cb3-a29e-5d6dce8926cc" providerId="ADAL" clId="{4F1B13E2-8FA4-42C7-8196-AD34A6FECFFF}" dt="2025-05-20T09:51:10.765" v="9968" actId="1036"/>
          <ac:grpSpMkLst>
            <pc:docMk/>
            <pc:sldMk cId="3282145253" sldId="4699"/>
            <ac:grpSpMk id="23" creationId="{E487DC88-21C1-FA58-8D08-CBDEADF814A2}"/>
          </ac:grpSpMkLst>
        </pc:grpChg>
        <pc:picChg chg="add mod topLvl">
          <ac:chgData name="Alessandra Pampaloni" userId="0a8fc503-fc10-4cb3-a29e-5d6dce8926cc" providerId="ADAL" clId="{4F1B13E2-8FA4-42C7-8196-AD34A6FECFFF}" dt="2025-05-20T09:51:10.765" v="9968" actId="1036"/>
          <ac:picMkLst>
            <pc:docMk/>
            <pc:sldMk cId="3282145253" sldId="4699"/>
            <ac:picMk id="13" creationId="{735764CE-D763-556D-DF72-70CE3EC7F307}"/>
          </ac:picMkLst>
        </pc:picChg>
        <pc:picChg chg="add mod topLvl">
          <ac:chgData name="Alessandra Pampaloni" userId="0a8fc503-fc10-4cb3-a29e-5d6dce8926cc" providerId="ADAL" clId="{4F1B13E2-8FA4-42C7-8196-AD34A6FECFFF}" dt="2025-05-20T09:51:10.765" v="9968" actId="1036"/>
          <ac:picMkLst>
            <pc:docMk/>
            <pc:sldMk cId="3282145253" sldId="4699"/>
            <ac:picMk id="16" creationId="{9074D5FB-9D4E-C0E5-F5DC-056D88BCB6DD}"/>
          </ac:picMkLst>
        </pc:picChg>
        <pc:picChg chg="add mod topLvl">
          <ac:chgData name="Alessandra Pampaloni" userId="0a8fc503-fc10-4cb3-a29e-5d6dce8926cc" providerId="ADAL" clId="{4F1B13E2-8FA4-42C7-8196-AD34A6FECFFF}" dt="2025-05-20T09:51:10.765" v="9968" actId="1036"/>
          <ac:picMkLst>
            <pc:docMk/>
            <pc:sldMk cId="3282145253" sldId="4699"/>
            <ac:picMk id="17" creationId="{09310E6F-1351-3123-03DF-BC8E7471312C}"/>
          </ac:picMkLst>
        </pc:picChg>
      </pc:sldChg>
      <pc:sldChg chg="addSp delSp modSp add mod modTransition">
        <pc:chgData name="Alessandra Pampaloni" userId="0a8fc503-fc10-4cb3-a29e-5d6dce8926cc" providerId="ADAL" clId="{4F1B13E2-8FA4-42C7-8196-AD34A6FECFFF}" dt="2025-05-18T16:42:29.418" v="5263" actId="1035"/>
        <pc:sldMkLst>
          <pc:docMk/>
          <pc:sldMk cId="959658347" sldId="4700"/>
        </pc:sldMkLst>
        <pc:spChg chg="mod">
          <ac:chgData name="Alessandra Pampaloni" userId="0a8fc503-fc10-4cb3-a29e-5d6dce8926cc" providerId="ADAL" clId="{4F1B13E2-8FA4-42C7-8196-AD34A6FECFFF}" dt="2025-05-18T15:55:55.617" v="4306" actId="20577"/>
          <ac:spMkLst>
            <pc:docMk/>
            <pc:sldMk cId="959658347" sldId="4700"/>
            <ac:spMk id="6" creationId="{C3EF06C6-98C6-2BA5-81AA-0CDC3D11645F}"/>
          </ac:spMkLst>
        </pc:spChg>
        <pc:spChg chg="add mod">
          <ac:chgData name="Alessandra Pampaloni" userId="0a8fc503-fc10-4cb3-a29e-5d6dce8926cc" providerId="ADAL" clId="{4F1B13E2-8FA4-42C7-8196-AD34A6FECFFF}" dt="2025-05-18T15:59:37.478" v="4401" actId="3064"/>
          <ac:spMkLst>
            <pc:docMk/>
            <pc:sldMk cId="959658347" sldId="4700"/>
            <ac:spMk id="8" creationId="{765C49EA-03AE-3447-71D6-0610C143E3E5}"/>
          </ac:spMkLst>
        </pc:spChg>
        <pc:spChg chg="mod topLvl">
          <ac:chgData name="Alessandra Pampaloni" userId="0a8fc503-fc10-4cb3-a29e-5d6dce8926cc" providerId="ADAL" clId="{4F1B13E2-8FA4-42C7-8196-AD34A6FECFFF}" dt="2025-05-18T16:07:20.993" v="4574" actId="164"/>
          <ac:spMkLst>
            <pc:docMk/>
            <pc:sldMk cId="959658347" sldId="4700"/>
            <ac:spMk id="20" creationId="{F8F54AA6-8FF3-93FE-54DF-05F3B649A6A8}"/>
          </ac:spMkLst>
        </pc:spChg>
        <pc:spChg chg="mod topLvl">
          <ac:chgData name="Alessandra Pampaloni" userId="0a8fc503-fc10-4cb3-a29e-5d6dce8926cc" providerId="ADAL" clId="{4F1B13E2-8FA4-42C7-8196-AD34A6FECFFF}" dt="2025-05-18T16:07:20.993" v="4574" actId="164"/>
          <ac:spMkLst>
            <pc:docMk/>
            <pc:sldMk cId="959658347" sldId="4700"/>
            <ac:spMk id="24" creationId="{EBBF883F-BABA-8167-89AA-2BA4296AE933}"/>
          </ac:spMkLst>
        </pc:spChg>
        <pc:spChg chg="mod topLvl">
          <ac:chgData name="Alessandra Pampaloni" userId="0a8fc503-fc10-4cb3-a29e-5d6dce8926cc" providerId="ADAL" clId="{4F1B13E2-8FA4-42C7-8196-AD34A6FECFFF}" dt="2025-05-18T16:07:20.993" v="4574" actId="164"/>
          <ac:spMkLst>
            <pc:docMk/>
            <pc:sldMk cId="959658347" sldId="4700"/>
            <ac:spMk id="25" creationId="{AD9D4163-A4BC-DB14-2777-DCA7E07048AA}"/>
          </ac:spMkLst>
        </pc:spChg>
        <pc:spChg chg="mod topLvl">
          <ac:chgData name="Alessandra Pampaloni" userId="0a8fc503-fc10-4cb3-a29e-5d6dce8926cc" providerId="ADAL" clId="{4F1B13E2-8FA4-42C7-8196-AD34A6FECFFF}" dt="2025-05-18T16:07:20.993" v="4574" actId="164"/>
          <ac:spMkLst>
            <pc:docMk/>
            <pc:sldMk cId="959658347" sldId="4700"/>
            <ac:spMk id="26" creationId="{B553FA6D-AC02-7A59-80A9-A32ADDBD4C21}"/>
          </ac:spMkLst>
        </pc:spChg>
        <pc:spChg chg="add mod">
          <ac:chgData name="Alessandra Pampaloni" userId="0a8fc503-fc10-4cb3-a29e-5d6dce8926cc" providerId="ADAL" clId="{4F1B13E2-8FA4-42C7-8196-AD34A6FECFFF}" dt="2025-05-18T16:07:20.993" v="4574" actId="164"/>
          <ac:spMkLst>
            <pc:docMk/>
            <pc:sldMk cId="959658347" sldId="4700"/>
            <ac:spMk id="33" creationId="{4211F4BA-2DE3-E62F-AB8F-08D73AAA93CB}"/>
          </ac:spMkLst>
        </pc:spChg>
        <pc:spChg chg="add mod">
          <ac:chgData name="Alessandra Pampaloni" userId="0a8fc503-fc10-4cb3-a29e-5d6dce8926cc" providerId="ADAL" clId="{4F1B13E2-8FA4-42C7-8196-AD34A6FECFFF}" dt="2025-05-18T16:41:48.870" v="5222" actId="1038"/>
          <ac:spMkLst>
            <pc:docMk/>
            <pc:sldMk cId="959658347" sldId="4700"/>
            <ac:spMk id="35" creationId="{D7844845-A81A-A903-70B5-A7D8C715B63F}"/>
          </ac:spMkLst>
        </pc:spChg>
        <pc:spChg chg="mod">
          <ac:chgData name="Alessandra Pampaloni" userId="0a8fc503-fc10-4cb3-a29e-5d6dce8926cc" providerId="ADAL" clId="{4F1B13E2-8FA4-42C7-8196-AD34A6FECFFF}" dt="2025-05-18T16:05:07.530" v="4547" actId="164"/>
          <ac:spMkLst>
            <pc:docMk/>
            <pc:sldMk cId="959658347" sldId="4700"/>
            <ac:spMk id="37" creationId="{F1145B0F-0BCB-66F3-D532-59AD1BC2A38A}"/>
          </ac:spMkLst>
        </pc:spChg>
        <pc:spChg chg="add mod">
          <ac:chgData name="Alessandra Pampaloni" userId="0a8fc503-fc10-4cb3-a29e-5d6dce8926cc" providerId="ADAL" clId="{4F1B13E2-8FA4-42C7-8196-AD34A6FECFFF}" dt="2025-05-18T16:05:07.530" v="4547" actId="164"/>
          <ac:spMkLst>
            <pc:docMk/>
            <pc:sldMk cId="959658347" sldId="4700"/>
            <ac:spMk id="38" creationId="{65253CE8-53DC-3A55-D55E-FCBF52230EAA}"/>
          </ac:spMkLst>
        </pc:spChg>
        <pc:spChg chg="add mod">
          <ac:chgData name="Alessandra Pampaloni" userId="0a8fc503-fc10-4cb3-a29e-5d6dce8926cc" providerId="ADAL" clId="{4F1B13E2-8FA4-42C7-8196-AD34A6FECFFF}" dt="2025-05-18T16:05:07.530" v="4547" actId="164"/>
          <ac:spMkLst>
            <pc:docMk/>
            <pc:sldMk cId="959658347" sldId="4700"/>
            <ac:spMk id="39" creationId="{87642E8D-061D-1CC6-FB7C-1C29F0E78780}"/>
          </ac:spMkLst>
        </pc:spChg>
        <pc:spChg chg="mod">
          <ac:chgData name="Alessandra Pampaloni" userId="0a8fc503-fc10-4cb3-a29e-5d6dce8926cc" providerId="ADAL" clId="{4F1B13E2-8FA4-42C7-8196-AD34A6FECFFF}" dt="2025-05-18T16:42:29.418" v="5263" actId="1035"/>
          <ac:spMkLst>
            <pc:docMk/>
            <pc:sldMk cId="959658347" sldId="4700"/>
            <ac:spMk id="41" creationId="{5ACB575F-5EC6-7B5B-71AC-028A4FFE2D01}"/>
          </ac:spMkLst>
        </pc:spChg>
        <pc:spChg chg="mod">
          <ac:chgData name="Alessandra Pampaloni" userId="0a8fc503-fc10-4cb3-a29e-5d6dce8926cc" providerId="ADAL" clId="{4F1B13E2-8FA4-42C7-8196-AD34A6FECFFF}" dt="2025-05-18T16:01:03.044" v="4438" actId="20577"/>
          <ac:spMkLst>
            <pc:docMk/>
            <pc:sldMk cId="959658347" sldId="4700"/>
            <ac:spMk id="43" creationId="{6E740A6E-A7F1-DFCA-ED41-58CCFCD346FB}"/>
          </ac:spMkLst>
        </pc:spChg>
        <pc:spChg chg="add mod">
          <ac:chgData name="Alessandra Pampaloni" userId="0a8fc503-fc10-4cb3-a29e-5d6dce8926cc" providerId="ADAL" clId="{4F1B13E2-8FA4-42C7-8196-AD34A6FECFFF}" dt="2025-05-18T16:42:29.418" v="5263" actId="1035"/>
          <ac:spMkLst>
            <pc:docMk/>
            <pc:sldMk cId="959658347" sldId="4700"/>
            <ac:spMk id="45" creationId="{C16498FB-0F3B-086B-0B52-CB42DDD48631}"/>
          </ac:spMkLst>
        </pc:spChg>
        <pc:grpChg chg="mod topLvl">
          <ac:chgData name="Alessandra Pampaloni" userId="0a8fc503-fc10-4cb3-a29e-5d6dce8926cc" providerId="ADAL" clId="{4F1B13E2-8FA4-42C7-8196-AD34A6FECFFF}" dt="2025-05-18T16:07:20.993" v="4574" actId="164"/>
          <ac:grpSpMkLst>
            <pc:docMk/>
            <pc:sldMk cId="959658347" sldId="4700"/>
            <ac:grpSpMk id="19" creationId="{3C54DACB-C066-70A3-9E3C-F81F9A302FDB}"/>
          </ac:grpSpMkLst>
        </pc:grpChg>
        <pc:grpChg chg="add mod">
          <ac:chgData name="Alessandra Pampaloni" userId="0a8fc503-fc10-4cb3-a29e-5d6dce8926cc" providerId="ADAL" clId="{4F1B13E2-8FA4-42C7-8196-AD34A6FECFFF}" dt="2025-05-18T16:41:48.870" v="5222" actId="1038"/>
          <ac:grpSpMkLst>
            <pc:docMk/>
            <pc:sldMk cId="959658347" sldId="4700"/>
            <ac:grpSpMk id="46" creationId="{EE596DBA-82F8-2B0B-FF21-F51AA6087535}"/>
          </ac:grpSpMkLst>
        </pc:grpChg>
        <pc:grpChg chg="add mod">
          <ac:chgData name="Alessandra Pampaloni" userId="0a8fc503-fc10-4cb3-a29e-5d6dce8926cc" providerId="ADAL" clId="{4F1B13E2-8FA4-42C7-8196-AD34A6FECFFF}" dt="2025-05-18T16:41:48.870" v="5222" actId="1038"/>
          <ac:grpSpMkLst>
            <pc:docMk/>
            <pc:sldMk cId="959658347" sldId="4700"/>
            <ac:grpSpMk id="48" creationId="{4348FB69-248B-6B44-C5F1-D749825D654F}"/>
          </ac:grpSpMkLst>
        </pc:grpChg>
        <pc:graphicFrameChg chg="mod modGraphic">
          <ac:chgData name="Alessandra Pampaloni" userId="0a8fc503-fc10-4cb3-a29e-5d6dce8926cc" providerId="ADAL" clId="{4F1B13E2-8FA4-42C7-8196-AD34A6FECFFF}" dt="2025-05-18T16:25:29.026" v="5015" actId="1076"/>
          <ac:graphicFrameMkLst>
            <pc:docMk/>
            <pc:sldMk cId="959658347" sldId="4700"/>
            <ac:graphicFrameMk id="40" creationId="{B0C4DA2C-35F8-AE6D-7C92-E32CEAF58F18}"/>
          </ac:graphicFrameMkLst>
        </pc:graphicFrameChg>
        <pc:graphicFrameChg chg="mod modGraphic">
          <ac:chgData name="Alessandra Pampaloni" userId="0a8fc503-fc10-4cb3-a29e-5d6dce8926cc" providerId="ADAL" clId="{4F1B13E2-8FA4-42C7-8196-AD34A6FECFFF}" dt="2025-05-18T16:42:29.418" v="5263" actId="1035"/>
          <ac:graphicFrameMkLst>
            <pc:docMk/>
            <pc:sldMk cId="959658347" sldId="4700"/>
            <ac:graphicFrameMk id="44" creationId="{67D6F18B-9EDA-B8DC-77C9-B18A0FA72F71}"/>
          </ac:graphicFrameMkLst>
        </pc:graphicFrameChg>
        <pc:picChg chg="mod">
          <ac:chgData name="Alessandra Pampaloni" userId="0a8fc503-fc10-4cb3-a29e-5d6dce8926cc" providerId="ADAL" clId="{4F1B13E2-8FA4-42C7-8196-AD34A6FECFFF}" dt="2025-05-18T16:06:52.366" v="4573" actId="165"/>
          <ac:picMkLst>
            <pc:docMk/>
            <pc:sldMk cId="959658347" sldId="4700"/>
            <ac:picMk id="31" creationId="{8847E537-9478-375A-650F-AEF521AB9F23}"/>
          </ac:picMkLst>
        </pc:picChg>
        <pc:picChg chg="mod">
          <ac:chgData name="Alessandra Pampaloni" userId="0a8fc503-fc10-4cb3-a29e-5d6dce8926cc" providerId="ADAL" clId="{4F1B13E2-8FA4-42C7-8196-AD34A6FECFFF}" dt="2025-05-18T16:05:07.530" v="4547" actId="164"/>
          <ac:picMkLst>
            <pc:docMk/>
            <pc:sldMk cId="959658347" sldId="4700"/>
            <ac:picMk id="36" creationId="{621093F8-1C54-7C22-6550-0D74CABF85C5}"/>
          </ac:picMkLst>
        </pc:picChg>
        <pc:picChg chg="mod modCrop">
          <ac:chgData name="Alessandra Pampaloni" userId="0a8fc503-fc10-4cb3-a29e-5d6dce8926cc" providerId="ADAL" clId="{4F1B13E2-8FA4-42C7-8196-AD34A6FECFFF}" dt="2025-05-18T16:42:16.211" v="5233" actId="1037"/>
          <ac:picMkLst>
            <pc:docMk/>
            <pc:sldMk cId="959658347" sldId="4700"/>
            <ac:picMk id="42" creationId="{4DD3CA3A-4E87-3321-4541-7D24E6C1762A}"/>
          </ac:picMkLst>
        </pc:picChg>
        <pc:cxnChg chg="mod topLvl">
          <ac:chgData name="Alessandra Pampaloni" userId="0a8fc503-fc10-4cb3-a29e-5d6dce8926cc" providerId="ADAL" clId="{4F1B13E2-8FA4-42C7-8196-AD34A6FECFFF}" dt="2025-05-18T16:07:20.993" v="4574" actId="164"/>
          <ac:cxnSpMkLst>
            <pc:docMk/>
            <pc:sldMk cId="959658347" sldId="4700"/>
            <ac:cxnSpMk id="27" creationId="{3C5874CF-5A56-CB5A-C952-BA3C593588A8}"/>
          </ac:cxnSpMkLst>
        </pc:cxnChg>
        <pc:cxnChg chg="mod topLvl">
          <ac:chgData name="Alessandra Pampaloni" userId="0a8fc503-fc10-4cb3-a29e-5d6dce8926cc" providerId="ADAL" clId="{4F1B13E2-8FA4-42C7-8196-AD34A6FECFFF}" dt="2025-05-18T16:07:20.993" v="4574" actId="164"/>
          <ac:cxnSpMkLst>
            <pc:docMk/>
            <pc:sldMk cId="959658347" sldId="4700"/>
            <ac:cxnSpMk id="28" creationId="{933FF5E4-E599-3B31-4444-8557E6192D74}"/>
          </ac:cxnSpMkLst>
        </pc:cxnChg>
        <pc:cxnChg chg="mod">
          <ac:chgData name="Alessandra Pampaloni" userId="0a8fc503-fc10-4cb3-a29e-5d6dce8926cc" providerId="ADAL" clId="{4F1B13E2-8FA4-42C7-8196-AD34A6FECFFF}" dt="2025-05-18T16:07:20.993" v="4574" actId="164"/>
          <ac:cxnSpMkLst>
            <pc:docMk/>
            <pc:sldMk cId="959658347" sldId="4700"/>
            <ac:cxnSpMk id="29" creationId="{35289A3C-C2D8-C820-9862-98CB255A1C68}"/>
          </ac:cxnSpMkLst>
        </pc:cxnChg>
        <pc:cxnChg chg="mod">
          <ac:chgData name="Alessandra Pampaloni" userId="0a8fc503-fc10-4cb3-a29e-5d6dce8926cc" providerId="ADAL" clId="{4F1B13E2-8FA4-42C7-8196-AD34A6FECFFF}" dt="2025-05-18T16:06:52.366" v="4573" actId="165"/>
          <ac:cxnSpMkLst>
            <pc:docMk/>
            <pc:sldMk cId="959658347" sldId="4700"/>
            <ac:cxnSpMk id="32" creationId="{5D167356-A626-FEFB-7C41-0FBEA615AF3A}"/>
          </ac:cxnSpMkLst>
        </pc:cxnChg>
        <pc:cxnChg chg="mod">
          <ac:chgData name="Alessandra Pampaloni" userId="0a8fc503-fc10-4cb3-a29e-5d6dce8926cc" providerId="ADAL" clId="{4F1B13E2-8FA4-42C7-8196-AD34A6FECFFF}" dt="2025-05-18T16:41:48.870" v="5222" actId="1038"/>
          <ac:cxnSpMkLst>
            <pc:docMk/>
            <pc:sldMk cId="959658347" sldId="4700"/>
            <ac:cxnSpMk id="34" creationId="{A8559EBA-0327-0192-F3C0-0CF32CD660F0}"/>
          </ac:cxnSpMkLst>
        </pc:cxnChg>
      </pc:sldChg>
      <pc:sldChg chg="addSp delSp modSp add mod">
        <pc:chgData name="Alessandra Pampaloni" userId="0a8fc503-fc10-4cb3-a29e-5d6dce8926cc" providerId="ADAL" clId="{4F1B13E2-8FA4-42C7-8196-AD34A6FECFFF}" dt="2025-05-18T17:22:47.598" v="7129" actId="1035"/>
        <pc:sldMkLst>
          <pc:docMk/>
          <pc:sldMk cId="4189723531" sldId="4701"/>
        </pc:sldMkLst>
        <pc:spChg chg="mod">
          <ac:chgData name="Alessandra Pampaloni" userId="0a8fc503-fc10-4cb3-a29e-5d6dce8926cc" providerId="ADAL" clId="{4F1B13E2-8FA4-42C7-8196-AD34A6FECFFF}" dt="2025-05-18T16:46:01.495" v="5287" actId="20577"/>
          <ac:spMkLst>
            <pc:docMk/>
            <pc:sldMk cId="4189723531" sldId="4701"/>
            <ac:spMk id="6" creationId="{A96E0AC6-13DF-6CDC-DEAC-004F3F307DDE}"/>
          </ac:spMkLst>
        </pc:spChg>
        <pc:spChg chg="add mod">
          <ac:chgData name="Alessandra Pampaloni" userId="0a8fc503-fc10-4cb3-a29e-5d6dce8926cc" providerId="ADAL" clId="{4F1B13E2-8FA4-42C7-8196-AD34A6FECFFF}" dt="2025-05-18T17:14:31.596" v="7051" actId="1035"/>
          <ac:spMkLst>
            <pc:docMk/>
            <pc:sldMk cId="4189723531" sldId="4701"/>
            <ac:spMk id="15" creationId="{D5291111-5C68-B198-7365-2FF05CDAB78A}"/>
          </ac:spMkLst>
        </pc:spChg>
        <pc:spChg chg="add mod">
          <ac:chgData name="Alessandra Pampaloni" userId="0a8fc503-fc10-4cb3-a29e-5d6dce8926cc" providerId="ADAL" clId="{4F1B13E2-8FA4-42C7-8196-AD34A6FECFFF}" dt="2025-05-18T17:21:51.443" v="7108" actId="554"/>
          <ac:spMkLst>
            <pc:docMk/>
            <pc:sldMk cId="4189723531" sldId="4701"/>
            <ac:spMk id="21" creationId="{4F3E7676-BFAA-2AC0-FC46-9E1489C0B1E6}"/>
          </ac:spMkLst>
        </pc:spChg>
        <pc:spChg chg="add mod">
          <ac:chgData name="Alessandra Pampaloni" userId="0a8fc503-fc10-4cb3-a29e-5d6dce8926cc" providerId="ADAL" clId="{4F1B13E2-8FA4-42C7-8196-AD34A6FECFFF}" dt="2025-05-18T17:11:54.388" v="6737" actId="1035"/>
          <ac:spMkLst>
            <pc:docMk/>
            <pc:sldMk cId="4189723531" sldId="4701"/>
            <ac:spMk id="49" creationId="{A68257C4-6F6A-2C6A-B9CE-34232DABCB73}"/>
          </ac:spMkLst>
        </pc:spChg>
        <pc:spChg chg="add mod">
          <ac:chgData name="Alessandra Pampaloni" userId="0a8fc503-fc10-4cb3-a29e-5d6dce8926cc" providerId="ADAL" clId="{4F1B13E2-8FA4-42C7-8196-AD34A6FECFFF}" dt="2025-05-18T17:13:28.671" v="6894" actId="1035"/>
          <ac:spMkLst>
            <pc:docMk/>
            <pc:sldMk cId="4189723531" sldId="4701"/>
            <ac:spMk id="53" creationId="{BB3D0A75-D938-D469-E967-E9980099DBB0}"/>
          </ac:spMkLst>
        </pc:spChg>
        <pc:spChg chg="add mod">
          <ac:chgData name="Alessandra Pampaloni" userId="0a8fc503-fc10-4cb3-a29e-5d6dce8926cc" providerId="ADAL" clId="{4F1B13E2-8FA4-42C7-8196-AD34A6FECFFF}" dt="2025-05-18T17:14:09.729" v="6977" actId="1035"/>
          <ac:spMkLst>
            <pc:docMk/>
            <pc:sldMk cId="4189723531" sldId="4701"/>
            <ac:spMk id="57" creationId="{5508FC71-34C7-CEED-711C-7019D3E67A2F}"/>
          </ac:spMkLst>
        </pc:spChg>
        <pc:picChg chg="add mod ord">
          <ac:chgData name="Alessandra Pampaloni" userId="0a8fc503-fc10-4cb3-a29e-5d6dce8926cc" providerId="ADAL" clId="{4F1B13E2-8FA4-42C7-8196-AD34A6FECFFF}" dt="2025-05-18T17:22:47.598" v="7129" actId="1035"/>
          <ac:picMkLst>
            <pc:docMk/>
            <pc:sldMk cId="4189723531" sldId="4701"/>
            <ac:picMk id="10" creationId="{1E816710-4267-27B2-A12C-47742C8BBC15}"/>
          </ac:picMkLst>
        </pc:picChg>
        <pc:picChg chg="add mod ord modCrop">
          <ac:chgData name="Alessandra Pampaloni" userId="0a8fc503-fc10-4cb3-a29e-5d6dce8926cc" providerId="ADAL" clId="{4F1B13E2-8FA4-42C7-8196-AD34A6FECFFF}" dt="2025-05-18T17:22:42.282" v="7122" actId="14100"/>
          <ac:picMkLst>
            <pc:docMk/>
            <pc:sldMk cId="4189723531" sldId="4701"/>
            <ac:picMk id="11" creationId="{26BC35B5-1DC5-C3A3-24D9-496FC20BED4F}"/>
          </ac:picMkLst>
        </pc:picChg>
        <pc:picChg chg="add mod">
          <ac:chgData name="Alessandra Pampaloni" userId="0a8fc503-fc10-4cb3-a29e-5d6dce8926cc" providerId="ADAL" clId="{4F1B13E2-8FA4-42C7-8196-AD34A6FECFFF}" dt="2025-05-18T17:22:21.443" v="7118" actId="14100"/>
          <ac:picMkLst>
            <pc:docMk/>
            <pc:sldMk cId="4189723531" sldId="4701"/>
            <ac:picMk id="12" creationId="{2CC4D6D9-581F-1FB9-60BD-849E6AC2E7FA}"/>
          </ac:picMkLst>
        </pc:picChg>
      </pc:sldChg>
      <pc:sldChg chg="addSp delSp modSp add mod">
        <pc:chgData name="Alessandra Pampaloni" userId="0a8fc503-fc10-4cb3-a29e-5d6dce8926cc" providerId="ADAL" clId="{4F1B13E2-8FA4-42C7-8196-AD34A6FECFFF}" dt="2025-05-19T13:35:12.580" v="7819" actId="115"/>
        <pc:sldMkLst>
          <pc:docMk/>
          <pc:sldMk cId="2675214108" sldId="4702"/>
        </pc:sldMkLst>
        <pc:spChg chg="add mod">
          <ac:chgData name="Alessandra Pampaloni" userId="0a8fc503-fc10-4cb3-a29e-5d6dce8926cc" providerId="ADAL" clId="{4F1B13E2-8FA4-42C7-8196-AD34A6FECFFF}" dt="2025-05-19T13:35:12.580" v="7819" actId="115"/>
          <ac:spMkLst>
            <pc:docMk/>
            <pc:sldMk cId="2675214108" sldId="4702"/>
            <ac:spMk id="16" creationId="{58BE7217-F907-0AF1-93EA-97DAAA083E29}"/>
          </ac:spMkLst>
        </pc:spChg>
        <pc:picChg chg="add mod modCrop">
          <ac:chgData name="Alessandra Pampaloni" userId="0a8fc503-fc10-4cb3-a29e-5d6dce8926cc" providerId="ADAL" clId="{4F1B13E2-8FA4-42C7-8196-AD34A6FECFFF}" dt="2025-05-18T17:54:02.268" v="7303" actId="12789"/>
          <ac:picMkLst>
            <pc:docMk/>
            <pc:sldMk cId="2675214108" sldId="4702"/>
            <ac:picMk id="17" creationId="{6B07058A-02BA-8A17-D9E2-6E5DF79F81D7}"/>
          </ac:picMkLst>
        </pc:picChg>
        <pc:picChg chg="add mod modCrop">
          <ac:chgData name="Alessandra Pampaloni" userId="0a8fc503-fc10-4cb3-a29e-5d6dce8926cc" providerId="ADAL" clId="{4F1B13E2-8FA4-42C7-8196-AD34A6FECFFF}" dt="2025-05-18T17:54:06.459" v="7304" actId="408"/>
          <ac:picMkLst>
            <pc:docMk/>
            <pc:sldMk cId="2675214108" sldId="4702"/>
            <ac:picMk id="18" creationId="{146BB02B-7347-0752-59CE-B4400080987B}"/>
          </ac:picMkLst>
        </pc:picChg>
        <pc:picChg chg="add mod modCrop">
          <ac:chgData name="Alessandra Pampaloni" userId="0a8fc503-fc10-4cb3-a29e-5d6dce8926cc" providerId="ADAL" clId="{4F1B13E2-8FA4-42C7-8196-AD34A6FECFFF}" dt="2025-05-18T17:54:06.459" v="7304" actId="408"/>
          <ac:picMkLst>
            <pc:docMk/>
            <pc:sldMk cId="2675214108" sldId="4702"/>
            <ac:picMk id="20" creationId="{064FECB8-84C8-E76F-6988-001D3BEB7A37}"/>
          </ac:picMkLst>
        </pc:picChg>
        <pc:picChg chg="add mod modCrop">
          <ac:chgData name="Alessandra Pampaloni" userId="0a8fc503-fc10-4cb3-a29e-5d6dce8926cc" providerId="ADAL" clId="{4F1B13E2-8FA4-42C7-8196-AD34A6FECFFF}" dt="2025-05-18T17:54:02.268" v="7303" actId="12789"/>
          <ac:picMkLst>
            <pc:docMk/>
            <pc:sldMk cId="2675214108" sldId="4702"/>
            <ac:picMk id="23" creationId="{F9D1BE98-7C3C-9899-AC1D-EC589B1759D6}"/>
          </ac:picMkLst>
        </pc:picChg>
      </pc:sldChg>
      <pc:sldChg chg="addSp delSp modSp add mod">
        <pc:chgData name="Alessandra Pampaloni" userId="0a8fc503-fc10-4cb3-a29e-5d6dce8926cc" providerId="ADAL" clId="{4F1B13E2-8FA4-42C7-8196-AD34A6FECFFF}" dt="2025-05-20T09:24:26.256" v="9816" actId="3064"/>
        <pc:sldMkLst>
          <pc:docMk/>
          <pc:sldMk cId="545232106" sldId="4703"/>
        </pc:sldMkLst>
        <pc:spChg chg="mod">
          <ac:chgData name="Alessandra Pampaloni" userId="0a8fc503-fc10-4cb3-a29e-5d6dce8926cc" providerId="ADAL" clId="{4F1B13E2-8FA4-42C7-8196-AD34A6FECFFF}" dt="2025-05-18T17:55:07.741" v="7346" actId="20577"/>
          <ac:spMkLst>
            <pc:docMk/>
            <pc:sldMk cId="545232106" sldId="4703"/>
            <ac:spMk id="6" creationId="{D1A59A11-324E-881E-2FC3-5B2983E76463}"/>
          </ac:spMkLst>
        </pc:spChg>
        <pc:spChg chg="add mod">
          <ac:chgData name="Alessandra Pampaloni" userId="0a8fc503-fc10-4cb3-a29e-5d6dce8926cc" providerId="ADAL" clId="{4F1B13E2-8FA4-42C7-8196-AD34A6FECFFF}" dt="2025-05-18T18:08:29.559" v="7617" actId="20577"/>
          <ac:spMkLst>
            <pc:docMk/>
            <pc:sldMk cId="545232106" sldId="4703"/>
            <ac:spMk id="8" creationId="{54B7D095-01EB-94FF-C4B1-7B3A80EB6E11}"/>
          </ac:spMkLst>
        </pc:spChg>
        <pc:spChg chg="add mod">
          <ac:chgData name="Alessandra Pampaloni" userId="0a8fc503-fc10-4cb3-a29e-5d6dce8926cc" providerId="ADAL" clId="{4F1B13E2-8FA4-42C7-8196-AD34A6FECFFF}" dt="2025-05-20T09:24:26.256" v="9816" actId="3064"/>
          <ac:spMkLst>
            <pc:docMk/>
            <pc:sldMk cId="545232106" sldId="4703"/>
            <ac:spMk id="9" creationId="{A9781EFA-7388-5CAA-1BD5-1F3F3382CDCA}"/>
          </ac:spMkLst>
        </pc:spChg>
        <pc:spChg chg="add mod topLvl">
          <ac:chgData name="Alessandra Pampaloni" userId="0a8fc503-fc10-4cb3-a29e-5d6dce8926cc" providerId="ADAL" clId="{4F1B13E2-8FA4-42C7-8196-AD34A6FECFFF}" dt="2025-05-19T13:55:53.845" v="8005" actId="164"/>
          <ac:spMkLst>
            <pc:docMk/>
            <pc:sldMk cId="545232106" sldId="4703"/>
            <ac:spMk id="14" creationId="{7F9FE56D-A2FC-F260-4327-4E045AADA48C}"/>
          </ac:spMkLst>
        </pc:spChg>
        <pc:spChg chg="add mod ord">
          <ac:chgData name="Alessandra Pampaloni" userId="0a8fc503-fc10-4cb3-a29e-5d6dce8926cc" providerId="ADAL" clId="{4F1B13E2-8FA4-42C7-8196-AD34A6FECFFF}" dt="2025-05-19T13:55:53.845" v="8005" actId="164"/>
          <ac:spMkLst>
            <pc:docMk/>
            <pc:sldMk cId="545232106" sldId="4703"/>
            <ac:spMk id="15" creationId="{22D2189F-A8DD-0766-70CF-15E5A6D84A96}"/>
          </ac:spMkLst>
        </pc:spChg>
        <pc:grpChg chg="add mod">
          <ac:chgData name="Alessandra Pampaloni" userId="0a8fc503-fc10-4cb3-a29e-5d6dce8926cc" providerId="ADAL" clId="{4F1B13E2-8FA4-42C7-8196-AD34A6FECFFF}" dt="2025-05-19T13:56:22.644" v="8068" actId="1038"/>
          <ac:grpSpMkLst>
            <pc:docMk/>
            <pc:sldMk cId="545232106" sldId="4703"/>
            <ac:grpSpMk id="19" creationId="{CB666A9D-9B4B-AF24-3C8F-4797A74A9726}"/>
          </ac:grpSpMkLst>
        </pc:grpChg>
        <pc:picChg chg="add mod topLvl modCrop">
          <ac:chgData name="Alessandra Pampaloni" userId="0a8fc503-fc10-4cb3-a29e-5d6dce8926cc" providerId="ADAL" clId="{4F1B13E2-8FA4-42C7-8196-AD34A6FECFFF}" dt="2025-05-19T13:55:53.845" v="8005" actId="164"/>
          <ac:picMkLst>
            <pc:docMk/>
            <pc:sldMk cId="545232106" sldId="4703"/>
            <ac:picMk id="2" creationId="{579865DB-A3AA-B4DB-29CF-9FA2A170A47B}"/>
          </ac:picMkLst>
        </pc:picChg>
        <pc:picChg chg="add mod modCrop">
          <ac:chgData name="Alessandra Pampaloni" userId="0a8fc503-fc10-4cb3-a29e-5d6dce8926cc" providerId="ADAL" clId="{4F1B13E2-8FA4-42C7-8196-AD34A6FECFFF}" dt="2025-05-19T13:52:53.649" v="7973" actId="1036"/>
          <ac:picMkLst>
            <pc:docMk/>
            <pc:sldMk cId="545232106" sldId="4703"/>
            <ac:picMk id="7" creationId="{D0AFCDAC-F2A8-9BF9-D6E4-1C9CF2FDC754}"/>
          </ac:picMkLst>
        </pc:picChg>
        <pc:picChg chg="add mod topLvl">
          <ac:chgData name="Alessandra Pampaloni" userId="0a8fc503-fc10-4cb3-a29e-5d6dce8926cc" providerId="ADAL" clId="{4F1B13E2-8FA4-42C7-8196-AD34A6FECFFF}" dt="2025-05-19T13:56:50.675" v="8121" actId="1038"/>
          <ac:picMkLst>
            <pc:docMk/>
            <pc:sldMk cId="545232106" sldId="4703"/>
            <ac:picMk id="10" creationId="{3AB10382-1D3E-D176-FDFF-E3A85E239C03}"/>
          </ac:picMkLst>
        </pc:picChg>
        <pc:picChg chg="add mod modCrop">
          <ac:chgData name="Alessandra Pampaloni" userId="0a8fc503-fc10-4cb3-a29e-5d6dce8926cc" providerId="ADAL" clId="{4F1B13E2-8FA4-42C7-8196-AD34A6FECFFF}" dt="2025-05-19T13:57:56.946" v="8221" actId="1036"/>
          <ac:picMkLst>
            <pc:docMk/>
            <pc:sldMk cId="545232106" sldId="4703"/>
            <ac:picMk id="11" creationId="{6E89C33E-CD70-C8CF-09B2-A19C5B7463EE}"/>
          </ac:picMkLst>
        </pc:picChg>
      </pc:sldChg>
      <pc:sldChg chg="addSp delSp modSp add mod">
        <pc:chgData name="Alessandra Pampaloni" userId="0a8fc503-fc10-4cb3-a29e-5d6dce8926cc" providerId="ADAL" clId="{4F1B13E2-8FA4-42C7-8196-AD34A6FECFFF}" dt="2025-05-20T09:37:34.724" v="9896" actId="12789"/>
        <pc:sldMkLst>
          <pc:docMk/>
          <pc:sldMk cId="1542977599" sldId="4704"/>
        </pc:sldMkLst>
        <pc:spChg chg="add mod">
          <ac:chgData name="Alessandra Pampaloni" userId="0a8fc503-fc10-4cb3-a29e-5d6dce8926cc" providerId="ADAL" clId="{4F1B13E2-8FA4-42C7-8196-AD34A6FECFFF}" dt="2025-05-19T14:03:52.194" v="8248" actId="20577"/>
          <ac:spMkLst>
            <pc:docMk/>
            <pc:sldMk cId="1542977599" sldId="4704"/>
            <ac:spMk id="2" creationId="{296C11E6-BA8D-E49F-D641-0553D4949689}"/>
          </ac:spMkLst>
        </pc:spChg>
        <pc:spChg chg="mod">
          <ac:chgData name="Alessandra Pampaloni" userId="0a8fc503-fc10-4cb3-a29e-5d6dce8926cc" providerId="ADAL" clId="{4F1B13E2-8FA4-42C7-8196-AD34A6FECFFF}" dt="2025-05-18T17:55:23.160" v="7359" actId="20577"/>
          <ac:spMkLst>
            <pc:docMk/>
            <pc:sldMk cId="1542977599" sldId="4704"/>
            <ac:spMk id="6" creationId="{1F0C6862-E33B-4F5E-C129-6E6B8FA33AF6}"/>
          </ac:spMkLst>
        </pc:spChg>
        <pc:spChg chg="add mod">
          <ac:chgData name="Alessandra Pampaloni" userId="0a8fc503-fc10-4cb3-a29e-5d6dce8926cc" providerId="ADAL" clId="{4F1B13E2-8FA4-42C7-8196-AD34A6FECFFF}" dt="2025-05-20T09:35:46.215" v="9854" actId="20577"/>
          <ac:spMkLst>
            <pc:docMk/>
            <pc:sldMk cId="1542977599" sldId="4704"/>
            <ac:spMk id="7" creationId="{C4E28DF0-DC8C-9247-F39C-D5083F425543}"/>
          </ac:spMkLst>
        </pc:spChg>
        <pc:spChg chg="add mod">
          <ac:chgData name="Alessandra Pampaloni" userId="0a8fc503-fc10-4cb3-a29e-5d6dce8926cc" providerId="ADAL" clId="{4F1B13E2-8FA4-42C7-8196-AD34A6FECFFF}" dt="2025-05-19T14:09:28.547" v="8437" actId="164"/>
          <ac:spMkLst>
            <pc:docMk/>
            <pc:sldMk cId="1542977599" sldId="4704"/>
            <ac:spMk id="11" creationId="{C9390761-2D85-9937-7291-35DD4EA8B5FB}"/>
          </ac:spMkLst>
        </pc:spChg>
        <pc:spChg chg="add mod">
          <ac:chgData name="Alessandra Pampaloni" userId="0a8fc503-fc10-4cb3-a29e-5d6dce8926cc" providerId="ADAL" clId="{4F1B13E2-8FA4-42C7-8196-AD34A6FECFFF}" dt="2025-05-19T14:09:28.547" v="8437" actId="164"/>
          <ac:spMkLst>
            <pc:docMk/>
            <pc:sldMk cId="1542977599" sldId="4704"/>
            <ac:spMk id="12" creationId="{897A345D-A9A7-8F4E-0E46-87C96D2F89DB}"/>
          </ac:spMkLst>
        </pc:spChg>
        <pc:grpChg chg="add mod">
          <ac:chgData name="Alessandra Pampaloni" userId="0a8fc503-fc10-4cb3-a29e-5d6dce8926cc" providerId="ADAL" clId="{4F1B13E2-8FA4-42C7-8196-AD34A6FECFFF}" dt="2025-05-20T09:37:34.724" v="9896" actId="12789"/>
          <ac:grpSpMkLst>
            <pc:docMk/>
            <pc:sldMk cId="1542977599" sldId="4704"/>
            <ac:grpSpMk id="13" creationId="{70039219-FB5D-8FE5-F30E-0DEDB987FC77}"/>
          </ac:grpSpMkLst>
        </pc:grpChg>
        <pc:picChg chg="add del mod">
          <ac:chgData name="Alessandra Pampaloni" userId="0a8fc503-fc10-4cb3-a29e-5d6dce8926cc" providerId="ADAL" clId="{4F1B13E2-8FA4-42C7-8196-AD34A6FECFFF}" dt="2025-05-19T14:09:28.547" v="8437" actId="164"/>
          <ac:picMkLst>
            <pc:docMk/>
            <pc:sldMk cId="1542977599" sldId="4704"/>
            <ac:picMk id="9" creationId="{D927A456-4B88-2940-02EF-FBA87D0120F7}"/>
          </ac:picMkLst>
        </pc:picChg>
        <pc:picChg chg="add mod">
          <ac:chgData name="Alessandra Pampaloni" userId="0a8fc503-fc10-4cb3-a29e-5d6dce8926cc" providerId="ADAL" clId="{4F1B13E2-8FA4-42C7-8196-AD34A6FECFFF}" dt="2025-05-20T09:37:24.757" v="9881" actId="1035"/>
          <ac:picMkLst>
            <pc:docMk/>
            <pc:sldMk cId="1542977599" sldId="4704"/>
            <ac:picMk id="10" creationId="{F99F8F2C-254B-F616-FB8F-5B6910CE27B9}"/>
          </ac:picMkLst>
        </pc:picChg>
        <pc:picChg chg="add mod">
          <ac:chgData name="Alessandra Pampaloni" userId="0a8fc503-fc10-4cb3-a29e-5d6dce8926cc" providerId="ADAL" clId="{4F1B13E2-8FA4-42C7-8196-AD34A6FECFFF}" dt="2025-05-20T09:37:34.724" v="9896" actId="12789"/>
          <ac:picMkLst>
            <pc:docMk/>
            <pc:sldMk cId="1542977599" sldId="4704"/>
            <ac:picMk id="14" creationId="{046C0AAA-A826-695F-257E-9F8E580903B4}"/>
          </ac:picMkLst>
        </pc:picChg>
        <pc:picChg chg="add mod">
          <ac:chgData name="Alessandra Pampaloni" userId="0a8fc503-fc10-4cb3-a29e-5d6dce8926cc" providerId="ADAL" clId="{4F1B13E2-8FA4-42C7-8196-AD34A6FECFFF}" dt="2025-05-20T09:37:34.724" v="9896" actId="12789"/>
          <ac:picMkLst>
            <pc:docMk/>
            <pc:sldMk cId="1542977599" sldId="4704"/>
            <ac:picMk id="15" creationId="{302ECE29-7A13-2F13-CA4C-19DF2671279A}"/>
          </ac:picMkLst>
        </pc:picChg>
      </pc:sldChg>
      <pc:sldChg chg="addSp delSp modSp add mod">
        <pc:chgData name="Alessandra Pampaloni" userId="0a8fc503-fc10-4cb3-a29e-5d6dce8926cc" providerId="ADAL" clId="{4F1B13E2-8FA4-42C7-8196-AD34A6FECFFF}" dt="2025-05-20T09:47:06.108" v="9922" actId="113"/>
        <pc:sldMkLst>
          <pc:docMk/>
          <pc:sldMk cId="327327278" sldId="4705"/>
        </pc:sldMkLst>
        <pc:spChg chg="mod">
          <ac:chgData name="Alessandra Pampaloni" userId="0a8fc503-fc10-4cb3-a29e-5d6dce8926cc" providerId="ADAL" clId="{4F1B13E2-8FA4-42C7-8196-AD34A6FECFFF}" dt="2025-05-19T15:03:44.946" v="9482" actId="12788"/>
          <ac:spMkLst>
            <pc:docMk/>
            <pc:sldMk cId="327327278" sldId="4705"/>
            <ac:spMk id="6" creationId="{AAEE34F7-C623-DB84-EA6D-48C0FF8E7E53}"/>
          </ac:spMkLst>
        </pc:spChg>
        <pc:spChg chg="add mod">
          <ac:chgData name="Alessandra Pampaloni" userId="0a8fc503-fc10-4cb3-a29e-5d6dce8926cc" providerId="ADAL" clId="{4F1B13E2-8FA4-42C7-8196-AD34A6FECFFF}" dt="2025-05-20T09:47:06.108" v="9922" actId="113"/>
          <ac:spMkLst>
            <pc:docMk/>
            <pc:sldMk cId="327327278" sldId="4705"/>
            <ac:spMk id="8" creationId="{07F77C41-C754-0E6F-CD8D-CDC6BEA1539D}"/>
          </ac:spMkLst>
        </pc:spChg>
        <pc:spChg chg="add mod">
          <ac:chgData name="Alessandra Pampaloni" userId="0a8fc503-fc10-4cb3-a29e-5d6dce8926cc" providerId="ADAL" clId="{4F1B13E2-8FA4-42C7-8196-AD34A6FECFFF}" dt="2025-05-19T14:44:01.118" v="9379" actId="20577"/>
          <ac:spMkLst>
            <pc:docMk/>
            <pc:sldMk cId="327327278" sldId="4705"/>
            <ac:spMk id="10" creationId="{D0297665-A0C3-D334-41AF-BEE81C2D9FB8}"/>
          </ac:spMkLst>
        </pc:spChg>
        <pc:picChg chg="add mod">
          <ac:chgData name="Alessandra Pampaloni" userId="0a8fc503-fc10-4cb3-a29e-5d6dce8926cc" providerId="ADAL" clId="{4F1B13E2-8FA4-42C7-8196-AD34A6FECFFF}" dt="2025-05-19T14:43:17.019" v="9370" actId="12789"/>
          <ac:picMkLst>
            <pc:docMk/>
            <pc:sldMk cId="327327278" sldId="4705"/>
            <ac:picMk id="9" creationId="{77E13CBB-85F9-D0D2-E0F9-300FF3C9E728}"/>
          </ac:picMkLst>
        </pc:picChg>
      </pc:sldChg>
      <pc:sldChg chg="modSp add del mod">
        <pc:chgData name="Alessandra Pampaloni" userId="0a8fc503-fc10-4cb3-a29e-5d6dce8926cc" providerId="ADAL" clId="{4F1B13E2-8FA4-42C7-8196-AD34A6FECFFF}" dt="2025-05-19T15:02:29.660" v="9438" actId="2696"/>
        <pc:sldMkLst>
          <pc:docMk/>
          <pc:sldMk cId="3848585811" sldId="4706"/>
        </pc:sldMkLst>
      </pc:sldChg>
      <pc:sldChg chg="addSp delSp modSp add mod">
        <pc:chgData name="Alessandra Pampaloni" userId="0a8fc503-fc10-4cb3-a29e-5d6dce8926cc" providerId="ADAL" clId="{4F1B13E2-8FA4-42C7-8196-AD34A6FECFFF}" dt="2025-05-20T09:48:25.866" v="9927" actId="20577"/>
        <pc:sldMkLst>
          <pc:docMk/>
          <pc:sldMk cId="681579635" sldId="4707"/>
        </pc:sldMkLst>
        <pc:spChg chg="add mod">
          <ac:chgData name="Alessandra Pampaloni" userId="0a8fc503-fc10-4cb3-a29e-5d6dce8926cc" providerId="ADAL" clId="{4F1B13E2-8FA4-42C7-8196-AD34A6FECFFF}" dt="2025-05-19T15:05:01.872" v="9525" actId="1037"/>
          <ac:spMkLst>
            <pc:docMk/>
            <pc:sldMk cId="681579635" sldId="4707"/>
            <ac:spMk id="9" creationId="{7CD7862D-C7CB-1405-163F-049E67AD570C}"/>
          </ac:spMkLst>
        </pc:spChg>
        <pc:spChg chg="add mod">
          <ac:chgData name="Alessandra Pampaloni" userId="0a8fc503-fc10-4cb3-a29e-5d6dce8926cc" providerId="ADAL" clId="{4F1B13E2-8FA4-42C7-8196-AD34A6FECFFF}" dt="2025-05-20T09:48:25.866" v="9927" actId="20577"/>
          <ac:spMkLst>
            <pc:docMk/>
            <pc:sldMk cId="681579635" sldId="4707"/>
            <ac:spMk id="10" creationId="{9B65B180-030C-53C1-3BAA-1EB9054892AD}"/>
          </ac:spMkLst>
        </pc:spChg>
        <pc:spChg chg="add mod">
          <ac:chgData name="Alessandra Pampaloni" userId="0a8fc503-fc10-4cb3-a29e-5d6dce8926cc" providerId="ADAL" clId="{4F1B13E2-8FA4-42C7-8196-AD34A6FECFFF}" dt="2025-05-19T15:10:00.380" v="9641" actId="20577"/>
          <ac:spMkLst>
            <pc:docMk/>
            <pc:sldMk cId="681579635" sldId="4707"/>
            <ac:spMk id="11" creationId="{C9955702-BE18-7FBA-60DB-1476A4E07251}"/>
          </ac:spMkLst>
        </pc:spChg>
        <pc:picChg chg="add mod">
          <ac:chgData name="Alessandra Pampaloni" userId="0a8fc503-fc10-4cb3-a29e-5d6dce8926cc" providerId="ADAL" clId="{4F1B13E2-8FA4-42C7-8196-AD34A6FECFFF}" dt="2025-05-19T15:11:33.796" v="9692" actId="1035"/>
          <ac:picMkLst>
            <pc:docMk/>
            <pc:sldMk cId="681579635" sldId="4707"/>
            <ac:picMk id="12" creationId="{A6E2FD3B-F084-D176-9C00-2068423C587B}"/>
          </ac:picMkLst>
        </pc:picChg>
      </pc:sldChg>
      <pc:sldChg chg="modSp add del mod">
        <pc:chgData name="Alessandra Pampaloni" userId="0a8fc503-fc10-4cb3-a29e-5d6dce8926cc" providerId="ADAL" clId="{4F1B13E2-8FA4-42C7-8196-AD34A6FECFFF}" dt="2025-05-19T15:14:43.099" v="9712" actId="2696"/>
        <pc:sldMkLst>
          <pc:docMk/>
          <pc:sldMk cId="1226780287" sldId="4708"/>
        </pc:sldMkLst>
      </pc:sldChg>
      <pc:sldChg chg="addSp delSp modSp new mod modClrScheme chgLayout">
        <pc:chgData name="Alessandra Pampaloni" userId="0a8fc503-fc10-4cb3-a29e-5d6dce8926cc" providerId="ADAL" clId="{4F1B13E2-8FA4-42C7-8196-AD34A6FECFFF}" dt="2025-05-18T18:01:39.991" v="7576"/>
        <pc:sldMkLst>
          <pc:docMk/>
          <pc:sldMk cId="537824472" sldId="4709"/>
        </pc:sldMkLst>
        <pc:spChg chg="mod ord">
          <ac:chgData name="Alessandra Pampaloni" userId="0a8fc503-fc10-4cb3-a29e-5d6dce8926cc" providerId="ADAL" clId="{4F1B13E2-8FA4-42C7-8196-AD34A6FECFFF}" dt="2025-05-18T18:01:07.166" v="7507" actId="700"/>
          <ac:spMkLst>
            <pc:docMk/>
            <pc:sldMk cId="537824472" sldId="4709"/>
            <ac:spMk id="3" creationId="{F307C76E-B082-99F1-6908-D338E6D31BAF}"/>
          </ac:spMkLst>
        </pc:spChg>
        <pc:spChg chg="mod ord">
          <ac:chgData name="Alessandra Pampaloni" userId="0a8fc503-fc10-4cb3-a29e-5d6dce8926cc" providerId="ADAL" clId="{4F1B13E2-8FA4-42C7-8196-AD34A6FECFFF}" dt="2025-05-18T18:01:07.166" v="7507" actId="700"/>
          <ac:spMkLst>
            <pc:docMk/>
            <pc:sldMk cId="537824472" sldId="4709"/>
            <ac:spMk id="4" creationId="{424EA4C1-D9CE-24AA-A10D-0DB8985E93EF}"/>
          </ac:spMkLst>
        </pc:spChg>
        <pc:spChg chg="mod ord">
          <ac:chgData name="Alessandra Pampaloni" userId="0a8fc503-fc10-4cb3-a29e-5d6dce8926cc" providerId="ADAL" clId="{4F1B13E2-8FA4-42C7-8196-AD34A6FECFFF}" dt="2025-05-18T18:01:07.166" v="7507" actId="700"/>
          <ac:spMkLst>
            <pc:docMk/>
            <pc:sldMk cId="537824472" sldId="4709"/>
            <ac:spMk id="5" creationId="{42FF6D55-51C5-647D-E972-F5BBBE179906}"/>
          </ac:spMkLst>
        </pc:spChg>
        <pc:spChg chg="add mod">
          <ac:chgData name="Alessandra Pampaloni" userId="0a8fc503-fc10-4cb3-a29e-5d6dce8926cc" providerId="ADAL" clId="{4F1B13E2-8FA4-42C7-8196-AD34A6FECFFF}" dt="2025-05-18T18:01:39.991" v="7576"/>
          <ac:spMkLst>
            <pc:docMk/>
            <pc:sldMk cId="537824472" sldId="4709"/>
            <ac:spMk id="8" creationId="{2A7E657B-7085-D2F9-78E1-49442B998160}"/>
          </ac:spMkLst>
        </pc:spChg>
      </pc:sldChg>
      <pc:sldChg chg="delSp modSp new del mod chgLayout">
        <pc:chgData name="Alessandra Pampaloni" userId="0a8fc503-fc10-4cb3-a29e-5d6dce8926cc" providerId="ADAL" clId="{4F1B13E2-8FA4-42C7-8196-AD34A6FECFFF}" dt="2025-05-18T17:57:18.040" v="7450" actId="2696"/>
        <pc:sldMkLst>
          <pc:docMk/>
          <pc:sldMk cId="3642772185" sldId="4709"/>
        </pc:sldMkLst>
      </pc:sldChg>
      <pc:sldChg chg="addSp delSp modSp add mod">
        <pc:chgData name="Alessandra Pampaloni" userId="0a8fc503-fc10-4cb3-a29e-5d6dce8926cc" providerId="ADAL" clId="{4F1B13E2-8FA4-42C7-8196-AD34A6FECFFF}" dt="2025-05-20T09:54:03.655" v="9975" actId="33524"/>
        <pc:sldMkLst>
          <pc:docMk/>
          <pc:sldMk cId="3188106495" sldId="4710"/>
        </pc:sldMkLst>
        <pc:spChg chg="add mod ord">
          <ac:chgData name="Alessandra Pampaloni" userId="0a8fc503-fc10-4cb3-a29e-5d6dce8926cc" providerId="ADAL" clId="{4F1B13E2-8FA4-42C7-8196-AD34A6FECFFF}" dt="2025-05-19T14:31:17.384" v="9206" actId="14100"/>
          <ac:spMkLst>
            <pc:docMk/>
            <pc:sldMk cId="3188106495" sldId="4710"/>
            <ac:spMk id="8" creationId="{88CE6878-346C-21E3-7855-71679A36383C}"/>
          </ac:spMkLst>
        </pc:spChg>
        <pc:spChg chg="add mod">
          <ac:chgData name="Alessandra Pampaloni" userId="0a8fc503-fc10-4cb3-a29e-5d6dce8926cc" providerId="ADAL" clId="{4F1B13E2-8FA4-42C7-8196-AD34A6FECFFF}" dt="2025-05-20T09:54:03.655" v="9975" actId="33524"/>
          <ac:spMkLst>
            <pc:docMk/>
            <pc:sldMk cId="3188106495" sldId="4710"/>
            <ac:spMk id="40" creationId="{3551A780-100A-7EAE-3B2D-38B4F0AFCF3E}"/>
          </ac:spMkLst>
        </pc:spChg>
        <pc:grpChg chg="add mod">
          <ac:chgData name="Alessandra Pampaloni" userId="0a8fc503-fc10-4cb3-a29e-5d6dce8926cc" providerId="ADAL" clId="{4F1B13E2-8FA4-42C7-8196-AD34A6FECFFF}" dt="2025-05-19T14:26:28.431" v="9054" actId="164"/>
          <ac:grpSpMkLst>
            <pc:docMk/>
            <pc:sldMk cId="3188106495" sldId="4710"/>
            <ac:grpSpMk id="25" creationId="{9FD2FEA9-A370-B6F2-878C-16282E92C164}"/>
          </ac:grpSpMkLst>
        </pc:grpChg>
        <pc:grpChg chg="add mod">
          <ac:chgData name="Alessandra Pampaloni" userId="0a8fc503-fc10-4cb3-a29e-5d6dce8926cc" providerId="ADAL" clId="{4F1B13E2-8FA4-42C7-8196-AD34A6FECFFF}" dt="2025-05-19T14:26:28.431" v="9054" actId="164"/>
          <ac:grpSpMkLst>
            <pc:docMk/>
            <pc:sldMk cId="3188106495" sldId="4710"/>
            <ac:grpSpMk id="35" creationId="{A5382CE6-85B2-EBB5-3AC7-5D570B179F46}"/>
          </ac:grpSpMkLst>
        </pc:grpChg>
        <pc:grpChg chg="add mod">
          <ac:chgData name="Alessandra Pampaloni" userId="0a8fc503-fc10-4cb3-a29e-5d6dce8926cc" providerId="ADAL" clId="{4F1B13E2-8FA4-42C7-8196-AD34A6FECFFF}" dt="2025-05-19T14:26:28.431" v="9054" actId="164"/>
          <ac:grpSpMkLst>
            <pc:docMk/>
            <pc:sldMk cId="3188106495" sldId="4710"/>
            <ac:grpSpMk id="39" creationId="{67550BCA-E355-93C9-1DF3-7853D9C682ED}"/>
          </ac:grpSpMkLst>
        </pc:grpChg>
        <pc:picChg chg="add mod">
          <ac:chgData name="Alessandra Pampaloni" userId="0a8fc503-fc10-4cb3-a29e-5d6dce8926cc" providerId="ADAL" clId="{4F1B13E2-8FA4-42C7-8196-AD34A6FECFFF}" dt="2025-05-19T14:26:28.431" v="9054" actId="164"/>
          <ac:picMkLst>
            <pc:docMk/>
            <pc:sldMk cId="3188106495" sldId="4710"/>
            <ac:picMk id="16" creationId="{9D5D8C7A-620A-D8CF-813E-6B33BD852394}"/>
          </ac:picMkLst>
        </pc:picChg>
        <pc:picChg chg="add mod">
          <ac:chgData name="Alessandra Pampaloni" userId="0a8fc503-fc10-4cb3-a29e-5d6dce8926cc" providerId="ADAL" clId="{4F1B13E2-8FA4-42C7-8196-AD34A6FECFFF}" dt="2025-05-19T14:26:28.431" v="9054" actId="164"/>
          <ac:picMkLst>
            <pc:docMk/>
            <pc:sldMk cId="3188106495" sldId="4710"/>
            <ac:picMk id="20" creationId="{1F142369-FF75-9138-C0B5-C7C6D2C7EDA0}"/>
          </ac:picMkLst>
        </pc:picChg>
        <pc:picChg chg="mod topLvl">
          <ac:chgData name="Alessandra Pampaloni" userId="0a8fc503-fc10-4cb3-a29e-5d6dce8926cc" providerId="ADAL" clId="{4F1B13E2-8FA4-42C7-8196-AD34A6FECFFF}" dt="2025-05-19T14:32:38.808" v="9263" actId="1037"/>
          <ac:picMkLst>
            <pc:docMk/>
            <pc:sldMk cId="3188106495" sldId="4710"/>
            <ac:picMk id="22" creationId="{296D3571-B977-30A2-A58A-E0208CF676CB}"/>
          </ac:picMkLst>
        </pc:picChg>
        <pc:picChg chg="add mod">
          <ac:chgData name="Alessandra Pampaloni" userId="0a8fc503-fc10-4cb3-a29e-5d6dce8926cc" providerId="ADAL" clId="{4F1B13E2-8FA4-42C7-8196-AD34A6FECFFF}" dt="2025-05-19T14:32:51.884" v="9274" actId="1035"/>
          <ac:picMkLst>
            <pc:docMk/>
            <pc:sldMk cId="3188106495" sldId="4710"/>
            <ac:picMk id="24" creationId="{853385A8-FBD2-9AE0-DC80-18589A56D227}"/>
          </ac:picMkLst>
        </pc:picChg>
        <pc:picChg chg="mod">
          <ac:chgData name="Alessandra Pampaloni" userId="0a8fc503-fc10-4cb3-a29e-5d6dce8926cc" providerId="ADAL" clId="{4F1B13E2-8FA4-42C7-8196-AD34A6FECFFF}" dt="2025-05-19T14:22:09.994" v="8873"/>
          <ac:picMkLst>
            <pc:docMk/>
            <pc:sldMk cId="3188106495" sldId="4710"/>
            <ac:picMk id="26" creationId="{39EB3DE9-84D4-1EB4-8C1E-2589609FE845}"/>
          </ac:picMkLst>
        </pc:picChg>
        <pc:picChg chg="mod">
          <ac:chgData name="Alessandra Pampaloni" userId="0a8fc503-fc10-4cb3-a29e-5d6dce8926cc" providerId="ADAL" clId="{4F1B13E2-8FA4-42C7-8196-AD34A6FECFFF}" dt="2025-05-19T14:22:09.994" v="8873"/>
          <ac:picMkLst>
            <pc:docMk/>
            <pc:sldMk cId="3188106495" sldId="4710"/>
            <ac:picMk id="27" creationId="{F3446362-A79B-3016-3C85-E68395C5476D}"/>
          </ac:picMkLst>
        </pc:picChg>
        <pc:cxnChg chg="mod">
          <ac:chgData name="Alessandra Pampaloni" userId="0a8fc503-fc10-4cb3-a29e-5d6dce8926cc" providerId="ADAL" clId="{4F1B13E2-8FA4-42C7-8196-AD34A6FECFFF}" dt="2025-05-19T14:26:28.431" v="9054" actId="164"/>
          <ac:cxnSpMkLst>
            <pc:docMk/>
            <pc:sldMk cId="3188106495" sldId="4710"/>
            <ac:cxnSpMk id="17" creationId="{3533BF20-36A9-658B-ADD5-78E4EE73FEFB}"/>
          </ac:cxnSpMkLst>
        </pc:cxnChg>
        <pc:cxnChg chg="add mod">
          <ac:chgData name="Alessandra Pampaloni" userId="0a8fc503-fc10-4cb3-a29e-5d6dce8926cc" providerId="ADAL" clId="{4F1B13E2-8FA4-42C7-8196-AD34A6FECFFF}" dt="2025-05-19T14:32:45.565" v="9264" actId="14100"/>
          <ac:cxnSpMkLst>
            <pc:docMk/>
            <pc:sldMk cId="3188106495" sldId="4710"/>
            <ac:cxnSpMk id="18" creationId="{350BA1DA-DCB9-5E9D-B304-1385FA7138F2}"/>
          </ac:cxnSpMkLst>
        </pc:cxnChg>
        <pc:cxnChg chg="mod">
          <ac:chgData name="Alessandra Pampaloni" userId="0a8fc503-fc10-4cb3-a29e-5d6dce8926cc" providerId="ADAL" clId="{4F1B13E2-8FA4-42C7-8196-AD34A6FECFFF}" dt="2025-05-19T14:26:28.431" v="9054" actId="164"/>
          <ac:cxnSpMkLst>
            <pc:docMk/>
            <pc:sldMk cId="3188106495" sldId="4710"/>
            <ac:cxnSpMk id="19" creationId="{DF19B959-849B-09A8-6E74-735260422C2E}"/>
          </ac:cxnSpMkLst>
        </pc:cxnChg>
      </pc:sldChg>
      <pc:sldChg chg="modSp add mod ord modTransition">
        <pc:chgData name="Alessandra Pampaloni" userId="0a8fc503-fc10-4cb3-a29e-5d6dce8926cc" providerId="ADAL" clId="{4F1B13E2-8FA4-42C7-8196-AD34A6FECFFF}" dt="2025-05-19T15:27:03.766" v="9771" actId="1035"/>
        <pc:sldMkLst>
          <pc:docMk/>
          <pc:sldMk cId="1868907702" sldId="4711"/>
        </pc:sldMkLst>
        <pc:spChg chg="mod">
          <ac:chgData name="Alessandra Pampaloni" userId="0a8fc503-fc10-4cb3-a29e-5d6dce8926cc" providerId="ADAL" clId="{4F1B13E2-8FA4-42C7-8196-AD34A6FECFFF}" dt="2025-05-19T15:15:00.846" v="9724" actId="12788"/>
          <ac:spMkLst>
            <pc:docMk/>
            <pc:sldMk cId="1868907702" sldId="4711"/>
            <ac:spMk id="6" creationId="{7C2E701D-F17A-4A00-25B9-8B28B59549C6}"/>
          </ac:spMkLst>
        </pc:spChg>
        <pc:spChg chg="mod">
          <ac:chgData name="Alessandra Pampaloni" userId="0a8fc503-fc10-4cb3-a29e-5d6dce8926cc" providerId="ADAL" clId="{4F1B13E2-8FA4-42C7-8196-AD34A6FECFFF}" dt="2025-05-19T15:27:03.766" v="9771" actId="1035"/>
          <ac:spMkLst>
            <pc:docMk/>
            <pc:sldMk cId="1868907702" sldId="4711"/>
            <ac:spMk id="7" creationId="{4D9683DE-5EF0-61A7-C262-18E557767C09}"/>
          </ac:spMkLst>
        </pc:spChg>
      </pc:sldChg>
      <pc:sldMasterChg chg="addSp delSp modSp mod modSldLayout">
        <pc:chgData name="Alessandra Pampaloni" userId="0a8fc503-fc10-4cb3-a29e-5d6dce8926cc" providerId="ADAL" clId="{4F1B13E2-8FA4-42C7-8196-AD34A6FECFFF}" dt="2025-05-15T12:30:55.152" v="1302" actId="478"/>
        <pc:sldMasterMkLst>
          <pc:docMk/>
          <pc:sldMasterMk cId="0" sldId="2147483660"/>
        </pc:sldMasterMkLst>
        <pc:spChg chg="mod">
          <ac:chgData name="Alessandra Pampaloni" userId="0a8fc503-fc10-4cb3-a29e-5d6dce8926cc" providerId="ADAL" clId="{4F1B13E2-8FA4-42C7-8196-AD34A6FECFFF}" dt="2025-05-14T16:24:37.744" v="765" actId="12789"/>
          <ac:spMkLst>
            <pc:docMk/>
            <pc:sldMasterMk cId="0" sldId="2147483660"/>
            <ac:spMk id="2" creationId="{00000000-0000-0000-0000-000000000000}"/>
          </ac:spMkLst>
        </pc:spChg>
        <pc:spChg chg="mod">
          <ac:chgData name="Alessandra Pampaloni" userId="0a8fc503-fc10-4cb3-a29e-5d6dce8926cc" providerId="ADAL" clId="{4F1B13E2-8FA4-42C7-8196-AD34A6FECFFF}" dt="2025-05-14T16:24:37.744" v="765" actId="12789"/>
          <ac:spMkLst>
            <pc:docMk/>
            <pc:sldMasterMk cId="0" sldId="2147483660"/>
            <ac:spMk id="3" creationId="{00000000-0000-0000-0000-000000000000}"/>
          </ac:spMkLst>
        </pc:spChg>
        <pc:spChg chg="mod">
          <ac:chgData name="Alessandra Pampaloni" userId="0a8fc503-fc10-4cb3-a29e-5d6dce8926cc" providerId="ADAL" clId="{4F1B13E2-8FA4-42C7-8196-AD34A6FECFFF}" dt="2025-05-14T16:24:37.744" v="765" actId="12789"/>
          <ac:spMkLst>
            <pc:docMk/>
            <pc:sldMasterMk cId="0" sldId="2147483660"/>
            <ac:spMk id="4" creationId="{00000000-0000-0000-0000-000000000000}"/>
          </ac:spMkLst>
        </pc:spChg>
        <pc:spChg chg="mod">
          <ac:chgData name="Alessandra Pampaloni" userId="0a8fc503-fc10-4cb3-a29e-5d6dce8926cc" providerId="ADAL" clId="{4F1B13E2-8FA4-42C7-8196-AD34A6FECFFF}" dt="2025-05-14T16:39:54.042" v="1286" actId="207"/>
          <ac:spMkLst>
            <pc:docMk/>
            <pc:sldMasterMk cId="0" sldId="2147483660"/>
            <ac:spMk id="6" creationId="{CCCA24CF-D850-46CC-9A23-2D11D001C93C}"/>
          </ac:spMkLst>
        </pc:spChg>
        <pc:spChg chg="mod">
          <ac:chgData name="Alessandra Pampaloni" userId="0a8fc503-fc10-4cb3-a29e-5d6dce8926cc" providerId="ADAL" clId="{4F1B13E2-8FA4-42C7-8196-AD34A6FECFFF}" dt="2025-05-14T15:50:43.285" v="216" actId="1035"/>
          <ac:spMkLst>
            <pc:docMk/>
            <pc:sldMasterMk cId="0" sldId="2147483660"/>
            <ac:spMk id="9" creationId="{00000000-0000-0000-0000-000000000000}"/>
          </ac:spMkLst>
        </pc:spChg>
        <pc:spChg chg="mod">
          <ac:chgData name="Alessandra Pampaloni" userId="0a8fc503-fc10-4cb3-a29e-5d6dce8926cc" providerId="ADAL" clId="{4F1B13E2-8FA4-42C7-8196-AD34A6FECFFF}" dt="2025-05-14T16:02:18.561" v="409" actId="1036"/>
          <ac:spMkLst>
            <pc:docMk/>
            <pc:sldMasterMk cId="0" sldId="2147483660"/>
            <ac:spMk id="30" creationId="{00000000-0000-0000-0000-000000000000}"/>
          </ac:spMkLst>
        </pc:spChg>
        <pc:picChg chg="mod modCrop">
          <ac:chgData name="Alessandra Pampaloni" userId="0a8fc503-fc10-4cb3-a29e-5d6dce8926cc" providerId="ADAL" clId="{4F1B13E2-8FA4-42C7-8196-AD34A6FECFFF}" dt="2025-05-14T15:55:09.136" v="339" actId="12789"/>
          <ac:picMkLst>
            <pc:docMk/>
            <pc:sldMasterMk cId="0" sldId="2147483660"/>
            <ac:picMk id="5" creationId="{58BD85A3-89B1-F116-78D1-C8DC51F0E116}"/>
          </ac:picMkLst>
        </pc:picChg>
        <pc:picChg chg="mod">
          <ac:chgData name="Alessandra Pampaloni" userId="0a8fc503-fc10-4cb3-a29e-5d6dce8926cc" providerId="ADAL" clId="{4F1B13E2-8FA4-42C7-8196-AD34A6FECFFF}" dt="2025-05-14T15:55:09.136" v="339" actId="12789"/>
          <ac:picMkLst>
            <pc:docMk/>
            <pc:sldMasterMk cId="0" sldId="2147483660"/>
            <ac:picMk id="7" creationId="{91174398-12D9-0524-5F74-22ED74F7D934}"/>
          </ac:picMkLst>
        </pc:picChg>
        <pc:picChg chg="mod">
          <ac:chgData name="Alessandra Pampaloni" userId="0a8fc503-fc10-4cb3-a29e-5d6dce8926cc" providerId="ADAL" clId="{4F1B13E2-8FA4-42C7-8196-AD34A6FECFFF}" dt="2025-05-14T15:50:52.427" v="231" actId="1037"/>
          <ac:picMkLst>
            <pc:docMk/>
            <pc:sldMasterMk cId="0" sldId="2147483660"/>
            <ac:picMk id="23" creationId="{647A8552-712F-F458-AB17-1A53BBD8326E}"/>
          </ac:picMkLst>
        </pc:picChg>
        <pc:picChg chg="mod">
          <ac:chgData name="Alessandra Pampaloni" userId="0a8fc503-fc10-4cb3-a29e-5d6dce8926cc" providerId="ADAL" clId="{4F1B13E2-8FA4-42C7-8196-AD34A6FECFFF}" dt="2025-05-14T15:51:03.968" v="311" actId="1038"/>
          <ac:picMkLst>
            <pc:docMk/>
            <pc:sldMasterMk cId="0" sldId="2147483660"/>
            <ac:picMk id="24" creationId="{A9174017-F067-95B4-D675-9A22D1D39404}"/>
          </ac:picMkLst>
        </pc:picChg>
        <pc:cxnChg chg="mod">
          <ac:chgData name="Alessandra Pampaloni" userId="0a8fc503-fc10-4cb3-a29e-5d6dce8926cc" providerId="ADAL" clId="{4F1B13E2-8FA4-42C7-8196-AD34A6FECFFF}" dt="2025-05-14T15:55:16.764" v="340" actId="408"/>
          <ac:cxnSpMkLst>
            <pc:docMk/>
            <pc:sldMasterMk cId="0" sldId="2147483660"/>
            <ac:cxnSpMk id="13" creationId="{03E2B55D-66EE-56DB-491B-E2224C495880}"/>
          </ac:cxnSpMkLst>
        </pc:cxnChg>
        <pc:sldLayoutChg chg="addSp delSp modSp mod">
          <pc:chgData name="Alessandra Pampaloni" userId="0a8fc503-fc10-4cb3-a29e-5d6dce8926cc" providerId="ADAL" clId="{4F1B13E2-8FA4-42C7-8196-AD34A6FECFFF}" dt="2025-05-14T16:01:01.347" v="363"/>
          <pc:sldLayoutMkLst>
            <pc:docMk/>
            <pc:sldMasterMk cId="0" sldId="2147483660"/>
            <pc:sldLayoutMk cId="0" sldId="2147483662"/>
          </pc:sldLayoutMkLst>
          <pc:spChg chg="add mod">
            <ac:chgData name="Alessandra Pampaloni" userId="0a8fc503-fc10-4cb3-a29e-5d6dce8926cc" providerId="ADAL" clId="{4F1B13E2-8FA4-42C7-8196-AD34A6FECFFF}" dt="2025-05-14T16:01:01.347" v="363"/>
            <ac:spMkLst>
              <pc:docMk/>
              <pc:sldMasterMk cId="0" sldId="2147483660"/>
              <pc:sldLayoutMk cId="0" sldId="2147483662"/>
              <ac:spMk id="7" creationId="{563E58EE-308B-2415-1763-A5A9BD2358CD}"/>
            </ac:spMkLst>
          </pc:spChg>
        </pc:sldLayoutChg>
        <pc:sldLayoutChg chg="modSp mod">
          <pc:chgData name="Alessandra Pampaloni" userId="0a8fc503-fc10-4cb3-a29e-5d6dce8926cc" providerId="ADAL" clId="{4F1B13E2-8FA4-42C7-8196-AD34A6FECFFF}" dt="2025-05-14T16:01:52.239" v="394" actId="1036"/>
          <pc:sldLayoutMkLst>
            <pc:docMk/>
            <pc:sldMasterMk cId="0" sldId="2147483660"/>
            <pc:sldLayoutMk cId="0" sldId="2147483663"/>
          </pc:sldLayoutMkLst>
          <pc:spChg chg="mod">
            <ac:chgData name="Alessandra Pampaloni" userId="0a8fc503-fc10-4cb3-a29e-5d6dce8926cc" providerId="ADAL" clId="{4F1B13E2-8FA4-42C7-8196-AD34A6FECFFF}" dt="2025-05-14T16:01:52.239" v="394" actId="1036"/>
            <ac:spMkLst>
              <pc:docMk/>
              <pc:sldMasterMk cId="0" sldId="2147483660"/>
              <pc:sldLayoutMk cId="0" sldId="2147483663"/>
              <ac:spMk id="2" creationId="{00000000-0000-0000-0000-000000000000}"/>
            </ac:spMkLst>
          </pc:spChg>
          <pc:spChg chg="mod">
            <ac:chgData name="Alessandra Pampaloni" userId="0a8fc503-fc10-4cb3-a29e-5d6dce8926cc" providerId="ADAL" clId="{4F1B13E2-8FA4-42C7-8196-AD34A6FECFFF}" dt="2025-05-14T16:01:52.239" v="394" actId="1036"/>
            <ac:spMkLst>
              <pc:docMk/>
              <pc:sldMasterMk cId="0" sldId="2147483660"/>
              <pc:sldLayoutMk cId="0" sldId="2147483663"/>
              <ac:spMk id="3" creationId="{00000000-0000-0000-0000-000000000000}"/>
            </ac:spMkLst>
          </pc:spChg>
        </pc:sldLayoutChg>
        <pc:sldLayoutChg chg="addSp delSp modSp mod">
          <pc:chgData name="Alessandra Pampaloni" userId="0a8fc503-fc10-4cb3-a29e-5d6dce8926cc" providerId="ADAL" clId="{4F1B13E2-8FA4-42C7-8196-AD34A6FECFFF}" dt="2025-05-14T16:01:11.300" v="367"/>
          <pc:sldLayoutMkLst>
            <pc:docMk/>
            <pc:sldMasterMk cId="0" sldId="2147483660"/>
            <pc:sldLayoutMk cId="0" sldId="2147483664"/>
          </pc:sldLayoutMkLst>
          <pc:spChg chg="add mod">
            <ac:chgData name="Alessandra Pampaloni" userId="0a8fc503-fc10-4cb3-a29e-5d6dce8926cc" providerId="ADAL" clId="{4F1B13E2-8FA4-42C7-8196-AD34A6FECFFF}" dt="2025-05-14T16:01:11.300" v="367"/>
            <ac:spMkLst>
              <pc:docMk/>
              <pc:sldMasterMk cId="0" sldId="2147483660"/>
              <pc:sldLayoutMk cId="0" sldId="2147483664"/>
              <ac:spMk id="8" creationId="{1723A2E6-26EF-743D-7384-33F40BAAD11B}"/>
            </ac:spMkLst>
          </pc:spChg>
        </pc:sldLayoutChg>
        <pc:sldLayoutChg chg="addSp delSp modSp mod">
          <pc:chgData name="Alessandra Pampaloni" userId="0a8fc503-fc10-4cb3-a29e-5d6dce8926cc" providerId="ADAL" clId="{4F1B13E2-8FA4-42C7-8196-AD34A6FECFFF}" dt="2025-05-14T16:01:15.378" v="369"/>
          <pc:sldLayoutMkLst>
            <pc:docMk/>
            <pc:sldMasterMk cId="0" sldId="2147483660"/>
            <pc:sldLayoutMk cId="0" sldId="2147483665"/>
          </pc:sldLayoutMkLst>
          <pc:spChg chg="add mod">
            <ac:chgData name="Alessandra Pampaloni" userId="0a8fc503-fc10-4cb3-a29e-5d6dce8926cc" providerId="ADAL" clId="{4F1B13E2-8FA4-42C7-8196-AD34A6FECFFF}" dt="2025-05-14T16:01:15.378" v="369"/>
            <ac:spMkLst>
              <pc:docMk/>
              <pc:sldMasterMk cId="0" sldId="2147483660"/>
              <pc:sldLayoutMk cId="0" sldId="2147483665"/>
              <ac:spMk id="10" creationId="{A879C7A8-ABCD-8D44-8FDB-8720DE2E950C}"/>
            </ac:spMkLst>
          </pc:spChg>
        </pc:sldLayoutChg>
        <pc:sldLayoutChg chg="addSp delSp modSp mod">
          <pc:chgData name="Alessandra Pampaloni" userId="0a8fc503-fc10-4cb3-a29e-5d6dce8926cc" providerId="ADAL" clId="{4F1B13E2-8FA4-42C7-8196-AD34A6FECFFF}" dt="2025-05-14T16:01:07.203" v="365"/>
          <pc:sldLayoutMkLst>
            <pc:docMk/>
            <pc:sldMasterMk cId="0" sldId="2147483660"/>
            <pc:sldLayoutMk cId="0" sldId="2147483666"/>
          </pc:sldLayoutMkLst>
          <pc:spChg chg="add mod">
            <ac:chgData name="Alessandra Pampaloni" userId="0a8fc503-fc10-4cb3-a29e-5d6dce8926cc" providerId="ADAL" clId="{4F1B13E2-8FA4-42C7-8196-AD34A6FECFFF}" dt="2025-05-14T16:01:07.203" v="365"/>
            <ac:spMkLst>
              <pc:docMk/>
              <pc:sldMasterMk cId="0" sldId="2147483660"/>
              <pc:sldLayoutMk cId="0" sldId="2147483666"/>
              <ac:spMk id="6" creationId="{10D5D2B5-A81A-0AB5-9BEE-D2684AE6C9EA}"/>
            </ac:spMkLst>
          </pc:spChg>
        </pc:sldLayoutChg>
        <pc:sldLayoutChg chg="addSp delSp modSp mod">
          <pc:chgData name="Alessandra Pampaloni" userId="0a8fc503-fc10-4cb3-a29e-5d6dce8926cc" providerId="ADAL" clId="{4F1B13E2-8FA4-42C7-8196-AD34A6FECFFF}" dt="2025-05-15T12:30:55.152" v="1302" actId="478"/>
          <pc:sldLayoutMkLst>
            <pc:docMk/>
            <pc:sldMasterMk cId="0" sldId="2147483660"/>
            <pc:sldLayoutMk cId="0" sldId="2147483667"/>
          </pc:sldLayoutMkLst>
          <pc:picChg chg="add mod ord modCrop">
            <ac:chgData name="Alessandra Pampaloni" userId="0a8fc503-fc10-4cb3-a29e-5d6dce8926cc" providerId="ADAL" clId="{4F1B13E2-8FA4-42C7-8196-AD34A6FECFFF}" dt="2025-05-14T16:27:41.855" v="821" actId="167"/>
            <ac:picMkLst>
              <pc:docMk/>
              <pc:sldMasterMk cId="0" sldId="2147483660"/>
              <pc:sldLayoutMk cId="0" sldId="2147483667"/>
              <ac:picMk id="12" creationId="{F3722E4B-E177-7495-EB33-3E4BA16A249D}"/>
            </ac:picMkLst>
          </pc:picChg>
        </pc:sldLayoutChg>
      </pc:sldMasterChg>
    </pc:docChg>
  </pc:docChgLst>
  <pc:docChgLst>
    <pc:chgData name="Stefania Farinon" userId="8904544a-b63c-45aa-8ae4-015ed5536e67" providerId="ADAL" clId="{0C7E7A4B-1BE8-4877-B71D-7FA45197DF17}"/>
    <pc:docChg chg="custSel delSld modSld">
      <pc:chgData name="Stefania Farinon" userId="8904544a-b63c-45aa-8ae4-015ed5536e67" providerId="ADAL" clId="{0C7E7A4B-1BE8-4877-B71D-7FA45197DF17}" dt="2024-12-17T11:39:08.898" v="17" actId="1076"/>
      <pc:docMkLst>
        <pc:docMk/>
      </pc:docMkLst>
      <pc:sldChg chg="modSp mod">
        <pc:chgData name="Stefania Farinon" userId="8904544a-b63c-45aa-8ae4-015ed5536e67" providerId="ADAL" clId="{0C7E7A4B-1BE8-4877-B71D-7FA45197DF17}" dt="2024-12-17T10:48:20.197" v="0" actId="1076"/>
        <pc:sldMkLst>
          <pc:docMk/>
          <pc:sldMk cId="1755707782" sldId="3003"/>
        </pc:sldMkLst>
      </pc:sldChg>
      <pc:sldChg chg="addSp delSp modSp mod">
        <pc:chgData name="Stefania Farinon" userId="8904544a-b63c-45aa-8ae4-015ed5536e67" providerId="ADAL" clId="{0C7E7A4B-1BE8-4877-B71D-7FA45197DF17}" dt="2024-12-17T11:39:08.898" v="17" actId="1076"/>
        <pc:sldMkLst>
          <pc:docMk/>
          <pc:sldMk cId="2928334953" sldId="3005"/>
        </pc:sldMkLst>
      </pc:sldChg>
      <pc:sldChg chg="del">
        <pc:chgData name="Stefania Farinon" userId="8904544a-b63c-45aa-8ae4-015ed5536e67" providerId="ADAL" clId="{0C7E7A4B-1BE8-4877-B71D-7FA45197DF17}" dt="2024-12-17T11:37:24.807" v="2" actId="47"/>
        <pc:sldMkLst>
          <pc:docMk/>
          <pc:sldMk cId="2998831626" sldId="3008"/>
        </pc:sldMkLst>
      </pc:sldChg>
      <pc:sldChg chg="del">
        <pc:chgData name="Stefania Farinon" userId="8904544a-b63c-45aa-8ae4-015ed5536e67" providerId="ADAL" clId="{0C7E7A4B-1BE8-4877-B71D-7FA45197DF17}" dt="2024-12-17T11:37:22.695" v="1" actId="47"/>
        <pc:sldMkLst>
          <pc:docMk/>
          <pc:sldMk cId="2687372009" sldId="3012"/>
        </pc:sldMkLst>
      </pc:sldChg>
    </pc:docChg>
  </pc:docChgLst>
  <pc:docChgLst>
    <pc:chgData name="Stefania Farinon" userId="8904544a-b63c-45aa-8ae4-015ed5536e67" providerId="ADAL" clId="{340D1524-7730-4A2B-B5B0-E5458DFF8611}"/>
    <pc:docChg chg="undo custSel addSld delSld modSld sldOrd">
      <pc:chgData name="Stefania Farinon" userId="8904544a-b63c-45aa-8ae4-015ed5536e67" providerId="ADAL" clId="{340D1524-7730-4A2B-B5B0-E5458DFF8611}" dt="2024-12-12T14:11:40.086" v="2226" actId="947"/>
      <pc:docMkLst>
        <pc:docMk/>
      </pc:docMkLst>
      <pc:sldChg chg="modSp mod">
        <pc:chgData name="Stefania Farinon" userId="8904544a-b63c-45aa-8ae4-015ed5536e67" providerId="ADAL" clId="{340D1524-7730-4A2B-B5B0-E5458DFF8611}" dt="2024-12-12T14:11:40.086" v="2226" actId="947"/>
        <pc:sldMkLst>
          <pc:docMk/>
          <pc:sldMk cId="1688350470" sldId="939"/>
        </pc:sldMkLst>
      </pc:sldChg>
      <pc:sldChg chg="add del">
        <pc:chgData name="Stefania Farinon" userId="8904544a-b63c-45aa-8ae4-015ed5536e67" providerId="ADAL" clId="{340D1524-7730-4A2B-B5B0-E5458DFF8611}" dt="2024-12-12T11:00:35.114" v="1712" actId="47"/>
        <pc:sldMkLst>
          <pc:docMk/>
          <pc:sldMk cId="3702993117" sldId="940"/>
        </pc:sldMkLst>
      </pc:sldChg>
      <pc:sldChg chg="add del">
        <pc:chgData name="Stefania Farinon" userId="8904544a-b63c-45aa-8ae4-015ed5536e67" providerId="ADAL" clId="{340D1524-7730-4A2B-B5B0-E5458DFF8611}" dt="2024-12-12T11:00:35.114" v="1712" actId="47"/>
        <pc:sldMkLst>
          <pc:docMk/>
          <pc:sldMk cId="4119111189" sldId="942"/>
        </pc:sldMkLst>
      </pc:sldChg>
      <pc:sldChg chg="add del">
        <pc:chgData name="Stefania Farinon" userId="8904544a-b63c-45aa-8ae4-015ed5536e67" providerId="ADAL" clId="{340D1524-7730-4A2B-B5B0-E5458DFF8611}" dt="2024-12-12T11:00:35.114" v="1712" actId="47"/>
        <pc:sldMkLst>
          <pc:docMk/>
          <pc:sldMk cId="1926656334" sldId="945"/>
        </pc:sldMkLst>
      </pc:sldChg>
      <pc:sldChg chg="add del">
        <pc:chgData name="Stefania Farinon" userId="8904544a-b63c-45aa-8ae4-015ed5536e67" providerId="ADAL" clId="{340D1524-7730-4A2B-B5B0-E5458DFF8611}" dt="2024-12-12T11:00:35.114" v="1712" actId="47"/>
        <pc:sldMkLst>
          <pc:docMk/>
          <pc:sldMk cId="1323176752" sldId="948"/>
        </pc:sldMkLst>
      </pc:sldChg>
      <pc:sldChg chg="add del">
        <pc:chgData name="Stefania Farinon" userId="8904544a-b63c-45aa-8ae4-015ed5536e67" providerId="ADAL" clId="{340D1524-7730-4A2B-B5B0-E5458DFF8611}" dt="2024-12-12T11:00:35.114" v="1712" actId="47"/>
        <pc:sldMkLst>
          <pc:docMk/>
          <pc:sldMk cId="6225890" sldId="949"/>
        </pc:sldMkLst>
      </pc:sldChg>
      <pc:sldChg chg="add del">
        <pc:chgData name="Stefania Farinon" userId="8904544a-b63c-45aa-8ae4-015ed5536e67" providerId="ADAL" clId="{340D1524-7730-4A2B-B5B0-E5458DFF8611}" dt="2024-12-12T11:00:35.114" v="1712" actId="47"/>
        <pc:sldMkLst>
          <pc:docMk/>
          <pc:sldMk cId="2946006967" sldId="1199"/>
        </pc:sldMkLst>
      </pc:sldChg>
      <pc:sldChg chg="add del">
        <pc:chgData name="Stefania Farinon" userId="8904544a-b63c-45aa-8ae4-015ed5536e67" providerId="ADAL" clId="{340D1524-7730-4A2B-B5B0-E5458DFF8611}" dt="2024-12-12T11:00:35.114" v="1712" actId="47"/>
        <pc:sldMkLst>
          <pc:docMk/>
          <pc:sldMk cId="785029331" sldId="2984"/>
        </pc:sldMkLst>
      </pc:sldChg>
      <pc:sldChg chg="add del">
        <pc:chgData name="Stefania Farinon" userId="8904544a-b63c-45aa-8ae4-015ed5536e67" providerId="ADAL" clId="{340D1524-7730-4A2B-B5B0-E5458DFF8611}" dt="2024-12-12T11:00:35.114" v="1712" actId="47"/>
        <pc:sldMkLst>
          <pc:docMk/>
          <pc:sldMk cId="2220087281" sldId="2985"/>
        </pc:sldMkLst>
      </pc:sldChg>
      <pc:sldChg chg="add del">
        <pc:chgData name="Stefania Farinon" userId="8904544a-b63c-45aa-8ae4-015ed5536e67" providerId="ADAL" clId="{340D1524-7730-4A2B-B5B0-E5458DFF8611}" dt="2024-12-12T11:00:35.114" v="1712" actId="47"/>
        <pc:sldMkLst>
          <pc:docMk/>
          <pc:sldMk cId="274999263" sldId="2986"/>
        </pc:sldMkLst>
      </pc:sldChg>
      <pc:sldChg chg="add del">
        <pc:chgData name="Stefania Farinon" userId="8904544a-b63c-45aa-8ae4-015ed5536e67" providerId="ADAL" clId="{340D1524-7730-4A2B-B5B0-E5458DFF8611}" dt="2024-12-12T11:00:35.114" v="1712" actId="47"/>
        <pc:sldMkLst>
          <pc:docMk/>
          <pc:sldMk cId="2195946243" sldId="2987"/>
        </pc:sldMkLst>
      </pc:sldChg>
      <pc:sldChg chg="add del">
        <pc:chgData name="Stefania Farinon" userId="8904544a-b63c-45aa-8ae4-015ed5536e67" providerId="ADAL" clId="{340D1524-7730-4A2B-B5B0-E5458DFF8611}" dt="2024-12-12T11:00:35.114" v="1712" actId="47"/>
        <pc:sldMkLst>
          <pc:docMk/>
          <pc:sldMk cId="3189550333" sldId="2988"/>
        </pc:sldMkLst>
      </pc:sldChg>
      <pc:sldChg chg="add del">
        <pc:chgData name="Stefania Farinon" userId="8904544a-b63c-45aa-8ae4-015ed5536e67" providerId="ADAL" clId="{340D1524-7730-4A2B-B5B0-E5458DFF8611}" dt="2024-12-12T11:00:35.114" v="1712" actId="47"/>
        <pc:sldMkLst>
          <pc:docMk/>
          <pc:sldMk cId="246756086" sldId="2989"/>
        </pc:sldMkLst>
      </pc:sldChg>
      <pc:sldChg chg="add del">
        <pc:chgData name="Stefania Farinon" userId="8904544a-b63c-45aa-8ae4-015ed5536e67" providerId="ADAL" clId="{340D1524-7730-4A2B-B5B0-E5458DFF8611}" dt="2024-12-12T11:00:03.167" v="1710" actId="47"/>
        <pc:sldMkLst>
          <pc:docMk/>
          <pc:sldMk cId="2960392019" sldId="2990"/>
        </pc:sldMkLst>
      </pc:sldChg>
      <pc:sldChg chg="del">
        <pc:chgData name="Stefania Farinon" userId="8904544a-b63c-45aa-8ae4-015ed5536e67" providerId="ADAL" clId="{340D1524-7730-4A2B-B5B0-E5458DFF8611}" dt="2024-12-10T11:37:59.776" v="35" actId="47"/>
        <pc:sldMkLst>
          <pc:docMk/>
          <pc:sldMk cId="3449396617" sldId="2993"/>
        </pc:sldMkLst>
      </pc:sldChg>
      <pc:sldChg chg="add del">
        <pc:chgData name="Stefania Farinon" userId="8904544a-b63c-45aa-8ae4-015ed5536e67" providerId="ADAL" clId="{340D1524-7730-4A2B-B5B0-E5458DFF8611}" dt="2024-12-12T11:00:35.114" v="1712" actId="47"/>
        <pc:sldMkLst>
          <pc:docMk/>
          <pc:sldMk cId="2812783406" sldId="2994"/>
        </pc:sldMkLst>
      </pc:sldChg>
      <pc:sldChg chg="add del">
        <pc:chgData name="Stefania Farinon" userId="8904544a-b63c-45aa-8ae4-015ed5536e67" providerId="ADAL" clId="{340D1524-7730-4A2B-B5B0-E5458DFF8611}" dt="2024-12-12T11:00:35.114" v="1712" actId="47"/>
        <pc:sldMkLst>
          <pc:docMk/>
          <pc:sldMk cId="2415954441" sldId="2995"/>
        </pc:sldMkLst>
      </pc:sldChg>
      <pc:sldChg chg="del">
        <pc:chgData name="Stefania Farinon" userId="8904544a-b63c-45aa-8ae4-015ed5536e67" providerId="ADAL" clId="{340D1524-7730-4A2B-B5B0-E5458DFF8611}" dt="2024-12-12T11:00:15.323" v="1711" actId="47"/>
        <pc:sldMkLst>
          <pc:docMk/>
          <pc:sldMk cId="67043796" sldId="2996"/>
        </pc:sldMkLst>
      </pc:sldChg>
      <pc:sldChg chg="modSp add del mod">
        <pc:chgData name="Stefania Farinon" userId="8904544a-b63c-45aa-8ae4-015ed5536e67" providerId="ADAL" clId="{340D1524-7730-4A2B-B5B0-E5458DFF8611}" dt="2024-12-12T11:20:10.634" v="2138" actId="20577"/>
        <pc:sldMkLst>
          <pc:docMk/>
          <pc:sldMk cId="3604747434" sldId="2997"/>
        </pc:sldMkLst>
      </pc:sldChg>
      <pc:sldChg chg="addSp modSp new mod">
        <pc:chgData name="Stefania Farinon" userId="8904544a-b63c-45aa-8ae4-015ed5536e67" providerId="ADAL" clId="{340D1524-7730-4A2B-B5B0-E5458DFF8611}" dt="2024-12-10T13:40:15.867" v="620" actId="20577"/>
        <pc:sldMkLst>
          <pc:docMk/>
          <pc:sldMk cId="3538111066" sldId="2998"/>
        </pc:sldMkLst>
      </pc:sldChg>
      <pc:sldChg chg="modSp new mod">
        <pc:chgData name="Stefania Farinon" userId="8904544a-b63c-45aa-8ae4-015ed5536e67" providerId="ADAL" clId="{340D1524-7730-4A2B-B5B0-E5458DFF8611}" dt="2024-12-11T16:00:11.523" v="1352" actId="20577"/>
        <pc:sldMkLst>
          <pc:docMk/>
          <pc:sldMk cId="1753392740" sldId="2999"/>
        </pc:sldMkLst>
      </pc:sldChg>
      <pc:sldChg chg="addSp modSp new mod">
        <pc:chgData name="Stefania Farinon" userId="8904544a-b63c-45aa-8ae4-015ed5536e67" providerId="ADAL" clId="{340D1524-7730-4A2B-B5B0-E5458DFF8611}" dt="2024-12-12T10:56:28.623" v="1680" actId="20577"/>
        <pc:sldMkLst>
          <pc:docMk/>
          <pc:sldMk cId="4139792181" sldId="3000"/>
        </pc:sldMkLst>
      </pc:sldChg>
      <pc:sldChg chg="addSp modSp new mod">
        <pc:chgData name="Stefania Farinon" userId="8904544a-b63c-45aa-8ae4-015ed5536e67" providerId="ADAL" clId="{340D1524-7730-4A2B-B5B0-E5458DFF8611}" dt="2024-12-11T15:31:33.289" v="931" actId="6549"/>
        <pc:sldMkLst>
          <pc:docMk/>
          <pc:sldMk cId="693979871" sldId="3001"/>
        </pc:sldMkLst>
      </pc:sldChg>
      <pc:sldChg chg="addSp modSp new mod">
        <pc:chgData name="Stefania Farinon" userId="8904544a-b63c-45aa-8ae4-015ed5536e67" providerId="ADAL" clId="{340D1524-7730-4A2B-B5B0-E5458DFF8611}" dt="2024-12-11T15:47:16.377" v="1202" actId="20577"/>
        <pc:sldMkLst>
          <pc:docMk/>
          <pc:sldMk cId="149277161" sldId="3002"/>
        </pc:sldMkLst>
      </pc:sldChg>
      <pc:sldChg chg="addSp delSp modSp new mod">
        <pc:chgData name="Stefania Farinon" userId="8904544a-b63c-45aa-8ae4-015ed5536e67" providerId="ADAL" clId="{340D1524-7730-4A2B-B5B0-E5458DFF8611}" dt="2024-12-11T16:20:35.739" v="1415" actId="1076"/>
        <pc:sldMkLst>
          <pc:docMk/>
          <pc:sldMk cId="1755707782" sldId="3003"/>
        </pc:sldMkLst>
      </pc:sldChg>
      <pc:sldChg chg="addSp modSp new mod">
        <pc:chgData name="Stefania Farinon" userId="8904544a-b63c-45aa-8ae4-015ed5536e67" providerId="ADAL" clId="{340D1524-7730-4A2B-B5B0-E5458DFF8611}" dt="2024-12-12T11:02:24.911" v="1817" actId="313"/>
        <pc:sldMkLst>
          <pc:docMk/>
          <pc:sldMk cId="3729520374" sldId="3004"/>
        </pc:sldMkLst>
      </pc:sldChg>
      <pc:sldChg chg="addSp delSp modSp new mod ord">
        <pc:chgData name="Stefania Farinon" userId="8904544a-b63c-45aa-8ae4-015ed5536e67" providerId="ADAL" clId="{340D1524-7730-4A2B-B5B0-E5458DFF8611}" dt="2024-12-12T10:58:45.932" v="1690" actId="14100"/>
        <pc:sldMkLst>
          <pc:docMk/>
          <pc:sldMk cId="2928334953" sldId="3005"/>
        </pc:sldMkLst>
      </pc:sldChg>
      <pc:sldChg chg="new del">
        <pc:chgData name="Stefania Farinon" userId="8904544a-b63c-45aa-8ae4-015ed5536e67" providerId="ADAL" clId="{340D1524-7730-4A2B-B5B0-E5458DFF8611}" dt="2024-12-12T10:59:17.534" v="1691" actId="47"/>
        <pc:sldMkLst>
          <pc:docMk/>
          <pc:sldMk cId="647121104" sldId="3006"/>
        </pc:sldMkLst>
      </pc:sldChg>
      <pc:sldChg chg="addSp delSp modSp new mod">
        <pc:chgData name="Stefania Farinon" userId="8904544a-b63c-45aa-8ae4-015ed5536e67" providerId="ADAL" clId="{340D1524-7730-4A2B-B5B0-E5458DFF8611}" dt="2024-12-12T11:08:43.978" v="1845" actId="1076"/>
        <pc:sldMkLst>
          <pc:docMk/>
          <pc:sldMk cId="930654214" sldId="3007"/>
        </pc:sldMkLst>
      </pc:sldChg>
      <pc:sldChg chg="modSp new mod">
        <pc:chgData name="Stefania Farinon" userId="8904544a-b63c-45aa-8ae4-015ed5536e67" providerId="ADAL" clId="{340D1524-7730-4A2B-B5B0-E5458DFF8611}" dt="2024-12-12T11:01:50.015" v="1806" actId="20577"/>
        <pc:sldMkLst>
          <pc:docMk/>
          <pc:sldMk cId="2998831626" sldId="3008"/>
        </pc:sldMkLst>
      </pc:sldChg>
      <pc:sldChg chg="new del">
        <pc:chgData name="Stefania Farinon" userId="8904544a-b63c-45aa-8ae4-015ed5536e67" providerId="ADAL" clId="{340D1524-7730-4A2B-B5B0-E5458DFF8611}" dt="2024-12-12T10:59:19.811" v="1692" actId="47"/>
        <pc:sldMkLst>
          <pc:docMk/>
          <pc:sldMk cId="1839217284" sldId="3009"/>
        </pc:sldMkLst>
      </pc:sldChg>
      <pc:sldChg chg="delSp modSp add mod">
        <pc:chgData name="Stefania Farinon" userId="8904544a-b63c-45aa-8ae4-015ed5536e67" providerId="ADAL" clId="{340D1524-7730-4A2B-B5B0-E5458DFF8611}" dt="2024-12-12T10:51:44.625" v="1460" actId="14100"/>
        <pc:sldMkLst>
          <pc:docMk/>
          <pc:sldMk cId="103954131" sldId="3010"/>
        </pc:sldMkLst>
      </pc:sldChg>
      <pc:sldChg chg="modSp add mod">
        <pc:chgData name="Stefania Farinon" userId="8904544a-b63c-45aa-8ae4-015ed5536e67" providerId="ADAL" clId="{340D1524-7730-4A2B-B5B0-E5458DFF8611}" dt="2024-12-12T10:59:57.564" v="1709" actId="20577"/>
        <pc:sldMkLst>
          <pc:docMk/>
          <pc:sldMk cId="1946228274" sldId="3011"/>
        </pc:sldMkLst>
      </pc:sldChg>
      <pc:sldChg chg="modSp add mod">
        <pc:chgData name="Stefania Farinon" userId="8904544a-b63c-45aa-8ae4-015ed5536e67" providerId="ADAL" clId="{340D1524-7730-4A2B-B5B0-E5458DFF8611}" dt="2024-12-12T11:01:23.831" v="1764" actId="404"/>
        <pc:sldMkLst>
          <pc:docMk/>
          <pc:sldMk cId="2687372009" sldId="3012"/>
        </pc:sldMkLst>
      </pc:sldChg>
      <pc:sldChg chg="addSp delSp modSp new mod">
        <pc:chgData name="Stefania Farinon" userId="8904544a-b63c-45aa-8ae4-015ed5536e67" providerId="ADAL" clId="{340D1524-7730-4A2B-B5B0-E5458DFF8611}" dt="2024-12-12T11:08:40.697" v="1844" actId="1076"/>
        <pc:sldMkLst>
          <pc:docMk/>
          <pc:sldMk cId="2493682274" sldId="3013"/>
        </pc:sldMkLst>
      </pc:sldChg>
      <pc:sldChg chg="addSp delSp modSp new mod">
        <pc:chgData name="Stefania Farinon" userId="8904544a-b63c-45aa-8ae4-015ed5536e67" providerId="ADAL" clId="{340D1524-7730-4A2B-B5B0-E5458DFF8611}" dt="2024-12-12T11:09:29.652" v="1858" actId="1076"/>
        <pc:sldMkLst>
          <pc:docMk/>
          <pc:sldMk cId="1522883788" sldId="3014"/>
        </pc:sldMkLst>
      </pc:sldChg>
      <pc:sldChg chg="addSp delSp modSp new mod">
        <pc:chgData name="Stefania Farinon" userId="8904544a-b63c-45aa-8ae4-015ed5536e67" providerId="ADAL" clId="{340D1524-7730-4A2B-B5B0-E5458DFF8611}" dt="2024-12-12T11:10:15.516" v="1872" actId="1076"/>
        <pc:sldMkLst>
          <pc:docMk/>
          <pc:sldMk cId="1056291161" sldId="3015"/>
        </pc:sldMkLst>
      </pc:sldChg>
      <pc:sldChg chg="new del">
        <pc:chgData name="Stefania Farinon" userId="8904544a-b63c-45aa-8ae4-015ed5536e67" providerId="ADAL" clId="{340D1524-7730-4A2B-B5B0-E5458DFF8611}" dt="2024-12-12T11:09:05.393" v="1850" actId="47"/>
        <pc:sldMkLst>
          <pc:docMk/>
          <pc:sldMk cId="3592525929" sldId="3015"/>
        </pc:sldMkLst>
      </pc:sldChg>
      <pc:sldChg chg="new del">
        <pc:chgData name="Stefania Farinon" userId="8904544a-b63c-45aa-8ae4-015ed5536e67" providerId="ADAL" clId="{340D1524-7730-4A2B-B5B0-E5458DFF8611}" dt="2024-12-12T11:09:04.179" v="1849" actId="47"/>
        <pc:sldMkLst>
          <pc:docMk/>
          <pc:sldMk cId="818174664" sldId="3016"/>
        </pc:sldMkLst>
      </pc:sldChg>
      <pc:sldChg chg="addSp modSp add mod">
        <pc:chgData name="Stefania Farinon" userId="8904544a-b63c-45aa-8ae4-015ed5536e67" providerId="ADAL" clId="{340D1524-7730-4A2B-B5B0-E5458DFF8611}" dt="2024-12-12T11:10:45.453" v="1878" actId="1076"/>
        <pc:sldMkLst>
          <pc:docMk/>
          <pc:sldMk cId="1248951299" sldId="3016"/>
        </pc:sldMkLst>
      </pc:sldChg>
      <pc:sldChg chg="addSp modSp add mod">
        <pc:chgData name="Stefania Farinon" userId="8904544a-b63c-45aa-8ae4-015ed5536e67" providerId="ADAL" clId="{340D1524-7730-4A2B-B5B0-E5458DFF8611}" dt="2024-12-12T11:11:26.358" v="1886" actId="1076"/>
        <pc:sldMkLst>
          <pc:docMk/>
          <pc:sldMk cId="1452056181" sldId="3017"/>
        </pc:sldMkLst>
      </pc:sldChg>
      <pc:sldChg chg="addSp modSp add mod">
        <pc:chgData name="Stefania Farinon" userId="8904544a-b63c-45aa-8ae4-015ed5536e67" providerId="ADAL" clId="{340D1524-7730-4A2B-B5B0-E5458DFF8611}" dt="2024-12-12T11:11:55.426" v="1891" actId="14100"/>
        <pc:sldMkLst>
          <pc:docMk/>
          <pc:sldMk cId="652357985" sldId="3018"/>
        </pc:sldMkLst>
      </pc:sldChg>
      <pc:sldChg chg="addSp delSp modSp add mod">
        <pc:chgData name="Stefania Farinon" userId="8904544a-b63c-45aa-8ae4-015ed5536e67" providerId="ADAL" clId="{340D1524-7730-4A2B-B5B0-E5458DFF8611}" dt="2024-12-12T11:12:23.138" v="1900" actId="14100"/>
        <pc:sldMkLst>
          <pc:docMk/>
          <pc:sldMk cId="4118915173" sldId="3019"/>
        </pc:sldMkLst>
      </pc:sldChg>
      <pc:sldChg chg="addSp modSp add mod">
        <pc:chgData name="Stefania Farinon" userId="8904544a-b63c-45aa-8ae4-015ed5536e67" providerId="ADAL" clId="{340D1524-7730-4A2B-B5B0-E5458DFF8611}" dt="2024-12-12T11:12:40.826" v="1905" actId="14100"/>
        <pc:sldMkLst>
          <pc:docMk/>
          <pc:sldMk cId="340813763" sldId="3020"/>
        </pc:sldMkLst>
      </pc:sldChg>
      <pc:sldChg chg="addSp modSp add mod">
        <pc:chgData name="Stefania Farinon" userId="8904544a-b63c-45aa-8ae4-015ed5536e67" providerId="ADAL" clId="{340D1524-7730-4A2B-B5B0-E5458DFF8611}" dt="2024-12-12T11:16:44.533" v="1974" actId="14861"/>
        <pc:sldMkLst>
          <pc:docMk/>
          <pc:sldMk cId="2021976621" sldId="3021"/>
        </pc:sldMkLst>
      </pc:sldChg>
      <pc:sldChg chg="addSp modSp add mod">
        <pc:chgData name="Stefania Farinon" userId="8904544a-b63c-45aa-8ae4-015ed5536e67" providerId="ADAL" clId="{340D1524-7730-4A2B-B5B0-E5458DFF8611}" dt="2024-12-12T11:13:25.388" v="1915" actId="14100"/>
        <pc:sldMkLst>
          <pc:docMk/>
          <pc:sldMk cId="952306981" sldId="3022"/>
        </pc:sldMkLst>
      </pc:sldChg>
      <pc:sldChg chg="addSp modSp add mod">
        <pc:chgData name="Stefania Farinon" userId="8904544a-b63c-45aa-8ae4-015ed5536e67" providerId="ADAL" clId="{340D1524-7730-4A2B-B5B0-E5458DFF8611}" dt="2024-12-12T11:13:40.332" v="1920" actId="14100"/>
        <pc:sldMkLst>
          <pc:docMk/>
          <pc:sldMk cId="1927267049" sldId="3023"/>
        </pc:sldMkLst>
      </pc:sldChg>
      <pc:sldChg chg="addSp delSp modSp new mod">
        <pc:chgData name="Stefania Farinon" userId="8904544a-b63c-45aa-8ae4-015ed5536e67" providerId="ADAL" clId="{340D1524-7730-4A2B-B5B0-E5458DFF8611}" dt="2024-12-12T11:14:10.397" v="1928" actId="14100"/>
        <pc:sldMkLst>
          <pc:docMk/>
          <pc:sldMk cId="338842663" sldId="3024"/>
        </pc:sldMkLst>
      </pc:sldChg>
      <pc:sldChg chg="addSp delSp modSp new mod">
        <pc:chgData name="Stefania Farinon" userId="8904544a-b63c-45aa-8ae4-015ed5536e67" providerId="ADAL" clId="{340D1524-7730-4A2B-B5B0-E5458DFF8611}" dt="2024-12-12T11:15:00.931" v="1937" actId="1035"/>
        <pc:sldMkLst>
          <pc:docMk/>
          <pc:sldMk cId="3150528626" sldId="3025"/>
        </pc:sldMkLst>
      </pc:sldChg>
      <pc:sldChg chg="addSp delSp modSp new mod">
        <pc:chgData name="Stefania Farinon" userId="8904544a-b63c-45aa-8ae4-015ed5536e67" providerId="ADAL" clId="{340D1524-7730-4A2B-B5B0-E5458DFF8611}" dt="2024-12-12T11:38:23.999" v="2222" actId="1076"/>
        <pc:sldMkLst>
          <pc:docMk/>
          <pc:sldMk cId="3923942613" sldId="3026"/>
        </pc:sldMkLst>
      </pc:sldChg>
    </pc:docChg>
  </pc:docChgLst>
  <pc:docChgLst>
    <pc:chgData name="Stefania Farinon" userId="8904544a-b63c-45aa-8ae4-015ed5536e67" providerId="ADAL" clId="{38103660-74F6-4254-93EC-0AA04ACDC85D}"/>
    <pc:docChg chg="undo custSel addSld delSld modSld sldOrd">
      <pc:chgData name="Stefania Farinon" userId="8904544a-b63c-45aa-8ae4-015ed5536e67" providerId="ADAL" clId="{38103660-74F6-4254-93EC-0AA04ACDC85D}" dt="2025-03-16T10:34:27.598" v="2944"/>
      <pc:docMkLst>
        <pc:docMk/>
      </pc:docMkLst>
      <pc:sldChg chg="addSp delSp modSp mod">
        <pc:chgData name="Stefania Farinon" userId="8904544a-b63c-45aa-8ae4-015ed5536e67" providerId="ADAL" clId="{38103660-74F6-4254-93EC-0AA04ACDC85D}" dt="2025-03-16T10:34:06.924" v="2941" actId="20577"/>
        <pc:sldMkLst>
          <pc:docMk/>
          <pc:sldMk cId="1688350470" sldId="939"/>
        </pc:sldMkLst>
      </pc:sldChg>
      <pc:sldChg chg="addSp delSp modSp mod ord">
        <pc:chgData name="Stefania Farinon" userId="8904544a-b63c-45aa-8ae4-015ed5536e67" providerId="ADAL" clId="{38103660-74F6-4254-93EC-0AA04ACDC85D}" dt="2025-03-16T10:34:27.598" v="2944"/>
        <pc:sldMkLst>
          <pc:docMk/>
          <pc:sldMk cId="4119111189" sldId="942"/>
        </pc:sldMkLst>
      </pc:sldChg>
      <pc:sldChg chg="modSp mod">
        <pc:chgData name="Stefania Farinon" userId="8904544a-b63c-45aa-8ae4-015ed5536e67" providerId="ADAL" clId="{38103660-74F6-4254-93EC-0AA04ACDC85D}" dt="2025-03-16T07:41:11.540" v="704" actId="20577"/>
        <pc:sldMkLst>
          <pc:docMk/>
          <pc:sldMk cId="3604747434" sldId="2997"/>
        </pc:sldMkLst>
      </pc:sldChg>
      <pc:sldChg chg="addSp delSp modSp mod">
        <pc:chgData name="Stefania Farinon" userId="8904544a-b63c-45aa-8ae4-015ed5536e67" providerId="ADAL" clId="{38103660-74F6-4254-93EC-0AA04ACDC85D}" dt="2025-03-16T10:09:40.042" v="2443" actId="732"/>
        <pc:sldMkLst>
          <pc:docMk/>
          <pc:sldMk cId="1755707782" sldId="3003"/>
        </pc:sldMkLst>
      </pc:sldChg>
      <pc:sldChg chg="addSp modSp mod">
        <pc:chgData name="Stefania Farinon" userId="8904544a-b63c-45aa-8ae4-015ed5536e67" providerId="ADAL" clId="{38103660-74F6-4254-93EC-0AA04ACDC85D}" dt="2025-03-16T10:33:02.966" v="2940" actId="113"/>
        <pc:sldMkLst>
          <pc:docMk/>
          <pc:sldMk cId="2928334953" sldId="3005"/>
        </pc:sldMkLst>
      </pc:sldChg>
      <pc:sldChg chg="del">
        <pc:chgData name="Stefania Farinon" userId="8904544a-b63c-45aa-8ae4-015ed5536e67" providerId="ADAL" clId="{38103660-74F6-4254-93EC-0AA04ACDC85D}" dt="2025-03-16T08:12:18.557" v="1730" actId="47"/>
        <pc:sldMkLst>
          <pc:docMk/>
          <pc:sldMk cId="930654214" sldId="3007"/>
        </pc:sldMkLst>
      </pc:sldChg>
      <pc:sldChg chg="del">
        <pc:chgData name="Stefania Farinon" userId="8904544a-b63c-45aa-8ae4-015ed5536e67" providerId="ADAL" clId="{38103660-74F6-4254-93EC-0AA04ACDC85D}" dt="2025-03-16T07:38:51.780" v="637" actId="47"/>
        <pc:sldMkLst>
          <pc:docMk/>
          <pc:sldMk cId="1946228274" sldId="3011"/>
        </pc:sldMkLst>
      </pc:sldChg>
      <pc:sldChg chg="del">
        <pc:chgData name="Stefania Farinon" userId="8904544a-b63c-45aa-8ae4-015ed5536e67" providerId="ADAL" clId="{38103660-74F6-4254-93EC-0AA04ACDC85D}" dt="2025-03-16T08:12:18.557" v="1730" actId="47"/>
        <pc:sldMkLst>
          <pc:docMk/>
          <pc:sldMk cId="2493682274" sldId="3013"/>
        </pc:sldMkLst>
      </pc:sldChg>
      <pc:sldChg chg="del">
        <pc:chgData name="Stefania Farinon" userId="8904544a-b63c-45aa-8ae4-015ed5536e67" providerId="ADAL" clId="{38103660-74F6-4254-93EC-0AA04ACDC85D}" dt="2025-03-16T08:12:18.557" v="1730" actId="47"/>
        <pc:sldMkLst>
          <pc:docMk/>
          <pc:sldMk cId="1522883788" sldId="3014"/>
        </pc:sldMkLst>
      </pc:sldChg>
      <pc:sldChg chg="del">
        <pc:chgData name="Stefania Farinon" userId="8904544a-b63c-45aa-8ae4-015ed5536e67" providerId="ADAL" clId="{38103660-74F6-4254-93EC-0AA04ACDC85D}" dt="2025-03-16T08:12:18.557" v="1730" actId="47"/>
        <pc:sldMkLst>
          <pc:docMk/>
          <pc:sldMk cId="1056291161" sldId="3015"/>
        </pc:sldMkLst>
      </pc:sldChg>
      <pc:sldChg chg="del">
        <pc:chgData name="Stefania Farinon" userId="8904544a-b63c-45aa-8ae4-015ed5536e67" providerId="ADAL" clId="{38103660-74F6-4254-93EC-0AA04ACDC85D}" dt="2025-03-16T08:12:18.557" v="1730" actId="47"/>
        <pc:sldMkLst>
          <pc:docMk/>
          <pc:sldMk cId="1248951299" sldId="3016"/>
        </pc:sldMkLst>
      </pc:sldChg>
      <pc:sldChg chg="del">
        <pc:chgData name="Stefania Farinon" userId="8904544a-b63c-45aa-8ae4-015ed5536e67" providerId="ADAL" clId="{38103660-74F6-4254-93EC-0AA04ACDC85D}" dt="2025-03-16T08:12:18.557" v="1730" actId="47"/>
        <pc:sldMkLst>
          <pc:docMk/>
          <pc:sldMk cId="1452056181" sldId="3017"/>
        </pc:sldMkLst>
      </pc:sldChg>
      <pc:sldChg chg="del">
        <pc:chgData name="Stefania Farinon" userId="8904544a-b63c-45aa-8ae4-015ed5536e67" providerId="ADAL" clId="{38103660-74F6-4254-93EC-0AA04ACDC85D}" dt="2025-03-16T08:12:18.557" v="1730" actId="47"/>
        <pc:sldMkLst>
          <pc:docMk/>
          <pc:sldMk cId="652357985" sldId="3018"/>
        </pc:sldMkLst>
      </pc:sldChg>
      <pc:sldChg chg="del">
        <pc:chgData name="Stefania Farinon" userId="8904544a-b63c-45aa-8ae4-015ed5536e67" providerId="ADAL" clId="{38103660-74F6-4254-93EC-0AA04ACDC85D}" dt="2025-03-16T08:12:18.557" v="1730" actId="47"/>
        <pc:sldMkLst>
          <pc:docMk/>
          <pc:sldMk cId="4118915173" sldId="3019"/>
        </pc:sldMkLst>
      </pc:sldChg>
      <pc:sldChg chg="del">
        <pc:chgData name="Stefania Farinon" userId="8904544a-b63c-45aa-8ae4-015ed5536e67" providerId="ADAL" clId="{38103660-74F6-4254-93EC-0AA04ACDC85D}" dt="2025-03-16T08:12:18.557" v="1730" actId="47"/>
        <pc:sldMkLst>
          <pc:docMk/>
          <pc:sldMk cId="340813763" sldId="3020"/>
        </pc:sldMkLst>
      </pc:sldChg>
      <pc:sldChg chg="del">
        <pc:chgData name="Stefania Farinon" userId="8904544a-b63c-45aa-8ae4-015ed5536e67" providerId="ADAL" clId="{38103660-74F6-4254-93EC-0AA04ACDC85D}" dt="2025-03-16T08:12:18.557" v="1730" actId="47"/>
        <pc:sldMkLst>
          <pc:docMk/>
          <pc:sldMk cId="2021976621" sldId="3021"/>
        </pc:sldMkLst>
      </pc:sldChg>
      <pc:sldChg chg="del">
        <pc:chgData name="Stefania Farinon" userId="8904544a-b63c-45aa-8ae4-015ed5536e67" providerId="ADAL" clId="{38103660-74F6-4254-93EC-0AA04ACDC85D}" dt="2025-03-16T08:12:18.557" v="1730" actId="47"/>
        <pc:sldMkLst>
          <pc:docMk/>
          <pc:sldMk cId="952306981" sldId="3022"/>
        </pc:sldMkLst>
      </pc:sldChg>
      <pc:sldChg chg="del">
        <pc:chgData name="Stefania Farinon" userId="8904544a-b63c-45aa-8ae4-015ed5536e67" providerId="ADAL" clId="{38103660-74F6-4254-93EC-0AA04ACDC85D}" dt="2025-03-16T08:12:18.557" v="1730" actId="47"/>
        <pc:sldMkLst>
          <pc:docMk/>
          <pc:sldMk cId="1927267049" sldId="3023"/>
        </pc:sldMkLst>
      </pc:sldChg>
      <pc:sldChg chg="del">
        <pc:chgData name="Stefania Farinon" userId="8904544a-b63c-45aa-8ae4-015ed5536e67" providerId="ADAL" clId="{38103660-74F6-4254-93EC-0AA04ACDC85D}" dt="2025-03-16T08:12:18.557" v="1730" actId="47"/>
        <pc:sldMkLst>
          <pc:docMk/>
          <pc:sldMk cId="338842663" sldId="3024"/>
        </pc:sldMkLst>
      </pc:sldChg>
      <pc:sldChg chg="del">
        <pc:chgData name="Stefania Farinon" userId="8904544a-b63c-45aa-8ae4-015ed5536e67" providerId="ADAL" clId="{38103660-74F6-4254-93EC-0AA04ACDC85D}" dt="2025-03-16T08:12:18.557" v="1730" actId="47"/>
        <pc:sldMkLst>
          <pc:docMk/>
          <pc:sldMk cId="3150528626" sldId="3025"/>
        </pc:sldMkLst>
      </pc:sldChg>
      <pc:sldChg chg="addSp delSp modSp mod">
        <pc:chgData name="Stefania Farinon" userId="8904544a-b63c-45aa-8ae4-015ed5536e67" providerId="ADAL" clId="{38103660-74F6-4254-93EC-0AA04ACDC85D}" dt="2025-03-16T07:48:23.523" v="829" actId="1076"/>
        <pc:sldMkLst>
          <pc:docMk/>
          <pc:sldMk cId="3923942613" sldId="3026"/>
        </pc:sldMkLst>
      </pc:sldChg>
      <pc:sldChg chg="modSp mod">
        <pc:chgData name="Stefania Farinon" userId="8904544a-b63c-45aa-8ae4-015ed5536e67" providerId="ADAL" clId="{38103660-74F6-4254-93EC-0AA04ACDC85D}" dt="2025-03-16T07:07:47.898" v="38" actId="20577"/>
        <pc:sldMkLst>
          <pc:docMk/>
          <pc:sldMk cId="4133544281" sldId="3028"/>
        </pc:sldMkLst>
      </pc:sldChg>
      <pc:sldChg chg="del">
        <pc:chgData name="Stefania Farinon" userId="8904544a-b63c-45aa-8ae4-015ed5536e67" providerId="ADAL" clId="{38103660-74F6-4254-93EC-0AA04ACDC85D}" dt="2025-03-16T07:38:49.913" v="636" actId="47"/>
        <pc:sldMkLst>
          <pc:docMk/>
          <pc:sldMk cId="4054190439" sldId="4677"/>
        </pc:sldMkLst>
      </pc:sldChg>
      <pc:sldChg chg="modSp mod">
        <pc:chgData name="Stefania Farinon" userId="8904544a-b63c-45aa-8ae4-015ed5536e67" providerId="ADAL" clId="{38103660-74F6-4254-93EC-0AA04ACDC85D}" dt="2025-03-16T07:06:30.572" v="14" actId="113"/>
        <pc:sldMkLst>
          <pc:docMk/>
          <pc:sldMk cId="2687505338" sldId="4678"/>
        </pc:sldMkLst>
      </pc:sldChg>
      <pc:sldChg chg="modSp mod">
        <pc:chgData name="Stefania Farinon" userId="8904544a-b63c-45aa-8ae4-015ed5536e67" providerId="ADAL" clId="{38103660-74F6-4254-93EC-0AA04ACDC85D}" dt="2025-03-16T07:06:42.173" v="15" actId="113"/>
        <pc:sldMkLst>
          <pc:docMk/>
          <pc:sldMk cId="3243146072" sldId="4682"/>
        </pc:sldMkLst>
      </pc:sldChg>
      <pc:sldChg chg="modSp mod">
        <pc:chgData name="Stefania Farinon" userId="8904544a-b63c-45aa-8ae4-015ed5536e67" providerId="ADAL" clId="{38103660-74F6-4254-93EC-0AA04ACDC85D}" dt="2025-03-16T07:42:34.127" v="716" actId="27636"/>
        <pc:sldMkLst>
          <pc:docMk/>
          <pc:sldMk cId="2652698825" sldId="4684"/>
        </pc:sldMkLst>
      </pc:sldChg>
      <pc:sldChg chg="addSp delSp modSp mod">
        <pc:chgData name="Stefania Farinon" userId="8904544a-b63c-45aa-8ae4-015ed5536e67" providerId="ADAL" clId="{38103660-74F6-4254-93EC-0AA04ACDC85D}" dt="2025-03-16T08:01:49.822" v="1233" actId="14100"/>
        <pc:sldMkLst>
          <pc:docMk/>
          <pc:sldMk cId="482521277" sldId="4685"/>
        </pc:sldMkLst>
      </pc:sldChg>
      <pc:sldChg chg="addSp modSp mod">
        <pc:chgData name="Stefania Farinon" userId="8904544a-b63c-45aa-8ae4-015ed5536e67" providerId="ADAL" clId="{38103660-74F6-4254-93EC-0AA04ACDC85D}" dt="2025-03-16T07:41:56.425" v="707" actId="1076"/>
        <pc:sldMkLst>
          <pc:docMk/>
          <pc:sldMk cId="2604840253" sldId="4686"/>
        </pc:sldMkLst>
      </pc:sldChg>
      <pc:sldChg chg="modSp add mod">
        <pc:chgData name="Stefania Farinon" userId="8904544a-b63c-45aa-8ae4-015ed5536e67" providerId="ADAL" clId="{38103660-74F6-4254-93EC-0AA04ACDC85D}" dt="2025-03-16T07:07:36.070" v="36" actId="20577"/>
        <pc:sldMkLst>
          <pc:docMk/>
          <pc:sldMk cId="1776040775" sldId="4687"/>
        </pc:sldMkLst>
      </pc:sldChg>
      <pc:sldChg chg="modSp add mod">
        <pc:chgData name="Stefania Farinon" userId="8904544a-b63c-45aa-8ae4-015ed5536e67" providerId="ADAL" clId="{38103660-74F6-4254-93EC-0AA04ACDC85D}" dt="2025-03-16T07:30:29.960" v="548" actId="108"/>
        <pc:sldMkLst>
          <pc:docMk/>
          <pc:sldMk cId="2570622053" sldId="4688"/>
        </pc:sldMkLst>
      </pc:sldChg>
      <pc:sldChg chg="addSp modSp new mod">
        <pc:chgData name="Stefania Farinon" userId="8904544a-b63c-45aa-8ae4-015ed5536e67" providerId="ADAL" clId="{38103660-74F6-4254-93EC-0AA04ACDC85D}" dt="2025-03-16T07:38:22.853" v="634" actId="113"/>
        <pc:sldMkLst>
          <pc:docMk/>
          <pc:sldMk cId="1600773374" sldId="4689"/>
        </pc:sldMkLst>
      </pc:sldChg>
      <pc:sldChg chg="modSp add mod">
        <pc:chgData name="Stefania Farinon" userId="8904544a-b63c-45aa-8ae4-015ed5536e67" providerId="ADAL" clId="{38103660-74F6-4254-93EC-0AA04ACDC85D}" dt="2025-03-16T07:39:08.179" v="639" actId="108"/>
        <pc:sldMkLst>
          <pc:docMk/>
          <pc:sldMk cId="2253462208" sldId="4690"/>
        </pc:sldMkLst>
      </pc:sldChg>
      <pc:sldChg chg="addSp modSp new mod">
        <pc:chgData name="Stefania Farinon" userId="8904544a-b63c-45aa-8ae4-015ed5536e67" providerId="ADAL" clId="{38103660-74F6-4254-93EC-0AA04ACDC85D}" dt="2025-03-16T09:00:21.799" v="1873" actId="20577"/>
        <pc:sldMkLst>
          <pc:docMk/>
          <pc:sldMk cId="121299030" sldId="4691"/>
        </pc:sldMkLst>
      </pc:sldChg>
      <pc:sldChg chg="delSp modSp new mod">
        <pc:chgData name="Stefania Farinon" userId="8904544a-b63c-45aa-8ae4-015ed5536e67" providerId="ADAL" clId="{38103660-74F6-4254-93EC-0AA04ACDC85D}" dt="2025-03-16T09:01:17.118" v="1942" actId="1035"/>
        <pc:sldMkLst>
          <pc:docMk/>
          <pc:sldMk cId="740068119" sldId="4692"/>
        </pc:sldMkLst>
      </pc:sldChg>
      <pc:sldChg chg="addSp delSp modSp new mod">
        <pc:chgData name="Stefania Farinon" userId="8904544a-b63c-45aa-8ae4-015ed5536e67" providerId="ADAL" clId="{38103660-74F6-4254-93EC-0AA04ACDC85D}" dt="2025-03-16T10:16:07.468" v="2578" actId="1038"/>
        <pc:sldMkLst>
          <pc:docMk/>
          <pc:sldMk cId="2603084066" sldId="4693"/>
        </pc:sldMkLst>
      </pc:sldChg>
      <pc:sldChg chg="addSp modSp new del mod">
        <pc:chgData name="Stefania Farinon" userId="8904544a-b63c-45aa-8ae4-015ed5536e67" providerId="ADAL" clId="{38103660-74F6-4254-93EC-0AA04ACDC85D}" dt="2025-03-16T10:34:14.895" v="2942" actId="47"/>
        <pc:sldMkLst>
          <pc:docMk/>
          <pc:sldMk cId="3592657020" sldId="4694"/>
        </pc:sldMkLst>
      </pc:sldChg>
    </pc:docChg>
  </pc:docChgLst>
  <pc:docChgLst>
    <pc:chgData name="Alessandra Pampaloni" userId="0a8fc503-fc10-4cb3-a29e-5d6dce8926cc" providerId="ADAL" clId="{74ED208D-78CF-4F5B-A539-0811360362F4}"/>
    <pc:docChg chg="modSld">
      <pc:chgData name="Alessandra Pampaloni" userId="0a8fc503-fc10-4cb3-a29e-5d6dce8926cc" providerId="ADAL" clId="{74ED208D-78CF-4F5B-A539-0811360362F4}" dt="2025-05-22T07:41:00.025" v="13" actId="20577"/>
      <pc:docMkLst>
        <pc:docMk/>
      </pc:docMkLst>
      <pc:sldChg chg="modNotesTx">
        <pc:chgData name="Alessandra Pampaloni" userId="0a8fc503-fc10-4cb3-a29e-5d6dce8926cc" providerId="ADAL" clId="{74ED208D-78CF-4F5B-A539-0811360362F4}" dt="2025-05-22T07:39:56.751" v="0" actId="20577"/>
        <pc:sldMkLst>
          <pc:docMk/>
          <pc:sldMk cId="3917050754" sldId="4696"/>
        </pc:sldMkLst>
      </pc:sldChg>
      <pc:sldChg chg="modNotesTx">
        <pc:chgData name="Alessandra Pampaloni" userId="0a8fc503-fc10-4cb3-a29e-5d6dce8926cc" providerId="ADAL" clId="{74ED208D-78CF-4F5B-A539-0811360362F4}" dt="2025-05-22T07:40:01.691" v="1" actId="20577"/>
        <pc:sldMkLst>
          <pc:docMk/>
          <pc:sldMk cId="798333591" sldId="4697"/>
        </pc:sldMkLst>
      </pc:sldChg>
      <pc:sldChg chg="modNotesTx">
        <pc:chgData name="Alessandra Pampaloni" userId="0a8fc503-fc10-4cb3-a29e-5d6dce8926cc" providerId="ADAL" clId="{74ED208D-78CF-4F5B-A539-0811360362F4}" dt="2025-05-22T07:40:07.015" v="2" actId="20577"/>
        <pc:sldMkLst>
          <pc:docMk/>
          <pc:sldMk cId="1916991368" sldId="4698"/>
        </pc:sldMkLst>
      </pc:sldChg>
      <pc:sldChg chg="modNotesTx">
        <pc:chgData name="Alessandra Pampaloni" userId="0a8fc503-fc10-4cb3-a29e-5d6dce8926cc" providerId="ADAL" clId="{74ED208D-78CF-4F5B-A539-0811360362F4}" dt="2025-05-22T07:40:11.606" v="3" actId="20577"/>
        <pc:sldMkLst>
          <pc:docMk/>
          <pc:sldMk cId="3282145253" sldId="4699"/>
        </pc:sldMkLst>
      </pc:sldChg>
      <pc:sldChg chg="modNotesTx">
        <pc:chgData name="Alessandra Pampaloni" userId="0a8fc503-fc10-4cb3-a29e-5d6dce8926cc" providerId="ADAL" clId="{74ED208D-78CF-4F5B-A539-0811360362F4}" dt="2025-05-22T07:40:16.418" v="4" actId="20577"/>
        <pc:sldMkLst>
          <pc:docMk/>
          <pc:sldMk cId="959658347" sldId="4700"/>
        </pc:sldMkLst>
      </pc:sldChg>
      <pc:sldChg chg="modNotesTx">
        <pc:chgData name="Alessandra Pampaloni" userId="0a8fc503-fc10-4cb3-a29e-5d6dce8926cc" providerId="ADAL" clId="{74ED208D-78CF-4F5B-A539-0811360362F4}" dt="2025-05-22T07:40:21.372" v="5" actId="20577"/>
        <pc:sldMkLst>
          <pc:docMk/>
          <pc:sldMk cId="4189723531" sldId="4701"/>
        </pc:sldMkLst>
      </pc:sldChg>
      <pc:sldChg chg="modNotesTx">
        <pc:chgData name="Alessandra Pampaloni" userId="0a8fc503-fc10-4cb3-a29e-5d6dce8926cc" providerId="ADAL" clId="{74ED208D-78CF-4F5B-A539-0811360362F4}" dt="2025-05-22T07:40:25.453" v="6" actId="20577"/>
        <pc:sldMkLst>
          <pc:docMk/>
          <pc:sldMk cId="2675214108" sldId="4702"/>
        </pc:sldMkLst>
      </pc:sldChg>
      <pc:sldChg chg="modNotesTx">
        <pc:chgData name="Alessandra Pampaloni" userId="0a8fc503-fc10-4cb3-a29e-5d6dce8926cc" providerId="ADAL" clId="{74ED208D-78CF-4F5B-A539-0811360362F4}" dt="2025-05-22T07:40:29.703" v="7" actId="20577"/>
        <pc:sldMkLst>
          <pc:docMk/>
          <pc:sldMk cId="545232106" sldId="4703"/>
        </pc:sldMkLst>
      </pc:sldChg>
      <pc:sldChg chg="modNotesTx">
        <pc:chgData name="Alessandra Pampaloni" userId="0a8fc503-fc10-4cb3-a29e-5d6dce8926cc" providerId="ADAL" clId="{74ED208D-78CF-4F5B-A539-0811360362F4}" dt="2025-05-22T07:40:34.025" v="8" actId="20577"/>
        <pc:sldMkLst>
          <pc:docMk/>
          <pc:sldMk cId="1542977599" sldId="4704"/>
        </pc:sldMkLst>
      </pc:sldChg>
      <pc:sldChg chg="modNotesTx">
        <pc:chgData name="Alessandra Pampaloni" userId="0a8fc503-fc10-4cb3-a29e-5d6dce8926cc" providerId="ADAL" clId="{74ED208D-78CF-4F5B-A539-0811360362F4}" dt="2025-05-22T07:40:48.467" v="10" actId="20577"/>
        <pc:sldMkLst>
          <pc:docMk/>
          <pc:sldMk cId="327327278" sldId="4705"/>
        </pc:sldMkLst>
      </pc:sldChg>
      <pc:sldChg chg="modNotesTx">
        <pc:chgData name="Alessandra Pampaloni" userId="0a8fc503-fc10-4cb3-a29e-5d6dce8926cc" providerId="ADAL" clId="{74ED208D-78CF-4F5B-A539-0811360362F4}" dt="2025-05-22T07:40:52.521" v="11" actId="20577"/>
        <pc:sldMkLst>
          <pc:docMk/>
          <pc:sldMk cId="681579635" sldId="4707"/>
        </pc:sldMkLst>
      </pc:sldChg>
      <pc:sldChg chg="modNotesTx">
        <pc:chgData name="Alessandra Pampaloni" userId="0a8fc503-fc10-4cb3-a29e-5d6dce8926cc" providerId="ADAL" clId="{74ED208D-78CF-4F5B-A539-0811360362F4}" dt="2025-05-22T07:41:00.025" v="13" actId="20577"/>
        <pc:sldMkLst>
          <pc:docMk/>
          <pc:sldMk cId="537824472" sldId="4709"/>
        </pc:sldMkLst>
      </pc:sldChg>
      <pc:sldChg chg="modNotesTx">
        <pc:chgData name="Alessandra Pampaloni" userId="0a8fc503-fc10-4cb3-a29e-5d6dce8926cc" providerId="ADAL" clId="{74ED208D-78CF-4F5B-A539-0811360362F4}" dt="2025-05-22T07:40:40.743" v="9" actId="20577"/>
        <pc:sldMkLst>
          <pc:docMk/>
          <pc:sldMk cId="3188106495" sldId="4710"/>
        </pc:sldMkLst>
      </pc:sldChg>
      <pc:sldChg chg="modNotesTx">
        <pc:chgData name="Alessandra Pampaloni" userId="0a8fc503-fc10-4cb3-a29e-5d6dce8926cc" providerId="ADAL" clId="{74ED208D-78CF-4F5B-A539-0811360362F4}" dt="2025-05-22T07:40:56.569" v="12" actId="20577"/>
        <pc:sldMkLst>
          <pc:docMk/>
          <pc:sldMk cId="1868907702" sldId="4711"/>
        </pc:sldMkLst>
      </pc:sldChg>
    </pc:docChg>
  </pc:docChgLst>
  <pc:docChgLst>
    <pc:chgData name="Stefania Farinon" userId="8904544a-b63c-45aa-8ae4-015ed5536e67" providerId="ADAL" clId="{2757B8C5-6CAD-4F3A-AC59-D6B2CCE1F057}"/>
    <pc:docChg chg="undo custSel addSld modSld">
      <pc:chgData name="Stefania Farinon" userId="8904544a-b63c-45aa-8ae4-015ed5536e67" providerId="ADAL" clId="{2757B8C5-6CAD-4F3A-AC59-D6B2CCE1F057}" dt="2024-06-27T12:35:44.355" v="27" actId="6549"/>
      <pc:docMkLst>
        <pc:docMk/>
      </pc:docMkLst>
      <pc:sldChg chg="addSp delSp modSp mod">
        <pc:chgData name="Stefania Farinon" userId="8904544a-b63c-45aa-8ae4-015ed5536e67" providerId="ADAL" clId="{2757B8C5-6CAD-4F3A-AC59-D6B2CCE1F057}" dt="2024-06-27T09:15:07.849" v="6" actId="1076"/>
        <pc:sldMkLst>
          <pc:docMk/>
          <pc:sldMk cId="6225890" sldId="949"/>
        </pc:sldMkLst>
      </pc:sldChg>
      <pc:sldChg chg="addSp delSp modSp add mod">
        <pc:chgData name="Stefania Farinon" userId="8904544a-b63c-45aa-8ae4-015ed5536e67" providerId="ADAL" clId="{2757B8C5-6CAD-4F3A-AC59-D6B2CCE1F057}" dt="2024-06-27T12:33:29.187" v="25" actId="20577"/>
        <pc:sldMkLst>
          <pc:docMk/>
          <pc:sldMk cId="2946006967" sldId="1199"/>
        </pc:sldMkLst>
      </pc:sldChg>
      <pc:sldChg chg="modSp mod">
        <pc:chgData name="Stefania Farinon" userId="8904544a-b63c-45aa-8ae4-015ed5536e67" providerId="ADAL" clId="{2757B8C5-6CAD-4F3A-AC59-D6B2CCE1F057}" dt="2024-06-27T12:35:44.355" v="27" actId="6549"/>
        <pc:sldMkLst>
          <pc:docMk/>
          <pc:sldMk cId="3604747434" sldId="2997"/>
        </pc:sldMkLst>
      </pc:sldChg>
    </pc:docChg>
  </pc:docChgLst>
  <pc:docChgLst>
    <pc:chgData name="Stefania Farinon" userId="8904544a-b63c-45aa-8ae4-015ed5536e67" providerId="ADAL" clId="{719FB825-EE2C-4586-9982-EC1C98F4AE14}"/>
    <pc:docChg chg="custSel addSld delSld modSld">
      <pc:chgData name="Stefania Farinon" userId="8904544a-b63c-45aa-8ae4-015ed5536e67" providerId="ADAL" clId="{719FB825-EE2C-4586-9982-EC1C98F4AE14}" dt="2025-03-20T08:53:36.693" v="1405" actId="1037"/>
      <pc:docMkLst>
        <pc:docMk/>
      </pc:docMkLst>
      <pc:sldChg chg="modSp add mod">
        <pc:chgData name="Stefania Farinon" userId="8904544a-b63c-45aa-8ae4-015ed5536e67" providerId="ADAL" clId="{719FB825-EE2C-4586-9982-EC1C98F4AE14}" dt="2025-03-19T17:56:47.415" v="1361" actId="790"/>
        <pc:sldMkLst>
          <pc:docMk/>
          <pc:sldMk cId="1189801042" sldId="2991"/>
        </pc:sldMkLst>
      </pc:sldChg>
      <pc:sldChg chg="modSp add mod">
        <pc:chgData name="Stefania Farinon" userId="8904544a-b63c-45aa-8ae4-015ed5536e67" providerId="ADAL" clId="{719FB825-EE2C-4586-9982-EC1C98F4AE14}" dt="2025-03-19T17:58:21.450" v="1369" actId="14100"/>
        <pc:sldMkLst>
          <pc:docMk/>
          <pc:sldMk cId="86670491" sldId="2992"/>
        </pc:sldMkLst>
      </pc:sldChg>
      <pc:sldChg chg="modSp add mod">
        <pc:chgData name="Stefania Farinon" userId="8904544a-b63c-45aa-8ae4-015ed5536e67" providerId="ADAL" clId="{719FB825-EE2C-4586-9982-EC1C98F4AE14}" dt="2025-03-19T17:58:55.982" v="1374" actId="313"/>
        <pc:sldMkLst>
          <pc:docMk/>
          <pc:sldMk cId="2735459460" sldId="2993"/>
        </pc:sldMkLst>
      </pc:sldChg>
      <pc:sldChg chg="modSp mod">
        <pc:chgData name="Stefania Farinon" userId="8904544a-b63c-45aa-8ae4-015ed5536e67" providerId="ADAL" clId="{719FB825-EE2C-4586-9982-EC1C98F4AE14}" dt="2025-03-19T09:06:15.117" v="1310" actId="115"/>
        <pc:sldMkLst>
          <pc:docMk/>
          <pc:sldMk cId="3604747434" sldId="2997"/>
        </pc:sldMkLst>
      </pc:sldChg>
      <pc:sldChg chg="del">
        <pc:chgData name="Stefania Farinon" userId="8904544a-b63c-45aa-8ae4-015ed5536e67" providerId="ADAL" clId="{719FB825-EE2C-4586-9982-EC1C98F4AE14}" dt="2025-03-19T08:35:26.480" v="198" actId="47"/>
        <pc:sldMkLst>
          <pc:docMk/>
          <pc:sldMk cId="1753392740" sldId="2999"/>
        </pc:sldMkLst>
      </pc:sldChg>
      <pc:sldChg chg="addSp delSp modSp mod">
        <pc:chgData name="Stefania Farinon" userId="8904544a-b63c-45aa-8ae4-015ed5536e67" providerId="ADAL" clId="{719FB825-EE2C-4586-9982-EC1C98F4AE14}" dt="2025-03-19T08:44:17.384" v="426" actId="1076"/>
        <pc:sldMkLst>
          <pc:docMk/>
          <pc:sldMk cId="1755707782" sldId="3003"/>
        </pc:sldMkLst>
      </pc:sldChg>
      <pc:sldChg chg="addSp delSp modSp mod">
        <pc:chgData name="Stefania Farinon" userId="8904544a-b63c-45aa-8ae4-015ed5536e67" providerId="ADAL" clId="{719FB825-EE2C-4586-9982-EC1C98F4AE14}" dt="2025-03-20T08:53:36.693" v="1405" actId="1037"/>
        <pc:sldMkLst>
          <pc:docMk/>
          <pc:sldMk cId="2928334953" sldId="3005"/>
        </pc:sldMkLst>
      </pc:sldChg>
      <pc:sldChg chg="modSp mod">
        <pc:chgData name="Stefania Farinon" userId="8904544a-b63c-45aa-8ae4-015ed5536e67" providerId="ADAL" clId="{719FB825-EE2C-4586-9982-EC1C98F4AE14}" dt="2025-03-19T09:03:46.309" v="1163" actId="20577"/>
        <pc:sldMkLst>
          <pc:docMk/>
          <pc:sldMk cId="3923942613" sldId="3026"/>
        </pc:sldMkLst>
      </pc:sldChg>
      <pc:sldChg chg="modSp mod">
        <pc:chgData name="Stefania Farinon" userId="8904544a-b63c-45aa-8ae4-015ed5536e67" providerId="ADAL" clId="{719FB825-EE2C-4586-9982-EC1C98F4AE14}" dt="2025-03-19T17:54:09.074" v="1343" actId="20577"/>
        <pc:sldMkLst>
          <pc:docMk/>
          <pc:sldMk cId="4133544281" sldId="3028"/>
        </pc:sldMkLst>
      </pc:sldChg>
      <pc:sldChg chg="modSp mod">
        <pc:chgData name="Stefania Farinon" userId="8904544a-b63c-45aa-8ae4-015ed5536e67" providerId="ADAL" clId="{719FB825-EE2C-4586-9982-EC1C98F4AE14}" dt="2025-03-19T17:54:26.054" v="1346" actId="27636"/>
        <pc:sldMkLst>
          <pc:docMk/>
          <pc:sldMk cId="1776040775" sldId="4687"/>
        </pc:sldMkLst>
      </pc:sldChg>
      <pc:sldChg chg="modSp mod">
        <pc:chgData name="Stefania Farinon" userId="8904544a-b63c-45aa-8ae4-015ed5536e67" providerId="ADAL" clId="{719FB825-EE2C-4586-9982-EC1C98F4AE14}" dt="2025-03-19T17:54:35.748" v="1349" actId="27636"/>
        <pc:sldMkLst>
          <pc:docMk/>
          <pc:sldMk cId="2570622053" sldId="4688"/>
        </pc:sldMkLst>
      </pc:sldChg>
      <pc:sldChg chg="modSp mod">
        <pc:chgData name="Stefania Farinon" userId="8904544a-b63c-45aa-8ae4-015ed5536e67" providerId="ADAL" clId="{719FB825-EE2C-4586-9982-EC1C98F4AE14}" dt="2025-03-19T17:54:42.325" v="1352" actId="27636"/>
        <pc:sldMkLst>
          <pc:docMk/>
          <pc:sldMk cId="2253462208" sldId="4690"/>
        </pc:sldMkLst>
      </pc:sldChg>
      <pc:sldChg chg="addSp delSp modSp mod">
        <pc:chgData name="Stefania Farinon" userId="8904544a-b63c-45aa-8ae4-015ed5536e67" providerId="ADAL" clId="{719FB825-EE2C-4586-9982-EC1C98F4AE14}" dt="2025-03-19T08:40:23.017" v="253" actId="14100"/>
        <pc:sldMkLst>
          <pc:docMk/>
          <pc:sldMk cId="2603084066" sldId="4693"/>
        </pc:sldMkLst>
      </pc:sldChg>
      <pc:sldChg chg="modSp new del mod">
        <pc:chgData name="Stefania Farinon" userId="8904544a-b63c-45aa-8ae4-015ed5536e67" providerId="ADAL" clId="{719FB825-EE2C-4586-9982-EC1C98F4AE14}" dt="2025-03-19T08:29:07.675" v="159" actId="47"/>
        <pc:sldMkLst>
          <pc:docMk/>
          <pc:sldMk cId="2811568528" sldId="4694"/>
        </pc:sldMkLst>
      </pc:sldChg>
      <pc:sldChg chg="addSp delSp modSp new mod">
        <pc:chgData name="Stefania Farinon" userId="8904544a-b63c-45aa-8ae4-015ed5536e67" providerId="ADAL" clId="{719FB825-EE2C-4586-9982-EC1C98F4AE14}" dt="2025-03-19T09:00:58.587" v="1149" actId="27636"/>
        <pc:sldMkLst>
          <pc:docMk/>
          <pc:sldMk cId="3837269367" sldId="4694"/>
        </pc:sldMkLst>
      </pc:sldChg>
      <pc:sldChg chg="modSp add mod">
        <pc:chgData name="Stefania Farinon" userId="8904544a-b63c-45aa-8ae4-015ed5536e67" providerId="ADAL" clId="{719FB825-EE2C-4586-9982-EC1C98F4AE14}" dt="2025-03-19T17:55:08.989" v="1356" actId="108"/>
        <pc:sldMkLst>
          <pc:docMk/>
          <pc:sldMk cId="1842499914" sldId="4695"/>
        </pc:sldMkLst>
      </pc:sldChg>
    </pc:docChg>
  </pc:docChgLst>
  <pc:docChgLst>
    <pc:chgData name="Stefania Farinon" userId="8904544a-b63c-45aa-8ae4-015ed5536e67" providerId="ADAL" clId="{2EBF086F-6A55-4077-820F-664EC31C98E6}"/>
    <pc:docChg chg="undo custSel addSld delSld modSld sldOrd">
      <pc:chgData name="Stefania Farinon" userId="8904544a-b63c-45aa-8ae4-015ed5536e67" providerId="ADAL" clId="{2EBF086F-6A55-4077-820F-664EC31C98E6}" dt="2025-03-13T11:08:50.969" v="941" actId="1076"/>
      <pc:docMkLst>
        <pc:docMk/>
      </pc:docMkLst>
      <pc:sldChg chg="addSp delSp modSp mod">
        <pc:chgData name="Stefania Farinon" userId="8904544a-b63c-45aa-8ae4-015ed5536e67" providerId="ADAL" clId="{2EBF086F-6A55-4077-820F-664EC31C98E6}" dt="2025-03-12T12:55:18.591" v="72" actId="20577"/>
        <pc:sldMkLst>
          <pc:docMk/>
          <pc:sldMk cId="1688350470" sldId="939"/>
        </pc:sldMkLst>
      </pc:sldChg>
      <pc:sldChg chg="modSp add mod">
        <pc:chgData name="Stefania Farinon" userId="8904544a-b63c-45aa-8ae4-015ed5536e67" providerId="ADAL" clId="{2EBF086F-6A55-4077-820F-664EC31C98E6}" dt="2025-03-13T10:59:27.082" v="792" actId="1076"/>
        <pc:sldMkLst>
          <pc:docMk/>
          <pc:sldMk cId="4119111189" sldId="942"/>
        </pc:sldMkLst>
      </pc:sldChg>
      <pc:sldChg chg="modSp add mod">
        <pc:chgData name="Stefania Farinon" userId="8904544a-b63c-45aa-8ae4-015ed5536e67" providerId="ADAL" clId="{2EBF086F-6A55-4077-820F-664EC31C98E6}" dt="2025-03-13T10:58:53.602" v="791" actId="113"/>
        <pc:sldMkLst>
          <pc:docMk/>
          <pc:sldMk cId="1323176752" sldId="948"/>
        </pc:sldMkLst>
      </pc:sldChg>
      <pc:sldChg chg="add">
        <pc:chgData name="Stefania Farinon" userId="8904544a-b63c-45aa-8ae4-015ed5536e67" providerId="ADAL" clId="{2EBF086F-6A55-4077-820F-664EC31C98E6}" dt="2025-03-13T10:50:40.764" v="622"/>
        <pc:sldMkLst>
          <pc:docMk/>
          <pc:sldMk cId="2812783406" sldId="2994"/>
        </pc:sldMkLst>
      </pc:sldChg>
      <pc:sldChg chg="modSp mod">
        <pc:chgData name="Stefania Farinon" userId="8904544a-b63c-45aa-8ae4-015ed5536e67" providerId="ADAL" clId="{2EBF086F-6A55-4077-820F-664EC31C98E6}" dt="2025-03-12T12:58:04.429" v="114" actId="14100"/>
        <pc:sldMkLst>
          <pc:docMk/>
          <pc:sldMk cId="3538111066" sldId="2998"/>
        </pc:sldMkLst>
      </pc:sldChg>
      <pc:sldChg chg="del">
        <pc:chgData name="Stefania Farinon" userId="8904544a-b63c-45aa-8ae4-015ed5536e67" providerId="ADAL" clId="{2EBF086F-6A55-4077-820F-664EC31C98E6}" dt="2025-03-12T12:58:11.725" v="115" actId="47"/>
        <pc:sldMkLst>
          <pc:docMk/>
          <pc:sldMk cId="693979871" sldId="3001"/>
        </pc:sldMkLst>
      </pc:sldChg>
      <pc:sldChg chg="del">
        <pc:chgData name="Stefania Farinon" userId="8904544a-b63c-45aa-8ae4-015ed5536e67" providerId="ADAL" clId="{2EBF086F-6A55-4077-820F-664EC31C98E6}" dt="2025-03-12T12:59:15.242" v="116" actId="47"/>
        <pc:sldMkLst>
          <pc:docMk/>
          <pc:sldMk cId="149277161" sldId="3002"/>
        </pc:sldMkLst>
      </pc:sldChg>
      <pc:sldChg chg="ord">
        <pc:chgData name="Stefania Farinon" userId="8904544a-b63c-45aa-8ae4-015ed5536e67" providerId="ADAL" clId="{2EBF086F-6A55-4077-820F-664EC31C98E6}" dt="2025-03-12T12:59:43.858" v="118"/>
        <pc:sldMkLst>
          <pc:docMk/>
          <pc:sldMk cId="1755707782" sldId="3003"/>
        </pc:sldMkLst>
      </pc:sldChg>
      <pc:sldChg chg="add">
        <pc:chgData name="Stefania Farinon" userId="8904544a-b63c-45aa-8ae4-015ed5536e67" providerId="ADAL" clId="{2EBF086F-6A55-4077-820F-664EC31C98E6}" dt="2025-03-12T13:19:10.383" v="286"/>
        <pc:sldMkLst>
          <pc:docMk/>
          <pc:sldMk cId="1732527582" sldId="3004"/>
        </pc:sldMkLst>
      </pc:sldChg>
      <pc:sldChg chg="del ord">
        <pc:chgData name="Stefania Farinon" userId="8904544a-b63c-45aa-8ae4-015ed5536e67" providerId="ADAL" clId="{2EBF086F-6A55-4077-820F-664EC31C98E6}" dt="2025-03-12T13:19:03.108" v="285" actId="2696"/>
        <pc:sldMkLst>
          <pc:docMk/>
          <pc:sldMk cId="3729520374" sldId="3004"/>
        </pc:sldMkLst>
      </pc:sldChg>
      <pc:sldChg chg="ord">
        <pc:chgData name="Stefania Farinon" userId="8904544a-b63c-45aa-8ae4-015ed5536e67" providerId="ADAL" clId="{2EBF086F-6A55-4077-820F-664EC31C98E6}" dt="2025-03-12T13:23:12.049" v="355"/>
        <pc:sldMkLst>
          <pc:docMk/>
          <pc:sldMk cId="930654214" sldId="3007"/>
        </pc:sldMkLst>
      </pc:sldChg>
      <pc:sldChg chg="modSp del mod ord">
        <pc:chgData name="Stefania Farinon" userId="8904544a-b63c-45aa-8ae4-015ed5536e67" providerId="ADAL" clId="{2EBF086F-6A55-4077-820F-664EC31C98E6}" dt="2025-03-12T13:02:49.589" v="162" actId="47"/>
        <pc:sldMkLst>
          <pc:docMk/>
          <pc:sldMk cId="103954131" sldId="3010"/>
        </pc:sldMkLst>
      </pc:sldChg>
      <pc:sldChg chg="ord">
        <pc:chgData name="Stefania Farinon" userId="8904544a-b63c-45aa-8ae4-015ed5536e67" providerId="ADAL" clId="{2EBF086F-6A55-4077-820F-664EC31C98E6}" dt="2025-03-12T13:23:12.049" v="355"/>
        <pc:sldMkLst>
          <pc:docMk/>
          <pc:sldMk cId="2493682274" sldId="3013"/>
        </pc:sldMkLst>
      </pc:sldChg>
      <pc:sldChg chg="ord">
        <pc:chgData name="Stefania Farinon" userId="8904544a-b63c-45aa-8ae4-015ed5536e67" providerId="ADAL" clId="{2EBF086F-6A55-4077-820F-664EC31C98E6}" dt="2025-03-12T13:23:12.049" v="355"/>
        <pc:sldMkLst>
          <pc:docMk/>
          <pc:sldMk cId="1522883788" sldId="3014"/>
        </pc:sldMkLst>
      </pc:sldChg>
      <pc:sldChg chg="ord">
        <pc:chgData name="Stefania Farinon" userId="8904544a-b63c-45aa-8ae4-015ed5536e67" providerId="ADAL" clId="{2EBF086F-6A55-4077-820F-664EC31C98E6}" dt="2025-03-12T13:23:12.049" v="355"/>
        <pc:sldMkLst>
          <pc:docMk/>
          <pc:sldMk cId="1056291161" sldId="3015"/>
        </pc:sldMkLst>
      </pc:sldChg>
      <pc:sldChg chg="ord">
        <pc:chgData name="Stefania Farinon" userId="8904544a-b63c-45aa-8ae4-015ed5536e67" providerId="ADAL" clId="{2EBF086F-6A55-4077-820F-664EC31C98E6}" dt="2025-03-12T13:23:12.049" v="355"/>
        <pc:sldMkLst>
          <pc:docMk/>
          <pc:sldMk cId="1248951299" sldId="3016"/>
        </pc:sldMkLst>
      </pc:sldChg>
      <pc:sldChg chg="ord">
        <pc:chgData name="Stefania Farinon" userId="8904544a-b63c-45aa-8ae4-015ed5536e67" providerId="ADAL" clId="{2EBF086F-6A55-4077-820F-664EC31C98E6}" dt="2025-03-12T13:23:12.049" v="355"/>
        <pc:sldMkLst>
          <pc:docMk/>
          <pc:sldMk cId="1452056181" sldId="3017"/>
        </pc:sldMkLst>
      </pc:sldChg>
      <pc:sldChg chg="ord">
        <pc:chgData name="Stefania Farinon" userId="8904544a-b63c-45aa-8ae4-015ed5536e67" providerId="ADAL" clId="{2EBF086F-6A55-4077-820F-664EC31C98E6}" dt="2025-03-12T13:23:12.049" v="355"/>
        <pc:sldMkLst>
          <pc:docMk/>
          <pc:sldMk cId="652357985" sldId="3018"/>
        </pc:sldMkLst>
      </pc:sldChg>
      <pc:sldChg chg="ord">
        <pc:chgData name="Stefania Farinon" userId="8904544a-b63c-45aa-8ae4-015ed5536e67" providerId="ADAL" clId="{2EBF086F-6A55-4077-820F-664EC31C98E6}" dt="2025-03-12T13:23:12.049" v="355"/>
        <pc:sldMkLst>
          <pc:docMk/>
          <pc:sldMk cId="4118915173" sldId="3019"/>
        </pc:sldMkLst>
      </pc:sldChg>
      <pc:sldChg chg="ord">
        <pc:chgData name="Stefania Farinon" userId="8904544a-b63c-45aa-8ae4-015ed5536e67" providerId="ADAL" clId="{2EBF086F-6A55-4077-820F-664EC31C98E6}" dt="2025-03-12T13:23:12.049" v="355"/>
        <pc:sldMkLst>
          <pc:docMk/>
          <pc:sldMk cId="340813763" sldId="3020"/>
        </pc:sldMkLst>
      </pc:sldChg>
      <pc:sldChg chg="ord">
        <pc:chgData name="Stefania Farinon" userId="8904544a-b63c-45aa-8ae4-015ed5536e67" providerId="ADAL" clId="{2EBF086F-6A55-4077-820F-664EC31C98E6}" dt="2025-03-12T13:23:12.049" v="355"/>
        <pc:sldMkLst>
          <pc:docMk/>
          <pc:sldMk cId="2021976621" sldId="3021"/>
        </pc:sldMkLst>
      </pc:sldChg>
      <pc:sldChg chg="ord">
        <pc:chgData name="Stefania Farinon" userId="8904544a-b63c-45aa-8ae4-015ed5536e67" providerId="ADAL" clId="{2EBF086F-6A55-4077-820F-664EC31C98E6}" dt="2025-03-12T13:23:12.049" v="355"/>
        <pc:sldMkLst>
          <pc:docMk/>
          <pc:sldMk cId="952306981" sldId="3022"/>
        </pc:sldMkLst>
      </pc:sldChg>
      <pc:sldChg chg="ord">
        <pc:chgData name="Stefania Farinon" userId="8904544a-b63c-45aa-8ae4-015ed5536e67" providerId="ADAL" clId="{2EBF086F-6A55-4077-820F-664EC31C98E6}" dt="2025-03-12T13:23:12.049" v="355"/>
        <pc:sldMkLst>
          <pc:docMk/>
          <pc:sldMk cId="1927267049" sldId="3023"/>
        </pc:sldMkLst>
      </pc:sldChg>
      <pc:sldChg chg="ord">
        <pc:chgData name="Stefania Farinon" userId="8904544a-b63c-45aa-8ae4-015ed5536e67" providerId="ADAL" clId="{2EBF086F-6A55-4077-820F-664EC31C98E6}" dt="2025-03-12T13:23:12.049" v="355"/>
        <pc:sldMkLst>
          <pc:docMk/>
          <pc:sldMk cId="338842663" sldId="3024"/>
        </pc:sldMkLst>
      </pc:sldChg>
      <pc:sldChg chg="ord">
        <pc:chgData name="Stefania Farinon" userId="8904544a-b63c-45aa-8ae4-015ed5536e67" providerId="ADAL" clId="{2EBF086F-6A55-4077-820F-664EC31C98E6}" dt="2025-03-12T13:23:12.049" v="355"/>
        <pc:sldMkLst>
          <pc:docMk/>
          <pc:sldMk cId="3150528626" sldId="3025"/>
        </pc:sldMkLst>
      </pc:sldChg>
      <pc:sldChg chg="modSp new del mod">
        <pc:chgData name="Stefania Farinon" userId="8904544a-b63c-45aa-8ae4-015ed5536e67" providerId="ADAL" clId="{2EBF086F-6A55-4077-820F-664EC31C98E6}" dt="2025-03-12T13:03:07.817" v="165" actId="47"/>
        <pc:sldMkLst>
          <pc:docMk/>
          <pc:sldMk cId="689615830" sldId="3027"/>
        </pc:sldMkLst>
      </pc:sldChg>
      <pc:sldChg chg="delSp modSp new mod ord">
        <pc:chgData name="Stefania Farinon" userId="8904544a-b63c-45aa-8ae4-015ed5536e67" providerId="ADAL" clId="{2EBF086F-6A55-4077-820F-664EC31C98E6}" dt="2025-03-13T11:00:54.457" v="818" actId="207"/>
        <pc:sldMkLst>
          <pc:docMk/>
          <pc:sldMk cId="4133544281" sldId="3028"/>
        </pc:sldMkLst>
      </pc:sldChg>
      <pc:sldChg chg="add">
        <pc:chgData name="Stefania Farinon" userId="8904544a-b63c-45aa-8ae4-015ed5536e67" providerId="ADAL" clId="{2EBF086F-6A55-4077-820F-664EC31C98E6}" dt="2025-03-12T13:18:51.228" v="284"/>
        <pc:sldMkLst>
          <pc:docMk/>
          <pc:sldMk cId="1921736879" sldId="4676"/>
        </pc:sldMkLst>
      </pc:sldChg>
      <pc:sldChg chg="modSp add mod">
        <pc:chgData name="Stefania Farinon" userId="8904544a-b63c-45aa-8ae4-015ed5536e67" providerId="ADAL" clId="{2EBF086F-6A55-4077-820F-664EC31C98E6}" dt="2025-03-12T13:19:48.556" v="292" actId="108"/>
        <pc:sldMkLst>
          <pc:docMk/>
          <pc:sldMk cId="4054190439" sldId="4677"/>
        </pc:sldMkLst>
      </pc:sldChg>
      <pc:sldChg chg="add del">
        <pc:chgData name="Stefania Farinon" userId="8904544a-b63c-45aa-8ae4-015ed5536e67" providerId="ADAL" clId="{2EBF086F-6A55-4077-820F-664EC31C98E6}" dt="2025-03-12T13:19:30.660" v="289" actId="47"/>
        <pc:sldMkLst>
          <pc:docMk/>
          <pc:sldMk cId="314080187" sldId="4678"/>
        </pc:sldMkLst>
      </pc:sldChg>
      <pc:sldChg chg="addSp delSp modSp add mod ord">
        <pc:chgData name="Stefania Farinon" userId="8904544a-b63c-45aa-8ae4-015ed5536e67" providerId="ADAL" clId="{2EBF086F-6A55-4077-820F-664EC31C98E6}" dt="2025-03-13T11:08:50.969" v="941" actId="1076"/>
        <pc:sldMkLst>
          <pc:docMk/>
          <pc:sldMk cId="2687505338" sldId="4678"/>
        </pc:sldMkLst>
      </pc:sldChg>
      <pc:sldChg chg="modSp add mod ord">
        <pc:chgData name="Stefania Farinon" userId="8904544a-b63c-45aa-8ae4-015ed5536e67" providerId="ADAL" clId="{2EBF086F-6A55-4077-820F-664EC31C98E6}" dt="2025-03-13T11:06:27.724" v="900" actId="113"/>
        <pc:sldMkLst>
          <pc:docMk/>
          <pc:sldMk cId="3243146072" sldId="4682"/>
        </pc:sldMkLst>
      </pc:sldChg>
      <pc:sldChg chg="delSp modSp new mod">
        <pc:chgData name="Stefania Farinon" userId="8904544a-b63c-45aa-8ae4-015ed5536e67" providerId="ADAL" clId="{2EBF086F-6A55-4077-820F-664EC31C98E6}" dt="2025-03-12T13:23:40.250" v="394" actId="20577"/>
        <pc:sldMkLst>
          <pc:docMk/>
          <pc:sldMk cId="1927233282" sldId="4683"/>
        </pc:sldMkLst>
      </pc:sldChg>
      <pc:sldChg chg="modSp add mod">
        <pc:chgData name="Stefania Farinon" userId="8904544a-b63c-45aa-8ae4-015ed5536e67" providerId="ADAL" clId="{2EBF086F-6A55-4077-820F-664EC31C98E6}" dt="2025-03-12T13:30:01.504" v="471" actId="20577"/>
        <pc:sldMkLst>
          <pc:docMk/>
          <pc:sldMk cId="2652698825" sldId="4684"/>
        </pc:sldMkLst>
      </pc:sldChg>
      <pc:sldChg chg="addSp delSp modSp new mod">
        <pc:chgData name="Stefania Farinon" userId="8904544a-b63c-45aa-8ae4-015ed5536e67" providerId="ADAL" clId="{2EBF086F-6A55-4077-820F-664EC31C98E6}" dt="2025-03-13T08:08:26.757" v="619" actId="478"/>
        <pc:sldMkLst>
          <pc:docMk/>
          <pc:sldMk cId="482521277" sldId="4685"/>
        </pc:sldMkLst>
      </pc:sldChg>
      <pc:sldChg chg="new del">
        <pc:chgData name="Stefania Farinon" userId="8904544a-b63c-45aa-8ae4-015ed5536e67" providerId="ADAL" clId="{2EBF086F-6A55-4077-820F-664EC31C98E6}" dt="2025-03-13T10:51:59.725" v="624" actId="47"/>
        <pc:sldMkLst>
          <pc:docMk/>
          <pc:sldMk cId="2123154197" sldId="4686"/>
        </pc:sldMkLst>
      </pc:sldChg>
      <pc:sldChg chg="new">
        <pc:chgData name="Stefania Farinon" userId="8904544a-b63c-45aa-8ae4-015ed5536e67" providerId="ADAL" clId="{2EBF086F-6A55-4077-820F-664EC31C98E6}" dt="2025-03-13T11:06:48.050" v="901" actId="680"/>
        <pc:sldMkLst>
          <pc:docMk/>
          <pc:sldMk cId="2604840253" sldId="4686"/>
        </pc:sldMkLst>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3633"/>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50443" y="0"/>
            <a:ext cx="2945659" cy="493633"/>
          </a:xfrm>
          <a:prstGeom prst="rect">
            <a:avLst/>
          </a:prstGeom>
        </p:spPr>
        <p:txBody>
          <a:bodyPr vert="horz" lIns="91440" tIns="45720" rIns="91440" bIns="45720" rtlCol="0"/>
          <a:lstStyle>
            <a:lvl1pPr algn="r">
              <a:defRPr sz="1200"/>
            </a:lvl1pPr>
          </a:lstStyle>
          <a:p>
            <a:fld id="{D628A480-3686-4A45-B348-778E52A86B5D}" type="datetimeFigureOut">
              <a:rPr lang="en-US" smtClean="0"/>
              <a:t>5/22/2025</a:t>
            </a:fld>
            <a:endParaRPr lang="en-US"/>
          </a:p>
        </p:txBody>
      </p:sp>
      <p:sp>
        <p:nvSpPr>
          <p:cNvPr id="4" name="Slide Image Placeholder 3"/>
          <p:cNvSpPr>
            <a:spLocks noGrp="1" noRot="1" noChangeAspect="1"/>
          </p:cNvSpPr>
          <p:nvPr>
            <p:ph type="sldImg" idx="2"/>
          </p:nvPr>
        </p:nvSpPr>
        <p:spPr>
          <a:xfrm>
            <a:off x="107950" y="739775"/>
            <a:ext cx="6581775" cy="3703638"/>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79768" y="4689515"/>
            <a:ext cx="5438140" cy="4442698"/>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9377316"/>
            <a:ext cx="2945659" cy="493633"/>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50443" y="9377316"/>
            <a:ext cx="2945659" cy="493633"/>
          </a:xfrm>
          <a:prstGeom prst="rect">
            <a:avLst/>
          </a:prstGeom>
        </p:spPr>
        <p:txBody>
          <a:bodyPr vert="horz" lIns="91440" tIns="45720" rIns="91440" bIns="45720" rtlCol="0" anchor="b"/>
          <a:lstStyle>
            <a:lvl1pPr algn="r">
              <a:defRPr sz="1200"/>
            </a:lvl1pPr>
          </a:lstStyle>
          <a:p>
            <a:fld id="{3B51F81B-0188-F944-95C5-D896A11FCEC3}" type="slidenum">
              <a:rPr lang="en-US" smtClean="0"/>
              <a:t>‹N›</a:t>
            </a:fld>
            <a:endParaRPr lang="en-US"/>
          </a:p>
        </p:txBody>
      </p:sp>
    </p:spTree>
    <p:extLst>
      <p:ext uri="{BB962C8B-B14F-4D97-AF65-F5344CB8AC3E}">
        <p14:creationId xmlns:p14="http://schemas.microsoft.com/office/powerpoint/2010/main" val="1399940951"/>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lang="en-GB" sz="1200" dirty="0">
              <a:effectLst/>
              <a:latin typeface="Aptos" panose="020B0004020202020204" pitchFamily="34" charset="0"/>
              <a:ea typeface="Aptos" panose="020B0004020202020204" pitchFamily="34" charset="0"/>
              <a:cs typeface="Arial" panose="020B0604020202020204" pitchFamily="34" charset="0"/>
            </a:endParaRPr>
          </a:p>
        </p:txBody>
      </p:sp>
      <p:sp>
        <p:nvSpPr>
          <p:cNvPr id="4" name="Segnaposto numero diapositiva 3"/>
          <p:cNvSpPr>
            <a:spLocks noGrp="1"/>
          </p:cNvSpPr>
          <p:nvPr>
            <p:ph type="sldNum" sz="quarter" idx="5"/>
          </p:nvPr>
        </p:nvSpPr>
        <p:spPr/>
        <p:txBody>
          <a:bodyPr/>
          <a:lstStyle/>
          <a:p>
            <a:fld id="{3B51F81B-0188-F944-95C5-D896A11FCEC3}" type="slidenum">
              <a:rPr lang="en-US" smtClean="0"/>
              <a:t>1</a:t>
            </a:fld>
            <a:endParaRPr lang="en-US" dirty="0"/>
          </a:p>
        </p:txBody>
      </p:sp>
    </p:spTree>
    <p:extLst>
      <p:ext uri="{BB962C8B-B14F-4D97-AF65-F5344CB8AC3E}">
        <p14:creationId xmlns:p14="http://schemas.microsoft.com/office/powerpoint/2010/main" val="302495076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lang="en-GB" sz="1200" dirty="0">
              <a:effectLst/>
              <a:latin typeface="Aptos" panose="020B0004020202020204" pitchFamily="34" charset="0"/>
              <a:ea typeface="Aptos" panose="020B0004020202020204" pitchFamily="34" charset="0"/>
              <a:cs typeface="Arial" panose="020B0604020202020204" pitchFamily="34" charset="0"/>
            </a:endParaRPr>
          </a:p>
        </p:txBody>
      </p:sp>
      <p:sp>
        <p:nvSpPr>
          <p:cNvPr id="4" name="Segnaposto numero diapositiva 3"/>
          <p:cNvSpPr>
            <a:spLocks noGrp="1"/>
          </p:cNvSpPr>
          <p:nvPr>
            <p:ph type="sldNum" sz="quarter" idx="5"/>
          </p:nvPr>
        </p:nvSpPr>
        <p:spPr/>
        <p:txBody>
          <a:bodyPr/>
          <a:lstStyle/>
          <a:p>
            <a:fld id="{3B51F81B-0188-F944-95C5-D896A11FCEC3}" type="slidenum">
              <a:rPr lang="en-US" smtClean="0"/>
              <a:t>10</a:t>
            </a:fld>
            <a:endParaRPr lang="en-US"/>
          </a:p>
        </p:txBody>
      </p:sp>
    </p:spTree>
    <p:extLst>
      <p:ext uri="{BB962C8B-B14F-4D97-AF65-F5344CB8AC3E}">
        <p14:creationId xmlns:p14="http://schemas.microsoft.com/office/powerpoint/2010/main" val="172939370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lang="en-GB" sz="1200" dirty="0">
              <a:effectLst/>
              <a:latin typeface="Aptos" panose="020B0004020202020204" pitchFamily="34" charset="0"/>
              <a:ea typeface="Aptos" panose="020B0004020202020204" pitchFamily="34" charset="0"/>
              <a:cs typeface="Arial" panose="020B0604020202020204" pitchFamily="34" charset="0"/>
            </a:endParaRPr>
          </a:p>
        </p:txBody>
      </p:sp>
      <p:sp>
        <p:nvSpPr>
          <p:cNvPr id="4" name="Segnaposto numero diapositiva 3"/>
          <p:cNvSpPr>
            <a:spLocks noGrp="1"/>
          </p:cNvSpPr>
          <p:nvPr>
            <p:ph type="sldNum" sz="quarter" idx="5"/>
          </p:nvPr>
        </p:nvSpPr>
        <p:spPr/>
        <p:txBody>
          <a:bodyPr/>
          <a:lstStyle/>
          <a:p>
            <a:fld id="{3B51F81B-0188-F944-95C5-D896A11FCEC3}" type="slidenum">
              <a:rPr lang="en-US" smtClean="0"/>
              <a:t>11</a:t>
            </a:fld>
            <a:endParaRPr lang="en-US"/>
          </a:p>
        </p:txBody>
      </p:sp>
    </p:spTree>
    <p:extLst>
      <p:ext uri="{BB962C8B-B14F-4D97-AF65-F5344CB8AC3E}">
        <p14:creationId xmlns:p14="http://schemas.microsoft.com/office/powerpoint/2010/main" val="259677354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lang="en-GB" sz="1200" dirty="0">
              <a:effectLst/>
              <a:latin typeface="Aptos" panose="020B0004020202020204" pitchFamily="34" charset="0"/>
              <a:ea typeface="Aptos" panose="020B0004020202020204" pitchFamily="34" charset="0"/>
              <a:cs typeface="Arial" panose="020B0604020202020204" pitchFamily="34" charset="0"/>
            </a:endParaRPr>
          </a:p>
        </p:txBody>
      </p:sp>
      <p:sp>
        <p:nvSpPr>
          <p:cNvPr id="4" name="Segnaposto numero diapositiva 3"/>
          <p:cNvSpPr>
            <a:spLocks noGrp="1"/>
          </p:cNvSpPr>
          <p:nvPr>
            <p:ph type="sldNum" sz="quarter" idx="5"/>
          </p:nvPr>
        </p:nvSpPr>
        <p:spPr/>
        <p:txBody>
          <a:bodyPr/>
          <a:lstStyle/>
          <a:p>
            <a:fld id="{3B51F81B-0188-F944-95C5-D896A11FCEC3}" type="slidenum">
              <a:rPr lang="en-US" smtClean="0"/>
              <a:t>12</a:t>
            </a:fld>
            <a:endParaRPr lang="en-US"/>
          </a:p>
        </p:txBody>
      </p:sp>
    </p:spTree>
    <p:extLst>
      <p:ext uri="{BB962C8B-B14F-4D97-AF65-F5344CB8AC3E}">
        <p14:creationId xmlns:p14="http://schemas.microsoft.com/office/powerpoint/2010/main" val="321770964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lang="en-GB" sz="1200" dirty="0">
              <a:effectLst/>
              <a:latin typeface="Aptos" panose="020B0004020202020204" pitchFamily="34" charset="0"/>
              <a:ea typeface="Aptos" panose="020B0004020202020204" pitchFamily="34" charset="0"/>
              <a:cs typeface="Arial" panose="020B0604020202020204" pitchFamily="34" charset="0"/>
            </a:endParaRPr>
          </a:p>
        </p:txBody>
      </p:sp>
      <p:sp>
        <p:nvSpPr>
          <p:cNvPr id="4" name="Segnaposto numero diapositiva 3"/>
          <p:cNvSpPr>
            <a:spLocks noGrp="1"/>
          </p:cNvSpPr>
          <p:nvPr>
            <p:ph type="sldNum" sz="quarter" idx="5"/>
          </p:nvPr>
        </p:nvSpPr>
        <p:spPr/>
        <p:txBody>
          <a:bodyPr/>
          <a:lstStyle/>
          <a:p>
            <a:fld id="{3B51F81B-0188-F944-95C5-D896A11FCEC3}" type="slidenum">
              <a:rPr lang="en-US" smtClean="0"/>
              <a:t>13</a:t>
            </a:fld>
            <a:endParaRPr lang="en-US"/>
          </a:p>
        </p:txBody>
      </p:sp>
    </p:spTree>
    <p:extLst>
      <p:ext uri="{BB962C8B-B14F-4D97-AF65-F5344CB8AC3E}">
        <p14:creationId xmlns:p14="http://schemas.microsoft.com/office/powerpoint/2010/main" val="428410527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lang="en-GB" sz="1200" dirty="0">
              <a:effectLst/>
              <a:latin typeface="Aptos" panose="020B0004020202020204" pitchFamily="34" charset="0"/>
              <a:ea typeface="Aptos" panose="020B0004020202020204" pitchFamily="34" charset="0"/>
              <a:cs typeface="Arial" panose="020B0604020202020204" pitchFamily="34" charset="0"/>
            </a:endParaRPr>
          </a:p>
        </p:txBody>
      </p:sp>
      <p:sp>
        <p:nvSpPr>
          <p:cNvPr id="4" name="Segnaposto numero diapositiva 3"/>
          <p:cNvSpPr>
            <a:spLocks noGrp="1"/>
          </p:cNvSpPr>
          <p:nvPr>
            <p:ph type="sldNum" sz="quarter" idx="5"/>
          </p:nvPr>
        </p:nvSpPr>
        <p:spPr/>
        <p:txBody>
          <a:bodyPr/>
          <a:lstStyle/>
          <a:p>
            <a:fld id="{3B51F81B-0188-F944-95C5-D896A11FCEC3}" type="slidenum">
              <a:rPr lang="en-US" smtClean="0"/>
              <a:t>14</a:t>
            </a:fld>
            <a:endParaRPr lang="en-US"/>
          </a:p>
        </p:txBody>
      </p:sp>
    </p:spTree>
    <p:extLst>
      <p:ext uri="{BB962C8B-B14F-4D97-AF65-F5344CB8AC3E}">
        <p14:creationId xmlns:p14="http://schemas.microsoft.com/office/powerpoint/2010/main" val="416795369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lang="en-GB" sz="1200" dirty="0">
              <a:effectLst/>
              <a:latin typeface="Aptos" panose="020B0004020202020204" pitchFamily="34" charset="0"/>
              <a:ea typeface="Aptos" panose="020B0004020202020204" pitchFamily="34" charset="0"/>
              <a:cs typeface="Arial" panose="020B0604020202020204" pitchFamily="34" charset="0"/>
            </a:endParaRPr>
          </a:p>
        </p:txBody>
      </p:sp>
      <p:sp>
        <p:nvSpPr>
          <p:cNvPr id="4" name="Segnaposto numero diapositiva 3"/>
          <p:cNvSpPr>
            <a:spLocks noGrp="1"/>
          </p:cNvSpPr>
          <p:nvPr>
            <p:ph type="sldNum" sz="quarter" idx="5"/>
          </p:nvPr>
        </p:nvSpPr>
        <p:spPr/>
        <p:txBody>
          <a:bodyPr/>
          <a:lstStyle/>
          <a:p>
            <a:fld id="{3B51F81B-0188-F944-95C5-D896A11FCEC3}" type="slidenum">
              <a:rPr lang="en-US" smtClean="0"/>
              <a:t>2</a:t>
            </a:fld>
            <a:endParaRPr lang="en-US"/>
          </a:p>
        </p:txBody>
      </p:sp>
    </p:spTree>
    <p:extLst>
      <p:ext uri="{BB962C8B-B14F-4D97-AF65-F5344CB8AC3E}">
        <p14:creationId xmlns:p14="http://schemas.microsoft.com/office/powerpoint/2010/main" val="136889389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lang="en-GB" sz="1200" dirty="0">
              <a:effectLst/>
              <a:latin typeface="Aptos" panose="020B0004020202020204" pitchFamily="34" charset="0"/>
              <a:ea typeface="Aptos" panose="020B0004020202020204" pitchFamily="34" charset="0"/>
              <a:cs typeface="Arial" panose="020B0604020202020204" pitchFamily="34" charset="0"/>
            </a:endParaRPr>
          </a:p>
        </p:txBody>
      </p:sp>
      <p:sp>
        <p:nvSpPr>
          <p:cNvPr id="4" name="Segnaposto numero diapositiva 3"/>
          <p:cNvSpPr>
            <a:spLocks noGrp="1"/>
          </p:cNvSpPr>
          <p:nvPr>
            <p:ph type="sldNum" sz="quarter" idx="5"/>
          </p:nvPr>
        </p:nvSpPr>
        <p:spPr/>
        <p:txBody>
          <a:bodyPr/>
          <a:lstStyle/>
          <a:p>
            <a:fld id="{3B51F81B-0188-F944-95C5-D896A11FCEC3}" type="slidenum">
              <a:rPr lang="en-US" smtClean="0"/>
              <a:t>3</a:t>
            </a:fld>
            <a:endParaRPr lang="en-US"/>
          </a:p>
        </p:txBody>
      </p:sp>
    </p:spTree>
    <p:extLst>
      <p:ext uri="{BB962C8B-B14F-4D97-AF65-F5344CB8AC3E}">
        <p14:creationId xmlns:p14="http://schemas.microsoft.com/office/powerpoint/2010/main" val="394361250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lang="en-GB" sz="1200" dirty="0">
              <a:effectLst/>
              <a:latin typeface="Aptos" panose="020B0004020202020204" pitchFamily="34" charset="0"/>
              <a:ea typeface="Aptos" panose="020B0004020202020204" pitchFamily="34" charset="0"/>
              <a:cs typeface="Arial" panose="020B0604020202020204" pitchFamily="34" charset="0"/>
            </a:endParaRPr>
          </a:p>
        </p:txBody>
      </p:sp>
      <p:sp>
        <p:nvSpPr>
          <p:cNvPr id="4" name="Segnaposto numero diapositiva 3"/>
          <p:cNvSpPr>
            <a:spLocks noGrp="1"/>
          </p:cNvSpPr>
          <p:nvPr>
            <p:ph type="sldNum" sz="quarter" idx="5"/>
          </p:nvPr>
        </p:nvSpPr>
        <p:spPr/>
        <p:txBody>
          <a:bodyPr/>
          <a:lstStyle/>
          <a:p>
            <a:fld id="{3B51F81B-0188-F944-95C5-D896A11FCEC3}" type="slidenum">
              <a:rPr lang="en-US" smtClean="0"/>
              <a:t>4</a:t>
            </a:fld>
            <a:endParaRPr lang="en-US"/>
          </a:p>
        </p:txBody>
      </p:sp>
    </p:spTree>
    <p:extLst>
      <p:ext uri="{BB962C8B-B14F-4D97-AF65-F5344CB8AC3E}">
        <p14:creationId xmlns:p14="http://schemas.microsoft.com/office/powerpoint/2010/main" val="113813502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lang="en-GB" sz="1200" dirty="0">
              <a:effectLst/>
              <a:latin typeface="Aptos" panose="020B0004020202020204" pitchFamily="34" charset="0"/>
              <a:ea typeface="Aptos" panose="020B0004020202020204" pitchFamily="34" charset="0"/>
              <a:cs typeface="Arial" panose="020B0604020202020204" pitchFamily="34" charset="0"/>
            </a:endParaRPr>
          </a:p>
        </p:txBody>
      </p:sp>
      <p:sp>
        <p:nvSpPr>
          <p:cNvPr id="4" name="Segnaposto numero diapositiva 3"/>
          <p:cNvSpPr>
            <a:spLocks noGrp="1"/>
          </p:cNvSpPr>
          <p:nvPr>
            <p:ph type="sldNum" sz="quarter" idx="5"/>
          </p:nvPr>
        </p:nvSpPr>
        <p:spPr/>
        <p:txBody>
          <a:bodyPr/>
          <a:lstStyle/>
          <a:p>
            <a:fld id="{3B51F81B-0188-F944-95C5-D896A11FCEC3}" type="slidenum">
              <a:rPr lang="en-US" smtClean="0"/>
              <a:t>5</a:t>
            </a:fld>
            <a:endParaRPr lang="en-US"/>
          </a:p>
        </p:txBody>
      </p:sp>
    </p:spTree>
    <p:extLst>
      <p:ext uri="{BB962C8B-B14F-4D97-AF65-F5344CB8AC3E}">
        <p14:creationId xmlns:p14="http://schemas.microsoft.com/office/powerpoint/2010/main" val="302419674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lang="en-GB" sz="1200" dirty="0">
              <a:effectLst/>
              <a:latin typeface="Aptos" panose="020B0004020202020204" pitchFamily="34" charset="0"/>
              <a:ea typeface="Aptos" panose="020B0004020202020204" pitchFamily="34" charset="0"/>
              <a:cs typeface="Arial" panose="020B0604020202020204" pitchFamily="34" charset="0"/>
            </a:endParaRPr>
          </a:p>
        </p:txBody>
      </p:sp>
      <p:sp>
        <p:nvSpPr>
          <p:cNvPr id="4" name="Segnaposto numero diapositiva 3"/>
          <p:cNvSpPr>
            <a:spLocks noGrp="1"/>
          </p:cNvSpPr>
          <p:nvPr>
            <p:ph type="sldNum" sz="quarter" idx="5"/>
          </p:nvPr>
        </p:nvSpPr>
        <p:spPr/>
        <p:txBody>
          <a:bodyPr/>
          <a:lstStyle/>
          <a:p>
            <a:fld id="{3B51F81B-0188-F944-95C5-D896A11FCEC3}" type="slidenum">
              <a:rPr lang="en-US" smtClean="0"/>
              <a:t>6</a:t>
            </a:fld>
            <a:endParaRPr lang="en-US"/>
          </a:p>
        </p:txBody>
      </p:sp>
    </p:spTree>
    <p:extLst>
      <p:ext uri="{BB962C8B-B14F-4D97-AF65-F5344CB8AC3E}">
        <p14:creationId xmlns:p14="http://schemas.microsoft.com/office/powerpoint/2010/main" val="24589994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lang="en-GB" sz="1200" dirty="0">
              <a:effectLst/>
              <a:latin typeface="Aptos" panose="020B0004020202020204" pitchFamily="34" charset="0"/>
              <a:ea typeface="Aptos" panose="020B0004020202020204" pitchFamily="34" charset="0"/>
              <a:cs typeface="Arial" panose="020B0604020202020204" pitchFamily="34" charset="0"/>
            </a:endParaRPr>
          </a:p>
        </p:txBody>
      </p:sp>
      <p:sp>
        <p:nvSpPr>
          <p:cNvPr id="4" name="Segnaposto numero diapositiva 3"/>
          <p:cNvSpPr>
            <a:spLocks noGrp="1"/>
          </p:cNvSpPr>
          <p:nvPr>
            <p:ph type="sldNum" sz="quarter" idx="5"/>
          </p:nvPr>
        </p:nvSpPr>
        <p:spPr/>
        <p:txBody>
          <a:bodyPr/>
          <a:lstStyle/>
          <a:p>
            <a:fld id="{3B51F81B-0188-F944-95C5-D896A11FCEC3}" type="slidenum">
              <a:rPr lang="en-US" smtClean="0"/>
              <a:t>7</a:t>
            </a:fld>
            <a:endParaRPr lang="en-US"/>
          </a:p>
        </p:txBody>
      </p:sp>
    </p:spTree>
    <p:extLst>
      <p:ext uri="{BB962C8B-B14F-4D97-AF65-F5344CB8AC3E}">
        <p14:creationId xmlns:p14="http://schemas.microsoft.com/office/powerpoint/2010/main" val="289320961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lang="en-GB" sz="1200" dirty="0">
              <a:effectLst/>
              <a:latin typeface="Aptos" panose="020B0004020202020204" pitchFamily="34" charset="0"/>
              <a:ea typeface="Aptos" panose="020B0004020202020204" pitchFamily="34" charset="0"/>
              <a:cs typeface="Arial" panose="020B0604020202020204" pitchFamily="34" charset="0"/>
            </a:endParaRPr>
          </a:p>
        </p:txBody>
      </p:sp>
      <p:sp>
        <p:nvSpPr>
          <p:cNvPr id="4" name="Segnaposto numero diapositiva 3"/>
          <p:cNvSpPr>
            <a:spLocks noGrp="1"/>
          </p:cNvSpPr>
          <p:nvPr>
            <p:ph type="sldNum" sz="quarter" idx="5"/>
          </p:nvPr>
        </p:nvSpPr>
        <p:spPr/>
        <p:txBody>
          <a:bodyPr/>
          <a:lstStyle/>
          <a:p>
            <a:fld id="{3B51F81B-0188-F944-95C5-D896A11FCEC3}" type="slidenum">
              <a:rPr lang="en-US" smtClean="0"/>
              <a:t>8</a:t>
            </a:fld>
            <a:endParaRPr lang="en-US"/>
          </a:p>
        </p:txBody>
      </p:sp>
    </p:spTree>
    <p:extLst>
      <p:ext uri="{BB962C8B-B14F-4D97-AF65-F5344CB8AC3E}">
        <p14:creationId xmlns:p14="http://schemas.microsoft.com/office/powerpoint/2010/main" val="11785450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lang="en-GB" sz="1200" dirty="0">
              <a:effectLst/>
              <a:latin typeface="Aptos" panose="020B0004020202020204" pitchFamily="34" charset="0"/>
              <a:ea typeface="Aptos" panose="020B0004020202020204" pitchFamily="34" charset="0"/>
              <a:cs typeface="Arial" panose="020B0604020202020204" pitchFamily="34" charset="0"/>
            </a:endParaRPr>
          </a:p>
        </p:txBody>
      </p:sp>
      <p:sp>
        <p:nvSpPr>
          <p:cNvPr id="4" name="Segnaposto numero diapositiva 3"/>
          <p:cNvSpPr>
            <a:spLocks noGrp="1"/>
          </p:cNvSpPr>
          <p:nvPr>
            <p:ph type="sldNum" sz="quarter" idx="5"/>
          </p:nvPr>
        </p:nvSpPr>
        <p:spPr/>
        <p:txBody>
          <a:bodyPr/>
          <a:lstStyle/>
          <a:p>
            <a:fld id="{3B51F81B-0188-F944-95C5-D896A11FCEC3}" type="slidenum">
              <a:rPr lang="en-US" smtClean="0"/>
              <a:t>9</a:t>
            </a:fld>
            <a:endParaRPr lang="en-US"/>
          </a:p>
        </p:txBody>
      </p:sp>
    </p:spTree>
    <p:extLst>
      <p:ext uri="{BB962C8B-B14F-4D97-AF65-F5344CB8AC3E}">
        <p14:creationId xmlns:p14="http://schemas.microsoft.com/office/powerpoint/2010/main" val="110972621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Final slide bold">
    <p:bg>
      <p:bgPr>
        <a:solidFill>
          <a:schemeClr val="tx1"/>
        </a:solidFill>
        <a:effectLst/>
      </p:bgPr>
    </p:bg>
    <p:spTree>
      <p:nvGrpSpPr>
        <p:cNvPr id="1" name=""/>
        <p:cNvGrpSpPr/>
        <p:nvPr/>
      </p:nvGrpSpPr>
      <p:grpSpPr>
        <a:xfrm>
          <a:off x="0" y="0"/>
          <a:ext cx="0" cy="0"/>
          <a:chOff x="0" y="0"/>
          <a:chExt cx="0" cy="0"/>
        </a:xfrm>
      </p:grpSpPr>
      <p:pic>
        <p:nvPicPr>
          <p:cNvPr id="3" name="Picture 2" descr="Logo, company name&#10;&#10;Description automatically generated">
            <a:extLst>
              <a:ext uri="{FF2B5EF4-FFF2-40B4-BE49-F238E27FC236}">
                <a16:creationId xmlns:a16="http://schemas.microsoft.com/office/drawing/2014/main" id="{7561433E-798B-5F49-9757-E375052C7AD2}"/>
              </a:ext>
            </a:extLst>
          </p:cNvPr>
          <p:cNvPicPr>
            <a:picLocks noChangeAspect="1"/>
          </p:cNvPicPr>
          <p:nvPr userDrawn="1"/>
        </p:nvPicPr>
        <p:blipFill rotWithShape="1">
          <a:blip r:embed="rId2" cstate="email">
            <a:extLst>
              <a:ext uri="{28A0092B-C50C-407E-A947-70E740481C1C}">
                <a14:useLocalDpi xmlns:a14="http://schemas.microsoft.com/office/drawing/2010/main" val="0"/>
              </a:ext>
            </a:extLst>
          </a:blip>
          <a:srcRect l="2888" r="2888"/>
          <a:stretch/>
        </p:blipFill>
        <p:spPr>
          <a:xfrm>
            <a:off x="0" y="1"/>
            <a:ext cx="12192000" cy="6858000"/>
          </a:xfrm>
          <a:prstGeom prst="rect">
            <a:avLst/>
          </a:prstGeom>
        </p:spPr>
      </p:pic>
    </p:spTree>
  </p:cSld>
  <p:clrMapOvr>
    <a:overrideClrMapping bg1="dk1" tx1="lt1" bg2="dk2" tx2="lt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Final slide lean">
    <p:bg>
      <p:bgRef idx="1001">
        <a:schemeClr val="bg2"/>
      </p:bgRef>
    </p:bg>
    <p:spTree>
      <p:nvGrpSpPr>
        <p:cNvPr id="1" name=""/>
        <p:cNvGrpSpPr/>
        <p:nvPr/>
      </p:nvGrpSpPr>
      <p:grpSpPr>
        <a:xfrm>
          <a:off x="0" y="0"/>
          <a:ext cx="0" cy="0"/>
          <a:chOff x="0" y="0"/>
          <a:chExt cx="0" cy="0"/>
        </a:xfrm>
      </p:grpSpPr>
      <p:pic>
        <p:nvPicPr>
          <p:cNvPr id="4" name="Picture 3" descr="Logo, company name&#10;&#10;Description automatically generated">
            <a:extLst>
              <a:ext uri="{FF2B5EF4-FFF2-40B4-BE49-F238E27FC236}">
                <a16:creationId xmlns:a16="http://schemas.microsoft.com/office/drawing/2014/main" id="{6ADE924E-8D52-CD4C-B230-180DBB7964C0}"/>
              </a:ext>
            </a:extLst>
          </p:cNvPr>
          <p:cNvPicPr>
            <a:picLocks noChangeAspect="1"/>
          </p:cNvPicPr>
          <p:nvPr userDrawn="1"/>
        </p:nvPicPr>
        <p:blipFill rotWithShape="1">
          <a:blip r:embed="rId2" cstate="email">
            <a:clrChange>
              <a:clrFrom>
                <a:srgbClr val="231F20"/>
              </a:clrFrom>
              <a:clrTo>
                <a:srgbClr val="231F20">
                  <a:alpha val="0"/>
                </a:srgbClr>
              </a:clrTo>
            </a:clrChange>
            <a:extLst>
              <a:ext uri="{28A0092B-C50C-407E-A947-70E740481C1C}">
                <a14:useLocalDpi xmlns:a14="http://schemas.microsoft.com/office/drawing/2010/main" val="0"/>
              </a:ext>
            </a:extLst>
          </a:blip>
          <a:srcRect l="23457" t="9106" r="24168" b="4413"/>
          <a:stretch/>
        </p:blipFill>
        <p:spPr>
          <a:xfrm>
            <a:off x="4611755" y="2216426"/>
            <a:ext cx="2928732" cy="2564296"/>
          </a:xfrm>
          <a:prstGeom prst="rect">
            <a:avLst/>
          </a:prstGeom>
        </p:spPr>
      </p:pic>
    </p:spTree>
    <p:extLst>
      <p:ext uri="{BB962C8B-B14F-4D97-AF65-F5344CB8AC3E}">
        <p14:creationId xmlns:p14="http://schemas.microsoft.com/office/powerpoint/2010/main" val="3989461210"/>
      </p:ext>
    </p:extLst>
  </p:cSld>
  <p:clrMapOvr>
    <a:overrideClrMapping bg1="dk1" tx1="lt1" bg2="dk2" tx2="lt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609600" y="1322832"/>
            <a:ext cx="10969139" cy="4670196"/>
          </a:xfrm>
        </p:spPr>
        <p:txBody>
          <a:bodyPr/>
          <a:lstStyle>
            <a:lvl1pPr marL="493776" indent="-457200">
              <a:buClr>
                <a:schemeClr val="tx1"/>
              </a:buClr>
              <a:buFont typeface="Arial" panose="020B0604020202020204" pitchFamily="34" charset="0"/>
              <a:buChar char="•"/>
              <a:defRPr/>
            </a:lvl1pPr>
            <a:lvl2pPr>
              <a:buClr>
                <a:schemeClr val="tx1"/>
              </a:buClr>
              <a:defRPr/>
            </a:lvl2pPr>
            <a:lvl3pPr>
              <a:buClr>
                <a:schemeClr val="tx1"/>
              </a:buClr>
              <a:defRPr/>
            </a:lvl3pPr>
            <a:lvl4pPr>
              <a:buClr>
                <a:schemeClr val="tx1"/>
              </a:buClr>
              <a:defRPr/>
            </a:lvl4pPr>
            <a:lvl5pPr>
              <a:buClr>
                <a:schemeClr val="tx1"/>
              </a:buClr>
              <a:defRPr/>
            </a:lvl5pPr>
          </a:lstStyle>
          <a:p>
            <a:pPr lvl="0" eaLnBrk="1" latinLnBrk="0" hangingPunct="1"/>
            <a:r>
              <a:rPr lang="en-GB" noProof="0" dirty="0"/>
              <a:t>Click to edit Master text styles</a:t>
            </a:r>
          </a:p>
          <a:p>
            <a:pPr lvl="1" eaLnBrk="1" latinLnBrk="0" hangingPunct="1"/>
            <a:r>
              <a:rPr lang="en-GB" noProof="0" dirty="0"/>
              <a:t>Second level</a:t>
            </a:r>
          </a:p>
          <a:p>
            <a:pPr lvl="2" eaLnBrk="1" latinLnBrk="0" hangingPunct="1"/>
            <a:r>
              <a:rPr lang="en-GB" noProof="0" dirty="0"/>
              <a:t>Third level</a:t>
            </a:r>
          </a:p>
          <a:p>
            <a:pPr lvl="3" eaLnBrk="1" latinLnBrk="0" hangingPunct="1"/>
            <a:r>
              <a:rPr lang="en-GB" noProof="0" dirty="0"/>
              <a:t>Fourth level</a:t>
            </a:r>
          </a:p>
          <a:p>
            <a:pPr lvl="4" eaLnBrk="1" latinLnBrk="0" hangingPunct="1"/>
            <a:r>
              <a:rPr lang="en-GB" noProof="0" dirty="0"/>
              <a:t>Fifth level</a:t>
            </a:r>
            <a:endParaRPr kumimoji="0" lang="en-GB" noProof="0" dirty="0"/>
          </a:p>
        </p:txBody>
      </p:sp>
      <p:sp>
        <p:nvSpPr>
          <p:cNvPr id="4" name="Date Placeholder 1"/>
          <p:cNvSpPr>
            <a:spLocks noGrp="1"/>
          </p:cNvSpPr>
          <p:nvPr>
            <p:ph type="dt" sz="half" idx="2"/>
          </p:nvPr>
        </p:nvSpPr>
        <p:spPr>
          <a:xfrm>
            <a:off x="3959113" y="6362378"/>
            <a:ext cx="2844800" cy="365125"/>
          </a:xfrm>
          <a:prstGeom prst="rect">
            <a:avLst/>
          </a:prstGeom>
        </p:spPr>
        <p:txBody>
          <a:bodyPr vert="horz" lIns="91440" tIns="45720" rIns="91440" bIns="45720" rtlCol="0" anchor="ctr"/>
          <a:lstStyle>
            <a:lvl1pPr algn="l">
              <a:defRPr sz="900">
                <a:solidFill>
                  <a:schemeClr val="bg1"/>
                </a:solidFill>
              </a:defRPr>
            </a:lvl1pPr>
          </a:lstStyle>
          <a:p>
            <a:fld id="{F00BC7FA-2816-48FC-AEBD-71957264921F}" type="datetime1">
              <a:rPr lang="it-IT" smtClean="0"/>
              <a:t>22/05/2025</a:t>
            </a:fld>
            <a:endParaRPr lang="en-US" dirty="0"/>
          </a:p>
        </p:txBody>
      </p:sp>
      <p:sp>
        <p:nvSpPr>
          <p:cNvPr id="5" name="Footer Placeholder 2"/>
          <p:cNvSpPr>
            <a:spLocks noGrp="1"/>
          </p:cNvSpPr>
          <p:nvPr>
            <p:ph type="ftr" sz="quarter" idx="3"/>
          </p:nvPr>
        </p:nvSpPr>
        <p:spPr>
          <a:xfrm>
            <a:off x="6910341" y="6356351"/>
            <a:ext cx="3860800" cy="365125"/>
          </a:xfrm>
          <a:prstGeom prst="rect">
            <a:avLst/>
          </a:prstGeom>
        </p:spPr>
        <p:txBody>
          <a:bodyPr vert="horz" lIns="91440" tIns="45720" rIns="91440" bIns="45720" rtlCol="0" anchor="ctr"/>
          <a:lstStyle>
            <a:lvl1pPr algn="ctr">
              <a:defRPr sz="900">
                <a:solidFill>
                  <a:schemeClr val="bg1"/>
                </a:solidFill>
              </a:defRPr>
            </a:lvl1pPr>
          </a:lstStyle>
          <a:p>
            <a:r>
              <a:rPr lang="en-US"/>
              <a:t>Alessandra Pampaloni</a:t>
            </a:r>
            <a:endParaRPr lang="en-US" dirty="0"/>
          </a:p>
        </p:txBody>
      </p:sp>
      <p:sp>
        <p:nvSpPr>
          <p:cNvPr id="6" name="Slide Number Placeholder 3"/>
          <p:cNvSpPr>
            <a:spLocks noGrp="1"/>
          </p:cNvSpPr>
          <p:nvPr>
            <p:ph type="sldNum" sz="quarter" idx="4"/>
          </p:nvPr>
        </p:nvSpPr>
        <p:spPr>
          <a:xfrm>
            <a:off x="10913835" y="6356351"/>
            <a:ext cx="668565" cy="365125"/>
          </a:xfrm>
          <a:prstGeom prst="rect">
            <a:avLst/>
          </a:prstGeom>
        </p:spPr>
        <p:txBody>
          <a:bodyPr vert="horz" lIns="91440" tIns="45720" rIns="91440" bIns="45720" rtlCol="0" anchor="ctr"/>
          <a:lstStyle>
            <a:lvl1pPr algn="r">
              <a:defRPr sz="900">
                <a:solidFill>
                  <a:schemeClr val="bg1"/>
                </a:solidFill>
              </a:defRPr>
            </a:lvl1pPr>
          </a:lstStyle>
          <a:p>
            <a:fld id="{17918391-D411-FE40-AAD7-861AE5233E0E}" type="slidenum">
              <a:rPr lang="en-US" smtClean="0"/>
              <a:pPr/>
              <a:t>‹N›</a:t>
            </a:fld>
            <a:endParaRPr lang="en-US" dirty="0"/>
          </a:p>
        </p:txBody>
      </p:sp>
      <p:sp>
        <p:nvSpPr>
          <p:cNvPr id="7" name="Espace réservé du titre 8">
            <a:extLst>
              <a:ext uri="{FF2B5EF4-FFF2-40B4-BE49-F238E27FC236}">
                <a16:creationId xmlns:a16="http://schemas.microsoft.com/office/drawing/2014/main" id="{563E58EE-308B-2415-1763-A5A9BD2358CD}"/>
              </a:ext>
            </a:extLst>
          </p:cNvPr>
          <p:cNvSpPr>
            <a:spLocks noGrp="1"/>
          </p:cNvSpPr>
          <p:nvPr>
            <p:ph type="title"/>
          </p:nvPr>
        </p:nvSpPr>
        <p:spPr>
          <a:xfrm>
            <a:off x="2136000" y="57990"/>
            <a:ext cx="7920000" cy="940443"/>
          </a:xfrm>
          <a:prstGeom prst="rect">
            <a:avLst/>
          </a:prstGeom>
        </p:spPr>
        <p:txBody>
          <a:bodyPr vert="horz" lIns="45720" rIns="45720" anchor="ctr">
            <a:normAutofit/>
          </a:bodyPr>
          <a:lstStyle/>
          <a:p>
            <a:r>
              <a:rPr kumimoji="0" lang="en-US" noProof="0" dirty="0"/>
              <a:t>Click to edit Master title style</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Presentation title">
    <p:spTree>
      <p:nvGrpSpPr>
        <p:cNvPr id="1" name=""/>
        <p:cNvGrpSpPr/>
        <p:nvPr/>
      </p:nvGrpSpPr>
      <p:grpSpPr>
        <a:xfrm>
          <a:off x="0" y="0"/>
          <a:ext cx="0" cy="0"/>
          <a:chOff x="0" y="0"/>
          <a:chExt cx="0" cy="0"/>
        </a:xfrm>
      </p:grpSpPr>
      <p:sp>
        <p:nvSpPr>
          <p:cNvPr id="2" name="Titre 1"/>
          <p:cNvSpPr>
            <a:spLocks noGrp="1"/>
          </p:cNvSpPr>
          <p:nvPr>
            <p:ph type="title"/>
          </p:nvPr>
        </p:nvSpPr>
        <p:spPr>
          <a:xfrm>
            <a:off x="594955" y="1127166"/>
            <a:ext cx="11021312" cy="2513191"/>
          </a:xfrm>
        </p:spPr>
        <p:txBody>
          <a:bodyPr tIns="0" bIns="0" anchor="t"/>
          <a:lstStyle>
            <a:lvl1pPr algn="r">
              <a:buNone/>
              <a:defRPr kumimoji="0" lang="en-US" sz="4600" b="1" kern="1200" cap="none" spc="0" baseline="0" dirty="0">
                <a:ln w="12700">
                  <a:solidFill>
                    <a:schemeClr val="tx2">
                      <a:satMod val="155000"/>
                    </a:schemeClr>
                  </a:solidFill>
                  <a:prstDash val="solid"/>
                </a:ln>
                <a:solidFill>
                  <a:schemeClr val="tx1"/>
                </a:solidFill>
                <a:effectLst/>
                <a:latin typeface="Calibri" panose="020F0502020204030204" pitchFamily="34" charset="0"/>
                <a:ea typeface="Calibri" panose="020F0502020204030204" pitchFamily="34" charset="0"/>
                <a:cs typeface="Calibri" panose="020F0502020204030204" pitchFamily="34" charset="0"/>
              </a:defRPr>
            </a:lvl1pPr>
          </a:lstStyle>
          <a:p>
            <a:r>
              <a:rPr kumimoji="0" lang="fr-CH" dirty="0"/>
              <a:t>Click to </a:t>
            </a:r>
            <a:r>
              <a:rPr kumimoji="0" lang="fr-CH" dirty="0" err="1"/>
              <a:t>edit</a:t>
            </a:r>
            <a:r>
              <a:rPr kumimoji="0" lang="fr-CH" dirty="0"/>
              <a:t> Master </a:t>
            </a:r>
            <a:r>
              <a:rPr kumimoji="0" lang="fr-CH" dirty="0" err="1"/>
              <a:t>title</a:t>
            </a:r>
            <a:r>
              <a:rPr kumimoji="0" lang="fr-CH" dirty="0"/>
              <a:t> style</a:t>
            </a:r>
            <a:endParaRPr kumimoji="0" lang="en-US" dirty="0"/>
          </a:p>
        </p:txBody>
      </p:sp>
      <p:sp>
        <p:nvSpPr>
          <p:cNvPr id="3" name="Espace réservé du texte 2"/>
          <p:cNvSpPr>
            <a:spLocks noGrp="1"/>
          </p:cNvSpPr>
          <p:nvPr>
            <p:ph type="body" idx="1"/>
          </p:nvPr>
        </p:nvSpPr>
        <p:spPr>
          <a:xfrm>
            <a:off x="2777067" y="3844454"/>
            <a:ext cx="8839200" cy="1066688"/>
          </a:xfrm>
        </p:spPr>
        <p:txBody>
          <a:bodyPr lIns="45720" tIns="0" rIns="45720" bIns="0" anchor="b"/>
          <a:lstStyle>
            <a:lvl1pPr marL="0" indent="0" algn="r">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fr-CH"/>
              <a:t>Click to edit Master text styles</a:t>
            </a:r>
          </a:p>
        </p:txBody>
      </p:sp>
      <p:sp>
        <p:nvSpPr>
          <p:cNvPr id="4" name="Date Placeholder 1"/>
          <p:cNvSpPr>
            <a:spLocks noGrp="1"/>
          </p:cNvSpPr>
          <p:nvPr>
            <p:ph type="dt" sz="half" idx="2"/>
          </p:nvPr>
        </p:nvSpPr>
        <p:spPr>
          <a:xfrm>
            <a:off x="3959113" y="6362378"/>
            <a:ext cx="2844800" cy="365125"/>
          </a:xfrm>
          <a:prstGeom prst="rect">
            <a:avLst/>
          </a:prstGeom>
        </p:spPr>
        <p:txBody>
          <a:bodyPr vert="horz" lIns="91440" tIns="45720" rIns="91440" bIns="45720" rtlCol="0" anchor="ctr"/>
          <a:lstStyle>
            <a:lvl1pPr algn="l">
              <a:defRPr sz="900">
                <a:solidFill>
                  <a:schemeClr val="bg1"/>
                </a:solidFill>
              </a:defRPr>
            </a:lvl1pPr>
          </a:lstStyle>
          <a:p>
            <a:fld id="{703C5BA8-75F7-45C4-921B-C729A46999E0}" type="datetime1">
              <a:rPr lang="it-IT" smtClean="0"/>
              <a:t>22/05/2025</a:t>
            </a:fld>
            <a:endParaRPr lang="en-US" dirty="0"/>
          </a:p>
        </p:txBody>
      </p:sp>
      <p:sp>
        <p:nvSpPr>
          <p:cNvPr id="5" name="Footer Placeholder 2"/>
          <p:cNvSpPr>
            <a:spLocks noGrp="1"/>
          </p:cNvSpPr>
          <p:nvPr>
            <p:ph type="ftr" sz="quarter" idx="3"/>
          </p:nvPr>
        </p:nvSpPr>
        <p:spPr>
          <a:xfrm>
            <a:off x="6910341" y="6356351"/>
            <a:ext cx="3860800" cy="365125"/>
          </a:xfrm>
          <a:prstGeom prst="rect">
            <a:avLst/>
          </a:prstGeom>
        </p:spPr>
        <p:txBody>
          <a:bodyPr vert="horz" lIns="91440" tIns="45720" rIns="91440" bIns="45720" rtlCol="0" anchor="ctr"/>
          <a:lstStyle>
            <a:lvl1pPr algn="ctr">
              <a:defRPr sz="900">
                <a:solidFill>
                  <a:schemeClr val="bg1"/>
                </a:solidFill>
              </a:defRPr>
            </a:lvl1pPr>
          </a:lstStyle>
          <a:p>
            <a:r>
              <a:rPr lang="en-US"/>
              <a:t>Alessandra Pampaloni</a:t>
            </a:r>
            <a:endParaRPr lang="en-US" dirty="0"/>
          </a:p>
        </p:txBody>
      </p:sp>
      <p:sp>
        <p:nvSpPr>
          <p:cNvPr id="6" name="Slide Number Placeholder 3"/>
          <p:cNvSpPr>
            <a:spLocks noGrp="1"/>
          </p:cNvSpPr>
          <p:nvPr>
            <p:ph type="sldNum" sz="quarter" idx="4"/>
          </p:nvPr>
        </p:nvSpPr>
        <p:spPr>
          <a:xfrm>
            <a:off x="10913835" y="6356351"/>
            <a:ext cx="668565" cy="365125"/>
          </a:xfrm>
          <a:prstGeom prst="rect">
            <a:avLst/>
          </a:prstGeom>
        </p:spPr>
        <p:txBody>
          <a:bodyPr vert="horz" lIns="91440" tIns="45720" rIns="91440" bIns="45720" rtlCol="0" anchor="ctr"/>
          <a:lstStyle>
            <a:lvl1pPr algn="r">
              <a:defRPr sz="900">
                <a:solidFill>
                  <a:schemeClr val="bg1"/>
                </a:solidFill>
              </a:defRPr>
            </a:lvl1pPr>
          </a:lstStyle>
          <a:p>
            <a:fld id="{17918391-D411-FE40-AAD7-861AE5233E0E}" type="slidenum">
              <a:rPr lang="en-US" smtClean="0"/>
              <a:pPr/>
              <a:t>‹N›</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3" name="Date Placeholder 1"/>
          <p:cNvSpPr>
            <a:spLocks noGrp="1"/>
          </p:cNvSpPr>
          <p:nvPr>
            <p:ph type="dt" sz="half" idx="2"/>
          </p:nvPr>
        </p:nvSpPr>
        <p:spPr>
          <a:xfrm>
            <a:off x="3959113" y="6362378"/>
            <a:ext cx="2844800" cy="365125"/>
          </a:xfrm>
          <a:prstGeom prst="rect">
            <a:avLst/>
          </a:prstGeom>
        </p:spPr>
        <p:txBody>
          <a:bodyPr vert="horz" lIns="91440" tIns="45720" rIns="91440" bIns="45720" rtlCol="0" anchor="ctr"/>
          <a:lstStyle>
            <a:lvl1pPr algn="l">
              <a:defRPr sz="900">
                <a:solidFill>
                  <a:schemeClr val="bg1"/>
                </a:solidFill>
              </a:defRPr>
            </a:lvl1pPr>
          </a:lstStyle>
          <a:p>
            <a:fld id="{AD8A540C-3D88-46AD-BEDA-42DDE86A0776}" type="datetime1">
              <a:rPr lang="it-IT" smtClean="0"/>
              <a:t>22/05/2025</a:t>
            </a:fld>
            <a:endParaRPr lang="en-US" dirty="0"/>
          </a:p>
        </p:txBody>
      </p:sp>
      <p:sp>
        <p:nvSpPr>
          <p:cNvPr id="4" name="Footer Placeholder 2"/>
          <p:cNvSpPr>
            <a:spLocks noGrp="1"/>
          </p:cNvSpPr>
          <p:nvPr>
            <p:ph type="ftr" sz="quarter" idx="3"/>
          </p:nvPr>
        </p:nvSpPr>
        <p:spPr>
          <a:xfrm>
            <a:off x="6910341" y="6356351"/>
            <a:ext cx="3860800" cy="365125"/>
          </a:xfrm>
          <a:prstGeom prst="rect">
            <a:avLst/>
          </a:prstGeom>
        </p:spPr>
        <p:txBody>
          <a:bodyPr vert="horz" lIns="91440" tIns="45720" rIns="91440" bIns="45720" rtlCol="0" anchor="ctr"/>
          <a:lstStyle>
            <a:lvl1pPr algn="ctr">
              <a:defRPr sz="900">
                <a:solidFill>
                  <a:schemeClr val="bg1"/>
                </a:solidFill>
              </a:defRPr>
            </a:lvl1pPr>
          </a:lstStyle>
          <a:p>
            <a:r>
              <a:rPr lang="en-US"/>
              <a:t>Alessandra Pampaloni</a:t>
            </a:r>
            <a:endParaRPr lang="en-US" dirty="0"/>
          </a:p>
        </p:txBody>
      </p:sp>
      <p:sp>
        <p:nvSpPr>
          <p:cNvPr id="5" name="Slide Number Placeholder 3"/>
          <p:cNvSpPr>
            <a:spLocks noGrp="1"/>
          </p:cNvSpPr>
          <p:nvPr>
            <p:ph type="sldNum" sz="quarter" idx="4"/>
          </p:nvPr>
        </p:nvSpPr>
        <p:spPr>
          <a:xfrm>
            <a:off x="10913835" y="6356351"/>
            <a:ext cx="668565" cy="365125"/>
          </a:xfrm>
          <a:prstGeom prst="rect">
            <a:avLst/>
          </a:prstGeom>
        </p:spPr>
        <p:txBody>
          <a:bodyPr vert="horz" lIns="91440" tIns="45720" rIns="91440" bIns="45720" rtlCol="0" anchor="ctr"/>
          <a:lstStyle>
            <a:lvl1pPr algn="r">
              <a:defRPr sz="900">
                <a:solidFill>
                  <a:schemeClr val="bg1"/>
                </a:solidFill>
              </a:defRPr>
            </a:lvl1pPr>
          </a:lstStyle>
          <a:p>
            <a:fld id="{17918391-D411-FE40-AAD7-861AE5233E0E}" type="slidenum">
              <a:rPr lang="en-US" smtClean="0"/>
              <a:pPr/>
              <a:t>‹N›</a:t>
            </a:fld>
            <a:endParaRPr lang="en-US" dirty="0"/>
          </a:p>
        </p:txBody>
      </p:sp>
      <p:sp>
        <p:nvSpPr>
          <p:cNvPr id="6" name="Espace réservé du titre 8">
            <a:extLst>
              <a:ext uri="{FF2B5EF4-FFF2-40B4-BE49-F238E27FC236}">
                <a16:creationId xmlns:a16="http://schemas.microsoft.com/office/drawing/2014/main" id="{10D5D2B5-A81A-0AB5-9BEE-D2684AE6C9EA}"/>
              </a:ext>
            </a:extLst>
          </p:cNvPr>
          <p:cNvSpPr>
            <a:spLocks noGrp="1"/>
          </p:cNvSpPr>
          <p:nvPr>
            <p:ph type="title"/>
          </p:nvPr>
        </p:nvSpPr>
        <p:spPr>
          <a:xfrm>
            <a:off x="2136000" y="57990"/>
            <a:ext cx="7920000" cy="940443"/>
          </a:xfrm>
          <a:prstGeom prst="rect">
            <a:avLst/>
          </a:prstGeom>
        </p:spPr>
        <p:txBody>
          <a:bodyPr vert="horz" lIns="45720" rIns="45720" anchor="ctr">
            <a:normAutofit/>
          </a:bodyPr>
          <a:lstStyle/>
          <a:p>
            <a:r>
              <a:rPr kumimoji="0" lang="en-US" noProof="0" dirty="0"/>
              <a:t>Click to edit Master title style</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and columns">
    <p:spTree>
      <p:nvGrpSpPr>
        <p:cNvPr id="1" name=""/>
        <p:cNvGrpSpPr/>
        <p:nvPr/>
      </p:nvGrpSpPr>
      <p:grpSpPr>
        <a:xfrm>
          <a:off x="0" y="0"/>
          <a:ext cx="0" cy="0"/>
          <a:chOff x="0" y="0"/>
          <a:chExt cx="0" cy="0"/>
        </a:xfrm>
      </p:grpSpPr>
      <p:sp>
        <p:nvSpPr>
          <p:cNvPr id="3" name="Espace réservé du contenu 2"/>
          <p:cNvSpPr>
            <a:spLocks noGrp="1"/>
          </p:cNvSpPr>
          <p:nvPr>
            <p:ph sz="half" idx="1"/>
          </p:nvPr>
        </p:nvSpPr>
        <p:spPr>
          <a:xfrm>
            <a:off x="609597" y="1172214"/>
            <a:ext cx="5424000" cy="4953951"/>
          </a:xfrm>
        </p:spPr>
        <p:txBody>
          <a:bodyPr/>
          <a:lstStyle>
            <a:lvl1pPr>
              <a:defRPr sz="2600"/>
            </a:lvl1pPr>
            <a:lvl2pPr>
              <a:defRPr sz="2200"/>
            </a:lvl2pPr>
            <a:lvl3pPr>
              <a:defRPr sz="2000"/>
            </a:lvl3pPr>
            <a:lvl4pPr>
              <a:defRPr sz="1800"/>
            </a:lvl4pPr>
            <a:lvl5pPr>
              <a:defRPr sz="1800"/>
            </a:lvl5pPr>
          </a:lstStyle>
          <a:p>
            <a:pPr lvl="0" eaLnBrk="1" latinLnBrk="0" hangingPunct="1"/>
            <a:r>
              <a:rPr lang="en-GB" noProof="0" dirty="0"/>
              <a:t>Click to edit Master text styles</a:t>
            </a:r>
          </a:p>
          <a:p>
            <a:pPr lvl="1" eaLnBrk="1" latinLnBrk="0" hangingPunct="1"/>
            <a:r>
              <a:rPr lang="en-GB" noProof="0" dirty="0"/>
              <a:t>Second level</a:t>
            </a:r>
          </a:p>
          <a:p>
            <a:pPr lvl="2" eaLnBrk="1" latinLnBrk="0" hangingPunct="1"/>
            <a:r>
              <a:rPr lang="en-GB" noProof="0" dirty="0"/>
              <a:t>Third level</a:t>
            </a:r>
          </a:p>
          <a:p>
            <a:pPr lvl="3" eaLnBrk="1" latinLnBrk="0" hangingPunct="1"/>
            <a:r>
              <a:rPr lang="en-GB" noProof="0" dirty="0"/>
              <a:t>Fourth level</a:t>
            </a:r>
          </a:p>
          <a:p>
            <a:pPr lvl="4" eaLnBrk="1" latinLnBrk="0" hangingPunct="1"/>
            <a:r>
              <a:rPr lang="en-GB" noProof="0" dirty="0"/>
              <a:t>Fifth level</a:t>
            </a:r>
            <a:endParaRPr kumimoji="0" lang="en-GB" noProof="0" dirty="0"/>
          </a:p>
        </p:txBody>
      </p:sp>
      <p:sp>
        <p:nvSpPr>
          <p:cNvPr id="4" name="Espace réservé du contenu 3"/>
          <p:cNvSpPr>
            <a:spLocks noGrp="1"/>
          </p:cNvSpPr>
          <p:nvPr>
            <p:ph sz="half" idx="2"/>
          </p:nvPr>
        </p:nvSpPr>
        <p:spPr>
          <a:xfrm>
            <a:off x="6128741" y="1172214"/>
            <a:ext cx="5424000" cy="4953951"/>
          </a:xfrm>
        </p:spPr>
        <p:txBody>
          <a:bodyPr/>
          <a:lstStyle>
            <a:lvl1pPr>
              <a:defRPr sz="2600"/>
            </a:lvl1pPr>
            <a:lvl2pPr>
              <a:defRPr sz="2200"/>
            </a:lvl2pPr>
            <a:lvl3pPr>
              <a:defRPr sz="2000"/>
            </a:lvl3pPr>
            <a:lvl4pPr>
              <a:defRPr sz="1800"/>
            </a:lvl4pPr>
            <a:lvl5pPr>
              <a:defRPr sz="1800"/>
            </a:lvl5pPr>
          </a:lstStyle>
          <a:p>
            <a:pPr lvl="0" eaLnBrk="1" latinLnBrk="0" hangingPunct="1"/>
            <a:r>
              <a:rPr lang="fr-CH" dirty="0"/>
              <a:t>Click to </a:t>
            </a:r>
            <a:r>
              <a:rPr lang="fr-CH" dirty="0" err="1"/>
              <a:t>edit</a:t>
            </a:r>
            <a:r>
              <a:rPr lang="fr-CH" dirty="0"/>
              <a:t> Master </a:t>
            </a:r>
            <a:r>
              <a:rPr lang="fr-CH" dirty="0" err="1"/>
              <a:t>text</a:t>
            </a:r>
            <a:r>
              <a:rPr lang="fr-CH" dirty="0"/>
              <a:t> styles</a:t>
            </a:r>
          </a:p>
          <a:p>
            <a:pPr lvl="1" eaLnBrk="1" latinLnBrk="0" hangingPunct="1"/>
            <a:r>
              <a:rPr lang="fr-CH" dirty="0"/>
              <a:t>Second </a:t>
            </a:r>
            <a:r>
              <a:rPr lang="fr-CH" dirty="0" err="1"/>
              <a:t>level</a:t>
            </a:r>
            <a:endParaRPr lang="fr-CH" dirty="0"/>
          </a:p>
          <a:p>
            <a:pPr lvl="2" eaLnBrk="1" latinLnBrk="0" hangingPunct="1"/>
            <a:r>
              <a:rPr lang="fr-CH" dirty="0" err="1"/>
              <a:t>Third</a:t>
            </a:r>
            <a:r>
              <a:rPr lang="fr-CH" dirty="0"/>
              <a:t> </a:t>
            </a:r>
            <a:r>
              <a:rPr lang="fr-CH" dirty="0" err="1"/>
              <a:t>level</a:t>
            </a:r>
            <a:endParaRPr lang="fr-CH" dirty="0"/>
          </a:p>
          <a:p>
            <a:pPr lvl="3" eaLnBrk="1" latinLnBrk="0" hangingPunct="1"/>
            <a:r>
              <a:rPr lang="fr-CH" dirty="0" err="1"/>
              <a:t>Fourth</a:t>
            </a:r>
            <a:r>
              <a:rPr lang="fr-CH" dirty="0"/>
              <a:t> </a:t>
            </a:r>
            <a:r>
              <a:rPr lang="fr-CH" dirty="0" err="1"/>
              <a:t>level</a:t>
            </a:r>
            <a:endParaRPr lang="fr-CH" dirty="0"/>
          </a:p>
          <a:p>
            <a:pPr lvl="4" eaLnBrk="1" latinLnBrk="0" hangingPunct="1"/>
            <a:r>
              <a:rPr lang="fr-CH" dirty="0" err="1"/>
              <a:t>Fifth</a:t>
            </a:r>
            <a:r>
              <a:rPr lang="fr-CH" dirty="0"/>
              <a:t> </a:t>
            </a:r>
            <a:r>
              <a:rPr lang="fr-CH" dirty="0" err="1"/>
              <a:t>level</a:t>
            </a:r>
            <a:endParaRPr kumimoji="0" lang="en-US" dirty="0"/>
          </a:p>
        </p:txBody>
      </p:sp>
      <p:sp>
        <p:nvSpPr>
          <p:cNvPr id="5" name="Date Placeholder 1"/>
          <p:cNvSpPr>
            <a:spLocks noGrp="1"/>
          </p:cNvSpPr>
          <p:nvPr>
            <p:ph type="dt" sz="half" idx="10"/>
          </p:nvPr>
        </p:nvSpPr>
        <p:spPr>
          <a:xfrm>
            <a:off x="3959113" y="6362378"/>
            <a:ext cx="2844800" cy="365125"/>
          </a:xfrm>
          <a:prstGeom prst="rect">
            <a:avLst/>
          </a:prstGeom>
        </p:spPr>
        <p:txBody>
          <a:bodyPr vert="horz" lIns="91440" tIns="45720" rIns="91440" bIns="45720" rtlCol="0" anchor="ctr"/>
          <a:lstStyle>
            <a:lvl1pPr algn="l">
              <a:defRPr sz="900">
                <a:solidFill>
                  <a:schemeClr val="bg1"/>
                </a:solidFill>
              </a:defRPr>
            </a:lvl1pPr>
          </a:lstStyle>
          <a:p>
            <a:fld id="{EFB858AE-8A2E-4032-B949-78135BE7D62A}" type="datetime1">
              <a:rPr lang="it-IT" smtClean="0"/>
              <a:t>22/05/2025</a:t>
            </a:fld>
            <a:endParaRPr lang="en-US" dirty="0"/>
          </a:p>
        </p:txBody>
      </p:sp>
      <p:sp>
        <p:nvSpPr>
          <p:cNvPr id="6" name="Footer Placeholder 2"/>
          <p:cNvSpPr>
            <a:spLocks noGrp="1"/>
          </p:cNvSpPr>
          <p:nvPr>
            <p:ph type="ftr" sz="quarter" idx="3"/>
          </p:nvPr>
        </p:nvSpPr>
        <p:spPr>
          <a:xfrm>
            <a:off x="6910341" y="6356351"/>
            <a:ext cx="3860800" cy="365125"/>
          </a:xfrm>
          <a:prstGeom prst="rect">
            <a:avLst/>
          </a:prstGeom>
        </p:spPr>
        <p:txBody>
          <a:bodyPr vert="horz" lIns="91440" tIns="45720" rIns="91440" bIns="45720" rtlCol="0" anchor="ctr"/>
          <a:lstStyle>
            <a:lvl1pPr algn="ctr">
              <a:defRPr sz="900">
                <a:solidFill>
                  <a:schemeClr val="bg1"/>
                </a:solidFill>
              </a:defRPr>
            </a:lvl1pPr>
          </a:lstStyle>
          <a:p>
            <a:r>
              <a:rPr lang="en-US"/>
              <a:t>Alessandra Pampaloni</a:t>
            </a:r>
            <a:endParaRPr lang="en-US" dirty="0"/>
          </a:p>
        </p:txBody>
      </p:sp>
      <p:sp>
        <p:nvSpPr>
          <p:cNvPr id="7" name="Slide Number Placeholder 3"/>
          <p:cNvSpPr>
            <a:spLocks noGrp="1"/>
          </p:cNvSpPr>
          <p:nvPr>
            <p:ph type="sldNum" sz="quarter" idx="4"/>
          </p:nvPr>
        </p:nvSpPr>
        <p:spPr>
          <a:xfrm>
            <a:off x="10913835" y="6356351"/>
            <a:ext cx="668565" cy="365125"/>
          </a:xfrm>
          <a:prstGeom prst="rect">
            <a:avLst/>
          </a:prstGeom>
        </p:spPr>
        <p:txBody>
          <a:bodyPr vert="horz" lIns="91440" tIns="45720" rIns="91440" bIns="45720" rtlCol="0" anchor="ctr"/>
          <a:lstStyle>
            <a:lvl1pPr algn="r">
              <a:defRPr sz="900">
                <a:solidFill>
                  <a:schemeClr val="bg1"/>
                </a:solidFill>
              </a:defRPr>
            </a:lvl1pPr>
          </a:lstStyle>
          <a:p>
            <a:fld id="{17918391-D411-FE40-AAD7-861AE5233E0E}" type="slidenum">
              <a:rPr lang="en-US" smtClean="0"/>
              <a:pPr/>
              <a:t>‹N›</a:t>
            </a:fld>
            <a:endParaRPr lang="en-US" dirty="0"/>
          </a:p>
        </p:txBody>
      </p:sp>
      <p:sp>
        <p:nvSpPr>
          <p:cNvPr id="8" name="Espace réservé du titre 8">
            <a:extLst>
              <a:ext uri="{FF2B5EF4-FFF2-40B4-BE49-F238E27FC236}">
                <a16:creationId xmlns:a16="http://schemas.microsoft.com/office/drawing/2014/main" id="{1723A2E6-26EF-743D-7384-33F40BAAD11B}"/>
              </a:ext>
            </a:extLst>
          </p:cNvPr>
          <p:cNvSpPr>
            <a:spLocks noGrp="1"/>
          </p:cNvSpPr>
          <p:nvPr>
            <p:ph type="title"/>
          </p:nvPr>
        </p:nvSpPr>
        <p:spPr>
          <a:xfrm>
            <a:off x="2136000" y="57990"/>
            <a:ext cx="7920000" cy="940443"/>
          </a:xfrm>
          <a:prstGeom prst="rect">
            <a:avLst/>
          </a:prstGeom>
        </p:spPr>
        <p:txBody>
          <a:bodyPr vert="horz" lIns="45720" rIns="45720" anchor="ctr">
            <a:normAutofit/>
          </a:bodyPr>
          <a:lstStyle/>
          <a:p>
            <a:r>
              <a:rPr kumimoji="0" lang="en-US" noProof="0" dirty="0"/>
              <a:t>Click to edit Master title style</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and columns comparison">
    <p:spTree>
      <p:nvGrpSpPr>
        <p:cNvPr id="1" name=""/>
        <p:cNvGrpSpPr/>
        <p:nvPr/>
      </p:nvGrpSpPr>
      <p:grpSpPr>
        <a:xfrm>
          <a:off x="0" y="0"/>
          <a:ext cx="0" cy="0"/>
          <a:chOff x="0" y="0"/>
          <a:chExt cx="0" cy="0"/>
        </a:xfrm>
      </p:grpSpPr>
      <p:sp>
        <p:nvSpPr>
          <p:cNvPr id="3" name="Espace réservé du texte 2"/>
          <p:cNvSpPr>
            <a:spLocks noGrp="1"/>
          </p:cNvSpPr>
          <p:nvPr>
            <p:ph type="body" idx="1"/>
          </p:nvPr>
        </p:nvSpPr>
        <p:spPr>
          <a:xfrm>
            <a:off x="609600" y="5101967"/>
            <a:ext cx="5386917" cy="838200"/>
          </a:xfrm>
        </p:spPr>
        <p:txBody>
          <a:bodyPr anchor="t"/>
          <a:lstStyle>
            <a:lvl1pPr marL="0" indent="0">
              <a:buNone/>
              <a:defRPr sz="2400" b="1">
                <a:solidFill>
                  <a:schemeClr val="tx1"/>
                </a:solidFill>
                <a:latin typeface="Calibri" panose="020F0502020204030204" pitchFamily="34" charset="0"/>
                <a:cs typeface="Calibri" panose="020F0502020204030204" pitchFamily="34" charset="0"/>
              </a:defRPr>
            </a:lvl1pPr>
            <a:lvl2pPr>
              <a:buNone/>
              <a:defRPr sz="2000" b="1"/>
            </a:lvl2pPr>
            <a:lvl3pPr>
              <a:buNone/>
              <a:defRPr sz="1800" b="1"/>
            </a:lvl3pPr>
            <a:lvl4pPr>
              <a:buNone/>
              <a:defRPr sz="1600" b="1"/>
            </a:lvl4pPr>
            <a:lvl5pPr>
              <a:buNone/>
              <a:defRPr sz="1600" b="1"/>
            </a:lvl5pPr>
          </a:lstStyle>
          <a:p>
            <a:pPr lvl="0" eaLnBrk="1" latinLnBrk="0" hangingPunct="1"/>
            <a:r>
              <a:rPr kumimoji="0" lang="fr-CH" dirty="0"/>
              <a:t>Click to </a:t>
            </a:r>
            <a:r>
              <a:rPr kumimoji="0" lang="fr-CH" dirty="0" err="1"/>
              <a:t>edit</a:t>
            </a:r>
            <a:r>
              <a:rPr kumimoji="0" lang="fr-CH" dirty="0"/>
              <a:t> Master </a:t>
            </a:r>
            <a:r>
              <a:rPr kumimoji="0" lang="fr-CH" dirty="0" err="1"/>
              <a:t>text</a:t>
            </a:r>
            <a:r>
              <a:rPr kumimoji="0" lang="fr-CH" dirty="0"/>
              <a:t> styles</a:t>
            </a:r>
          </a:p>
        </p:txBody>
      </p:sp>
      <p:sp>
        <p:nvSpPr>
          <p:cNvPr id="4" name="Espace réservé du texte 3"/>
          <p:cNvSpPr>
            <a:spLocks noGrp="1"/>
          </p:cNvSpPr>
          <p:nvPr>
            <p:ph type="body" sz="half" idx="3"/>
          </p:nvPr>
        </p:nvSpPr>
        <p:spPr>
          <a:xfrm>
            <a:off x="6193368" y="5101967"/>
            <a:ext cx="5389033" cy="838200"/>
          </a:xfrm>
        </p:spPr>
        <p:txBody>
          <a:bodyPr anchor="t"/>
          <a:lstStyle>
            <a:lvl1pPr marL="0" indent="0">
              <a:buNone/>
              <a:defRPr sz="2400" b="1">
                <a:solidFill>
                  <a:schemeClr val="tx1"/>
                </a:solidFill>
                <a:latin typeface="Calibri" panose="020F0502020204030204" pitchFamily="34" charset="0"/>
                <a:cs typeface="Calibri" panose="020F0502020204030204" pitchFamily="34" charset="0"/>
              </a:defRPr>
            </a:lvl1pPr>
            <a:lvl2pPr>
              <a:buNone/>
              <a:defRPr sz="2000" b="1"/>
            </a:lvl2pPr>
            <a:lvl3pPr>
              <a:buNone/>
              <a:defRPr sz="1800" b="1"/>
            </a:lvl3pPr>
            <a:lvl4pPr>
              <a:buNone/>
              <a:defRPr sz="1600" b="1"/>
            </a:lvl4pPr>
            <a:lvl5pPr>
              <a:buNone/>
              <a:defRPr sz="1600" b="1"/>
            </a:lvl5pPr>
          </a:lstStyle>
          <a:p>
            <a:pPr lvl="0" eaLnBrk="1" latinLnBrk="0" hangingPunct="1"/>
            <a:r>
              <a:rPr kumimoji="0" lang="fr-CH"/>
              <a:t>Click to edit Master text styles</a:t>
            </a:r>
          </a:p>
        </p:txBody>
      </p:sp>
      <p:sp>
        <p:nvSpPr>
          <p:cNvPr id="5" name="Espace réservé du contenu 4"/>
          <p:cNvSpPr>
            <a:spLocks noGrp="1"/>
          </p:cNvSpPr>
          <p:nvPr>
            <p:ph sz="quarter" idx="2"/>
          </p:nvPr>
        </p:nvSpPr>
        <p:spPr>
          <a:xfrm>
            <a:off x="609600" y="1114181"/>
            <a:ext cx="5386917" cy="3919260"/>
          </a:xfrm>
        </p:spPr>
        <p:txBody>
          <a:bodyPr/>
          <a:lstStyle>
            <a:lvl1pPr>
              <a:defRPr sz="2400"/>
            </a:lvl1pPr>
            <a:lvl2pPr>
              <a:defRPr sz="2000"/>
            </a:lvl2pPr>
            <a:lvl3pPr>
              <a:defRPr sz="1800"/>
            </a:lvl3pPr>
            <a:lvl4pPr>
              <a:defRPr sz="1600"/>
            </a:lvl4pPr>
            <a:lvl5pPr>
              <a:defRPr sz="1600"/>
            </a:lvl5pPr>
          </a:lstStyle>
          <a:p>
            <a:pPr lvl="0" eaLnBrk="1" latinLnBrk="0" hangingPunct="1"/>
            <a:r>
              <a:rPr lang="fr-CH"/>
              <a:t>Click to edit Master text styles</a:t>
            </a:r>
          </a:p>
          <a:p>
            <a:pPr lvl="1" eaLnBrk="1" latinLnBrk="0" hangingPunct="1"/>
            <a:r>
              <a:rPr lang="fr-CH"/>
              <a:t>Second level</a:t>
            </a:r>
          </a:p>
          <a:p>
            <a:pPr lvl="2" eaLnBrk="1" latinLnBrk="0" hangingPunct="1"/>
            <a:r>
              <a:rPr lang="fr-CH"/>
              <a:t>Third level</a:t>
            </a:r>
          </a:p>
          <a:p>
            <a:pPr lvl="3" eaLnBrk="1" latinLnBrk="0" hangingPunct="1"/>
            <a:r>
              <a:rPr lang="fr-CH"/>
              <a:t>Fourth level</a:t>
            </a:r>
          </a:p>
          <a:p>
            <a:pPr lvl="4" eaLnBrk="1" latinLnBrk="0" hangingPunct="1"/>
            <a:r>
              <a:rPr lang="fr-CH"/>
              <a:t>Fifth level</a:t>
            </a:r>
            <a:endParaRPr kumimoji="0" lang="en-US" dirty="0"/>
          </a:p>
        </p:txBody>
      </p:sp>
      <p:sp>
        <p:nvSpPr>
          <p:cNvPr id="6" name="Espace réservé du contenu 5"/>
          <p:cNvSpPr>
            <a:spLocks noGrp="1"/>
          </p:cNvSpPr>
          <p:nvPr>
            <p:ph sz="quarter" idx="4"/>
          </p:nvPr>
        </p:nvSpPr>
        <p:spPr>
          <a:xfrm>
            <a:off x="6193368" y="1121688"/>
            <a:ext cx="5389033" cy="3919260"/>
          </a:xfrm>
        </p:spPr>
        <p:txBody>
          <a:bodyPr/>
          <a:lstStyle>
            <a:lvl1pPr>
              <a:defRPr sz="2400"/>
            </a:lvl1pPr>
            <a:lvl2pPr>
              <a:defRPr sz="2000"/>
            </a:lvl2pPr>
            <a:lvl3pPr>
              <a:defRPr sz="1800"/>
            </a:lvl3pPr>
            <a:lvl4pPr>
              <a:defRPr sz="1600"/>
            </a:lvl4pPr>
            <a:lvl5pPr>
              <a:defRPr sz="1600"/>
            </a:lvl5pPr>
          </a:lstStyle>
          <a:p>
            <a:pPr lvl="0" eaLnBrk="1" latinLnBrk="0" hangingPunct="1"/>
            <a:r>
              <a:rPr lang="fr-CH"/>
              <a:t>Click to edit Master text styles</a:t>
            </a:r>
          </a:p>
          <a:p>
            <a:pPr lvl="1" eaLnBrk="1" latinLnBrk="0" hangingPunct="1"/>
            <a:r>
              <a:rPr lang="fr-CH"/>
              <a:t>Second level</a:t>
            </a:r>
          </a:p>
          <a:p>
            <a:pPr lvl="2" eaLnBrk="1" latinLnBrk="0" hangingPunct="1"/>
            <a:r>
              <a:rPr lang="fr-CH"/>
              <a:t>Third level</a:t>
            </a:r>
          </a:p>
          <a:p>
            <a:pPr lvl="3" eaLnBrk="1" latinLnBrk="0" hangingPunct="1"/>
            <a:r>
              <a:rPr lang="fr-CH"/>
              <a:t>Fourth level</a:t>
            </a:r>
          </a:p>
          <a:p>
            <a:pPr lvl="4" eaLnBrk="1" latinLnBrk="0" hangingPunct="1"/>
            <a:r>
              <a:rPr lang="fr-CH"/>
              <a:t>Fifth level</a:t>
            </a:r>
            <a:endParaRPr kumimoji="0" lang="en-US"/>
          </a:p>
        </p:txBody>
      </p:sp>
      <p:sp>
        <p:nvSpPr>
          <p:cNvPr id="7" name="Date Placeholder 1"/>
          <p:cNvSpPr>
            <a:spLocks noGrp="1"/>
          </p:cNvSpPr>
          <p:nvPr>
            <p:ph type="dt" sz="half" idx="10"/>
          </p:nvPr>
        </p:nvSpPr>
        <p:spPr>
          <a:xfrm>
            <a:off x="3959113" y="6362378"/>
            <a:ext cx="28448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D025227B-13C6-4276-A436-E5685A94683A}" type="datetime1">
              <a:rPr lang="it-IT" smtClean="0"/>
              <a:t>22/05/2025</a:t>
            </a:fld>
            <a:endParaRPr lang="en-US" dirty="0"/>
          </a:p>
        </p:txBody>
      </p:sp>
      <p:sp>
        <p:nvSpPr>
          <p:cNvPr id="8" name="Footer Placeholder 2"/>
          <p:cNvSpPr>
            <a:spLocks noGrp="1"/>
          </p:cNvSpPr>
          <p:nvPr>
            <p:ph type="ftr" sz="quarter" idx="11"/>
          </p:nvPr>
        </p:nvSpPr>
        <p:spPr>
          <a:xfrm>
            <a:off x="6910341" y="6356351"/>
            <a:ext cx="38608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r>
              <a:rPr lang="en-US"/>
              <a:t>Alessandra Pampaloni</a:t>
            </a:r>
            <a:endParaRPr lang="en-US" dirty="0"/>
          </a:p>
        </p:txBody>
      </p:sp>
      <p:sp>
        <p:nvSpPr>
          <p:cNvPr id="9" name="Slide Number Placeholder 3"/>
          <p:cNvSpPr>
            <a:spLocks noGrp="1"/>
          </p:cNvSpPr>
          <p:nvPr>
            <p:ph type="sldNum" sz="quarter" idx="12"/>
          </p:nvPr>
        </p:nvSpPr>
        <p:spPr>
          <a:xfrm>
            <a:off x="10913835" y="6356351"/>
            <a:ext cx="668565"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17918391-D411-FE40-AAD7-861AE5233E0E}" type="slidenum">
              <a:rPr lang="en-US" smtClean="0"/>
              <a:pPr/>
              <a:t>‹N›</a:t>
            </a:fld>
            <a:endParaRPr lang="en-US" dirty="0"/>
          </a:p>
        </p:txBody>
      </p:sp>
      <p:sp>
        <p:nvSpPr>
          <p:cNvPr id="10" name="Espace réservé du titre 8">
            <a:extLst>
              <a:ext uri="{FF2B5EF4-FFF2-40B4-BE49-F238E27FC236}">
                <a16:creationId xmlns:a16="http://schemas.microsoft.com/office/drawing/2014/main" id="{A879C7A8-ABCD-8D44-8FDB-8720DE2E950C}"/>
              </a:ext>
            </a:extLst>
          </p:cNvPr>
          <p:cNvSpPr>
            <a:spLocks noGrp="1"/>
          </p:cNvSpPr>
          <p:nvPr>
            <p:ph type="title"/>
          </p:nvPr>
        </p:nvSpPr>
        <p:spPr>
          <a:xfrm>
            <a:off x="2136000" y="57990"/>
            <a:ext cx="7920000" cy="940443"/>
          </a:xfrm>
          <a:prstGeom prst="rect">
            <a:avLst/>
          </a:prstGeom>
        </p:spPr>
        <p:txBody>
          <a:bodyPr vert="horz" lIns="45720" rIns="45720" anchor="ctr">
            <a:normAutofit/>
          </a:bodyPr>
          <a:lstStyle/>
          <a:p>
            <a:r>
              <a:rPr kumimoji="0" lang="en-US" noProof="0" dirty="0"/>
              <a:t>Click to edit Master title style</a:t>
            </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Empty">
    <p:spTree>
      <p:nvGrpSpPr>
        <p:cNvPr id="1" name=""/>
        <p:cNvGrpSpPr/>
        <p:nvPr/>
      </p:nvGrpSpPr>
      <p:grpSpPr>
        <a:xfrm>
          <a:off x="0" y="0"/>
          <a:ext cx="0" cy="0"/>
          <a:chOff x="0" y="0"/>
          <a:chExt cx="0" cy="0"/>
        </a:xfrm>
      </p:grpSpPr>
      <p:pic>
        <p:nvPicPr>
          <p:cNvPr id="12" name="Picture 12">
            <a:extLst>
              <a:ext uri="{FF2B5EF4-FFF2-40B4-BE49-F238E27FC236}">
                <a16:creationId xmlns:a16="http://schemas.microsoft.com/office/drawing/2014/main" id="{F3722E4B-E177-7495-EB33-3E4BA16A249D}"/>
              </a:ext>
            </a:extLst>
          </p:cNvPr>
          <p:cNvPicPr>
            <a:picLocks noChangeAspect="1"/>
          </p:cNvPicPr>
          <p:nvPr userDrawn="1"/>
        </p:nvPicPr>
        <p:blipFill>
          <a:blip r:embed="rId2">
            <a:clrChange>
              <a:clrFrom>
                <a:srgbClr val="FFFFFF"/>
              </a:clrFrom>
              <a:clrTo>
                <a:srgbClr val="FFFFFF">
                  <a:alpha val="0"/>
                </a:srgbClr>
              </a:clrTo>
            </a:clrChange>
          </a:blip>
          <a:srcRect l="1" t="-1" r="20947" b="31384"/>
          <a:stretch/>
        </p:blipFill>
        <p:spPr>
          <a:xfrm>
            <a:off x="5771055" y="747408"/>
            <a:ext cx="6426487" cy="5498221"/>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3.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2.png"/><Relationship Id="rId5" Type="http://schemas.openxmlformats.org/officeDocument/2006/relationships/slideLayout" Target="../slideLayouts/slideLayout5.xml"/><Relationship Id="rId10" Type="http://schemas.openxmlformats.org/officeDocument/2006/relationships/image" Target="../media/image1.emf"/><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CCCA24CF-D850-46CC-9A23-2D11D001C93C}"/>
              </a:ext>
            </a:extLst>
          </p:cNvPr>
          <p:cNvSpPr/>
          <p:nvPr userDrawn="1"/>
        </p:nvSpPr>
        <p:spPr>
          <a:xfrm>
            <a:off x="0" y="6246000"/>
            <a:ext cx="12204000" cy="612000"/>
          </a:xfrm>
          <a:prstGeom prst="rect">
            <a:avLst/>
          </a:prstGeom>
          <a:solidFill>
            <a:schemeClr val="tx2"/>
          </a:solidFill>
          <a:ln>
            <a:solidFill>
              <a:srgbClr val="0055A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sz="1800" dirty="0">
              <a:solidFill>
                <a:schemeClr val="bg1"/>
              </a:solidFill>
              <a:latin typeface="Calibri" panose="020F0502020204030204" pitchFamily="34" charset="0"/>
              <a:cs typeface="Calibri" panose="020F0502020204030204" pitchFamily="34" charset="0"/>
            </a:endParaRPr>
          </a:p>
        </p:txBody>
      </p:sp>
      <p:sp>
        <p:nvSpPr>
          <p:cNvPr id="9" name="Espace réservé du titre 8"/>
          <p:cNvSpPr>
            <a:spLocks noGrp="1"/>
          </p:cNvSpPr>
          <p:nvPr>
            <p:ph type="title"/>
          </p:nvPr>
        </p:nvSpPr>
        <p:spPr>
          <a:xfrm>
            <a:off x="2136000" y="57990"/>
            <a:ext cx="7920000" cy="940443"/>
          </a:xfrm>
          <a:prstGeom prst="rect">
            <a:avLst/>
          </a:prstGeom>
        </p:spPr>
        <p:txBody>
          <a:bodyPr vert="horz" lIns="45720" rIns="45720" anchor="ctr">
            <a:normAutofit/>
          </a:bodyPr>
          <a:lstStyle/>
          <a:p>
            <a:r>
              <a:rPr kumimoji="0" lang="en-US" noProof="0" dirty="0"/>
              <a:t>Click to edit Master title style</a:t>
            </a:r>
          </a:p>
        </p:txBody>
      </p:sp>
      <p:sp>
        <p:nvSpPr>
          <p:cNvPr id="30" name="Espace réservé du texte 29"/>
          <p:cNvSpPr>
            <a:spLocks noGrp="1"/>
          </p:cNvSpPr>
          <p:nvPr>
            <p:ph type="body" idx="1"/>
          </p:nvPr>
        </p:nvSpPr>
        <p:spPr>
          <a:xfrm>
            <a:off x="613261" y="1179638"/>
            <a:ext cx="10969139" cy="4658004"/>
          </a:xfrm>
          <a:prstGeom prst="rect">
            <a:avLst/>
          </a:prstGeom>
        </p:spPr>
        <p:txBody>
          <a:bodyPr vert="horz">
            <a:normAutofit/>
          </a:bodyPr>
          <a:lstStyle/>
          <a:p>
            <a:pPr lvl="0" eaLnBrk="1" latinLnBrk="0" hangingPunct="1"/>
            <a:r>
              <a:rPr lang="en-US" noProof="0" dirty="0"/>
              <a:t>Click to edit Master text styles</a:t>
            </a:r>
          </a:p>
          <a:p>
            <a:pPr lvl="1" eaLnBrk="1" latinLnBrk="0" hangingPunct="1"/>
            <a:r>
              <a:rPr lang="en-US" noProof="0" dirty="0"/>
              <a:t>Second level</a:t>
            </a:r>
          </a:p>
          <a:p>
            <a:pPr lvl="2" eaLnBrk="1" latinLnBrk="0" hangingPunct="1"/>
            <a:r>
              <a:rPr lang="en-US" noProof="0" dirty="0"/>
              <a:t>Third level</a:t>
            </a:r>
          </a:p>
          <a:p>
            <a:pPr lvl="3" eaLnBrk="1" latinLnBrk="0" hangingPunct="1"/>
            <a:r>
              <a:rPr lang="en-US" noProof="0" dirty="0"/>
              <a:t>Fourth level</a:t>
            </a:r>
          </a:p>
          <a:p>
            <a:pPr lvl="4" eaLnBrk="1" latinLnBrk="0" hangingPunct="1"/>
            <a:r>
              <a:rPr lang="en-US" noProof="0" dirty="0"/>
              <a:t>Fifth level</a:t>
            </a:r>
          </a:p>
          <a:p>
            <a:pPr lvl="4" eaLnBrk="1" latinLnBrk="0" hangingPunct="1"/>
            <a:endParaRPr kumimoji="0" lang="en-US" noProof="0" dirty="0"/>
          </a:p>
        </p:txBody>
      </p:sp>
      <p:sp>
        <p:nvSpPr>
          <p:cNvPr id="2" name="Date Placeholder 1"/>
          <p:cNvSpPr>
            <a:spLocks noGrp="1"/>
          </p:cNvSpPr>
          <p:nvPr>
            <p:ph type="dt" sz="half" idx="2"/>
          </p:nvPr>
        </p:nvSpPr>
        <p:spPr>
          <a:xfrm>
            <a:off x="3959113" y="6369438"/>
            <a:ext cx="2844800" cy="365125"/>
          </a:xfrm>
          <a:prstGeom prst="rect">
            <a:avLst/>
          </a:prstGeom>
        </p:spPr>
        <p:txBody>
          <a:bodyPr vert="horz" lIns="91440" tIns="45720" rIns="91440" bIns="45720" rtlCol="0" anchor="ctr"/>
          <a:lstStyle>
            <a:lvl1pPr algn="l">
              <a:defRPr sz="1000">
                <a:solidFill>
                  <a:schemeClr val="bg1"/>
                </a:solidFill>
                <a:latin typeface="Calibri" panose="020F0502020204030204" pitchFamily="34" charset="0"/>
                <a:cs typeface="Calibri" panose="020F0502020204030204" pitchFamily="34" charset="0"/>
              </a:defRPr>
            </a:lvl1pPr>
          </a:lstStyle>
          <a:p>
            <a:fld id="{96FA7EFA-085C-4338-AE7F-656BD0A4515C}" type="datetime1">
              <a:rPr lang="it-IT" smtClean="0"/>
              <a:t>22/05/2025</a:t>
            </a:fld>
            <a:endParaRPr lang="en-US" dirty="0"/>
          </a:p>
        </p:txBody>
      </p:sp>
      <p:sp>
        <p:nvSpPr>
          <p:cNvPr id="3" name="Footer Placeholder 2"/>
          <p:cNvSpPr>
            <a:spLocks noGrp="1"/>
          </p:cNvSpPr>
          <p:nvPr>
            <p:ph type="ftr" sz="quarter" idx="3"/>
          </p:nvPr>
        </p:nvSpPr>
        <p:spPr>
          <a:xfrm>
            <a:off x="6910341" y="6369438"/>
            <a:ext cx="3860800" cy="365125"/>
          </a:xfrm>
          <a:prstGeom prst="rect">
            <a:avLst/>
          </a:prstGeom>
        </p:spPr>
        <p:txBody>
          <a:bodyPr vert="horz" lIns="91440" tIns="45720" rIns="91440" bIns="45720" rtlCol="0" anchor="ctr"/>
          <a:lstStyle>
            <a:lvl1pPr algn="ctr">
              <a:defRPr sz="1000">
                <a:solidFill>
                  <a:schemeClr val="bg1"/>
                </a:solidFill>
                <a:latin typeface="Calibri" panose="020F0502020204030204" pitchFamily="34" charset="0"/>
                <a:cs typeface="Calibri" panose="020F0502020204030204" pitchFamily="34" charset="0"/>
              </a:defRPr>
            </a:lvl1pPr>
          </a:lstStyle>
          <a:p>
            <a:r>
              <a:rPr lang="en-US" dirty="0"/>
              <a:t>Alessandra Pampaloni</a:t>
            </a:r>
          </a:p>
        </p:txBody>
      </p:sp>
      <p:sp>
        <p:nvSpPr>
          <p:cNvPr id="4" name="Slide Number Placeholder 3"/>
          <p:cNvSpPr>
            <a:spLocks noGrp="1"/>
          </p:cNvSpPr>
          <p:nvPr>
            <p:ph type="sldNum" sz="quarter" idx="4"/>
          </p:nvPr>
        </p:nvSpPr>
        <p:spPr>
          <a:xfrm>
            <a:off x="10913835" y="6369438"/>
            <a:ext cx="668565" cy="365125"/>
          </a:xfrm>
          <a:prstGeom prst="rect">
            <a:avLst/>
          </a:prstGeom>
        </p:spPr>
        <p:txBody>
          <a:bodyPr vert="horz" lIns="91440" tIns="45720" rIns="91440" bIns="45720" rtlCol="0" anchor="ctr"/>
          <a:lstStyle>
            <a:lvl1pPr algn="r">
              <a:defRPr sz="1000">
                <a:solidFill>
                  <a:schemeClr val="bg1"/>
                </a:solidFill>
                <a:latin typeface="Calibri" panose="020F0502020204030204" pitchFamily="34" charset="0"/>
                <a:cs typeface="Calibri" panose="020F0502020204030204" pitchFamily="34" charset="0"/>
              </a:defRPr>
            </a:lvl1pPr>
          </a:lstStyle>
          <a:p>
            <a:fld id="{17918391-D411-FE40-AAD7-861AE5233E0E}" type="slidenum">
              <a:rPr lang="en-US" smtClean="0"/>
              <a:pPr/>
              <a:t>‹N›</a:t>
            </a:fld>
            <a:endParaRPr lang="en-US" dirty="0"/>
          </a:p>
        </p:txBody>
      </p:sp>
      <p:pic>
        <p:nvPicPr>
          <p:cNvPr id="5" name="Picture 4">
            <a:extLst>
              <a:ext uri="{FF2B5EF4-FFF2-40B4-BE49-F238E27FC236}">
                <a16:creationId xmlns:a16="http://schemas.microsoft.com/office/drawing/2014/main" id="{58BD85A3-89B1-F116-78D1-C8DC51F0E116}"/>
              </a:ext>
            </a:extLst>
          </p:cNvPr>
          <p:cNvPicPr>
            <a:picLocks noChangeAspect="1"/>
          </p:cNvPicPr>
          <p:nvPr userDrawn="1"/>
        </p:nvPicPr>
        <p:blipFill rotWithShape="1">
          <a:blip r:embed="rId10"/>
          <a:srcRect l="14754" r="13745" b="39395"/>
          <a:stretch/>
        </p:blipFill>
        <p:spPr bwMode="auto">
          <a:xfrm>
            <a:off x="0" y="6246000"/>
            <a:ext cx="628183" cy="612000"/>
          </a:xfrm>
          <a:prstGeom prst="rect">
            <a:avLst/>
          </a:prstGeom>
          <a:noFill/>
        </p:spPr>
      </p:pic>
      <p:pic>
        <p:nvPicPr>
          <p:cNvPr id="7" name="Picture 6">
            <a:extLst>
              <a:ext uri="{FF2B5EF4-FFF2-40B4-BE49-F238E27FC236}">
                <a16:creationId xmlns:a16="http://schemas.microsoft.com/office/drawing/2014/main" id="{91174398-12D9-0524-5F74-22ED74F7D934}"/>
              </a:ext>
            </a:extLst>
          </p:cNvPr>
          <p:cNvPicPr>
            <a:picLocks noChangeAspect="1"/>
          </p:cNvPicPr>
          <p:nvPr userDrawn="1"/>
        </p:nvPicPr>
        <p:blipFill rotWithShape="1">
          <a:blip r:embed="rId10"/>
          <a:srcRect t="62024"/>
          <a:stretch/>
        </p:blipFill>
        <p:spPr bwMode="auto">
          <a:xfrm>
            <a:off x="780685" y="6372000"/>
            <a:ext cx="824761" cy="360000"/>
          </a:xfrm>
          <a:prstGeom prst="rect">
            <a:avLst/>
          </a:prstGeom>
          <a:noFill/>
        </p:spPr>
      </p:pic>
      <p:cxnSp>
        <p:nvCxnSpPr>
          <p:cNvPr id="13" name="Straight Connector 12">
            <a:extLst>
              <a:ext uri="{FF2B5EF4-FFF2-40B4-BE49-F238E27FC236}">
                <a16:creationId xmlns:a16="http://schemas.microsoft.com/office/drawing/2014/main" id="{03E2B55D-66EE-56DB-491B-E2224C495880}"/>
              </a:ext>
            </a:extLst>
          </p:cNvPr>
          <p:cNvCxnSpPr/>
          <p:nvPr userDrawn="1"/>
        </p:nvCxnSpPr>
        <p:spPr>
          <a:xfrm>
            <a:off x="704434" y="6241235"/>
            <a:ext cx="0" cy="630000"/>
          </a:xfrm>
          <a:prstGeom prst="line">
            <a:avLst/>
          </a:prstGeom>
          <a:ln w="9525">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23" name="Picture 22">
            <a:extLst>
              <a:ext uri="{FF2B5EF4-FFF2-40B4-BE49-F238E27FC236}">
                <a16:creationId xmlns:a16="http://schemas.microsoft.com/office/drawing/2014/main" id="{647A8552-712F-F458-AB17-1A53BBD8326E}"/>
              </a:ext>
            </a:extLst>
          </p:cNvPr>
          <p:cNvPicPr>
            <a:picLocks noChangeAspect="1"/>
          </p:cNvPicPr>
          <p:nvPr userDrawn="1"/>
        </p:nvPicPr>
        <p:blipFill>
          <a:blip r:embed="rId11"/>
          <a:stretch>
            <a:fillRect/>
          </a:stretch>
        </p:blipFill>
        <p:spPr>
          <a:xfrm>
            <a:off x="64193" y="60211"/>
            <a:ext cx="1486216" cy="936000"/>
          </a:xfrm>
          <a:prstGeom prst="rect">
            <a:avLst/>
          </a:prstGeom>
        </p:spPr>
      </p:pic>
      <p:pic>
        <p:nvPicPr>
          <p:cNvPr id="24" name="Picture 23">
            <a:extLst>
              <a:ext uri="{FF2B5EF4-FFF2-40B4-BE49-F238E27FC236}">
                <a16:creationId xmlns:a16="http://schemas.microsoft.com/office/drawing/2014/main" id="{A9174017-F067-95B4-D675-9A22D1D39404}"/>
              </a:ext>
            </a:extLst>
          </p:cNvPr>
          <p:cNvPicPr>
            <a:picLocks noChangeAspect="1"/>
          </p:cNvPicPr>
          <p:nvPr userDrawn="1"/>
        </p:nvPicPr>
        <p:blipFill>
          <a:blip r:embed="rId12"/>
          <a:stretch>
            <a:fillRect/>
          </a:stretch>
        </p:blipFill>
        <p:spPr>
          <a:xfrm>
            <a:off x="11183782" y="60211"/>
            <a:ext cx="942367" cy="936000"/>
          </a:xfrm>
          <a:prstGeom prst="rect">
            <a:avLst/>
          </a:prstGeom>
        </p:spPr>
      </p:pic>
    </p:spTree>
  </p:cSld>
  <p:clrMap bg1="lt1" tx1="dk1" bg2="lt2" tx2="dk2" accent1="accent1" accent2="accent2" accent3="accent3" accent4="accent4" accent5="accent5" accent6="accent6" hlink="hlink" folHlink="folHlink"/>
  <p:sldLayoutIdLst>
    <p:sldLayoutId id="2147483661" r:id="rId1"/>
    <p:sldLayoutId id="2147483676" r:id="rId2"/>
    <p:sldLayoutId id="2147483662" r:id="rId3"/>
    <p:sldLayoutId id="2147483663" r:id="rId4"/>
    <p:sldLayoutId id="2147483666" r:id="rId5"/>
    <p:sldLayoutId id="2147483664" r:id="rId6"/>
    <p:sldLayoutId id="2147483665" r:id="rId7"/>
    <p:sldLayoutId id="2147483667" r:id="rId8"/>
  </p:sldLayoutIdLst>
  <p:hf hdr="0"/>
  <p:txStyles>
    <p:titleStyle>
      <a:lvl1pPr algn="ctr" rtl="0" eaLnBrk="1" latinLnBrk="0" hangingPunct="1">
        <a:spcBef>
          <a:spcPct val="0"/>
        </a:spcBef>
        <a:buNone/>
        <a:defRPr kumimoji="0" sz="4600" kern="1200">
          <a:solidFill>
            <a:schemeClr val="tx1"/>
          </a:solidFill>
          <a:latin typeface="Calibri" panose="020F0502020204030204" pitchFamily="34" charset="0"/>
          <a:ea typeface="+mj-ea"/>
          <a:cs typeface="Calibri" panose="020F0502020204030204" pitchFamily="34" charset="0"/>
        </a:defRPr>
      </a:lvl1pPr>
    </p:titleStyle>
    <p:bodyStyle>
      <a:lvl1pPr marL="493776" indent="-457200" algn="l" rtl="0" eaLnBrk="1" latinLnBrk="0" hangingPunct="1">
        <a:spcBef>
          <a:spcPct val="20000"/>
        </a:spcBef>
        <a:buClr>
          <a:schemeClr val="tx1"/>
        </a:buClr>
        <a:buSzPct val="80000"/>
        <a:buFont typeface="Arial"/>
        <a:buChar char="•"/>
        <a:defRPr kumimoji="0" sz="3000" kern="1200">
          <a:solidFill>
            <a:schemeClr val="tx1"/>
          </a:solidFill>
          <a:latin typeface="Calibri" panose="020F0502020204030204" pitchFamily="34" charset="0"/>
          <a:ea typeface="+mn-ea"/>
          <a:cs typeface="Calibri" panose="020F0502020204030204" pitchFamily="34" charset="0"/>
        </a:defRPr>
      </a:lvl1pPr>
      <a:lvl2pPr marL="905256" indent="-457200" algn="l" rtl="0" eaLnBrk="1" latinLnBrk="0" hangingPunct="1">
        <a:spcBef>
          <a:spcPct val="20000"/>
        </a:spcBef>
        <a:buClr>
          <a:schemeClr val="tx1"/>
        </a:buClr>
        <a:buSzPct val="90000"/>
        <a:buFont typeface="Arial"/>
        <a:buChar char="•"/>
        <a:defRPr kumimoji="0" sz="2600" kern="1200">
          <a:solidFill>
            <a:schemeClr val="tx1"/>
          </a:solidFill>
          <a:latin typeface="Calibri" panose="020F0502020204030204" pitchFamily="34" charset="0"/>
          <a:ea typeface="+mn-ea"/>
          <a:cs typeface="Calibri" panose="020F0502020204030204" pitchFamily="34" charset="0"/>
        </a:defRPr>
      </a:lvl2pPr>
      <a:lvl3pPr marL="1092708" indent="-342900" algn="l" rtl="0" eaLnBrk="1" latinLnBrk="0" hangingPunct="1">
        <a:spcBef>
          <a:spcPct val="20000"/>
        </a:spcBef>
        <a:buClr>
          <a:schemeClr val="tx1"/>
        </a:buClr>
        <a:buSzPct val="85000"/>
        <a:buFont typeface="Arial"/>
        <a:buChar char="•"/>
        <a:defRPr kumimoji="0" sz="2400" kern="1200">
          <a:solidFill>
            <a:schemeClr val="tx1"/>
          </a:solidFill>
          <a:latin typeface="Calibri" panose="020F0502020204030204" pitchFamily="34" charset="0"/>
          <a:ea typeface="+mn-ea"/>
          <a:cs typeface="Calibri" panose="020F0502020204030204" pitchFamily="34" charset="0"/>
        </a:defRPr>
      </a:lvl3pPr>
      <a:lvl4pPr marL="1385316" indent="-342900" algn="l" rtl="0" eaLnBrk="1" latinLnBrk="0" hangingPunct="1">
        <a:spcBef>
          <a:spcPct val="20000"/>
        </a:spcBef>
        <a:buClr>
          <a:schemeClr val="tx1"/>
        </a:buClr>
        <a:buSzPct val="90000"/>
        <a:buFont typeface="Arial"/>
        <a:buChar char="•"/>
        <a:defRPr kumimoji="0" sz="2000" kern="1200">
          <a:solidFill>
            <a:schemeClr val="tx1"/>
          </a:solidFill>
          <a:latin typeface="Calibri" panose="020F0502020204030204" pitchFamily="34" charset="0"/>
          <a:ea typeface="+mn-ea"/>
          <a:cs typeface="Calibri" panose="020F0502020204030204" pitchFamily="34" charset="0"/>
        </a:defRPr>
      </a:lvl4pPr>
      <a:lvl5pPr marL="1650492" indent="-342900" algn="l" rtl="0" eaLnBrk="1" latinLnBrk="0" hangingPunct="1">
        <a:spcBef>
          <a:spcPct val="20000"/>
        </a:spcBef>
        <a:buClr>
          <a:schemeClr val="tx1"/>
        </a:buClr>
        <a:buSzPct val="100000"/>
        <a:buFont typeface="Arial"/>
        <a:buChar char="•"/>
        <a:defRPr kumimoji="0" sz="2000" kern="1200">
          <a:solidFill>
            <a:schemeClr val="tx1"/>
          </a:solidFill>
          <a:latin typeface="Calibri" panose="020F0502020204030204" pitchFamily="34" charset="0"/>
          <a:ea typeface="+mn-ea"/>
          <a:cs typeface="Calibri" panose="020F0502020204030204" pitchFamily="34" charset="0"/>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8.xml"/></Relationships>
</file>

<file path=ppt/slides/_rels/slide10.xml.rels><?xml version="1.0" encoding="UTF-8" standalone="yes"?>
<Relationships xmlns="http://schemas.openxmlformats.org/package/2006/relationships"><Relationship Id="rId8" Type="http://schemas.openxmlformats.org/officeDocument/2006/relationships/image" Target="../media/image36.jpeg"/><Relationship Id="rId3" Type="http://schemas.openxmlformats.org/officeDocument/2006/relationships/image" Target="../media/image31.png"/><Relationship Id="rId7" Type="http://schemas.openxmlformats.org/officeDocument/2006/relationships/image" Target="../media/image35.jpeg"/><Relationship Id="rId2" Type="http://schemas.openxmlformats.org/officeDocument/2006/relationships/notesSlide" Target="../notesSlides/notesSlide10.xml"/><Relationship Id="rId1" Type="http://schemas.openxmlformats.org/officeDocument/2006/relationships/slideLayout" Target="../slideLayouts/slideLayout3.xml"/><Relationship Id="rId6" Type="http://schemas.openxmlformats.org/officeDocument/2006/relationships/image" Target="../media/image34.jpeg"/><Relationship Id="rId5" Type="http://schemas.openxmlformats.org/officeDocument/2006/relationships/image" Target="../media/image33.jpeg"/><Relationship Id="rId4" Type="http://schemas.openxmlformats.org/officeDocument/2006/relationships/image" Target="../media/image32.jpeg"/></Relationships>
</file>

<file path=ppt/slides/_rels/slide11.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4.xml"/><Relationship Id="rId1" Type="http://schemas.openxmlformats.org/officeDocument/2006/relationships/slideLayout" Target="../slideLayouts/slideLayout3.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jpeg"/></Relationships>
</file>

<file path=ppt/slides/_rels/slide5.xml.rels><?xml version="1.0" encoding="UTF-8" standalone="yes"?>
<Relationships xmlns="http://schemas.openxmlformats.org/package/2006/relationships"><Relationship Id="rId3" Type="http://schemas.openxmlformats.org/officeDocument/2006/relationships/image" Target="../media/image11.png"/><Relationship Id="rId7" Type="http://schemas.openxmlformats.org/officeDocument/2006/relationships/image" Target="../media/image15.png"/><Relationship Id="rId2" Type="http://schemas.openxmlformats.org/officeDocument/2006/relationships/notesSlide" Target="../notesSlides/notesSlide5.xml"/><Relationship Id="rId1" Type="http://schemas.openxmlformats.org/officeDocument/2006/relationships/slideLayout" Target="../slideLayouts/slideLayout3.xml"/><Relationship Id="rId6" Type="http://schemas.openxmlformats.org/officeDocument/2006/relationships/image" Target="../media/image14.svg"/><Relationship Id="rId5" Type="http://schemas.openxmlformats.org/officeDocument/2006/relationships/image" Target="../media/image13.png"/><Relationship Id="rId4" Type="http://schemas.openxmlformats.org/officeDocument/2006/relationships/image" Target="../media/image12.svg"/></Relationships>
</file>

<file path=ppt/slides/_rels/slide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6.xml"/><Relationship Id="rId1" Type="http://schemas.openxmlformats.org/officeDocument/2006/relationships/slideLayout" Target="../slideLayouts/slideLayout3.xml"/><Relationship Id="rId5" Type="http://schemas.openxmlformats.org/officeDocument/2006/relationships/image" Target="../media/image18.jpeg"/><Relationship Id="rId4" Type="http://schemas.openxmlformats.org/officeDocument/2006/relationships/image" Target="../media/image17.png"/></Relationships>
</file>

<file path=ppt/slides/_rels/slide7.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7.xml"/><Relationship Id="rId1" Type="http://schemas.openxmlformats.org/officeDocument/2006/relationships/slideLayout" Target="../slideLayouts/slideLayout3.xml"/><Relationship Id="rId6" Type="http://schemas.openxmlformats.org/officeDocument/2006/relationships/image" Target="../media/image22.jpeg"/><Relationship Id="rId5" Type="http://schemas.openxmlformats.org/officeDocument/2006/relationships/image" Target="../media/image21.jpeg"/><Relationship Id="rId4" Type="http://schemas.openxmlformats.org/officeDocument/2006/relationships/image" Target="../media/image20.jpeg"/></Relationships>
</file>

<file path=ppt/slides/_rels/slide8.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8.xml"/><Relationship Id="rId1" Type="http://schemas.openxmlformats.org/officeDocument/2006/relationships/slideLayout" Target="../slideLayouts/slideLayout3.xml"/><Relationship Id="rId6" Type="http://schemas.openxmlformats.org/officeDocument/2006/relationships/image" Target="../media/image26.png"/><Relationship Id="rId5" Type="http://schemas.openxmlformats.org/officeDocument/2006/relationships/image" Target="../media/image25.png"/><Relationship Id="rId4" Type="http://schemas.openxmlformats.org/officeDocument/2006/relationships/image" Target="../media/image24.png"/></Relationships>
</file>

<file path=ppt/slides/_rels/slide9.xml.rels><?xml version="1.0" encoding="UTF-8" standalone="yes"?>
<Relationships xmlns="http://schemas.openxmlformats.org/package/2006/relationships"><Relationship Id="rId3" Type="http://schemas.openxmlformats.org/officeDocument/2006/relationships/image" Target="../media/image27.jpg"/><Relationship Id="rId2" Type="http://schemas.openxmlformats.org/officeDocument/2006/relationships/notesSlide" Target="../notesSlides/notesSlide9.xml"/><Relationship Id="rId1" Type="http://schemas.openxmlformats.org/officeDocument/2006/relationships/slideLayout" Target="../slideLayouts/slideLayout3.xml"/><Relationship Id="rId6" Type="http://schemas.openxmlformats.org/officeDocument/2006/relationships/image" Target="../media/image30.png"/><Relationship Id="rId5" Type="http://schemas.openxmlformats.org/officeDocument/2006/relationships/image" Target="../media/image29.jpeg"/><Relationship Id="rId4" Type="http://schemas.openxmlformats.org/officeDocument/2006/relationships/image" Target="../media/image2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data 1">
            <a:extLst>
              <a:ext uri="{FF2B5EF4-FFF2-40B4-BE49-F238E27FC236}">
                <a16:creationId xmlns:a16="http://schemas.microsoft.com/office/drawing/2014/main" id="{0246C95A-DA88-4B88-F71C-429922295F48}"/>
              </a:ext>
            </a:extLst>
          </p:cNvPr>
          <p:cNvSpPr>
            <a:spLocks noGrp="1"/>
          </p:cNvSpPr>
          <p:nvPr>
            <p:ph type="dt" sz="half" idx="4294967295"/>
          </p:nvPr>
        </p:nvSpPr>
        <p:spPr>
          <a:xfrm>
            <a:off x="0" y="6362700"/>
            <a:ext cx="2844800" cy="365125"/>
          </a:xfrm>
        </p:spPr>
        <p:txBody>
          <a:bodyPr/>
          <a:lstStyle/>
          <a:p>
            <a:fld id="{AD8A540C-3D88-46AD-BEDA-42DDE86A0776}" type="datetime1">
              <a:rPr lang="en-US" noProof="0" smtClean="0"/>
              <a:t>5/22/2025</a:t>
            </a:fld>
            <a:endParaRPr lang="en-US" noProof="0" dirty="0"/>
          </a:p>
        </p:txBody>
      </p:sp>
      <p:sp>
        <p:nvSpPr>
          <p:cNvPr id="6" name="CasellaDiTesto 5">
            <a:extLst>
              <a:ext uri="{FF2B5EF4-FFF2-40B4-BE49-F238E27FC236}">
                <a16:creationId xmlns:a16="http://schemas.microsoft.com/office/drawing/2014/main" id="{C89625DD-F46D-3840-28B1-30687C8E0898}"/>
              </a:ext>
            </a:extLst>
          </p:cNvPr>
          <p:cNvSpPr txBox="1"/>
          <p:nvPr/>
        </p:nvSpPr>
        <p:spPr>
          <a:xfrm>
            <a:off x="62479" y="1807682"/>
            <a:ext cx="5997925" cy="1323439"/>
          </a:xfrm>
          <a:prstGeom prst="rect">
            <a:avLst/>
          </a:prstGeom>
          <a:noFill/>
        </p:spPr>
        <p:txBody>
          <a:bodyPr wrap="none" rtlCol="0">
            <a:spAutoFit/>
          </a:bodyPr>
          <a:lstStyle/>
          <a:p>
            <a:pPr algn="ctr"/>
            <a:r>
              <a:rPr lang="en-US" sz="4000" noProof="0" dirty="0">
                <a:latin typeface="Calibri" panose="020F0502020204030204" pitchFamily="34" charset="0"/>
                <a:ea typeface="Calibri" panose="020F0502020204030204" pitchFamily="34" charset="0"/>
                <a:cs typeface="Calibri" panose="020F0502020204030204" pitchFamily="34" charset="0"/>
              </a:rPr>
              <a:t>Status of HFM development</a:t>
            </a:r>
          </a:p>
          <a:p>
            <a:pPr algn="ctr"/>
            <a:r>
              <a:rPr lang="en-US" sz="4000" noProof="0" dirty="0">
                <a:latin typeface="Calibri" panose="020F0502020204030204" pitchFamily="34" charset="0"/>
                <a:ea typeface="Calibri" panose="020F0502020204030204" pitchFamily="34" charset="0"/>
                <a:cs typeface="Calibri" panose="020F0502020204030204" pitchFamily="34" charset="0"/>
              </a:rPr>
              <a:t>at INFN</a:t>
            </a:r>
          </a:p>
        </p:txBody>
      </p:sp>
      <p:sp>
        <p:nvSpPr>
          <p:cNvPr id="7" name="CasellaDiTesto 6">
            <a:extLst>
              <a:ext uri="{FF2B5EF4-FFF2-40B4-BE49-F238E27FC236}">
                <a16:creationId xmlns:a16="http://schemas.microsoft.com/office/drawing/2014/main" id="{4E43BC77-D909-FA0F-D0EA-C80730B906EF}"/>
              </a:ext>
            </a:extLst>
          </p:cNvPr>
          <p:cNvSpPr txBox="1"/>
          <p:nvPr/>
        </p:nvSpPr>
        <p:spPr>
          <a:xfrm>
            <a:off x="62479" y="3904137"/>
            <a:ext cx="5825121" cy="707886"/>
          </a:xfrm>
          <a:prstGeom prst="rect">
            <a:avLst/>
          </a:prstGeom>
          <a:noFill/>
        </p:spPr>
        <p:txBody>
          <a:bodyPr wrap="none" rtlCol="0">
            <a:spAutoFit/>
          </a:bodyPr>
          <a:lstStyle/>
          <a:p>
            <a:r>
              <a:rPr lang="en-US" sz="2000" noProof="0" dirty="0">
                <a:latin typeface="Calibri" panose="020F0502020204030204" pitchFamily="34" charset="0"/>
                <a:ea typeface="Calibri" panose="020F0502020204030204" pitchFamily="34" charset="0"/>
                <a:cs typeface="Calibri" panose="020F0502020204030204" pitchFamily="34" charset="0"/>
              </a:rPr>
              <a:t>Alessandra Pampaloni</a:t>
            </a:r>
          </a:p>
          <a:p>
            <a:r>
              <a:rPr lang="en-US" sz="2000" noProof="0" dirty="0">
                <a:latin typeface="Calibri" panose="020F0502020204030204" pitchFamily="34" charset="0"/>
                <a:ea typeface="Calibri" panose="020F0502020204030204" pitchFamily="34" charset="0"/>
                <a:cs typeface="Calibri" panose="020F0502020204030204" pitchFamily="34" charset="0"/>
              </a:rPr>
              <a:t>On behalf of the INFN Genova and LASA collaboration</a:t>
            </a:r>
          </a:p>
        </p:txBody>
      </p:sp>
      <p:sp>
        <p:nvSpPr>
          <p:cNvPr id="8" name="CasellaDiTesto 7">
            <a:extLst>
              <a:ext uri="{FF2B5EF4-FFF2-40B4-BE49-F238E27FC236}">
                <a16:creationId xmlns:a16="http://schemas.microsoft.com/office/drawing/2014/main" id="{1D313DAF-19F7-4289-0B2A-58AE8712CBFF}"/>
              </a:ext>
            </a:extLst>
          </p:cNvPr>
          <p:cNvSpPr txBox="1"/>
          <p:nvPr/>
        </p:nvSpPr>
        <p:spPr>
          <a:xfrm>
            <a:off x="62479" y="5385039"/>
            <a:ext cx="1596976" cy="400110"/>
          </a:xfrm>
          <a:prstGeom prst="rect">
            <a:avLst/>
          </a:prstGeom>
          <a:noFill/>
        </p:spPr>
        <p:txBody>
          <a:bodyPr wrap="none" rtlCol="0">
            <a:spAutoFit/>
          </a:bodyPr>
          <a:lstStyle/>
          <a:p>
            <a:r>
              <a:rPr lang="en-US" sz="2000" noProof="0" dirty="0">
                <a:latin typeface="Calibri" panose="020F0502020204030204" pitchFamily="34" charset="0"/>
                <a:ea typeface="Calibri" panose="020F0502020204030204" pitchFamily="34" charset="0"/>
                <a:cs typeface="Calibri" panose="020F0502020204030204" pitchFamily="34" charset="0"/>
              </a:rPr>
              <a:t>May 22, 2025</a:t>
            </a:r>
          </a:p>
        </p:txBody>
      </p:sp>
    </p:spTree>
    <p:extLst>
      <p:ext uri="{BB962C8B-B14F-4D97-AF65-F5344CB8AC3E}">
        <p14:creationId xmlns:p14="http://schemas.microsoft.com/office/powerpoint/2010/main" val="391705075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F03A3D1-10AF-9C87-9567-E64F3F95325B}"/>
            </a:ext>
          </a:extLst>
        </p:cNvPr>
        <p:cNvGrpSpPr/>
        <p:nvPr/>
      </p:nvGrpSpPr>
      <p:grpSpPr>
        <a:xfrm>
          <a:off x="0" y="0"/>
          <a:ext cx="0" cy="0"/>
          <a:chOff x="0" y="0"/>
          <a:chExt cx="0" cy="0"/>
        </a:xfrm>
      </p:grpSpPr>
      <p:sp>
        <p:nvSpPr>
          <p:cNvPr id="3" name="Segnaposto data 2">
            <a:extLst>
              <a:ext uri="{FF2B5EF4-FFF2-40B4-BE49-F238E27FC236}">
                <a16:creationId xmlns:a16="http://schemas.microsoft.com/office/drawing/2014/main" id="{E66F5634-65B8-35F5-A9BD-318A23C27D7A}"/>
              </a:ext>
            </a:extLst>
          </p:cNvPr>
          <p:cNvSpPr>
            <a:spLocks noGrp="1"/>
          </p:cNvSpPr>
          <p:nvPr>
            <p:ph type="dt" sz="half" idx="2"/>
          </p:nvPr>
        </p:nvSpPr>
        <p:spPr/>
        <p:txBody>
          <a:bodyPr/>
          <a:lstStyle/>
          <a:p>
            <a:fld id="{F00BC7FA-2816-48FC-AEBD-71957264921F}" type="datetime1">
              <a:rPr lang="it-IT" smtClean="0"/>
              <a:t>22/05/2025</a:t>
            </a:fld>
            <a:endParaRPr lang="en-US" dirty="0"/>
          </a:p>
        </p:txBody>
      </p:sp>
      <p:sp>
        <p:nvSpPr>
          <p:cNvPr id="4" name="Segnaposto piè di pagina 3">
            <a:extLst>
              <a:ext uri="{FF2B5EF4-FFF2-40B4-BE49-F238E27FC236}">
                <a16:creationId xmlns:a16="http://schemas.microsoft.com/office/drawing/2014/main" id="{E646520F-C6B5-24F5-816E-6A7736241A6B}"/>
              </a:ext>
            </a:extLst>
          </p:cNvPr>
          <p:cNvSpPr>
            <a:spLocks noGrp="1"/>
          </p:cNvSpPr>
          <p:nvPr>
            <p:ph type="ftr" sz="quarter" idx="3"/>
          </p:nvPr>
        </p:nvSpPr>
        <p:spPr/>
        <p:txBody>
          <a:bodyPr/>
          <a:lstStyle/>
          <a:p>
            <a:r>
              <a:rPr lang="en-US"/>
              <a:t>Alessandra Pampaloni</a:t>
            </a:r>
            <a:endParaRPr lang="en-US" dirty="0"/>
          </a:p>
        </p:txBody>
      </p:sp>
      <p:sp>
        <p:nvSpPr>
          <p:cNvPr id="5" name="Segnaposto numero diapositiva 4">
            <a:extLst>
              <a:ext uri="{FF2B5EF4-FFF2-40B4-BE49-F238E27FC236}">
                <a16:creationId xmlns:a16="http://schemas.microsoft.com/office/drawing/2014/main" id="{D6E5BC3C-B3C5-522D-1081-5A3FE4BB5E81}"/>
              </a:ext>
            </a:extLst>
          </p:cNvPr>
          <p:cNvSpPr>
            <a:spLocks noGrp="1"/>
          </p:cNvSpPr>
          <p:nvPr>
            <p:ph type="sldNum" sz="quarter" idx="4"/>
          </p:nvPr>
        </p:nvSpPr>
        <p:spPr/>
        <p:txBody>
          <a:bodyPr/>
          <a:lstStyle/>
          <a:p>
            <a:fld id="{17918391-D411-FE40-AAD7-861AE5233E0E}" type="slidenum">
              <a:rPr lang="en-US" smtClean="0"/>
              <a:pPr/>
              <a:t>10</a:t>
            </a:fld>
            <a:endParaRPr lang="en-US" dirty="0"/>
          </a:p>
        </p:txBody>
      </p:sp>
      <p:sp>
        <p:nvSpPr>
          <p:cNvPr id="6" name="Titolo 5">
            <a:extLst>
              <a:ext uri="{FF2B5EF4-FFF2-40B4-BE49-F238E27FC236}">
                <a16:creationId xmlns:a16="http://schemas.microsoft.com/office/drawing/2014/main" id="{1E61838F-3E39-3506-4198-A7A6C7572792}"/>
              </a:ext>
            </a:extLst>
          </p:cNvPr>
          <p:cNvSpPr>
            <a:spLocks noGrp="1"/>
          </p:cNvSpPr>
          <p:nvPr>
            <p:ph type="title"/>
          </p:nvPr>
        </p:nvSpPr>
        <p:spPr/>
        <p:txBody>
          <a:bodyPr>
            <a:normAutofit/>
          </a:bodyPr>
          <a:lstStyle/>
          <a:p>
            <a:r>
              <a:rPr lang="en-US" dirty="0"/>
              <a:t>Mechanical Mockup</a:t>
            </a:r>
            <a:endParaRPr lang="en-GB" dirty="0"/>
          </a:p>
        </p:txBody>
      </p:sp>
      <p:sp>
        <p:nvSpPr>
          <p:cNvPr id="2" name="TextBox 18">
            <a:extLst>
              <a:ext uri="{FF2B5EF4-FFF2-40B4-BE49-F238E27FC236}">
                <a16:creationId xmlns:a16="http://schemas.microsoft.com/office/drawing/2014/main" id="{ABB71B69-0837-A319-3F4B-AC9319DB0503}"/>
              </a:ext>
            </a:extLst>
          </p:cNvPr>
          <p:cNvSpPr txBox="1"/>
          <p:nvPr/>
        </p:nvSpPr>
        <p:spPr>
          <a:xfrm>
            <a:off x="0" y="5861809"/>
            <a:ext cx="3555012" cy="369332"/>
          </a:xfrm>
          <a:prstGeom prst="rect">
            <a:avLst/>
          </a:prstGeom>
          <a:noFill/>
        </p:spPr>
        <p:txBody>
          <a:bodyPr wrap="none" rtlCol="0">
            <a:spAutoFit/>
          </a:bodyPr>
          <a:lstStyle/>
          <a:p>
            <a:r>
              <a:rPr lang="en-US" i="1" dirty="0">
                <a:latin typeface="Calibri" panose="020F0502020204030204" pitchFamily="34" charset="0"/>
                <a:ea typeface="Calibri" panose="020F0502020204030204" pitchFamily="34" charset="0"/>
                <a:cs typeface="Calibri" panose="020F0502020204030204" pitchFamily="34" charset="0"/>
              </a:rPr>
              <a:t>Courtesy of A. Bersani and A. Gagno</a:t>
            </a:r>
          </a:p>
        </p:txBody>
      </p:sp>
      <p:grpSp>
        <p:nvGrpSpPr>
          <p:cNvPr id="39" name="Gruppo 38">
            <a:extLst>
              <a:ext uri="{FF2B5EF4-FFF2-40B4-BE49-F238E27FC236}">
                <a16:creationId xmlns:a16="http://schemas.microsoft.com/office/drawing/2014/main" id="{67550BCA-E355-93C9-1DF3-7853D9C682ED}"/>
              </a:ext>
            </a:extLst>
          </p:cNvPr>
          <p:cNvGrpSpPr/>
          <p:nvPr/>
        </p:nvGrpSpPr>
        <p:grpSpPr>
          <a:xfrm>
            <a:off x="3651157" y="1041330"/>
            <a:ext cx="8492813" cy="5128212"/>
            <a:chOff x="3651157" y="1041330"/>
            <a:chExt cx="8492813" cy="5128212"/>
          </a:xfrm>
        </p:grpSpPr>
        <p:pic>
          <p:nvPicPr>
            <p:cNvPr id="16" name="Picture 7">
              <a:extLst>
                <a:ext uri="{FF2B5EF4-FFF2-40B4-BE49-F238E27FC236}">
                  <a16:creationId xmlns:a16="http://schemas.microsoft.com/office/drawing/2014/main" id="{9D5D8C7A-620A-D8CF-813E-6B33BD852394}"/>
                </a:ext>
              </a:extLst>
            </p:cNvPr>
            <p:cNvPicPr>
              <a:picLocks noChangeAspect="1"/>
            </p:cNvPicPr>
            <p:nvPr/>
          </p:nvPicPr>
          <p:blipFill>
            <a:blip r:embed="rId3"/>
            <a:stretch>
              <a:fillRect/>
            </a:stretch>
          </p:blipFill>
          <p:spPr>
            <a:xfrm>
              <a:off x="5419325" y="1041330"/>
              <a:ext cx="4790278" cy="4033918"/>
            </a:xfrm>
            <a:prstGeom prst="rect">
              <a:avLst/>
            </a:prstGeom>
          </p:spPr>
        </p:pic>
        <p:cxnSp>
          <p:nvCxnSpPr>
            <p:cNvPr id="17" name="Straight Arrow Connector 8">
              <a:extLst>
                <a:ext uri="{FF2B5EF4-FFF2-40B4-BE49-F238E27FC236}">
                  <a16:creationId xmlns:a16="http://schemas.microsoft.com/office/drawing/2014/main" id="{3533BF20-36A9-658B-ADD5-78E4EE73FEFB}"/>
                </a:ext>
              </a:extLst>
            </p:cNvPr>
            <p:cNvCxnSpPr>
              <a:cxnSpLocks/>
              <a:endCxn id="26" idx="0"/>
            </p:cNvCxnSpPr>
            <p:nvPr/>
          </p:nvCxnSpPr>
          <p:spPr>
            <a:xfrm>
              <a:off x="7487034" y="4105595"/>
              <a:ext cx="774049" cy="908778"/>
            </a:xfrm>
            <a:prstGeom prst="straightConnector1">
              <a:avLst/>
            </a:prstGeom>
            <a:ln w="38100">
              <a:solidFill>
                <a:schemeClr val="tx1"/>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18" name="Straight Arrow Connector 9">
              <a:extLst>
                <a:ext uri="{FF2B5EF4-FFF2-40B4-BE49-F238E27FC236}">
                  <a16:creationId xmlns:a16="http://schemas.microsoft.com/office/drawing/2014/main" id="{350BA1DA-DCB9-5E9D-B304-1385FA7138F2}"/>
                </a:ext>
              </a:extLst>
            </p:cNvPr>
            <p:cNvCxnSpPr>
              <a:cxnSpLocks/>
            </p:cNvCxnSpPr>
            <p:nvPr/>
          </p:nvCxnSpPr>
          <p:spPr>
            <a:xfrm flipH="1">
              <a:off x="5222513" y="4460948"/>
              <a:ext cx="2399533" cy="546902"/>
            </a:xfrm>
            <a:prstGeom prst="straightConnector1">
              <a:avLst/>
            </a:prstGeom>
            <a:ln w="38100">
              <a:solidFill>
                <a:schemeClr val="tx1"/>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19" name="Straight Arrow Connector 10">
              <a:extLst>
                <a:ext uri="{FF2B5EF4-FFF2-40B4-BE49-F238E27FC236}">
                  <a16:creationId xmlns:a16="http://schemas.microsoft.com/office/drawing/2014/main" id="{DF19B959-849B-09A8-6E74-735260422C2E}"/>
                </a:ext>
              </a:extLst>
            </p:cNvPr>
            <p:cNvCxnSpPr>
              <a:cxnSpLocks/>
              <a:endCxn id="20" idx="1"/>
            </p:cNvCxnSpPr>
            <p:nvPr/>
          </p:nvCxnSpPr>
          <p:spPr>
            <a:xfrm>
              <a:off x="7732510" y="1859485"/>
              <a:ext cx="2566527" cy="465433"/>
            </a:xfrm>
            <a:prstGeom prst="straightConnector1">
              <a:avLst/>
            </a:prstGeom>
            <a:ln w="38100">
              <a:solidFill>
                <a:schemeClr val="tx1"/>
              </a:solidFill>
              <a:tailEnd type="triangle"/>
            </a:ln>
            <a:effectLst/>
          </p:spPr>
          <p:style>
            <a:lnRef idx="2">
              <a:schemeClr val="accent1"/>
            </a:lnRef>
            <a:fillRef idx="0">
              <a:schemeClr val="accent1"/>
            </a:fillRef>
            <a:effectRef idx="1">
              <a:schemeClr val="accent1"/>
            </a:effectRef>
            <a:fontRef idx="minor">
              <a:schemeClr val="tx1"/>
            </a:fontRef>
          </p:style>
        </p:cxnSp>
        <p:pic>
          <p:nvPicPr>
            <p:cNvPr id="20" name="Picture 23" descr="A metal ring on a table&#10;&#10;AI-generated content may be incorrect.">
              <a:extLst>
                <a:ext uri="{FF2B5EF4-FFF2-40B4-BE49-F238E27FC236}">
                  <a16:creationId xmlns:a16="http://schemas.microsoft.com/office/drawing/2014/main" id="{1F142369-FF75-9138-C0B5-C7C6D2C7EDA0}"/>
                </a:ext>
              </a:extLst>
            </p:cNvPr>
            <p:cNvPicPr>
              <a:picLocks noChangeAspect="1"/>
            </p:cNvPicPr>
            <p:nvPr/>
          </p:nvPicPr>
          <p:blipFill>
            <a:blip r:embed="rId4" cstate="email">
              <a:extLst>
                <a:ext uri="{28A0092B-C50C-407E-A947-70E740481C1C}">
                  <a14:useLocalDpi xmlns:a14="http://schemas.microsoft.com/office/drawing/2010/main" val="0"/>
                </a:ext>
              </a:extLst>
            </a:blip>
            <a:srcRect l="16356" t="14195" r="12151" b="6857"/>
            <a:stretch/>
          </p:blipFill>
          <p:spPr>
            <a:xfrm>
              <a:off x="10299037" y="1041330"/>
              <a:ext cx="1743581" cy="2567176"/>
            </a:xfrm>
            <a:prstGeom prst="rect">
              <a:avLst/>
            </a:prstGeom>
          </p:spPr>
        </p:pic>
        <p:grpSp>
          <p:nvGrpSpPr>
            <p:cNvPr id="35" name="Gruppo 34">
              <a:extLst>
                <a:ext uri="{FF2B5EF4-FFF2-40B4-BE49-F238E27FC236}">
                  <a16:creationId xmlns:a16="http://schemas.microsoft.com/office/drawing/2014/main" id="{A5382CE6-85B2-EBB5-3AC7-5D570B179F46}"/>
                </a:ext>
              </a:extLst>
            </p:cNvPr>
            <p:cNvGrpSpPr/>
            <p:nvPr/>
          </p:nvGrpSpPr>
          <p:grpSpPr>
            <a:xfrm>
              <a:off x="3651157" y="3547136"/>
              <a:ext cx="3479931" cy="2622406"/>
              <a:chOff x="40088" y="3553659"/>
              <a:chExt cx="3479931" cy="2622406"/>
            </a:xfrm>
          </p:grpSpPr>
          <p:pic>
            <p:nvPicPr>
              <p:cNvPr id="22" name="Picture 13" descr="A metal object with holes on it&#10;&#10;AI-generated content may be incorrect.">
                <a:extLst>
                  <a:ext uri="{FF2B5EF4-FFF2-40B4-BE49-F238E27FC236}">
                    <a16:creationId xmlns:a16="http://schemas.microsoft.com/office/drawing/2014/main" id="{296D3571-B977-30A2-A58A-E0208CF676CB}"/>
                  </a:ext>
                </a:extLst>
              </p:cNvPr>
              <p:cNvPicPr>
                <a:picLocks noChangeAspect="1"/>
              </p:cNvPicPr>
              <p:nvPr/>
            </p:nvPicPr>
            <p:blipFill>
              <a:blip r:embed="rId5" cstate="email">
                <a:extLst>
                  <a:ext uri="{28A0092B-C50C-407E-A947-70E740481C1C}">
                    <a14:useLocalDpi xmlns:a14="http://schemas.microsoft.com/office/drawing/2010/main" val="0"/>
                  </a:ext>
                </a:extLst>
              </a:blip>
              <a:srcRect l="8075" t="36322" b="26114"/>
              <a:stretch/>
            </p:blipFill>
            <p:spPr>
              <a:xfrm>
                <a:off x="40088" y="5109579"/>
                <a:ext cx="3479931" cy="1066486"/>
              </a:xfrm>
              <a:prstGeom prst="rect">
                <a:avLst/>
              </a:prstGeom>
            </p:spPr>
          </p:pic>
          <p:pic>
            <p:nvPicPr>
              <p:cNvPr id="24" name="Picture 1023" descr="A metal object with a yellow object on the side&#10;&#10;AI-generated content may be incorrect.">
                <a:extLst>
                  <a:ext uri="{FF2B5EF4-FFF2-40B4-BE49-F238E27FC236}">
                    <a16:creationId xmlns:a16="http://schemas.microsoft.com/office/drawing/2014/main" id="{853385A8-FBD2-9AE0-DC80-18589A56D227}"/>
                  </a:ext>
                </a:extLst>
              </p:cNvPr>
              <p:cNvPicPr>
                <a:picLocks noChangeAspect="1"/>
              </p:cNvPicPr>
              <p:nvPr/>
            </p:nvPicPr>
            <p:blipFill>
              <a:blip r:embed="rId6" cstate="email">
                <a:extLst>
                  <a:ext uri="{28A0092B-C50C-407E-A947-70E740481C1C}">
                    <a14:useLocalDpi xmlns:a14="http://schemas.microsoft.com/office/drawing/2010/main" val="0"/>
                  </a:ext>
                </a:extLst>
              </a:blip>
              <a:srcRect l="27765" t="24918" r="35435" b="46498"/>
              <a:stretch/>
            </p:blipFill>
            <p:spPr>
              <a:xfrm>
                <a:off x="116460" y="3553659"/>
                <a:ext cx="1351097" cy="1399344"/>
              </a:xfrm>
              <a:prstGeom prst="rect">
                <a:avLst/>
              </a:prstGeom>
            </p:spPr>
          </p:pic>
        </p:grpSp>
        <p:grpSp>
          <p:nvGrpSpPr>
            <p:cNvPr id="25" name="Group 1028">
              <a:extLst>
                <a:ext uri="{FF2B5EF4-FFF2-40B4-BE49-F238E27FC236}">
                  <a16:creationId xmlns:a16="http://schemas.microsoft.com/office/drawing/2014/main" id="{9FD2FEA9-A370-B6F2-878C-16282E92C164}"/>
                </a:ext>
              </a:extLst>
            </p:cNvPr>
            <p:cNvGrpSpPr/>
            <p:nvPr/>
          </p:nvGrpSpPr>
          <p:grpSpPr>
            <a:xfrm>
              <a:off x="8261082" y="4285720"/>
              <a:ext cx="3882888" cy="1457306"/>
              <a:chOff x="8114145" y="4747161"/>
              <a:chExt cx="3882888" cy="1457306"/>
            </a:xfrm>
          </p:grpSpPr>
          <p:pic>
            <p:nvPicPr>
              <p:cNvPr id="26" name="Picture 20" descr="A close up of a metal object&#10;&#10;AI-generated content may be incorrect.">
                <a:extLst>
                  <a:ext uri="{FF2B5EF4-FFF2-40B4-BE49-F238E27FC236}">
                    <a16:creationId xmlns:a16="http://schemas.microsoft.com/office/drawing/2014/main" id="{39EB3DE9-84D4-1EB4-8C1E-2589609FE845}"/>
                  </a:ext>
                </a:extLst>
              </p:cNvPr>
              <p:cNvPicPr>
                <a:picLocks noChangeAspect="1"/>
              </p:cNvPicPr>
              <p:nvPr/>
            </p:nvPicPr>
            <p:blipFill>
              <a:blip r:embed="rId7" cstate="email">
                <a:extLst>
                  <a:ext uri="{28A0092B-C50C-407E-A947-70E740481C1C}">
                    <a14:useLocalDpi xmlns:a14="http://schemas.microsoft.com/office/drawing/2010/main" val="0"/>
                  </a:ext>
                </a:extLst>
              </a:blip>
              <a:srcRect l="7034" t="20273" r="23514" b="24903"/>
              <a:stretch/>
            </p:blipFill>
            <p:spPr>
              <a:xfrm rot="16200000">
                <a:off x="8152407" y="4708899"/>
                <a:ext cx="1457306" cy="1533829"/>
              </a:xfrm>
              <a:prstGeom prst="rect">
                <a:avLst/>
              </a:prstGeom>
            </p:spPr>
          </p:pic>
          <p:pic>
            <p:nvPicPr>
              <p:cNvPr id="27" name="Picture 1027" descr="A metal piece with holes&#10;&#10;AI-generated content may be incorrect.">
                <a:extLst>
                  <a:ext uri="{FF2B5EF4-FFF2-40B4-BE49-F238E27FC236}">
                    <a16:creationId xmlns:a16="http://schemas.microsoft.com/office/drawing/2014/main" id="{F3446362-A79B-3016-3C85-E68395C5476D}"/>
                  </a:ext>
                </a:extLst>
              </p:cNvPr>
              <p:cNvPicPr>
                <a:picLocks noChangeAspect="1"/>
              </p:cNvPicPr>
              <p:nvPr/>
            </p:nvPicPr>
            <p:blipFill>
              <a:blip r:embed="rId8" cstate="email">
                <a:extLst>
                  <a:ext uri="{28A0092B-C50C-407E-A947-70E740481C1C}">
                    <a14:useLocalDpi xmlns:a14="http://schemas.microsoft.com/office/drawing/2010/main" val="0"/>
                  </a:ext>
                </a:extLst>
              </a:blip>
              <a:srcRect t="18638" r="-1063" b="32330"/>
              <a:stretch/>
            </p:blipFill>
            <p:spPr>
              <a:xfrm>
                <a:off x="9744223" y="4747161"/>
                <a:ext cx="2252810" cy="1457305"/>
              </a:xfrm>
              <a:prstGeom prst="rect">
                <a:avLst/>
              </a:prstGeom>
            </p:spPr>
          </p:pic>
        </p:grpSp>
      </p:grpSp>
      <p:sp>
        <p:nvSpPr>
          <p:cNvPr id="8" name="TextBox 27">
            <a:extLst>
              <a:ext uri="{FF2B5EF4-FFF2-40B4-BE49-F238E27FC236}">
                <a16:creationId xmlns:a16="http://schemas.microsoft.com/office/drawing/2014/main" id="{88CE6878-346C-21E3-7855-71679A36383C}"/>
              </a:ext>
            </a:extLst>
          </p:cNvPr>
          <p:cNvSpPr txBox="1"/>
          <p:nvPr/>
        </p:nvSpPr>
        <p:spPr>
          <a:xfrm>
            <a:off x="-1" y="1215178"/>
            <a:ext cx="5419325" cy="830997"/>
          </a:xfrm>
          <a:prstGeom prst="rect">
            <a:avLst/>
          </a:prstGeom>
          <a:noFill/>
        </p:spPr>
        <p:txBody>
          <a:bodyPr wrap="square">
            <a:spAutoFit/>
          </a:bodyPr>
          <a:lstStyle/>
          <a:p>
            <a:r>
              <a:rPr lang="en-US" sz="2400" dirty="0">
                <a:latin typeface="Calibri" panose="020F0502020204030204" pitchFamily="34" charset="0"/>
                <a:ea typeface="Calibri" panose="020F0502020204030204" pitchFamily="34" charset="0"/>
                <a:cs typeface="Calibri" panose="020F0502020204030204" pitchFamily="34" charset="0"/>
              </a:rPr>
              <a:t>The mock-up is instrumented with several </a:t>
            </a:r>
            <a:r>
              <a:rPr lang="en-US" sz="2400" b="1" dirty="0">
                <a:latin typeface="Calibri" panose="020F0502020204030204" pitchFamily="34" charset="0"/>
                <a:ea typeface="Calibri" panose="020F0502020204030204" pitchFamily="34" charset="0"/>
                <a:cs typeface="Calibri" panose="020F0502020204030204" pitchFamily="34" charset="0"/>
              </a:rPr>
              <a:t>strain gauges</a:t>
            </a:r>
            <a:endParaRPr lang="en-US" sz="2400" dirty="0">
              <a:latin typeface="Calibri" panose="020F0502020204030204" pitchFamily="34" charset="0"/>
              <a:ea typeface="Calibri" panose="020F0502020204030204" pitchFamily="34" charset="0"/>
              <a:cs typeface="Calibri" panose="020F0502020204030204" pitchFamily="34" charset="0"/>
            </a:endParaRPr>
          </a:p>
        </p:txBody>
      </p:sp>
      <p:sp>
        <p:nvSpPr>
          <p:cNvPr id="40" name="TextBox 1037">
            <a:extLst>
              <a:ext uri="{FF2B5EF4-FFF2-40B4-BE49-F238E27FC236}">
                <a16:creationId xmlns:a16="http://schemas.microsoft.com/office/drawing/2014/main" id="{3551A780-100A-7EAE-3B2D-38B4F0AFCF3E}"/>
              </a:ext>
            </a:extLst>
          </p:cNvPr>
          <p:cNvSpPr txBox="1"/>
          <p:nvPr/>
        </p:nvSpPr>
        <p:spPr>
          <a:xfrm>
            <a:off x="109345" y="2065253"/>
            <a:ext cx="3600000" cy="3785652"/>
          </a:xfrm>
          <a:prstGeom prst="rect">
            <a:avLst/>
          </a:prstGeom>
          <a:noFill/>
        </p:spPr>
        <p:txBody>
          <a:bodyPr wrap="square">
            <a:spAutoFit/>
          </a:bodyPr>
          <a:lstStyle/>
          <a:p>
            <a:pPr marL="285750" indent="-285750">
              <a:buClr>
                <a:schemeClr val="tx1"/>
              </a:buClr>
              <a:buSzPct val="90000"/>
              <a:buFont typeface="Arial" panose="020B0604020202020204" pitchFamily="34" charset="0"/>
              <a:buChar char="•"/>
            </a:pPr>
            <a:r>
              <a:rPr lang="en-US" sz="2400" noProof="0" dirty="0">
                <a:latin typeface="Calibri" panose="020F0502020204030204" pitchFamily="34" charset="0"/>
                <a:ea typeface="Calibri" panose="020F0502020204030204" pitchFamily="34" charset="0"/>
                <a:cs typeface="Calibri" panose="020F0502020204030204" pitchFamily="34" charset="0"/>
              </a:rPr>
              <a:t>The </a:t>
            </a:r>
            <a:r>
              <a:rPr lang="en-US" sz="2400" b="1" noProof="0" dirty="0">
                <a:latin typeface="Calibri" panose="020F0502020204030204" pitchFamily="34" charset="0"/>
                <a:ea typeface="Calibri" panose="020F0502020204030204" pitchFamily="34" charset="0"/>
                <a:cs typeface="Calibri" panose="020F0502020204030204" pitchFamily="34" charset="0"/>
              </a:rPr>
              <a:t>measured outer diameter</a:t>
            </a:r>
            <a:r>
              <a:rPr lang="en-US" sz="2400" noProof="0" dirty="0">
                <a:latin typeface="Calibri" panose="020F0502020204030204" pitchFamily="34" charset="0"/>
                <a:ea typeface="Calibri" panose="020F0502020204030204" pitchFamily="34" charset="0"/>
                <a:cs typeface="Calibri" panose="020F0502020204030204" pitchFamily="34" charset="0"/>
              </a:rPr>
              <a:t>, obtained using a caliper, </a:t>
            </a:r>
            <a:r>
              <a:rPr lang="en-US" sz="2400" b="1" dirty="0">
                <a:latin typeface="Calibri" panose="020F0502020204030204" pitchFamily="34" charset="0"/>
                <a:ea typeface="Calibri" panose="020F0502020204030204" pitchFamily="34" charset="0"/>
                <a:cs typeface="Calibri" panose="020F0502020204030204" pitchFamily="34" charset="0"/>
              </a:rPr>
              <a:t>is in line</a:t>
            </a:r>
            <a:r>
              <a:rPr lang="en-US" sz="2400" b="1" noProof="0" dirty="0">
                <a:latin typeface="Calibri" panose="020F0502020204030204" pitchFamily="34" charset="0"/>
                <a:ea typeface="Calibri" panose="020F0502020204030204" pitchFamily="34" charset="0"/>
                <a:cs typeface="Calibri" panose="020F0502020204030204" pitchFamily="34" charset="0"/>
              </a:rPr>
              <a:t> with FEM model expectations</a:t>
            </a:r>
          </a:p>
          <a:p>
            <a:pPr marL="285750" indent="-285750">
              <a:buClr>
                <a:schemeClr val="tx1"/>
              </a:buClr>
              <a:buSzPct val="90000"/>
              <a:buFont typeface="Arial" panose="020B0604020202020204" pitchFamily="34" charset="0"/>
              <a:buChar char="•"/>
            </a:pPr>
            <a:r>
              <a:rPr lang="en-US" sz="2400" noProof="0" dirty="0">
                <a:latin typeface="Calibri" panose="020F0502020204030204" pitchFamily="34" charset="0"/>
                <a:ea typeface="Calibri" panose="020F0502020204030204" pitchFamily="34" charset="0"/>
                <a:cs typeface="Calibri" panose="020F0502020204030204" pitchFamily="34" charset="0"/>
              </a:rPr>
              <a:t>Analyses on the </a:t>
            </a:r>
            <a:r>
              <a:rPr lang="en-US" sz="2400" dirty="0">
                <a:latin typeface="Calibri" panose="020F0502020204030204" pitchFamily="34" charset="0"/>
                <a:ea typeface="Calibri" panose="020F0502020204030204" pitchFamily="34" charset="0"/>
                <a:cs typeface="Calibri" panose="020F0502020204030204" pitchFamily="34" charset="0"/>
              </a:rPr>
              <a:t>recorded</a:t>
            </a:r>
            <a:r>
              <a:rPr lang="en-US" sz="2400" noProof="0" dirty="0">
                <a:latin typeface="Calibri" panose="020F0502020204030204" pitchFamily="34" charset="0"/>
                <a:ea typeface="Calibri" panose="020F0502020204030204" pitchFamily="34" charset="0"/>
                <a:cs typeface="Calibri" panose="020F0502020204030204" pitchFamily="34" charset="0"/>
              </a:rPr>
              <a:t> data by the strain gauge are in progress and will be available in the </a:t>
            </a:r>
            <a:r>
              <a:rPr lang="en-US" sz="2400" b="1" dirty="0">
                <a:latin typeface="Calibri" panose="020F0502020204030204" pitchFamily="34" charset="0"/>
                <a:ea typeface="Calibri" panose="020F0502020204030204" pitchFamily="34" charset="0"/>
                <a:cs typeface="Calibri" panose="020F0502020204030204" pitchFamily="34" charset="0"/>
              </a:rPr>
              <a:t>near future</a:t>
            </a:r>
            <a:endParaRPr lang="en-US" sz="2400" b="1" noProof="0" dirty="0">
              <a:latin typeface="Calibri" panose="020F0502020204030204" pitchFamily="34" charset="0"/>
              <a:ea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18810649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A5F7511-B014-4031-72AE-177FCD64BD6E}"/>
            </a:ext>
          </a:extLst>
        </p:cNvPr>
        <p:cNvGrpSpPr/>
        <p:nvPr/>
      </p:nvGrpSpPr>
      <p:grpSpPr>
        <a:xfrm>
          <a:off x="0" y="0"/>
          <a:ext cx="0" cy="0"/>
          <a:chOff x="0" y="0"/>
          <a:chExt cx="0" cy="0"/>
        </a:xfrm>
      </p:grpSpPr>
      <p:sp>
        <p:nvSpPr>
          <p:cNvPr id="3" name="Segnaposto data 2">
            <a:extLst>
              <a:ext uri="{FF2B5EF4-FFF2-40B4-BE49-F238E27FC236}">
                <a16:creationId xmlns:a16="http://schemas.microsoft.com/office/drawing/2014/main" id="{7226CF7E-214B-4519-A2ED-270F5B5C5249}"/>
              </a:ext>
            </a:extLst>
          </p:cNvPr>
          <p:cNvSpPr>
            <a:spLocks noGrp="1"/>
          </p:cNvSpPr>
          <p:nvPr>
            <p:ph type="dt" sz="half" idx="2"/>
          </p:nvPr>
        </p:nvSpPr>
        <p:spPr/>
        <p:txBody>
          <a:bodyPr/>
          <a:lstStyle/>
          <a:p>
            <a:fld id="{F00BC7FA-2816-48FC-AEBD-71957264921F}" type="datetime1">
              <a:rPr lang="it-IT" smtClean="0"/>
              <a:t>22/05/2025</a:t>
            </a:fld>
            <a:endParaRPr lang="en-US" dirty="0"/>
          </a:p>
        </p:txBody>
      </p:sp>
      <p:sp>
        <p:nvSpPr>
          <p:cNvPr id="4" name="Segnaposto piè di pagina 3">
            <a:extLst>
              <a:ext uri="{FF2B5EF4-FFF2-40B4-BE49-F238E27FC236}">
                <a16:creationId xmlns:a16="http://schemas.microsoft.com/office/drawing/2014/main" id="{0C5AC6C5-01A9-40AF-D983-2652F62E291F}"/>
              </a:ext>
            </a:extLst>
          </p:cNvPr>
          <p:cNvSpPr>
            <a:spLocks noGrp="1"/>
          </p:cNvSpPr>
          <p:nvPr>
            <p:ph type="ftr" sz="quarter" idx="3"/>
          </p:nvPr>
        </p:nvSpPr>
        <p:spPr/>
        <p:txBody>
          <a:bodyPr/>
          <a:lstStyle/>
          <a:p>
            <a:r>
              <a:rPr lang="en-US"/>
              <a:t>Alessandra Pampaloni</a:t>
            </a:r>
            <a:endParaRPr lang="en-US" dirty="0"/>
          </a:p>
        </p:txBody>
      </p:sp>
      <p:sp>
        <p:nvSpPr>
          <p:cNvPr id="5" name="Segnaposto numero diapositiva 4">
            <a:extLst>
              <a:ext uri="{FF2B5EF4-FFF2-40B4-BE49-F238E27FC236}">
                <a16:creationId xmlns:a16="http://schemas.microsoft.com/office/drawing/2014/main" id="{CD1A84CA-6440-964E-D77D-66FCB063E6D5}"/>
              </a:ext>
            </a:extLst>
          </p:cNvPr>
          <p:cNvSpPr>
            <a:spLocks noGrp="1"/>
          </p:cNvSpPr>
          <p:nvPr>
            <p:ph type="sldNum" sz="quarter" idx="4"/>
          </p:nvPr>
        </p:nvSpPr>
        <p:spPr/>
        <p:txBody>
          <a:bodyPr/>
          <a:lstStyle/>
          <a:p>
            <a:fld id="{17918391-D411-FE40-AAD7-861AE5233E0E}" type="slidenum">
              <a:rPr lang="en-US" smtClean="0"/>
              <a:pPr/>
              <a:t>11</a:t>
            </a:fld>
            <a:endParaRPr lang="en-US" dirty="0"/>
          </a:p>
        </p:txBody>
      </p:sp>
      <p:sp>
        <p:nvSpPr>
          <p:cNvPr id="6" name="Titolo 5">
            <a:extLst>
              <a:ext uri="{FF2B5EF4-FFF2-40B4-BE49-F238E27FC236}">
                <a16:creationId xmlns:a16="http://schemas.microsoft.com/office/drawing/2014/main" id="{AAEE34F7-C623-DB84-EA6D-48C0FF8E7E53}"/>
              </a:ext>
            </a:extLst>
          </p:cNvPr>
          <p:cNvSpPr>
            <a:spLocks noGrp="1"/>
          </p:cNvSpPr>
          <p:nvPr>
            <p:ph type="title"/>
          </p:nvPr>
        </p:nvSpPr>
        <p:spPr>
          <a:xfrm>
            <a:off x="1560000" y="57990"/>
            <a:ext cx="9072000" cy="940443"/>
          </a:xfrm>
        </p:spPr>
        <p:txBody>
          <a:bodyPr>
            <a:normAutofit fontScale="90000"/>
          </a:bodyPr>
          <a:lstStyle/>
          <a:p>
            <a:r>
              <a:rPr lang="en-US" dirty="0"/>
              <a:t>Toward the 14 T Program – LTS Technology</a:t>
            </a:r>
            <a:endParaRPr lang="en-GB" dirty="0"/>
          </a:p>
        </p:txBody>
      </p:sp>
      <p:sp>
        <p:nvSpPr>
          <p:cNvPr id="8" name="CasellaDiTesto 7">
            <a:extLst>
              <a:ext uri="{FF2B5EF4-FFF2-40B4-BE49-F238E27FC236}">
                <a16:creationId xmlns:a16="http://schemas.microsoft.com/office/drawing/2014/main" id="{07F77C41-C754-0E6F-CD8D-CDC6BEA1539D}"/>
              </a:ext>
            </a:extLst>
          </p:cNvPr>
          <p:cNvSpPr txBox="1"/>
          <p:nvPr/>
        </p:nvSpPr>
        <p:spPr>
          <a:xfrm>
            <a:off x="0" y="1037451"/>
            <a:ext cx="4644000" cy="4893647"/>
          </a:xfrm>
          <a:prstGeom prst="rect">
            <a:avLst/>
          </a:prstGeom>
          <a:noFill/>
        </p:spPr>
        <p:txBody>
          <a:bodyPr wrap="square">
            <a:spAutoFit/>
          </a:bodyPr>
          <a:lstStyle/>
          <a:p>
            <a:pPr marL="342900" indent="-342900">
              <a:buFont typeface="Arial" panose="020B0604020202020204" pitchFamily="34" charset="0"/>
              <a:buChar char="•"/>
            </a:pPr>
            <a:r>
              <a:rPr lang="en-US" sz="2400" dirty="0">
                <a:latin typeface="Calibri" panose="020F0502020204030204" pitchFamily="34" charset="0"/>
                <a:ea typeface="Calibri" panose="020F0502020204030204" pitchFamily="34" charset="0"/>
                <a:cs typeface="Calibri" panose="020F0502020204030204" pitchFamily="34" charset="0"/>
              </a:rPr>
              <a:t>Presently it is in advanced approval phase a new INFN – CERN collaboration to finalizing a </a:t>
            </a:r>
            <a:r>
              <a:rPr lang="en-US" sz="2400" b="1" dirty="0">
                <a:latin typeface="Calibri" panose="020F0502020204030204" pitchFamily="34" charset="0"/>
                <a:ea typeface="Calibri" panose="020F0502020204030204" pitchFamily="34" charset="0"/>
                <a:cs typeface="Calibri" panose="020F0502020204030204" pitchFamily="34" charset="0"/>
              </a:rPr>
              <a:t>6-year proposal</a:t>
            </a:r>
            <a:r>
              <a:rPr lang="en-US" sz="2400" dirty="0">
                <a:latin typeface="Calibri" panose="020F0502020204030204" pitchFamily="34" charset="0"/>
                <a:ea typeface="Calibri" panose="020F0502020204030204" pitchFamily="34" charset="0"/>
                <a:cs typeface="Calibri" panose="020F0502020204030204" pitchFamily="34" charset="0"/>
              </a:rPr>
              <a:t> within the HFM R&amp;D Program framework</a:t>
            </a:r>
          </a:p>
          <a:p>
            <a:pPr marL="342900" indent="-342900">
              <a:buFont typeface="Arial" panose="020B0604020202020204" pitchFamily="34" charset="0"/>
              <a:buChar char="•"/>
            </a:pPr>
            <a:r>
              <a:rPr lang="en-GB" sz="2400" dirty="0">
                <a:latin typeface="Calibri" panose="020F0502020204030204" pitchFamily="34" charset="0"/>
                <a:ea typeface="Calibri" panose="020F0502020204030204" pitchFamily="34" charset="0"/>
                <a:cs typeface="Calibri" panose="020F0502020204030204" pitchFamily="34" charset="0"/>
              </a:rPr>
              <a:t>One of the main goals is to construct a </a:t>
            </a:r>
            <a:r>
              <a:rPr lang="en-GB" sz="2400" b="1" dirty="0">
                <a:latin typeface="Calibri" panose="020F0502020204030204" pitchFamily="34" charset="0"/>
                <a:ea typeface="Calibri" panose="020F0502020204030204" pitchFamily="34" charset="0"/>
                <a:cs typeface="Calibri" panose="020F0502020204030204" pitchFamily="34" charset="0"/>
              </a:rPr>
              <a:t>14 T demonstrator in a cos-theta configuration</a:t>
            </a:r>
          </a:p>
          <a:p>
            <a:pPr marL="342900" indent="-342900">
              <a:buFont typeface="Arial" panose="020B0604020202020204" pitchFamily="34" charset="0"/>
              <a:buChar char="•"/>
            </a:pPr>
            <a:r>
              <a:rPr lang="en-GB" sz="2400" dirty="0">
                <a:latin typeface="Calibri" panose="020F0502020204030204" pitchFamily="34" charset="0"/>
                <a:ea typeface="Calibri" panose="020F0502020204030204" pitchFamily="34" charset="0"/>
                <a:cs typeface="Calibri" panose="020F0502020204030204" pitchFamily="34" charset="0"/>
              </a:rPr>
              <a:t>The construction will take place at the </a:t>
            </a:r>
            <a:r>
              <a:rPr lang="en-GB" sz="2400" b="1" dirty="0">
                <a:latin typeface="Calibri" panose="020F0502020204030204" pitchFamily="34" charset="0"/>
                <a:ea typeface="Calibri" panose="020F0502020204030204" pitchFamily="34" charset="0"/>
                <a:cs typeface="Calibri" panose="020F0502020204030204" pitchFamily="34" charset="0"/>
              </a:rPr>
              <a:t>new IRIS program facility</a:t>
            </a:r>
            <a:r>
              <a:rPr lang="en-GB" sz="2400" dirty="0">
                <a:latin typeface="Calibri" panose="020F0502020204030204" pitchFamily="34" charset="0"/>
                <a:ea typeface="Calibri" panose="020F0502020204030204" pitchFamily="34" charset="0"/>
                <a:cs typeface="Calibri" panose="020F0502020204030204" pitchFamily="34" charset="0"/>
              </a:rPr>
              <a:t> at the </a:t>
            </a:r>
            <a:r>
              <a:rPr lang="en-GB" sz="2400" b="1" dirty="0">
                <a:latin typeface="Calibri" panose="020F0502020204030204" pitchFamily="34" charset="0"/>
                <a:ea typeface="Calibri" panose="020F0502020204030204" pitchFamily="34" charset="0"/>
                <a:cs typeface="Calibri" panose="020F0502020204030204" pitchFamily="34" charset="0"/>
              </a:rPr>
              <a:t>LASA laboratory</a:t>
            </a:r>
            <a:r>
              <a:rPr lang="en-GB" sz="2400" dirty="0">
                <a:latin typeface="Calibri" panose="020F0502020204030204" pitchFamily="34" charset="0"/>
                <a:ea typeface="Calibri" panose="020F0502020204030204" pitchFamily="34" charset="0"/>
                <a:cs typeface="Calibri" panose="020F0502020204030204" pitchFamily="34" charset="0"/>
              </a:rPr>
              <a:t> in the consolidated joint work between Milan &amp; Genoa INFN sections</a:t>
            </a:r>
            <a:endParaRPr lang="en-US" sz="2400" dirty="0">
              <a:latin typeface="Calibri" panose="020F0502020204030204" pitchFamily="34" charset="0"/>
              <a:ea typeface="Calibri" panose="020F0502020204030204" pitchFamily="34" charset="0"/>
              <a:cs typeface="Calibri" panose="020F0502020204030204" pitchFamily="34" charset="0"/>
            </a:endParaRPr>
          </a:p>
        </p:txBody>
      </p:sp>
      <p:pic>
        <p:nvPicPr>
          <p:cNvPr id="9" name="Picture 3">
            <a:extLst>
              <a:ext uri="{FF2B5EF4-FFF2-40B4-BE49-F238E27FC236}">
                <a16:creationId xmlns:a16="http://schemas.microsoft.com/office/drawing/2014/main" id="{77E13CBB-85F9-D0D2-E0F9-300FF3C9E728}"/>
              </a:ext>
            </a:extLst>
          </p:cNvPr>
          <p:cNvPicPr>
            <a:picLocks noChangeAspect="1"/>
          </p:cNvPicPr>
          <p:nvPr/>
        </p:nvPicPr>
        <p:blipFill>
          <a:blip r:embed="rId3"/>
          <a:stretch>
            <a:fillRect/>
          </a:stretch>
        </p:blipFill>
        <p:spPr>
          <a:xfrm>
            <a:off x="4661040" y="1376236"/>
            <a:ext cx="7495247" cy="4216076"/>
          </a:xfrm>
          <a:prstGeom prst="rect">
            <a:avLst/>
          </a:prstGeom>
        </p:spPr>
      </p:pic>
      <p:sp>
        <p:nvSpPr>
          <p:cNvPr id="10" name="TextBox 18">
            <a:extLst>
              <a:ext uri="{FF2B5EF4-FFF2-40B4-BE49-F238E27FC236}">
                <a16:creationId xmlns:a16="http://schemas.microsoft.com/office/drawing/2014/main" id="{D0297665-A0C3-D334-41AF-BEE81C2D9FB8}"/>
              </a:ext>
            </a:extLst>
          </p:cNvPr>
          <p:cNvSpPr txBox="1"/>
          <p:nvPr/>
        </p:nvSpPr>
        <p:spPr>
          <a:xfrm>
            <a:off x="0" y="5861809"/>
            <a:ext cx="2536400" cy="369332"/>
          </a:xfrm>
          <a:prstGeom prst="rect">
            <a:avLst/>
          </a:prstGeom>
          <a:noFill/>
        </p:spPr>
        <p:txBody>
          <a:bodyPr wrap="none" rtlCol="0">
            <a:spAutoFit/>
          </a:bodyPr>
          <a:lstStyle/>
          <a:p>
            <a:r>
              <a:rPr lang="en-US" i="1" dirty="0">
                <a:latin typeface="Calibri" panose="020F0502020204030204" pitchFamily="34" charset="0"/>
                <a:ea typeface="Calibri" panose="020F0502020204030204" pitchFamily="34" charset="0"/>
                <a:cs typeface="Calibri" panose="020F0502020204030204" pitchFamily="34" charset="0"/>
              </a:rPr>
              <a:t>Courtesy of E. De Matteis</a:t>
            </a:r>
          </a:p>
        </p:txBody>
      </p:sp>
    </p:spTree>
    <p:extLst>
      <p:ext uri="{BB962C8B-B14F-4D97-AF65-F5344CB8AC3E}">
        <p14:creationId xmlns:p14="http://schemas.microsoft.com/office/powerpoint/2010/main" val="32732727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91F2555-9F08-687B-E076-1DC9ACBC56F4}"/>
            </a:ext>
          </a:extLst>
        </p:cNvPr>
        <p:cNvGrpSpPr/>
        <p:nvPr/>
      </p:nvGrpSpPr>
      <p:grpSpPr>
        <a:xfrm>
          <a:off x="0" y="0"/>
          <a:ext cx="0" cy="0"/>
          <a:chOff x="0" y="0"/>
          <a:chExt cx="0" cy="0"/>
        </a:xfrm>
      </p:grpSpPr>
      <p:sp>
        <p:nvSpPr>
          <p:cNvPr id="3" name="Segnaposto data 2">
            <a:extLst>
              <a:ext uri="{FF2B5EF4-FFF2-40B4-BE49-F238E27FC236}">
                <a16:creationId xmlns:a16="http://schemas.microsoft.com/office/drawing/2014/main" id="{A8083417-4A33-A78B-8B0A-96122E08E8D8}"/>
              </a:ext>
            </a:extLst>
          </p:cNvPr>
          <p:cNvSpPr>
            <a:spLocks noGrp="1"/>
          </p:cNvSpPr>
          <p:nvPr>
            <p:ph type="dt" sz="half" idx="2"/>
          </p:nvPr>
        </p:nvSpPr>
        <p:spPr/>
        <p:txBody>
          <a:bodyPr/>
          <a:lstStyle/>
          <a:p>
            <a:fld id="{F00BC7FA-2816-48FC-AEBD-71957264921F}" type="datetime1">
              <a:rPr lang="it-IT" smtClean="0"/>
              <a:t>22/05/2025</a:t>
            </a:fld>
            <a:endParaRPr lang="en-US" dirty="0"/>
          </a:p>
        </p:txBody>
      </p:sp>
      <p:sp>
        <p:nvSpPr>
          <p:cNvPr id="4" name="Segnaposto piè di pagina 3">
            <a:extLst>
              <a:ext uri="{FF2B5EF4-FFF2-40B4-BE49-F238E27FC236}">
                <a16:creationId xmlns:a16="http://schemas.microsoft.com/office/drawing/2014/main" id="{07DF97B9-8DA8-1A74-0387-A7307AF2F7AF}"/>
              </a:ext>
            </a:extLst>
          </p:cNvPr>
          <p:cNvSpPr>
            <a:spLocks noGrp="1"/>
          </p:cNvSpPr>
          <p:nvPr>
            <p:ph type="ftr" sz="quarter" idx="3"/>
          </p:nvPr>
        </p:nvSpPr>
        <p:spPr/>
        <p:txBody>
          <a:bodyPr/>
          <a:lstStyle/>
          <a:p>
            <a:r>
              <a:rPr lang="en-US"/>
              <a:t>Alessandra Pampaloni</a:t>
            </a:r>
            <a:endParaRPr lang="en-US" dirty="0"/>
          </a:p>
        </p:txBody>
      </p:sp>
      <p:sp>
        <p:nvSpPr>
          <p:cNvPr id="5" name="Segnaposto numero diapositiva 4">
            <a:extLst>
              <a:ext uri="{FF2B5EF4-FFF2-40B4-BE49-F238E27FC236}">
                <a16:creationId xmlns:a16="http://schemas.microsoft.com/office/drawing/2014/main" id="{54906133-293D-5D8B-4537-30AC2B93B01D}"/>
              </a:ext>
            </a:extLst>
          </p:cNvPr>
          <p:cNvSpPr>
            <a:spLocks noGrp="1"/>
          </p:cNvSpPr>
          <p:nvPr>
            <p:ph type="sldNum" sz="quarter" idx="4"/>
          </p:nvPr>
        </p:nvSpPr>
        <p:spPr/>
        <p:txBody>
          <a:bodyPr/>
          <a:lstStyle/>
          <a:p>
            <a:fld id="{17918391-D411-FE40-AAD7-861AE5233E0E}" type="slidenum">
              <a:rPr lang="en-US" smtClean="0"/>
              <a:pPr/>
              <a:t>12</a:t>
            </a:fld>
            <a:endParaRPr lang="en-US" dirty="0"/>
          </a:p>
        </p:txBody>
      </p:sp>
      <p:sp>
        <p:nvSpPr>
          <p:cNvPr id="9" name="Titolo 5">
            <a:extLst>
              <a:ext uri="{FF2B5EF4-FFF2-40B4-BE49-F238E27FC236}">
                <a16:creationId xmlns:a16="http://schemas.microsoft.com/office/drawing/2014/main" id="{7CD7862D-C7CB-1405-163F-049E67AD570C}"/>
              </a:ext>
            </a:extLst>
          </p:cNvPr>
          <p:cNvSpPr>
            <a:spLocks noGrp="1"/>
          </p:cNvSpPr>
          <p:nvPr>
            <p:ph type="title"/>
          </p:nvPr>
        </p:nvSpPr>
        <p:spPr>
          <a:xfrm>
            <a:off x="1573194" y="57990"/>
            <a:ext cx="9216000" cy="940443"/>
          </a:xfrm>
        </p:spPr>
        <p:txBody>
          <a:bodyPr>
            <a:normAutofit fontScale="90000"/>
          </a:bodyPr>
          <a:lstStyle/>
          <a:p>
            <a:r>
              <a:rPr lang="en-US" dirty="0"/>
              <a:t>Toward the 14 T Program – HTS Technology</a:t>
            </a:r>
            <a:endParaRPr lang="en-GB" dirty="0"/>
          </a:p>
        </p:txBody>
      </p:sp>
      <p:sp>
        <p:nvSpPr>
          <p:cNvPr id="10" name="Text Placeholder 1">
            <a:extLst>
              <a:ext uri="{FF2B5EF4-FFF2-40B4-BE49-F238E27FC236}">
                <a16:creationId xmlns:a16="http://schemas.microsoft.com/office/drawing/2014/main" id="{9B65B180-030C-53C1-3BAA-1EB9054892AD}"/>
              </a:ext>
            </a:extLst>
          </p:cNvPr>
          <p:cNvSpPr txBox="1">
            <a:spLocks/>
          </p:cNvSpPr>
          <p:nvPr/>
        </p:nvSpPr>
        <p:spPr>
          <a:xfrm>
            <a:off x="0" y="1129941"/>
            <a:ext cx="12192000" cy="2320635"/>
          </a:xfrm>
          <a:prstGeom prst="rect">
            <a:avLst/>
          </a:prstGeom>
        </p:spPr>
        <p:txBody>
          <a:bodyPr>
            <a:spAutoFit/>
          </a:bodyPr>
          <a:lstStyle>
            <a:lvl1pPr marL="493776" indent="-457200" algn="l" rtl="0" eaLnBrk="1" latinLnBrk="0" hangingPunct="1">
              <a:spcBef>
                <a:spcPct val="20000"/>
              </a:spcBef>
              <a:buClr>
                <a:schemeClr val="tx1"/>
              </a:buClr>
              <a:buSzPct val="80000"/>
              <a:buFont typeface="Arial"/>
              <a:buChar char="•"/>
              <a:defRPr kumimoji="0" sz="3000" kern="1200">
                <a:solidFill>
                  <a:schemeClr val="tx1"/>
                </a:solidFill>
                <a:latin typeface="Calibri" panose="020F0502020204030204" pitchFamily="34" charset="0"/>
                <a:ea typeface="+mn-ea"/>
                <a:cs typeface="Calibri" panose="020F0502020204030204" pitchFamily="34" charset="0"/>
              </a:defRPr>
            </a:lvl1pPr>
            <a:lvl2pPr marL="905256" indent="-457200" algn="l" rtl="0" eaLnBrk="1" latinLnBrk="0" hangingPunct="1">
              <a:spcBef>
                <a:spcPct val="20000"/>
              </a:spcBef>
              <a:buClr>
                <a:schemeClr val="tx1"/>
              </a:buClr>
              <a:buSzPct val="90000"/>
              <a:buFont typeface="Arial"/>
              <a:buChar char="•"/>
              <a:defRPr kumimoji="0" sz="2600" kern="1200">
                <a:solidFill>
                  <a:schemeClr val="tx1"/>
                </a:solidFill>
                <a:latin typeface="Calibri" panose="020F0502020204030204" pitchFamily="34" charset="0"/>
                <a:ea typeface="+mn-ea"/>
                <a:cs typeface="Calibri" panose="020F0502020204030204" pitchFamily="34" charset="0"/>
              </a:defRPr>
            </a:lvl2pPr>
            <a:lvl3pPr marL="1092708" indent="-342900" algn="l" rtl="0" eaLnBrk="1" latinLnBrk="0" hangingPunct="1">
              <a:spcBef>
                <a:spcPct val="20000"/>
              </a:spcBef>
              <a:buClr>
                <a:schemeClr val="tx1"/>
              </a:buClr>
              <a:buSzPct val="85000"/>
              <a:buFont typeface="Arial"/>
              <a:buChar char="•"/>
              <a:defRPr kumimoji="0" sz="2400" kern="1200">
                <a:solidFill>
                  <a:schemeClr val="tx1"/>
                </a:solidFill>
                <a:latin typeface="Calibri" panose="020F0502020204030204" pitchFamily="34" charset="0"/>
                <a:ea typeface="+mn-ea"/>
                <a:cs typeface="Calibri" panose="020F0502020204030204" pitchFamily="34" charset="0"/>
              </a:defRPr>
            </a:lvl3pPr>
            <a:lvl4pPr marL="1385316" indent="-342900" algn="l" rtl="0" eaLnBrk="1" latinLnBrk="0" hangingPunct="1">
              <a:spcBef>
                <a:spcPct val="20000"/>
              </a:spcBef>
              <a:buClr>
                <a:schemeClr val="tx1"/>
              </a:buClr>
              <a:buSzPct val="90000"/>
              <a:buFont typeface="Arial"/>
              <a:buChar char="•"/>
              <a:defRPr kumimoji="0" sz="2000" kern="1200">
                <a:solidFill>
                  <a:schemeClr val="tx1"/>
                </a:solidFill>
                <a:latin typeface="Calibri" panose="020F0502020204030204" pitchFamily="34" charset="0"/>
                <a:ea typeface="+mn-ea"/>
                <a:cs typeface="Calibri" panose="020F0502020204030204" pitchFamily="34" charset="0"/>
              </a:defRPr>
            </a:lvl4pPr>
            <a:lvl5pPr marL="1650492" indent="-342900" algn="l" rtl="0" eaLnBrk="1" latinLnBrk="0" hangingPunct="1">
              <a:spcBef>
                <a:spcPct val="20000"/>
              </a:spcBef>
              <a:buClr>
                <a:schemeClr val="tx1"/>
              </a:buClr>
              <a:buSzPct val="100000"/>
              <a:buFont typeface="Arial"/>
              <a:buChar char="•"/>
              <a:defRPr kumimoji="0" sz="2000" kern="1200">
                <a:solidFill>
                  <a:schemeClr val="tx1"/>
                </a:solidFill>
                <a:latin typeface="Calibri" panose="020F0502020204030204" pitchFamily="34" charset="0"/>
                <a:ea typeface="+mn-ea"/>
                <a:cs typeface="Calibri" panose="020F0502020204030204" pitchFamily="34" charset="0"/>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a:buSzPct val="90000"/>
            </a:pPr>
            <a:r>
              <a:rPr lang="en-US" sz="2400" dirty="0">
                <a:ea typeface="Calibri" panose="020F0502020204030204" pitchFamily="34" charset="0"/>
              </a:rPr>
              <a:t>The proposal within the HFM R&amp;D Program framework under discussion with CERN also includes activities focused on </a:t>
            </a:r>
            <a:r>
              <a:rPr lang="en-US" sz="2400" b="1" dirty="0">
                <a:ea typeface="Calibri" panose="020F0502020204030204" pitchFamily="34" charset="0"/>
              </a:rPr>
              <a:t>HTS</a:t>
            </a:r>
            <a:endParaRPr lang="en-US" sz="2400" dirty="0">
              <a:ea typeface="Calibri" panose="020F0502020204030204" pitchFamily="34" charset="0"/>
            </a:endParaRPr>
          </a:p>
          <a:p>
            <a:pPr lvl="1">
              <a:buClr>
                <a:srgbClr val="C00000"/>
              </a:buClr>
              <a:buSzPct val="80000"/>
            </a:pPr>
            <a:r>
              <a:rPr lang="en-US" sz="2200" dirty="0">
                <a:ea typeface="Calibri" panose="020F0502020204030204" pitchFamily="34" charset="0"/>
              </a:rPr>
              <a:t>Study and evaluate multiple configurations of </a:t>
            </a:r>
            <a:r>
              <a:rPr lang="en-US" sz="2200" b="1" dirty="0">
                <a:ea typeface="Calibri" panose="020F0502020204030204" pitchFamily="34" charset="0"/>
              </a:rPr>
              <a:t>HTS-based</a:t>
            </a:r>
            <a:r>
              <a:rPr lang="en-US" sz="2200" dirty="0">
                <a:ea typeface="Calibri" panose="020F0502020204030204" pitchFamily="34" charset="0"/>
              </a:rPr>
              <a:t> (REBCO-type) </a:t>
            </a:r>
            <a:r>
              <a:rPr lang="en-US" sz="2200" b="1" dirty="0">
                <a:ea typeface="Calibri" panose="020F0502020204030204" pitchFamily="34" charset="0"/>
              </a:rPr>
              <a:t>dipole magnets</a:t>
            </a:r>
            <a:r>
              <a:rPr lang="en-US" sz="2200" dirty="0">
                <a:ea typeface="Calibri" panose="020F0502020204030204" pitchFamily="34" charset="0"/>
              </a:rPr>
              <a:t> designed with characteristics suited for </a:t>
            </a:r>
            <a:r>
              <a:rPr lang="en-US" sz="2200" b="1" dirty="0">
                <a:ea typeface="Calibri" panose="020F0502020204030204" pitchFamily="34" charset="0"/>
              </a:rPr>
              <a:t>accelerator applications</a:t>
            </a:r>
          </a:p>
          <a:p>
            <a:pPr lvl="1">
              <a:buClr>
                <a:srgbClr val="C00000"/>
              </a:buClr>
              <a:buSzPct val="80000"/>
            </a:pPr>
            <a:r>
              <a:rPr lang="en-US" sz="2200" dirty="0">
                <a:ea typeface="Calibri" panose="020F0502020204030204" pitchFamily="34" charset="0"/>
              </a:rPr>
              <a:t>Design, construct and test a </a:t>
            </a:r>
            <a:r>
              <a:rPr lang="en-US" sz="2200" b="1" dirty="0">
                <a:ea typeface="Calibri" panose="020F0502020204030204" pitchFamily="34" charset="0"/>
              </a:rPr>
              <a:t>single-aperture, subscale HTS dipole model</a:t>
            </a:r>
            <a:r>
              <a:rPr lang="en-US" sz="2200" dirty="0">
                <a:ea typeface="Calibri" panose="020F0502020204030204" pitchFamily="34" charset="0"/>
              </a:rPr>
              <a:t> targeting a central field of </a:t>
            </a:r>
            <a:r>
              <a:rPr lang="en-US" sz="2200" b="1" dirty="0">
                <a:ea typeface="Calibri" panose="020F0502020204030204" pitchFamily="34" charset="0"/>
              </a:rPr>
              <a:t>10 T</a:t>
            </a:r>
            <a:r>
              <a:rPr lang="en-US" sz="2200" dirty="0">
                <a:ea typeface="Calibri" panose="020F0502020204030204" pitchFamily="34" charset="0"/>
              </a:rPr>
              <a:t>, operating at temperatures between </a:t>
            </a:r>
            <a:r>
              <a:rPr lang="en-US" sz="2200" b="1" dirty="0">
                <a:ea typeface="Calibri" panose="020F0502020204030204" pitchFamily="34" charset="0"/>
              </a:rPr>
              <a:t>10 and 20 K</a:t>
            </a:r>
          </a:p>
        </p:txBody>
      </p:sp>
      <p:sp>
        <p:nvSpPr>
          <p:cNvPr id="11" name="TextBox 18">
            <a:extLst>
              <a:ext uri="{FF2B5EF4-FFF2-40B4-BE49-F238E27FC236}">
                <a16:creationId xmlns:a16="http://schemas.microsoft.com/office/drawing/2014/main" id="{C9955702-BE18-7FBA-60DB-1476A4E07251}"/>
              </a:ext>
            </a:extLst>
          </p:cNvPr>
          <p:cNvSpPr txBox="1"/>
          <p:nvPr/>
        </p:nvSpPr>
        <p:spPr>
          <a:xfrm>
            <a:off x="0" y="5861809"/>
            <a:ext cx="2275495" cy="369332"/>
          </a:xfrm>
          <a:prstGeom prst="rect">
            <a:avLst/>
          </a:prstGeom>
          <a:noFill/>
        </p:spPr>
        <p:txBody>
          <a:bodyPr wrap="none" rtlCol="0">
            <a:spAutoFit/>
          </a:bodyPr>
          <a:lstStyle/>
          <a:p>
            <a:r>
              <a:rPr lang="en-US" i="1" dirty="0">
                <a:latin typeface="Calibri" panose="020F0502020204030204" pitchFamily="34" charset="0"/>
                <a:ea typeface="Calibri" panose="020F0502020204030204" pitchFamily="34" charset="0"/>
                <a:cs typeface="Calibri" panose="020F0502020204030204" pitchFamily="34" charset="0"/>
              </a:rPr>
              <a:t>Courtesy of M. Statera</a:t>
            </a:r>
          </a:p>
        </p:txBody>
      </p:sp>
      <p:pic>
        <p:nvPicPr>
          <p:cNvPr id="12" name="Immagine 11">
            <a:extLst>
              <a:ext uri="{FF2B5EF4-FFF2-40B4-BE49-F238E27FC236}">
                <a16:creationId xmlns:a16="http://schemas.microsoft.com/office/drawing/2014/main" id="{A6E2FD3B-F084-D176-9C00-2068423C587B}"/>
              </a:ext>
            </a:extLst>
          </p:cNvPr>
          <p:cNvPicPr>
            <a:picLocks noChangeAspect="1"/>
          </p:cNvPicPr>
          <p:nvPr/>
        </p:nvPicPr>
        <p:blipFill>
          <a:blip r:embed="rId3"/>
          <a:srcRect t="10666"/>
          <a:stretch/>
        </p:blipFill>
        <p:spPr>
          <a:xfrm>
            <a:off x="609787" y="3461990"/>
            <a:ext cx="10972426" cy="2628000"/>
          </a:xfrm>
          <a:prstGeom prst="rect">
            <a:avLst/>
          </a:prstGeom>
        </p:spPr>
      </p:pic>
    </p:spTree>
    <p:extLst>
      <p:ext uri="{BB962C8B-B14F-4D97-AF65-F5344CB8AC3E}">
        <p14:creationId xmlns:p14="http://schemas.microsoft.com/office/powerpoint/2010/main" val="68157963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F5B1172-7948-0B89-CB48-E05054759C7F}"/>
            </a:ext>
          </a:extLst>
        </p:cNvPr>
        <p:cNvGrpSpPr/>
        <p:nvPr/>
      </p:nvGrpSpPr>
      <p:grpSpPr>
        <a:xfrm>
          <a:off x="0" y="0"/>
          <a:ext cx="0" cy="0"/>
          <a:chOff x="0" y="0"/>
          <a:chExt cx="0" cy="0"/>
        </a:xfrm>
      </p:grpSpPr>
      <p:pic>
        <p:nvPicPr>
          <p:cNvPr id="9" name="Picture 2" descr="A metal box with holes&#10;&#10;AI-generated content may be incorrect.">
            <a:extLst>
              <a:ext uri="{FF2B5EF4-FFF2-40B4-BE49-F238E27FC236}">
                <a16:creationId xmlns:a16="http://schemas.microsoft.com/office/drawing/2014/main" id="{33EFB76E-1ED5-5E65-3302-5930E5D34CCF}"/>
              </a:ext>
            </a:extLst>
          </p:cNvPr>
          <p:cNvPicPr>
            <a:picLocks noChangeAspect="1"/>
          </p:cNvPicPr>
          <p:nvPr/>
        </p:nvPicPr>
        <p:blipFill>
          <a:blip r:embed="rId3" cstate="email">
            <a:extLst>
              <a:ext uri="{28A0092B-C50C-407E-A947-70E740481C1C}">
                <a14:useLocalDpi xmlns:a14="http://schemas.microsoft.com/office/drawing/2010/main" val="0"/>
              </a:ext>
            </a:extLst>
          </a:blip>
          <a:srcRect l="9695" t="31772" r="21121" b="34569"/>
          <a:stretch/>
        </p:blipFill>
        <p:spPr>
          <a:xfrm>
            <a:off x="6081568" y="998432"/>
            <a:ext cx="6110432" cy="5241019"/>
          </a:xfrm>
          <a:prstGeom prst="rect">
            <a:avLst/>
          </a:prstGeom>
          <a:ln>
            <a:noFill/>
          </a:ln>
          <a:effectLst>
            <a:softEdge rad="112500"/>
          </a:effectLst>
        </p:spPr>
      </p:pic>
      <p:sp>
        <p:nvSpPr>
          <p:cNvPr id="10" name="Rettangolo 9">
            <a:extLst>
              <a:ext uri="{FF2B5EF4-FFF2-40B4-BE49-F238E27FC236}">
                <a16:creationId xmlns:a16="http://schemas.microsoft.com/office/drawing/2014/main" id="{5532EC0E-CFFB-D1C0-34B3-F2075FA3F3E1}"/>
              </a:ext>
            </a:extLst>
          </p:cNvPr>
          <p:cNvSpPr/>
          <p:nvPr/>
        </p:nvSpPr>
        <p:spPr>
          <a:xfrm>
            <a:off x="5609138" y="998432"/>
            <a:ext cx="6582862" cy="5241020"/>
          </a:xfrm>
          <a:prstGeom prst="rect">
            <a:avLst/>
          </a:prstGeom>
          <a:gradFill flip="none" rotWithShape="1">
            <a:gsLst>
              <a:gs pos="100000">
                <a:schemeClr val="bg1">
                  <a:alpha val="0"/>
                </a:schemeClr>
              </a:gs>
              <a:gs pos="12000">
                <a:schemeClr val="bg1"/>
              </a:gs>
            </a:gsLst>
            <a:lin ang="0" scaled="1"/>
            <a:tileRect/>
          </a:gradFill>
          <a:ln>
            <a:no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GB" dirty="0"/>
          </a:p>
        </p:txBody>
      </p:sp>
      <p:sp>
        <p:nvSpPr>
          <p:cNvPr id="3" name="Segnaposto data 2">
            <a:extLst>
              <a:ext uri="{FF2B5EF4-FFF2-40B4-BE49-F238E27FC236}">
                <a16:creationId xmlns:a16="http://schemas.microsoft.com/office/drawing/2014/main" id="{0AFDD6F9-6354-59D4-ADB3-5BCEB2CB7024}"/>
              </a:ext>
            </a:extLst>
          </p:cNvPr>
          <p:cNvSpPr>
            <a:spLocks noGrp="1"/>
          </p:cNvSpPr>
          <p:nvPr>
            <p:ph type="dt" sz="half" idx="2"/>
          </p:nvPr>
        </p:nvSpPr>
        <p:spPr/>
        <p:txBody>
          <a:bodyPr/>
          <a:lstStyle/>
          <a:p>
            <a:fld id="{F00BC7FA-2816-48FC-AEBD-71957264921F}" type="datetime1">
              <a:rPr lang="it-IT" smtClean="0"/>
              <a:t>22/05/2025</a:t>
            </a:fld>
            <a:endParaRPr lang="en-US" dirty="0"/>
          </a:p>
        </p:txBody>
      </p:sp>
      <p:sp>
        <p:nvSpPr>
          <p:cNvPr id="4" name="Segnaposto piè di pagina 3">
            <a:extLst>
              <a:ext uri="{FF2B5EF4-FFF2-40B4-BE49-F238E27FC236}">
                <a16:creationId xmlns:a16="http://schemas.microsoft.com/office/drawing/2014/main" id="{E18EEB36-3D7B-AAA4-4542-B2FA6FB79E0C}"/>
              </a:ext>
            </a:extLst>
          </p:cNvPr>
          <p:cNvSpPr>
            <a:spLocks noGrp="1"/>
          </p:cNvSpPr>
          <p:nvPr>
            <p:ph type="ftr" sz="quarter" idx="3"/>
          </p:nvPr>
        </p:nvSpPr>
        <p:spPr/>
        <p:txBody>
          <a:bodyPr/>
          <a:lstStyle/>
          <a:p>
            <a:r>
              <a:rPr lang="en-US" dirty="0"/>
              <a:t>Alessandra Pampaloni</a:t>
            </a:r>
          </a:p>
        </p:txBody>
      </p:sp>
      <p:sp>
        <p:nvSpPr>
          <p:cNvPr id="5" name="Segnaposto numero diapositiva 4">
            <a:extLst>
              <a:ext uri="{FF2B5EF4-FFF2-40B4-BE49-F238E27FC236}">
                <a16:creationId xmlns:a16="http://schemas.microsoft.com/office/drawing/2014/main" id="{0B44E763-BD7E-2E76-C223-9892C94C39E6}"/>
              </a:ext>
            </a:extLst>
          </p:cNvPr>
          <p:cNvSpPr>
            <a:spLocks noGrp="1"/>
          </p:cNvSpPr>
          <p:nvPr>
            <p:ph type="sldNum" sz="quarter" idx="4"/>
          </p:nvPr>
        </p:nvSpPr>
        <p:spPr/>
        <p:txBody>
          <a:bodyPr/>
          <a:lstStyle/>
          <a:p>
            <a:fld id="{17918391-D411-FE40-AAD7-861AE5233E0E}" type="slidenum">
              <a:rPr lang="en-US" smtClean="0"/>
              <a:pPr/>
              <a:t>13</a:t>
            </a:fld>
            <a:endParaRPr lang="en-US" dirty="0"/>
          </a:p>
        </p:txBody>
      </p:sp>
      <p:sp>
        <p:nvSpPr>
          <p:cNvPr id="6" name="Titolo 5">
            <a:extLst>
              <a:ext uri="{FF2B5EF4-FFF2-40B4-BE49-F238E27FC236}">
                <a16:creationId xmlns:a16="http://schemas.microsoft.com/office/drawing/2014/main" id="{7C2E701D-F17A-4A00-25B9-8B28B59549C6}"/>
              </a:ext>
            </a:extLst>
          </p:cNvPr>
          <p:cNvSpPr>
            <a:spLocks noGrp="1"/>
          </p:cNvSpPr>
          <p:nvPr>
            <p:ph type="title"/>
          </p:nvPr>
        </p:nvSpPr>
        <p:spPr>
          <a:xfrm>
            <a:off x="2136000" y="57990"/>
            <a:ext cx="7920000" cy="940443"/>
          </a:xfrm>
        </p:spPr>
        <p:txBody>
          <a:bodyPr>
            <a:normAutofit/>
          </a:bodyPr>
          <a:lstStyle/>
          <a:p>
            <a:r>
              <a:rPr lang="en-US" noProof="0" dirty="0"/>
              <a:t>Conclusion</a:t>
            </a:r>
            <a:endParaRPr lang="en-GB" dirty="0"/>
          </a:p>
        </p:txBody>
      </p:sp>
      <p:sp>
        <p:nvSpPr>
          <p:cNvPr id="7" name="Text Placeholder 1">
            <a:extLst>
              <a:ext uri="{FF2B5EF4-FFF2-40B4-BE49-F238E27FC236}">
                <a16:creationId xmlns:a16="http://schemas.microsoft.com/office/drawing/2014/main" id="{4D9683DE-5EF0-61A7-C262-18E557767C09}"/>
              </a:ext>
            </a:extLst>
          </p:cNvPr>
          <p:cNvSpPr>
            <a:spLocks noGrp="1"/>
          </p:cNvSpPr>
          <p:nvPr>
            <p:ph idx="1"/>
          </p:nvPr>
        </p:nvSpPr>
        <p:spPr>
          <a:xfrm>
            <a:off x="0" y="1225372"/>
            <a:ext cx="8496000" cy="4764381"/>
          </a:xfrm>
        </p:spPr>
        <p:txBody>
          <a:bodyPr>
            <a:spAutoFit/>
          </a:bodyPr>
          <a:lstStyle/>
          <a:p>
            <a:pPr>
              <a:buSzPct val="90000"/>
            </a:pPr>
            <a:r>
              <a:rPr lang="en-GB" sz="2200" dirty="0">
                <a:ea typeface="Calibri" panose="020F0502020204030204" pitchFamily="34" charset="0"/>
              </a:rPr>
              <a:t>The </a:t>
            </a:r>
            <a:r>
              <a:rPr lang="en-GB" sz="2200" b="1" dirty="0">
                <a:ea typeface="Calibri" panose="020F0502020204030204" pitchFamily="34" charset="0"/>
              </a:rPr>
              <a:t>2D</a:t>
            </a:r>
            <a:r>
              <a:rPr lang="en-GB" sz="2200" dirty="0">
                <a:ea typeface="Calibri" panose="020F0502020204030204" pitchFamily="34" charset="0"/>
              </a:rPr>
              <a:t> and </a:t>
            </a:r>
            <a:r>
              <a:rPr lang="en-GB" sz="2200" b="1" dirty="0">
                <a:ea typeface="Calibri" panose="020F0502020204030204" pitchFamily="34" charset="0"/>
              </a:rPr>
              <a:t>3D</a:t>
            </a:r>
            <a:r>
              <a:rPr lang="en-GB" sz="2200" dirty="0">
                <a:ea typeface="Calibri" panose="020F0502020204030204" pitchFamily="34" charset="0"/>
              </a:rPr>
              <a:t> </a:t>
            </a:r>
            <a:r>
              <a:rPr lang="en-GB" sz="2200" b="1" dirty="0">
                <a:ea typeface="Calibri" panose="020F0502020204030204" pitchFamily="34" charset="0"/>
              </a:rPr>
              <a:t>electromagnetic and mechanical design</a:t>
            </a:r>
            <a:r>
              <a:rPr lang="en-GB" sz="2200" dirty="0">
                <a:ea typeface="Calibri" panose="020F0502020204030204" pitchFamily="34" charset="0"/>
              </a:rPr>
              <a:t> of FalconD has been finalized</a:t>
            </a:r>
          </a:p>
          <a:p>
            <a:pPr>
              <a:buSzPct val="90000"/>
            </a:pPr>
            <a:r>
              <a:rPr lang="en-GB" sz="2200" dirty="0">
                <a:ea typeface="Calibri" panose="020F0502020204030204" pitchFamily="34" charset="0"/>
              </a:rPr>
              <a:t>We are working on the </a:t>
            </a:r>
            <a:r>
              <a:rPr lang="en-GB" sz="2200" b="1" dirty="0">
                <a:ea typeface="Calibri" panose="020F0502020204030204" pitchFamily="34" charset="0"/>
              </a:rPr>
              <a:t>assembly procedure</a:t>
            </a:r>
            <a:r>
              <a:rPr lang="en-GB" sz="2200" dirty="0">
                <a:ea typeface="Calibri" panose="020F0502020204030204" pitchFamily="34" charset="0"/>
              </a:rPr>
              <a:t> and </a:t>
            </a:r>
            <a:r>
              <a:rPr lang="en-GB" sz="2200" b="1" dirty="0">
                <a:ea typeface="Calibri" panose="020F0502020204030204" pitchFamily="34" charset="0"/>
              </a:rPr>
              <a:t>manufacturing drawings</a:t>
            </a:r>
          </a:p>
          <a:p>
            <a:pPr>
              <a:buSzPct val="90000"/>
            </a:pPr>
            <a:r>
              <a:rPr lang="en-GB" sz="2200" dirty="0">
                <a:ea typeface="Calibri" panose="020F0502020204030204" pitchFamily="34" charset="0"/>
              </a:rPr>
              <a:t>Through the mockup construction we are getting familiar with the </a:t>
            </a:r>
            <a:r>
              <a:rPr lang="en-GB" sz="2200" b="1" dirty="0">
                <a:ea typeface="Calibri" panose="020F0502020204030204" pitchFamily="34" charset="0"/>
              </a:rPr>
              <a:t>bladder &amp; key assembly procedure</a:t>
            </a:r>
            <a:r>
              <a:rPr lang="en-GB" sz="2200" dirty="0">
                <a:ea typeface="Calibri" panose="020F0502020204030204" pitchFamily="34" charset="0"/>
              </a:rPr>
              <a:t>, and we are validating our finite element models</a:t>
            </a:r>
          </a:p>
          <a:p>
            <a:pPr>
              <a:buSzPct val="90000"/>
            </a:pPr>
            <a:r>
              <a:rPr lang="en-GB" sz="2200" dirty="0">
                <a:ea typeface="Calibri" panose="020F0502020204030204" pitchFamily="34" charset="0"/>
              </a:rPr>
              <a:t>As soon as the </a:t>
            </a:r>
            <a:r>
              <a:rPr lang="en-GB" sz="2200" b="1" dirty="0">
                <a:ea typeface="Calibri" panose="020F0502020204030204" pitchFamily="34" charset="0"/>
              </a:rPr>
              <a:t>new winding tooling</a:t>
            </a:r>
            <a:r>
              <a:rPr lang="en-GB" sz="2200" dirty="0">
                <a:ea typeface="Calibri" panose="020F0502020204030204" pitchFamily="34" charset="0"/>
              </a:rPr>
              <a:t> is available in ASG we will repeat the winding tests with the final optimized design of the end spacers</a:t>
            </a:r>
          </a:p>
          <a:p>
            <a:pPr lvl="1">
              <a:buClr>
                <a:srgbClr val="C00000"/>
              </a:buClr>
              <a:buSzPct val="80000"/>
            </a:pPr>
            <a:r>
              <a:rPr lang="en-GB" sz="2000" dirty="0">
                <a:ea typeface="Calibri" panose="020F0502020204030204" pitchFamily="34" charset="0"/>
              </a:rPr>
              <a:t>If these tests are also successful, we will begin the </a:t>
            </a:r>
            <a:r>
              <a:rPr lang="en-GB" sz="2000" b="1" dirty="0">
                <a:ea typeface="Calibri" panose="020F0502020204030204" pitchFamily="34" charset="0"/>
              </a:rPr>
              <a:t>production of the dummy coil</a:t>
            </a:r>
          </a:p>
          <a:p>
            <a:pPr>
              <a:buSzPct val="90000"/>
            </a:pPr>
            <a:r>
              <a:rPr lang="en-GB" sz="2200" dirty="0">
                <a:ea typeface="Calibri" panose="020F0502020204030204" pitchFamily="34" charset="0"/>
              </a:rPr>
              <a:t>The program will continue with the new agreement toward a </a:t>
            </a:r>
            <a:r>
              <a:rPr lang="en-GB" sz="2200" b="1" dirty="0">
                <a:ea typeface="Calibri" panose="020F0502020204030204" pitchFamily="34" charset="0"/>
              </a:rPr>
              <a:t>14 T INFN demonstrator Nb</a:t>
            </a:r>
            <a:r>
              <a:rPr lang="en-GB" sz="2200" b="1" baseline="-25000" dirty="0">
                <a:ea typeface="Calibri" panose="020F0502020204030204" pitchFamily="34" charset="0"/>
              </a:rPr>
              <a:t>3</a:t>
            </a:r>
            <a:r>
              <a:rPr lang="en-GB" sz="2200" b="1" dirty="0">
                <a:ea typeface="Calibri" panose="020F0502020204030204" pitchFamily="34" charset="0"/>
              </a:rPr>
              <a:t>Sn dipole</a:t>
            </a:r>
            <a:r>
              <a:rPr lang="en-GB" sz="2200" dirty="0">
                <a:ea typeface="Calibri" panose="020F0502020204030204" pitchFamily="34" charset="0"/>
              </a:rPr>
              <a:t> and a </a:t>
            </a:r>
            <a:r>
              <a:rPr lang="en-GB" sz="2200" b="1" dirty="0">
                <a:ea typeface="Calibri" panose="020F0502020204030204" pitchFamily="34" charset="0"/>
              </a:rPr>
              <a:t>10 T demonstrator</a:t>
            </a:r>
            <a:r>
              <a:rPr lang="en-GB" sz="2200" dirty="0">
                <a:ea typeface="Calibri" panose="020F0502020204030204" pitchFamily="34" charset="0"/>
              </a:rPr>
              <a:t> in </a:t>
            </a:r>
            <a:r>
              <a:rPr lang="en-GB" sz="2200" b="1" dirty="0">
                <a:ea typeface="Calibri" panose="020F0502020204030204" pitchFamily="34" charset="0"/>
              </a:rPr>
              <a:t>REBCO</a:t>
            </a:r>
          </a:p>
        </p:txBody>
      </p:sp>
    </p:spTree>
    <p:extLst>
      <p:ext uri="{BB962C8B-B14F-4D97-AF65-F5344CB8AC3E}">
        <p14:creationId xmlns:p14="http://schemas.microsoft.com/office/powerpoint/2010/main" val="186890770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data 2">
            <a:extLst>
              <a:ext uri="{FF2B5EF4-FFF2-40B4-BE49-F238E27FC236}">
                <a16:creationId xmlns:a16="http://schemas.microsoft.com/office/drawing/2014/main" id="{F307C76E-B082-99F1-6908-D338E6D31BAF}"/>
              </a:ext>
            </a:extLst>
          </p:cNvPr>
          <p:cNvSpPr>
            <a:spLocks noGrp="1"/>
          </p:cNvSpPr>
          <p:nvPr>
            <p:ph type="dt" sz="half" idx="4294967295"/>
          </p:nvPr>
        </p:nvSpPr>
        <p:spPr>
          <a:xfrm>
            <a:off x="0" y="6362700"/>
            <a:ext cx="2844800" cy="365125"/>
          </a:xfrm>
        </p:spPr>
        <p:txBody>
          <a:bodyPr/>
          <a:lstStyle/>
          <a:p>
            <a:fld id="{F00BC7FA-2816-48FC-AEBD-71957264921F}" type="datetime1">
              <a:rPr lang="it-IT" smtClean="0"/>
              <a:t>22/05/2025</a:t>
            </a:fld>
            <a:endParaRPr lang="en-US" dirty="0"/>
          </a:p>
        </p:txBody>
      </p:sp>
      <p:sp>
        <p:nvSpPr>
          <p:cNvPr id="4" name="Segnaposto piè di pagina 3">
            <a:extLst>
              <a:ext uri="{FF2B5EF4-FFF2-40B4-BE49-F238E27FC236}">
                <a16:creationId xmlns:a16="http://schemas.microsoft.com/office/drawing/2014/main" id="{424EA4C1-D9CE-24AA-A10D-0DB8985E93EF}"/>
              </a:ext>
            </a:extLst>
          </p:cNvPr>
          <p:cNvSpPr>
            <a:spLocks noGrp="1"/>
          </p:cNvSpPr>
          <p:nvPr>
            <p:ph type="ftr" sz="quarter" idx="4294967295"/>
          </p:nvPr>
        </p:nvSpPr>
        <p:spPr>
          <a:xfrm>
            <a:off x="8331200" y="6356350"/>
            <a:ext cx="3860800" cy="365125"/>
          </a:xfrm>
        </p:spPr>
        <p:txBody>
          <a:bodyPr/>
          <a:lstStyle/>
          <a:p>
            <a:r>
              <a:rPr lang="en-US"/>
              <a:t>Alessandra Pampaloni</a:t>
            </a:r>
            <a:endParaRPr lang="en-US" dirty="0"/>
          </a:p>
        </p:txBody>
      </p:sp>
      <p:sp>
        <p:nvSpPr>
          <p:cNvPr id="5" name="Segnaposto numero diapositiva 4">
            <a:extLst>
              <a:ext uri="{FF2B5EF4-FFF2-40B4-BE49-F238E27FC236}">
                <a16:creationId xmlns:a16="http://schemas.microsoft.com/office/drawing/2014/main" id="{42FF6D55-51C5-647D-E972-F5BBBE179906}"/>
              </a:ext>
            </a:extLst>
          </p:cNvPr>
          <p:cNvSpPr>
            <a:spLocks noGrp="1"/>
          </p:cNvSpPr>
          <p:nvPr>
            <p:ph type="sldNum" sz="quarter" idx="4294967295"/>
          </p:nvPr>
        </p:nvSpPr>
        <p:spPr>
          <a:xfrm>
            <a:off x="11523663" y="6356350"/>
            <a:ext cx="668337" cy="365125"/>
          </a:xfrm>
        </p:spPr>
        <p:txBody>
          <a:bodyPr/>
          <a:lstStyle/>
          <a:p>
            <a:fld id="{17918391-D411-FE40-AAD7-861AE5233E0E}" type="slidenum">
              <a:rPr lang="en-US" smtClean="0"/>
              <a:pPr/>
              <a:t>14</a:t>
            </a:fld>
            <a:endParaRPr lang="en-US" dirty="0"/>
          </a:p>
        </p:txBody>
      </p:sp>
      <p:sp>
        <p:nvSpPr>
          <p:cNvPr id="8" name="CasellaDiTesto 7">
            <a:extLst>
              <a:ext uri="{FF2B5EF4-FFF2-40B4-BE49-F238E27FC236}">
                <a16:creationId xmlns:a16="http://schemas.microsoft.com/office/drawing/2014/main" id="{2A7E657B-7085-D2F9-78E1-49442B998160}"/>
              </a:ext>
            </a:extLst>
          </p:cNvPr>
          <p:cNvSpPr txBox="1"/>
          <p:nvPr/>
        </p:nvSpPr>
        <p:spPr>
          <a:xfrm>
            <a:off x="1289203" y="925767"/>
            <a:ext cx="9613594" cy="1015663"/>
          </a:xfrm>
          <a:prstGeom prst="rect">
            <a:avLst/>
          </a:prstGeom>
          <a:noFill/>
        </p:spPr>
        <p:txBody>
          <a:bodyPr wrap="none" rtlCol="0">
            <a:spAutoFit/>
          </a:bodyPr>
          <a:lstStyle/>
          <a:p>
            <a:r>
              <a:rPr lang="en-GB" sz="6000" b="1" dirty="0">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Calibri" panose="020F0502020204030204" pitchFamily="34" charset="0"/>
              </a:rPr>
              <a:t>Thank you for your attention!</a:t>
            </a:r>
          </a:p>
        </p:txBody>
      </p:sp>
    </p:spTree>
    <p:extLst>
      <p:ext uri="{BB962C8B-B14F-4D97-AF65-F5344CB8AC3E}">
        <p14:creationId xmlns:p14="http://schemas.microsoft.com/office/powerpoint/2010/main" val="53782447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4E10ECBE-07CA-4A70-F334-3FD4170807DA}"/>
              </a:ext>
            </a:extLst>
          </p:cNvPr>
          <p:cNvSpPr>
            <a:spLocks noGrp="1"/>
          </p:cNvSpPr>
          <p:nvPr>
            <p:ph type="title"/>
          </p:nvPr>
        </p:nvSpPr>
        <p:spPr/>
        <p:txBody>
          <a:bodyPr/>
          <a:lstStyle/>
          <a:p>
            <a:r>
              <a:rPr lang="en-US" noProof="0" dirty="0"/>
              <a:t>Outline</a:t>
            </a:r>
          </a:p>
        </p:txBody>
      </p:sp>
      <p:sp>
        <p:nvSpPr>
          <p:cNvPr id="3" name="Segnaposto contenuto 2">
            <a:extLst>
              <a:ext uri="{FF2B5EF4-FFF2-40B4-BE49-F238E27FC236}">
                <a16:creationId xmlns:a16="http://schemas.microsoft.com/office/drawing/2014/main" id="{4FA95AE9-E35F-488F-190B-A50E0C13CE06}"/>
              </a:ext>
            </a:extLst>
          </p:cNvPr>
          <p:cNvSpPr>
            <a:spLocks noGrp="1"/>
          </p:cNvSpPr>
          <p:nvPr>
            <p:ph idx="1"/>
          </p:nvPr>
        </p:nvSpPr>
        <p:spPr>
          <a:xfrm>
            <a:off x="1051464" y="1373053"/>
            <a:ext cx="4320000" cy="4111895"/>
          </a:xfrm>
        </p:spPr>
        <p:txBody>
          <a:bodyPr>
            <a:spAutoFit/>
          </a:bodyPr>
          <a:lstStyle/>
          <a:p>
            <a:pPr>
              <a:buSzPct val="90000"/>
            </a:pPr>
            <a:r>
              <a:rPr lang="en-US" sz="2600" noProof="0" dirty="0"/>
              <a:t>12 T Nb</a:t>
            </a:r>
            <a:r>
              <a:rPr lang="en-US" sz="2600" baseline="-25000" noProof="0" dirty="0"/>
              <a:t>3</a:t>
            </a:r>
            <a:r>
              <a:rPr lang="en-US" sz="2600" noProof="0" dirty="0"/>
              <a:t>Sn Falcon Dipole</a:t>
            </a:r>
          </a:p>
          <a:p>
            <a:pPr lvl="1">
              <a:buClr>
                <a:srgbClr val="C00000"/>
              </a:buClr>
              <a:buSzPct val="80000"/>
              <a:buFont typeface="Arial" panose="020B0604020202020204" pitchFamily="34" charset="0"/>
              <a:buChar char="•"/>
            </a:pPr>
            <a:r>
              <a:rPr lang="en-US" sz="2400" noProof="0" dirty="0"/>
              <a:t>Electromagnetic Design</a:t>
            </a:r>
          </a:p>
          <a:p>
            <a:pPr lvl="1">
              <a:buClr>
                <a:srgbClr val="C00000"/>
              </a:buClr>
              <a:buSzPct val="80000"/>
              <a:buFont typeface="Arial" panose="020B0604020202020204" pitchFamily="34" charset="0"/>
              <a:buChar char="•"/>
            </a:pPr>
            <a:r>
              <a:rPr lang="en-US" sz="2400" noProof="0" dirty="0"/>
              <a:t>Winding Tests</a:t>
            </a:r>
          </a:p>
          <a:p>
            <a:pPr lvl="1">
              <a:buClr>
                <a:srgbClr val="C00000"/>
              </a:buClr>
              <a:buSzPct val="80000"/>
              <a:buFont typeface="Arial" panose="020B0604020202020204" pitchFamily="34" charset="0"/>
              <a:buChar char="•"/>
            </a:pPr>
            <a:r>
              <a:rPr lang="en-US" sz="2400" noProof="0" dirty="0"/>
              <a:t>Mechanical Design</a:t>
            </a:r>
          </a:p>
          <a:p>
            <a:pPr lvl="1">
              <a:buClr>
                <a:srgbClr val="C00000"/>
              </a:buClr>
              <a:buSzPct val="80000"/>
              <a:buFont typeface="Arial" panose="020B0604020202020204" pitchFamily="34" charset="0"/>
              <a:buChar char="•"/>
            </a:pPr>
            <a:r>
              <a:rPr lang="en-US" sz="2400" noProof="0" dirty="0"/>
              <a:t>Mechanical Mockup</a:t>
            </a:r>
          </a:p>
          <a:p>
            <a:pPr>
              <a:buSzPct val="90000"/>
            </a:pPr>
            <a:r>
              <a:rPr lang="en-US" sz="2600" noProof="0" dirty="0"/>
              <a:t>Toward the 14 T Program</a:t>
            </a:r>
          </a:p>
          <a:p>
            <a:pPr lvl="1">
              <a:buClr>
                <a:srgbClr val="C00000"/>
              </a:buClr>
              <a:buSzPct val="80000"/>
              <a:buFont typeface="Arial" panose="020B0604020202020204" pitchFamily="34" charset="0"/>
              <a:buChar char="•"/>
            </a:pPr>
            <a:r>
              <a:rPr lang="en-US" sz="2400" noProof="0" dirty="0"/>
              <a:t>LTS Technology</a:t>
            </a:r>
          </a:p>
          <a:p>
            <a:pPr lvl="1">
              <a:buClr>
                <a:srgbClr val="C00000"/>
              </a:buClr>
              <a:buSzPct val="80000"/>
              <a:buFont typeface="Arial" panose="020B0604020202020204" pitchFamily="34" charset="0"/>
              <a:buChar char="•"/>
            </a:pPr>
            <a:r>
              <a:rPr lang="en-US" sz="2400" noProof="0" dirty="0"/>
              <a:t>HTS Technology</a:t>
            </a:r>
          </a:p>
          <a:p>
            <a:pPr>
              <a:buSzPct val="90000"/>
            </a:pPr>
            <a:r>
              <a:rPr lang="en-US" sz="2600" noProof="0" dirty="0"/>
              <a:t>Conclusion</a:t>
            </a:r>
          </a:p>
        </p:txBody>
      </p:sp>
      <p:pic>
        <p:nvPicPr>
          <p:cNvPr id="8" name="Picture 2" descr="A metal box with holes&#10;&#10;AI-generated content may be incorrect.">
            <a:extLst>
              <a:ext uri="{FF2B5EF4-FFF2-40B4-BE49-F238E27FC236}">
                <a16:creationId xmlns:a16="http://schemas.microsoft.com/office/drawing/2014/main" id="{8ABC2859-DFDE-74BE-EC9A-E1DD994F615D}"/>
              </a:ext>
            </a:extLst>
          </p:cNvPr>
          <p:cNvPicPr>
            <a:picLocks noChangeAspect="1"/>
          </p:cNvPicPr>
          <p:nvPr/>
        </p:nvPicPr>
        <p:blipFill>
          <a:blip r:embed="rId3" cstate="email">
            <a:extLst>
              <a:ext uri="{28A0092B-C50C-407E-A947-70E740481C1C}">
                <a14:useLocalDpi xmlns:a14="http://schemas.microsoft.com/office/drawing/2010/main" val="0"/>
              </a:ext>
            </a:extLst>
          </a:blip>
          <a:srcRect l="9695" t="31772" r="21121" b="34569"/>
          <a:stretch/>
        </p:blipFill>
        <p:spPr>
          <a:xfrm>
            <a:off x="6081568" y="998432"/>
            <a:ext cx="6110432" cy="5241019"/>
          </a:xfrm>
          <a:prstGeom prst="rect">
            <a:avLst/>
          </a:prstGeom>
          <a:ln>
            <a:noFill/>
          </a:ln>
          <a:effectLst>
            <a:softEdge rad="112500"/>
          </a:effectLst>
        </p:spPr>
      </p:pic>
      <p:sp>
        <p:nvSpPr>
          <p:cNvPr id="9" name="Rettangolo 8">
            <a:extLst>
              <a:ext uri="{FF2B5EF4-FFF2-40B4-BE49-F238E27FC236}">
                <a16:creationId xmlns:a16="http://schemas.microsoft.com/office/drawing/2014/main" id="{74DFB9AF-13B3-2321-040B-FA39DB78FF3F}"/>
              </a:ext>
            </a:extLst>
          </p:cNvPr>
          <p:cNvSpPr/>
          <p:nvPr/>
        </p:nvSpPr>
        <p:spPr>
          <a:xfrm>
            <a:off x="5609138" y="998432"/>
            <a:ext cx="6582862" cy="5241020"/>
          </a:xfrm>
          <a:prstGeom prst="rect">
            <a:avLst/>
          </a:prstGeom>
          <a:gradFill flip="none" rotWithShape="1">
            <a:gsLst>
              <a:gs pos="100000">
                <a:schemeClr val="bg1">
                  <a:alpha val="0"/>
                </a:schemeClr>
              </a:gs>
              <a:gs pos="12000">
                <a:schemeClr val="bg1"/>
              </a:gs>
            </a:gsLst>
            <a:lin ang="0" scaled="1"/>
            <a:tileRect/>
          </a:gradFill>
          <a:ln>
            <a:no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GB" dirty="0"/>
          </a:p>
        </p:txBody>
      </p:sp>
      <p:sp>
        <p:nvSpPr>
          <p:cNvPr id="4" name="Segnaposto data 2">
            <a:extLst>
              <a:ext uri="{FF2B5EF4-FFF2-40B4-BE49-F238E27FC236}">
                <a16:creationId xmlns:a16="http://schemas.microsoft.com/office/drawing/2014/main" id="{C0D270B3-D77A-A592-AEA5-8ECE7DAD69E1}"/>
              </a:ext>
            </a:extLst>
          </p:cNvPr>
          <p:cNvSpPr>
            <a:spLocks noGrp="1"/>
          </p:cNvSpPr>
          <p:nvPr>
            <p:ph type="dt" sz="half" idx="2"/>
          </p:nvPr>
        </p:nvSpPr>
        <p:spPr>
          <a:xfrm>
            <a:off x="3959113" y="6362378"/>
            <a:ext cx="2844800" cy="365125"/>
          </a:xfrm>
        </p:spPr>
        <p:txBody>
          <a:bodyPr/>
          <a:lstStyle/>
          <a:p>
            <a:fld id="{F00BC7FA-2816-48FC-AEBD-71957264921F}" type="datetime1">
              <a:rPr lang="it-IT" smtClean="0"/>
              <a:t>22/05/2025</a:t>
            </a:fld>
            <a:endParaRPr lang="en-US" dirty="0"/>
          </a:p>
        </p:txBody>
      </p:sp>
      <p:sp>
        <p:nvSpPr>
          <p:cNvPr id="5" name="Segnaposto piè di pagina 3">
            <a:extLst>
              <a:ext uri="{FF2B5EF4-FFF2-40B4-BE49-F238E27FC236}">
                <a16:creationId xmlns:a16="http://schemas.microsoft.com/office/drawing/2014/main" id="{40D16720-80B5-8AD9-31CF-397D1AB88867}"/>
              </a:ext>
            </a:extLst>
          </p:cNvPr>
          <p:cNvSpPr>
            <a:spLocks noGrp="1"/>
          </p:cNvSpPr>
          <p:nvPr>
            <p:ph type="ftr" sz="quarter" idx="3"/>
          </p:nvPr>
        </p:nvSpPr>
        <p:spPr>
          <a:xfrm>
            <a:off x="6910341" y="6356351"/>
            <a:ext cx="3860800" cy="365125"/>
          </a:xfrm>
        </p:spPr>
        <p:txBody>
          <a:bodyPr/>
          <a:lstStyle/>
          <a:p>
            <a:r>
              <a:rPr lang="en-US" dirty="0"/>
              <a:t>Alessandra Pampaloni</a:t>
            </a:r>
          </a:p>
        </p:txBody>
      </p:sp>
      <p:sp>
        <p:nvSpPr>
          <p:cNvPr id="6" name="Segnaposto numero diapositiva 4">
            <a:extLst>
              <a:ext uri="{FF2B5EF4-FFF2-40B4-BE49-F238E27FC236}">
                <a16:creationId xmlns:a16="http://schemas.microsoft.com/office/drawing/2014/main" id="{63DC9B0A-CFA7-5B30-67F1-51F42EBB42DC}"/>
              </a:ext>
            </a:extLst>
          </p:cNvPr>
          <p:cNvSpPr>
            <a:spLocks noGrp="1"/>
          </p:cNvSpPr>
          <p:nvPr>
            <p:ph type="sldNum" sz="quarter" idx="4"/>
          </p:nvPr>
        </p:nvSpPr>
        <p:spPr>
          <a:xfrm>
            <a:off x="10913835" y="6356351"/>
            <a:ext cx="668565" cy="365125"/>
          </a:xfrm>
        </p:spPr>
        <p:txBody>
          <a:bodyPr/>
          <a:lstStyle/>
          <a:p>
            <a:fld id="{17918391-D411-FE40-AAD7-861AE5233E0E}" type="slidenum">
              <a:rPr lang="en-US" smtClean="0"/>
              <a:pPr/>
              <a:t>2</a:t>
            </a:fld>
            <a:endParaRPr lang="en-US" dirty="0"/>
          </a:p>
        </p:txBody>
      </p:sp>
    </p:spTree>
    <p:extLst>
      <p:ext uri="{BB962C8B-B14F-4D97-AF65-F5344CB8AC3E}">
        <p14:creationId xmlns:p14="http://schemas.microsoft.com/office/powerpoint/2010/main" val="79833359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2" descr="A metal box with holes&#10;&#10;AI-generated content may be incorrect.">
            <a:extLst>
              <a:ext uri="{FF2B5EF4-FFF2-40B4-BE49-F238E27FC236}">
                <a16:creationId xmlns:a16="http://schemas.microsoft.com/office/drawing/2014/main" id="{8308095E-FA25-9B5A-698D-C17EDC05F976}"/>
              </a:ext>
            </a:extLst>
          </p:cNvPr>
          <p:cNvPicPr>
            <a:picLocks noChangeAspect="1"/>
          </p:cNvPicPr>
          <p:nvPr/>
        </p:nvPicPr>
        <p:blipFill>
          <a:blip r:embed="rId3" cstate="email">
            <a:extLst>
              <a:ext uri="{28A0092B-C50C-407E-A947-70E740481C1C}">
                <a14:useLocalDpi xmlns:a14="http://schemas.microsoft.com/office/drawing/2010/main" val="0"/>
              </a:ext>
            </a:extLst>
          </a:blip>
          <a:srcRect l="9695" t="31772" r="21121" b="34569"/>
          <a:stretch/>
        </p:blipFill>
        <p:spPr>
          <a:xfrm>
            <a:off x="6081568" y="998432"/>
            <a:ext cx="6110432" cy="5241019"/>
          </a:xfrm>
          <a:prstGeom prst="rect">
            <a:avLst/>
          </a:prstGeom>
          <a:ln>
            <a:noFill/>
          </a:ln>
          <a:effectLst>
            <a:softEdge rad="112500"/>
          </a:effectLst>
        </p:spPr>
      </p:pic>
      <p:sp>
        <p:nvSpPr>
          <p:cNvPr id="10" name="Rettangolo 9">
            <a:extLst>
              <a:ext uri="{FF2B5EF4-FFF2-40B4-BE49-F238E27FC236}">
                <a16:creationId xmlns:a16="http://schemas.microsoft.com/office/drawing/2014/main" id="{2565F576-9519-4595-1835-3DC5096100F7}"/>
              </a:ext>
            </a:extLst>
          </p:cNvPr>
          <p:cNvSpPr/>
          <p:nvPr/>
        </p:nvSpPr>
        <p:spPr>
          <a:xfrm>
            <a:off x="5609138" y="998432"/>
            <a:ext cx="6582862" cy="5241020"/>
          </a:xfrm>
          <a:prstGeom prst="rect">
            <a:avLst/>
          </a:prstGeom>
          <a:gradFill flip="none" rotWithShape="1">
            <a:gsLst>
              <a:gs pos="100000">
                <a:schemeClr val="bg1">
                  <a:alpha val="0"/>
                </a:schemeClr>
              </a:gs>
              <a:gs pos="12000">
                <a:schemeClr val="bg1"/>
              </a:gs>
            </a:gsLst>
            <a:lin ang="0" scaled="1"/>
            <a:tileRect/>
          </a:gradFill>
          <a:ln>
            <a:no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GB" dirty="0"/>
          </a:p>
        </p:txBody>
      </p:sp>
      <p:sp>
        <p:nvSpPr>
          <p:cNvPr id="3" name="Segnaposto data 2">
            <a:extLst>
              <a:ext uri="{FF2B5EF4-FFF2-40B4-BE49-F238E27FC236}">
                <a16:creationId xmlns:a16="http://schemas.microsoft.com/office/drawing/2014/main" id="{E675C51E-A58D-E9EE-8B15-CADFAE90D022}"/>
              </a:ext>
            </a:extLst>
          </p:cNvPr>
          <p:cNvSpPr>
            <a:spLocks noGrp="1"/>
          </p:cNvSpPr>
          <p:nvPr>
            <p:ph type="dt" sz="half" idx="2"/>
          </p:nvPr>
        </p:nvSpPr>
        <p:spPr/>
        <p:txBody>
          <a:bodyPr/>
          <a:lstStyle/>
          <a:p>
            <a:fld id="{F00BC7FA-2816-48FC-AEBD-71957264921F}" type="datetime1">
              <a:rPr lang="it-IT" smtClean="0"/>
              <a:t>22/05/2025</a:t>
            </a:fld>
            <a:endParaRPr lang="en-US" dirty="0"/>
          </a:p>
        </p:txBody>
      </p:sp>
      <p:sp>
        <p:nvSpPr>
          <p:cNvPr id="4" name="Segnaposto piè di pagina 3">
            <a:extLst>
              <a:ext uri="{FF2B5EF4-FFF2-40B4-BE49-F238E27FC236}">
                <a16:creationId xmlns:a16="http://schemas.microsoft.com/office/drawing/2014/main" id="{74147041-00AE-59D3-905B-43C9AE7D8202}"/>
              </a:ext>
            </a:extLst>
          </p:cNvPr>
          <p:cNvSpPr>
            <a:spLocks noGrp="1"/>
          </p:cNvSpPr>
          <p:nvPr>
            <p:ph type="ftr" sz="quarter" idx="3"/>
          </p:nvPr>
        </p:nvSpPr>
        <p:spPr/>
        <p:txBody>
          <a:bodyPr/>
          <a:lstStyle/>
          <a:p>
            <a:r>
              <a:rPr lang="en-US" dirty="0"/>
              <a:t>Alessandra Pampaloni</a:t>
            </a:r>
          </a:p>
        </p:txBody>
      </p:sp>
      <p:sp>
        <p:nvSpPr>
          <p:cNvPr id="5" name="Segnaposto numero diapositiva 4">
            <a:extLst>
              <a:ext uri="{FF2B5EF4-FFF2-40B4-BE49-F238E27FC236}">
                <a16:creationId xmlns:a16="http://schemas.microsoft.com/office/drawing/2014/main" id="{708B029C-8337-84A2-C027-04EDEAC3C800}"/>
              </a:ext>
            </a:extLst>
          </p:cNvPr>
          <p:cNvSpPr>
            <a:spLocks noGrp="1"/>
          </p:cNvSpPr>
          <p:nvPr>
            <p:ph type="sldNum" sz="quarter" idx="4"/>
          </p:nvPr>
        </p:nvSpPr>
        <p:spPr/>
        <p:txBody>
          <a:bodyPr/>
          <a:lstStyle/>
          <a:p>
            <a:fld id="{17918391-D411-FE40-AAD7-861AE5233E0E}" type="slidenum">
              <a:rPr lang="en-US" smtClean="0"/>
              <a:pPr/>
              <a:t>3</a:t>
            </a:fld>
            <a:endParaRPr lang="en-US" dirty="0"/>
          </a:p>
        </p:txBody>
      </p:sp>
      <p:sp>
        <p:nvSpPr>
          <p:cNvPr id="6" name="Titolo 5">
            <a:extLst>
              <a:ext uri="{FF2B5EF4-FFF2-40B4-BE49-F238E27FC236}">
                <a16:creationId xmlns:a16="http://schemas.microsoft.com/office/drawing/2014/main" id="{A94DC5FF-8B3C-DB8E-B0A8-B27782EBA73F}"/>
              </a:ext>
            </a:extLst>
          </p:cNvPr>
          <p:cNvSpPr>
            <a:spLocks noGrp="1"/>
          </p:cNvSpPr>
          <p:nvPr>
            <p:ph type="title"/>
          </p:nvPr>
        </p:nvSpPr>
        <p:spPr/>
        <p:txBody>
          <a:bodyPr>
            <a:normAutofit/>
          </a:bodyPr>
          <a:lstStyle/>
          <a:p>
            <a:r>
              <a:rPr lang="en-US" noProof="0" dirty="0"/>
              <a:t>12 T Nb</a:t>
            </a:r>
            <a:r>
              <a:rPr lang="en-US" baseline="-25000" noProof="0" dirty="0"/>
              <a:t>3</a:t>
            </a:r>
            <a:r>
              <a:rPr lang="en-US" noProof="0" dirty="0"/>
              <a:t>Sn Falcon </a:t>
            </a:r>
            <a:r>
              <a:rPr lang="en-US" dirty="0"/>
              <a:t>D</a:t>
            </a:r>
            <a:r>
              <a:rPr lang="en-US" noProof="0" dirty="0" err="1"/>
              <a:t>ipole</a:t>
            </a:r>
            <a:endParaRPr lang="en-GB" dirty="0"/>
          </a:p>
        </p:txBody>
      </p:sp>
      <p:sp>
        <p:nvSpPr>
          <p:cNvPr id="7" name="Text Placeholder 1">
            <a:extLst>
              <a:ext uri="{FF2B5EF4-FFF2-40B4-BE49-F238E27FC236}">
                <a16:creationId xmlns:a16="http://schemas.microsoft.com/office/drawing/2014/main" id="{B8499FB5-4115-0086-E0F7-1A9503617801}"/>
              </a:ext>
            </a:extLst>
          </p:cNvPr>
          <p:cNvSpPr>
            <a:spLocks noGrp="1"/>
          </p:cNvSpPr>
          <p:nvPr>
            <p:ph idx="1"/>
          </p:nvPr>
        </p:nvSpPr>
        <p:spPr>
          <a:xfrm>
            <a:off x="0" y="1452570"/>
            <a:ext cx="8496000" cy="4228850"/>
          </a:xfrm>
        </p:spPr>
        <p:txBody>
          <a:bodyPr>
            <a:spAutoFit/>
          </a:bodyPr>
          <a:lstStyle/>
          <a:p>
            <a:pPr>
              <a:buSzPct val="90000"/>
            </a:pPr>
            <a:r>
              <a:rPr lang="en-US" sz="2400" dirty="0">
                <a:ea typeface="Calibri" panose="020F0502020204030204" pitchFamily="34" charset="0"/>
              </a:rPr>
              <a:t>The </a:t>
            </a:r>
            <a:r>
              <a:rPr lang="en-US" sz="2400" b="1" dirty="0">
                <a:ea typeface="Calibri" panose="020F0502020204030204" pitchFamily="34" charset="0"/>
              </a:rPr>
              <a:t>FalconD</a:t>
            </a:r>
            <a:r>
              <a:rPr lang="en-US" sz="2400" dirty="0">
                <a:ea typeface="Calibri" panose="020F0502020204030204" pitchFamily="34" charset="0"/>
              </a:rPr>
              <a:t> program, signed in 2018, is being developed in accordance with the </a:t>
            </a:r>
            <a:r>
              <a:rPr lang="en-US" sz="2400" b="1" dirty="0">
                <a:ea typeface="Calibri" panose="020F0502020204030204" pitchFamily="34" charset="0"/>
              </a:rPr>
              <a:t>CERN/INFN KE 4102 agreement</a:t>
            </a:r>
            <a:endParaRPr lang="en-US" sz="2400" dirty="0">
              <a:ea typeface="Calibri" panose="020F0502020204030204" pitchFamily="34" charset="0"/>
            </a:endParaRPr>
          </a:p>
          <a:p>
            <a:pPr>
              <a:buSzPct val="90000"/>
            </a:pPr>
            <a:r>
              <a:rPr lang="en-US" sz="2400" dirty="0">
                <a:ea typeface="Calibri" panose="020F0502020204030204" pitchFamily="34" charset="0"/>
              </a:rPr>
              <a:t>An amendment was issued in March 2023 to update the project's scope and schedule</a:t>
            </a:r>
          </a:p>
          <a:p>
            <a:pPr>
              <a:buSzPct val="90000"/>
            </a:pPr>
            <a:r>
              <a:rPr lang="en-US" sz="2400" dirty="0">
                <a:ea typeface="Calibri" panose="020F0502020204030204" pitchFamily="34" charset="0"/>
              </a:rPr>
              <a:t>The project involves the development and construction of a </a:t>
            </a:r>
            <a:r>
              <a:rPr lang="en-US" sz="2400" b="1" dirty="0">
                <a:ea typeface="Calibri" panose="020F0502020204030204" pitchFamily="34" charset="0"/>
              </a:rPr>
              <a:t>short model Nb</a:t>
            </a:r>
            <a:r>
              <a:rPr lang="en-US" sz="2400" b="1" baseline="-25000" dirty="0">
                <a:ea typeface="Calibri" panose="020F0502020204030204" pitchFamily="34" charset="0"/>
              </a:rPr>
              <a:t>3</a:t>
            </a:r>
            <a:r>
              <a:rPr lang="en-US" sz="2400" b="1" dirty="0">
                <a:ea typeface="Calibri" panose="020F0502020204030204" pitchFamily="34" charset="0"/>
              </a:rPr>
              <a:t>Sn dipole</a:t>
            </a:r>
            <a:r>
              <a:rPr lang="en-US" sz="2400" dirty="0">
                <a:ea typeface="Calibri" panose="020F0502020204030204" pitchFamily="34" charset="0"/>
              </a:rPr>
              <a:t> with the following specifications:</a:t>
            </a:r>
          </a:p>
          <a:p>
            <a:pPr lvl="1">
              <a:buClr>
                <a:srgbClr val="C00000"/>
              </a:buClr>
              <a:buSzPct val="80000"/>
            </a:pPr>
            <a:r>
              <a:rPr lang="en-US" sz="2200" b="1" dirty="0">
                <a:ea typeface="Calibri" panose="020F0502020204030204" pitchFamily="34" charset="0"/>
              </a:rPr>
              <a:t>Single aperture</a:t>
            </a:r>
            <a:r>
              <a:rPr lang="en-US" sz="2200" dirty="0">
                <a:ea typeface="Calibri" panose="020F0502020204030204" pitchFamily="34" charset="0"/>
              </a:rPr>
              <a:t> with an inner bore of </a:t>
            </a:r>
            <a:r>
              <a:rPr lang="en-US" sz="2200" b="1" dirty="0">
                <a:ea typeface="Calibri" panose="020F0502020204030204" pitchFamily="34" charset="0"/>
              </a:rPr>
              <a:t>50 mm</a:t>
            </a:r>
            <a:endParaRPr lang="en-US" sz="2200" dirty="0">
              <a:ea typeface="Calibri" panose="020F0502020204030204" pitchFamily="34" charset="0"/>
            </a:endParaRPr>
          </a:p>
          <a:p>
            <a:pPr lvl="1">
              <a:buClr>
                <a:srgbClr val="C00000"/>
              </a:buClr>
              <a:buSzPct val="80000"/>
            </a:pPr>
            <a:r>
              <a:rPr lang="en-US" sz="2200" b="1" dirty="0">
                <a:ea typeface="Calibri" panose="020F0502020204030204" pitchFamily="34" charset="0"/>
              </a:rPr>
              <a:t>2-layer cos-theta</a:t>
            </a:r>
            <a:r>
              <a:rPr lang="en-US" sz="2200" dirty="0">
                <a:ea typeface="Calibri" panose="020F0502020204030204" pitchFamily="34" charset="0"/>
              </a:rPr>
              <a:t> coil providing a bore field of </a:t>
            </a:r>
            <a:r>
              <a:rPr lang="en-US" sz="2200" b="1" dirty="0">
                <a:ea typeface="Calibri" panose="020F0502020204030204" pitchFamily="34" charset="0"/>
              </a:rPr>
              <a:t>12 T</a:t>
            </a:r>
            <a:r>
              <a:rPr lang="en-US" sz="2200" dirty="0">
                <a:ea typeface="Calibri" panose="020F0502020204030204" pitchFamily="34" charset="0"/>
              </a:rPr>
              <a:t> at 1.9 K</a:t>
            </a:r>
          </a:p>
          <a:p>
            <a:pPr lvl="1">
              <a:buClr>
                <a:srgbClr val="C00000"/>
              </a:buClr>
              <a:buSzPct val="80000"/>
            </a:pPr>
            <a:r>
              <a:rPr lang="en-US" sz="2200" dirty="0">
                <a:ea typeface="Calibri" panose="020F0502020204030204" pitchFamily="34" charset="0"/>
              </a:rPr>
              <a:t>Mechanical assembly using </a:t>
            </a:r>
            <a:r>
              <a:rPr lang="en-US" sz="2200" b="1" dirty="0">
                <a:ea typeface="Calibri" panose="020F0502020204030204" pitchFamily="34" charset="0"/>
              </a:rPr>
              <a:t>bladder &amp; key</a:t>
            </a:r>
            <a:r>
              <a:rPr lang="en-US" sz="2200" dirty="0">
                <a:ea typeface="Calibri" panose="020F0502020204030204" pitchFamily="34" charset="0"/>
              </a:rPr>
              <a:t> technology</a:t>
            </a:r>
          </a:p>
          <a:p>
            <a:pPr lvl="1">
              <a:buClr>
                <a:srgbClr val="C00000"/>
              </a:buClr>
              <a:buSzPct val="80000"/>
            </a:pPr>
            <a:r>
              <a:rPr lang="en-US" sz="2200" dirty="0">
                <a:ea typeface="Calibri" panose="020F0502020204030204" pitchFamily="34" charset="0"/>
              </a:rPr>
              <a:t>The total coil length is </a:t>
            </a:r>
            <a:r>
              <a:rPr lang="en-US" sz="2200" b="1" dirty="0">
                <a:ea typeface="Calibri" panose="020F0502020204030204" pitchFamily="34" charset="0"/>
              </a:rPr>
              <a:t>1.5 m</a:t>
            </a:r>
            <a:endParaRPr lang="en-US" sz="2200" dirty="0">
              <a:ea typeface="Calibri" panose="020F0502020204030204" pitchFamily="34" charset="0"/>
            </a:endParaRPr>
          </a:p>
        </p:txBody>
      </p:sp>
    </p:spTree>
    <p:extLst>
      <p:ext uri="{BB962C8B-B14F-4D97-AF65-F5344CB8AC3E}">
        <p14:creationId xmlns:p14="http://schemas.microsoft.com/office/powerpoint/2010/main" val="1916991368"/>
      </p:ext>
    </p:extLst>
  </p:cSld>
  <p:clrMapOvr>
    <a:masterClrMapping/>
  </p:clrMapOvr>
  <p:transition spd="slow">
    <p:wipe dir="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71463E9-8473-7BA6-4520-3FCF4C407DEB}"/>
            </a:ext>
          </a:extLst>
        </p:cNvPr>
        <p:cNvGrpSpPr/>
        <p:nvPr/>
      </p:nvGrpSpPr>
      <p:grpSpPr>
        <a:xfrm>
          <a:off x="0" y="0"/>
          <a:ext cx="0" cy="0"/>
          <a:chOff x="0" y="0"/>
          <a:chExt cx="0" cy="0"/>
        </a:xfrm>
      </p:grpSpPr>
      <p:pic>
        <p:nvPicPr>
          <p:cNvPr id="9" name="Picture 2" descr="A metal box with holes&#10;&#10;AI-generated content may be incorrect.">
            <a:extLst>
              <a:ext uri="{FF2B5EF4-FFF2-40B4-BE49-F238E27FC236}">
                <a16:creationId xmlns:a16="http://schemas.microsoft.com/office/drawing/2014/main" id="{9EA36FE4-43CB-1920-8944-C2AC82740161}"/>
              </a:ext>
            </a:extLst>
          </p:cNvPr>
          <p:cNvPicPr>
            <a:picLocks noChangeAspect="1"/>
          </p:cNvPicPr>
          <p:nvPr/>
        </p:nvPicPr>
        <p:blipFill>
          <a:blip r:embed="rId3" cstate="email">
            <a:extLst>
              <a:ext uri="{28A0092B-C50C-407E-A947-70E740481C1C}">
                <a14:useLocalDpi xmlns:a14="http://schemas.microsoft.com/office/drawing/2010/main" val="0"/>
              </a:ext>
            </a:extLst>
          </a:blip>
          <a:srcRect l="9695" t="31772" r="21121" b="34569"/>
          <a:stretch/>
        </p:blipFill>
        <p:spPr>
          <a:xfrm>
            <a:off x="6081568" y="998432"/>
            <a:ext cx="6110432" cy="5241019"/>
          </a:xfrm>
          <a:prstGeom prst="rect">
            <a:avLst/>
          </a:prstGeom>
          <a:ln>
            <a:noFill/>
          </a:ln>
          <a:effectLst>
            <a:softEdge rad="112500"/>
          </a:effectLst>
        </p:spPr>
      </p:pic>
      <p:sp>
        <p:nvSpPr>
          <p:cNvPr id="10" name="Rettangolo 9">
            <a:extLst>
              <a:ext uri="{FF2B5EF4-FFF2-40B4-BE49-F238E27FC236}">
                <a16:creationId xmlns:a16="http://schemas.microsoft.com/office/drawing/2014/main" id="{B940276C-D277-6552-EC2E-CC2AAADE4992}"/>
              </a:ext>
            </a:extLst>
          </p:cNvPr>
          <p:cNvSpPr/>
          <p:nvPr/>
        </p:nvSpPr>
        <p:spPr>
          <a:xfrm>
            <a:off x="5609138" y="998432"/>
            <a:ext cx="6582862" cy="5241020"/>
          </a:xfrm>
          <a:prstGeom prst="rect">
            <a:avLst/>
          </a:prstGeom>
          <a:gradFill flip="none" rotWithShape="1">
            <a:gsLst>
              <a:gs pos="100000">
                <a:schemeClr val="bg1">
                  <a:alpha val="0"/>
                </a:schemeClr>
              </a:gs>
              <a:gs pos="12000">
                <a:schemeClr val="bg1"/>
              </a:gs>
            </a:gsLst>
            <a:lin ang="0" scaled="1"/>
            <a:tileRect/>
          </a:gradFill>
          <a:ln>
            <a:no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GB"/>
          </a:p>
        </p:txBody>
      </p:sp>
      <p:sp>
        <p:nvSpPr>
          <p:cNvPr id="3" name="Segnaposto data 2">
            <a:extLst>
              <a:ext uri="{FF2B5EF4-FFF2-40B4-BE49-F238E27FC236}">
                <a16:creationId xmlns:a16="http://schemas.microsoft.com/office/drawing/2014/main" id="{2C5EA002-DD27-7CE8-975F-213C442D0010}"/>
              </a:ext>
            </a:extLst>
          </p:cNvPr>
          <p:cNvSpPr>
            <a:spLocks noGrp="1"/>
          </p:cNvSpPr>
          <p:nvPr>
            <p:ph type="dt" sz="half" idx="2"/>
          </p:nvPr>
        </p:nvSpPr>
        <p:spPr/>
        <p:txBody>
          <a:bodyPr/>
          <a:lstStyle/>
          <a:p>
            <a:fld id="{F00BC7FA-2816-48FC-AEBD-71957264921F}" type="datetime1">
              <a:rPr lang="it-IT" smtClean="0"/>
              <a:t>22/05/2025</a:t>
            </a:fld>
            <a:endParaRPr lang="en-US" dirty="0"/>
          </a:p>
        </p:txBody>
      </p:sp>
      <p:sp>
        <p:nvSpPr>
          <p:cNvPr id="4" name="Segnaposto piè di pagina 3">
            <a:extLst>
              <a:ext uri="{FF2B5EF4-FFF2-40B4-BE49-F238E27FC236}">
                <a16:creationId xmlns:a16="http://schemas.microsoft.com/office/drawing/2014/main" id="{B50F02D1-7A79-288F-5629-6D699DFC4EBF}"/>
              </a:ext>
            </a:extLst>
          </p:cNvPr>
          <p:cNvSpPr>
            <a:spLocks noGrp="1"/>
          </p:cNvSpPr>
          <p:nvPr>
            <p:ph type="ftr" sz="quarter" idx="3"/>
          </p:nvPr>
        </p:nvSpPr>
        <p:spPr/>
        <p:txBody>
          <a:bodyPr/>
          <a:lstStyle/>
          <a:p>
            <a:r>
              <a:rPr lang="en-US"/>
              <a:t>Alessandra Pampaloni</a:t>
            </a:r>
            <a:endParaRPr lang="en-US" dirty="0"/>
          </a:p>
        </p:txBody>
      </p:sp>
      <p:sp>
        <p:nvSpPr>
          <p:cNvPr id="5" name="Segnaposto numero diapositiva 4">
            <a:extLst>
              <a:ext uri="{FF2B5EF4-FFF2-40B4-BE49-F238E27FC236}">
                <a16:creationId xmlns:a16="http://schemas.microsoft.com/office/drawing/2014/main" id="{9AE376E9-D803-FF87-0A6B-5E87F113C084}"/>
              </a:ext>
            </a:extLst>
          </p:cNvPr>
          <p:cNvSpPr>
            <a:spLocks noGrp="1"/>
          </p:cNvSpPr>
          <p:nvPr>
            <p:ph type="sldNum" sz="quarter" idx="4"/>
          </p:nvPr>
        </p:nvSpPr>
        <p:spPr/>
        <p:txBody>
          <a:bodyPr/>
          <a:lstStyle/>
          <a:p>
            <a:fld id="{17918391-D411-FE40-AAD7-861AE5233E0E}" type="slidenum">
              <a:rPr lang="en-US" smtClean="0"/>
              <a:pPr/>
              <a:t>4</a:t>
            </a:fld>
            <a:endParaRPr lang="en-US" dirty="0"/>
          </a:p>
        </p:txBody>
      </p:sp>
      <p:sp>
        <p:nvSpPr>
          <p:cNvPr id="6" name="Titolo 5">
            <a:extLst>
              <a:ext uri="{FF2B5EF4-FFF2-40B4-BE49-F238E27FC236}">
                <a16:creationId xmlns:a16="http://schemas.microsoft.com/office/drawing/2014/main" id="{6B1E889F-384B-EF5F-5277-63CA4DE701A4}"/>
              </a:ext>
            </a:extLst>
          </p:cNvPr>
          <p:cNvSpPr>
            <a:spLocks noGrp="1"/>
          </p:cNvSpPr>
          <p:nvPr>
            <p:ph type="title"/>
          </p:nvPr>
        </p:nvSpPr>
        <p:spPr/>
        <p:txBody>
          <a:bodyPr>
            <a:normAutofit/>
          </a:bodyPr>
          <a:lstStyle/>
          <a:p>
            <a:r>
              <a:rPr lang="en-US" noProof="0" dirty="0"/>
              <a:t>12 T Nb</a:t>
            </a:r>
            <a:r>
              <a:rPr lang="en-US" baseline="-25000" noProof="0" dirty="0"/>
              <a:t>3</a:t>
            </a:r>
            <a:r>
              <a:rPr lang="en-US" noProof="0" dirty="0"/>
              <a:t>Sn Falcon </a:t>
            </a:r>
            <a:r>
              <a:rPr lang="en-US" dirty="0"/>
              <a:t>D</a:t>
            </a:r>
            <a:r>
              <a:rPr lang="en-US" noProof="0" dirty="0" err="1"/>
              <a:t>ipole</a:t>
            </a:r>
            <a:endParaRPr lang="en-GB" dirty="0"/>
          </a:p>
        </p:txBody>
      </p:sp>
      <p:sp>
        <p:nvSpPr>
          <p:cNvPr id="11" name="Content Placeholder 2">
            <a:extLst>
              <a:ext uri="{FF2B5EF4-FFF2-40B4-BE49-F238E27FC236}">
                <a16:creationId xmlns:a16="http://schemas.microsoft.com/office/drawing/2014/main" id="{8038126F-A597-9D38-81B7-939338E1B4A6}"/>
              </a:ext>
            </a:extLst>
          </p:cNvPr>
          <p:cNvSpPr>
            <a:spLocks noGrp="1"/>
          </p:cNvSpPr>
          <p:nvPr>
            <p:ph idx="1"/>
          </p:nvPr>
        </p:nvSpPr>
        <p:spPr>
          <a:xfrm>
            <a:off x="0" y="1235159"/>
            <a:ext cx="8352000" cy="2566857"/>
          </a:xfrm>
        </p:spPr>
        <p:txBody>
          <a:bodyPr>
            <a:spAutoFit/>
          </a:bodyPr>
          <a:lstStyle/>
          <a:p>
            <a:pPr marL="36576">
              <a:buNone/>
            </a:pPr>
            <a:r>
              <a:rPr lang="en-US" sz="2400" dirty="0"/>
              <a:t>The </a:t>
            </a:r>
            <a:r>
              <a:rPr lang="en-US" sz="2400" b="1" dirty="0"/>
              <a:t>FalconD</a:t>
            </a:r>
            <a:r>
              <a:rPr lang="en-US" sz="2400" dirty="0"/>
              <a:t> project includes the following activities:</a:t>
            </a:r>
          </a:p>
          <a:p>
            <a:pPr lvl="1"/>
            <a:r>
              <a:rPr lang="en-US" sz="2400" dirty="0"/>
              <a:t>At </a:t>
            </a:r>
            <a:r>
              <a:rPr lang="en-US" sz="2400" b="1" u="sng" dirty="0"/>
              <a:t>ASG Superconductors</a:t>
            </a:r>
            <a:r>
              <a:rPr lang="en-US" sz="2400" dirty="0"/>
              <a:t>, manufacturing of:</a:t>
            </a:r>
          </a:p>
          <a:p>
            <a:pPr marL="1404000" lvl="2" indent="-457200">
              <a:buClr>
                <a:srgbClr val="C00000"/>
              </a:buClr>
              <a:buSzPct val="80000"/>
            </a:pPr>
            <a:r>
              <a:rPr lang="en-US" sz="2200" dirty="0"/>
              <a:t>1 dummy pole wound with </a:t>
            </a:r>
            <a:r>
              <a:rPr lang="en-US" sz="2200" b="1" dirty="0"/>
              <a:t>copper cable</a:t>
            </a:r>
          </a:p>
          <a:p>
            <a:pPr marL="1404000" lvl="2" indent="-457200">
              <a:buClr>
                <a:srgbClr val="C00000"/>
              </a:buClr>
              <a:buSzPct val="80000"/>
            </a:pPr>
            <a:r>
              <a:rPr lang="en-US" sz="2200" dirty="0"/>
              <a:t>2 practice poles wound with </a:t>
            </a:r>
            <a:r>
              <a:rPr lang="en-US" sz="2200" b="1" dirty="0"/>
              <a:t>Nb</a:t>
            </a:r>
            <a:r>
              <a:rPr lang="en-US" sz="2200" b="1" baseline="-25000" dirty="0"/>
              <a:t>3</a:t>
            </a:r>
            <a:r>
              <a:rPr lang="en-US" sz="2200" b="1" dirty="0"/>
              <a:t>Sn cable</a:t>
            </a:r>
          </a:p>
          <a:p>
            <a:pPr marL="1404000" lvl="2" indent="-457200">
              <a:buClr>
                <a:srgbClr val="C00000"/>
              </a:buClr>
              <a:buSzPct val="80000"/>
            </a:pPr>
            <a:r>
              <a:rPr lang="en-US" sz="2200" dirty="0"/>
              <a:t>5 poles wound with </a:t>
            </a:r>
            <a:r>
              <a:rPr lang="en-US" sz="2200" b="1" dirty="0"/>
              <a:t>Nb</a:t>
            </a:r>
            <a:r>
              <a:rPr lang="en-US" sz="2200" b="1" baseline="-25000" dirty="0"/>
              <a:t>3</a:t>
            </a:r>
            <a:r>
              <a:rPr lang="en-US" sz="2200" b="1" dirty="0"/>
              <a:t>Sn cable</a:t>
            </a:r>
            <a:r>
              <a:rPr lang="en-US" sz="2200" dirty="0"/>
              <a:t> for the single aperture</a:t>
            </a:r>
          </a:p>
          <a:p>
            <a:pPr lvl="1"/>
            <a:r>
              <a:rPr lang="en-US" sz="2400" dirty="0"/>
              <a:t>At </a:t>
            </a:r>
            <a:r>
              <a:rPr lang="en-US" sz="2400" b="1" u="sng" dirty="0"/>
              <a:t>INFN LASA</a:t>
            </a:r>
            <a:r>
              <a:rPr lang="en-US" sz="2400" dirty="0"/>
              <a:t>, assembly and testing @ 4.2 K of the magnet</a:t>
            </a:r>
          </a:p>
        </p:txBody>
      </p:sp>
      <p:grpSp>
        <p:nvGrpSpPr>
          <p:cNvPr id="22" name="Gruppo 21">
            <a:extLst>
              <a:ext uri="{FF2B5EF4-FFF2-40B4-BE49-F238E27FC236}">
                <a16:creationId xmlns:a16="http://schemas.microsoft.com/office/drawing/2014/main" id="{30341373-8255-F150-E0D6-4E1E609BAB6E}"/>
              </a:ext>
            </a:extLst>
          </p:cNvPr>
          <p:cNvGrpSpPr/>
          <p:nvPr/>
        </p:nvGrpSpPr>
        <p:grpSpPr>
          <a:xfrm>
            <a:off x="2708271" y="4287537"/>
            <a:ext cx="2160000" cy="1662120"/>
            <a:chOff x="2647608" y="4469285"/>
            <a:chExt cx="2160000" cy="1662120"/>
          </a:xfrm>
        </p:grpSpPr>
        <p:sp>
          <p:nvSpPr>
            <p:cNvPr id="12" name="Segnaposto contenuto 4">
              <a:extLst>
                <a:ext uri="{FF2B5EF4-FFF2-40B4-BE49-F238E27FC236}">
                  <a16:creationId xmlns:a16="http://schemas.microsoft.com/office/drawing/2014/main" id="{401092D5-F41D-6424-47EF-5F7108FCCE02}"/>
                </a:ext>
              </a:extLst>
            </p:cNvPr>
            <p:cNvSpPr txBox="1">
              <a:spLocks/>
            </p:cNvSpPr>
            <p:nvPr/>
          </p:nvSpPr>
          <p:spPr>
            <a:xfrm>
              <a:off x="2647608" y="5177298"/>
              <a:ext cx="2160000" cy="954107"/>
            </a:xfrm>
            <a:prstGeom prst="rect">
              <a:avLst/>
            </a:prstGeom>
          </p:spPr>
          <p:txBody>
            <a:bodyPr vert="horz">
              <a:spAutoFit/>
            </a:bodyPr>
            <a:lstStyle>
              <a:lvl1pPr marL="493776" indent="-457200" algn="l" rtl="0" eaLnBrk="1" latinLnBrk="0" hangingPunct="1">
                <a:spcBef>
                  <a:spcPct val="20000"/>
                </a:spcBef>
                <a:buClr>
                  <a:schemeClr val="tx1"/>
                </a:buClr>
                <a:buSzPct val="80000"/>
                <a:buFont typeface="Arial" panose="020B0604020202020204" pitchFamily="34" charset="0"/>
                <a:buChar char="•"/>
                <a:defRPr kumimoji="0" sz="3000" kern="1200">
                  <a:solidFill>
                    <a:schemeClr val="tx1"/>
                  </a:solidFill>
                  <a:latin typeface="Calibri" panose="020F0502020204030204" pitchFamily="34" charset="0"/>
                  <a:ea typeface="+mn-ea"/>
                  <a:cs typeface="Calibri" panose="020F0502020204030204" pitchFamily="34" charset="0"/>
                </a:defRPr>
              </a:lvl1pPr>
              <a:lvl2pPr marL="905256" indent="-457200" algn="l" rtl="0" eaLnBrk="1" latinLnBrk="0" hangingPunct="1">
                <a:spcBef>
                  <a:spcPct val="20000"/>
                </a:spcBef>
                <a:buClr>
                  <a:schemeClr val="tx1"/>
                </a:buClr>
                <a:buSzPct val="90000"/>
                <a:buFont typeface="Arial"/>
                <a:buChar char="•"/>
                <a:defRPr kumimoji="0" sz="2600" kern="1200">
                  <a:solidFill>
                    <a:schemeClr val="tx1"/>
                  </a:solidFill>
                  <a:latin typeface="Calibri" panose="020F0502020204030204" pitchFamily="34" charset="0"/>
                  <a:ea typeface="+mn-ea"/>
                  <a:cs typeface="Calibri" panose="020F0502020204030204" pitchFamily="34" charset="0"/>
                </a:defRPr>
              </a:lvl2pPr>
              <a:lvl3pPr marL="1092708" indent="-342900" algn="l" rtl="0" eaLnBrk="1" latinLnBrk="0" hangingPunct="1">
                <a:spcBef>
                  <a:spcPct val="20000"/>
                </a:spcBef>
                <a:buClr>
                  <a:schemeClr val="tx1"/>
                </a:buClr>
                <a:buSzPct val="85000"/>
                <a:buFont typeface="Arial"/>
                <a:buChar char="•"/>
                <a:defRPr kumimoji="0" sz="2400" kern="1200">
                  <a:solidFill>
                    <a:schemeClr val="tx1"/>
                  </a:solidFill>
                  <a:latin typeface="Calibri" panose="020F0502020204030204" pitchFamily="34" charset="0"/>
                  <a:ea typeface="+mn-ea"/>
                  <a:cs typeface="Calibri" panose="020F0502020204030204" pitchFamily="34" charset="0"/>
                </a:defRPr>
              </a:lvl3pPr>
              <a:lvl4pPr marL="1385316" indent="-342900" algn="l" rtl="0" eaLnBrk="1" latinLnBrk="0" hangingPunct="1">
                <a:spcBef>
                  <a:spcPct val="20000"/>
                </a:spcBef>
                <a:buClr>
                  <a:schemeClr val="tx1"/>
                </a:buClr>
                <a:buSzPct val="90000"/>
                <a:buFont typeface="Arial"/>
                <a:buChar char="•"/>
                <a:defRPr kumimoji="0" sz="2000" kern="1200">
                  <a:solidFill>
                    <a:schemeClr val="tx1"/>
                  </a:solidFill>
                  <a:latin typeface="Calibri" panose="020F0502020204030204" pitchFamily="34" charset="0"/>
                  <a:ea typeface="+mn-ea"/>
                  <a:cs typeface="Calibri" panose="020F0502020204030204" pitchFamily="34" charset="0"/>
                </a:defRPr>
              </a:lvl4pPr>
              <a:lvl5pPr marL="1650492" indent="-342900" algn="l" rtl="0" eaLnBrk="1" latinLnBrk="0" hangingPunct="1">
                <a:spcBef>
                  <a:spcPct val="20000"/>
                </a:spcBef>
                <a:buClr>
                  <a:schemeClr val="tx1"/>
                </a:buClr>
                <a:buSzPct val="100000"/>
                <a:buFont typeface="Arial"/>
                <a:buChar char="•"/>
                <a:defRPr kumimoji="0" sz="2000" kern="1200">
                  <a:solidFill>
                    <a:schemeClr val="tx1"/>
                  </a:solidFill>
                  <a:latin typeface="Calibri" panose="020F0502020204030204" pitchFamily="34" charset="0"/>
                  <a:ea typeface="+mn-ea"/>
                  <a:cs typeface="Calibri" panose="020F0502020204030204" pitchFamily="34" charset="0"/>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marL="0" indent="0" algn="ctr">
                <a:buNone/>
              </a:pPr>
              <a:r>
                <a:rPr lang="en-US" sz="1400" b="1" dirty="0">
                  <a:ea typeface="Calibri" panose="020F0502020204030204" pitchFamily="34" charset="0"/>
                </a:rPr>
                <a:t>ASG</a:t>
              </a:r>
              <a:r>
                <a:rPr lang="en-US" sz="1400" dirty="0">
                  <a:ea typeface="Calibri" panose="020F0502020204030204" pitchFamily="34" charset="0"/>
                </a:rPr>
                <a:t> is responsible for manufacturing the </a:t>
              </a:r>
              <a:r>
                <a:rPr lang="en-US" sz="1400" b="1" dirty="0">
                  <a:ea typeface="Calibri" panose="020F0502020204030204" pitchFamily="34" charset="0"/>
                </a:rPr>
                <a:t>coils</a:t>
              </a:r>
              <a:r>
                <a:rPr lang="en-US" sz="1400" dirty="0">
                  <a:ea typeface="Calibri" panose="020F0502020204030204" pitchFamily="34" charset="0"/>
                </a:rPr>
                <a:t>, which include 7 Nb</a:t>
              </a:r>
              <a:r>
                <a:rPr lang="en-US" sz="1400" baseline="-25000" dirty="0">
                  <a:ea typeface="Calibri" panose="020F0502020204030204" pitchFamily="34" charset="0"/>
                </a:rPr>
                <a:t>3</a:t>
              </a:r>
              <a:r>
                <a:rPr lang="en-US" sz="1400" dirty="0">
                  <a:ea typeface="Calibri" panose="020F0502020204030204" pitchFamily="34" charset="0"/>
                </a:rPr>
                <a:t>Sn coils and 1 dummy copper coil</a:t>
              </a:r>
              <a:endParaRPr lang="it-IT" sz="1400" dirty="0">
                <a:ea typeface="Calibri" panose="020F0502020204030204" pitchFamily="34" charset="0"/>
              </a:endParaRPr>
            </a:p>
          </p:txBody>
        </p:sp>
        <p:pic>
          <p:nvPicPr>
            <p:cNvPr id="13" name="Immagine 3">
              <a:extLst>
                <a:ext uri="{FF2B5EF4-FFF2-40B4-BE49-F238E27FC236}">
                  <a16:creationId xmlns:a16="http://schemas.microsoft.com/office/drawing/2014/main" id="{735764CE-D763-556D-DF72-70CE3EC7F307}"/>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2938942" y="4469285"/>
              <a:ext cx="1577333" cy="468000"/>
            </a:xfrm>
            <a:prstGeom prst="rect">
              <a:avLst/>
            </a:prstGeom>
          </p:spPr>
        </p:pic>
      </p:grpSp>
      <p:grpSp>
        <p:nvGrpSpPr>
          <p:cNvPr id="23" name="Gruppo 22">
            <a:extLst>
              <a:ext uri="{FF2B5EF4-FFF2-40B4-BE49-F238E27FC236}">
                <a16:creationId xmlns:a16="http://schemas.microsoft.com/office/drawing/2014/main" id="{E487DC88-21C1-FA58-8D08-CBDEADF814A2}"/>
              </a:ext>
            </a:extLst>
          </p:cNvPr>
          <p:cNvGrpSpPr/>
          <p:nvPr/>
        </p:nvGrpSpPr>
        <p:grpSpPr>
          <a:xfrm>
            <a:off x="0" y="4107537"/>
            <a:ext cx="2664000" cy="1842120"/>
            <a:chOff x="0" y="4289285"/>
            <a:chExt cx="2664000" cy="1842120"/>
          </a:xfrm>
        </p:grpSpPr>
        <p:sp>
          <p:nvSpPr>
            <p:cNvPr id="14" name="CasellaDiTesto 11">
              <a:extLst>
                <a:ext uri="{FF2B5EF4-FFF2-40B4-BE49-F238E27FC236}">
                  <a16:creationId xmlns:a16="http://schemas.microsoft.com/office/drawing/2014/main" id="{7A9D36FF-EF26-5B7B-0A2F-EA229DB0CA26}"/>
                </a:ext>
              </a:extLst>
            </p:cNvPr>
            <p:cNvSpPr txBox="1"/>
            <p:nvPr/>
          </p:nvSpPr>
          <p:spPr>
            <a:xfrm>
              <a:off x="0" y="5177298"/>
              <a:ext cx="2664000" cy="954107"/>
            </a:xfrm>
            <a:prstGeom prst="rect">
              <a:avLst/>
            </a:prstGeom>
            <a:noFill/>
          </p:spPr>
          <p:txBody>
            <a:bodyPr wrap="square">
              <a:spAutoFit/>
            </a:bodyPr>
            <a:lstStyle/>
            <a:p>
              <a:pPr algn="ctr"/>
              <a:r>
                <a:rPr lang="en-US" sz="1400" b="1" dirty="0">
                  <a:latin typeface="Calibri" panose="020F0502020204030204" pitchFamily="34" charset="0"/>
                  <a:ea typeface="Calibri" panose="020F0502020204030204" pitchFamily="34" charset="0"/>
                  <a:cs typeface="Calibri" panose="020F0502020204030204" pitchFamily="34" charset="0"/>
                </a:rPr>
                <a:t>CERN supports all activities</a:t>
              </a:r>
              <a:r>
                <a:rPr lang="en-US" sz="1400" dirty="0">
                  <a:latin typeface="Calibri" panose="020F0502020204030204" pitchFamily="34" charset="0"/>
                  <a:ea typeface="Calibri" panose="020F0502020204030204" pitchFamily="34" charset="0"/>
                  <a:cs typeface="Calibri" panose="020F0502020204030204" pitchFamily="34" charset="0"/>
                </a:rPr>
                <a:t> and supplies the magnet </a:t>
              </a:r>
              <a:r>
                <a:rPr lang="en-US" sz="1400" b="1" dirty="0">
                  <a:latin typeface="Calibri" panose="020F0502020204030204" pitchFamily="34" charset="0"/>
                  <a:ea typeface="Calibri" panose="020F0502020204030204" pitchFamily="34" charset="0"/>
                  <a:cs typeface="Calibri" panose="020F0502020204030204" pitchFamily="34" charset="0"/>
                </a:rPr>
                <a:t>components</a:t>
              </a:r>
              <a:r>
                <a:rPr lang="en-US" sz="1400" dirty="0">
                  <a:latin typeface="Calibri" panose="020F0502020204030204" pitchFamily="34" charset="0"/>
                  <a:ea typeface="Calibri" panose="020F0502020204030204" pitchFamily="34" charset="0"/>
                  <a:cs typeface="Calibri" panose="020F0502020204030204" pitchFamily="34" charset="0"/>
                </a:rPr>
                <a:t>, including the cable, spacers and other necessary items</a:t>
              </a:r>
              <a:endParaRPr lang="it-IT" sz="1400" dirty="0">
                <a:latin typeface="Calibri" panose="020F0502020204030204" pitchFamily="34" charset="0"/>
                <a:ea typeface="Calibri" panose="020F0502020204030204" pitchFamily="34" charset="0"/>
                <a:cs typeface="Calibri" panose="020F0502020204030204" pitchFamily="34" charset="0"/>
              </a:endParaRPr>
            </a:p>
          </p:txBody>
        </p:sp>
        <p:pic>
          <p:nvPicPr>
            <p:cNvPr id="16" name="Picture 2" descr="CERN-Logo - Electronic Engineering Service">
              <a:extLst>
                <a:ext uri="{FF2B5EF4-FFF2-40B4-BE49-F238E27FC236}">
                  <a16:creationId xmlns:a16="http://schemas.microsoft.com/office/drawing/2014/main" id="{9074D5FB-9D4E-C0E5-F5DC-056D88BCB6DD}"/>
                </a:ext>
              </a:extLst>
            </p:cNvPr>
            <p:cNvPicPr>
              <a:picLocks noChangeAspect="1" noChangeArrowheads="1"/>
            </p:cNvPicPr>
            <p:nvPr/>
          </p:nvPicPr>
          <p:blipFill rotWithShape="1">
            <a:blip r:embed="rId5" cstate="email">
              <a:extLst>
                <a:ext uri="{28A0092B-C50C-407E-A947-70E740481C1C}">
                  <a14:useLocalDpi xmlns:a14="http://schemas.microsoft.com/office/drawing/2010/main" val="0"/>
                </a:ext>
              </a:extLst>
            </a:blip>
            <a:srcRect l="20828" r="19455"/>
            <a:stretch/>
          </p:blipFill>
          <p:spPr bwMode="auto">
            <a:xfrm>
              <a:off x="890524" y="4289285"/>
              <a:ext cx="882953" cy="828000"/>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21" name="Gruppo 20">
            <a:extLst>
              <a:ext uri="{FF2B5EF4-FFF2-40B4-BE49-F238E27FC236}">
                <a16:creationId xmlns:a16="http://schemas.microsoft.com/office/drawing/2014/main" id="{50771CD1-8FBE-4DE8-3ACF-7D8B680D3EF3}"/>
              </a:ext>
            </a:extLst>
          </p:cNvPr>
          <p:cNvGrpSpPr/>
          <p:nvPr/>
        </p:nvGrpSpPr>
        <p:grpSpPr>
          <a:xfrm>
            <a:off x="4912541" y="4107537"/>
            <a:ext cx="2376000" cy="1842120"/>
            <a:chOff x="4912541" y="4289285"/>
            <a:chExt cx="2376000" cy="1842120"/>
          </a:xfrm>
        </p:grpSpPr>
        <p:sp>
          <p:nvSpPr>
            <p:cNvPr id="15" name="CasellaDiTesto 15">
              <a:extLst>
                <a:ext uri="{FF2B5EF4-FFF2-40B4-BE49-F238E27FC236}">
                  <a16:creationId xmlns:a16="http://schemas.microsoft.com/office/drawing/2014/main" id="{742D63C1-DC1C-D06C-9378-5C31F52E34EB}"/>
                </a:ext>
              </a:extLst>
            </p:cNvPr>
            <p:cNvSpPr txBox="1"/>
            <p:nvPr/>
          </p:nvSpPr>
          <p:spPr>
            <a:xfrm>
              <a:off x="4912541" y="5177298"/>
              <a:ext cx="2376000" cy="954107"/>
            </a:xfrm>
            <a:prstGeom prst="rect">
              <a:avLst/>
            </a:prstGeom>
            <a:noFill/>
          </p:spPr>
          <p:txBody>
            <a:bodyPr wrap="square">
              <a:spAutoFit/>
            </a:bodyPr>
            <a:lstStyle/>
            <a:p>
              <a:pPr algn="ctr"/>
              <a:r>
                <a:rPr lang="en-US" sz="1400" b="1" dirty="0">
                  <a:latin typeface="Calibri" panose="020F0502020204030204" pitchFamily="34" charset="0"/>
                  <a:ea typeface="Calibri" panose="020F0502020204030204" pitchFamily="34" charset="0"/>
                  <a:cs typeface="Calibri" panose="020F0502020204030204" pitchFamily="34" charset="0"/>
                </a:rPr>
                <a:t>INFN</a:t>
              </a:r>
              <a:r>
                <a:rPr lang="en-US" sz="1400" dirty="0">
                  <a:latin typeface="Calibri" panose="020F0502020204030204" pitchFamily="34" charset="0"/>
                  <a:ea typeface="Calibri" panose="020F0502020204030204" pitchFamily="34" charset="0"/>
                  <a:cs typeface="Calibri" panose="020F0502020204030204" pitchFamily="34" charset="0"/>
                </a:rPr>
                <a:t> is responsible of the magnet </a:t>
              </a:r>
              <a:r>
                <a:rPr lang="en-US" sz="1400" b="1" dirty="0">
                  <a:latin typeface="Calibri" panose="020F0502020204030204" pitchFamily="34" charset="0"/>
                  <a:ea typeface="Calibri" panose="020F0502020204030204" pitchFamily="34" charset="0"/>
                  <a:cs typeface="Calibri" panose="020F0502020204030204" pitchFamily="34" charset="0"/>
                </a:rPr>
                <a:t>design</a:t>
              </a:r>
              <a:r>
                <a:rPr lang="en-US" sz="1400" dirty="0">
                  <a:latin typeface="Calibri" panose="020F0502020204030204" pitchFamily="34" charset="0"/>
                  <a:ea typeface="Calibri" panose="020F0502020204030204" pitchFamily="34" charset="0"/>
                  <a:cs typeface="Calibri" panose="020F0502020204030204" pitchFamily="34" charset="0"/>
                </a:rPr>
                <a:t>,</a:t>
              </a:r>
              <a:r>
                <a:rPr lang="en-US" sz="1400" b="1" dirty="0">
                  <a:latin typeface="Calibri" panose="020F0502020204030204" pitchFamily="34" charset="0"/>
                  <a:ea typeface="Calibri" panose="020F0502020204030204" pitchFamily="34" charset="0"/>
                  <a:cs typeface="Calibri" panose="020F0502020204030204" pitchFamily="34" charset="0"/>
                </a:rPr>
                <a:t> B&amp;K assembly </a:t>
              </a:r>
              <a:r>
                <a:rPr lang="en-US" sz="1400" dirty="0">
                  <a:latin typeface="Calibri" panose="020F0502020204030204" pitchFamily="34" charset="0"/>
                  <a:ea typeface="Calibri" panose="020F0502020204030204" pitchFamily="34" charset="0"/>
                  <a:cs typeface="Calibri" panose="020F0502020204030204" pitchFamily="34" charset="0"/>
                </a:rPr>
                <a:t>and preliminary </a:t>
              </a:r>
              <a:r>
                <a:rPr lang="en-US" sz="1400" b="1" dirty="0">
                  <a:latin typeface="Calibri" panose="020F0502020204030204" pitchFamily="34" charset="0"/>
                  <a:ea typeface="Calibri" panose="020F0502020204030204" pitchFamily="34" charset="0"/>
                  <a:cs typeface="Calibri" panose="020F0502020204030204" pitchFamily="34" charset="0"/>
                </a:rPr>
                <a:t>test</a:t>
              </a:r>
              <a:r>
                <a:rPr lang="en-US" sz="1400" dirty="0">
                  <a:latin typeface="Calibri" panose="020F0502020204030204" pitchFamily="34" charset="0"/>
                  <a:ea typeface="Calibri" panose="020F0502020204030204" pitchFamily="34" charset="0"/>
                  <a:cs typeface="Calibri" panose="020F0502020204030204" pitchFamily="34" charset="0"/>
                </a:rPr>
                <a:t> </a:t>
              </a:r>
              <a:r>
                <a:rPr lang="en-US" sz="1400" b="1" dirty="0">
                  <a:latin typeface="Calibri" panose="020F0502020204030204" pitchFamily="34" charset="0"/>
                  <a:ea typeface="Calibri" panose="020F0502020204030204" pitchFamily="34" charset="0"/>
                  <a:cs typeface="Calibri" panose="020F0502020204030204" pitchFamily="34" charset="0"/>
                </a:rPr>
                <a:t>@ 4.2 K</a:t>
              </a:r>
              <a:r>
                <a:rPr lang="en-US" sz="1400" dirty="0">
                  <a:latin typeface="Calibri" panose="020F0502020204030204" pitchFamily="34" charset="0"/>
                  <a:ea typeface="Calibri" panose="020F0502020204030204" pitchFamily="34" charset="0"/>
                  <a:cs typeface="Calibri" panose="020F0502020204030204" pitchFamily="34" charset="0"/>
                </a:rPr>
                <a:t> at LASA laboratory</a:t>
              </a:r>
            </a:p>
          </p:txBody>
        </p:sp>
        <p:pic>
          <p:nvPicPr>
            <p:cNvPr id="17" name="Picture 12">
              <a:extLst>
                <a:ext uri="{FF2B5EF4-FFF2-40B4-BE49-F238E27FC236}">
                  <a16:creationId xmlns:a16="http://schemas.microsoft.com/office/drawing/2014/main" id="{09310E6F-1351-3123-03DF-BC8E7471312C}"/>
                </a:ext>
              </a:extLst>
            </p:cNvPr>
            <p:cNvPicPr>
              <a:picLocks noChangeAspect="1"/>
            </p:cNvPicPr>
            <p:nvPr/>
          </p:nvPicPr>
          <p:blipFill>
            <a:blip r:embed="rId6" cstate="email">
              <a:extLst>
                <a:ext uri="{28A0092B-C50C-407E-A947-70E740481C1C}">
                  <a14:useLocalDpi xmlns:a14="http://schemas.microsoft.com/office/drawing/2010/main" val="0"/>
                </a:ext>
              </a:extLst>
            </a:blip>
            <a:srcRect/>
            <a:stretch/>
          </p:blipFill>
          <p:spPr>
            <a:xfrm>
              <a:off x="5443177" y="4289285"/>
              <a:ext cx="1314729" cy="828000"/>
            </a:xfrm>
            <a:prstGeom prst="rect">
              <a:avLst/>
            </a:prstGeom>
          </p:spPr>
        </p:pic>
      </p:grpSp>
    </p:spTree>
    <p:extLst>
      <p:ext uri="{BB962C8B-B14F-4D97-AF65-F5344CB8AC3E}">
        <p14:creationId xmlns:p14="http://schemas.microsoft.com/office/powerpoint/2010/main" val="3282145253"/>
      </p:ext>
    </p:extLst>
  </p:cSld>
  <p:clrMapOvr>
    <a:masterClrMapping/>
  </p:clrMapOvr>
  <p:transition spd="slow">
    <p:wipe dir="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9F0E84E-A1F5-BF58-0D08-4B13F2AF3456}"/>
            </a:ext>
          </a:extLst>
        </p:cNvPr>
        <p:cNvGrpSpPr/>
        <p:nvPr/>
      </p:nvGrpSpPr>
      <p:grpSpPr>
        <a:xfrm>
          <a:off x="0" y="0"/>
          <a:ext cx="0" cy="0"/>
          <a:chOff x="0" y="0"/>
          <a:chExt cx="0" cy="0"/>
        </a:xfrm>
      </p:grpSpPr>
      <p:sp>
        <p:nvSpPr>
          <p:cNvPr id="3" name="Segnaposto data 2">
            <a:extLst>
              <a:ext uri="{FF2B5EF4-FFF2-40B4-BE49-F238E27FC236}">
                <a16:creationId xmlns:a16="http://schemas.microsoft.com/office/drawing/2014/main" id="{10C8B67F-B36D-F366-D0BD-1B9F1E679DD7}"/>
              </a:ext>
            </a:extLst>
          </p:cNvPr>
          <p:cNvSpPr>
            <a:spLocks noGrp="1"/>
          </p:cNvSpPr>
          <p:nvPr>
            <p:ph type="dt" sz="half" idx="2"/>
          </p:nvPr>
        </p:nvSpPr>
        <p:spPr/>
        <p:txBody>
          <a:bodyPr/>
          <a:lstStyle/>
          <a:p>
            <a:fld id="{F00BC7FA-2816-48FC-AEBD-71957264921F}" type="datetime1">
              <a:rPr lang="it-IT" smtClean="0"/>
              <a:t>22/05/2025</a:t>
            </a:fld>
            <a:endParaRPr lang="en-US" dirty="0"/>
          </a:p>
        </p:txBody>
      </p:sp>
      <p:sp>
        <p:nvSpPr>
          <p:cNvPr id="4" name="Segnaposto piè di pagina 3">
            <a:extLst>
              <a:ext uri="{FF2B5EF4-FFF2-40B4-BE49-F238E27FC236}">
                <a16:creationId xmlns:a16="http://schemas.microsoft.com/office/drawing/2014/main" id="{7C16F490-49F5-2293-3F34-A768C490F4E6}"/>
              </a:ext>
            </a:extLst>
          </p:cNvPr>
          <p:cNvSpPr>
            <a:spLocks noGrp="1"/>
          </p:cNvSpPr>
          <p:nvPr>
            <p:ph type="ftr" sz="quarter" idx="3"/>
          </p:nvPr>
        </p:nvSpPr>
        <p:spPr/>
        <p:txBody>
          <a:bodyPr/>
          <a:lstStyle/>
          <a:p>
            <a:r>
              <a:rPr lang="en-US"/>
              <a:t>Alessandra Pampaloni</a:t>
            </a:r>
            <a:endParaRPr lang="en-US" dirty="0"/>
          </a:p>
        </p:txBody>
      </p:sp>
      <p:sp>
        <p:nvSpPr>
          <p:cNvPr id="5" name="Segnaposto numero diapositiva 4">
            <a:extLst>
              <a:ext uri="{FF2B5EF4-FFF2-40B4-BE49-F238E27FC236}">
                <a16:creationId xmlns:a16="http://schemas.microsoft.com/office/drawing/2014/main" id="{005D0E6C-8FFB-0D8A-682C-1100B7ED3595}"/>
              </a:ext>
            </a:extLst>
          </p:cNvPr>
          <p:cNvSpPr>
            <a:spLocks noGrp="1"/>
          </p:cNvSpPr>
          <p:nvPr>
            <p:ph type="sldNum" sz="quarter" idx="4"/>
          </p:nvPr>
        </p:nvSpPr>
        <p:spPr/>
        <p:txBody>
          <a:bodyPr/>
          <a:lstStyle/>
          <a:p>
            <a:fld id="{17918391-D411-FE40-AAD7-861AE5233E0E}" type="slidenum">
              <a:rPr lang="en-US" smtClean="0"/>
              <a:pPr/>
              <a:t>5</a:t>
            </a:fld>
            <a:endParaRPr lang="en-US" dirty="0"/>
          </a:p>
        </p:txBody>
      </p:sp>
      <p:sp>
        <p:nvSpPr>
          <p:cNvPr id="6" name="Titolo 5">
            <a:extLst>
              <a:ext uri="{FF2B5EF4-FFF2-40B4-BE49-F238E27FC236}">
                <a16:creationId xmlns:a16="http://schemas.microsoft.com/office/drawing/2014/main" id="{C3EF06C6-98C6-2BA5-81AA-0CDC3D11645F}"/>
              </a:ext>
            </a:extLst>
          </p:cNvPr>
          <p:cNvSpPr>
            <a:spLocks noGrp="1"/>
          </p:cNvSpPr>
          <p:nvPr>
            <p:ph type="title"/>
          </p:nvPr>
        </p:nvSpPr>
        <p:spPr/>
        <p:txBody>
          <a:bodyPr>
            <a:normAutofit/>
          </a:bodyPr>
          <a:lstStyle/>
          <a:p>
            <a:r>
              <a:rPr lang="en-US" noProof="0" dirty="0"/>
              <a:t>Electromagnetic Design</a:t>
            </a:r>
            <a:endParaRPr lang="en-GB" dirty="0"/>
          </a:p>
        </p:txBody>
      </p:sp>
      <p:sp>
        <p:nvSpPr>
          <p:cNvPr id="8" name="Content Placeholder 2">
            <a:extLst>
              <a:ext uri="{FF2B5EF4-FFF2-40B4-BE49-F238E27FC236}">
                <a16:creationId xmlns:a16="http://schemas.microsoft.com/office/drawing/2014/main" id="{765C49EA-03AE-3447-71D6-0610C143E3E5}"/>
              </a:ext>
            </a:extLst>
          </p:cNvPr>
          <p:cNvSpPr>
            <a:spLocks noGrp="1"/>
          </p:cNvSpPr>
          <p:nvPr>
            <p:ph idx="1"/>
          </p:nvPr>
        </p:nvSpPr>
        <p:spPr>
          <a:xfrm>
            <a:off x="0" y="1224466"/>
            <a:ext cx="6732000" cy="461665"/>
          </a:xfrm>
        </p:spPr>
        <p:txBody>
          <a:bodyPr>
            <a:spAutoFit/>
          </a:bodyPr>
          <a:lstStyle/>
          <a:p>
            <a:pPr marL="36576" indent="0">
              <a:buNone/>
            </a:pPr>
            <a:r>
              <a:rPr lang="en-US" sz="2400" dirty="0"/>
              <a:t>The </a:t>
            </a:r>
            <a:r>
              <a:rPr lang="en-US" sz="2400" b="1" dirty="0"/>
              <a:t>2D</a:t>
            </a:r>
            <a:r>
              <a:rPr lang="en-US" sz="2400" dirty="0"/>
              <a:t> and </a:t>
            </a:r>
            <a:r>
              <a:rPr lang="en-US" sz="2400" b="1" dirty="0"/>
              <a:t>3D</a:t>
            </a:r>
            <a:r>
              <a:rPr lang="en-US" sz="2400" dirty="0"/>
              <a:t> electromagnetic design is completed.</a:t>
            </a:r>
          </a:p>
        </p:txBody>
      </p:sp>
      <p:grpSp>
        <p:nvGrpSpPr>
          <p:cNvPr id="48" name="Gruppo 47">
            <a:extLst>
              <a:ext uri="{FF2B5EF4-FFF2-40B4-BE49-F238E27FC236}">
                <a16:creationId xmlns:a16="http://schemas.microsoft.com/office/drawing/2014/main" id="{4348FB69-248B-6B44-C5F1-D749825D654F}"/>
              </a:ext>
            </a:extLst>
          </p:cNvPr>
          <p:cNvGrpSpPr/>
          <p:nvPr/>
        </p:nvGrpSpPr>
        <p:grpSpPr>
          <a:xfrm>
            <a:off x="1351694" y="2705005"/>
            <a:ext cx="3397346" cy="3115519"/>
            <a:chOff x="1216680" y="2717279"/>
            <a:chExt cx="3397346" cy="3115519"/>
          </a:xfrm>
        </p:grpSpPr>
        <p:grpSp>
          <p:nvGrpSpPr>
            <p:cNvPr id="19" name="Gruppo 5">
              <a:extLst>
                <a:ext uri="{FF2B5EF4-FFF2-40B4-BE49-F238E27FC236}">
                  <a16:creationId xmlns:a16="http://schemas.microsoft.com/office/drawing/2014/main" id="{3C54DACB-C066-70A3-9E3C-F81F9A302FDB}"/>
                </a:ext>
              </a:extLst>
            </p:cNvPr>
            <p:cNvGrpSpPr>
              <a:grpSpLocks noChangeAspect="1"/>
            </p:cNvGrpSpPr>
            <p:nvPr/>
          </p:nvGrpSpPr>
          <p:grpSpPr>
            <a:xfrm>
              <a:off x="1216680" y="3051739"/>
              <a:ext cx="3397346" cy="2781059"/>
              <a:chOff x="457200" y="1368725"/>
              <a:chExt cx="5061249" cy="4143126"/>
            </a:xfrm>
          </p:grpSpPr>
          <p:pic>
            <p:nvPicPr>
              <p:cNvPr id="31" name="Elemento grafico 14">
                <a:extLst>
                  <a:ext uri="{FF2B5EF4-FFF2-40B4-BE49-F238E27FC236}">
                    <a16:creationId xmlns:a16="http://schemas.microsoft.com/office/drawing/2014/main" id="{8847E537-9478-375A-650F-AEF521AB9F23}"/>
                  </a:ext>
                </a:extLst>
              </p:cNvPr>
              <p:cNvPicPr>
                <a:picLocks noChangeAspect="1"/>
              </p:cNvPicPr>
              <p:nvPr/>
            </p:nvPicPr>
            <p:blipFill>
              <a:blip r:embed="rId3" cstate="email">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p:blipFill>
            <p:spPr>
              <a:xfrm>
                <a:off x="457200" y="1368725"/>
                <a:ext cx="5061249" cy="4143126"/>
              </a:xfrm>
              <a:prstGeom prst="rect">
                <a:avLst/>
              </a:prstGeom>
            </p:spPr>
          </p:pic>
          <p:cxnSp>
            <p:nvCxnSpPr>
              <p:cNvPr id="32" name="Connettore diritto 15">
                <a:extLst>
                  <a:ext uri="{FF2B5EF4-FFF2-40B4-BE49-F238E27FC236}">
                    <a16:creationId xmlns:a16="http://schemas.microsoft.com/office/drawing/2014/main" id="{5D167356-A626-FEFB-7C41-0FBEA615AF3A}"/>
                  </a:ext>
                </a:extLst>
              </p:cNvPr>
              <p:cNvCxnSpPr/>
              <p:nvPr/>
            </p:nvCxnSpPr>
            <p:spPr>
              <a:xfrm flipV="1">
                <a:off x="1457146" y="1820080"/>
                <a:ext cx="0" cy="3452088"/>
              </a:xfrm>
              <a:prstGeom prst="line">
                <a:avLst/>
              </a:prstGeom>
              <a:ln w="6350">
                <a:solidFill>
                  <a:srgbClr val="0000FF"/>
                </a:solidFill>
              </a:ln>
            </p:spPr>
            <p:style>
              <a:lnRef idx="1">
                <a:schemeClr val="accent1"/>
              </a:lnRef>
              <a:fillRef idx="0">
                <a:schemeClr val="accent1"/>
              </a:fillRef>
              <a:effectRef idx="0">
                <a:schemeClr val="accent1"/>
              </a:effectRef>
              <a:fontRef idx="minor">
                <a:schemeClr val="tx1"/>
              </a:fontRef>
            </p:style>
          </p:cxnSp>
        </p:grpSp>
        <p:sp>
          <p:nvSpPr>
            <p:cNvPr id="20" name="CasellaDiTesto 6">
              <a:extLst>
                <a:ext uri="{FF2B5EF4-FFF2-40B4-BE49-F238E27FC236}">
                  <a16:creationId xmlns:a16="http://schemas.microsoft.com/office/drawing/2014/main" id="{F8F54AA6-8FF3-93FE-54DF-05F3B649A6A8}"/>
                </a:ext>
              </a:extLst>
            </p:cNvPr>
            <p:cNvSpPr txBox="1"/>
            <p:nvPr/>
          </p:nvSpPr>
          <p:spPr>
            <a:xfrm>
              <a:off x="3082761" y="4963567"/>
              <a:ext cx="690861" cy="253916"/>
            </a:xfrm>
            <a:prstGeom prst="rect">
              <a:avLst/>
            </a:prstGeom>
            <a:noFill/>
          </p:spPr>
          <p:txBody>
            <a:bodyPr wrap="square" rtlCol="0">
              <a:spAutoFit/>
            </a:bodyPr>
            <a:lstStyle/>
            <a:p>
              <a:pPr algn="ctr"/>
              <a:r>
                <a:rPr lang="it-IT" sz="1050" dirty="0">
                  <a:latin typeface="Calibri" panose="020F0502020204030204" pitchFamily="34" charset="0"/>
                  <a:ea typeface="Calibri" panose="020F0502020204030204" pitchFamily="34" charset="0"/>
                  <a:cs typeface="Calibri" panose="020F0502020204030204" pitchFamily="34" charset="0"/>
                </a:rPr>
                <a:t>1.38 mm</a:t>
              </a:r>
            </a:p>
          </p:txBody>
        </p:sp>
        <p:sp>
          <p:nvSpPr>
            <p:cNvPr id="24" name="CasellaDiTesto 7">
              <a:extLst>
                <a:ext uri="{FF2B5EF4-FFF2-40B4-BE49-F238E27FC236}">
                  <a16:creationId xmlns:a16="http://schemas.microsoft.com/office/drawing/2014/main" id="{EBBF883F-BABA-8167-89AA-2BA4296AE933}"/>
                </a:ext>
              </a:extLst>
            </p:cNvPr>
            <p:cNvSpPr txBox="1"/>
            <p:nvPr/>
          </p:nvSpPr>
          <p:spPr>
            <a:xfrm>
              <a:off x="2537302" y="4240421"/>
              <a:ext cx="690861" cy="253916"/>
            </a:xfrm>
            <a:prstGeom prst="rect">
              <a:avLst/>
            </a:prstGeom>
            <a:noFill/>
          </p:spPr>
          <p:txBody>
            <a:bodyPr wrap="square" rtlCol="0">
              <a:spAutoFit/>
            </a:bodyPr>
            <a:lstStyle/>
            <a:p>
              <a:pPr algn="ctr"/>
              <a:r>
                <a:rPr lang="it-IT" sz="1050" dirty="0">
                  <a:latin typeface="Calibri" panose="020F0502020204030204" pitchFamily="34" charset="0"/>
                  <a:ea typeface="Calibri" panose="020F0502020204030204" pitchFamily="34" charset="0"/>
                  <a:cs typeface="Calibri" panose="020F0502020204030204" pitchFamily="34" charset="0"/>
                </a:rPr>
                <a:t>1.98 mm</a:t>
              </a:r>
            </a:p>
          </p:txBody>
        </p:sp>
        <p:sp>
          <p:nvSpPr>
            <p:cNvPr id="25" name="CasellaDiTesto 8">
              <a:extLst>
                <a:ext uri="{FF2B5EF4-FFF2-40B4-BE49-F238E27FC236}">
                  <a16:creationId xmlns:a16="http://schemas.microsoft.com/office/drawing/2014/main" id="{AD9D4163-A4BC-DB14-2777-DCA7E07048AA}"/>
                </a:ext>
              </a:extLst>
            </p:cNvPr>
            <p:cNvSpPr txBox="1"/>
            <p:nvPr/>
          </p:nvSpPr>
          <p:spPr>
            <a:xfrm>
              <a:off x="3788513" y="4399062"/>
              <a:ext cx="685925" cy="253916"/>
            </a:xfrm>
            <a:prstGeom prst="rect">
              <a:avLst/>
            </a:prstGeom>
            <a:noFill/>
          </p:spPr>
          <p:txBody>
            <a:bodyPr wrap="square" rtlCol="0">
              <a:spAutoFit/>
            </a:bodyPr>
            <a:lstStyle/>
            <a:p>
              <a:pPr algn="ctr"/>
              <a:r>
                <a:rPr lang="it-IT" sz="1050" dirty="0">
                  <a:latin typeface="Calibri" panose="020F0502020204030204" pitchFamily="34" charset="0"/>
                  <a:ea typeface="Calibri" panose="020F0502020204030204" pitchFamily="34" charset="0"/>
                  <a:cs typeface="Calibri" panose="020F0502020204030204" pitchFamily="34" charset="0"/>
                </a:rPr>
                <a:t>1.17 mm</a:t>
              </a:r>
            </a:p>
          </p:txBody>
        </p:sp>
        <p:sp>
          <p:nvSpPr>
            <p:cNvPr id="26" name="CasellaDiTesto 9">
              <a:extLst>
                <a:ext uri="{FF2B5EF4-FFF2-40B4-BE49-F238E27FC236}">
                  <a16:creationId xmlns:a16="http://schemas.microsoft.com/office/drawing/2014/main" id="{B553FA6D-AC02-7A59-80A9-A32ADDBD4C21}"/>
                </a:ext>
              </a:extLst>
            </p:cNvPr>
            <p:cNvSpPr txBox="1"/>
            <p:nvPr/>
          </p:nvSpPr>
          <p:spPr>
            <a:xfrm>
              <a:off x="1848542" y="4853379"/>
              <a:ext cx="700408" cy="253916"/>
            </a:xfrm>
            <a:prstGeom prst="rect">
              <a:avLst/>
            </a:prstGeom>
            <a:noFill/>
          </p:spPr>
          <p:txBody>
            <a:bodyPr wrap="square" rtlCol="0">
              <a:spAutoFit/>
            </a:bodyPr>
            <a:lstStyle/>
            <a:p>
              <a:pPr algn="ctr"/>
              <a:r>
                <a:rPr lang="it-IT" sz="1050" dirty="0">
                  <a:latin typeface="Calibri" panose="020F0502020204030204" pitchFamily="34" charset="0"/>
                  <a:ea typeface="Calibri" panose="020F0502020204030204" pitchFamily="34" charset="0"/>
                  <a:cs typeface="Calibri" panose="020F0502020204030204" pitchFamily="34" charset="0"/>
                </a:rPr>
                <a:t>9.85 mm</a:t>
              </a:r>
            </a:p>
          </p:txBody>
        </p:sp>
        <p:cxnSp>
          <p:nvCxnSpPr>
            <p:cNvPr id="27" name="Connettore 2 10">
              <a:extLst>
                <a:ext uri="{FF2B5EF4-FFF2-40B4-BE49-F238E27FC236}">
                  <a16:creationId xmlns:a16="http://schemas.microsoft.com/office/drawing/2014/main" id="{3C5874CF-5A56-CB5A-C952-BA3C593588A8}"/>
                </a:ext>
              </a:extLst>
            </p:cNvPr>
            <p:cNvCxnSpPr/>
            <p:nvPr/>
          </p:nvCxnSpPr>
          <p:spPr>
            <a:xfrm>
              <a:off x="1917087" y="4781240"/>
              <a:ext cx="350645" cy="0"/>
            </a:xfrm>
            <a:prstGeom prst="straightConnector1">
              <a:avLst/>
            </a:prstGeom>
            <a:ln>
              <a:headEnd type="triangle"/>
              <a:tailEnd type="triangle"/>
            </a:ln>
          </p:spPr>
          <p:style>
            <a:lnRef idx="1">
              <a:schemeClr val="dk1"/>
            </a:lnRef>
            <a:fillRef idx="0">
              <a:schemeClr val="dk1"/>
            </a:fillRef>
            <a:effectRef idx="0">
              <a:schemeClr val="dk1"/>
            </a:effectRef>
            <a:fontRef idx="minor">
              <a:schemeClr val="tx1"/>
            </a:fontRef>
          </p:style>
        </p:cxnSp>
        <p:cxnSp>
          <p:nvCxnSpPr>
            <p:cNvPr id="28" name="Connettore 2 11">
              <a:extLst>
                <a:ext uri="{FF2B5EF4-FFF2-40B4-BE49-F238E27FC236}">
                  <a16:creationId xmlns:a16="http://schemas.microsoft.com/office/drawing/2014/main" id="{933FF5E4-E599-3B31-4444-8557E6192D74}"/>
                </a:ext>
              </a:extLst>
            </p:cNvPr>
            <p:cNvCxnSpPr>
              <a:cxnSpLocks/>
            </p:cNvCxnSpPr>
            <p:nvPr/>
          </p:nvCxnSpPr>
          <p:spPr>
            <a:xfrm flipH="1">
              <a:off x="2838515" y="5106270"/>
              <a:ext cx="313950" cy="93777"/>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29" name="Connettore 2 12">
              <a:extLst>
                <a:ext uri="{FF2B5EF4-FFF2-40B4-BE49-F238E27FC236}">
                  <a16:creationId xmlns:a16="http://schemas.microsoft.com/office/drawing/2014/main" id="{35289A3C-C2D8-C820-9862-98CB255A1C68}"/>
                </a:ext>
              </a:extLst>
            </p:cNvPr>
            <p:cNvCxnSpPr>
              <a:cxnSpLocks/>
            </p:cNvCxnSpPr>
            <p:nvPr/>
          </p:nvCxnSpPr>
          <p:spPr>
            <a:xfrm flipH="1">
              <a:off x="3569286" y="4555010"/>
              <a:ext cx="285019" cy="108267"/>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30" name="Connettore 2 13">
              <a:extLst>
                <a:ext uri="{FF2B5EF4-FFF2-40B4-BE49-F238E27FC236}">
                  <a16:creationId xmlns:a16="http://schemas.microsoft.com/office/drawing/2014/main" id="{37ECB29C-6581-81AB-9AD4-5F372BEABB19}"/>
                </a:ext>
              </a:extLst>
            </p:cNvPr>
            <p:cNvCxnSpPr>
              <a:cxnSpLocks/>
            </p:cNvCxnSpPr>
            <p:nvPr/>
          </p:nvCxnSpPr>
          <p:spPr>
            <a:xfrm flipH="1">
              <a:off x="2452487" y="4469905"/>
              <a:ext cx="284006" cy="36392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33" name="Rettangolo 17">
              <a:extLst>
                <a:ext uri="{FF2B5EF4-FFF2-40B4-BE49-F238E27FC236}">
                  <a16:creationId xmlns:a16="http://schemas.microsoft.com/office/drawing/2014/main" id="{4211F4BA-2DE3-E62F-AB8F-08D73AAA93CB}"/>
                </a:ext>
              </a:extLst>
            </p:cNvPr>
            <p:cNvSpPr/>
            <p:nvPr/>
          </p:nvSpPr>
          <p:spPr>
            <a:xfrm rot="19206777">
              <a:off x="3238116" y="4279685"/>
              <a:ext cx="844644" cy="73007"/>
            </a:xfrm>
            <a:prstGeom prst="rect">
              <a:avLst/>
            </a:prstGeom>
            <a:noFill/>
            <a:ln w="19050" cap="flat" cmpd="sng" algn="ctr">
              <a:solidFill>
                <a:schemeClr val="tx1"/>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lang="it-IT" sz="1350">
                <a:latin typeface="Calibri" panose="020F0502020204030204" pitchFamily="34" charset="0"/>
                <a:ea typeface="Calibri" panose="020F0502020204030204" pitchFamily="34" charset="0"/>
                <a:cs typeface="Calibri" panose="020F0502020204030204" pitchFamily="34" charset="0"/>
              </a:endParaRPr>
            </a:p>
          </p:txBody>
        </p:sp>
        <p:cxnSp>
          <p:nvCxnSpPr>
            <p:cNvPr id="34" name="Connettore 2 18">
              <a:extLst>
                <a:ext uri="{FF2B5EF4-FFF2-40B4-BE49-F238E27FC236}">
                  <a16:creationId xmlns:a16="http://schemas.microsoft.com/office/drawing/2014/main" id="{A8559EBA-0327-0192-F3C0-0CF32CD660F0}"/>
                </a:ext>
              </a:extLst>
            </p:cNvPr>
            <p:cNvCxnSpPr>
              <a:cxnSpLocks/>
              <a:stCxn id="33" idx="0"/>
              <a:endCxn id="36" idx="2"/>
            </p:cNvCxnSpPr>
            <p:nvPr/>
          </p:nvCxnSpPr>
          <p:spPr>
            <a:xfrm flipH="1" flipV="1">
              <a:off x="3207046" y="2717279"/>
              <a:ext cx="429983" cy="1570900"/>
            </a:xfrm>
            <a:prstGeom prst="straightConnector1">
              <a:avLst/>
            </a:prstGeom>
            <a:ln w="19050" cap="flat" cmpd="sng" algn="ctr">
              <a:solidFill>
                <a:schemeClr val="tx1"/>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grpSp>
      <p:sp>
        <p:nvSpPr>
          <p:cNvPr id="35" name="CasellaDiTesto 19">
            <a:extLst>
              <a:ext uri="{FF2B5EF4-FFF2-40B4-BE49-F238E27FC236}">
                <a16:creationId xmlns:a16="http://schemas.microsoft.com/office/drawing/2014/main" id="{D7844845-A81A-A903-70B5-A7D8C715B63F}"/>
              </a:ext>
            </a:extLst>
          </p:cNvPr>
          <p:cNvSpPr txBox="1"/>
          <p:nvPr/>
        </p:nvSpPr>
        <p:spPr>
          <a:xfrm>
            <a:off x="284351" y="1952711"/>
            <a:ext cx="1656000" cy="738664"/>
          </a:xfrm>
          <a:prstGeom prst="rect">
            <a:avLst/>
          </a:prstGeom>
          <a:noFill/>
        </p:spPr>
        <p:txBody>
          <a:bodyPr wrap="square" rtlCol="0">
            <a:spAutoFit/>
          </a:bodyPr>
          <a:lstStyle/>
          <a:p>
            <a:r>
              <a:rPr lang="en-US" sz="1400" b="1" noProof="0" dirty="0">
                <a:latin typeface="Calibri" panose="020F0502020204030204" pitchFamily="34" charset="0"/>
                <a:ea typeface="Calibri" panose="020F0502020204030204" pitchFamily="34" charset="0"/>
                <a:cs typeface="Calibri" panose="020F0502020204030204" pitchFamily="34" charset="0"/>
              </a:rPr>
              <a:t>Reacted cable:</a:t>
            </a:r>
          </a:p>
          <a:p>
            <a:pPr marL="285750" indent="-285750">
              <a:buClr>
                <a:schemeClr val="tx1"/>
              </a:buClr>
              <a:buSzPct val="90000"/>
              <a:buFont typeface="Arial" panose="020B0604020202020204" pitchFamily="34" charset="0"/>
              <a:buChar char="•"/>
            </a:pPr>
            <a:r>
              <a:rPr lang="en-US" sz="1400" noProof="0" dirty="0">
                <a:latin typeface="Calibri" panose="020F0502020204030204" pitchFamily="34" charset="0"/>
                <a:ea typeface="Calibri" panose="020F0502020204030204" pitchFamily="34" charset="0"/>
                <a:cs typeface="Calibri" panose="020F0502020204030204" pitchFamily="34" charset="0"/>
              </a:rPr>
              <a:t>Width</a:t>
            </a:r>
            <a:r>
              <a:rPr lang="en-US" sz="1400" noProof="0" dirty="0">
                <a:solidFill>
                  <a:schemeClr val="accent6"/>
                </a:solidFill>
                <a:latin typeface="Calibri" panose="020F0502020204030204" pitchFamily="34" charset="0"/>
                <a:ea typeface="Calibri" panose="020F0502020204030204" pitchFamily="34" charset="0"/>
                <a:cs typeface="Calibri" panose="020F0502020204030204" pitchFamily="34" charset="0"/>
              </a:rPr>
              <a:t> </a:t>
            </a:r>
            <a:r>
              <a:rPr lang="en-US" sz="1400" b="1" noProof="0" dirty="0">
                <a:solidFill>
                  <a:srgbClr val="C00000"/>
                </a:solidFill>
                <a:latin typeface="Calibri" panose="020F0502020204030204" pitchFamily="34" charset="0"/>
                <a:ea typeface="Calibri" panose="020F0502020204030204" pitchFamily="34" charset="0"/>
                <a:cs typeface="Calibri" panose="020F0502020204030204" pitchFamily="34" charset="0"/>
              </a:rPr>
              <a:t>+2%</a:t>
            </a:r>
          </a:p>
          <a:p>
            <a:pPr marL="285750" indent="-285750">
              <a:buClr>
                <a:schemeClr val="tx1"/>
              </a:buClr>
              <a:buSzPct val="90000"/>
              <a:buFont typeface="Arial" panose="020B0604020202020204" pitchFamily="34" charset="0"/>
              <a:buChar char="•"/>
            </a:pPr>
            <a:r>
              <a:rPr lang="en-US" sz="1400" noProof="0" dirty="0">
                <a:latin typeface="Calibri" panose="020F0502020204030204" pitchFamily="34" charset="0"/>
                <a:ea typeface="Calibri" panose="020F0502020204030204" pitchFamily="34" charset="0"/>
                <a:cs typeface="Calibri" panose="020F0502020204030204" pitchFamily="34" charset="0"/>
              </a:rPr>
              <a:t>Mid-thick</a:t>
            </a:r>
            <a:r>
              <a:rPr lang="en-US" sz="1400" noProof="0" dirty="0">
                <a:solidFill>
                  <a:schemeClr val="accent6"/>
                </a:solidFill>
                <a:latin typeface="Calibri" panose="020F0502020204030204" pitchFamily="34" charset="0"/>
                <a:ea typeface="Calibri" panose="020F0502020204030204" pitchFamily="34" charset="0"/>
                <a:cs typeface="Calibri" panose="020F0502020204030204" pitchFamily="34" charset="0"/>
              </a:rPr>
              <a:t> </a:t>
            </a:r>
            <a:r>
              <a:rPr lang="en-US" sz="1400" b="1" noProof="0" dirty="0">
                <a:solidFill>
                  <a:srgbClr val="C00000"/>
                </a:solidFill>
                <a:latin typeface="Calibri" panose="020F0502020204030204" pitchFamily="34" charset="0"/>
                <a:ea typeface="Calibri" panose="020F0502020204030204" pitchFamily="34" charset="0"/>
                <a:cs typeface="Calibri" panose="020F0502020204030204" pitchFamily="34" charset="0"/>
              </a:rPr>
              <a:t>+4.5%</a:t>
            </a:r>
          </a:p>
        </p:txBody>
      </p:sp>
      <p:grpSp>
        <p:nvGrpSpPr>
          <p:cNvPr id="46" name="Gruppo 45">
            <a:extLst>
              <a:ext uri="{FF2B5EF4-FFF2-40B4-BE49-F238E27FC236}">
                <a16:creationId xmlns:a16="http://schemas.microsoft.com/office/drawing/2014/main" id="{EE596DBA-82F8-2B0B-FF21-F51AA6087535}"/>
              </a:ext>
            </a:extLst>
          </p:cNvPr>
          <p:cNvGrpSpPr/>
          <p:nvPr/>
        </p:nvGrpSpPr>
        <p:grpSpPr>
          <a:xfrm>
            <a:off x="2064450" y="1798868"/>
            <a:ext cx="2963292" cy="1046350"/>
            <a:chOff x="2453089" y="2069544"/>
            <a:chExt cx="2963292" cy="1046350"/>
          </a:xfrm>
        </p:grpSpPr>
        <p:pic>
          <p:nvPicPr>
            <p:cNvPr id="36" name="Elemento grafico 20">
              <a:extLst>
                <a:ext uri="{FF2B5EF4-FFF2-40B4-BE49-F238E27FC236}">
                  <a16:creationId xmlns:a16="http://schemas.microsoft.com/office/drawing/2014/main" id="{621093F8-1C54-7C22-6550-0D74CABF85C5}"/>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2453089" y="2331321"/>
              <a:ext cx="2555219" cy="644360"/>
            </a:xfrm>
            <a:prstGeom prst="rect">
              <a:avLst/>
            </a:prstGeom>
          </p:spPr>
        </p:pic>
        <p:sp>
          <p:nvSpPr>
            <p:cNvPr id="37" name="CasellaDiTesto 21">
              <a:extLst>
                <a:ext uri="{FF2B5EF4-FFF2-40B4-BE49-F238E27FC236}">
                  <a16:creationId xmlns:a16="http://schemas.microsoft.com/office/drawing/2014/main" id="{F1145B0F-0BCB-66F3-D532-59AD1BC2A38A}"/>
                </a:ext>
              </a:extLst>
            </p:cNvPr>
            <p:cNvSpPr txBox="1"/>
            <p:nvPr/>
          </p:nvSpPr>
          <p:spPr>
            <a:xfrm>
              <a:off x="3262698" y="2069544"/>
              <a:ext cx="936000" cy="307777"/>
            </a:xfrm>
            <a:prstGeom prst="rect">
              <a:avLst/>
            </a:prstGeom>
            <a:noFill/>
          </p:spPr>
          <p:txBody>
            <a:bodyPr wrap="square" rtlCol="0">
              <a:spAutoFit/>
            </a:bodyPr>
            <a:lstStyle/>
            <a:p>
              <a:r>
                <a:rPr lang="it-IT" sz="1400" dirty="0">
                  <a:latin typeface="Calibri" panose="020F0502020204030204" pitchFamily="34" charset="0"/>
                  <a:ea typeface="Calibri" panose="020F0502020204030204" pitchFamily="34" charset="0"/>
                  <a:cs typeface="Calibri" panose="020F0502020204030204" pitchFamily="34" charset="0"/>
                </a:rPr>
                <a:t>21.42 mm</a:t>
              </a:r>
            </a:p>
          </p:txBody>
        </p:sp>
        <p:sp>
          <p:nvSpPr>
            <p:cNvPr id="38" name="CasellaDiTesto 22">
              <a:extLst>
                <a:ext uri="{FF2B5EF4-FFF2-40B4-BE49-F238E27FC236}">
                  <a16:creationId xmlns:a16="http://schemas.microsoft.com/office/drawing/2014/main" id="{65253CE8-53DC-3A55-D55E-FCBF52230EAA}"/>
                </a:ext>
              </a:extLst>
            </p:cNvPr>
            <p:cNvSpPr txBox="1"/>
            <p:nvPr/>
          </p:nvSpPr>
          <p:spPr>
            <a:xfrm>
              <a:off x="2485202" y="2808117"/>
              <a:ext cx="828000" cy="307777"/>
            </a:xfrm>
            <a:prstGeom prst="rect">
              <a:avLst/>
            </a:prstGeom>
            <a:noFill/>
          </p:spPr>
          <p:txBody>
            <a:bodyPr wrap="square" rtlCol="0">
              <a:spAutoFit/>
            </a:bodyPr>
            <a:lstStyle/>
            <a:p>
              <a:r>
                <a:rPr lang="it-IT" sz="1400" dirty="0">
                  <a:latin typeface="Calibri" panose="020F0502020204030204" pitchFamily="34" charset="0"/>
                  <a:ea typeface="Calibri" panose="020F0502020204030204" pitchFamily="34" charset="0"/>
                  <a:cs typeface="Calibri" panose="020F0502020204030204" pitchFamily="34" charset="0"/>
                </a:rPr>
                <a:t>1.89 mm</a:t>
              </a:r>
            </a:p>
          </p:txBody>
        </p:sp>
        <p:sp>
          <p:nvSpPr>
            <p:cNvPr id="39" name="CasellaDiTesto 23">
              <a:extLst>
                <a:ext uri="{FF2B5EF4-FFF2-40B4-BE49-F238E27FC236}">
                  <a16:creationId xmlns:a16="http://schemas.microsoft.com/office/drawing/2014/main" id="{87642E8D-061D-1CC6-FB7C-1C29F0E78780}"/>
                </a:ext>
              </a:extLst>
            </p:cNvPr>
            <p:cNvSpPr txBox="1"/>
            <p:nvPr/>
          </p:nvSpPr>
          <p:spPr>
            <a:xfrm>
              <a:off x="3832381" y="2808116"/>
              <a:ext cx="1584000" cy="307777"/>
            </a:xfrm>
            <a:prstGeom prst="rect">
              <a:avLst/>
            </a:prstGeom>
            <a:noFill/>
          </p:spPr>
          <p:txBody>
            <a:bodyPr wrap="square" rtlCol="0">
              <a:spAutoFit/>
            </a:bodyPr>
            <a:lstStyle/>
            <a:p>
              <a:pPr algn="ctr"/>
              <a:r>
                <a:rPr lang="en-US" sz="1400" noProof="0" dirty="0">
                  <a:latin typeface="Calibri" panose="020F0502020204030204" pitchFamily="34" charset="0"/>
                  <a:ea typeface="Calibri" panose="020F0502020204030204" pitchFamily="34" charset="0"/>
                  <a:cs typeface="Calibri" panose="020F0502020204030204" pitchFamily="34" charset="0"/>
                </a:rPr>
                <a:t>40 strands Ø 1 mm</a:t>
              </a:r>
            </a:p>
          </p:txBody>
        </p:sp>
      </p:grpSp>
      <p:graphicFrame>
        <p:nvGraphicFramePr>
          <p:cNvPr id="40" name="Tabella 12">
            <a:extLst>
              <a:ext uri="{FF2B5EF4-FFF2-40B4-BE49-F238E27FC236}">
                <a16:creationId xmlns:a16="http://schemas.microsoft.com/office/drawing/2014/main" id="{B0C4DA2C-35F8-AE6D-7C92-E32CEAF58F18}"/>
              </a:ext>
            </a:extLst>
          </p:cNvPr>
          <p:cNvGraphicFramePr>
            <a:graphicFrameLocks noGrp="1"/>
          </p:cNvGraphicFramePr>
          <p:nvPr>
            <p:extLst>
              <p:ext uri="{D42A27DB-BD31-4B8C-83A1-F6EECF244321}">
                <p14:modId xmlns:p14="http://schemas.microsoft.com/office/powerpoint/2010/main" val="4161598668"/>
              </p:ext>
            </p:extLst>
          </p:nvPr>
        </p:nvGraphicFramePr>
        <p:xfrm>
          <a:off x="9691141" y="4013415"/>
          <a:ext cx="2160000" cy="2065020"/>
        </p:xfrm>
        <a:graphic>
          <a:graphicData uri="http://schemas.openxmlformats.org/drawingml/2006/table">
            <a:tbl>
              <a:tblPr firstRow="1" bandRow="1">
                <a:tableStyleId>{8EC20E35-A176-4012-BC5E-935CFFF8708E}</a:tableStyleId>
              </a:tblPr>
              <a:tblGrid>
                <a:gridCol w="1368000">
                  <a:extLst>
                    <a:ext uri="{9D8B030D-6E8A-4147-A177-3AD203B41FA5}">
                      <a16:colId xmlns:a16="http://schemas.microsoft.com/office/drawing/2014/main" val="3331416453"/>
                    </a:ext>
                  </a:extLst>
                </a:gridCol>
                <a:gridCol w="792000">
                  <a:extLst>
                    <a:ext uri="{9D8B030D-6E8A-4147-A177-3AD203B41FA5}">
                      <a16:colId xmlns:a16="http://schemas.microsoft.com/office/drawing/2014/main" val="1845954549"/>
                    </a:ext>
                  </a:extLst>
                </a:gridCol>
              </a:tblGrid>
              <a:tr h="96208">
                <a:tc>
                  <a:txBody>
                    <a:bodyPr/>
                    <a:lstStyle/>
                    <a:p>
                      <a:pPr algn="ctr"/>
                      <a:r>
                        <a:rPr lang="en-US" sz="1400" noProof="0" dirty="0">
                          <a:latin typeface="Calibri" panose="020F0502020204030204" pitchFamily="34" charset="0"/>
                          <a:ea typeface="Calibri" panose="020F0502020204030204" pitchFamily="34" charset="0"/>
                          <a:cs typeface="Calibri" panose="020F0502020204030204" pitchFamily="34" charset="0"/>
                        </a:rPr>
                        <a:t>Parameter</a:t>
                      </a:r>
                    </a:p>
                  </a:txBody>
                  <a:tcPr marL="68580" marR="68580" marT="34290" marB="34290" anchor="ctr"/>
                </a:tc>
                <a:tc>
                  <a:txBody>
                    <a:bodyPr/>
                    <a:lstStyle/>
                    <a:p>
                      <a:pPr algn="ctr"/>
                      <a:r>
                        <a:rPr lang="en-US" sz="1400" noProof="0" dirty="0">
                          <a:latin typeface="Calibri" panose="020F0502020204030204" pitchFamily="34" charset="0"/>
                          <a:ea typeface="Calibri" panose="020F0502020204030204" pitchFamily="34" charset="0"/>
                          <a:cs typeface="Calibri" panose="020F0502020204030204" pitchFamily="34" charset="0"/>
                        </a:rPr>
                        <a:t>Value</a:t>
                      </a:r>
                    </a:p>
                  </a:txBody>
                  <a:tcPr marL="68580" marR="68580" marT="34290" marB="34290" anchor="ctr"/>
                </a:tc>
                <a:extLst>
                  <a:ext uri="{0D108BD9-81ED-4DB2-BD59-A6C34878D82A}">
                    <a16:rowId xmlns:a16="http://schemas.microsoft.com/office/drawing/2014/main" val="85528241"/>
                  </a:ext>
                </a:extLst>
              </a:tr>
              <a:tr h="278130">
                <a:tc>
                  <a:txBody>
                    <a:bodyPr/>
                    <a:lstStyle/>
                    <a:p>
                      <a:pPr algn="ctr"/>
                      <a:r>
                        <a:rPr lang="it-IT" sz="1400" dirty="0">
                          <a:solidFill>
                            <a:schemeClr val="tx1">
                              <a:lumMod val="75000"/>
                            </a:schemeClr>
                          </a:solidFill>
                          <a:latin typeface="Calibri" panose="020F0502020204030204" pitchFamily="34" charset="0"/>
                          <a:ea typeface="Calibri" panose="020F0502020204030204" pitchFamily="34" charset="0"/>
                          <a:cs typeface="Calibri" panose="020F0502020204030204" pitchFamily="34" charset="0"/>
                        </a:rPr>
                        <a:t>Cu/NCu</a:t>
                      </a:r>
                    </a:p>
                  </a:txBody>
                  <a:tcPr/>
                </a:tc>
                <a:tc>
                  <a:txBody>
                    <a:bodyPr/>
                    <a:lstStyle/>
                    <a:p>
                      <a:pPr algn="ctr"/>
                      <a:r>
                        <a:rPr lang="it-IT" sz="1400" dirty="0">
                          <a:solidFill>
                            <a:schemeClr val="tx1">
                              <a:lumMod val="75000"/>
                            </a:schemeClr>
                          </a:solidFill>
                          <a:latin typeface="Calibri" panose="020F0502020204030204" pitchFamily="34" charset="0"/>
                          <a:ea typeface="Calibri" panose="020F0502020204030204" pitchFamily="34" charset="0"/>
                          <a:cs typeface="Calibri" panose="020F0502020204030204" pitchFamily="34" charset="0"/>
                        </a:rPr>
                        <a:t>0.9</a:t>
                      </a:r>
                    </a:p>
                  </a:txBody>
                  <a:tcPr marL="68580" marR="68580" marT="34290" marB="34290" anchor="ctr"/>
                </a:tc>
                <a:extLst>
                  <a:ext uri="{0D108BD9-81ED-4DB2-BD59-A6C34878D82A}">
                    <a16:rowId xmlns:a16="http://schemas.microsoft.com/office/drawing/2014/main" val="3145706455"/>
                  </a:ext>
                </a:extLst>
              </a:tr>
              <a:tr h="278130">
                <a:tc>
                  <a:txBody>
                    <a:bodyPr/>
                    <a:lstStyle/>
                    <a:p>
                      <a:pPr algn="ctr"/>
                      <a:r>
                        <a:rPr lang="it-IT" sz="1400" dirty="0">
                          <a:solidFill>
                            <a:schemeClr val="tx1">
                              <a:lumMod val="75000"/>
                            </a:schemeClr>
                          </a:solidFill>
                          <a:latin typeface="Calibri" panose="020F0502020204030204" pitchFamily="34" charset="0"/>
                          <a:ea typeface="Calibri" panose="020F0502020204030204" pitchFamily="34" charset="0"/>
                          <a:cs typeface="Calibri" panose="020F0502020204030204" pitchFamily="34" charset="0"/>
                        </a:rPr>
                        <a:t>J</a:t>
                      </a:r>
                      <a:r>
                        <a:rPr lang="it-IT" sz="1400" baseline="-25000" dirty="0">
                          <a:solidFill>
                            <a:schemeClr val="tx1">
                              <a:lumMod val="75000"/>
                            </a:schemeClr>
                          </a:solidFill>
                          <a:latin typeface="Calibri" panose="020F0502020204030204" pitchFamily="34" charset="0"/>
                          <a:ea typeface="Calibri" panose="020F0502020204030204" pitchFamily="34" charset="0"/>
                          <a:cs typeface="Calibri" panose="020F0502020204030204" pitchFamily="34" charset="0"/>
                        </a:rPr>
                        <a:t>overall</a:t>
                      </a:r>
                      <a:r>
                        <a:rPr lang="it-IT" sz="1400" dirty="0">
                          <a:solidFill>
                            <a:schemeClr val="tx1">
                              <a:lumMod val="75000"/>
                            </a:schemeClr>
                          </a:solidFill>
                          <a:latin typeface="Calibri" panose="020F0502020204030204" pitchFamily="34" charset="0"/>
                          <a:ea typeface="Calibri" panose="020F0502020204030204" pitchFamily="34" charset="0"/>
                          <a:cs typeface="Calibri" panose="020F0502020204030204" pitchFamily="34" charset="0"/>
                        </a:rPr>
                        <a:t> [A/mm</a:t>
                      </a:r>
                      <a:r>
                        <a:rPr lang="it-IT" sz="1400" baseline="30000" dirty="0">
                          <a:solidFill>
                            <a:schemeClr val="tx1">
                              <a:lumMod val="75000"/>
                            </a:schemeClr>
                          </a:solidFill>
                          <a:latin typeface="Calibri" panose="020F0502020204030204" pitchFamily="34" charset="0"/>
                          <a:ea typeface="Calibri" panose="020F0502020204030204" pitchFamily="34" charset="0"/>
                          <a:cs typeface="Calibri" panose="020F0502020204030204" pitchFamily="34" charset="0"/>
                        </a:rPr>
                        <a:t>2</a:t>
                      </a:r>
                      <a:r>
                        <a:rPr lang="it-IT" sz="1400" baseline="0" dirty="0">
                          <a:solidFill>
                            <a:schemeClr val="tx1">
                              <a:lumMod val="75000"/>
                            </a:schemeClr>
                          </a:solidFill>
                          <a:latin typeface="Calibri" panose="020F0502020204030204" pitchFamily="34" charset="0"/>
                          <a:ea typeface="Calibri" panose="020F0502020204030204" pitchFamily="34" charset="0"/>
                          <a:cs typeface="Calibri" panose="020F0502020204030204" pitchFamily="34" charset="0"/>
                        </a:rPr>
                        <a:t>]</a:t>
                      </a:r>
                    </a:p>
                  </a:txBody>
                  <a:tcPr/>
                </a:tc>
                <a:tc>
                  <a:txBody>
                    <a:bodyPr/>
                    <a:lstStyle/>
                    <a:p>
                      <a:pPr algn="ctr"/>
                      <a:r>
                        <a:rPr lang="it-IT" sz="1400" dirty="0">
                          <a:solidFill>
                            <a:schemeClr val="tx1">
                              <a:lumMod val="75000"/>
                            </a:schemeClr>
                          </a:solidFill>
                          <a:latin typeface="Calibri" panose="020F0502020204030204" pitchFamily="34" charset="0"/>
                          <a:ea typeface="Calibri" panose="020F0502020204030204" pitchFamily="34" charset="0"/>
                          <a:cs typeface="Calibri" panose="020F0502020204030204" pitchFamily="34" charset="0"/>
                        </a:rPr>
                        <a:t>424</a:t>
                      </a:r>
                    </a:p>
                  </a:txBody>
                  <a:tcPr marL="68580" marR="68580" marT="34290" marB="34290" anchor="ctr"/>
                </a:tc>
                <a:extLst>
                  <a:ext uri="{0D108BD9-81ED-4DB2-BD59-A6C34878D82A}">
                    <a16:rowId xmlns:a16="http://schemas.microsoft.com/office/drawing/2014/main" val="1051504785"/>
                  </a:ext>
                </a:extLst>
              </a:tr>
              <a:tr h="278130">
                <a:tc>
                  <a:txBody>
                    <a:bodyPr/>
                    <a:lstStyle/>
                    <a:p>
                      <a:pPr algn="ctr"/>
                      <a:r>
                        <a:rPr lang="it-IT" sz="1400" dirty="0">
                          <a:solidFill>
                            <a:schemeClr val="tx1">
                              <a:lumMod val="75000"/>
                            </a:schemeClr>
                          </a:solidFill>
                          <a:latin typeface="Calibri" panose="020F0502020204030204" pitchFamily="34" charset="0"/>
                          <a:ea typeface="Calibri" panose="020F0502020204030204" pitchFamily="34" charset="0"/>
                          <a:cs typeface="Calibri" panose="020F0502020204030204" pitchFamily="34" charset="0"/>
                        </a:rPr>
                        <a:t>J</a:t>
                      </a:r>
                      <a:r>
                        <a:rPr lang="it-IT" sz="1400" baseline="-25000" dirty="0">
                          <a:solidFill>
                            <a:schemeClr val="tx1">
                              <a:lumMod val="75000"/>
                            </a:schemeClr>
                          </a:solidFill>
                          <a:latin typeface="Calibri" panose="020F0502020204030204" pitchFamily="34" charset="0"/>
                          <a:ea typeface="Calibri" panose="020F0502020204030204" pitchFamily="34" charset="0"/>
                          <a:cs typeface="Calibri" panose="020F0502020204030204" pitchFamily="34" charset="0"/>
                        </a:rPr>
                        <a:t>SC</a:t>
                      </a:r>
                      <a:r>
                        <a:rPr lang="it-IT" sz="1400" dirty="0">
                          <a:solidFill>
                            <a:schemeClr val="tx1">
                              <a:lumMod val="75000"/>
                            </a:schemeClr>
                          </a:solidFill>
                          <a:latin typeface="Calibri" panose="020F0502020204030204" pitchFamily="34" charset="0"/>
                          <a:ea typeface="Calibri" panose="020F0502020204030204" pitchFamily="34" charset="0"/>
                          <a:cs typeface="Calibri" panose="020F0502020204030204" pitchFamily="34" charset="0"/>
                        </a:rPr>
                        <a:t> [A/mm</a:t>
                      </a:r>
                      <a:r>
                        <a:rPr lang="it-IT" sz="1400" baseline="30000" dirty="0">
                          <a:solidFill>
                            <a:schemeClr val="tx1">
                              <a:lumMod val="75000"/>
                            </a:schemeClr>
                          </a:solidFill>
                          <a:latin typeface="Calibri" panose="020F0502020204030204" pitchFamily="34" charset="0"/>
                          <a:ea typeface="Calibri" panose="020F0502020204030204" pitchFamily="34" charset="0"/>
                          <a:cs typeface="Calibri" panose="020F0502020204030204" pitchFamily="34" charset="0"/>
                        </a:rPr>
                        <a:t>2</a:t>
                      </a:r>
                      <a:r>
                        <a:rPr lang="it-IT" sz="1400" dirty="0">
                          <a:solidFill>
                            <a:schemeClr val="tx1">
                              <a:lumMod val="75000"/>
                            </a:schemeClr>
                          </a:solidFill>
                          <a:latin typeface="Calibri" panose="020F0502020204030204" pitchFamily="34" charset="0"/>
                          <a:ea typeface="Calibri" panose="020F0502020204030204" pitchFamily="34" charset="0"/>
                          <a:cs typeface="Calibri" panose="020F0502020204030204" pitchFamily="34" charset="0"/>
                        </a:rPr>
                        <a:t>]</a:t>
                      </a:r>
                    </a:p>
                  </a:txBody>
                  <a:tcPr/>
                </a:tc>
                <a:tc>
                  <a:txBody>
                    <a:bodyPr/>
                    <a:lstStyle/>
                    <a:p>
                      <a:pPr algn="ctr"/>
                      <a:r>
                        <a:rPr lang="it-IT" sz="1400" dirty="0">
                          <a:solidFill>
                            <a:schemeClr val="tx1">
                              <a:lumMod val="75000"/>
                            </a:schemeClr>
                          </a:solidFill>
                          <a:latin typeface="Calibri" panose="020F0502020204030204" pitchFamily="34" charset="0"/>
                          <a:ea typeface="Calibri" panose="020F0502020204030204" pitchFamily="34" charset="0"/>
                          <a:cs typeface="Calibri" panose="020F0502020204030204" pitchFamily="34" charset="0"/>
                        </a:rPr>
                        <a:t>1220</a:t>
                      </a:r>
                    </a:p>
                  </a:txBody>
                  <a:tcPr marL="68580" marR="68580" marT="34290" marB="34290" anchor="ctr"/>
                </a:tc>
                <a:extLst>
                  <a:ext uri="{0D108BD9-81ED-4DB2-BD59-A6C34878D82A}">
                    <a16:rowId xmlns:a16="http://schemas.microsoft.com/office/drawing/2014/main" val="180696457"/>
                  </a:ext>
                </a:extLst>
              </a:tr>
              <a:tr h="278130">
                <a:tc>
                  <a:txBody>
                    <a:bodyPr/>
                    <a:lstStyle/>
                    <a:p>
                      <a:pPr algn="ctr"/>
                      <a:r>
                        <a:rPr lang="it-IT" sz="1400" baseline="0" dirty="0">
                          <a:solidFill>
                            <a:schemeClr val="tx1">
                              <a:lumMod val="75000"/>
                            </a:schemeClr>
                          </a:solidFill>
                          <a:latin typeface="Calibri" panose="020F0502020204030204" pitchFamily="34" charset="0"/>
                          <a:ea typeface="Calibri" panose="020F0502020204030204" pitchFamily="34" charset="0"/>
                          <a:cs typeface="Calibri" panose="020F0502020204030204" pitchFamily="34" charset="0"/>
                        </a:rPr>
                        <a:t>w</a:t>
                      </a:r>
                      <a:r>
                        <a:rPr lang="it-IT" sz="1400" baseline="-25000" dirty="0">
                          <a:solidFill>
                            <a:schemeClr val="tx1">
                              <a:lumMod val="75000"/>
                            </a:schemeClr>
                          </a:solidFill>
                          <a:latin typeface="Calibri" panose="020F0502020204030204" pitchFamily="34" charset="0"/>
                          <a:ea typeface="Calibri" panose="020F0502020204030204" pitchFamily="34" charset="0"/>
                          <a:cs typeface="Calibri" panose="020F0502020204030204" pitchFamily="34" charset="0"/>
                        </a:rPr>
                        <a:t>eqv</a:t>
                      </a:r>
                      <a:r>
                        <a:rPr lang="it-IT" sz="1400" dirty="0">
                          <a:solidFill>
                            <a:schemeClr val="tx1">
                              <a:lumMod val="75000"/>
                            </a:schemeClr>
                          </a:solidFill>
                          <a:latin typeface="Calibri" panose="020F0502020204030204" pitchFamily="34" charset="0"/>
                          <a:ea typeface="Calibri" panose="020F0502020204030204" pitchFamily="34" charset="0"/>
                          <a:cs typeface="Calibri" panose="020F0502020204030204" pitchFamily="34" charset="0"/>
                        </a:rPr>
                        <a:t> [mm]</a:t>
                      </a:r>
                    </a:p>
                  </a:txBody>
                  <a:tcPr/>
                </a:tc>
                <a:tc>
                  <a:txBody>
                    <a:bodyPr/>
                    <a:lstStyle/>
                    <a:p>
                      <a:pPr algn="ctr"/>
                      <a:r>
                        <a:rPr lang="it-IT" sz="1400" dirty="0">
                          <a:solidFill>
                            <a:schemeClr val="tx1">
                              <a:lumMod val="75000"/>
                            </a:schemeClr>
                          </a:solidFill>
                          <a:latin typeface="Calibri" panose="020F0502020204030204" pitchFamily="34" charset="0"/>
                          <a:ea typeface="Calibri" panose="020F0502020204030204" pitchFamily="34" charset="0"/>
                          <a:cs typeface="Calibri" panose="020F0502020204030204" pitchFamily="34" charset="0"/>
                        </a:rPr>
                        <a:t>37</a:t>
                      </a:r>
                    </a:p>
                  </a:txBody>
                  <a:tcPr marL="68580" marR="68580" marT="34290" marB="34290" anchor="ctr"/>
                </a:tc>
                <a:extLst>
                  <a:ext uri="{0D108BD9-81ED-4DB2-BD59-A6C34878D82A}">
                    <a16:rowId xmlns:a16="http://schemas.microsoft.com/office/drawing/2014/main" val="2443510971"/>
                  </a:ext>
                </a:extLst>
              </a:tr>
              <a:tr h="278130">
                <a:tc>
                  <a:txBody>
                    <a:bodyPr/>
                    <a:lstStyle/>
                    <a:p>
                      <a:pPr algn="ctr"/>
                      <a:r>
                        <a:rPr lang="en-US" sz="1400" noProof="0" dirty="0">
                          <a:solidFill>
                            <a:schemeClr val="tx1">
                              <a:lumMod val="75000"/>
                            </a:schemeClr>
                          </a:solidFill>
                          <a:latin typeface="Calibri" panose="020F0502020204030204" pitchFamily="34" charset="0"/>
                          <a:ea typeface="Calibri" panose="020F0502020204030204" pitchFamily="34" charset="0"/>
                          <a:cs typeface="Calibri" panose="020F0502020204030204" pitchFamily="34" charset="0"/>
                        </a:rPr>
                        <a:t>Number of turns</a:t>
                      </a:r>
                    </a:p>
                  </a:txBody>
                  <a:tcPr marL="68580" marR="68580" marT="34290" marB="34290" anchor="ctr"/>
                </a:tc>
                <a:tc>
                  <a:txBody>
                    <a:bodyPr/>
                    <a:lstStyle/>
                    <a:p>
                      <a:pPr algn="ctr"/>
                      <a:r>
                        <a:rPr lang="it-IT" sz="1400" dirty="0">
                          <a:solidFill>
                            <a:schemeClr val="tx1">
                              <a:lumMod val="75000"/>
                            </a:schemeClr>
                          </a:solidFill>
                          <a:latin typeface="Calibri" panose="020F0502020204030204" pitchFamily="34" charset="0"/>
                          <a:ea typeface="Calibri" panose="020F0502020204030204" pitchFamily="34" charset="0"/>
                          <a:cs typeface="Calibri" panose="020F0502020204030204" pitchFamily="34" charset="0"/>
                        </a:rPr>
                        <a:t>12+24</a:t>
                      </a:r>
                    </a:p>
                  </a:txBody>
                  <a:tcPr marL="68580" marR="68580" marT="34290" marB="34290" anchor="ctr"/>
                </a:tc>
                <a:extLst>
                  <a:ext uri="{0D108BD9-81ED-4DB2-BD59-A6C34878D82A}">
                    <a16:rowId xmlns:a16="http://schemas.microsoft.com/office/drawing/2014/main" val="1844203454"/>
                  </a:ext>
                </a:extLst>
              </a:tr>
              <a:tr h="278130">
                <a:tc>
                  <a:txBody>
                    <a:bodyPr/>
                    <a:lstStyle/>
                    <a:p>
                      <a:pPr algn="ctr"/>
                      <a:r>
                        <a:rPr lang="en-US" sz="1400" noProof="0" dirty="0">
                          <a:solidFill>
                            <a:schemeClr val="tx1">
                              <a:lumMod val="75000"/>
                            </a:schemeClr>
                          </a:solidFill>
                          <a:latin typeface="Calibri" panose="020F0502020204030204" pitchFamily="34" charset="0"/>
                          <a:ea typeface="Calibri" panose="020F0502020204030204" pitchFamily="34" charset="0"/>
                          <a:cs typeface="Calibri" panose="020F0502020204030204" pitchFamily="34" charset="0"/>
                        </a:rPr>
                        <a:t>Unit length [m]</a:t>
                      </a:r>
                    </a:p>
                  </a:txBody>
                  <a:tcPr marL="68580" marR="68580" marT="34290" marB="34290" anchor="ctr"/>
                </a:tc>
                <a:tc>
                  <a:txBody>
                    <a:bodyPr/>
                    <a:lstStyle/>
                    <a:p>
                      <a:pPr algn="ctr"/>
                      <a:r>
                        <a:rPr lang="it-IT" sz="1400" dirty="0">
                          <a:solidFill>
                            <a:schemeClr val="tx1">
                              <a:lumMod val="75000"/>
                            </a:schemeClr>
                          </a:solidFill>
                          <a:latin typeface="Calibri" panose="020F0502020204030204" pitchFamily="34" charset="0"/>
                          <a:ea typeface="Calibri" panose="020F0502020204030204" pitchFamily="34" charset="0"/>
                          <a:cs typeface="Calibri" panose="020F0502020204030204" pitchFamily="34" charset="0"/>
                        </a:rPr>
                        <a:t>150</a:t>
                      </a:r>
                    </a:p>
                  </a:txBody>
                  <a:tcPr marL="68580" marR="68580" marT="34290" marB="34290" anchor="ctr"/>
                </a:tc>
                <a:extLst>
                  <a:ext uri="{0D108BD9-81ED-4DB2-BD59-A6C34878D82A}">
                    <a16:rowId xmlns:a16="http://schemas.microsoft.com/office/drawing/2014/main" val="3183371848"/>
                  </a:ext>
                </a:extLst>
              </a:tr>
            </a:tbl>
          </a:graphicData>
        </a:graphic>
      </p:graphicFrame>
      <p:sp>
        <p:nvSpPr>
          <p:cNvPr id="41" name="CasellaDiTesto 26">
            <a:extLst>
              <a:ext uri="{FF2B5EF4-FFF2-40B4-BE49-F238E27FC236}">
                <a16:creationId xmlns:a16="http://schemas.microsoft.com/office/drawing/2014/main" id="{5ACB575F-5EC6-7B5B-71AC-028A4FFE2D01}"/>
              </a:ext>
            </a:extLst>
          </p:cNvPr>
          <p:cNvSpPr txBox="1"/>
          <p:nvPr/>
        </p:nvSpPr>
        <p:spPr>
          <a:xfrm>
            <a:off x="5299890" y="5033174"/>
            <a:ext cx="1908000" cy="261610"/>
          </a:xfrm>
          <a:prstGeom prst="rect">
            <a:avLst/>
          </a:prstGeom>
          <a:noFill/>
        </p:spPr>
        <p:txBody>
          <a:bodyPr wrap="square" rtlCol="0">
            <a:spAutoFit/>
          </a:bodyPr>
          <a:lstStyle/>
          <a:p>
            <a:pPr marL="0" lvl="1"/>
            <a:r>
              <a:rPr lang="en-US" sz="1100" noProof="0" dirty="0">
                <a:latin typeface="Calibri" panose="020F0502020204030204" pitchFamily="34" charset="0"/>
                <a:ea typeface="Calibri" panose="020F0502020204030204" pitchFamily="34" charset="0"/>
                <a:cs typeface="Calibri" panose="020F0502020204030204" pitchFamily="34" charset="0"/>
              </a:rPr>
              <a:t>* intended as mechanical limit</a:t>
            </a:r>
          </a:p>
        </p:txBody>
      </p:sp>
      <p:pic>
        <p:nvPicPr>
          <p:cNvPr id="42" name="Immagine 2">
            <a:extLst>
              <a:ext uri="{FF2B5EF4-FFF2-40B4-BE49-F238E27FC236}">
                <a16:creationId xmlns:a16="http://schemas.microsoft.com/office/drawing/2014/main" id="{4DD3CA3A-4E87-3321-4541-7D24E6C1762A}"/>
              </a:ext>
            </a:extLst>
          </p:cNvPr>
          <p:cNvPicPr>
            <a:picLocks noChangeAspect="1"/>
          </p:cNvPicPr>
          <p:nvPr/>
        </p:nvPicPr>
        <p:blipFill>
          <a:blip r:embed="rId7">
            <a:clrChange>
              <a:clrFrom>
                <a:srgbClr val="FFFFFF"/>
              </a:clrFrom>
              <a:clrTo>
                <a:srgbClr val="FFFFFF">
                  <a:alpha val="0"/>
                </a:srgbClr>
              </a:clrTo>
            </a:clrChange>
          </a:blip>
          <a:srcRect l="5388" t="2123" r="2440" b="3301"/>
          <a:stretch/>
        </p:blipFill>
        <p:spPr>
          <a:xfrm>
            <a:off x="6898360" y="902126"/>
            <a:ext cx="3614407" cy="3481464"/>
          </a:xfrm>
          <a:prstGeom prst="rect">
            <a:avLst/>
          </a:prstGeom>
        </p:spPr>
      </p:pic>
      <p:sp>
        <p:nvSpPr>
          <p:cNvPr id="43" name="TextBox 18">
            <a:extLst>
              <a:ext uri="{FF2B5EF4-FFF2-40B4-BE49-F238E27FC236}">
                <a16:creationId xmlns:a16="http://schemas.microsoft.com/office/drawing/2014/main" id="{6E740A6E-A7F1-DFCA-ED41-58CCFCD346FB}"/>
              </a:ext>
            </a:extLst>
          </p:cNvPr>
          <p:cNvSpPr txBox="1"/>
          <p:nvPr/>
        </p:nvSpPr>
        <p:spPr>
          <a:xfrm>
            <a:off x="0" y="5861809"/>
            <a:ext cx="2536400" cy="369332"/>
          </a:xfrm>
          <a:prstGeom prst="rect">
            <a:avLst/>
          </a:prstGeom>
          <a:noFill/>
        </p:spPr>
        <p:txBody>
          <a:bodyPr wrap="none" rtlCol="0">
            <a:spAutoFit/>
          </a:bodyPr>
          <a:lstStyle/>
          <a:p>
            <a:r>
              <a:rPr lang="en-US" i="1" dirty="0">
                <a:latin typeface="Calibri" panose="020F0502020204030204" pitchFamily="34" charset="0"/>
                <a:ea typeface="Calibri" panose="020F0502020204030204" pitchFamily="34" charset="0"/>
                <a:cs typeface="Calibri" panose="020F0502020204030204" pitchFamily="34" charset="0"/>
              </a:rPr>
              <a:t>Courtesy of R. U. Valente</a:t>
            </a:r>
          </a:p>
        </p:txBody>
      </p:sp>
      <p:graphicFrame>
        <p:nvGraphicFramePr>
          <p:cNvPr id="44" name="Tabella 12">
            <a:extLst>
              <a:ext uri="{FF2B5EF4-FFF2-40B4-BE49-F238E27FC236}">
                <a16:creationId xmlns:a16="http://schemas.microsoft.com/office/drawing/2014/main" id="{67D6F18B-9EDA-B8DC-77C9-B18A0FA72F71}"/>
              </a:ext>
            </a:extLst>
          </p:cNvPr>
          <p:cNvGraphicFramePr>
            <a:graphicFrameLocks noGrp="1"/>
          </p:cNvGraphicFramePr>
          <p:nvPr>
            <p:extLst>
              <p:ext uri="{D42A27DB-BD31-4B8C-83A1-F6EECF244321}">
                <p14:modId xmlns:p14="http://schemas.microsoft.com/office/powerpoint/2010/main" val="3118387037"/>
              </p:ext>
            </p:extLst>
          </p:nvPr>
        </p:nvGraphicFramePr>
        <p:xfrm>
          <a:off x="5299890" y="3950844"/>
          <a:ext cx="3168000" cy="1059180"/>
        </p:xfrm>
        <a:graphic>
          <a:graphicData uri="http://schemas.openxmlformats.org/drawingml/2006/table">
            <a:tbl>
              <a:tblPr firstRow="1" bandRow="1">
                <a:tableStyleId>{8EC20E35-A176-4012-BC5E-935CFFF8708E}</a:tableStyleId>
              </a:tblPr>
              <a:tblGrid>
                <a:gridCol w="720000">
                  <a:extLst>
                    <a:ext uri="{9D8B030D-6E8A-4147-A177-3AD203B41FA5}">
                      <a16:colId xmlns:a16="http://schemas.microsoft.com/office/drawing/2014/main" val="3331416453"/>
                    </a:ext>
                  </a:extLst>
                </a:gridCol>
                <a:gridCol w="900000">
                  <a:extLst>
                    <a:ext uri="{9D8B030D-6E8A-4147-A177-3AD203B41FA5}">
                      <a16:colId xmlns:a16="http://schemas.microsoft.com/office/drawing/2014/main" val="1845954549"/>
                    </a:ext>
                  </a:extLst>
                </a:gridCol>
                <a:gridCol w="1548000">
                  <a:extLst>
                    <a:ext uri="{9D8B030D-6E8A-4147-A177-3AD203B41FA5}">
                      <a16:colId xmlns:a16="http://schemas.microsoft.com/office/drawing/2014/main" val="2104992573"/>
                    </a:ext>
                  </a:extLst>
                </a:gridCol>
              </a:tblGrid>
              <a:tr h="480060">
                <a:tc>
                  <a:txBody>
                    <a:bodyPr/>
                    <a:lstStyle/>
                    <a:p>
                      <a:pPr algn="ctr"/>
                      <a:r>
                        <a:rPr lang="en-US" sz="1400" noProof="0" dirty="0">
                          <a:latin typeface="Calibri" panose="020F0502020204030204" pitchFamily="34" charset="0"/>
                          <a:ea typeface="Calibri" panose="020F0502020204030204" pitchFamily="34" charset="0"/>
                          <a:cs typeface="Calibri" panose="020F0502020204030204" pitchFamily="34" charset="0"/>
                        </a:rPr>
                        <a:t>Bore </a:t>
                      </a:r>
                    </a:p>
                    <a:p>
                      <a:pPr algn="ctr"/>
                      <a:r>
                        <a:rPr lang="en-US" sz="1400" noProof="0" dirty="0">
                          <a:latin typeface="Calibri" panose="020F0502020204030204" pitchFamily="34" charset="0"/>
                          <a:ea typeface="Calibri" panose="020F0502020204030204" pitchFamily="34" charset="0"/>
                          <a:cs typeface="Calibri" panose="020F0502020204030204" pitchFamily="34" charset="0"/>
                        </a:rPr>
                        <a:t>Field</a:t>
                      </a:r>
                    </a:p>
                  </a:txBody>
                  <a:tcPr marL="68580" marR="68580" marT="34290" marB="34290" anchor="ctr"/>
                </a:tc>
                <a:tc>
                  <a:txBody>
                    <a:bodyPr/>
                    <a:lstStyle/>
                    <a:p>
                      <a:pPr algn="ctr"/>
                      <a:r>
                        <a:rPr lang="en-US" sz="1400" noProof="0" dirty="0">
                          <a:latin typeface="Calibri" panose="020F0502020204030204" pitchFamily="34" charset="0"/>
                          <a:ea typeface="Calibri" panose="020F0502020204030204" pitchFamily="34" charset="0"/>
                          <a:cs typeface="Calibri" panose="020F0502020204030204" pitchFamily="34" charset="0"/>
                        </a:rPr>
                        <a:t>Operating </a:t>
                      </a:r>
                    </a:p>
                    <a:p>
                      <a:pPr algn="ctr"/>
                      <a:r>
                        <a:rPr lang="en-US" sz="1400" noProof="0" dirty="0">
                          <a:latin typeface="Calibri" panose="020F0502020204030204" pitchFamily="34" charset="0"/>
                          <a:ea typeface="Calibri" panose="020F0502020204030204" pitchFamily="34" charset="0"/>
                          <a:cs typeface="Calibri" panose="020F0502020204030204" pitchFamily="34" charset="0"/>
                        </a:rPr>
                        <a:t>Current</a:t>
                      </a:r>
                    </a:p>
                  </a:txBody>
                  <a:tcPr marL="68580" marR="68580" marT="34290" marB="34290" anchor="ctr"/>
                </a:tc>
                <a:tc>
                  <a:txBody>
                    <a:bodyPr/>
                    <a:lstStyle/>
                    <a:p>
                      <a:pPr algn="ctr"/>
                      <a:r>
                        <a:rPr lang="en-US" sz="1400" noProof="0" dirty="0">
                          <a:latin typeface="Calibri" panose="020F0502020204030204" pitchFamily="34" charset="0"/>
                          <a:ea typeface="Calibri" panose="020F0502020204030204" pitchFamily="34" charset="0"/>
                          <a:cs typeface="Calibri" panose="020F0502020204030204" pitchFamily="34" charset="0"/>
                        </a:rPr>
                        <a:t>Margin on loadline @ 1.9 K **</a:t>
                      </a:r>
                    </a:p>
                  </a:txBody>
                  <a:tcPr marL="68580" marR="68580" marT="34290" marB="34290" anchor="ctr"/>
                </a:tc>
                <a:extLst>
                  <a:ext uri="{0D108BD9-81ED-4DB2-BD59-A6C34878D82A}">
                    <a16:rowId xmlns:a16="http://schemas.microsoft.com/office/drawing/2014/main" val="85528241"/>
                  </a:ext>
                </a:extLst>
              </a:tr>
              <a:tr h="278130">
                <a:tc>
                  <a:txBody>
                    <a:bodyPr/>
                    <a:lstStyle/>
                    <a:p>
                      <a:pPr algn="ctr"/>
                      <a:r>
                        <a:rPr lang="en-US" sz="1400" noProof="0" dirty="0">
                          <a:solidFill>
                            <a:schemeClr val="tx1"/>
                          </a:solidFill>
                          <a:latin typeface="Calibri" panose="020F0502020204030204" pitchFamily="34" charset="0"/>
                          <a:ea typeface="Calibri" panose="020F0502020204030204" pitchFamily="34" charset="0"/>
                          <a:cs typeface="Calibri" panose="020F0502020204030204" pitchFamily="34" charset="0"/>
                        </a:rPr>
                        <a:t>12 T</a:t>
                      </a:r>
                    </a:p>
                  </a:txBody>
                  <a:tcPr marL="68580" marR="68580" marT="34290" marB="34290" anchor="ctr"/>
                </a:tc>
                <a:tc>
                  <a:txBody>
                    <a:bodyPr/>
                    <a:lstStyle/>
                    <a:p>
                      <a:pPr algn="ctr"/>
                      <a:r>
                        <a:rPr lang="en-US" sz="1400" noProof="0" dirty="0">
                          <a:solidFill>
                            <a:schemeClr val="tx1"/>
                          </a:solidFill>
                          <a:latin typeface="Calibri" panose="020F0502020204030204" pitchFamily="34" charset="0"/>
                          <a:ea typeface="Calibri" panose="020F0502020204030204" pitchFamily="34" charset="0"/>
                          <a:cs typeface="Calibri" panose="020F0502020204030204" pitchFamily="34" charset="0"/>
                        </a:rPr>
                        <a:t>20180 A</a:t>
                      </a:r>
                    </a:p>
                  </a:txBody>
                  <a:tcPr marL="68580" marR="68580" marT="34290" marB="34290" anchor="ctr"/>
                </a:tc>
                <a:tc>
                  <a:txBody>
                    <a:bodyPr/>
                    <a:lstStyle/>
                    <a:p>
                      <a:pPr algn="ctr"/>
                      <a:r>
                        <a:rPr lang="en-US" sz="1400" noProof="0" dirty="0">
                          <a:solidFill>
                            <a:schemeClr val="tx1"/>
                          </a:solidFill>
                          <a:latin typeface="Calibri" panose="020F0502020204030204" pitchFamily="34" charset="0"/>
                          <a:ea typeface="Calibri" panose="020F0502020204030204" pitchFamily="34" charset="0"/>
                          <a:cs typeface="Calibri" panose="020F0502020204030204" pitchFamily="34" charset="0"/>
                        </a:rPr>
                        <a:t>24.4%</a:t>
                      </a:r>
                    </a:p>
                  </a:txBody>
                  <a:tcPr marL="68580" marR="68580" marT="34290" marB="34290" anchor="ctr"/>
                </a:tc>
                <a:extLst>
                  <a:ext uri="{0D108BD9-81ED-4DB2-BD59-A6C34878D82A}">
                    <a16:rowId xmlns:a16="http://schemas.microsoft.com/office/drawing/2014/main" val="1051504785"/>
                  </a:ext>
                </a:extLst>
              </a:tr>
              <a:tr h="278130">
                <a:tc>
                  <a:txBody>
                    <a:bodyPr/>
                    <a:lstStyle/>
                    <a:p>
                      <a:pPr algn="ctr"/>
                      <a:r>
                        <a:rPr lang="en-US" sz="1400" noProof="0" dirty="0">
                          <a:solidFill>
                            <a:schemeClr val="tx1"/>
                          </a:solidFill>
                          <a:latin typeface="Calibri" panose="020F0502020204030204" pitchFamily="34" charset="0"/>
                          <a:ea typeface="Calibri" panose="020F0502020204030204" pitchFamily="34" charset="0"/>
                          <a:cs typeface="Calibri" panose="020F0502020204030204" pitchFamily="34" charset="0"/>
                        </a:rPr>
                        <a:t>13.5 T *</a:t>
                      </a:r>
                    </a:p>
                  </a:txBody>
                  <a:tcPr marL="68580" marR="68580" marT="34290" marB="34290" anchor="ctr"/>
                </a:tc>
                <a:tc>
                  <a:txBody>
                    <a:bodyPr/>
                    <a:lstStyle/>
                    <a:p>
                      <a:pPr algn="ctr"/>
                      <a:r>
                        <a:rPr lang="en-US" sz="1400" noProof="0" dirty="0">
                          <a:solidFill>
                            <a:schemeClr val="tx1"/>
                          </a:solidFill>
                          <a:latin typeface="Calibri" panose="020F0502020204030204" pitchFamily="34" charset="0"/>
                          <a:ea typeface="Calibri" panose="020F0502020204030204" pitchFamily="34" charset="0"/>
                          <a:cs typeface="Calibri" panose="020F0502020204030204" pitchFamily="34" charset="0"/>
                        </a:rPr>
                        <a:t>23000 A</a:t>
                      </a:r>
                    </a:p>
                  </a:txBody>
                  <a:tcPr marL="68580" marR="68580" marT="34290" marB="34290" anchor="ctr"/>
                </a:tc>
                <a:tc>
                  <a:txBody>
                    <a:bodyPr/>
                    <a:lstStyle/>
                    <a:p>
                      <a:pPr algn="ctr"/>
                      <a:r>
                        <a:rPr lang="en-US" sz="1400" noProof="0" dirty="0">
                          <a:solidFill>
                            <a:schemeClr val="tx1"/>
                          </a:solidFill>
                          <a:latin typeface="Calibri" panose="020F0502020204030204" pitchFamily="34" charset="0"/>
                          <a:ea typeface="Calibri" panose="020F0502020204030204" pitchFamily="34" charset="0"/>
                          <a:cs typeface="Calibri" panose="020F0502020204030204" pitchFamily="34" charset="0"/>
                        </a:rPr>
                        <a:t>15%</a:t>
                      </a:r>
                    </a:p>
                  </a:txBody>
                  <a:tcPr marL="68580" marR="68580" marT="34290" marB="34290" anchor="ctr"/>
                </a:tc>
                <a:extLst>
                  <a:ext uri="{0D108BD9-81ED-4DB2-BD59-A6C34878D82A}">
                    <a16:rowId xmlns:a16="http://schemas.microsoft.com/office/drawing/2014/main" val="180696457"/>
                  </a:ext>
                </a:extLst>
              </a:tr>
            </a:tbl>
          </a:graphicData>
        </a:graphic>
      </p:graphicFrame>
      <p:sp>
        <p:nvSpPr>
          <p:cNvPr id="45" name="CasellaDiTesto 26">
            <a:extLst>
              <a:ext uri="{FF2B5EF4-FFF2-40B4-BE49-F238E27FC236}">
                <a16:creationId xmlns:a16="http://schemas.microsoft.com/office/drawing/2014/main" id="{C16498FB-0F3B-086B-0B52-CB42DDD48631}"/>
              </a:ext>
            </a:extLst>
          </p:cNvPr>
          <p:cNvSpPr txBox="1"/>
          <p:nvPr/>
        </p:nvSpPr>
        <p:spPr>
          <a:xfrm>
            <a:off x="5299890" y="5317934"/>
            <a:ext cx="2844000" cy="430887"/>
          </a:xfrm>
          <a:prstGeom prst="rect">
            <a:avLst/>
          </a:prstGeom>
          <a:noFill/>
        </p:spPr>
        <p:txBody>
          <a:bodyPr wrap="square" rtlCol="0">
            <a:spAutoFit/>
          </a:bodyPr>
          <a:lstStyle/>
          <a:p>
            <a:pPr marL="0" lvl="1"/>
            <a:r>
              <a:rPr lang="en-US" sz="1100" noProof="0" dirty="0">
                <a:latin typeface="Calibri" panose="020F0502020204030204" pitchFamily="34" charset="0"/>
                <a:ea typeface="Calibri" panose="020F0502020204030204" pitchFamily="34" charset="0"/>
                <a:cs typeface="Calibri" panose="020F0502020204030204" pitchFamily="34" charset="0"/>
              </a:rPr>
              <a:t>** margins are calculated with the EuroCirCol J</a:t>
            </a:r>
            <a:r>
              <a:rPr lang="en-US" sz="1100" baseline="-25000" noProof="0" dirty="0">
                <a:latin typeface="Calibri" panose="020F0502020204030204" pitchFamily="34" charset="0"/>
                <a:ea typeface="Calibri" panose="020F0502020204030204" pitchFamily="34" charset="0"/>
                <a:cs typeface="Calibri" panose="020F0502020204030204" pitchFamily="34" charset="0"/>
              </a:rPr>
              <a:t>C</a:t>
            </a:r>
            <a:r>
              <a:rPr lang="en-US" sz="1100" noProof="0" dirty="0">
                <a:latin typeface="Calibri" panose="020F0502020204030204" pitchFamily="34" charset="0"/>
                <a:ea typeface="Calibri" panose="020F0502020204030204" pitchFamily="34" charset="0"/>
                <a:cs typeface="Calibri" panose="020F0502020204030204" pitchFamily="34" charset="0"/>
              </a:rPr>
              <a:t> curve scaled to J</a:t>
            </a:r>
            <a:r>
              <a:rPr lang="en-US" sz="1100" baseline="-25000" noProof="0" dirty="0">
                <a:latin typeface="Calibri" panose="020F0502020204030204" pitchFamily="34" charset="0"/>
                <a:ea typeface="Calibri" panose="020F0502020204030204" pitchFamily="34" charset="0"/>
                <a:cs typeface="Calibri" panose="020F0502020204030204" pitchFamily="34" charset="0"/>
              </a:rPr>
              <a:t>C</a:t>
            </a:r>
            <a:r>
              <a:rPr lang="en-US" sz="1100" noProof="0" dirty="0">
                <a:latin typeface="Calibri" panose="020F0502020204030204" pitchFamily="34" charset="0"/>
                <a:ea typeface="Calibri" panose="020F0502020204030204" pitchFamily="34" charset="0"/>
                <a:cs typeface="Calibri" panose="020F0502020204030204" pitchFamily="34" charset="0"/>
              </a:rPr>
              <a:t>(16 T, 4.2 K) = 1200 A/mm</a:t>
            </a:r>
            <a:r>
              <a:rPr lang="en-US" sz="1100" baseline="30000" noProof="0" dirty="0">
                <a:latin typeface="Calibri" panose="020F0502020204030204" pitchFamily="34" charset="0"/>
                <a:ea typeface="Calibri" panose="020F0502020204030204" pitchFamily="34" charset="0"/>
                <a:cs typeface="Calibri" panose="020F0502020204030204" pitchFamily="34" charset="0"/>
              </a:rPr>
              <a:t>2</a:t>
            </a:r>
            <a:endParaRPr lang="it-IT" sz="1100" baseline="30000" dirty="0">
              <a:latin typeface="Calibri" panose="020F0502020204030204" pitchFamily="34" charset="0"/>
              <a:ea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95965834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0864EFC-ADB9-A0F2-9072-EBCDDBF66FF6}"/>
            </a:ext>
          </a:extLst>
        </p:cNvPr>
        <p:cNvGrpSpPr/>
        <p:nvPr/>
      </p:nvGrpSpPr>
      <p:grpSpPr>
        <a:xfrm>
          <a:off x="0" y="0"/>
          <a:ext cx="0" cy="0"/>
          <a:chOff x="0" y="0"/>
          <a:chExt cx="0" cy="0"/>
        </a:xfrm>
      </p:grpSpPr>
      <p:sp>
        <p:nvSpPr>
          <p:cNvPr id="3" name="Segnaposto data 2">
            <a:extLst>
              <a:ext uri="{FF2B5EF4-FFF2-40B4-BE49-F238E27FC236}">
                <a16:creationId xmlns:a16="http://schemas.microsoft.com/office/drawing/2014/main" id="{BA6A7209-8EF6-60D9-362D-A4BDAB16B633}"/>
              </a:ext>
            </a:extLst>
          </p:cNvPr>
          <p:cNvSpPr>
            <a:spLocks noGrp="1"/>
          </p:cNvSpPr>
          <p:nvPr>
            <p:ph type="dt" sz="half" idx="2"/>
          </p:nvPr>
        </p:nvSpPr>
        <p:spPr/>
        <p:txBody>
          <a:bodyPr/>
          <a:lstStyle/>
          <a:p>
            <a:fld id="{F00BC7FA-2816-48FC-AEBD-71957264921F}" type="datetime1">
              <a:rPr lang="it-IT" smtClean="0"/>
              <a:t>22/05/2025</a:t>
            </a:fld>
            <a:endParaRPr lang="en-US" dirty="0"/>
          </a:p>
        </p:txBody>
      </p:sp>
      <p:sp>
        <p:nvSpPr>
          <p:cNvPr id="4" name="Segnaposto piè di pagina 3">
            <a:extLst>
              <a:ext uri="{FF2B5EF4-FFF2-40B4-BE49-F238E27FC236}">
                <a16:creationId xmlns:a16="http://schemas.microsoft.com/office/drawing/2014/main" id="{49B0422D-3B1A-D6BF-2769-98B5A728F023}"/>
              </a:ext>
            </a:extLst>
          </p:cNvPr>
          <p:cNvSpPr>
            <a:spLocks noGrp="1"/>
          </p:cNvSpPr>
          <p:nvPr>
            <p:ph type="ftr" sz="quarter" idx="3"/>
          </p:nvPr>
        </p:nvSpPr>
        <p:spPr/>
        <p:txBody>
          <a:bodyPr/>
          <a:lstStyle/>
          <a:p>
            <a:r>
              <a:rPr lang="en-US"/>
              <a:t>Alessandra Pampaloni</a:t>
            </a:r>
            <a:endParaRPr lang="en-US" dirty="0"/>
          </a:p>
        </p:txBody>
      </p:sp>
      <p:sp>
        <p:nvSpPr>
          <p:cNvPr id="5" name="Segnaposto numero diapositiva 4">
            <a:extLst>
              <a:ext uri="{FF2B5EF4-FFF2-40B4-BE49-F238E27FC236}">
                <a16:creationId xmlns:a16="http://schemas.microsoft.com/office/drawing/2014/main" id="{27F7DCF9-191B-191D-FE84-738ED727FFC7}"/>
              </a:ext>
            </a:extLst>
          </p:cNvPr>
          <p:cNvSpPr>
            <a:spLocks noGrp="1"/>
          </p:cNvSpPr>
          <p:nvPr>
            <p:ph type="sldNum" sz="quarter" idx="4"/>
          </p:nvPr>
        </p:nvSpPr>
        <p:spPr/>
        <p:txBody>
          <a:bodyPr/>
          <a:lstStyle/>
          <a:p>
            <a:fld id="{17918391-D411-FE40-AAD7-861AE5233E0E}" type="slidenum">
              <a:rPr lang="en-US" smtClean="0"/>
              <a:pPr/>
              <a:t>6</a:t>
            </a:fld>
            <a:endParaRPr lang="en-US" dirty="0"/>
          </a:p>
        </p:txBody>
      </p:sp>
      <p:sp>
        <p:nvSpPr>
          <p:cNvPr id="6" name="Titolo 5">
            <a:extLst>
              <a:ext uri="{FF2B5EF4-FFF2-40B4-BE49-F238E27FC236}">
                <a16:creationId xmlns:a16="http://schemas.microsoft.com/office/drawing/2014/main" id="{A96E0AC6-13DF-6CDC-DEAC-004F3F307DDE}"/>
              </a:ext>
            </a:extLst>
          </p:cNvPr>
          <p:cNvSpPr>
            <a:spLocks noGrp="1"/>
          </p:cNvSpPr>
          <p:nvPr>
            <p:ph type="title"/>
          </p:nvPr>
        </p:nvSpPr>
        <p:spPr/>
        <p:txBody>
          <a:bodyPr>
            <a:normAutofit/>
          </a:bodyPr>
          <a:lstStyle/>
          <a:p>
            <a:r>
              <a:rPr lang="en-US" noProof="0" dirty="0"/>
              <a:t>Winding Tests</a:t>
            </a:r>
            <a:endParaRPr lang="en-GB" dirty="0"/>
          </a:p>
        </p:txBody>
      </p:sp>
      <p:sp>
        <p:nvSpPr>
          <p:cNvPr id="43" name="TextBox 18">
            <a:extLst>
              <a:ext uri="{FF2B5EF4-FFF2-40B4-BE49-F238E27FC236}">
                <a16:creationId xmlns:a16="http://schemas.microsoft.com/office/drawing/2014/main" id="{F9AA6ECC-4E69-735B-1BE0-F3E565A9D4F2}"/>
              </a:ext>
            </a:extLst>
          </p:cNvPr>
          <p:cNvSpPr txBox="1"/>
          <p:nvPr/>
        </p:nvSpPr>
        <p:spPr>
          <a:xfrm>
            <a:off x="0" y="5861809"/>
            <a:ext cx="2536400" cy="369332"/>
          </a:xfrm>
          <a:prstGeom prst="rect">
            <a:avLst/>
          </a:prstGeom>
          <a:noFill/>
        </p:spPr>
        <p:txBody>
          <a:bodyPr wrap="none" rtlCol="0">
            <a:spAutoFit/>
          </a:bodyPr>
          <a:lstStyle/>
          <a:p>
            <a:r>
              <a:rPr lang="en-US" i="1" dirty="0">
                <a:latin typeface="Calibri" panose="020F0502020204030204" pitchFamily="34" charset="0"/>
                <a:ea typeface="Calibri" panose="020F0502020204030204" pitchFamily="34" charset="0"/>
                <a:cs typeface="Calibri" panose="020F0502020204030204" pitchFamily="34" charset="0"/>
              </a:rPr>
              <a:t>Courtesy of R. U. Valente</a:t>
            </a:r>
          </a:p>
        </p:txBody>
      </p:sp>
      <p:pic>
        <p:nvPicPr>
          <p:cNvPr id="10" name="Picture 7">
            <a:extLst>
              <a:ext uri="{FF2B5EF4-FFF2-40B4-BE49-F238E27FC236}">
                <a16:creationId xmlns:a16="http://schemas.microsoft.com/office/drawing/2014/main" id="{1E816710-4267-27B2-A12C-47742C8BBC15}"/>
              </a:ext>
            </a:extLst>
          </p:cNvPr>
          <p:cNvPicPr>
            <a:picLocks noChangeAspect="1"/>
          </p:cNvPicPr>
          <p:nvPr/>
        </p:nvPicPr>
        <p:blipFill>
          <a:blip r:embed="rId3"/>
          <a:srcRect t="38047" b="7094"/>
          <a:stretch/>
        </p:blipFill>
        <p:spPr>
          <a:xfrm>
            <a:off x="9801743" y="1828799"/>
            <a:ext cx="2327152" cy="2264664"/>
          </a:xfrm>
          <a:prstGeom prst="rect">
            <a:avLst/>
          </a:prstGeom>
        </p:spPr>
      </p:pic>
      <p:pic>
        <p:nvPicPr>
          <p:cNvPr id="11" name="Picture 9">
            <a:extLst>
              <a:ext uri="{FF2B5EF4-FFF2-40B4-BE49-F238E27FC236}">
                <a16:creationId xmlns:a16="http://schemas.microsoft.com/office/drawing/2014/main" id="{26BC35B5-1DC5-C3A3-24D9-496FC20BED4F}"/>
              </a:ext>
            </a:extLst>
          </p:cNvPr>
          <p:cNvPicPr>
            <a:picLocks noChangeAspect="1"/>
          </p:cNvPicPr>
          <p:nvPr/>
        </p:nvPicPr>
        <p:blipFill>
          <a:blip r:embed="rId4"/>
          <a:srcRect t="1741"/>
          <a:stretch/>
        </p:blipFill>
        <p:spPr>
          <a:xfrm>
            <a:off x="6569655" y="4168393"/>
            <a:ext cx="4611800" cy="2033510"/>
          </a:xfrm>
          <a:prstGeom prst="rect">
            <a:avLst/>
          </a:prstGeom>
        </p:spPr>
      </p:pic>
      <p:pic>
        <p:nvPicPr>
          <p:cNvPr id="12" name="Picture 2">
            <a:extLst>
              <a:ext uri="{FF2B5EF4-FFF2-40B4-BE49-F238E27FC236}">
                <a16:creationId xmlns:a16="http://schemas.microsoft.com/office/drawing/2014/main" id="{2CC4D6D9-581F-1FB9-60BD-849E6AC2E7FA}"/>
              </a:ext>
            </a:extLst>
          </p:cNvPr>
          <p:cNvPicPr>
            <a:picLocks noChangeAspect="1" noChangeArrowheads="1"/>
          </p:cNvPicPr>
          <p:nvPr/>
        </p:nvPicPr>
        <p:blipFill>
          <a:blip r:embed="rId5" cstate="email">
            <a:extLst>
              <a:ext uri="{28A0092B-C50C-407E-A947-70E740481C1C}">
                <a14:useLocalDpi xmlns:a14="http://schemas.microsoft.com/office/drawing/2010/main" val="0"/>
              </a:ext>
            </a:extLst>
          </a:blip>
          <a:srcRect/>
          <a:stretch>
            <a:fillRect/>
          </a:stretch>
        </p:blipFill>
        <p:spPr bwMode="auto">
          <a:xfrm>
            <a:off x="6782265" y="1065751"/>
            <a:ext cx="2950879" cy="1703205"/>
          </a:xfrm>
          <a:prstGeom prst="rect">
            <a:avLst/>
          </a:prstGeom>
          <a:noFill/>
          <a:extLst>
            <a:ext uri="{909E8E84-426E-40DD-AFC4-6F175D3DCCD1}">
              <a14:hiddenFill xmlns:a14="http://schemas.microsoft.com/office/drawing/2010/main">
                <a:solidFill>
                  <a:srgbClr val="FFFFFF"/>
                </a:solidFill>
              </a14:hiddenFill>
            </a:ext>
          </a:extLst>
        </p:spPr>
      </p:pic>
      <p:sp>
        <p:nvSpPr>
          <p:cNvPr id="15" name="Text Placeholder 1">
            <a:extLst>
              <a:ext uri="{FF2B5EF4-FFF2-40B4-BE49-F238E27FC236}">
                <a16:creationId xmlns:a16="http://schemas.microsoft.com/office/drawing/2014/main" id="{D5291111-5C68-B198-7365-2FF05CDAB78A}"/>
              </a:ext>
            </a:extLst>
          </p:cNvPr>
          <p:cNvSpPr>
            <a:spLocks noGrp="1"/>
          </p:cNvSpPr>
          <p:nvPr>
            <p:ph idx="1"/>
          </p:nvPr>
        </p:nvSpPr>
        <p:spPr>
          <a:xfrm>
            <a:off x="0" y="4766507"/>
            <a:ext cx="6444000" cy="1107996"/>
          </a:xfrm>
        </p:spPr>
        <p:txBody>
          <a:bodyPr>
            <a:spAutoFit/>
          </a:bodyPr>
          <a:lstStyle/>
          <a:p>
            <a:pPr lvl="1">
              <a:buClr>
                <a:srgbClr val="C00000"/>
              </a:buClr>
              <a:buSzPct val="80000"/>
            </a:pPr>
            <a:r>
              <a:rPr lang="en-US" sz="2200" dirty="0">
                <a:ea typeface="Calibri" panose="020F0502020204030204" pitchFamily="34" charset="0"/>
              </a:rPr>
              <a:t>A significant detachment (</a:t>
            </a:r>
            <a:r>
              <a:rPr lang="en-US" sz="2200" b="1" dirty="0">
                <a:ea typeface="Calibri" panose="020F0502020204030204" pitchFamily="34" charset="0"/>
              </a:rPr>
              <a:t>protrusion</a:t>
            </a:r>
            <a:r>
              <a:rPr lang="en-US" sz="2200" dirty="0">
                <a:ea typeface="Calibri" panose="020F0502020204030204" pitchFamily="34" charset="0"/>
              </a:rPr>
              <a:t>) of the accumulated turns from the mandrel  has been observed (accumulation is nearly </a:t>
            </a:r>
            <a:r>
              <a:rPr lang="en-US" sz="2200" b="1" dirty="0">
                <a:ea typeface="Calibri" panose="020F0502020204030204" pitchFamily="34" charset="0"/>
              </a:rPr>
              <a:t>1 mm/turn</a:t>
            </a:r>
            <a:r>
              <a:rPr lang="en-US" sz="2200" dirty="0">
                <a:ea typeface="Calibri" panose="020F0502020204030204" pitchFamily="34" charset="0"/>
              </a:rPr>
              <a:t>)</a:t>
            </a:r>
          </a:p>
        </p:txBody>
      </p:sp>
      <p:sp>
        <p:nvSpPr>
          <p:cNvPr id="21" name="CasellaDiTesto 20">
            <a:extLst>
              <a:ext uri="{FF2B5EF4-FFF2-40B4-BE49-F238E27FC236}">
                <a16:creationId xmlns:a16="http://schemas.microsoft.com/office/drawing/2014/main" id="{4F3E7676-BFAA-2AC0-FC46-9E1489C0B1E6}"/>
              </a:ext>
            </a:extLst>
          </p:cNvPr>
          <p:cNvSpPr txBox="1"/>
          <p:nvPr/>
        </p:nvSpPr>
        <p:spPr>
          <a:xfrm>
            <a:off x="-1" y="1065751"/>
            <a:ext cx="6804000" cy="1200329"/>
          </a:xfrm>
          <a:prstGeom prst="rect">
            <a:avLst/>
          </a:prstGeom>
          <a:noFill/>
        </p:spPr>
        <p:txBody>
          <a:bodyPr wrap="square">
            <a:spAutoFit/>
          </a:bodyPr>
          <a:lstStyle/>
          <a:p>
            <a:pPr marL="493776" marR="0" lvl="0" indent="-457200" algn="l" defTabSz="914400" rtl="0" eaLnBrk="1" fontAlgn="auto" latinLnBrk="0" hangingPunct="1">
              <a:lnSpc>
                <a:spcPct val="100000"/>
              </a:lnSpc>
              <a:spcBef>
                <a:spcPct val="20000"/>
              </a:spcBef>
              <a:spcAft>
                <a:spcPts val="0"/>
              </a:spcAft>
              <a:buClr>
                <a:srgbClr val="0055A0"/>
              </a:buClr>
              <a:buSzPct val="90000"/>
              <a:buFont typeface="Arial" panose="020B0604020202020204" pitchFamily="34" charset="0"/>
              <a:buChar char="•"/>
              <a:tabLst/>
              <a:defRPr/>
            </a:pPr>
            <a:r>
              <a:rPr kumimoji="0" lang="en-US" sz="2400" b="0" i="0" u="none" strike="noStrike" kern="1200" cap="none" spc="0" normalizeH="0" baseline="0" noProof="0" dirty="0">
                <a:ln>
                  <a:noFill/>
                </a:ln>
                <a:solidFill>
                  <a:srgbClr val="0055A0"/>
                </a:solidFill>
                <a:effectLst/>
                <a:uLnTx/>
                <a:uFillTx/>
                <a:latin typeface="Calibri" panose="020F0502020204030204" pitchFamily="34" charset="0"/>
                <a:ea typeface="Calibri" panose="020F0502020204030204" pitchFamily="34" charset="0"/>
                <a:cs typeface="Calibri" panose="020F0502020204030204" pitchFamily="34" charset="0"/>
              </a:rPr>
              <a:t>Winding tests have been performed using </a:t>
            </a:r>
            <a:r>
              <a:rPr kumimoji="0" lang="en-US" sz="2400" b="1" i="0" u="none" strike="noStrike" kern="1200" cap="none" spc="0" normalizeH="0" baseline="0" noProof="0" dirty="0">
                <a:ln>
                  <a:noFill/>
                </a:ln>
                <a:solidFill>
                  <a:srgbClr val="0055A0"/>
                </a:solidFill>
                <a:effectLst/>
                <a:uLnTx/>
                <a:uFillTx/>
                <a:latin typeface="Calibri" panose="020F0502020204030204" pitchFamily="34" charset="0"/>
                <a:ea typeface="Calibri" panose="020F0502020204030204" pitchFamily="34" charset="0"/>
                <a:cs typeface="Calibri" panose="020F0502020204030204" pitchFamily="34" charset="0"/>
              </a:rPr>
              <a:t>bare Cu cable</a:t>
            </a:r>
            <a:r>
              <a:rPr kumimoji="0" lang="en-US" sz="2400" b="0" i="0" u="none" strike="noStrike" kern="1200" cap="none" spc="0" normalizeH="0" baseline="0" noProof="0" dirty="0">
                <a:ln>
                  <a:noFill/>
                </a:ln>
                <a:solidFill>
                  <a:srgbClr val="0055A0"/>
                </a:solidFill>
                <a:effectLst/>
                <a:uLnTx/>
                <a:uFillTx/>
                <a:latin typeface="Calibri" panose="020F0502020204030204" pitchFamily="34" charset="0"/>
                <a:ea typeface="Calibri" panose="020F0502020204030204" pitchFamily="34" charset="0"/>
                <a:cs typeface="Calibri" panose="020F0502020204030204" pitchFamily="34" charset="0"/>
              </a:rPr>
              <a:t>, </a:t>
            </a:r>
            <a:r>
              <a:rPr kumimoji="0" lang="en-US" sz="2400" b="1" i="0" u="none" strike="noStrike" kern="1200" cap="none" spc="0" normalizeH="0" baseline="0" noProof="0" dirty="0">
                <a:ln>
                  <a:noFill/>
                </a:ln>
                <a:solidFill>
                  <a:srgbClr val="0055A0"/>
                </a:solidFill>
                <a:effectLst/>
                <a:uLnTx/>
                <a:uFillTx/>
                <a:latin typeface="Calibri" panose="020F0502020204030204" pitchFamily="34" charset="0"/>
                <a:ea typeface="Calibri" panose="020F0502020204030204" pitchFamily="34" charset="0"/>
                <a:cs typeface="Calibri" panose="020F0502020204030204" pitchFamily="34" charset="0"/>
              </a:rPr>
              <a:t>insulated Cu cable</a:t>
            </a:r>
            <a:r>
              <a:rPr kumimoji="0" lang="en-US" sz="2400" b="0" i="0" u="none" strike="noStrike" kern="1200" cap="none" spc="0" normalizeH="0" baseline="0" noProof="0" dirty="0">
                <a:ln>
                  <a:noFill/>
                </a:ln>
                <a:solidFill>
                  <a:srgbClr val="0055A0"/>
                </a:solidFill>
                <a:effectLst/>
                <a:uLnTx/>
                <a:uFillTx/>
                <a:latin typeface="Calibri" panose="020F0502020204030204" pitchFamily="34" charset="0"/>
                <a:ea typeface="Calibri" panose="020F0502020204030204" pitchFamily="34" charset="0"/>
                <a:cs typeface="Calibri" panose="020F0502020204030204" pitchFamily="34" charset="0"/>
              </a:rPr>
              <a:t> and </a:t>
            </a:r>
            <a:r>
              <a:rPr kumimoji="0" lang="en-US" sz="2400" b="1" i="0" u="none" strike="noStrike" kern="1200" cap="none" spc="0" normalizeH="0" baseline="0" noProof="0" dirty="0">
                <a:ln>
                  <a:noFill/>
                </a:ln>
                <a:solidFill>
                  <a:srgbClr val="0055A0"/>
                </a:solidFill>
                <a:effectLst/>
                <a:uLnTx/>
                <a:uFillTx/>
                <a:latin typeface="Calibri" panose="020F0502020204030204" pitchFamily="34" charset="0"/>
                <a:ea typeface="Calibri" panose="020F0502020204030204" pitchFamily="34" charset="0"/>
                <a:cs typeface="Calibri" panose="020F0502020204030204" pitchFamily="34" charset="0"/>
              </a:rPr>
              <a:t>insulated Nb</a:t>
            </a:r>
            <a:r>
              <a:rPr kumimoji="0" lang="en-US" sz="2400" b="1" i="0" u="none" strike="noStrike" kern="1200" cap="none" spc="0" normalizeH="0" baseline="-25000" noProof="0" dirty="0">
                <a:ln>
                  <a:noFill/>
                </a:ln>
                <a:solidFill>
                  <a:srgbClr val="0055A0"/>
                </a:solidFill>
                <a:effectLst/>
                <a:uLnTx/>
                <a:uFillTx/>
                <a:latin typeface="Calibri" panose="020F0502020204030204" pitchFamily="34" charset="0"/>
                <a:ea typeface="Calibri" panose="020F0502020204030204" pitchFamily="34" charset="0"/>
                <a:cs typeface="Calibri" panose="020F0502020204030204" pitchFamily="34" charset="0"/>
              </a:rPr>
              <a:t>3</a:t>
            </a:r>
            <a:r>
              <a:rPr kumimoji="0" lang="en-US" sz="2400" b="1" i="0" u="none" strike="noStrike" kern="1200" cap="none" spc="0" normalizeH="0" baseline="0" noProof="0" dirty="0">
                <a:ln>
                  <a:noFill/>
                </a:ln>
                <a:solidFill>
                  <a:srgbClr val="0055A0"/>
                </a:solidFill>
                <a:effectLst/>
                <a:uLnTx/>
                <a:uFillTx/>
                <a:latin typeface="Calibri" panose="020F0502020204030204" pitchFamily="34" charset="0"/>
                <a:ea typeface="Calibri" panose="020F0502020204030204" pitchFamily="34" charset="0"/>
                <a:cs typeface="Calibri" panose="020F0502020204030204" pitchFamily="34" charset="0"/>
              </a:rPr>
              <a:t>Sn</a:t>
            </a:r>
            <a:r>
              <a:rPr kumimoji="0" lang="en-US" sz="2400" b="0" i="0" u="none" strike="noStrike" kern="1200" cap="none" spc="0" normalizeH="0" baseline="0" noProof="0" dirty="0">
                <a:ln>
                  <a:noFill/>
                </a:ln>
                <a:solidFill>
                  <a:srgbClr val="0055A0"/>
                </a:solidFill>
                <a:effectLst/>
                <a:uLnTx/>
                <a:uFillTx/>
                <a:latin typeface="Calibri" panose="020F0502020204030204" pitchFamily="34" charset="0"/>
                <a:ea typeface="Calibri" panose="020F0502020204030204" pitchFamily="34" charset="0"/>
                <a:cs typeface="Calibri" panose="020F0502020204030204" pitchFamily="34" charset="0"/>
              </a:rPr>
              <a:t> revealing significant differences in the results</a:t>
            </a:r>
          </a:p>
        </p:txBody>
      </p:sp>
      <p:sp>
        <p:nvSpPr>
          <p:cNvPr id="49" name="CasellaDiTesto 48">
            <a:extLst>
              <a:ext uri="{FF2B5EF4-FFF2-40B4-BE49-F238E27FC236}">
                <a16:creationId xmlns:a16="http://schemas.microsoft.com/office/drawing/2014/main" id="{A68257C4-6F6A-2C6A-B9CE-34232DABCB73}"/>
              </a:ext>
            </a:extLst>
          </p:cNvPr>
          <p:cNvSpPr txBox="1"/>
          <p:nvPr/>
        </p:nvSpPr>
        <p:spPr>
          <a:xfrm>
            <a:off x="0" y="2199192"/>
            <a:ext cx="6012000" cy="1206484"/>
          </a:xfrm>
          <a:prstGeom prst="rect">
            <a:avLst/>
          </a:prstGeom>
          <a:noFill/>
        </p:spPr>
        <p:txBody>
          <a:bodyPr wrap="square">
            <a:spAutoFit/>
          </a:bodyPr>
          <a:lstStyle/>
          <a:p>
            <a:pPr marL="493776" marR="0" lvl="0" indent="-457200" algn="l" defTabSz="914400" rtl="0" eaLnBrk="1" fontAlgn="auto" latinLnBrk="0" hangingPunct="1">
              <a:lnSpc>
                <a:spcPct val="100000"/>
              </a:lnSpc>
              <a:spcBef>
                <a:spcPct val="20000"/>
              </a:spcBef>
              <a:spcAft>
                <a:spcPts val="0"/>
              </a:spcAft>
              <a:buClr>
                <a:srgbClr val="0055A0"/>
              </a:buClr>
              <a:buSzPct val="90000"/>
              <a:buFont typeface="Arial" panose="020B0604020202020204" pitchFamily="34" charset="0"/>
              <a:buChar char="•"/>
              <a:tabLst/>
              <a:defRPr/>
            </a:pPr>
            <a:r>
              <a:rPr kumimoji="0" lang="en-US" sz="2400" b="0" i="0" u="none" strike="noStrike" kern="1200" cap="none" spc="0" normalizeH="0" baseline="0" noProof="0" dirty="0">
                <a:ln>
                  <a:noFill/>
                </a:ln>
                <a:solidFill>
                  <a:srgbClr val="0055A0"/>
                </a:solidFill>
                <a:effectLst/>
                <a:uLnTx/>
                <a:uFillTx/>
                <a:latin typeface="Calibri" panose="020F0502020204030204" pitchFamily="34" charset="0"/>
                <a:ea typeface="Calibri" panose="020F0502020204030204" pitchFamily="34" charset="0"/>
                <a:cs typeface="Calibri" panose="020F0502020204030204" pitchFamily="34" charset="0"/>
              </a:rPr>
              <a:t>Key findings include:</a:t>
            </a:r>
          </a:p>
          <a:p>
            <a:pPr marL="905256" marR="0" lvl="1" indent="-457200" algn="l" defTabSz="914400" rtl="0" eaLnBrk="1" fontAlgn="auto" latinLnBrk="0" hangingPunct="1">
              <a:lnSpc>
                <a:spcPct val="100000"/>
              </a:lnSpc>
              <a:spcBef>
                <a:spcPct val="20000"/>
              </a:spcBef>
              <a:spcAft>
                <a:spcPts val="0"/>
              </a:spcAft>
              <a:buClr>
                <a:srgbClr val="C00000"/>
              </a:buClr>
              <a:buSzPct val="80000"/>
              <a:buFont typeface="Arial"/>
              <a:buChar char="•"/>
              <a:tabLst/>
              <a:defRPr/>
            </a:pPr>
            <a:r>
              <a:rPr kumimoji="0" lang="en-US" sz="2200" b="1" i="0" u="none" strike="noStrike" kern="1200" cap="none" spc="0" normalizeH="0" baseline="0" noProof="0" dirty="0">
                <a:ln>
                  <a:noFill/>
                </a:ln>
                <a:solidFill>
                  <a:srgbClr val="0055A0"/>
                </a:solidFill>
                <a:effectLst/>
                <a:uLnTx/>
                <a:uFillTx/>
                <a:latin typeface="Calibri" panose="020F0502020204030204" pitchFamily="34" charset="0"/>
                <a:ea typeface="Calibri" panose="020F0502020204030204" pitchFamily="34" charset="0"/>
                <a:cs typeface="Calibri" panose="020F0502020204030204" pitchFamily="34" charset="0"/>
              </a:rPr>
              <a:t>Turns closer to the pole are less critical</a:t>
            </a:r>
            <a:r>
              <a:rPr kumimoji="0" lang="en-US" sz="2200" b="0" i="0" u="none" strike="noStrike" kern="1200" cap="none" spc="0" normalizeH="0" baseline="0" noProof="0" dirty="0">
                <a:ln>
                  <a:noFill/>
                </a:ln>
                <a:solidFill>
                  <a:srgbClr val="0055A0"/>
                </a:solidFill>
                <a:effectLst/>
                <a:uLnTx/>
                <a:uFillTx/>
                <a:latin typeface="Calibri" panose="020F0502020204030204" pitchFamily="34" charset="0"/>
                <a:ea typeface="Calibri" panose="020F0502020204030204" pitchFamily="34" charset="0"/>
                <a:cs typeface="Calibri" panose="020F0502020204030204" pitchFamily="34" charset="0"/>
              </a:rPr>
              <a:t>, as most of the bending occurs in the easy way</a:t>
            </a:r>
          </a:p>
        </p:txBody>
      </p:sp>
      <p:sp>
        <p:nvSpPr>
          <p:cNvPr id="53" name="CasellaDiTesto 52">
            <a:extLst>
              <a:ext uri="{FF2B5EF4-FFF2-40B4-BE49-F238E27FC236}">
                <a16:creationId xmlns:a16="http://schemas.microsoft.com/office/drawing/2014/main" id="{BB3D0A75-D938-D469-E967-E9980099DBB0}"/>
              </a:ext>
            </a:extLst>
          </p:cNvPr>
          <p:cNvSpPr txBox="1"/>
          <p:nvPr/>
        </p:nvSpPr>
        <p:spPr>
          <a:xfrm>
            <a:off x="0" y="3348569"/>
            <a:ext cx="8748000" cy="769441"/>
          </a:xfrm>
          <a:prstGeom prst="rect">
            <a:avLst/>
          </a:prstGeom>
          <a:noFill/>
        </p:spPr>
        <p:txBody>
          <a:bodyPr wrap="square">
            <a:spAutoFit/>
          </a:bodyPr>
          <a:lstStyle/>
          <a:p>
            <a:pPr marL="905256" marR="0" lvl="1" indent="-457200" algn="l" defTabSz="914400" rtl="0" eaLnBrk="1" fontAlgn="auto" latinLnBrk="0" hangingPunct="1">
              <a:lnSpc>
                <a:spcPct val="100000"/>
              </a:lnSpc>
              <a:spcBef>
                <a:spcPct val="20000"/>
              </a:spcBef>
              <a:spcAft>
                <a:spcPts val="0"/>
              </a:spcAft>
              <a:buClr>
                <a:srgbClr val="C00000"/>
              </a:buClr>
              <a:buSzPct val="80000"/>
              <a:buFont typeface="Arial"/>
              <a:buChar char="•"/>
              <a:tabLst/>
              <a:defRPr/>
            </a:pPr>
            <a:r>
              <a:rPr kumimoji="0" lang="en-US" sz="2200" b="1" i="0" u="none" strike="noStrike" kern="1200" cap="none" spc="0" normalizeH="0" baseline="0" noProof="0" dirty="0">
                <a:ln>
                  <a:noFill/>
                </a:ln>
                <a:solidFill>
                  <a:srgbClr val="0055A0"/>
                </a:solidFill>
                <a:effectLst/>
                <a:uLnTx/>
                <a:uFillTx/>
                <a:latin typeface="Calibri" panose="020F0502020204030204" pitchFamily="34" charset="0"/>
                <a:ea typeface="Calibri" panose="020F0502020204030204" pitchFamily="34" charset="0"/>
                <a:cs typeface="Calibri" panose="020F0502020204030204" pitchFamily="34" charset="0"/>
              </a:rPr>
              <a:t>The most critical turns are those near the midplane</a:t>
            </a:r>
            <a:r>
              <a:rPr kumimoji="0" lang="en-US" sz="2200" b="0" i="0" u="none" strike="noStrike" kern="1200" cap="none" spc="0" normalizeH="0" baseline="0" noProof="0" dirty="0">
                <a:ln>
                  <a:noFill/>
                </a:ln>
                <a:solidFill>
                  <a:srgbClr val="0055A0"/>
                </a:solidFill>
                <a:effectLst/>
                <a:uLnTx/>
                <a:uFillTx/>
                <a:latin typeface="Calibri" panose="020F0502020204030204" pitchFamily="34" charset="0"/>
                <a:ea typeface="Calibri" panose="020F0502020204030204" pitchFamily="34" charset="0"/>
                <a:cs typeface="Calibri" panose="020F0502020204030204" pitchFamily="34" charset="0"/>
              </a:rPr>
              <a:t>, where significant hard way bending is combined with pronounced twisting</a:t>
            </a:r>
          </a:p>
        </p:txBody>
      </p:sp>
      <p:sp>
        <p:nvSpPr>
          <p:cNvPr id="57" name="CasellaDiTesto 56">
            <a:extLst>
              <a:ext uri="{FF2B5EF4-FFF2-40B4-BE49-F238E27FC236}">
                <a16:creationId xmlns:a16="http://schemas.microsoft.com/office/drawing/2014/main" id="{5508FC71-34C7-CEED-711C-7019D3E67A2F}"/>
              </a:ext>
            </a:extLst>
          </p:cNvPr>
          <p:cNvSpPr txBox="1"/>
          <p:nvPr/>
        </p:nvSpPr>
        <p:spPr>
          <a:xfrm>
            <a:off x="0" y="4057593"/>
            <a:ext cx="6192000" cy="769441"/>
          </a:xfrm>
          <a:prstGeom prst="rect">
            <a:avLst/>
          </a:prstGeom>
          <a:noFill/>
        </p:spPr>
        <p:txBody>
          <a:bodyPr wrap="square">
            <a:spAutoFit/>
          </a:bodyPr>
          <a:lstStyle/>
          <a:p>
            <a:pPr marL="905256" marR="0" lvl="1" indent="-457200" algn="l" defTabSz="914400" rtl="0" eaLnBrk="1" fontAlgn="auto" latinLnBrk="0" hangingPunct="1">
              <a:lnSpc>
                <a:spcPct val="100000"/>
              </a:lnSpc>
              <a:spcBef>
                <a:spcPct val="20000"/>
              </a:spcBef>
              <a:spcAft>
                <a:spcPts val="0"/>
              </a:spcAft>
              <a:buClr>
                <a:srgbClr val="C00000"/>
              </a:buClr>
              <a:buSzPct val="80000"/>
              <a:buFont typeface="Arial"/>
              <a:buChar char="•"/>
              <a:tabLst/>
              <a:defRPr/>
            </a:pPr>
            <a:r>
              <a:rPr kumimoji="0" lang="en-US" sz="2200" b="0" i="0" u="none" strike="noStrike" kern="1200" cap="none" spc="0" normalizeH="0" baseline="0" noProof="0" dirty="0">
                <a:ln>
                  <a:noFill/>
                </a:ln>
                <a:solidFill>
                  <a:srgbClr val="0055A0"/>
                </a:solidFill>
                <a:effectLst/>
                <a:uLnTx/>
                <a:uFillTx/>
                <a:latin typeface="Calibri" panose="020F0502020204030204" pitchFamily="34" charset="0"/>
                <a:ea typeface="Calibri" panose="020F0502020204030204" pitchFamily="34" charset="0"/>
                <a:cs typeface="Calibri" panose="020F0502020204030204" pitchFamily="34" charset="0"/>
              </a:rPr>
              <a:t>The </a:t>
            </a:r>
            <a:r>
              <a:rPr kumimoji="0" lang="en-US" sz="2200" b="1" i="0" u="none" strike="noStrike" kern="1200" cap="none" spc="0" normalizeH="0" baseline="0" noProof="0" dirty="0">
                <a:ln>
                  <a:noFill/>
                </a:ln>
                <a:solidFill>
                  <a:srgbClr val="0055A0"/>
                </a:solidFill>
                <a:effectLst/>
                <a:uLnTx/>
                <a:uFillTx/>
                <a:latin typeface="Calibri" panose="020F0502020204030204" pitchFamily="34" charset="0"/>
                <a:ea typeface="Calibri" panose="020F0502020204030204" pitchFamily="34" charset="0"/>
                <a:cs typeface="Calibri" panose="020F0502020204030204" pitchFamily="34" charset="0"/>
              </a:rPr>
              <a:t>natural turn angles</a:t>
            </a:r>
            <a:r>
              <a:rPr kumimoji="0" lang="en-US" sz="2200" b="0" i="0" u="none" strike="noStrike" kern="1200" cap="none" spc="0" normalizeH="0" baseline="0" noProof="0" dirty="0">
                <a:ln>
                  <a:noFill/>
                </a:ln>
                <a:solidFill>
                  <a:srgbClr val="0055A0"/>
                </a:solidFill>
                <a:effectLst/>
                <a:uLnTx/>
                <a:uFillTx/>
                <a:latin typeface="Calibri" panose="020F0502020204030204" pitchFamily="34" charset="0"/>
                <a:ea typeface="Calibri" panose="020F0502020204030204" pitchFamily="34" charset="0"/>
                <a:cs typeface="Calibri" panose="020F0502020204030204" pitchFamily="34" charset="0"/>
              </a:rPr>
              <a:t> did not correspond to that designed for the end spacers</a:t>
            </a:r>
          </a:p>
        </p:txBody>
      </p:sp>
    </p:spTree>
    <p:extLst>
      <p:ext uri="{BB962C8B-B14F-4D97-AF65-F5344CB8AC3E}">
        <p14:creationId xmlns:p14="http://schemas.microsoft.com/office/powerpoint/2010/main" val="418972353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A77687C-C772-C244-7EC5-B4C067051572}"/>
            </a:ext>
          </a:extLst>
        </p:cNvPr>
        <p:cNvGrpSpPr/>
        <p:nvPr/>
      </p:nvGrpSpPr>
      <p:grpSpPr>
        <a:xfrm>
          <a:off x="0" y="0"/>
          <a:ext cx="0" cy="0"/>
          <a:chOff x="0" y="0"/>
          <a:chExt cx="0" cy="0"/>
        </a:xfrm>
      </p:grpSpPr>
      <p:sp>
        <p:nvSpPr>
          <p:cNvPr id="3" name="Segnaposto data 2">
            <a:extLst>
              <a:ext uri="{FF2B5EF4-FFF2-40B4-BE49-F238E27FC236}">
                <a16:creationId xmlns:a16="http://schemas.microsoft.com/office/drawing/2014/main" id="{1D61F7C9-B398-1D69-3E78-0B2DE1749120}"/>
              </a:ext>
            </a:extLst>
          </p:cNvPr>
          <p:cNvSpPr>
            <a:spLocks noGrp="1"/>
          </p:cNvSpPr>
          <p:nvPr>
            <p:ph type="dt" sz="half" idx="2"/>
          </p:nvPr>
        </p:nvSpPr>
        <p:spPr/>
        <p:txBody>
          <a:bodyPr/>
          <a:lstStyle/>
          <a:p>
            <a:fld id="{F00BC7FA-2816-48FC-AEBD-71957264921F}" type="datetime1">
              <a:rPr lang="it-IT" smtClean="0"/>
              <a:t>22/05/2025</a:t>
            </a:fld>
            <a:endParaRPr lang="en-US" dirty="0"/>
          </a:p>
        </p:txBody>
      </p:sp>
      <p:sp>
        <p:nvSpPr>
          <p:cNvPr id="4" name="Segnaposto piè di pagina 3">
            <a:extLst>
              <a:ext uri="{FF2B5EF4-FFF2-40B4-BE49-F238E27FC236}">
                <a16:creationId xmlns:a16="http://schemas.microsoft.com/office/drawing/2014/main" id="{74ECCF0B-4DC2-0C16-4D67-3CE96BD3084B}"/>
              </a:ext>
            </a:extLst>
          </p:cNvPr>
          <p:cNvSpPr>
            <a:spLocks noGrp="1"/>
          </p:cNvSpPr>
          <p:nvPr>
            <p:ph type="ftr" sz="quarter" idx="3"/>
          </p:nvPr>
        </p:nvSpPr>
        <p:spPr/>
        <p:txBody>
          <a:bodyPr/>
          <a:lstStyle/>
          <a:p>
            <a:r>
              <a:rPr lang="en-US"/>
              <a:t>Alessandra Pampaloni</a:t>
            </a:r>
            <a:endParaRPr lang="en-US" dirty="0"/>
          </a:p>
        </p:txBody>
      </p:sp>
      <p:sp>
        <p:nvSpPr>
          <p:cNvPr id="5" name="Segnaposto numero diapositiva 4">
            <a:extLst>
              <a:ext uri="{FF2B5EF4-FFF2-40B4-BE49-F238E27FC236}">
                <a16:creationId xmlns:a16="http://schemas.microsoft.com/office/drawing/2014/main" id="{A4BE0CEA-E367-AA56-84AE-0CB0B9F6C977}"/>
              </a:ext>
            </a:extLst>
          </p:cNvPr>
          <p:cNvSpPr>
            <a:spLocks noGrp="1"/>
          </p:cNvSpPr>
          <p:nvPr>
            <p:ph type="sldNum" sz="quarter" idx="4"/>
          </p:nvPr>
        </p:nvSpPr>
        <p:spPr/>
        <p:txBody>
          <a:bodyPr/>
          <a:lstStyle/>
          <a:p>
            <a:fld id="{17918391-D411-FE40-AAD7-861AE5233E0E}" type="slidenum">
              <a:rPr lang="en-US" smtClean="0"/>
              <a:pPr/>
              <a:t>7</a:t>
            </a:fld>
            <a:endParaRPr lang="en-US" dirty="0"/>
          </a:p>
        </p:txBody>
      </p:sp>
      <p:sp>
        <p:nvSpPr>
          <p:cNvPr id="6" name="Titolo 5">
            <a:extLst>
              <a:ext uri="{FF2B5EF4-FFF2-40B4-BE49-F238E27FC236}">
                <a16:creationId xmlns:a16="http://schemas.microsoft.com/office/drawing/2014/main" id="{06D88E76-281A-BF7C-4CDB-B0893182E8C6}"/>
              </a:ext>
            </a:extLst>
          </p:cNvPr>
          <p:cNvSpPr>
            <a:spLocks noGrp="1"/>
          </p:cNvSpPr>
          <p:nvPr>
            <p:ph type="title"/>
          </p:nvPr>
        </p:nvSpPr>
        <p:spPr/>
        <p:txBody>
          <a:bodyPr>
            <a:normAutofit/>
          </a:bodyPr>
          <a:lstStyle/>
          <a:p>
            <a:r>
              <a:rPr lang="en-US" noProof="0" dirty="0"/>
              <a:t>Winding Tests</a:t>
            </a:r>
            <a:endParaRPr lang="en-GB" dirty="0"/>
          </a:p>
        </p:txBody>
      </p:sp>
      <p:sp>
        <p:nvSpPr>
          <p:cNvPr id="43" name="TextBox 18">
            <a:extLst>
              <a:ext uri="{FF2B5EF4-FFF2-40B4-BE49-F238E27FC236}">
                <a16:creationId xmlns:a16="http://schemas.microsoft.com/office/drawing/2014/main" id="{D5D96349-4A59-CE59-4D07-7A1B3333F59D}"/>
              </a:ext>
            </a:extLst>
          </p:cNvPr>
          <p:cNvSpPr txBox="1"/>
          <p:nvPr/>
        </p:nvSpPr>
        <p:spPr>
          <a:xfrm>
            <a:off x="0" y="5861809"/>
            <a:ext cx="2536400" cy="369332"/>
          </a:xfrm>
          <a:prstGeom prst="rect">
            <a:avLst/>
          </a:prstGeom>
          <a:noFill/>
        </p:spPr>
        <p:txBody>
          <a:bodyPr wrap="none" rtlCol="0">
            <a:spAutoFit/>
          </a:bodyPr>
          <a:lstStyle/>
          <a:p>
            <a:r>
              <a:rPr lang="en-US" i="1" dirty="0">
                <a:latin typeface="Calibri" panose="020F0502020204030204" pitchFamily="34" charset="0"/>
                <a:ea typeface="Calibri" panose="020F0502020204030204" pitchFamily="34" charset="0"/>
                <a:cs typeface="Calibri" panose="020F0502020204030204" pitchFamily="34" charset="0"/>
              </a:rPr>
              <a:t>Courtesy of R. U. Valente</a:t>
            </a:r>
          </a:p>
        </p:txBody>
      </p:sp>
      <p:sp>
        <p:nvSpPr>
          <p:cNvPr id="16" name="CasellaDiTesto 15">
            <a:extLst>
              <a:ext uri="{FF2B5EF4-FFF2-40B4-BE49-F238E27FC236}">
                <a16:creationId xmlns:a16="http://schemas.microsoft.com/office/drawing/2014/main" id="{58BE7217-F907-0AF1-93EA-97DAAA083E29}"/>
              </a:ext>
            </a:extLst>
          </p:cNvPr>
          <p:cNvSpPr txBox="1"/>
          <p:nvPr/>
        </p:nvSpPr>
        <p:spPr>
          <a:xfrm>
            <a:off x="-2" y="1181068"/>
            <a:ext cx="12192001" cy="3046988"/>
          </a:xfrm>
          <a:prstGeom prst="rect">
            <a:avLst/>
          </a:prstGeom>
          <a:noFill/>
        </p:spPr>
        <p:txBody>
          <a:bodyPr wrap="square">
            <a:spAutoFit/>
          </a:bodyPr>
          <a:lstStyle/>
          <a:p>
            <a:pPr marL="342900" indent="-342900">
              <a:buFont typeface="Arial" panose="020B0604020202020204" pitchFamily="34" charset="0"/>
              <a:buChar char="•"/>
            </a:pPr>
            <a:r>
              <a:rPr lang="en-US" sz="2400" b="1" dirty="0">
                <a:latin typeface="Calibri" panose="020F0502020204030204" pitchFamily="34" charset="0"/>
                <a:ea typeface="Calibri" panose="020F0502020204030204" pitchFamily="34" charset="0"/>
                <a:cs typeface="Calibri" panose="020F0502020204030204" pitchFamily="34" charset="0"/>
              </a:rPr>
              <a:t>Free bending tests</a:t>
            </a:r>
            <a:r>
              <a:rPr lang="en-US" sz="2400" dirty="0">
                <a:latin typeface="Calibri" panose="020F0502020204030204" pitchFamily="34" charset="0"/>
                <a:ea typeface="Calibri" panose="020F0502020204030204" pitchFamily="34" charset="0"/>
                <a:cs typeface="Calibri" panose="020F0502020204030204" pitchFamily="34" charset="0"/>
              </a:rPr>
              <a:t> of the midplane turn have been performed</a:t>
            </a:r>
          </a:p>
          <a:p>
            <a:pPr marL="342900" indent="-342900">
              <a:buFont typeface="Arial" panose="020B0604020202020204" pitchFamily="34" charset="0"/>
              <a:buChar char="•"/>
            </a:pPr>
            <a:r>
              <a:rPr lang="en-US" sz="2400" dirty="0">
                <a:latin typeface="Calibri" panose="020F0502020204030204" pitchFamily="34" charset="0"/>
                <a:ea typeface="Calibri" panose="020F0502020204030204" pitchFamily="34" charset="0"/>
                <a:cs typeface="Calibri" panose="020F0502020204030204" pitchFamily="34" charset="0"/>
              </a:rPr>
              <a:t>These tests confirmed the challenges, particularly for short coil ends (~ 100 mm); however, </a:t>
            </a:r>
            <a:r>
              <a:rPr lang="en-US" sz="2400" b="1" dirty="0">
                <a:latin typeface="Calibri" panose="020F0502020204030204" pitchFamily="34" charset="0"/>
                <a:ea typeface="Calibri" panose="020F0502020204030204" pitchFamily="34" charset="0"/>
                <a:cs typeface="Calibri" panose="020F0502020204030204" pitchFamily="34" charset="0"/>
              </a:rPr>
              <a:t>extending the coil end to ~ 200 mm</a:t>
            </a:r>
            <a:r>
              <a:rPr lang="en-US" sz="2400" dirty="0">
                <a:latin typeface="Calibri" panose="020F0502020204030204" pitchFamily="34" charset="0"/>
                <a:ea typeface="Calibri" panose="020F0502020204030204" pitchFamily="34" charset="0"/>
                <a:cs typeface="Calibri" panose="020F0502020204030204" pitchFamily="34" charset="0"/>
              </a:rPr>
              <a:t> appears to mitigate or solve the issue</a:t>
            </a:r>
          </a:p>
          <a:p>
            <a:pPr marL="342900" indent="-342900">
              <a:buFont typeface="Arial" panose="020B0604020202020204" pitchFamily="34" charset="0"/>
              <a:buChar char="•"/>
            </a:pPr>
            <a:r>
              <a:rPr lang="en-GB" sz="2400" dirty="0">
                <a:latin typeface="Calibri" panose="020F0502020204030204" pitchFamily="34" charset="0"/>
                <a:ea typeface="Calibri" panose="020F0502020204030204" pitchFamily="34" charset="0"/>
                <a:cs typeface="Calibri" panose="020F0502020204030204" pitchFamily="34" charset="0"/>
              </a:rPr>
              <a:t>To further refine the design, we have been working to </a:t>
            </a:r>
            <a:r>
              <a:rPr lang="en-GB" sz="2400" b="1" dirty="0">
                <a:latin typeface="Calibri" panose="020F0502020204030204" pitchFamily="34" charset="0"/>
                <a:ea typeface="Calibri" panose="020F0502020204030204" pitchFamily="34" charset="0"/>
                <a:cs typeface="Calibri" panose="020F0502020204030204" pitchFamily="34" charset="0"/>
              </a:rPr>
              <a:t>extend the end spacers</a:t>
            </a:r>
            <a:r>
              <a:rPr lang="en-GB" sz="2400" dirty="0">
                <a:latin typeface="Calibri" panose="020F0502020204030204" pitchFamily="34" charset="0"/>
                <a:ea typeface="Calibri" panose="020F0502020204030204" pitchFamily="34" charset="0"/>
                <a:cs typeface="Calibri" panose="020F0502020204030204" pitchFamily="34" charset="0"/>
              </a:rPr>
              <a:t> and align them with the </a:t>
            </a:r>
            <a:r>
              <a:rPr lang="en-GB" sz="2400" b="1" dirty="0">
                <a:latin typeface="Calibri" panose="020F0502020204030204" pitchFamily="34" charset="0"/>
                <a:ea typeface="Calibri" panose="020F0502020204030204" pitchFamily="34" charset="0"/>
                <a:cs typeface="Calibri" panose="020F0502020204030204" pitchFamily="34" charset="0"/>
              </a:rPr>
              <a:t>natural conductor angles</a:t>
            </a:r>
            <a:r>
              <a:rPr lang="en-GB" sz="2400" dirty="0">
                <a:latin typeface="Calibri" panose="020F0502020204030204" pitchFamily="34" charset="0"/>
                <a:ea typeface="Calibri" panose="020F0502020204030204" pitchFamily="34" charset="0"/>
                <a:cs typeface="Calibri" panose="020F0502020204030204" pitchFamily="34" charset="0"/>
              </a:rPr>
              <a:t> measured during the winding tests</a:t>
            </a:r>
          </a:p>
          <a:p>
            <a:pPr marL="342900" indent="-342900">
              <a:buFont typeface="Arial" panose="020B0604020202020204" pitchFamily="34" charset="0"/>
              <a:buChar char="•"/>
            </a:pPr>
            <a:r>
              <a:rPr lang="en-GB" sz="2400" b="1" u="sng" dirty="0">
                <a:latin typeface="Calibri" panose="020F0502020204030204" pitchFamily="34" charset="0"/>
                <a:ea typeface="Calibri" panose="020F0502020204030204" pitchFamily="34" charset="0"/>
                <a:cs typeface="Calibri" panose="020F0502020204030204" pitchFamily="34" charset="0"/>
              </a:rPr>
              <a:t>The new design of the end spacers is very promising, but modifications to the winding machine are necessary, so we will repeat the winding tests as soon as the new tooling is finalised</a:t>
            </a:r>
          </a:p>
        </p:txBody>
      </p:sp>
      <p:pic>
        <p:nvPicPr>
          <p:cNvPr id="17" name="Picture 7">
            <a:extLst>
              <a:ext uri="{FF2B5EF4-FFF2-40B4-BE49-F238E27FC236}">
                <a16:creationId xmlns:a16="http://schemas.microsoft.com/office/drawing/2014/main" id="{6B07058A-02BA-8A17-D9E2-6E5DF79F81D7}"/>
              </a:ext>
            </a:extLst>
          </p:cNvPr>
          <p:cNvPicPr>
            <a:picLocks noChangeAspect="1"/>
          </p:cNvPicPr>
          <p:nvPr/>
        </p:nvPicPr>
        <p:blipFill>
          <a:blip r:embed="rId3" cstate="email">
            <a:extLst>
              <a:ext uri="{28A0092B-C50C-407E-A947-70E740481C1C}">
                <a14:useLocalDpi xmlns:a14="http://schemas.microsoft.com/office/drawing/2010/main" val="0"/>
              </a:ext>
            </a:extLst>
          </a:blip>
          <a:srcRect l="17263" r="27826" b="10198"/>
          <a:stretch/>
        </p:blipFill>
        <p:spPr bwMode="auto">
          <a:xfrm rot="5400000">
            <a:off x="981484" y="3312645"/>
            <a:ext cx="1548000" cy="3375447"/>
          </a:xfrm>
          <a:prstGeom prst="rect">
            <a:avLst/>
          </a:prstGeom>
          <a:noFill/>
        </p:spPr>
      </p:pic>
      <p:pic>
        <p:nvPicPr>
          <p:cNvPr id="18" name="Picture 8">
            <a:extLst>
              <a:ext uri="{FF2B5EF4-FFF2-40B4-BE49-F238E27FC236}">
                <a16:creationId xmlns:a16="http://schemas.microsoft.com/office/drawing/2014/main" id="{146BB02B-7347-0752-59CE-B4400080987B}"/>
              </a:ext>
            </a:extLst>
          </p:cNvPr>
          <p:cNvPicPr>
            <a:picLocks noChangeAspect="1"/>
          </p:cNvPicPr>
          <p:nvPr/>
        </p:nvPicPr>
        <p:blipFill>
          <a:blip r:embed="rId4" cstate="email">
            <a:extLst>
              <a:ext uri="{28A0092B-C50C-407E-A947-70E740481C1C}">
                <a14:useLocalDpi xmlns:a14="http://schemas.microsoft.com/office/drawing/2010/main" val="0"/>
              </a:ext>
            </a:extLst>
          </a:blip>
          <a:srcRect l="20211" t="2860" r="27066" b="18054"/>
          <a:stretch/>
        </p:blipFill>
        <p:spPr bwMode="auto">
          <a:xfrm rot="5400000">
            <a:off x="4371008" y="3488368"/>
            <a:ext cx="1512000" cy="3024000"/>
          </a:xfrm>
          <a:prstGeom prst="rect">
            <a:avLst/>
          </a:prstGeom>
          <a:noFill/>
        </p:spPr>
      </p:pic>
      <p:pic>
        <p:nvPicPr>
          <p:cNvPr id="20" name="Immagine 19" descr="Immagine che contiene interno, faraglioni, calze&#10;&#10;Il contenuto generato dall'IA potrebbe non essere corretto.">
            <a:extLst>
              <a:ext uri="{FF2B5EF4-FFF2-40B4-BE49-F238E27FC236}">
                <a16:creationId xmlns:a16="http://schemas.microsoft.com/office/drawing/2014/main" id="{064FECB8-84C8-E76F-6988-001D3BEB7A37}"/>
              </a:ext>
            </a:extLst>
          </p:cNvPr>
          <p:cNvPicPr>
            <a:picLocks noChangeAspect="1"/>
          </p:cNvPicPr>
          <p:nvPr/>
        </p:nvPicPr>
        <p:blipFill>
          <a:blip r:embed="rId5" cstate="email">
            <a:extLst>
              <a:ext uri="{28A0092B-C50C-407E-A947-70E740481C1C}">
                <a14:useLocalDpi xmlns:a14="http://schemas.microsoft.com/office/drawing/2010/main" val="0"/>
              </a:ext>
            </a:extLst>
          </a:blip>
          <a:srcRect t="24233" b="22058"/>
          <a:stretch/>
        </p:blipFill>
        <p:spPr>
          <a:xfrm>
            <a:off x="6810809" y="3909214"/>
            <a:ext cx="1876712" cy="2182308"/>
          </a:xfrm>
          <a:prstGeom prst="rect">
            <a:avLst/>
          </a:prstGeom>
        </p:spPr>
      </p:pic>
      <p:pic>
        <p:nvPicPr>
          <p:cNvPr id="23" name="Immagine 22" descr="Immagine che contiene interno&#10;&#10;Il contenuto generato dall'IA potrebbe non essere corretto.">
            <a:extLst>
              <a:ext uri="{FF2B5EF4-FFF2-40B4-BE49-F238E27FC236}">
                <a16:creationId xmlns:a16="http://schemas.microsoft.com/office/drawing/2014/main" id="{F9D1BE98-7C3C-9899-AC1D-EC589B1759D6}"/>
              </a:ext>
            </a:extLst>
          </p:cNvPr>
          <p:cNvPicPr>
            <a:picLocks noChangeAspect="1"/>
          </p:cNvPicPr>
          <p:nvPr/>
        </p:nvPicPr>
        <p:blipFill>
          <a:blip r:embed="rId6" cstate="email">
            <a:extLst>
              <a:ext uri="{28A0092B-C50C-407E-A947-70E740481C1C}">
                <a14:useLocalDpi xmlns:a14="http://schemas.microsoft.com/office/drawing/2010/main" val="0"/>
              </a:ext>
            </a:extLst>
          </a:blip>
          <a:srcRect l="16289" r="678" b="14602"/>
          <a:stretch/>
        </p:blipFill>
        <p:spPr>
          <a:xfrm>
            <a:off x="8859323" y="4226368"/>
            <a:ext cx="3258780" cy="1548000"/>
          </a:xfrm>
          <a:prstGeom prst="rect">
            <a:avLst/>
          </a:prstGeom>
        </p:spPr>
      </p:pic>
    </p:spTree>
    <p:extLst>
      <p:ext uri="{BB962C8B-B14F-4D97-AF65-F5344CB8AC3E}">
        <p14:creationId xmlns:p14="http://schemas.microsoft.com/office/powerpoint/2010/main" val="267521410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C51C909-9556-ED0B-4E04-E876A693D70E}"/>
            </a:ext>
          </a:extLst>
        </p:cNvPr>
        <p:cNvGrpSpPr/>
        <p:nvPr/>
      </p:nvGrpSpPr>
      <p:grpSpPr>
        <a:xfrm>
          <a:off x="0" y="0"/>
          <a:ext cx="0" cy="0"/>
          <a:chOff x="0" y="0"/>
          <a:chExt cx="0" cy="0"/>
        </a:xfrm>
      </p:grpSpPr>
      <p:sp>
        <p:nvSpPr>
          <p:cNvPr id="3" name="Segnaposto data 2">
            <a:extLst>
              <a:ext uri="{FF2B5EF4-FFF2-40B4-BE49-F238E27FC236}">
                <a16:creationId xmlns:a16="http://schemas.microsoft.com/office/drawing/2014/main" id="{CF1187DA-7E58-4198-5E85-154B46D93068}"/>
              </a:ext>
            </a:extLst>
          </p:cNvPr>
          <p:cNvSpPr>
            <a:spLocks noGrp="1"/>
          </p:cNvSpPr>
          <p:nvPr>
            <p:ph type="dt" sz="half" idx="2"/>
          </p:nvPr>
        </p:nvSpPr>
        <p:spPr/>
        <p:txBody>
          <a:bodyPr/>
          <a:lstStyle/>
          <a:p>
            <a:fld id="{F00BC7FA-2816-48FC-AEBD-71957264921F}" type="datetime1">
              <a:rPr lang="it-IT" smtClean="0"/>
              <a:t>22/05/2025</a:t>
            </a:fld>
            <a:endParaRPr lang="en-US" dirty="0"/>
          </a:p>
        </p:txBody>
      </p:sp>
      <p:sp>
        <p:nvSpPr>
          <p:cNvPr id="4" name="Segnaposto piè di pagina 3">
            <a:extLst>
              <a:ext uri="{FF2B5EF4-FFF2-40B4-BE49-F238E27FC236}">
                <a16:creationId xmlns:a16="http://schemas.microsoft.com/office/drawing/2014/main" id="{70C51D02-CF3D-C14F-9AB0-D5F8BE4E8A56}"/>
              </a:ext>
            </a:extLst>
          </p:cNvPr>
          <p:cNvSpPr>
            <a:spLocks noGrp="1"/>
          </p:cNvSpPr>
          <p:nvPr>
            <p:ph type="ftr" sz="quarter" idx="3"/>
          </p:nvPr>
        </p:nvSpPr>
        <p:spPr/>
        <p:txBody>
          <a:bodyPr/>
          <a:lstStyle/>
          <a:p>
            <a:r>
              <a:rPr lang="en-US"/>
              <a:t>Alessandra Pampaloni</a:t>
            </a:r>
            <a:endParaRPr lang="en-US" dirty="0"/>
          </a:p>
        </p:txBody>
      </p:sp>
      <p:sp>
        <p:nvSpPr>
          <p:cNvPr id="5" name="Segnaposto numero diapositiva 4">
            <a:extLst>
              <a:ext uri="{FF2B5EF4-FFF2-40B4-BE49-F238E27FC236}">
                <a16:creationId xmlns:a16="http://schemas.microsoft.com/office/drawing/2014/main" id="{A5A14964-788A-B377-2AF1-EC30D1CCCFD9}"/>
              </a:ext>
            </a:extLst>
          </p:cNvPr>
          <p:cNvSpPr>
            <a:spLocks noGrp="1"/>
          </p:cNvSpPr>
          <p:nvPr>
            <p:ph type="sldNum" sz="quarter" idx="4"/>
          </p:nvPr>
        </p:nvSpPr>
        <p:spPr/>
        <p:txBody>
          <a:bodyPr/>
          <a:lstStyle/>
          <a:p>
            <a:fld id="{17918391-D411-FE40-AAD7-861AE5233E0E}" type="slidenum">
              <a:rPr lang="en-US" smtClean="0"/>
              <a:pPr/>
              <a:t>8</a:t>
            </a:fld>
            <a:endParaRPr lang="en-US" dirty="0"/>
          </a:p>
        </p:txBody>
      </p:sp>
      <p:sp>
        <p:nvSpPr>
          <p:cNvPr id="6" name="Titolo 5">
            <a:extLst>
              <a:ext uri="{FF2B5EF4-FFF2-40B4-BE49-F238E27FC236}">
                <a16:creationId xmlns:a16="http://schemas.microsoft.com/office/drawing/2014/main" id="{D1A59A11-324E-881E-2FC3-5B2983E76463}"/>
              </a:ext>
            </a:extLst>
          </p:cNvPr>
          <p:cNvSpPr>
            <a:spLocks noGrp="1"/>
          </p:cNvSpPr>
          <p:nvPr>
            <p:ph type="title"/>
          </p:nvPr>
        </p:nvSpPr>
        <p:spPr/>
        <p:txBody>
          <a:bodyPr>
            <a:normAutofit/>
          </a:bodyPr>
          <a:lstStyle/>
          <a:p>
            <a:r>
              <a:rPr lang="en-US" dirty="0"/>
              <a:t>Mechanical Design</a:t>
            </a:r>
            <a:endParaRPr lang="en-GB" dirty="0"/>
          </a:p>
        </p:txBody>
      </p:sp>
      <p:pic>
        <p:nvPicPr>
          <p:cNvPr id="7" name="Immagine 6">
            <a:extLst>
              <a:ext uri="{FF2B5EF4-FFF2-40B4-BE49-F238E27FC236}">
                <a16:creationId xmlns:a16="http://schemas.microsoft.com/office/drawing/2014/main" id="{D0AFCDAC-F2A8-9BF9-D6E4-1C9CF2FDC754}"/>
              </a:ext>
            </a:extLst>
          </p:cNvPr>
          <p:cNvPicPr>
            <a:picLocks noChangeAspect="1"/>
          </p:cNvPicPr>
          <p:nvPr/>
        </p:nvPicPr>
        <p:blipFill>
          <a:blip r:embed="rId3"/>
          <a:srcRect l="2935" t="8069" b="1742"/>
          <a:stretch/>
        </p:blipFill>
        <p:spPr>
          <a:xfrm>
            <a:off x="7974837" y="1187205"/>
            <a:ext cx="4217164" cy="2672914"/>
          </a:xfrm>
          <a:prstGeom prst="rect">
            <a:avLst/>
          </a:prstGeom>
        </p:spPr>
      </p:pic>
      <p:sp>
        <p:nvSpPr>
          <p:cNvPr id="8" name="TextBox 18">
            <a:extLst>
              <a:ext uri="{FF2B5EF4-FFF2-40B4-BE49-F238E27FC236}">
                <a16:creationId xmlns:a16="http://schemas.microsoft.com/office/drawing/2014/main" id="{54B7D095-01EB-94FF-C4B1-7B3A80EB6E11}"/>
              </a:ext>
            </a:extLst>
          </p:cNvPr>
          <p:cNvSpPr txBox="1"/>
          <p:nvPr/>
        </p:nvSpPr>
        <p:spPr>
          <a:xfrm>
            <a:off x="0" y="5861809"/>
            <a:ext cx="1942904" cy="369332"/>
          </a:xfrm>
          <a:prstGeom prst="rect">
            <a:avLst/>
          </a:prstGeom>
          <a:noFill/>
        </p:spPr>
        <p:txBody>
          <a:bodyPr wrap="none" rtlCol="0">
            <a:spAutoFit/>
          </a:bodyPr>
          <a:lstStyle/>
          <a:p>
            <a:r>
              <a:rPr lang="en-US" i="1" dirty="0">
                <a:latin typeface="Calibri" panose="020F0502020204030204" pitchFamily="34" charset="0"/>
                <a:ea typeface="Calibri" panose="020F0502020204030204" pitchFamily="34" charset="0"/>
                <a:cs typeface="Calibri" panose="020F0502020204030204" pitchFamily="34" charset="0"/>
              </a:rPr>
              <a:t>Courtesy of N. Sala</a:t>
            </a:r>
          </a:p>
        </p:txBody>
      </p:sp>
      <p:sp>
        <p:nvSpPr>
          <p:cNvPr id="9" name="CasellaDiTesto 8">
            <a:extLst>
              <a:ext uri="{FF2B5EF4-FFF2-40B4-BE49-F238E27FC236}">
                <a16:creationId xmlns:a16="http://schemas.microsoft.com/office/drawing/2014/main" id="{A9781EFA-7388-5CAA-1BD5-1F3F3382CDCA}"/>
              </a:ext>
            </a:extLst>
          </p:cNvPr>
          <p:cNvSpPr txBox="1"/>
          <p:nvPr/>
        </p:nvSpPr>
        <p:spPr>
          <a:xfrm>
            <a:off x="-2" y="1187205"/>
            <a:ext cx="7164000" cy="1569660"/>
          </a:xfrm>
          <a:prstGeom prst="rect">
            <a:avLst/>
          </a:prstGeom>
          <a:noFill/>
        </p:spPr>
        <p:txBody>
          <a:bodyPr wrap="square">
            <a:spAutoFit/>
          </a:bodyPr>
          <a:lstStyle/>
          <a:p>
            <a:pPr marL="342900" indent="-342900">
              <a:buFont typeface="Arial" panose="020B0604020202020204" pitchFamily="34" charset="0"/>
              <a:buChar char="•"/>
            </a:pPr>
            <a:r>
              <a:rPr lang="en-GB" sz="2400" dirty="0">
                <a:latin typeface="Calibri" panose="020F0502020204030204" pitchFamily="34" charset="0"/>
                <a:ea typeface="Calibri" panose="020F0502020204030204" pitchFamily="34" charset="0"/>
                <a:cs typeface="Calibri" panose="020F0502020204030204" pitchFamily="34" charset="0"/>
              </a:rPr>
              <a:t>The </a:t>
            </a:r>
            <a:r>
              <a:rPr lang="en-GB" sz="2400" b="1" dirty="0">
                <a:latin typeface="Calibri" panose="020F0502020204030204" pitchFamily="34" charset="0"/>
                <a:ea typeface="Calibri" panose="020F0502020204030204" pitchFamily="34" charset="0"/>
                <a:cs typeface="Calibri" panose="020F0502020204030204" pitchFamily="34" charset="0"/>
              </a:rPr>
              <a:t>2D</a:t>
            </a:r>
            <a:r>
              <a:rPr lang="en-GB" sz="2400" dirty="0">
                <a:latin typeface="Calibri" panose="020F0502020204030204" pitchFamily="34" charset="0"/>
                <a:ea typeface="Calibri" panose="020F0502020204030204" pitchFamily="34" charset="0"/>
                <a:cs typeface="Calibri" panose="020F0502020204030204" pitchFamily="34" charset="0"/>
              </a:rPr>
              <a:t> and </a:t>
            </a:r>
            <a:r>
              <a:rPr lang="en-GB" sz="2400" b="1" dirty="0">
                <a:latin typeface="Calibri" panose="020F0502020204030204" pitchFamily="34" charset="0"/>
                <a:ea typeface="Calibri" panose="020F0502020204030204" pitchFamily="34" charset="0"/>
                <a:cs typeface="Calibri" panose="020F0502020204030204" pitchFamily="34" charset="0"/>
              </a:rPr>
              <a:t>3D mechanical design</a:t>
            </a:r>
            <a:r>
              <a:rPr lang="en-GB" sz="2400" dirty="0">
                <a:latin typeface="Calibri" panose="020F0502020204030204" pitchFamily="34" charset="0"/>
                <a:ea typeface="Calibri" panose="020F0502020204030204" pitchFamily="34" charset="0"/>
                <a:cs typeface="Calibri" panose="020F0502020204030204" pitchFamily="34" charset="0"/>
              </a:rPr>
              <a:t> was optimised and finalised</a:t>
            </a:r>
          </a:p>
          <a:p>
            <a:pPr marL="342900" indent="-342900">
              <a:buFont typeface="Arial" panose="020B0604020202020204" pitchFamily="34" charset="0"/>
              <a:buChar char="•"/>
            </a:pPr>
            <a:r>
              <a:rPr lang="en-GB" sz="2400" dirty="0">
                <a:latin typeface="Calibri" panose="020F0502020204030204" pitchFamily="34" charset="0"/>
                <a:ea typeface="Calibri" panose="020F0502020204030204" pitchFamily="34" charset="0"/>
                <a:cs typeface="Calibri" panose="020F0502020204030204" pitchFamily="34" charset="0"/>
              </a:rPr>
              <a:t>We are working on the definition of the </a:t>
            </a:r>
            <a:r>
              <a:rPr lang="en-GB" sz="2400" b="1" dirty="0">
                <a:latin typeface="Calibri" panose="020F0502020204030204" pitchFamily="34" charset="0"/>
                <a:ea typeface="Calibri" panose="020F0502020204030204" pitchFamily="34" charset="0"/>
                <a:cs typeface="Calibri" panose="020F0502020204030204" pitchFamily="34" charset="0"/>
              </a:rPr>
              <a:t>assembly procedure</a:t>
            </a:r>
          </a:p>
        </p:txBody>
      </p:sp>
      <p:pic>
        <p:nvPicPr>
          <p:cNvPr id="11" name="Immagine 10">
            <a:extLst>
              <a:ext uri="{FF2B5EF4-FFF2-40B4-BE49-F238E27FC236}">
                <a16:creationId xmlns:a16="http://schemas.microsoft.com/office/drawing/2014/main" id="{6E89C33E-CD70-C8CF-09B2-A19C5B7463EE}"/>
              </a:ext>
            </a:extLst>
          </p:cNvPr>
          <p:cNvPicPr>
            <a:picLocks noChangeAspect="1"/>
          </p:cNvPicPr>
          <p:nvPr/>
        </p:nvPicPr>
        <p:blipFill>
          <a:blip r:embed="rId4"/>
          <a:srcRect l="2273" t="4254"/>
          <a:stretch/>
        </p:blipFill>
        <p:spPr>
          <a:xfrm>
            <a:off x="4621656" y="3927624"/>
            <a:ext cx="6453425" cy="2266287"/>
          </a:xfrm>
          <a:prstGeom prst="rect">
            <a:avLst/>
          </a:prstGeom>
        </p:spPr>
      </p:pic>
      <p:pic>
        <p:nvPicPr>
          <p:cNvPr id="10" name="Picture 13" descr="Chart&#10;&#10;Description automatically generated with medium confidence">
            <a:extLst>
              <a:ext uri="{FF2B5EF4-FFF2-40B4-BE49-F238E27FC236}">
                <a16:creationId xmlns:a16="http://schemas.microsoft.com/office/drawing/2014/main" id="{3AB10382-1D3E-D176-FDFF-E3A85E239C03}"/>
              </a:ext>
            </a:extLst>
          </p:cNvPr>
          <p:cNvPicPr>
            <a:picLocks noChangeAspect="1"/>
          </p:cNvPicPr>
          <p:nvPr/>
        </p:nvPicPr>
        <p:blipFill rotWithShape="1">
          <a:blip r:embed="rId5" cstate="email">
            <a:clrChange>
              <a:clrFrom>
                <a:srgbClr val="FFFFFF"/>
              </a:clrFrom>
              <a:clrTo>
                <a:srgbClr val="FFFFFF">
                  <a:alpha val="0"/>
                </a:srgbClr>
              </a:clrTo>
            </a:clrChange>
            <a:extLst>
              <a:ext uri="{28A0092B-C50C-407E-A947-70E740481C1C}">
                <a14:useLocalDpi xmlns:a14="http://schemas.microsoft.com/office/drawing/2010/main" val="0"/>
              </a:ext>
            </a:extLst>
          </a:blip>
          <a:srcRect l="10775" t="17027" r="11837" b="5495"/>
          <a:stretch/>
        </p:blipFill>
        <p:spPr>
          <a:xfrm>
            <a:off x="251616" y="2939529"/>
            <a:ext cx="3839931" cy="2889186"/>
          </a:xfrm>
          <a:prstGeom prst="rect">
            <a:avLst/>
          </a:prstGeom>
        </p:spPr>
      </p:pic>
      <p:grpSp>
        <p:nvGrpSpPr>
          <p:cNvPr id="19" name="Gruppo 18">
            <a:extLst>
              <a:ext uri="{FF2B5EF4-FFF2-40B4-BE49-F238E27FC236}">
                <a16:creationId xmlns:a16="http://schemas.microsoft.com/office/drawing/2014/main" id="{CB666A9D-9B4B-AF24-3C8F-4797A74A9726}"/>
              </a:ext>
            </a:extLst>
          </p:cNvPr>
          <p:cNvGrpSpPr/>
          <p:nvPr/>
        </p:nvGrpSpPr>
        <p:grpSpPr>
          <a:xfrm>
            <a:off x="4050614" y="2236291"/>
            <a:ext cx="3929736" cy="2052360"/>
            <a:chOff x="3866509" y="2230154"/>
            <a:chExt cx="3929736" cy="2052360"/>
          </a:xfrm>
        </p:grpSpPr>
        <p:pic>
          <p:nvPicPr>
            <p:cNvPr id="2" name="Picture 12">
              <a:extLst>
                <a:ext uri="{FF2B5EF4-FFF2-40B4-BE49-F238E27FC236}">
                  <a16:creationId xmlns:a16="http://schemas.microsoft.com/office/drawing/2014/main" id="{579865DB-A3AA-B4DB-29CF-9FA2A170A47B}"/>
                </a:ext>
              </a:extLst>
            </p:cNvPr>
            <p:cNvPicPr>
              <a:picLocks noChangeAspect="1"/>
            </p:cNvPicPr>
            <p:nvPr/>
          </p:nvPicPr>
          <p:blipFill>
            <a:blip r:embed="rId6"/>
            <a:srcRect l="2803" t="7953"/>
            <a:stretch/>
          </p:blipFill>
          <p:spPr>
            <a:xfrm rot="1794226">
              <a:off x="4029469" y="2230154"/>
              <a:ext cx="3766776" cy="2052360"/>
            </a:xfrm>
            <a:prstGeom prst="rect">
              <a:avLst/>
            </a:prstGeom>
          </p:spPr>
        </p:pic>
        <p:sp>
          <p:nvSpPr>
            <p:cNvPr id="14" name="Rettangolo 13">
              <a:extLst>
                <a:ext uri="{FF2B5EF4-FFF2-40B4-BE49-F238E27FC236}">
                  <a16:creationId xmlns:a16="http://schemas.microsoft.com/office/drawing/2014/main" id="{7F9FE56D-A2FC-F260-4327-4E045AADA48C}"/>
                </a:ext>
              </a:extLst>
            </p:cNvPr>
            <p:cNvSpPr/>
            <p:nvPr/>
          </p:nvSpPr>
          <p:spPr>
            <a:xfrm flipH="1">
              <a:off x="3866509" y="2780440"/>
              <a:ext cx="108000" cy="432000"/>
            </a:xfrm>
            <a:prstGeom prst="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5" name="Rettangolo 14">
              <a:extLst>
                <a:ext uri="{FF2B5EF4-FFF2-40B4-BE49-F238E27FC236}">
                  <a16:creationId xmlns:a16="http://schemas.microsoft.com/office/drawing/2014/main" id="{22D2189F-A8DD-0766-70CF-15E5A6D84A96}"/>
                </a:ext>
              </a:extLst>
            </p:cNvPr>
            <p:cNvSpPr/>
            <p:nvPr/>
          </p:nvSpPr>
          <p:spPr>
            <a:xfrm flipH="1">
              <a:off x="7070408" y="2646562"/>
              <a:ext cx="108000" cy="432000"/>
            </a:xfrm>
            <a:prstGeom prst="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spTree>
    <p:extLst>
      <p:ext uri="{BB962C8B-B14F-4D97-AF65-F5344CB8AC3E}">
        <p14:creationId xmlns:p14="http://schemas.microsoft.com/office/powerpoint/2010/main" val="54523210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5A86611-A34E-BADC-AF5D-690D01034B04}"/>
            </a:ext>
          </a:extLst>
        </p:cNvPr>
        <p:cNvGrpSpPr/>
        <p:nvPr/>
      </p:nvGrpSpPr>
      <p:grpSpPr>
        <a:xfrm>
          <a:off x="0" y="0"/>
          <a:ext cx="0" cy="0"/>
          <a:chOff x="0" y="0"/>
          <a:chExt cx="0" cy="0"/>
        </a:xfrm>
      </p:grpSpPr>
      <p:sp>
        <p:nvSpPr>
          <p:cNvPr id="3" name="Segnaposto data 2">
            <a:extLst>
              <a:ext uri="{FF2B5EF4-FFF2-40B4-BE49-F238E27FC236}">
                <a16:creationId xmlns:a16="http://schemas.microsoft.com/office/drawing/2014/main" id="{A64DE62B-D815-3208-F032-D238AC734D77}"/>
              </a:ext>
            </a:extLst>
          </p:cNvPr>
          <p:cNvSpPr>
            <a:spLocks noGrp="1"/>
          </p:cNvSpPr>
          <p:nvPr>
            <p:ph type="dt" sz="half" idx="2"/>
          </p:nvPr>
        </p:nvSpPr>
        <p:spPr/>
        <p:txBody>
          <a:bodyPr/>
          <a:lstStyle/>
          <a:p>
            <a:fld id="{F00BC7FA-2816-48FC-AEBD-71957264921F}" type="datetime1">
              <a:rPr lang="it-IT" smtClean="0"/>
              <a:t>22/05/2025</a:t>
            </a:fld>
            <a:endParaRPr lang="en-US" dirty="0"/>
          </a:p>
        </p:txBody>
      </p:sp>
      <p:sp>
        <p:nvSpPr>
          <p:cNvPr id="4" name="Segnaposto piè di pagina 3">
            <a:extLst>
              <a:ext uri="{FF2B5EF4-FFF2-40B4-BE49-F238E27FC236}">
                <a16:creationId xmlns:a16="http://schemas.microsoft.com/office/drawing/2014/main" id="{E072F548-3005-1CA9-E84C-440A426036DE}"/>
              </a:ext>
            </a:extLst>
          </p:cNvPr>
          <p:cNvSpPr>
            <a:spLocks noGrp="1"/>
          </p:cNvSpPr>
          <p:nvPr>
            <p:ph type="ftr" sz="quarter" idx="3"/>
          </p:nvPr>
        </p:nvSpPr>
        <p:spPr/>
        <p:txBody>
          <a:bodyPr/>
          <a:lstStyle/>
          <a:p>
            <a:r>
              <a:rPr lang="en-US"/>
              <a:t>Alessandra Pampaloni</a:t>
            </a:r>
            <a:endParaRPr lang="en-US" dirty="0"/>
          </a:p>
        </p:txBody>
      </p:sp>
      <p:sp>
        <p:nvSpPr>
          <p:cNvPr id="5" name="Segnaposto numero diapositiva 4">
            <a:extLst>
              <a:ext uri="{FF2B5EF4-FFF2-40B4-BE49-F238E27FC236}">
                <a16:creationId xmlns:a16="http://schemas.microsoft.com/office/drawing/2014/main" id="{DB45962E-91EF-095C-AB56-85FE5F929B6B}"/>
              </a:ext>
            </a:extLst>
          </p:cNvPr>
          <p:cNvSpPr>
            <a:spLocks noGrp="1"/>
          </p:cNvSpPr>
          <p:nvPr>
            <p:ph type="sldNum" sz="quarter" idx="4"/>
          </p:nvPr>
        </p:nvSpPr>
        <p:spPr/>
        <p:txBody>
          <a:bodyPr/>
          <a:lstStyle/>
          <a:p>
            <a:fld id="{17918391-D411-FE40-AAD7-861AE5233E0E}" type="slidenum">
              <a:rPr lang="en-US" smtClean="0"/>
              <a:pPr/>
              <a:t>9</a:t>
            </a:fld>
            <a:endParaRPr lang="en-US" dirty="0"/>
          </a:p>
        </p:txBody>
      </p:sp>
      <p:sp>
        <p:nvSpPr>
          <p:cNvPr id="6" name="Titolo 5">
            <a:extLst>
              <a:ext uri="{FF2B5EF4-FFF2-40B4-BE49-F238E27FC236}">
                <a16:creationId xmlns:a16="http://schemas.microsoft.com/office/drawing/2014/main" id="{1F0C6862-E33B-4F5E-C129-6E6B8FA33AF6}"/>
              </a:ext>
            </a:extLst>
          </p:cNvPr>
          <p:cNvSpPr>
            <a:spLocks noGrp="1"/>
          </p:cNvSpPr>
          <p:nvPr>
            <p:ph type="title"/>
          </p:nvPr>
        </p:nvSpPr>
        <p:spPr/>
        <p:txBody>
          <a:bodyPr>
            <a:normAutofit/>
          </a:bodyPr>
          <a:lstStyle/>
          <a:p>
            <a:r>
              <a:rPr lang="en-US" dirty="0"/>
              <a:t>Mechanical Mockup</a:t>
            </a:r>
            <a:endParaRPr lang="en-GB" dirty="0"/>
          </a:p>
        </p:txBody>
      </p:sp>
      <p:sp>
        <p:nvSpPr>
          <p:cNvPr id="2" name="TextBox 18">
            <a:extLst>
              <a:ext uri="{FF2B5EF4-FFF2-40B4-BE49-F238E27FC236}">
                <a16:creationId xmlns:a16="http://schemas.microsoft.com/office/drawing/2014/main" id="{296C11E6-BA8D-E49F-D641-0553D4949689}"/>
              </a:ext>
            </a:extLst>
          </p:cNvPr>
          <p:cNvSpPr txBox="1"/>
          <p:nvPr/>
        </p:nvSpPr>
        <p:spPr>
          <a:xfrm>
            <a:off x="0" y="5861809"/>
            <a:ext cx="3555012" cy="369332"/>
          </a:xfrm>
          <a:prstGeom prst="rect">
            <a:avLst/>
          </a:prstGeom>
          <a:noFill/>
        </p:spPr>
        <p:txBody>
          <a:bodyPr wrap="none" rtlCol="0">
            <a:spAutoFit/>
          </a:bodyPr>
          <a:lstStyle/>
          <a:p>
            <a:r>
              <a:rPr lang="en-US" i="1" dirty="0">
                <a:latin typeface="Calibri" panose="020F0502020204030204" pitchFamily="34" charset="0"/>
                <a:ea typeface="Calibri" panose="020F0502020204030204" pitchFamily="34" charset="0"/>
                <a:cs typeface="Calibri" panose="020F0502020204030204" pitchFamily="34" charset="0"/>
              </a:rPr>
              <a:t>Courtesy of A. Bersani and A. Gagno</a:t>
            </a:r>
          </a:p>
        </p:txBody>
      </p:sp>
      <p:sp>
        <p:nvSpPr>
          <p:cNvPr id="7" name="TextBox 1063">
            <a:extLst>
              <a:ext uri="{FF2B5EF4-FFF2-40B4-BE49-F238E27FC236}">
                <a16:creationId xmlns:a16="http://schemas.microsoft.com/office/drawing/2014/main" id="{C4E28DF0-DC8C-9247-F39C-D5083F425543}"/>
              </a:ext>
            </a:extLst>
          </p:cNvPr>
          <p:cNvSpPr txBox="1"/>
          <p:nvPr/>
        </p:nvSpPr>
        <p:spPr>
          <a:xfrm>
            <a:off x="-26504" y="1140359"/>
            <a:ext cx="12218503" cy="1938992"/>
          </a:xfrm>
          <a:prstGeom prst="rect">
            <a:avLst/>
          </a:prstGeom>
          <a:noFill/>
        </p:spPr>
        <p:txBody>
          <a:bodyPr wrap="square">
            <a:spAutoFit/>
          </a:bodyPr>
          <a:lstStyle/>
          <a:p>
            <a:pPr marL="285750" indent="-285750">
              <a:buClr>
                <a:schemeClr val="tx1"/>
              </a:buClr>
              <a:buSzPct val="90000"/>
              <a:buFont typeface="Arial" panose="020B0604020202020204" pitchFamily="34" charset="0"/>
              <a:buChar char="•"/>
            </a:pPr>
            <a:r>
              <a:rPr lang="en-GB" sz="2400" dirty="0">
                <a:latin typeface="Calibri" panose="020F0502020204030204" pitchFamily="34" charset="0"/>
                <a:ea typeface="Calibri" panose="020F0502020204030204" pitchFamily="34" charset="0"/>
                <a:cs typeface="Calibri" panose="020F0502020204030204" pitchFamily="34" charset="0"/>
              </a:rPr>
              <a:t>Consolidation of mechanical FEA to predict stress and strain conditions during </a:t>
            </a:r>
            <a:r>
              <a:rPr lang="en-GB" sz="2400" b="1" dirty="0">
                <a:latin typeface="Calibri" panose="020F0502020204030204" pitchFamily="34" charset="0"/>
                <a:ea typeface="Calibri" panose="020F0502020204030204" pitchFamily="34" charset="0"/>
                <a:cs typeface="Calibri" panose="020F0502020204030204" pitchFamily="34" charset="0"/>
              </a:rPr>
              <a:t>B&amp;K assembly</a:t>
            </a:r>
            <a:endParaRPr lang="en-GB" sz="2400" dirty="0">
              <a:latin typeface="Calibri" panose="020F0502020204030204" pitchFamily="34" charset="0"/>
              <a:ea typeface="Calibri" panose="020F0502020204030204" pitchFamily="34" charset="0"/>
              <a:cs typeface="Calibri" panose="020F0502020204030204" pitchFamily="34" charset="0"/>
            </a:endParaRPr>
          </a:p>
          <a:p>
            <a:pPr marL="285750" indent="-285750">
              <a:buClr>
                <a:schemeClr val="tx1"/>
              </a:buClr>
              <a:buSzPct val="90000"/>
              <a:buFont typeface="Arial" panose="020B0604020202020204" pitchFamily="34" charset="0"/>
              <a:buChar char="•"/>
            </a:pPr>
            <a:r>
              <a:rPr lang="en-US" sz="2400" dirty="0">
                <a:latin typeface="Calibri" panose="020F0502020204030204" pitchFamily="34" charset="0"/>
                <a:ea typeface="Calibri" panose="020F0502020204030204" pitchFamily="34" charset="0"/>
                <a:cs typeface="Calibri" panose="020F0502020204030204" pitchFamily="34" charset="0"/>
              </a:rPr>
              <a:t>Determining the most efficient </a:t>
            </a:r>
            <a:r>
              <a:rPr lang="en-US" sz="2400" b="1" dirty="0">
                <a:latin typeface="Calibri" panose="020F0502020204030204" pitchFamily="34" charset="0"/>
                <a:ea typeface="Calibri" panose="020F0502020204030204" pitchFamily="34" charset="0"/>
                <a:cs typeface="Calibri" panose="020F0502020204030204" pitchFamily="34" charset="0"/>
              </a:rPr>
              <a:t>assembly sequence</a:t>
            </a:r>
            <a:endParaRPr lang="en-US" sz="2400" dirty="0">
              <a:latin typeface="Calibri" panose="020F0502020204030204" pitchFamily="34" charset="0"/>
              <a:ea typeface="Calibri" panose="020F0502020204030204" pitchFamily="34" charset="0"/>
              <a:cs typeface="Calibri" panose="020F0502020204030204" pitchFamily="34" charset="0"/>
            </a:endParaRPr>
          </a:p>
          <a:p>
            <a:pPr marL="285750" indent="-285750">
              <a:buClr>
                <a:schemeClr val="tx1"/>
              </a:buClr>
              <a:buSzPct val="90000"/>
              <a:buFont typeface="Arial" panose="020B0604020202020204" pitchFamily="34" charset="0"/>
              <a:buChar char="•"/>
            </a:pPr>
            <a:r>
              <a:rPr lang="en-GB" sz="2400" dirty="0">
                <a:latin typeface="Calibri" panose="020F0502020204030204" pitchFamily="34" charset="0"/>
                <a:ea typeface="Calibri" panose="020F0502020204030204" pitchFamily="34" charset="0"/>
                <a:cs typeface="Calibri" panose="020F0502020204030204" pitchFamily="34" charset="0"/>
              </a:rPr>
              <a:t>Personnel </a:t>
            </a:r>
            <a:r>
              <a:rPr lang="en-GB" sz="2400" b="1" dirty="0">
                <a:latin typeface="Calibri" panose="020F0502020204030204" pitchFamily="34" charset="0"/>
                <a:ea typeface="Calibri" panose="020F0502020204030204" pitchFamily="34" charset="0"/>
                <a:cs typeface="Calibri" panose="020F0502020204030204" pitchFamily="34" charset="0"/>
              </a:rPr>
              <a:t>training</a:t>
            </a:r>
            <a:r>
              <a:rPr lang="en-GB" sz="2400" dirty="0">
                <a:latin typeface="Calibri" panose="020F0502020204030204" pitchFamily="34" charset="0"/>
                <a:ea typeface="Calibri" panose="020F0502020204030204" pitchFamily="34" charset="0"/>
                <a:cs typeface="Calibri" panose="020F0502020204030204" pitchFamily="34" charset="0"/>
              </a:rPr>
              <a:t> to gain specific skills in B&amp;K assembly</a:t>
            </a:r>
          </a:p>
          <a:p>
            <a:pPr marL="285750" indent="-285750">
              <a:buClr>
                <a:schemeClr val="tx1"/>
              </a:buClr>
              <a:buSzPct val="90000"/>
              <a:buFont typeface="Arial" panose="020B0604020202020204" pitchFamily="34" charset="0"/>
              <a:buChar char="•"/>
            </a:pPr>
            <a:r>
              <a:rPr lang="en-GB" sz="2400" dirty="0">
                <a:latin typeface="Calibri" panose="020F0502020204030204" pitchFamily="34" charset="0"/>
                <a:ea typeface="Calibri" panose="020F0502020204030204" pitchFamily="34" charset="0"/>
                <a:cs typeface="Calibri" panose="020F0502020204030204" pitchFamily="34" charset="0"/>
              </a:rPr>
              <a:t>The mockup also served as a test of the </a:t>
            </a:r>
            <a:r>
              <a:rPr lang="en-GB" sz="2400" b="1" dirty="0">
                <a:latin typeface="Calibri" panose="020F0502020204030204" pitchFamily="34" charset="0"/>
                <a:ea typeface="Calibri" panose="020F0502020204030204" pitchFamily="34" charset="0"/>
                <a:cs typeface="Calibri" panose="020F0502020204030204" pitchFamily="34" charset="0"/>
              </a:rPr>
              <a:t>8-channel bladder pumping system</a:t>
            </a:r>
            <a:r>
              <a:rPr lang="en-GB" sz="2400" dirty="0">
                <a:latin typeface="Calibri" panose="020F0502020204030204" pitchFamily="34" charset="0"/>
                <a:ea typeface="Calibri" panose="020F0502020204030204" pitchFamily="34" charset="0"/>
                <a:cs typeface="Calibri" panose="020F0502020204030204" pitchFamily="34" charset="0"/>
              </a:rPr>
              <a:t> that we will use for the final assembly of FalconD</a:t>
            </a:r>
            <a:endParaRPr lang="en-US" sz="2400" dirty="0">
              <a:latin typeface="Calibri" panose="020F0502020204030204" pitchFamily="34" charset="0"/>
              <a:ea typeface="Calibri" panose="020F0502020204030204" pitchFamily="34" charset="0"/>
              <a:cs typeface="Calibri" panose="020F0502020204030204" pitchFamily="34" charset="0"/>
            </a:endParaRPr>
          </a:p>
        </p:txBody>
      </p:sp>
      <p:pic>
        <p:nvPicPr>
          <p:cNvPr id="10" name="Picture 1069" descr="A room with a crane and machinery&#10;&#10;AI-generated content may be incorrect.">
            <a:extLst>
              <a:ext uri="{FF2B5EF4-FFF2-40B4-BE49-F238E27FC236}">
                <a16:creationId xmlns:a16="http://schemas.microsoft.com/office/drawing/2014/main" id="{F99F8F2C-254B-F616-FB8F-5B6910CE27B9}"/>
              </a:ext>
            </a:extLst>
          </p:cNvPr>
          <p:cNvPicPr>
            <a:picLocks noChangeAspect="1"/>
          </p:cNvPicPr>
          <p:nvPr/>
        </p:nvPicPr>
        <p:blipFill>
          <a:blip r:embed="rId3"/>
          <a:srcRect l="16663" t="40456" r="62394" b="24131"/>
          <a:stretch/>
        </p:blipFill>
        <p:spPr>
          <a:xfrm>
            <a:off x="375499" y="3065234"/>
            <a:ext cx="2197315" cy="2811187"/>
          </a:xfrm>
          <a:prstGeom prst="rect">
            <a:avLst/>
          </a:prstGeom>
        </p:spPr>
      </p:pic>
      <p:grpSp>
        <p:nvGrpSpPr>
          <p:cNvPr id="13" name="Gruppo 12">
            <a:extLst>
              <a:ext uri="{FF2B5EF4-FFF2-40B4-BE49-F238E27FC236}">
                <a16:creationId xmlns:a16="http://schemas.microsoft.com/office/drawing/2014/main" id="{70039219-FB5D-8FE5-F30E-0DEDB987FC77}"/>
              </a:ext>
            </a:extLst>
          </p:cNvPr>
          <p:cNvGrpSpPr/>
          <p:nvPr/>
        </p:nvGrpSpPr>
        <p:grpSpPr>
          <a:xfrm>
            <a:off x="3194933" y="3359296"/>
            <a:ext cx="3527478" cy="2440687"/>
            <a:chOff x="3746503" y="3717412"/>
            <a:chExt cx="3527478" cy="2440687"/>
          </a:xfrm>
        </p:grpSpPr>
        <p:pic>
          <p:nvPicPr>
            <p:cNvPr id="9" name="Content Placeholder 9" descr="A drawing of a cylinder&#10;&#10;Description automatically generated">
              <a:extLst>
                <a:ext uri="{FF2B5EF4-FFF2-40B4-BE49-F238E27FC236}">
                  <a16:creationId xmlns:a16="http://schemas.microsoft.com/office/drawing/2014/main" id="{D927A456-4B88-2940-02EF-FBA87D0120F7}"/>
                </a:ext>
              </a:extLst>
            </p:cNvPr>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3746503" y="3849775"/>
              <a:ext cx="3527478" cy="2308324"/>
            </a:xfrm>
            <a:prstGeom prst="rect">
              <a:avLst/>
            </a:prstGeom>
          </p:spPr>
        </p:pic>
        <p:sp>
          <p:nvSpPr>
            <p:cNvPr id="11" name="Right Brace 1070">
              <a:extLst>
                <a:ext uri="{FF2B5EF4-FFF2-40B4-BE49-F238E27FC236}">
                  <a16:creationId xmlns:a16="http://schemas.microsoft.com/office/drawing/2014/main" id="{C9390761-2D85-9937-7291-35DD4EA8B5FB}"/>
                </a:ext>
              </a:extLst>
            </p:cNvPr>
            <p:cNvSpPr/>
            <p:nvPr/>
          </p:nvSpPr>
          <p:spPr>
            <a:xfrm rot="14365356">
              <a:off x="4899999" y="3445285"/>
              <a:ext cx="233042" cy="1332000"/>
            </a:xfrm>
            <a:prstGeom prst="rightBrace">
              <a:avLst/>
            </a:prstGeom>
            <a:ln>
              <a:solidFill>
                <a:srgbClr val="4C99B3"/>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it-IT"/>
            </a:p>
          </p:txBody>
        </p:sp>
        <p:sp>
          <p:nvSpPr>
            <p:cNvPr id="12" name="TextBox 1072">
              <a:extLst>
                <a:ext uri="{FF2B5EF4-FFF2-40B4-BE49-F238E27FC236}">
                  <a16:creationId xmlns:a16="http://schemas.microsoft.com/office/drawing/2014/main" id="{897A345D-A9A7-8F4E-0E46-87C96D2F89DB}"/>
                </a:ext>
              </a:extLst>
            </p:cNvPr>
            <p:cNvSpPr txBox="1"/>
            <p:nvPr/>
          </p:nvSpPr>
          <p:spPr>
            <a:xfrm rot="19740000">
              <a:off x="4475405" y="3717412"/>
              <a:ext cx="778548" cy="276999"/>
            </a:xfrm>
            <a:prstGeom prst="rect">
              <a:avLst/>
            </a:prstGeom>
            <a:noFill/>
          </p:spPr>
          <p:txBody>
            <a:bodyPr wrap="square">
              <a:spAutoFit/>
            </a:bodyPr>
            <a:lstStyle/>
            <a:p>
              <a:r>
                <a:rPr lang="en-US" sz="1200" b="1" dirty="0">
                  <a:solidFill>
                    <a:srgbClr val="4C99B3"/>
                  </a:solidFill>
                  <a:latin typeface="Calibri" panose="020F0502020204030204" pitchFamily="34" charset="0"/>
                  <a:ea typeface="Calibri" panose="020F0502020204030204" pitchFamily="34" charset="0"/>
                  <a:cs typeface="Calibri" panose="020F0502020204030204" pitchFamily="34" charset="0"/>
                </a:rPr>
                <a:t>500 mm</a:t>
              </a:r>
              <a:endParaRPr lang="it-IT" sz="1200" b="1" dirty="0">
                <a:solidFill>
                  <a:srgbClr val="4C99B3"/>
                </a:solidFill>
                <a:latin typeface="Calibri" panose="020F0502020204030204" pitchFamily="34" charset="0"/>
                <a:ea typeface="Calibri" panose="020F0502020204030204" pitchFamily="34" charset="0"/>
                <a:cs typeface="Calibri" panose="020F0502020204030204" pitchFamily="34" charset="0"/>
              </a:endParaRPr>
            </a:p>
          </p:txBody>
        </p:sp>
      </p:grpSp>
      <p:pic>
        <p:nvPicPr>
          <p:cNvPr id="14" name="Picture 12" descr="A metal cylinder with holes&#10;&#10;AI-generated content may be incorrect.">
            <a:extLst>
              <a:ext uri="{FF2B5EF4-FFF2-40B4-BE49-F238E27FC236}">
                <a16:creationId xmlns:a16="http://schemas.microsoft.com/office/drawing/2014/main" id="{046C0AAA-A826-695F-257E-9F8E580903B4}"/>
              </a:ext>
            </a:extLst>
          </p:cNvPr>
          <p:cNvPicPr>
            <a:picLocks noChangeAspect="1"/>
          </p:cNvPicPr>
          <p:nvPr/>
        </p:nvPicPr>
        <p:blipFill>
          <a:blip r:embed="rId5" cstate="email">
            <a:extLst>
              <a:ext uri="{28A0092B-C50C-407E-A947-70E740481C1C}">
                <a14:useLocalDpi xmlns:a14="http://schemas.microsoft.com/office/drawing/2010/main" val="0"/>
              </a:ext>
            </a:extLst>
          </a:blip>
          <a:srcRect l="7062" t="757" r="4728" b="-313"/>
          <a:stretch/>
        </p:blipFill>
        <p:spPr>
          <a:xfrm>
            <a:off x="7344530" y="3065839"/>
            <a:ext cx="2011968" cy="3027600"/>
          </a:xfrm>
          <a:prstGeom prst="rect">
            <a:avLst/>
          </a:prstGeom>
        </p:spPr>
      </p:pic>
      <p:pic>
        <p:nvPicPr>
          <p:cNvPr id="15" name="Picture 11">
            <a:extLst>
              <a:ext uri="{FF2B5EF4-FFF2-40B4-BE49-F238E27FC236}">
                <a16:creationId xmlns:a16="http://schemas.microsoft.com/office/drawing/2014/main" id="{302ECE29-7A13-2F13-CA4C-19DF2671279A}"/>
              </a:ext>
            </a:extLst>
          </p:cNvPr>
          <p:cNvPicPr>
            <a:picLocks noChangeAspect="1"/>
          </p:cNvPicPr>
          <p:nvPr/>
        </p:nvPicPr>
        <p:blipFill>
          <a:blip r:embed="rId6"/>
          <a:srcRect l="6160" t="7542" r="23256" b="3365"/>
          <a:stretch/>
        </p:blipFill>
        <p:spPr>
          <a:xfrm>
            <a:off x="9978616" y="3065752"/>
            <a:ext cx="1787863" cy="3027775"/>
          </a:xfrm>
          <a:prstGeom prst="rect">
            <a:avLst/>
          </a:prstGeom>
        </p:spPr>
      </p:pic>
    </p:spTree>
    <p:extLst>
      <p:ext uri="{BB962C8B-B14F-4D97-AF65-F5344CB8AC3E}">
        <p14:creationId xmlns:p14="http://schemas.microsoft.com/office/powerpoint/2010/main" val="1542977599"/>
      </p:ext>
    </p:extLst>
  </p:cSld>
  <p:clrMapOvr>
    <a:masterClrMapping/>
  </p:clrMapOvr>
</p:sld>
</file>

<file path=ppt/theme/theme1.xml><?xml version="1.0" encoding="utf-8"?>
<a:theme xmlns:a="http://schemas.openxmlformats.org/drawingml/2006/main" name="HFM(4-3)">
  <a:themeElements>
    <a:clrScheme name="CERN 1">
      <a:dk1>
        <a:srgbClr val="0055A0"/>
      </a:dk1>
      <a:lt1>
        <a:sysClr val="window" lastClr="FFFFFF"/>
      </a:lt1>
      <a:dk2>
        <a:srgbClr val="0055A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Classique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640AC2F659110449B50831FBB0A72745" ma:contentTypeVersion="9" ma:contentTypeDescription="Create a new document." ma:contentTypeScope="" ma:versionID="1c448f8c160ef6a27deaa23b3da9cdbb">
  <xsd:schema xmlns:xsd="http://www.w3.org/2001/XMLSchema" xmlns:xs="http://www.w3.org/2001/XMLSchema" xmlns:p="http://schemas.microsoft.com/office/2006/metadata/properties" xmlns:ns2="a6163950-ed7b-45ff-a88b-85d0d03db3bc" xmlns:ns3="e24f2763-0e71-4812-94ad-3b15b8174d77" targetNamespace="http://schemas.microsoft.com/office/2006/metadata/properties" ma:root="true" ma:fieldsID="3b3876825c329fdc3e849de296cdb56a" ns2:_="" ns3:_="">
    <xsd:import namespace="a6163950-ed7b-45ff-a88b-85d0d03db3bc"/>
    <xsd:import namespace="e24f2763-0e71-4812-94ad-3b15b8174d77"/>
    <xsd:element name="properties">
      <xsd:complexType>
        <xsd:sequence>
          <xsd:element name="documentManagement">
            <xsd:complexType>
              <xsd:all>
                <xsd:element ref="ns2:MediaServiceMetadata" minOccurs="0"/>
                <xsd:element ref="ns2:MediaServiceFastMetadata" minOccurs="0"/>
                <xsd:element ref="ns2:lcf76f155ced4ddcb4097134ff3c332f" minOccurs="0"/>
                <xsd:element ref="ns3:TaxCatchAll" minOccurs="0"/>
                <xsd:element ref="ns2:MediaServiceOCR" minOccurs="0"/>
                <xsd:element ref="ns2:MediaServiceGenerationTime" minOccurs="0"/>
                <xsd:element ref="ns2:MediaServiceEventHashCod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a6163950-ed7b-45ff-a88b-85d0d03db3bc"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lcf76f155ced4ddcb4097134ff3c332f" ma:index="11" nillable="true" ma:taxonomy="true" ma:internalName="lcf76f155ced4ddcb4097134ff3c332f" ma:taxonomyFieldName="MediaServiceImageTags" ma:displayName="Image Tags" ma:readOnly="false" ma:fieldId="{5cf76f15-5ced-4ddc-b409-7134ff3c332f}" ma:taxonomyMulti="true" ma:sspId="56acfe07-7aa8-4914-8c16-70e22d57bec3" ma:termSetId="09814cd3-568e-fe90-9814-8d621ff8fb84" ma:anchorId="fba54fb3-c3e1-fe81-a776-ca4b69148c4d" ma:open="true" ma:isKeyword="false">
      <xsd:complexType>
        <xsd:sequence>
          <xsd:element ref="pc:Terms" minOccurs="0" maxOccurs="1"/>
        </xsd:sequence>
      </xsd:complexType>
    </xsd:element>
    <xsd:element name="MediaServiceOCR" ma:index="13" nillable="true" ma:displayName="Extracted Text" ma:internalName="MediaServiceOCR" ma:readOnly="true">
      <xsd:simpleType>
        <xsd:restriction base="dms:Note">
          <xsd:maxLength value="255"/>
        </xsd:restriction>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e24f2763-0e71-4812-94ad-3b15b8174d77" elementFormDefault="qualified">
    <xsd:import namespace="http://schemas.microsoft.com/office/2006/documentManagement/types"/>
    <xsd:import namespace="http://schemas.microsoft.com/office/infopath/2007/PartnerControls"/>
    <xsd:element name="TaxCatchAll" ma:index="12" nillable="true" ma:displayName="Taxonomy Catch All Column" ma:hidden="true" ma:list="{e2783517-eec7-41e1-8554-8c5ca65260d1}" ma:internalName="TaxCatchAll" ma:showField="CatchAllData" ma:web="e24f2763-0e71-4812-94ad-3b15b8174d77">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TaxCatchAll xmlns="e24f2763-0e71-4812-94ad-3b15b8174d77" xsi:nil="true"/>
    <lcf76f155ced4ddcb4097134ff3c332f xmlns="a6163950-ed7b-45ff-a88b-85d0d03db3bc">
      <Terms xmlns="http://schemas.microsoft.com/office/infopath/2007/PartnerControls"/>
    </lcf76f155ced4ddcb4097134ff3c332f>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FE9FEF36-01D7-482D-9C42-221685A781C1}">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a6163950-ed7b-45ff-a88b-85d0d03db3bc"/>
    <ds:schemaRef ds:uri="e24f2763-0e71-4812-94ad-3b15b8174d77"/>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B49F46D0-D22B-4A79-B6E1-793E4DA25814}">
  <ds:schemaRefs>
    <ds:schemaRef ds:uri="http://schemas.microsoft.com/office/2006/documentManagement/types"/>
    <ds:schemaRef ds:uri="http://schemas.microsoft.com/office/infopath/2007/PartnerControls"/>
    <ds:schemaRef ds:uri="http://purl.org/dc/elements/1.1/"/>
    <ds:schemaRef ds:uri="http://purl.org/dc/terms/"/>
    <ds:schemaRef ds:uri="http://schemas.openxmlformats.org/package/2006/metadata/core-properties"/>
    <ds:schemaRef ds:uri="http://schemas.microsoft.com/office/2006/metadata/properties"/>
    <ds:schemaRef ds:uri="http://www.w3.org/XML/1998/namespace"/>
    <ds:schemaRef ds:uri="http://purl.org/dc/dcmitype/"/>
    <ds:schemaRef ds:uri="e24f2763-0e71-4812-94ad-3b15b8174d77"/>
    <ds:schemaRef ds:uri="a6163950-ed7b-45ff-a88b-85d0d03db3bc"/>
  </ds:schemaRefs>
</ds:datastoreItem>
</file>

<file path=customXml/itemProps3.xml><?xml version="1.0" encoding="utf-8"?>
<ds:datastoreItem xmlns:ds="http://schemas.openxmlformats.org/officeDocument/2006/customXml" ds:itemID="{5CB2B8D9-FC84-47D7-9BA9-BBAFDB52F038}">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CERN(4-3).thmx</Template>
  <TotalTime>67255</TotalTime>
  <Words>1114</Words>
  <Application>Microsoft Office PowerPoint</Application>
  <PresentationFormat>Widescreen</PresentationFormat>
  <Paragraphs>175</Paragraphs>
  <Slides>14</Slides>
  <Notes>14</Notes>
  <HiddenSlides>0</HiddenSlides>
  <MMClips>0</MMClips>
  <ScaleCrop>false</ScaleCrop>
  <HeadingPairs>
    <vt:vector size="6" baseType="variant">
      <vt:variant>
        <vt:lpstr>Caratteri utilizzati</vt:lpstr>
      </vt:variant>
      <vt:variant>
        <vt:i4>3</vt:i4>
      </vt:variant>
      <vt:variant>
        <vt:lpstr>Tema</vt:lpstr>
      </vt:variant>
      <vt:variant>
        <vt:i4>1</vt:i4>
      </vt:variant>
      <vt:variant>
        <vt:lpstr>Titoli diapositive</vt:lpstr>
      </vt:variant>
      <vt:variant>
        <vt:i4>14</vt:i4>
      </vt:variant>
    </vt:vector>
  </HeadingPairs>
  <TitlesOfParts>
    <vt:vector size="18" baseType="lpstr">
      <vt:lpstr>Aptos</vt:lpstr>
      <vt:lpstr>Arial</vt:lpstr>
      <vt:lpstr>Calibri</vt:lpstr>
      <vt:lpstr>HFM(4-3)</vt:lpstr>
      <vt:lpstr>Presentazione standard di PowerPoint</vt:lpstr>
      <vt:lpstr>Outline</vt:lpstr>
      <vt:lpstr>12 T Nb3Sn Falcon Dipole</vt:lpstr>
      <vt:lpstr>12 T Nb3Sn Falcon Dipole</vt:lpstr>
      <vt:lpstr>Electromagnetic Design</vt:lpstr>
      <vt:lpstr>Winding Tests</vt:lpstr>
      <vt:lpstr>Winding Tests</vt:lpstr>
      <vt:lpstr>Mechanical Design</vt:lpstr>
      <vt:lpstr>Mechanical Mockup</vt:lpstr>
      <vt:lpstr>Mechanical Mockup</vt:lpstr>
      <vt:lpstr>Toward the 14 T Program – LTS Technology</vt:lpstr>
      <vt:lpstr>Toward the 14 T Program – HTS Technology</vt:lpstr>
      <vt:lpstr>Conclusion</vt:lpstr>
      <vt:lpstr>Presentazione standard di PowerPoint</vt:lpstr>
    </vt:vector>
  </TitlesOfParts>
  <Manager/>
  <Company>CERN</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HFM PowerPoint Template</dc:title>
  <dc:subject/>
  <dc:creator>CERN User</dc:creator>
  <cp:keywords/>
  <dc:description/>
  <cp:lastModifiedBy>Alessandra Pampaloni</cp:lastModifiedBy>
  <cp:revision>866</cp:revision>
  <cp:lastPrinted>2022-04-29T08:24:36Z</cp:lastPrinted>
  <dcterms:created xsi:type="dcterms:W3CDTF">2012-11-30T11:04:26Z</dcterms:created>
  <dcterms:modified xsi:type="dcterms:W3CDTF">2025-05-22T07:41:10Z</dcterms:modified>
  <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0x010100640AC2F659110449B50831FBB0A72745</vt:lpwstr>
  </property>
  <property fmtid="{D5CDD505-2E9C-101B-9397-08002B2CF9AE}" pid="3" name="Order">
    <vt:r8>15100</vt:r8>
  </property>
</Properties>
</file>