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30"/>
  </p:notesMasterIdLst>
  <p:sldIdLst>
    <p:sldId id="282" r:id="rId3"/>
    <p:sldId id="283" r:id="rId4"/>
    <p:sldId id="276" r:id="rId5"/>
    <p:sldId id="275" r:id="rId6"/>
    <p:sldId id="258" r:id="rId7"/>
    <p:sldId id="261" r:id="rId8"/>
    <p:sldId id="260" r:id="rId9"/>
    <p:sldId id="263" r:id="rId10"/>
    <p:sldId id="262" r:id="rId11"/>
    <p:sldId id="264" r:id="rId12"/>
    <p:sldId id="265" r:id="rId13"/>
    <p:sldId id="257" r:id="rId14"/>
    <p:sldId id="284" r:id="rId15"/>
    <p:sldId id="269" r:id="rId16"/>
    <p:sldId id="270" r:id="rId17"/>
    <p:sldId id="271" r:id="rId18"/>
    <p:sldId id="272" r:id="rId19"/>
    <p:sldId id="285" r:id="rId20"/>
    <p:sldId id="259" r:id="rId21"/>
    <p:sldId id="287" r:id="rId22"/>
    <p:sldId id="288" r:id="rId23"/>
    <p:sldId id="289" r:id="rId24"/>
    <p:sldId id="291" r:id="rId25"/>
    <p:sldId id="292" r:id="rId26"/>
    <p:sldId id="266" r:id="rId27"/>
    <p:sldId id="293" r:id="rId28"/>
    <p:sldId id="26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77"/>
    <p:restoredTop sz="94712"/>
  </p:normalViewPr>
  <p:slideViewPr>
    <p:cSldViewPr snapToGrid="0">
      <p:cViewPr varScale="1">
        <p:scale>
          <a:sx n="98" d="100"/>
          <a:sy n="98" d="100"/>
        </p:scale>
        <p:origin x="22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Volumes/ADY_CERN/owncloud/cernbox_home/cernbox_documents/FCCee%20booster/cycle_mart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63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molflow_export!$A$1:$A$552</c:f>
              <c:numCache>
                <c:formatCode>0.0000000E+00</c:formatCode>
                <c:ptCount val="552"/>
                <c:pt idx="0">
                  <c:v>0</c:v>
                </c:pt>
                <c:pt idx="1">
                  <c:v>0.27999999999999997</c:v>
                </c:pt>
                <c:pt idx="2">
                  <c:v>0.55999999999999994</c:v>
                </c:pt>
                <c:pt idx="3">
                  <c:v>0.83999999999999986</c:v>
                </c:pt>
                <c:pt idx="4">
                  <c:v>1.1199999999999999</c:v>
                </c:pt>
                <c:pt idx="5">
                  <c:v>1.4</c:v>
                </c:pt>
                <c:pt idx="6">
                  <c:v>1.68</c:v>
                </c:pt>
                <c:pt idx="7">
                  <c:v>1.96</c:v>
                </c:pt>
                <c:pt idx="8">
                  <c:v>2.2399999999999998</c:v>
                </c:pt>
                <c:pt idx="9">
                  <c:v>2.5199999999999996</c:v>
                </c:pt>
                <c:pt idx="10">
                  <c:v>2.8</c:v>
                </c:pt>
                <c:pt idx="11">
                  <c:v>2.8100874999999998</c:v>
                </c:pt>
                <c:pt idx="12">
                  <c:v>2.8201749999999999</c:v>
                </c:pt>
                <c:pt idx="13">
                  <c:v>2.8302624999999999</c:v>
                </c:pt>
                <c:pt idx="14">
                  <c:v>2.8403499999999999</c:v>
                </c:pt>
                <c:pt idx="15">
                  <c:v>2.8504374999999995</c:v>
                </c:pt>
                <c:pt idx="16">
                  <c:v>2.8605249999999995</c:v>
                </c:pt>
                <c:pt idx="17">
                  <c:v>2.8706124999999996</c:v>
                </c:pt>
                <c:pt idx="18">
                  <c:v>2.8806999999999996</c:v>
                </c:pt>
                <c:pt idx="19">
                  <c:v>2.8907874999999996</c:v>
                </c:pt>
                <c:pt idx="20">
                  <c:v>2.9008749999999988</c:v>
                </c:pt>
                <c:pt idx="21">
                  <c:v>2.9109624999999988</c:v>
                </c:pt>
                <c:pt idx="22">
                  <c:v>2.9210499999999988</c:v>
                </c:pt>
                <c:pt idx="23">
                  <c:v>2.9311374999999988</c:v>
                </c:pt>
                <c:pt idx="24">
                  <c:v>2.9412249999999989</c:v>
                </c:pt>
                <c:pt idx="25">
                  <c:v>2.9513124999999989</c:v>
                </c:pt>
                <c:pt idx="26">
                  <c:v>2.9613999999999989</c:v>
                </c:pt>
                <c:pt idx="27">
                  <c:v>2.9714874999999989</c:v>
                </c:pt>
                <c:pt idx="28">
                  <c:v>2.981574999999999</c:v>
                </c:pt>
                <c:pt idx="29">
                  <c:v>2.991662499999999</c:v>
                </c:pt>
                <c:pt idx="30">
                  <c:v>3.001749999999999</c:v>
                </c:pt>
                <c:pt idx="31">
                  <c:v>3.0118374999999986</c:v>
                </c:pt>
                <c:pt idx="32">
                  <c:v>3.0219249999999986</c:v>
                </c:pt>
                <c:pt idx="33">
                  <c:v>3.0320124999999987</c:v>
                </c:pt>
                <c:pt idx="34">
                  <c:v>3.0420999999999987</c:v>
                </c:pt>
                <c:pt idx="35">
                  <c:v>3.0521874999999996</c:v>
                </c:pt>
                <c:pt idx="36">
                  <c:v>3.0622749999999987</c:v>
                </c:pt>
                <c:pt idx="37">
                  <c:v>3.0723624999999988</c:v>
                </c:pt>
                <c:pt idx="38">
                  <c:v>3.0824499999999988</c:v>
                </c:pt>
                <c:pt idx="39">
                  <c:v>3.0925374999999997</c:v>
                </c:pt>
                <c:pt idx="40">
                  <c:v>3.1026249999999989</c:v>
                </c:pt>
                <c:pt idx="41">
                  <c:v>3.1127124999999989</c:v>
                </c:pt>
                <c:pt idx="42">
                  <c:v>3.1227999999999989</c:v>
                </c:pt>
                <c:pt idx="43">
                  <c:v>3.1328874999999998</c:v>
                </c:pt>
                <c:pt idx="44">
                  <c:v>3.142974999999999</c:v>
                </c:pt>
                <c:pt idx="45">
                  <c:v>3.153062499999999</c:v>
                </c:pt>
                <c:pt idx="46">
                  <c:v>3.163149999999999</c:v>
                </c:pt>
                <c:pt idx="47">
                  <c:v>3.173237499999999</c:v>
                </c:pt>
                <c:pt idx="48">
                  <c:v>3.1833249999999991</c:v>
                </c:pt>
                <c:pt idx="49">
                  <c:v>3.1934124999999987</c:v>
                </c:pt>
                <c:pt idx="50">
                  <c:v>3.2034999999999987</c:v>
                </c:pt>
                <c:pt idx="51">
                  <c:v>3.2135874999999987</c:v>
                </c:pt>
                <c:pt idx="52">
                  <c:v>3.2236749999999987</c:v>
                </c:pt>
                <c:pt idx="53">
                  <c:v>3.2337624999999988</c:v>
                </c:pt>
                <c:pt idx="54">
                  <c:v>3.2438499999999988</c:v>
                </c:pt>
                <c:pt idx="55">
                  <c:v>3.2539374999999988</c:v>
                </c:pt>
                <c:pt idx="56">
                  <c:v>3.2640249999999988</c:v>
                </c:pt>
                <c:pt idx="57">
                  <c:v>3.2741124999999989</c:v>
                </c:pt>
                <c:pt idx="58">
                  <c:v>3.2841999999999989</c:v>
                </c:pt>
                <c:pt idx="59">
                  <c:v>3.2942874999999989</c:v>
                </c:pt>
                <c:pt idx="60">
                  <c:v>3.3043749999999998</c:v>
                </c:pt>
                <c:pt idx="61">
                  <c:v>3.314462499999999</c:v>
                </c:pt>
                <c:pt idx="62">
                  <c:v>3.3245499999999986</c:v>
                </c:pt>
                <c:pt idx="63">
                  <c:v>3.3346374999999986</c:v>
                </c:pt>
                <c:pt idx="64">
                  <c:v>3.3447249999999986</c:v>
                </c:pt>
                <c:pt idx="65">
                  <c:v>3.3548124999999986</c:v>
                </c:pt>
                <c:pt idx="66">
                  <c:v>3.3648999999999987</c:v>
                </c:pt>
                <c:pt idx="67">
                  <c:v>3.3749874999999987</c:v>
                </c:pt>
                <c:pt idx="68">
                  <c:v>3.3850749999999996</c:v>
                </c:pt>
                <c:pt idx="69">
                  <c:v>3.3951624999999988</c:v>
                </c:pt>
                <c:pt idx="70">
                  <c:v>3.4052499999999988</c:v>
                </c:pt>
                <c:pt idx="71">
                  <c:v>3.4153374999999988</c:v>
                </c:pt>
                <c:pt idx="72">
                  <c:v>3.4254249999999988</c:v>
                </c:pt>
                <c:pt idx="73">
                  <c:v>3.4355124999999989</c:v>
                </c:pt>
                <c:pt idx="74">
                  <c:v>3.4455999999999989</c:v>
                </c:pt>
                <c:pt idx="75">
                  <c:v>3.4556874999999989</c:v>
                </c:pt>
                <c:pt idx="76">
                  <c:v>3.4657749999999998</c:v>
                </c:pt>
                <c:pt idx="77">
                  <c:v>3.475862499999999</c:v>
                </c:pt>
                <c:pt idx="78">
                  <c:v>3.485949999999999</c:v>
                </c:pt>
                <c:pt idx="79">
                  <c:v>3.496037499999999</c:v>
                </c:pt>
                <c:pt idx="80">
                  <c:v>3.506124999999999</c:v>
                </c:pt>
                <c:pt idx="81">
                  <c:v>3.5162124999999991</c:v>
                </c:pt>
                <c:pt idx="82">
                  <c:v>3.5262999999999987</c:v>
                </c:pt>
                <c:pt idx="83">
                  <c:v>3.5363874999999987</c:v>
                </c:pt>
                <c:pt idx="84">
                  <c:v>3.5464749999999987</c:v>
                </c:pt>
                <c:pt idx="85">
                  <c:v>3.5565624999999987</c:v>
                </c:pt>
                <c:pt idx="86">
                  <c:v>3.5666499999999988</c:v>
                </c:pt>
                <c:pt idx="87">
                  <c:v>3.5767374999999988</c:v>
                </c:pt>
                <c:pt idx="88">
                  <c:v>3.5868249999999988</c:v>
                </c:pt>
                <c:pt idx="89">
                  <c:v>3.5969124999999988</c:v>
                </c:pt>
                <c:pt idx="90">
                  <c:v>3.6069999999999989</c:v>
                </c:pt>
                <c:pt idx="91">
                  <c:v>3.62</c:v>
                </c:pt>
                <c:pt idx="92">
                  <c:v>3.8</c:v>
                </c:pt>
                <c:pt idx="93">
                  <c:v>4.08</c:v>
                </c:pt>
                <c:pt idx="94">
                  <c:v>4.3599999999999994</c:v>
                </c:pt>
                <c:pt idx="95">
                  <c:v>4.6399999999999997</c:v>
                </c:pt>
                <c:pt idx="96">
                  <c:v>4.92</c:v>
                </c:pt>
                <c:pt idx="97">
                  <c:v>5.1999999999999993</c:v>
                </c:pt>
                <c:pt idx="98">
                  <c:v>5.4799999999999995</c:v>
                </c:pt>
                <c:pt idx="99">
                  <c:v>5.76</c:v>
                </c:pt>
                <c:pt idx="100">
                  <c:v>6.0399999999999991</c:v>
                </c:pt>
                <c:pt idx="101">
                  <c:v>6.3199999999999994</c:v>
                </c:pt>
                <c:pt idx="102">
                  <c:v>6.6</c:v>
                </c:pt>
                <c:pt idx="103">
                  <c:v>6.6100874999999997</c:v>
                </c:pt>
                <c:pt idx="104">
                  <c:v>6.6201749999999997</c:v>
                </c:pt>
                <c:pt idx="105">
                  <c:v>6.6302624999999997</c:v>
                </c:pt>
                <c:pt idx="106">
                  <c:v>6.6403499999999998</c:v>
                </c:pt>
                <c:pt idx="107">
                  <c:v>6.6504374999999989</c:v>
                </c:pt>
                <c:pt idx="108">
                  <c:v>6.6605249999999998</c:v>
                </c:pt>
                <c:pt idx="109">
                  <c:v>6.6706124999999989</c:v>
                </c:pt>
                <c:pt idx="110">
                  <c:v>6.6806999999999999</c:v>
                </c:pt>
                <c:pt idx="111">
                  <c:v>6.690787499999999</c:v>
                </c:pt>
                <c:pt idx="112">
                  <c:v>6.7008749999999981</c:v>
                </c:pt>
                <c:pt idx="113">
                  <c:v>6.7109624999999991</c:v>
                </c:pt>
                <c:pt idx="114">
                  <c:v>6.7210499999999982</c:v>
                </c:pt>
                <c:pt idx="115">
                  <c:v>6.7311374999999991</c:v>
                </c:pt>
                <c:pt idx="116">
                  <c:v>6.7412249999999982</c:v>
                </c:pt>
                <c:pt idx="117">
                  <c:v>6.7513124999999992</c:v>
                </c:pt>
                <c:pt idx="118">
                  <c:v>6.7613999999999983</c:v>
                </c:pt>
                <c:pt idx="119">
                  <c:v>6.7714874999999992</c:v>
                </c:pt>
                <c:pt idx="120">
                  <c:v>6.7815749999999984</c:v>
                </c:pt>
                <c:pt idx="121">
                  <c:v>6.7916624999999993</c:v>
                </c:pt>
                <c:pt idx="122">
                  <c:v>6.8017499999999984</c:v>
                </c:pt>
                <c:pt idx="123">
                  <c:v>6.8118374999999984</c:v>
                </c:pt>
                <c:pt idx="124">
                  <c:v>6.8219249999999985</c:v>
                </c:pt>
                <c:pt idx="125">
                  <c:v>6.8320124999999985</c:v>
                </c:pt>
                <c:pt idx="126">
                  <c:v>6.8420999999999985</c:v>
                </c:pt>
                <c:pt idx="127">
                  <c:v>6.8521874999999994</c:v>
                </c:pt>
                <c:pt idx="128">
                  <c:v>6.8622749999999986</c:v>
                </c:pt>
                <c:pt idx="129">
                  <c:v>6.8723624999999986</c:v>
                </c:pt>
                <c:pt idx="130">
                  <c:v>6.8824499999999986</c:v>
                </c:pt>
                <c:pt idx="131">
                  <c:v>6.8925374999999995</c:v>
                </c:pt>
                <c:pt idx="132">
                  <c:v>6.9026249999999987</c:v>
                </c:pt>
                <c:pt idx="133">
                  <c:v>6.9127124999999987</c:v>
                </c:pt>
                <c:pt idx="134">
                  <c:v>6.9227999999999987</c:v>
                </c:pt>
                <c:pt idx="135">
                  <c:v>6.9328874999999996</c:v>
                </c:pt>
                <c:pt idx="136">
                  <c:v>6.9429749999999988</c:v>
                </c:pt>
                <c:pt idx="137">
                  <c:v>6.9530624999999988</c:v>
                </c:pt>
                <c:pt idx="138">
                  <c:v>6.9631499999999988</c:v>
                </c:pt>
                <c:pt idx="139">
                  <c:v>6.9732374999999989</c:v>
                </c:pt>
                <c:pt idx="140">
                  <c:v>6.9833249999999989</c:v>
                </c:pt>
                <c:pt idx="141">
                  <c:v>6.993412499999998</c:v>
                </c:pt>
                <c:pt idx="142">
                  <c:v>7.0034999999999989</c:v>
                </c:pt>
                <c:pt idx="143">
                  <c:v>7.0135874999999981</c:v>
                </c:pt>
                <c:pt idx="144">
                  <c:v>7.023674999999999</c:v>
                </c:pt>
                <c:pt idx="145">
                  <c:v>7.0337624999999981</c:v>
                </c:pt>
                <c:pt idx="146">
                  <c:v>7.0438499999999991</c:v>
                </c:pt>
                <c:pt idx="147">
                  <c:v>7.0539374999999982</c:v>
                </c:pt>
                <c:pt idx="148">
                  <c:v>7.0640249999999991</c:v>
                </c:pt>
                <c:pt idx="149">
                  <c:v>7.0741124999999982</c:v>
                </c:pt>
                <c:pt idx="150">
                  <c:v>7.0841999999999992</c:v>
                </c:pt>
                <c:pt idx="151">
                  <c:v>7.0942874999999983</c:v>
                </c:pt>
                <c:pt idx="152">
                  <c:v>7.1043749999999992</c:v>
                </c:pt>
                <c:pt idx="153">
                  <c:v>7.1144624999999984</c:v>
                </c:pt>
                <c:pt idx="154">
                  <c:v>7.1245499999999984</c:v>
                </c:pt>
                <c:pt idx="155">
                  <c:v>7.1346374999999984</c:v>
                </c:pt>
                <c:pt idx="156">
                  <c:v>7.1447249999999984</c:v>
                </c:pt>
                <c:pt idx="157">
                  <c:v>7.1548124999999985</c:v>
                </c:pt>
                <c:pt idx="158">
                  <c:v>7.1648999999999985</c:v>
                </c:pt>
                <c:pt idx="159">
                  <c:v>7.1749874999999985</c:v>
                </c:pt>
                <c:pt idx="160">
                  <c:v>7.1850749999999994</c:v>
                </c:pt>
                <c:pt idx="161">
                  <c:v>7.1951624999999986</c:v>
                </c:pt>
                <c:pt idx="162">
                  <c:v>7.2052499999999986</c:v>
                </c:pt>
                <c:pt idx="163">
                  <c:v>7.2153374999999986</c:v>
                </c:pt>
                <c:pt idx="164">
                  <c:v>7.2254249999999987</c:v>
                </c:pt>
                <c:pt idx="165">
                  <c:v>7.2355124999999987</c:v>
                </c:pt>
                <c:pt idx="166">
                  <c:v>7.2455999999999987</c:v>
                </c:pt>
                <c:pt idx="167">
                  <c:v>7.2556874999999987</c:v>
                </c:pt>
                <c:pt idx="168">
                  <c:v>7.2657749999999997</c:v>
                </c:pt>
                <c:pt idx="169">
                  <c:v>7.2758624999999988</c:v>
                </c:pt>
                <c:pt idx="170">
                  <c:v>7.2859499999999988</c:v>
                </c:pt>
                <c:pt idx="171">
                  <c:v>7.2960374999999988</c:v>
                </c:pt>
                <c:pt idx="172">
                  <c:v>7.3061249999999989</c:v>
                </c:pt>
                <c:pt idx="173">
                  <c:v>7.3162124999999989</c:v>
                </c:pt>
                <c:pt idx="174">
                  <c:v>7.326299999999998</c:v>
                </c:pt>
                <c:pt idx="175">
                  <c:v>7.336387499999999</c:v>
                </c:pt>
                <c:pt idx="176">
                  <c:v>7.3464749999999981</c:v>
                </c:pt>
                <c:pt idx="177">
                  <c:v>7.356562499999999</c:v>
                </c:pt>
                <c:pt idx="178">
                  <c:v>7.3666499999999981</c:v>
                </c:pt>
                <c:pt idx="179">
                  <c:v>7.3767374999999991</c:v>
                </c:pt>
                <c:pt idx="180">
                  <c:v>7.3868249999999982</c:v>
                </c:pt>
                <c:pt idx="181">
                  <c:v>7.3969124999999991</c:v>
                </c:pt>
                <c:pt idx="182">
                  <c:v>7.4069999999999983</c:v>
                </c:pt>
                <c:pt idx="183">
                  <c:v>7.42</c:v>
                </c:pt>
                <c:pt idx="184">
                  <c:v>7.6</c:v>
                </c:pt>
                <c:pt idx="185">
                  <c:v>7.88</c:v>
                </c:pt>
                <c:pt idx="186">
                  <c:v>8.16</c:v>
                </c:pt>
                <c:pt idx="187">
                  <c:v>8.44</c:v>
                </c:pt>
                <c:pt idx="188">
                  <c:v>8.7199999999999989</c:v>
                </c:pt>
                <c:pt idx="189">
                  <c:v>9</c:v>
                </c:pt>
                <c:pt idx="190">
                  <c:v>9.2799999999999994</c:v>
                </c:pt>
                <c:pt idx="191">
                  <c:v>9.5599999999999987</c:v>
                </c:pt>
                <c:pt idx="192">
                  <c:v>9.84</c:v>
                </c:pt>
                <c:pt idx="193">
                  <c:v>10.119999999999999</c:v>
                </c:pt>
                <c:pt idx="194">
                  <c:v>10.399999999999999</c:v>
                </c:pt>
                <c:pt idx="195">
                  <c:v>10.410087499999999</c:v>
                </c:pt>
                <c:pt idx="196">
                  <c:v>10.420175</c:v>
                </c:pt>
                <c:pt idx="197">
                  <c:v>10.4302625</c:v>
                </c:pt>
                <c:pt idx="198">
                  <c:v>10.440349999999999</c:v>
                </c:pt>
                <c:pt idx="199">
                  <c:v>10.4504375</c:v>
                </c:pt>
                <c:pt idx="200">
                  <c:v>10.460525000000001</c:v>
                </c:pt>
                <c:pt idx="201">
                  <c:v>10.470612499999998</c:v>
                </c:pt>
                <c:pt idx="202">
                  <c:v>10.480699999999999</c:v>
                </c:pt>
                <c:pt idx="203">
                  <c:v>10.4907875</c:v>
                </c:pt>
                <c:pt idx="204">
                  <c:v>10.500874999999997</c:v>
                </c:pt>
                <c:pt idx="205">
                  <c:v>10.510962499999998</c:v>
                </c:pt>
                <c:pt idx="206">
                  <c:v>10.521049999999999</c:v>
                </c:pt>
                <c:pt idx="207">
                  <c:v>10.5311375</c:v>
                </c:pt>
                <c:pt idx="208">
                  <c:v>10.541224999999997</c:v>
                </c:pt>
                <c:pt idx="209">
                  <c:v>10.551312499999998</c:v>
                </c:pt>
                <c:pt idx="210">
                  <c:v>10.561399999999999</c:v>
                </c:pt>
                <c:pt idx="211">
                  <c:v>10.5714875</c:v>
                </c:pt>
                <c:pt idx="212">
                  <c:v>10.581574999999997</c:v>
                </c:pt>
                <c:pt idx="213">
                  <c:v>10.591662499999998</c:v>
                </c:pt>
                <c:pt idx="214">
                  <c:v>10.601749999999999</c:v>
                </c:pt>
                <c:pt idx="215">
                  <c:v>10.611837499999998</c:v>
                </c:pt>
                <c:pt idx="216">
                  <c:v>10.621924999999997</c:v>
                </c:pt>
                <c:pt idx="217">
                  <c:v>10.632012499999998</c:v>
                </c:pt>
                <c:pt idx="218">
                  <c:v>10.642099999999999</c:v>
                </c:pt>
                <c:pt idx="219">
                  <c:v>10.6521875</c:v>
                </c:pt>
                <c:pt idx="220">
                  <c:v>10.662274999999998</c:v>
                </c:pt>
                <c:pt idx="221">
                  <c:v>10.672362499999998</c:v>
                </c:pt>
                <c:pt idx="222">
                  <c:v>10.682449999999999</c:v>
                </c:pt>
                <c:pt idx="223">
                  <c:v>10.6925375</c:v>
                </c:pt>
                <c:pt idx="224">
                  <c:v>10.702624999999998</c:v>
                </c:pt>
                <c:pt idx="225">
                  <c:v>10.712712499999999</c:v>
                </c:pt>
                <c:pt idx="226">
                  <c:v>10.722799999999999</c:v>
                </c:pt>
                <c:pt idx="227">
                  <c:v>10.7328875</c:v>
                </c:pt>
                <c:pt idx="228">
                  <c:v>10.742974999999998</c:v>
                </c:pt>
                <c:pt idx="229">
                  <c:v>10.753062499999999</c:v>
                </c:pt>
                <c:pt idx="230">
                  <c:v>10.76315</c:v>
                </c:pt>
                <c:pt idx="231">
                  <c:v>10.773237499999999</c:v>
                </c:pt>
                <c:pt idx="232">
                  <c:v>10.783324999999998</c:v>
                </c:pt>
                <c:pt idx="233">
                  <c:v>10.793412499999999</c:v>
                </c:pt>
                <c:pt idx="234">
                  <c:v>10.8035</c:v>
                </c:pt>
                <c:pt idx="235">
                  <c:v>10.813587499999997</c:v>
                </c:pt>
                <c:pt idx="236">
                  <c:v>10.823674999999998</c:v>
                </c:pt>
                <c:pt idx="237">
                  <c:v>10.833762499999999</c:v>
                </c:pt>
                <c:pt idx="238">
                  <c:v>10.84385</c:v>
                </c:pt>
                <c:pt idx="239">
                  <c:v>10.853937499999997</c:v>
                </c:pt>
                <c:pt idx="240">
                  <c:v>10.864024999999998</c:v>
                </c:pt>
                <c:pt idx="241">
                  <c:v>10.874112499999999</c:v>
                </c:pt>
                <c:pt idx="242">
                  <c:v>10.8842</c:v>
                </c:pt>
                <c:pt idx="243">
                  <c:v>10.894287499999997</c:v>
                </c:pt>
                <c:pt idx="244">
                  <c:v>10.904374999999998</c:v>
                </c:pt>
                <c:pt idx="245">
                  <c:v>10.914462499999999</c:v>
                </c:pt>
                <c:pt idx="246">
                  <c:v>10.924549999999998</c:v>
                </c:pt>
                <c:pt idx="247">
                  <c:v>10.934637499999997</c:v>
                </c:pt>
                <c:pt idx="248">
                  <c:v>10.944724999999998</c:v>
                </c:pt>
                <c:pt idx="249">
                  <c:v>10.954812499999999</c:v>
                </c:pt>
                <c:pt idx="250">
                  <c:v>10.964899999999998</c:v>
                </c:pt>
                <c:pt idx="251">
                  <c:v>10.974987499999997</c:v>
                </c:pt>
                <c:pt idx="252">
                  <c:v>10.985074999999998</c:v>
                </c:pt>
                <c:pt idx="253">
                  <c:v>10.995162499999999</c:v>
                </c:pt>
                <c:pt idx="254">
                  <c:v>11.005249999999998</c:v>
                </c:pt>
                <c:pt idx="255">
                  <c:v>11.015337499999998</c:v>
                </c:pt>
                <c:pt idx="256">
                  <c:v>11.025424999999998</c:v>
                </c:pt>
                <c:pt idx="257">
                  <c:v>11.035512499999999</c:v>
                </c:pt>
                <c:pt idx="258">
                  <c:v>11.045599999999999</c:v>
                </c:pt>
                <c:pt idx="259">
                  <c:v>11.055687499999998</c:v>
                </c:pt>
                <c:pt idx="260">
                  <c:v>11.065774999999999</c:v>
                </c:pt>
                <c:pt idx="261">
                  <c:v>11.075862499999999</c:v>
                </c:pt>
                <c:pt idx="262">
                  <c:v>11.085949999999999</c:v>
                </c:pt>
                <c:pt idx="263">
                  <c:v>11.096037499999998</c:v>
                </c:pt>
                <c:pt idx="264">
                  <c:v>11.106124999999999</c:v>
                </c:pt>
                <c:pt idx="265">
                  <c:v>11.1162125</c:v>
                </c:pt>
                <c:pt idx="266">
                  <c:v>11.126299999999997</c:v>
                </c:pt>
                <c:pt idx="267">
                  <c:v>11.136387499999998</c:v>
                </c:pt>
                <c:pt idx="268">
                  <c:v>11.146474999999999</c:v>
                </c:pt>
                <c:pt idx="269">
                  <c:v>11.1565625</c:v>
                </c:pt>
                <c:pt idx="270">
                  <c:v>11.166649999999997</c:v>
                </c:pt>
                <c:pt idx="271">
                  <c:v>11.176737499999998</c:v>
                </c:pt>
                <c:pt idx="272">
                  <c:v>11.186824999999999</c:v>
                </c:pt>
                <c:pt idx="273">
                  <c:v>11.1969125</c:v>
                </c:pt>
                <c:pt idx="274">
                  <c:v>11.206999999999997</c:v>
                </c:pt>
                <c:pt idx="275">
                  <c:v>11.219999999999999</c:v>
                </c:pt>
                <c:pt idx="276">
                  <c:v>11.399999999999999</c:v>
                </c:pt>
                <c:pt idx="277">
                  <c:v>11.68</c:v>
                </c:pt>
                <c:pt idx="278">
                  <c:v>11.96</c:v>
                </c:pt>
                <c:pt idx="279">
                  <c:v>12.239999999999998</c:v>
                </c:pt>
                <c:pt idx="280">
                  <c:v>12.52</c:v>
                </c:pt>
                <c:pt idx="281">
                  <c:v>12.8</c:v>
                </c:pt>
                <c:pt idx="282">
                  <c:v>13.079999999999998</c:v>
                </c:pt>
                <c:pt idx="283">
                  <c:v>13.36</c:v>
                </c:pt>
                <c:pt idx="284">
                  <c:v>13.64</c:v>
                </c:pt>
                <c:pt idx="285">
                  <c:v>13.919999999999998</c:v>
                </c:pt>
                <c:pt idx="286">
                  <c:v>14.2</c:v>
                </c:pt>
                <c:pt idx="287">
                  <c:v>14.2100875</c:v>
                </c:pt>
                <c:pt idx="288">
                  <c:v>14.220175000000001</c:v>
                </c:pt>
                <c:pt idx="289">
                  <c:v>14.230262499999998</c:v>
                </c:pt>
                <c:pt idx="290">
                  <c:v>14.240349999999999</c:v>
                </c:pt>
                <c:pt idx="291">
                  <c:v>14.2504375</c:v>
                </c:pt>
                <c:pt idx="292">
                  <c:v>14.260525000000001</c:v>
                </c:pt>
                <c:pt idx="293">
                  <c:v>14.270612499999999</c:v>
                </c:pt>
                <c:pt idx="294">
                  <c:v>14.2807</c:v>
                </c:pt>
                <c:pt idx="295">
                  <c:v>14.2907875</c:v>
                </c:pt>
                <c:pt idx="296">
                  <c:v>14.300874999999998</c:v>
                </c:pt>
                <c:pt idx="297">
                  <c:v>14.310962499999999</c:v>
                </c:pt>
                <c:pt idx="298">
                  <c:v>14.32105</c:v>
                </c:pt>
                <c:pt idx="299">
                  <c:v>14.331137500000001</c:v>
                </c:pt>
                <c:pt idx="300">
                  <c:v>14.341224999999998</c:v>
                </c:pt>
                <c:pt idx="301">
                  <c:v>14.351312499999999</c:v>
                </c:pt>
                <c:pt idx="302">
                  <c:v>14.3614</c:v>
                </c:pt>
                <c:pt idx="303">
                  <c:v>14.371487500000001</c:v>
                </c:pt>
                <c:pt idx="304">
                  <c:v>14.381574999999998</c:v>
                </c:pt>
                <c:pt idx="305">
                  <c:v>14.391662499999999</c:v>
                </c:pt>
                <c:pt idx="306">
                  <c:v>14.40175</c:v>
                </c:pt>
                <c:pt idx="307">
                  <c:v>14.411837499999997</c:v>
                </c:pt>
                <c:pt idx="308">
                  <c:v>14.421924999999998</c:v>
                </c:pt>
                <c:pt idx="309">
                  <c:v>14.432012499999999</c:v>
                </c:pt>
                <c:pt idx="310">
                  <c:v>14.4421</c:v>
                </c:pt>
                <c:pt idx="311">
                  <c:v>14.452187500000001</c:v>
                </c:pt>
                <c:pt idx="312">
                  <c:v>14.462274999999998</c:v>
                </c:pt>
                <c:pt idx="313">
                  <c:v>14.472362499999999</c:v>
                </c:pt>
                <c:pt idx="314">
                  <c:v>14.48245</c:v>
                </c:pt>
                <c:pt idx="315">
                  <c:v>14.492537500000001</c:v>
                </c:pt>
                <c:pt idx="316">
                  <c:v>14.502624999999998</c:v>
                </c:pt>
                <c:pt idx="317">
                  <c:v>14.512712499999999</c:v>
                </c:pt>
                <c:pt idx="318">
                  <c:v>14.5228</c:v>
                </c:pt>
                <c:pt idx="319">
                  <c:v>14.532887500000001</c:v>
                </c:pt>
                <c:pt idx="320">
                  <c:v>14.542974999999998</c:v>
                </c:pt>
                <c:pt idx="321">
                  <c:v>14.553062499999999</c:v>
                </c:pt>
                <c:pt idx="322">
                  <c:v>14.56315</c:v>
                </c:pt>
                <c:pt idx="323">
                  <c:v>14.573237499999998</c:v>
                </c:pt>
                <c:pt idx="324">
                  <c:v>14.583324999999999</c:v>
                </c:pt>
                <c:pt idx="325">
                  <c:v>14.593412499999999</c:v>
                </c:pt>
                <c:pt idx="326">
                  <c:v>14.6035</c:v>
                </c:pt>
                <c:pt idx="327">
                  <c:v>14.613587499999998</c:v>
                </c:pt>
                <c:pt idx="328">
                  <c:v>14.623674999999999</c:v>
                </c:pt>
                <c:pt idx="329">
                  <c:v>14.6337625</c:v>
                </c:pt>
                <c:pt idx="330">
                  <c:v>14.64385</c:v>
                </c:pt>
                <c:pt idx="331">
                  <c:v>14.653937499999998</c:v>
                </c:pt>
                <c:pt idx="332">
                  <c:v>14.664024999999999</c:v>
                </c:pt>
                <c:pt idx="333">
                  <c:v>14.6741125</c:v>
                </c:pt>
                <c:pt idx="334">
                  <c:v>14.684200000000001</c:v>
                </c:pt>
                <c:pt idx="335">
                  <c:v>14.694287499999998</c:v>
                </c:pt>
                <c:pt idx="336">
                  <c:v>14.704374999999999</c:v>
                </c:pt>
                <c:pt idx="337">
                  <c:v>14.7144625</c:v>
                </c:pt>
                <c:pt idx="338">
                  <c:v>14.724549999999997</c:v>
                </c:pt>
                <c:pt idx="339">
                  <c:v>14.734637499999998</c:v>
                </c:pt>
                <c:pt idx="340">
                  <c:v>14.744724999999999</c:v>
                </c:pt>
                <c:pt idx="341">
                  <c:v>14.7548125</c:v>
                </c:pt>
                <c:pt idx="342">
                  <c:v>14.764899999999997</c:v>
                </c:pt>
                <c:pt idx="343">
                  <c:v>14.774987499999998</c:v>
                </c:pt>
                <c:pt idx="344">
                  <c:v>14.785074999999999</c:v>
                </c:pt>
                <c:pt idx="345">
                  <c:v>14.7951625</c:v>
                </c:pt>
                <c:pt idx="346">
                  <c:v>14.805249999999997</c:v>
                </c:pt>
                <c:pt idx="347">
                  <c:v>14.815337499999998</c:v>
                </c:pt>
                <c:pt idx="348">
                  <c:v>14.825424999999999</c:v>
                </c:pt>
                <c:pt idx="349">
                  <c:v>14.8355125</c:v>
                </c:pt>
                <c:pt idx="350">
                  <c:v>14.845599999999997</c:v>
                </c:pt>
                <c:pt idx="351">
                  <c:v>14.855687499999998</c:v>
                </c:pt>
                <c:pt idx="352">
                  <c:v>14.865774999999999</c:v>
                </c:pt>
                <c:pt idx="353">
                  <c:v>14.8758625</c:v>
                </c:pt>
                <c:pt idx="354">
                  <c:v>14.885949999999998</c:v>
                </c:pt>
                <c:pt idx="355">
                  <c:v>14.896037499999998</c:v>
                </c:pt>
                <c:pt idx="356">
                  <c:v>14.906124999999999</c:v>
                </c:pt>
                <c:pt idx="357">
                  <c:v>14.9162125</c:v>
                </c:pt>
                <c:pt idx="358">
                  <c:v>14.926299999999998</c:v>
                </c:pt>
                <c:pt idx="359">
                  <c:v>14.936387499999999</c:v>
                </c:pt>
                <c:pt idx="360">
                  <c:v>14.946475</c:v>
                </c:pt>
                <c:pt idx="361">
                  <c:v>14.9565625</c:v>
                </c:pt>
                <c:pt idx="362">
                  <c:v>14.966649999999998</c:v>
                </c:pt>
                <c:pt idx="363">
                  <c:v>14.976737499999999</c:v>
                </c:pt>
                <c:pt idx="364">
                  <c:v>14.986825</c:v>
                </c:pt>
                <c:pt idx="365">
                  <c:v>14.996912500000001</c:v>
                </c:pt>
                <c:pt idx="366">
                  <c:v>15.006999999999998</c:v>
                </c:pt>
                <c:pt idx="367">
                  <c:v>15.02</c:v>
                </c:pt>
                <c:pt idx="368">
                  <c:v>15.2</c:v>
                </c:pt>
                <c:pt idx="369">
                  <c:v>15.48</c:v>
                </c:pt>
                <c:pt idx="370">
                  <c:v>15.760000000000002</c:v>
                </c:pt>
                <c:pt idx="371">
                  <c:v>16.04</c:v>
                </c:pt>
                <c:pt idx="372">
                  <c:v>16.32</c:v>
                </c:pt>
                <c:pt idx="373">
                  <c:v>16.600000000000001</c:v>
                </c:pt>
                <c:pt idx="374">
                  <c:v>16.88</c:v>
                </c:pt>
                <c:pt idx="375">
                  <c:v>17.16</c:v>
                </c:pt>
                <c:pt idx="376">
                  <c:v>17.440000000000001</c:v>
                </c:pt>
                <c:pt idx="377">
                  <c:v>17.72</c:v>
                </c:pt>
                <c:pt idx="378">
                  <c:v>18</c:v>
                </c:pt>
                <c:pt idx="379">
                  <c:v>18.010087500000001</c:v>
                </c:pt>
                <c:pt idx="380">
                  <c:v>18.020175000000002</c:v>
                </c:pt>
                <c:pt idx="381">
                  <c:v>18.030262499999999</c:v>
                </c:pt>
                <c:pt idx="382">
                  <c:v>18.04035</c:v>
                </c:pt>
                <c:pt idx="383">
                  <c:v>18.050437500000001</c:v>
                </c:pt>
                <c:pt idx="384">
                  <c:v>18.060525000000002</c:v>
                </c:pt>
                <c:pt idx="385">
                  <c:v>18.070612499999999</c:v>
                </c:pt>
                <c:pt idx="386">
                  <c:v>18.0807</c:v>
                </c:pt>
                <c:pt idx="387">
                  <c:v>18.090787500000001</c:v>
                </c:pt>
                <c:pt idx="388">
                  <c:v>18.100874999999998</c:v>
                </c:pt>
                <c:pt idx="389">
                  <c:v>18.110962499999999</c:v>
                </c:pt>
                <c:pt idx="390">
                  <c:v>18.12105</c:v>
                </c:pt>
                <c:pt idx="391">
                  <c:v>18.131137500000001</c:v>
                </c:pt>
                <c:pt idx="392">
                  <c:v>18.141224999999999</c:v>
                </c:pt>
                <c:pt idx="393">
                  <c:v>18.1513125</c:v>
                </c:pt>
                <c:pt idx="394">
                  <c:v>18.1614</c:v>
                </c:pt>
                <c:pt idx="395">
                  <c:v>18.171487500000001</c:v>
                </c:pt>
                <c:pt idx="396">
                  <c:v>18.181574999999999</c:v>
                </c:pt>
                <c:pt idx="397">
                  <c:v>18.1916625</c:v>
                </c:pt>
                <c:pt idx="398">
                  <c:v>18.201750000000001</c:v>
                </c:pt>
                <c:pt idx="399">
                  <c:v>18.211837499999998</c:v>
                </c:pt>
                <c:pt idx="400">
                  <c:v>18.221924999999999</c:v>
                </c:pt>
                <c:pt idx="401">
                  <c:v>18.2320125</c:v>
                </c:pt>
                <c:pt idx="402">
                  <c:v>18.242100000000001</c:v>
                </c:pt>
                <c:pt idx="403">
                  <c:v>18.252187500000002</c:v>
                </c:pt>
                <c:pt idx="404">
                  <c:v>18.262274999999999</c:v>
                </c:pt>
                <c:pt idx="405">
                  <c:v>18.2723625</c:v>
                </c:pt>
                <c:pt idx="406">
                  <c:v>18.282450000000001</c:v>
                </c:pt>
                <c:pt idx="407">
                  <c:v>18.292537500000002</c:v>
                </c:pt>
                <c:pt idx="408">
                  <c:v>18.302624999999999</c:v>
                </c:pt>
                <c:pt idx="409">
                  <c:v>18.3127125</c:v>
                </c:pt>
                <c:pt idx="410">
                  <c:v>18.322800000000001</c:v>
                </c:pt>
                <c:pt idx="411">
                  <c:v>18.332887500000002</c:v>
                </c:pt>
                <c:pt idx="412">
                  <c:v>18.342974999999999</c:v>
                </c:pt>
                <c:pt idx="413">
                  <c:v>18.3530625</c:v>
                </c:pt>
                <c:pt idx="414">
                  <c:v>18.363150000000001</c:v>
                </c:pt>
                <c:pt idx="415">
                  <c:v>18.373237499999998</c:v>
                </c:pt>
                <c:pt idx="416">
                  <c:v>18.383324999999999</c:v>
                </c:pt>
                <c:pt idx="417">
                  <c:v>18.3934125</c:v>
                </c:pt>
                <c:pt idx="418">
                  <c:v>18.403500000000001</c:v>
                </c:pt>
                <c:pt idx="419">
                  <c:v>18.413587499999998</c:v>
                </c:pt>
                <c:pt idx="420">
                  <c:v>18.423674999999999</c:v>
                </c:pt>
                <c:pt idx="421">
                  <c:v>18.4337625</c:v>
                </c:pt>
                <c:pt idx="422">
                  <c:v>18.443850000000001</c:v>
                </c:pt>
                <c:pt idx="423">
                  <c:v>18.453937499999999</c:v>
                </c:pt>
                <c:pt idx="424">
                  <c:v>18.464024999999999</c:v>
                </c:pt>
                <c:pt idx="425">
                  <c:v>18.4741125</c:v>
                </c:pt>
                <c:pt idx="426">
                  <c:v>18.484200000000001</c:v>
                </c:pt>
                <c:pt idx="427">
                  <c:v>18.494287499999999</c:v>
                </c:pt>
                <c:pt idx="428">
                  <c:v>18.504375</c:v>
                </c:pt>
                <c:pt idx="429">
                  <c:v>18.5144625</c:v>
                </c:pt>
                <c:pt idx="430">
                  <c:v>18.524549999999998</c:v>
                </c:pt>
                <c:pt idx="431">
                  <c:v>18.534637499999999</c:v>
                </c:pt>
                <c:pt idx="432">
                  <c:v>18.544725</c:v>
                </c:pt>
                <c:pt idx="433">
                  <c:v>18.554812500000001</c:v>
                </c:pt>
                <c:pt idx="434">
                  <c:v>18.564899999999998</c:v>
                </c:pt>
                <c:pt idx="435">
                  <c:v>18.574987499999999</c:v>
                </c:pt>
                <c:pt idx="436">
                  <c:v>18.585075</c:v>
                </c:pt>
                <c:pt idx="437">
                  <c:v>18.595162500000001</c:v>
                </c:pt>
                <c:pt idx="438">
                  <c:v>18.605249999999998</c:v>
                </c:pt>
                <c:pt idx="439">
                  <c:v>18.615337499999999</c:v>
                </c:pt>
                <c:pt idx="440">
                  <c:v>18.625425</c:v>
                </c:pt>
                <c:pt idx="441">
                  <c:v>18.635512500000001</c:v>
                </c:pt>
                <c:pt idx="442">
                  <c:v>18.645599999999998</c:v>
                </c:pt>
                <c:pt idx="443">
                  <c:v>18.655687499999999</c:v>
                </c:pt>
                <c:pt idx="444">
                  <c:v>18.665775</c:v>
                </c:pt>
                <c:pt idx="445">
                  <c:v>18.675862500000001</c:v>
                </c:pt>
                <c:pt idx="446">
                  <c:v>18.685949999999998</c:v>
                </c:pt>
                <c:pt idx="447">
                  <c:v>18.696037499999999</c:v>
                </c:pt>
                <c:pt idx="448">
                  <c:v>18.706125</c:v>
                </c:pt>
                <c:pt idx="449">
                  <c:v>18.716212500000001</c:v>
                </c:pt>
                <c:pt idx="450">
                  <c:v>18.726299999999998</c:v>
                </c:pt>
                <c:pt idx="451">
                  <c:v>18.736387499999999</c:v>
                </c:pt>
                <c:pt idx="452">
                  <c:v>18.746475</c:v>
                </c:pt>
                <c:pt idx="453">
                  <c:v>18.756562500000001</c:v>
                </c:pt>
                <c:pt idx="454">
                  <c:v>18.766649999999998</c:v>
                </c:pt>
                <c:pt idx="455">
                  <c:v>18.776737499999999</c:v>
                </c:pt>
                <c:pt idx="456">
                  <c:v>18.786825</c:v>
                </c:pt>
                <c:pt idx="457">
                  <c:v>18.796912500000001</c:v>
                </c:pt>
                <c:pt idx="458">
                  <c:v>18.806999999999999</c:v>
                </c:pt>
                <c:pt idx="459">
                  <c:v>18.82</c:v>
                </c:pt>
                <c:pt idx="460">
                  <c:v>19</c:v>
                </c:pt>
                <c:pt idx="461">
                  <c:v>19.28</c:v>
                </c:pt>
                <c:pt idx="462">
                  <c:v>19.560000000000002</c:v>
                </c:pt>
                <c:pt idx="463">
                  <c:v>19.84</c:v>
                </c:pt>
                <c:pt idx="464">
                  <c:v>20.12</c:v>
                </c:pt>
                <c:pt idx="465">
                  <c:v>20.400000000000002</c:v>
                </c:pt>
                <c:pt idx="466">
                  <c:v>20.68</c:v>
                </c:pt>
                <c:pt idx="467">
                  <c:v>20.96</c:v>
                </c:pt>
                <c:pt idx="468">
                  <c:v>21.240000000000002</c:v>
                </c:pt>
                <c:pt idx="469">
                  <c:v>21.52</c:v>
                </c:pt>
                <c:pt idx="470">
                  <c:v>21.8</c:v>
                </c:pt>
                <c:pt idx="471">
                  <c:v>21.810087500000002</c:v>
                </c:pt>
                <c:pt idx="472">
                  <c:v>21.820175000000003</c:v>
                </c:pt>
                <c:pt idx="473">
                  <c:v>21.8302625</c:v>
                </c:pt>
                <c:pt idx="474">
                  <c:v>21.840350000000001</c:v>
                </c:pt>
                <c:pt idx="475">
                  <c:v>21.850437500000002</c:v>
                </c:pt>
                <c:pt idx="476">
                  <c:v>21.860525000000003</c:v>
                </c:pt>
                <c:pt idx="477">
                  <c:v>21.8706125</c:v>
                </c:pt>
                <c:pt idx="478">
                  <c:v>21.880700000000001</c:v>
                </c:pt>
                <c:pt idx="479">
                  <c:v>21.890787500000002</c:v>
                </c:pt>
                <c:pt idx="480">
                  <c:v>21.900874999999999</c:v>
                </c:pt>
                <c:pt idx="481">
                  <c:v>21.9109625</c:v>
                </c:pt>
                <c:pt idx="482">
                  <c:v>21.921050000000001</c:v>
                </c:pt>
                <c:pt idx="483">
                  <c:v>21.931137500000002</c:v>
                </c:pt>
                <c:pt idx="484">
                  <c:v>21.941224999999999</c:v>
                </c:pt>
                <c:pt idx="485">
                  <c:v>21.9513125</c:v>
                </c:pt>
                <c:pt idx="486">
                  <c:v>21.961400000000001</c:v>
                </c:pt>
                <c:pt idx="487">
                  <c:v>21.971487500000002</c:v>
                </c:pt>
                <c:pt idx="488">
                  <c:v>21.981574999999999</c:v>
                </c:pt>
                <c:pt idx="489">
                  <c:v>21.9916625</c:v>
                </c:pt>
                <c:pt idx="490">
                  <c:v>22.001750000000001</c:v>
                </c:pt>
                <c:pt idx="491">
                  <c:v>22.011837499999999</c:v>
                </c:pt>
                <c:pt idx="492">
                  <c:v>22.021925</c:v>
                </c:pt>
                <c:pt idx="493">
                  <c:v>22.0320125</c:v>
                </c:pt>
                <c:pt idx="494">
                  <c:v>22.042100000000001</c:v>
                </c:pt>
                <c:pt idx="495">
                  <c:v>22.052187500000002</c:v>
                </c:pt>
                <c:pt idx="496">
                  <c:v>22.062275</c:v>
                </c:pt>
                <c:pt idx="497">
                  <c:v>22.072362500000001</c:v>
                </c:pt>
                <c:pt idx="498">
                  <c:v>22.082450000000001</c:v>
                </c:pt>
                <c:pt idx="499">
                  <c:v>22.092537500000002</c:v>
                </c:pt>
                <c:pt idx="500">
                  <c:v>22.102625</c:v>
                </c:pt>
                <c:pt idx="501">
                  <c:v>22.112712500000001</c:v>
                </c:pt>
                <c:pt idx="502">
                  <c:v>22.122800000000002</c:v>
                </c:pt>
                <c:pt idx="503">
                  <c:v>22.132887500000002</c:v>
                </c:pt>
                <c:pt idx="504">
                  <c:v>22.142975</c:v>
                </c:pt>
                <c:pt idx="505">
                  <c:v>22.153062500000001</c:v>
                </c:pt>
                <c:pt idx="506">
                  <c:v>22.163150000000002</c:v>
                </c:pt>
                <c:pt idx="507">
                  <c:v>22.173237499999999</c:v>
                </c:pt>
                <c:pt idx="508">
                  <c:v>22.183325</c:v>
                </c:pt>
                <c:pt idx="509">
                  <c:v>22.193412500000001</c:v>
                </c:pt>
                <c:pt idx="510">
                  <c:v>22.203500000000002</c:v>
                </c:pt>
                <c:pt idx="511">
                  <c:v>22.213587499999999</c:v>
                </c:pt>
                <c:pt idx="512">
                  <c:v>22.223675</c:v>
                </c:pt>
                <c:pt idx="513">
                  <c:v>22.233762500000001</c:v>
                </c:pt>
                <c:pt idx="514">
                  <c:v>22.243850000000002</c:v>
                </c:pt>
                <c:pt idx="515">
                  <c:v>22.253937499999999</c:v>
                </c:pt>
                <c:pt idx="516">
                  <c:v>22.264025</c:v>
                </c:pt>
                <c:pt idx="517">
                  <c:v>22.274112500000001</c:v>
                </c:pt>
                <c:pt idx="518">
                  <c:v>22.284200000000002</c:v>
                </c:pt>
                <c:pt idx="519">
                  <c:v>22.294287499999999</c:v>
                </c:pt>
                <c:pt idx="520">
                  <c:v>22.304375</c:v>
                </c:pt>
                <c:pt idx="521">
                  <c:v>22.314462500000001</c:v>
                </c:pt>
                <c:pt idx="522">
                  <c:v>22.324549999999999</c:v>
                </c:pt>
                <c:pt idx="523">
                  <c:v>22.334637499999999</c:v>
                </c:pt>
                <c:pt idx="524">
                  <c:v>22.344725</c:v>
                </c:pt>
                <c:pt idx="525">
                  <c:v>22.354812500000001</c:v>
                </c:pt>
                <c:pt idx="526">
                  <c:v>22.364899999999999</c:v>
                </c:pt>
                <c:pt idx="527">
                  <c:v>22.3749875</c:v>
                </c:pt>
                <c:pt idx="528">
                  <c:v>22.385075000000001</c:v>
                </c:pt>
                <c:pt idx="529">
                  <c:v>22.395162500000001</c:v>
                </c:pt>
                <c:pt idx="530">
                  <c:v>22.405249999999999</c:v>
                </c:pt>
                <c:pt idx="531">
                  <c:v>22.4153375</c:v>
                </c:pt>
                <c:pt idx="532">
                  <c:v>22.425425000000001</c:v>
                </c:pt>
                <c:pt idx="533">
                  <c:v>22.435512500000002</c:v>
                </c:pt>
                <c:pt idx="534">
                  <c:v>22.445599999999999</c:v>
                </c:pt>
                <c:pt idx="535">
                  <c:v>22.4556875</c:v>
                </c:pt>
                <c:pt idx="536">
                  <c:v>22.465775000000001</c:v>
                </c:pt>
                <c:pt idx="537">
                  <c:v>22.475862500000002</c:v>
                </c:pt>
                <c:pt idx="538">
                  <c:v>22.485949999999999</c:v>
                </c:pt>
                <c:pt idx="539">
                  <c:v>22.4960375</c:v>
                </c:pt>
                <c:pt idx="540">
                  <c:v>22.506125000000001</c:v>
                </c:pt>
                <c:pt idx="541">
                  <c:v>22.516212500000002</c:v>
                </c:pt>
                <c:pt idx="542">
                  <c:v>22.526299999999999</c:v>
                </c:pt>
                <c:pt idx="543">
                  <c:v>22.5363875</c:v>
                </c:pt>
                <c:pt idx="544">
                  <c:v>22.546475000000001</c:v>
                </c:pt>
                <c:pt idx="545">
                  <c:v>22.556562500000002</c:v>
                </c:pt>
                <c:pt idx="546">
                  <c:v>22.566649999999999</c:v>
                </c:pt>
                <c:pt idx="547">
                  <c:v>22.5767375</c:v>
                </c:pt>
                <c:pt idx="548">
                  <c:v>22.586825000000001</c:v>
                </c:pt>
                <c:pt idx="549">
                  <c:v>22.596912500000002</c:v>
                </c:pt>
                <c:pt idx="550">
                  <c:v>22.606999999999999</c:v>
                </c:pt>
                <c:pt idx="551">
                  <c:v>22.62</c:v>
                </c:pt>
              </c:numCache>
            </c:numRef>
          </c:xVal>
          <c:yVal>
            <c:numRef>
              <c:f>molflow_export!$B$1:$B$552</c:f>
              <c:numCache>
                <c:formatCode>0.0000000E+00</c:formatCode>
                <c:ptCount val="552"/>
                <c:pt idx="0">
                  <c:v>0</c:v>
                </c:pt>
                <c:pt idx="1">
                  <c:v>3.5647533788291989E-8</c:v>
                </c:pt>
                <c:pt idx="2">
                  <c:v>7.1295067576583979E-8</c:v>
                </c:pt>
                <c:pt idx="3">
                  <c:v>1.0694260136487601E-7</c:v>
                </c:pt>
                <c:pt idx="4">
                  <c:v>1.4259013515316796E-7</c:v>
                </c:pt>
                <c:pt idx="5">
                  <c:v>1.7823766894146002E-7</c:v>
                </c:pt>
                <c:pt idx="6">
                  <c:v>2.1388520272975203E-7</c:v>
                </c:pt>
                <c:pt idx="7">
                  <c:v>2.4953273651804404E-7</c:v>
                </c:pt>
                <c:pt idx="8">
                  <c:v>2.8518027030633591E-7</c:v>
                </c:pt>
                <c:pt idx="9">
                  <c:v>3.20827804094628E-7</c:v>
                </c:pt>
                <c:pt idx="10">
                  <c:v>3.5647533788292004E-7</c:v>
                </c:pt>
                <c:pt idx="11">
                  <c:v>3.5926565287475768E-7</c:v>
                </c:pt>
                <c:pt idx="12">
                  <c:v>3.6763659785027059E-7</c:v>
                </c:pt>
                <c:pt idx="13">
                  <c:v>3.810899599637356E-7</c:v>
                </c:pt>
                <c:pt idx="14">
                  <c:v>3.954737398473096E-7</c:v>
                </c:pt>
                <c:pt idx="15">
                  <c:v>4.0985751973088725E-7</c:v>
                </c:pt>
                <c:pt idx="16">
                  <c:v>4.242412996144612E-7</c:v>
                </c:pt>
                <c:pt idx="17">
                  <c:v>4.386250794980389E-7</c:v>
                </c:pt>
                <c:pt idx="18">
                  <c:v>4.530088593816128E-7</c:v>
                </c:pt>
                <c:pt idx="19">
                  <c:v>4.6739263926518875E-7</c:v>
                </c:pt>
                <c:pt idx="20">
                  <c:v>4.817764191487663E-7</c:v>
                </c:pt>
                <c:pt idx="21">
                  <c:v>4.961601990323403E-7</c:v>
                </c:pt>
                <c:pt idx="22">
                  <c:v>5.10543978915918E-7</c:v>
                </c:pt>
                <c:pt idx="23">
                  <c:v>5.2492775879949391E-7</c:v>
                </c:pt>
                <c:pt idx="24">
                  <c:v>5.393115386830696E-7</c:v>
                </c:pt>
                <c:pt idx="25">
                  <c:v>5.536953185666436E-7</c:v>
                </c:pt>
                <c:pt idx="26">
                  <c:v>5.680790984502194E-7</c:v>
                </c:pt>
                <c:pt idx="27">
                  <c:v>5.8246287833379541E-7</c:v>
                </c:pt>
                <c:pt idx="28">
                  <c:v>5.968466582173711E-7</c:v>
                </c:pt>
                <c:pt idx="29">
                  <c:v>6.1123043810094679E-7</c:v>
                </c:pt>
                <c:pt idx="30">
                  <c:v>6.2561421798452291E-7</c:v>
                </c:pt>
                <c:pt idx="31">
                  <c:v>6.399979978681003E-7</c:v>
                </c:pt>
                <c:pt idx="32">
                  <c:v>6.543817777516744E-7</c:v>
                </c:pt>
                <c:pt idx="33">
                  <c:v>6.6876555763525031E-7</c:v>
                </c:pt>
                <c:pt idx="34">
                  <c:v>6.8314933751882791E-7</c:v>
                </c:pt>
                <c:pt idx="35">
                  <c:v>6.9753311740240381E-7</c:v>
                </c:pt>
                <c:pt idx="36">
                  <c:v>7.1191689728597792E-7</c:v>
                </c:pt>
                <c:pt idx="37">
                  <c:v>7.263006771695553E-7</c:v>
                </c:pt>
                <c:pt idx="38">
                  <c:v>7.406844570531311E-7</c:v>
                </c:pt>
                <c:pt idx="39">
                  <c:v>7.5506823693670531E-7</c:v>
                </c:pt>
                <c:pt idx="40">
                  <c:v>7.6945201682028281E-7</c:v>
                </c:pt>
                <c:pt idx="41">
                  <c:v>7.8383579670385691E-7</c:v>
                </c:pt>
                <c:pt idx="42">
                  <c:v>7.982195765874344E-7</c:v>
                </c:pt>
                <c:pt idx="43">
                  <c:v>8.1260335647100872E-7</c:v>
                </c:pt>
                <c:pt idx="44">
                  <c:v>8.269871363545842E-7</c:v>
                </c:pt>
                <c:pt idx="45">
                  <c:v>8.4137091623816032E-7</c:v>
                </c:pt>
                <c:pt idx="46">
                  <c:v>8.557546961217377E-7</c:v>
                </c:pt>
                <c:pt idx="47">
                  <c:v>8.701384760053135E-7</c:v>
                </c:pt>
                <c:pt idx="48">
                  <c:v>8.845222558888874E-7</c:v>
                </c:pt>
                <c:pt idx="49">
                  <c:v>8.989060357724633E-7</c:v>
                </c:pt>
                <c:pt idx="50">
                  <c:v>9.132898156560391E-7</c:v>
                </c:pt>
                <c:pt idx="51">
                  <c:v>9.27673595539615E-7</c:v>
                </c:pt>
                <c:pt idx="52">
                  <c:v>9.4165355998905614E-7</c:v>
                </c:pt>
                <c:pt idx="53">
                  <c:v>9.5427826583037938E-7</c:v>
                </c:pt>
                <c:pt idx="54">
                  <c:v>9.6550781417578377E-7</c:v>
                </c:pt>
                <c:pt idx="55">
                  <c:v>9.7534220502526985E-7</c:v>
                </c:pt>
                <c:pt idx="56">
                  <c:v>9.8378143837883635E-7</c:v>
                </c:pt>
                <c:pt idx="57">
                  <c:v>9.908255142364841E-7</c:v>
                </c:pt>
                <c:pt idx="58">
                  <c:v>9.9647443259821311E-7</c:v>
                </c:pt>
                <c:pt idx="59">
                  <c:v>1.0007281934640234E-6</c:v>
                </c:pt>
                <c:pt idx="60">
                  <c:v>1.0035867968339132E-6</c:v>
                </c:pt>
                <c:pt idx="61">
                  <c:v>1.0050502427078858E-6</c:v>
                </c:pt>
                <c:pt idx="62">
                  <c:v>1.0051185310859382E-6</c:v>
                </c:pt>
                <c:pt idx="63">
                  <c:v>1.0037916619680731E-6</c:v>
                </c:pt>
                <c:pt idx="64">
                  <c:v>1.0010696353542877E-6</c:v>
                </c:pt>
                <c:pt idx="65">
                  <c:v>9.9695245124458493E-7</c:v>
                </c:pt>
                <c:pt idx="66">
                  <c:v>9.914401096389617E-7</c:v>
                </c:pt>
                <c:pt idx="67">
                  <c:v>9.8453261053741952E-7</c:v>
                </c:pt>
                <c:pt idx="68">
                  <c:v>9.7622995393995902E-7</c:v>
                </c:pt>
                <c:pt idx="69">
                  <c:v>9.6653213984657914E-7</c:v>
                </c:pt>
                <c:pt idx="70">
                  <c:v>9.5543916825728074E-7</c:v>
                </c:pt>
                <c:pt idx="71">
                  <c:v>9.4295103917206338E-7</c:v>
                </c:pt>
                <c:pt idx="72">
                  <c:v>9.2908167312425257E-7</c:v>
                </c:pt>
                <c:pt idx="73">
                  <c:v>9.1469789324067656E-7</c:v>
                </c:pt>
                <c:pt idx="74">
                  <c:v>9.0031411335710087E-7</c:v>
                </c:pt>
                <c:pt idx="75">
                  <c:v>8.8593033347352507E-7</c:v>
                </c:pt>
                <c:pt idx="76">
                  <c:v>8.7154655358994927E-7</c:v>
                </c:pt>
                <c:pt idx="77">
                  <c:v>8.5716277370637337E-7</c:v>
                </c:pt>
                <c:pt idx="78">
                  <c:v>8.4277899382279757E-7</c:v>
                </c:pt>
                <c:pt idx="79">
                  <c:v>8.2839521393922177E-7</c:v>
                </c:pt>
                <c:pt idx="80">
                  <c:v>8.1401143405564608E-7</c:v>
                </c:pt>
                <c:pt idx="81">
                  <c:v>8.1276377037305761E-7</c:v>
                </c:pt>
                <c:pt idx="82">
                  <c:v>8.1276377037305761E-7</c:v>
                </c:pt>
                <c:pt idx="83">
                  <c:v>8.1276377037305761E-7</c:v>
                </c:pt>
                <c:pt idx="84">
                  <c:v>8.1276377037305761E-7</c:v>
                </c:pt>
                <c:pt idx="85">
                  <c:v>8.1276377037305761E-7</c:v>
                </c:pt>
                <c:pt idx="86">
                  <c:v>8.1276377037305761E-7</c:v>
                </c:pt>
                <c:pt idx="87">
                  <c:v>8.1276377037305761E-7</c:v>
                </c:pt>
                <c:pt idx="88">
                  <c:v>8.1276377037305761E-7</c:v>
                </c:pt>
                <c:pt idx="89">
                  <c:v>8.1276377037305761E-7</c:v>
                </c:pt>
                <c:pt idx="90">
                  <c:v>8.1276377037305761E-7</c:v>
                </c:pt>
                <c:pt idx="91">
                  <c:v>0</c:v>
                </c:pt>
                <c:pt idx="92">
                  <c:v>0</c:v>
                </c:pt>
                <c:pt idx="93">
                  <c:v>3.5647533788291989E-8</c:v>
                </c:pt>
                <c:pt idx="94">
                  <c:v>7.1295067576583979E-8</c:v>
                </c:pt>
                <c:pt idx="95">
                  <c:v>1.0694260136487601E-7</c:v>
                </c:pt>
                <c:pt idx="96">
                  <c:v>1.4259013515316796E-7</c:v>
                </c:pt>
                <c:pt idx="97">
                  <c:v>1.7823766894146002E-7</c:v>
                </c:pt>
                <c:pt idx="98">
                  <c:v>2.1388520272975203E-7</c:v>
                </c:pt>
                <c:pt idx="99">
                  <c:v>2.4953273651804404E-7</c:v>
                </c:pt>
                <c:pt idx="100">
                  <c:v>2.8518027030633591E-7</c:v>
                </c:pt>
                <c:pt idx="101">
                  <c:v>3.20827804094628E-7</c:v>
                </c:pt>
                <c:pt idx="102">
                  <c:v>3.5647533788292004E-7</c:v>
                </c:pt>
                <c:pt idx="103">
                  <c:v>3.5926565287475768E-7</c:v>
                </c:pt>
                <c:pt idx="104">
                  <c:v>3.6763659785027059E-7</c:v>
                </c:pt>
                <c:pt idx="105">
                  <c:v>3.810899599637356E-7</c:v>
                </c:pt>
                <c:pt idx="106">
                  <c:v>3.954737398473096E-7</c:v>
                </c:pt>
                <c:pt idx="107">
                  <c:v>4.0985751973088725E-7</c:v>
                </c:pt>
                <c:pt idx="108">
                  <c:v>4.242412996144612E-7</c:v>
                </c:pt>
                <c:pt idx="109">
                  <c:v>4.386250794980389E-7</c:v>
                </c:pt>
                <c:pt idx="110">
                  <c:v>4.530088593816128E-7</c:v>
                </c:pt>
                <c:pt idx="111">
                  <c:v>4.6739263926518875E-7</c:v>
                </c:pt>
                <c:pt idx="112">
                  <c:v>4.817764191487663E-7</c:v>
                </c:pt>
                <c:pt idx="113">
                  <c:v>4.961601990323403E-7</c:v>
                </c:pt>
                <c:pt idx="114">
                  <c:v>5.10543978915918E-7</c:v>
                </c:pt>
                <c:pt idx="115">
                  <c:v>5.2492775879949391E-7</c:v>
                </c:pt>
                <c:pt idx="116">
                  <c:v>5.393115386830696E-7</c:v>
                </c:pt>
                <c:pt idx="117">
                  <c:v>5.536953185666436E-7</c:v>
                </c:pt>
                <c:pt idx="118">
                  <c:v>5.680790984502194E-7</c:v>
                </c:pt>
                <c:pt idx="119">
                  <c:v>5.8246287833379541E-7</c:v>
                </c:pt>
                <c:pt idx="120">
                  <c:v>5.968466582173711E-7</c:v>
                </c:pt>
                <c:pt idx="121">
                  <c:v>6.1123043810094679E-7</c:v>
                </c:pt>
                <c:pt idx="122">
                  <c:v>6.2561421798452291E-7</c:v>
                </c:pt>
                <c:pt idx="123">
                  <c:v>6.399979978681003E-7</c:v>
                </c:pt>
                <c:pt idx="124">
                  <c:v>6.543817777516744E-7</c:v>
                </c:pt>
                <c:pt idx="125">
                  <c:v>6.6876555763525031E-7</c:v>
                </c:pt>
                <c:pt idx="126">
                  <c:v>6.8314933751882791E-7</c:v>
                </c:pt>
                <c:pt idx="127">
                  <c:v>6.9753311740240381E-7</c:v>
                </c:pt>
                <c:pt idx="128">
                  <c:v>7.1191689728597792E-7</c:v>
                </c:pt>
                <c:pt idx="129">
                  <c:v>7.263006771695553E-7</c:v>
                </c:pt>
                <c:pt idx="130">
                  <c:v>7.406844570531311E-7</c:v>
                </c:pt>
                <c:pt idx="131">
                  <c:v>7.5506823693670531E-7</c:v>
                </c:pt>
                <c:pt idx="132">
                  <c:v>7.6945201682028281E-7</c:v>
                </c:pt>
                <c:pt idx="133">
                  <c:v>7.8383579670385691E-7</c:v>
                </c:pt>
                <c:pt idx="134">
                  <c:v>7.982195765874344E-7</c:v>
                </c:pt>
                <c:pt idx="135">
                  <c:v>8.1260335647100872E-7</c:v>
                </c:pt>
                <c:pt idx="136">
                  <c:v>8.269871363545842E-7</c:v>
                </c:pt>
                <c:pt idx="137">
                  <c:v>8.4137091623816032E-7</c:v>
                </c:pt>
                <c:pt idx="138">
                  <c:v>8.557546961217377E-7</c:v>
                </c:pt>
                <c:pt idx="139">
                  <c:v>8.701384760053135E-7</c:v>
                </c:pt>
                <c:pt idx="140">
                  <c:v>8.845222558888874E-7</c:v>
                </c:pt>
                <c:pt idx="141">
                  <c:v>8.989060357724633E-7</c:v>
                </c:pt>
                <c:pt idx="142">
                  <c:v>9.132898156560391E-7</c:v>
                </c:pt>
                <c:pt idx="143">
                  <c:v>9.27673595539615E-7</c:v>
                </c:pt>
                <c:pt idx="144">
                  <c:v>9.4165355998905614E-7</c:v>
                </c:pt>
                <c:pt idx="145">
                  <c:v>9.5427826583037938E-7</c:v>
                </c:pt>
                <c:pt idx="146">
                  <c:v>9.6550781417578377E-7</c:v>
                </c:pt>
                <c:pt idx="147">
                  <c:v>9.7534220502526985E-7</c:v>
                </c:pt>
                <c:pt idx="148">
                  <c:v>9.8378143837883635E-7</c:v>
                </c:pt>
                <c:pt idx="149">
                  <c:v>9.908255142364841E-7</c:v>
                </c:pt>
                <c:pt idx="150">
                  <c:v>9.9647443259821311E-7</c:v>
                </c:pt>
                <c:pt idx="151">
                  <c:v>1.0007281934640234E-6</c:v>
                </c:pt>
                <c:pt idx="152">
                  <c:v>1.0035867968339132E-6</c:v>
                </c:pt>
                <c:pt idx="153">
                  <c:v>1.0050502427078858E-6</c:v>
                </c:pt>
                <c:pt idx="154">
                  <c:v>1.0051185310859382E-6</c:v>
                </c:pt>
                <c:pt idx="155">
                  <c:v>1.0037916619680731E-6</c:v>
                </c:pt>
                <c:pt idx="156">
                  <c:v>1.0010696353542877E-6</c:v>
                </c:pt>
                <c:pt idx="157">
                  <c:v>9.9695245124458493E-7</c:v>
                </c:pt>
                <c:pt idx="158">
                  <c:v>9.914401096389617E-7</c:v>
                </c:pt>
                <c:pt idx="159">
                  <c:v>9.8453261053741952E-7</c:v>
                </c:pt>
                <c:pt idx="160">
                  <c:v>9.7622995393995902E-7</c:v>
                </c:pt>
                <c:pt idx="161">
                  <c:v>9.6653213984657914E-7</c:v>
                </c:pt>
                <c:pt idx="162">
                  <c:v>9.5543916825728074E-7</c:v>
                </c:pt>
                <c:pt idx="163">
                  <c:v>9.4295103917206338E-7</c:v>
                </c:pt>
                <c:pt idx="164">
                  <c:v>9.2908167312425257E-7</c:v>
                </c:pt>
                <c:pt idx="165">
                  <c:v>9.1469789324067656E-7</c:v>
                </c:pt>
                <c:pt idx="166">
                  <c:v>9.0031411335710087E-7</c:v>
                </c:pt>
                <c:pt idx="167">
                  <c:v>8.8593033347352507E-7</c:v>
                </c:pt>
                <c:pt idx="168">
                  <c:v>8.7154655358994927E-7</c:v>
                </c:pt>
                <c:pt idx="169">
                  <c:v>8.5716277370637337E-7</c:v>
                </c:pt>
                <c:pt idx="170">
                  <c:v>8.4277899382279757E-7</c:v>
                </c:pt>
                <c:pt idx="171">
                  <c:v>8.2839521393922177E-7</c:v>
                </c:pt>
                <c:pt idx="172">
                  <c:v>8.1401143405564608E-7</c:v>
                </c:pt>
                <c:pt idx="173">
                  <c:v>8.1276377037305761E-7</c:v>
                </c:pt>
                <c:pt idx="174">
                  <c:v>8.1276377037305761E-7</c:v>
                </c:pt>
                <c:pt idx="175">
                  <c:v>8.1276377037305761E-7</c:v>
                </c:pt>
                <c:pt idx="176">
                  <c:v>8.1276377037305761E-7</c:v>
                </c:pt>
                <c:pt idx="177">
                  <c:v>8.1276377037305761E-7</c:v>
                </c:pt>
                <c:pt idx="178">
                  <c:v>8.1276377037305761E-7</c:v>
                </c:pt>
                <c:pt idx="179">
                  <c:v>8.1276377037305761E-7</c:v>
                </c:pt>
                <c:pt idx="180">
                  <c:v>8.1276377037305761E-7</c:v>
                </c:pt>
                <c:pt idx="181">
                  <c:v>8.1276377037305761E-7</c:v>
                </c:pt>
                <c:pt idx="182">
                  <c:v>8.1276377037305761E-7</c:v>
                </c:pt>
                <c:pt idx="183">
                  <c:v>0</c:v>
                </c:pt>
                <c:pt idx="184">
                  <c:v>0</c:v>
                </c:pt>
                <c:pt idx="185">
                  <c:v>3.5647533788291989E-8</c:v>
                </c:pt>
                <c:pt idx="186">
                  <c:v>7.1295067576583979E-8</c:v>
                </c:pt>
                <c:pt idx="187">
                  <c:v>1.0694260136487601E-7</c:v>
                </c:pt>
                <c:pt idx="188">
                  <c:v>1.4259013515316796E-7</c:v>
                </c:pt>
                <c:pt idx="189">
                  <c:v>1.7823766894146002E-7</c:v>
                </c:pt>
                <c:pt idx="190">
                  <c:v>2.1388520272975203E-7</c:v>
                </c:pt>
                <c:pt idx="191">
                  <c:v>2.4953273651804404E-7</c:v>
                </c:pt>
                <c:pt idx="192">
                  <c:v>2.8518027030633591E-7</c:v>
                </c:pt>
                <c:pt idx="193">
                  <c:v>3.20827804094628E-7</c:v>
                </c:pt>
                <c:pt idx="194">
                  <c:v>3.5647533788292004E-7</c:v>
                </c:pt>
                <c:pt idx="195">
                  <c:v>3.5926565287475768E-7</c:v>
                </c:pt>
                <c:pt idx="196">
                  <c:v>3.6763659785027059E-7</c:v>
                </c:pt>
                <c:pt idx="197">
                  <c:v>3.810899599637356E-7</c:v>
                </c:pt>
                <c:pt idx="198">
                  <c:v>3.954737398473096E-7</c:v>
                </c:pt>
                <c:pt idx="199">
                  <c:v>4.0985751973088725E-7</c:v>
                </c:pt>
                <c:pt idx="200">
                  <c:v>4.242412996144612E-7</c:v>
                </c:pt>
                <c:pt idx="201">
                  <c:v>4.386250794980389E-7</c:v>
                </c:pt>
                <c:pt idx="202">
                  <c:v>4.530088593816128E-7</c:v>
                </c:pt>
                <c:pt idx="203">
                  <c:v>4.6739263926518875E-7</c:v>
                </c:pt>
                <c:pt idx="204">
                  <c:v>4.817764191487663E-7</c:v>
                </c:pt>
                <c:pt idx="205">
                  <c:v>4.961601990323403E-7</c:v>
                </c:pt>
                <c:pt idx="206">
                  <c:v>5.10543978915918E-7</c:v>
                </c:pt>
                <c:pt idx="207">
                  <c:v>5.2492775879949391E-7</c:v>
                </c:pt>
                <c:pt idx="208">
                  <c:v>5.393115386830696E-7</c:v>
                </c:pt>
                <c:pt idx="209">
                  <c:v>5.536953185666436E-7</c:v>
                </c:pt>
                <c:pt idx="210">
                  <c:v>5.680790984502194E-7</c:v>
                </c:pt>
                <c:pt idx="211">
                  <c:v>5.8246287833379541E-7</c:v>
                </c:pt>
                <c:pt idx="212">
                  <c:v>5.968466582173711E-7</c:v>
                </c:pt>
                <c:pt idx="213">
                  <c:v>6.1123043810094679E-7</c:v>
                </c:pt>
                <c:pt idx="214">
                  <c:v>6.2561421798452291E-7</c:v>
                </c:pt>
                <c:pt idx="215">
                  <c:v>6.399979978681003E-7</c:v>
                </c:pt>
                <c:pt idx="216">
                  <c:v>6.543817777516744E-7</c:v>
                </c:pt>
                <c:pt idx="217">
                  <c:v>6.6876555763525031E-7</c:v>
                </c:pt>
                <c:pt idx="218">
                  <c:v>6.8314933751882791E-7</c:v>
                </c:pt>
                <c:pt idx="219">
                  <c:v>6.9753311740240381E-7</c:v>
                </c:pt>
                <c:pt idx="220">
                  <c:v>7.1191689728597792E-7</c:v>
                </c:pt>
                <c:pt idx="221">
                  <c:v>7.263006771695553E-7</c:v>
                </c:pt>
                <c:pt idx="222">
                  <c:v>7.406844570531311E-7</c:v>
                </c:pt>
                <c:pt idx="223">
                  <c:v>7.5506823693670531E-7</c:v>
                </c:pt>
                <c:pt idx="224">
                  <c:v>7.6945201682028281E-7</c:v>
                </c:pt>
                <c:pt idx="225">
                  <c:v>7.8383579670385691E-7</c:v>
                </c:pt>
                <c:pt idx="226">
                  <c:v>7.982195765874344E-7</c:v>
                </c:pt>
                <c:pt idx="227">
                  <c:v>8.1260335647100872E-7</c:v>
                </c:pt>
                <c:pt idx="228">
                  <c:v>8.269871363545842E-7</c:v>
                </c:pt>
                <c:pt idx="229">
                  <c:v>8.4137091623816032E-7</c:v>
                </c:pt>
                <c:pt idx="230">
                  <c:v>8.557546961217377E-7</c:v>
                </c:pt>
                <c:pt idx="231">
                  <c:v>8.701384760053135E-7</c:v>
                </c:pt>
                <c:pt idx="232">
                  <c:v>8.845222558888874E-7</c:v>
                </c:pt>
                <c:pt idx="233">
                  <c:v>8.989060357724633E-7</c:v>
                </c:pt>
                <c:pt idx="234">
                  <c:v>9.132898156560391E-7</c:v>
                </c:pt>
                <c:pt idx="235">
                  <c:v>9.27673595539615E-7</c:v>
                </c:pt>
                <c:pt idx="236">
                  <c:v>9.4165355998905614E-7</c:v>
                </c:pt>
                <c:pt idx="237">
                  <c:v>9.5427826583037938E-7</c:v>
                </c:pt>
                <c:pt idx="238">
                  <c:v>9.6550781417578377E-7</c:v>
                </c:pt>
                <c:pt idx="239">
                  <c:v>9.7534220502526985E-7</c:v>
                </c:pt>
                <c:pt idx="240">
                  <c:v>9.8378143837883635E-7</c:v>
                </c:pt>
                <c:pt idx="241">
                  <c:v>9.908255142364841E-7</c:v>
                </c:pt>
                <c:pt idx="242">
                  <c:v>9.9647443259821311E-7</c:v>
                </c:pt>
                <c:pt idx="243">
                  <c:v>1.0007281934640234E-6</c:v>
                </c:pt>
                <c:pt idx="244">
                  <c:v>1.0035867968339132E-6</c:v>
                </c:pt>
                <c:pt idx="245">
                  <c:v>1.0050502427078858E-6</c:v>
                </c:pt>
                <c:pt idx="246">
                  <c:v>1.0051185310859382E-6</c:v>
                </c:pt>
                <c:pt idx="247">
                  <c:v>1.0037916619680731E-6</c:v>
                </c:pt>
                <c:pt idx="248">
                  <c:v>1.0010696353542877E-6</c:v>
                </c:pt>
                <c:pt idx="249">
                  <c:v>9.9695245124458493E-7</c:v>
                </c:pt>
                <c:pt idx="250">
                  <c:v>9.914401096389617E-7</c:v>
                </c:pt>
                <c:pt idx="251">
                  <c:v>9.8453261053741952E-7</c:v>
                </c:pt>
                <c:pt idx="252">
                  <c:v>9.7622995393995902E-7</c:v>
                </c:pt>
                <c:pt idx="253">
                  <c:v>9.6653213984657914E-7</c:v>
                </c:pt>
                <c:pt idx="254">
                  <c:v>9.5543916825728074E-7</c:v>
                </c:pt>
                <c:pt idx="255">
                  <c:v>9.4295103917206338E-7</c:v>
                </c:pt>
                <c:pt idx="256">
                  <c:v>9.2908167312425257E-7</c:v>
                </c:pt>
                <c:pt idx="257">
                  <c:v>9.1469789324067656E-7</c:v>
                </c:pt>
                <c:pt idx="258">
                  <c:v>9.0031411335710087E-7</c:v>
                </c:pt>
                <c:pt idx="259">
                  <c:v>8.8593033347352507E-7</c:v>
                </c:pt>
                <c:pt idx="260">
                  <c:v>8.7154655358994927E-7</c:v>
                </c:pt>
                <c:pt idx="261">
                  <c:v>8.5716277370637337E-7</c:v>
                </c:pt>
                <c:pt idx="262">
                  <c:v>8.4277899382279757E-7</c:v>
                </c:pt>
                <c:pt idx="263">
                  <c:v>8.2839521393922177E-7</c:v>
                </c:pt>
                <c:pt idx="264">
                  <c:v>8.1401143405564608E-7</c:v>
                </c:pt>
                <c:pt idx="265">
                  <c:v>8.1276377037305761E-7</c:v>
                </c:pt>
                <c:pt idx="266">
                  <c:v>8.1276377037305761E-7</c:v>
                </c:pt>
                <c:pt idx="267">
                  <c:v>8.1276377037305761E-7</c:v>
                </c:pt>
                <c:pt idx="268">
                  <c:v>8.1276377037305761E-7</c:v>
                </c:pt>
                <c:pt idx="269">
                  <c:v>8.1276377037305761E-7</c:v>
                </c:pt>
                <c:pt idx="270">
                  <c:v>8.1276377037305761E-7</c:v>
                </c:pt>
                <c:pt idx="271">
                  <c:v>8.1276377037305761E-7</c:v>
                </c:pt>
                <c:pt idx="272">
                  <c:v>8.1276377037305761E-7</c:v>
                </c:pt>
                <c:pt idx="273">
                  <c:v>8.1276377037305761E-7</c:v>
                </c:pt>
                <c:pt idx="274">
                  <c:v>8.1276377037305761E-7</c:v>
                </c:pt>
                <c:pt idx="275">
                  <c:v>0</c:v>
                </c:pt>
                <c:pt idx="276">
                  <c:v>0</c:v>
                </c:pt>
                <c:pt idx="277">
                  <c:v>3.5647533788291989E-8</c:v>
                </c:pt>
                <c:pt idx="278">
                  <c:v>7.1295067576583979E-8</c:v>
                </c:pt>
                <c:pt idx="279">
                  <c:v>1.0694260136487601E-7</c:v>
                </c:pt>
                <c:pt idx="280">
                  <c:v>1.4259013515316796E-7</c:v>
                </c:pt>
                <c:pt idx="281">
                  <c:v>1.7823766894146002E-7</c:v>
                </c:pt>
                <c:pt idx="282">
                  <c:v>2.1388520272975203E-7</c:v>
                </c:pt>
                <c:pt idx="283">
                  <c:v>2.4953273651804404E-7</c:v>
                </c:pt>
                <c:pt idx="284">
                  <c:v>2.8518027030633591E-7</c:v>
                </c:pt>
                <c:pt idx="285">
                  <c:v>3.20827804094628E-7</c:v>
                </c:pt>
                <c:pt idx="286">
                  <c:v>3.5647533788292004E-7</c:v>
                </c:pt>
                <c:pt idx="287">
                  <c:v>3.5926565287475768E-7</c:v>
                </c:pt>
                <c:pt idx="288">
                  <c:v>3.6763659785027059E-7</c:v>
                </c:pt>
                <c:pt idx="289">
                  <c:v>3.810899599637356E-7</c:v>
                </c:pt>
                <c:pt idx="290">
                  <c:v>3.954737398473096E-7</c:v>
                </c:pt>
                <c:pt idx="291">
                  <c:v>4.0985751973088725E-7</c:v>
                </c:pt>
                <c:pt idx="292">
                  <c:v>4.242412996144612E-7</c:v>
                </c:pt>
                <c:pt idx="293">
                  <c:v>4.386250794980389E-7</c:v>
                </c:pt>
                <c:pt idx="294">
                  <c:v>4.530088593816128E-7</c:v>
                </c:pt>
                <c:pt idx="295">
                  <c:v>4.6739263926518875E-7</c:v>
                </c:pt>
                <c:pt idx="296">
                  <c:v>4.817764191487663E-7</c:v>
                </c:pt>
                <c:pt idx="297">
                  <c:v>4.961601990323403E-7</c:v>
                </c:pt>
                <c:pt idx="298">
                  <c:v>5.10543978915918E-7</c:v>
                </c:pt>
                <c:pt idx="299">
                  <c:v>5.2492775879949391E-7</c:v>
                </c:pt>
                <c:pt idx="300">
                  <c:v>5.393115386830696E-7</c:v>
                </c:pt>
                <c:pt idx="301">
                  <c:v>5.536953185666436E-7</c:v>
                </c:pt>
                <c:pt idx="302">
                  <c:v>5.680790984502194E-7</c:v>
                </c:pt>
                <c:pt idx="303">
                  <c:v>5.8246287833379541E-7</c:v>
                </c:pt>
                <c:pt idx="304">
                  <c:v>5.968466582173711E-7</c:v>
                </c:pt>
                <c:pt idx="305">
                  <c:v>6.1123043810094679E-7</c:v>
                </c:pt>
                <c:pt idx="306">
                  <c:v>6.2561421798452291E-7</c:v>
                </c:pt>
                <c:pt idx="307">
                  <c:v>6.399979978681003E-7</c:v>
                </c:pt>
                <c:pt idx="308">
                  <c:v>6.543817777516744E-7</c:v>
                </c:pt>
                <c:pt idx="309">
                  <c:v>6.6876555763525031E-7</c:v>
                </c:pt>
                <c:pt idx="310">
                  <c:v>6.8314933751882791E-7</c:v>
                </c:pt>
                <c:pt idx="311">
                  <c:v>6.9753311740240381E-7</c:v>
                </c:pt>
                <c:pt idx="312">
                  <c:v>7.1191689728597792E-7</c:v>
                </c:pt>
                <c:pt idx="313">
                  <c:v>7.263006771695553E-7</c:v>
                </c:pt>
                <c:pt idx="314">
                  <c:v>7.406844570531311E-7</c:v>
                </c:pt>
                <c:pt idx="315">
                  <c:v>7.5506823693670531E-7</c:v>
                </c:pt>
                <c:pt idx="316">
                  <c:v>7.6945201682028281E-7</c:v>
                </c:pt>
                <c:pt idx="317">
                  <c:v>7.8383579670385691E-7</c:v>
                </c:pt>
                <c:pt idx="318">
                  <c:v>7.982195765874344E-7</c:v>
                </c:pt>
                <c:pt idx="319">
                  <c:v>8.1260335647100872E-7</c:v>
                </c:pt>
                <c:pt idx="320">
                  <c:v>8.269871363545842E-7</c:v>
                </c:pt>
                <c:pt idx="321">
                  <c:v>8.4137091623816032E-7</c:v>
                </c:pt>
                <c:pt idx="322">
                  <c:v>8.557546961217377E-7</c:v>
                </c:pt>
                <c:pt idx="323">
                  <c:v>8.701384760053135E-7</c:v>
                </c:pt>
                <c:pt idx="324">
                  <c:v>8.845222558888874E-7</c:v>
                </c:pt>
                <c:pt idx="325">
                  <c:v>8.989060357724633E-7</c:v>
                </c:pt>
                <c:pt idx="326">
                  <c:v>9.132898156560391E-7</c:v>
                </c:pt>
                <c:pt idx="327">
                  <c:v>9.27673595539615E-7</c:v>
                </c:pt>
                <c:pt idx="328">
                  <c:v>9.4165355998905614E-7</c:v>
                </c:pt>
                <c:pt idx="329">
                  <c:v>9.5427826583037938E-7</c:v>
                </c:pt>
                <c:pt idx="330">
                  <c:v>9.6550781417578377E-7</c:v>
                </c:pt>
                <c:pt idx="331">
                  <c:v>9.7534220502526985E-7</c:v>
                </c:pt>
                <c:pt idx="332">
                  <c:v>9.8378143837883635E-7</c:v>
                </c:pt>
                <c:pt idx="333">
                  <c:v>9.908255142364841E-7</c:v>
                </c:pt>
                <c:pt idx="334">
                  <c:v>9.9647443259821311E-7</c:v>
                </c:pt>
                <c:pt idx="335">
                  <c:v>1.0007281934640234E-6</c:v>
                </c:pt>
                <c:pt idx="336">
                  <c:v>1.0035867968339132E-6</c:v>
                </c:pt>
                <c:pt idx="337">
                  <c:v>1.0050502427078858E-6</c:v>
                </c:pt>
                <c:pt idx="338">
                  <c:v>1.0051185310859382E-6</c:v>
                </c:pt>
                <c:pt idx="339">
                  <c:v>1.0037916619680731E-6</c:v>
                </c:pt>
                <c:pt idx="340">
                  <c:v>1.0010696353542877E-6</c:v>
                </c:pt>
                <c:pt idx="341">
                  <c:v>9.9695245124458493E-7</c:v>
                </c:pt>
                <c:pt idx="342">
                  <c:v>9.914401096389617E-7</c:v>
                </c:pt>
                <c:pt idx="343">
                  <c:v>9.8453261053741952E-7</c:v>
                </c:pt>
                <c:pt idx="344">
                  <c:v>9.7622995393995902E-7</c:v>
                </c:pt>
                <c:pt idx="345">
                  <c:v>9.6653213984657914E-7</c:v>
                </c:pt>
                <c:pt idx="346">
                  <c:v>9.5543916825728074E-7</c:v>
                </c:pt>
                <c:pt idx="347">
                  <c:v>9.4295103917206338E-7</c:v>
                </c:pt>
                <c:pt idx="348">
                  <c:v>9.2908167312425257E-7</c:v>
                </c:pt>
                <c:pt idx="349">
                  <c:v>9.1469789324067656E-7</c:v>
                </c:pt>
                <c:pt idx="350">
                  <c:v>9.0031411335710087E-7</c:v>
                </c:pt>
                <c:pt idx="351">
                  <c:v>8.8593033347352507E-7</c:v>
                </c:pt>
                <c:pt idx="352">
                  <c:v>8.7154655358994927E-7</c:v>
                </c:pt>
                <c:pt idx="353">
                  <c:v>8.5716277370637337E-7</c:v>
                </c:pt>
                <c:pt idx="354">
                  <c:v>8.4277899382279757E-7</c:v>
                </c:pt>
                <c:pt idx="355">
                  <c:v>8.2839521393922177E-7</c:v>
                </c:pt>
                <c:pt idx="356">
                  <c:v>8.1401143405564608E-7</c:v>
                </c:pt>
                <c:pt idx="357">
                  <c:v>8.1276377037305761E-7</c:v>
                </c:pt>
                <c:pt idx="358">
                  <c:v>8.1276377037305761E-7</c:v>
                </c:pt>
                <c:pt idx="359">
                  <c:v>8.1276377037305761E-7</c:v>
                </c:pt>
                <c:pt idx="360">
                  <c:v>8.1276377037305761E-7</c:v>
                </c:pt>
                <c:pt idx="361">
                  <c:v>8.1276377037305761E-7</c:v>
                </c:pt>
                <c:pt idx="362">
                  <c:v>8.1276377037305761E-7</c:v>
                </c:pt>
                <c:pt idx="363">
                  <c:v>8.1276377037305761E-7</c:v>
                </c:pt>
                <c:pt idx="364">
                  <c:v>8.1276377037305761E-7</c:v>
                </c:pt>
                <c:pt idx="365">
                  <c:v>8.1276377037305761E-7</c:v>
                </c:pt>
                <c:pt idx="366">
                  <c:v>8.1276377037305761E-7</c:v>
                </c:pt>
                <c:pt idx="367">
                  <c:v>0</c:v>
                </c:pt>
                <c:pt idx="368">
                  <c:v>0</c:v>
                </c:pt>
                <c:pt idx="369">
                  <c:v>3.5647533788291989E-8</c:v>
                </c:pt>
                <c:pt idx="370">
                  <c:v>7.1295067576583979E-8</c:v>
                </c:pt>
                <c:pt idx="371">
                  <c:v>1.0694260136487601E-7</c:v>
                </c:pt>
                <c:pt idx="372">
                  <c:v>1.4259013515316796E-7</c:v>
                </c:pt>
                <c:pt idx="373">
                  <c:v>1.7823766894146002E-7</c:v>
                </c:pt>
                <c:pt idx="374">
                  <c:v>2.1388520272975203E-7</c:v>
                </c:pt>
                <c:pt idx="375">
                  <c:v>2.4953273651804404E-7</c:v>
                </c:pt>
                <c:pt idx="376">
                  <c:v>2.8518027030633591E-7</c:v>
                </c:pt>
                <c:pt idx="377">
                  <c:v>3.20827804094628E-7</c:v>
                </c:pt>
                <c:pt idx="378">
                  <c:v>3.5647533788292004E-7</c:v>
                </c:pt>
                <c:pt idx="379">
                  <c:v>3.5926565287475768E-7</c:v>
                </c:pt>
                <c:pt idx="380">
                  <c:v>3.6763659785027059E-7</c:v>
                </c:pt>
                <c:pt idx="381">
                  <c:v>3.810899599637356E-7</c:v>
                </c:pt>
                <c:pt idx="382">
                  <c:v>3.954737398473096E-7</c:v>
                </c:pt>
                <c:pt idx="383">
                  <c:v>4.0985751973088725E-7</c:v>
                </c:pt>
                <c:pt idx="384">
                  <c:v>4.242412996144612E-7</c:v>
                </c:pt>
                <c:pt idx="385">
                  <c:v>4.386250794980389E-7</c:v>
                </c:pt>
                <c:pt idx="386">
                  <c:v>4.530088593816128E-7</c:v>
                </c:pt>
                <c:pt idx="387">
                  <c:v>4.6739263926518875E-7</c:v>
                </c:pt>
                <c:pt idx="388">
                  <c:v>4.817764191487663E-7</c:v>
                </c:pt>
                <c:pt idx="389">
                  <c:v>4.961601990323403E-7</c:v>
                </c:pt>
                <c:pt idx="390">
                  <c:v>5.10543978915918E-7</c:v>
                </c:pt>
                <c:pt idx="391">
                  <c:v>5.2492775879949391E-7</c:v>
                </c:pt>
                <c:pt idx="392">
                  <c:v>5.393115386830696E-7</c:v>
                </c:pt>
                <c:pt idx="393">
                  <c:v>5.536953185666436E-7</c:v>
                </c:pt>
                <c:pt idx="394">
                  <c:v>5.680790984502194E-7</c:v>
                </c:pt>
                <c:pt idx="395">
                  <c:v>5.8246287833379541E-7</c:v>
                </c:pt>
                <c:pt idx="396">
                  <c:v>5.968466582173711E-7</c:v>
                </c:pt>
                <c:pt idx="397">
                  <c:v>6.1123043810094679E-7</c:v>
                </c:pt>
                <c:pt idx="398">
                  <c:v>6.2561421798452291E-7</c:v>
                </c:pt>
                <c:pt idx="399">
                  <c:v>6.399979978681003E-7</c:v>
                </c:pt>
                <c:pt idx="400">
                  <c:v>6.543817777516744E-7</c:v>
                </c:pt>
                <c:pt idx="401">
                  <c:v>6.6876555763525031E-7</c:v>
                </c:pt>
                <c:pt idx="402">
                  <c:v>6.8314933751882791E-7</c:v>
                </c:pt>
                <c:pt idx="403">
                  <c:v>6.9753311740240381E-7</c:v>
                </c:pt>
                <c:pt idx="404">
                  <c:v>7.1191689728597792E-7</c:v>
                </c:pt>
                <c:pt idx="405">
                  <c:v>7.263006771695553E-7</c:v>
                </c:pt>
                <c:pt idx="406">
                  <c:v>7.406844570531311E-7</c:v>
                </c:pt>
                <c:pt idx="407">
                  <c:v>7.5506823693670531E-7</c:v>
                </c:pt>
                <c:pt idx="408">
                  <c:v>7.6945201682028281E-7</c:v>
                </c:pt>
                <c:pt idx="409">
                  <c:v>7.8383579670385691E-7</c:v>
                </c:pt>
                <c:pt idx="410">
                  <c:v>7.982195765874344E-7</c:v>
                </c:pt>
                <c:pt idx="411">
                  <c:v>8.1260335647100872E-7</c:v>
                </c:pt>
                <c:pt idx="412">
                  <c:v>8.269871363545842E-7</c:v>
                </c:pt>
                <c:pt idx="413">
                  <c:v>8.4137091623816032E-7</c:v>
                </c:pt>
                <c:pt idx="414">
                  <c:v>8.557546961217377E-7</c:v>
                </c:pt>
                <c:pt idx="415">
                  <c:v>8.701384760053135E-7</c:v>
                </c:pt>
                <c:pt idx="416">
                  <c:v>8.845222558888874E-7</c:v>
                </c:pt>
                <c:pt idx="417">
                  <c:v>8.989060357724633E-7</c:v>
                </c:pt>
                <c:pt idx="418">
                  <c:v>9.132898156560391E-7</c:v>
                </c:pt>
                <c:pt idx="419">
                  <c:v>9.27673595539615E-7</c:v>
                </c:pt>
                <c:pt idx="420">
                  <c:v>9.4165355998905614E-7</c:v>
                </c:pt>
                <c:pt idx="421">
                  <c:v>9.5427826583037938E-7</c:v>
                </c:pt>
                <c:pt idx="422">
                  <c:v>9.6550781417578377E-7</c:v>
                </c:pt>
                <c:pt idx="423">
                  <c:v>9.7534220502526985E-7</c:v>
                </c:pt>
                <c:pt idx="424">
                  <c:v>9.8378143837883635E-7</c:v>
                </c:pt>
                <c:pt idx="425">
                  <c:v>9.908255142364841E-7</c:v>
                </c:pt>
                <c:pt idx="426">
                  <c:v>9.9647443259821311E-7</c:v>
                </c:pt>
                <c:pt idx="427">
                  <c:v>1.0007281934640234E-6</c:v>
                </c:pt>
                <c:pt idx="428">
                  <c:v>1.0035867968339132E-6</c:v>
                </c:pt>
                <c:pt idx="429">
                  <c:v>1.0050502427078858E-6</c:v>
                </c:pt>
                <c:pt idx="430">
                  <c:v>1.0051185310859382E-6</c:v>
                </c:pt>
                <c:pt idx="431">
                  <c:v>1.0037916619680731E-6</c:v>
                </c:pt>
                <c:pt idx="432">
                  <c:v>1.0010696353542877E-6</c:v>
                </c:pt>
                <c:pt idx="433">
                  <c:v>9.9695245124458493E-7</c:v>
                </c:pt>
                <c:pt idx="434">
                  <c:v>9.914401096389617E-7</c:v>
                </c:pt>
                <c:pt idx="435">
                  <c:v>9.8453261053741952E-7</c:v>
                </c:pt>
                <c:pt idx="436">
                  <c:v>9.7622995393995902E-7</c:v>
                </c:pt>
                <c:pt idx="437">
                  <c:v>9.6653213984657914E-7</c:v>
                </c:pt>
                <c:pt idx="438">
                  <c:v>9.5543916825728074E-7</c:v>
                </c:pt>
                <c:pt idx="439">
                  <c:v>9.4295103917206338E-7</c:v>
                </c:pt>
                <c:pt idx="440">
                  <c:v>9.2908167312425257E-7</c:v>
                </c:pt>
                <c:pt idx="441">
                  <c:v>9.1469789324067656E-7</c:v>
                </c:pt>
                <c:pt idx="442">
                  <c:v>9.0031411335710087E-7</c:v>
                </c:pt>
                <c:pt idx="443">
                  <c:v>8.8593033347352507E-7</c:v>
                </c:pt>
                <c:pt idx="444">
                  <c:v>8.7154655358994927E-7</c:v>
                </c:pt>
                <c:pt idx="445">
                  <c:v>8.5716277370637337E-7</c:v>
                </c:pt>
                <c:pt idx="446">
                  <c:v>8.4277899382279757E-7</c:v>
                </c:pt>
                <c:pt idx="447">
                  <c:v>8.2839521393922177E-7</c:v>
                </c:pt>
                <c:pt idx="448">
                  <c:v>8.1401143405564608E-7</c:v>
                </c:pt>
                <c:pt idx="449">
                  <c:v>8.1276377037305761E-7</c:v>
                </c:pt>
                <c:pt idx="450">
                  <c:v>8.1276377037305761E-7</c:v>
                </c:pt>
                <c:pt idx="451">
                  <c:v>8.1276377037305761E-7</c:v>
                </c:pt>
                <c:pt idx="452">
                  <c:v>8.1276377037305761E-7</c:v>
                </c:pt>
                <c:pt idx="453">
                  <c:v>8.1276377037305761E-7</c:v>
                </c:pt>
                <c:pt idx="454">
                  <c:v>8.1276377037305761E-7</c:v>
                </c:pt>
                <c:pt idx="455">
                  <c:v>8.1276377037305761E-7</c:v>
                </c:pt>
                <c:pt idx="456">
                  <c:v>8.1276377037305761E-7</c:v>
                </c:pt>
                <c:pt idx="457">
                  <c:v>8.1276377037305761E-7</c:v>
                </c:pt>
                <c:pt idx="458">
                  <c:v>8.1276377037305761E-7</c:v>
                </c:pt>
                <c:pt idx="459">
                  <c:v>0</c:v>
                </c:pt>
                <c:pt idx="460">
                  <c:v>0</c:v>
                </c:pt>
                <c:pt idx="461">
                  <c:v>3.5647533788291989E-8</c:v>
                </c:pt>
                <c:pt idx="462">
                  <c:v>7.1295067576583979E-8</c:v>
                </c:pt>
                <c:pt idx="463">
                  <c:v>1.0694260136487601E-7</c:v>
                </c:pt>
                <c:pt idx="464">
                  <c:v>1.4259013515316796E-7</c:v>
                </c:pt>
                <c:pt idx="465">
                  <c:v>1.7823766894146002E-7</c:v>
                </c:pt>
                <c:pt idx="466">
                  <c:v>2.1388520272975203E-7</c:v>
                </c:pt>
                <c:pt idx="467">
                  <c:v>2.4953273651804404E-7</c:v>
                </c:pt>
                <c:pt idx="468">
                  <c:v>2.8518027030633591E-7</c:v>
                </c:pt>
                <c:pt idx="469">
                  <c:v>3.20827804094628E-7</c:v>
                </c:pt>
                <c:pt idx="470">
                  <c:v>3.5647533788292004E-7</c:v>
                </c:pt>
                <c:pt idx="471">
                  <c:v>3.5926565287475768E-7</c:v>
                </c:pt>
                <c:pt idx="472">
                  <c:v>3.6763659785027059E-7</c:v>
                </c:pt>
                <c:pt idx="473">
                  <c:v>3.810899599637356E-7</c:v>
                </c:pt>
                <c:pt idx="474">
                  <c:v>3.954737398473096E-7</c:v>
                </c:pt>
                <c:pt idx="475">
                  <c:v>4.0985751973088725E-7</c:v>
                </c:pt>
                <c:pt idx="476">
                  <c:v>4.242412996144612E-7</c:v>
                </c:pt>
                <c:pt idx="477">
                  <c:v>4.386250794980389E-7</c:v>
                </c:pt>
                <c:pt idx="478">
                  <c:v>4.530088593816128E-7</c:v>
                </c:pt>
                <c:pt idx="479">
                  <c:v>4.6739263926518875E-7</c:v>
                </c:pt>
                <c:pt idx="480">
                  <c:v>4.817764191487663E-7</c:v>
                </c:pt>
                <c:pt idx="481">
                  <c:v>4.961601990323403E-7</c:v>
                </c:pt>
                <c:pt idx="482">
                  <c:v>5.10543978915918E-7</c:v>
                </c:pt>
                <c:pt idx="483">
                  <c:v>5.2492775879949391E-7</c:v>
                </c:pt>
                <c:pt idx="484">
                  <c:v>5.393115386830696E-7</c:v>
                </c:pt>
                <c:pt idx="485">
                  <c:v>5.536953185666436E-7</c:v>
                </c:pt>
                <c:pt idx="486">
                  <c:v>5.680790984502194E-7</c:v>
                </c:pt>
                <c:pt idx="487">
                  <c:v>5.8246287833379541E-7</c:v>
                </c:pt>
                <c:pt idx="488">
                  <c:v>5.968466582173711E-7</c:v>
                </c:pt>
                <c:pt idx="489">
                  <c:v>6.1123043810094679E-7</c:v>
                </c:pt>
                <c:pt idx="490">
                  <c:v>6.2561421798452291E-7</c:v>
                </c:pt>
                <c:pt idx="491">
                  <c:v>6.399979978681003E-7</c:v>
                </c:pt>
                <c:pt idx="492">
                  <c:v>6.543817777516744E-7</c:v>
                </c:pt>
                <c:pt idx="493">
                  <c:v>6.6876555763525031E-7</c:v>
                </c:pt>
                <c:pt idx="494">
                  <c:v>6.8314933751882791E-7</c:v>
                </c:pt>
                <c:pt idx="495">
                  <c:v>6.9753311740240381E-7</c:v>
                </c:pt>
                <c:pt idx="496">
                  <c:v>7.1191689728597792E-7</c:v>
                </c:pt>
                <c:pt idx="497">
                  <c:v>7.263006771695553E-7</c:v>
                </c:pt>
                <c:pt idx="498">
                  <c:v>7.406844570531311E-7</c:v>
                </c:pt>
                <c:pt idx="499">
                  <c:v>7.5506823693670531E-7</c:v>
                </c:pt>
                <c:pt idx="500">
                  <c:v>7.6945201682028281E-7</c:v>
                </c:pt>
                <c:pt idx="501">
                  <c:v>7.8383579670385691E-7</c:v>
                </c:pt>
                <c:pt idx="502">
                  <c:v>7.982195765874344E-7</c:v>
                </c:pt>
                <c:pt idx="503">
                  <c:v>8.1260335647100872E-7</c:v>
                </c:pt>
                <c:pt idx="504">
                  <c:v>8.269871363545842E-7</c:v>
                </c:pt>
                <c:pt idx="505">
                  <c:v>8.4137091623816032E-7</c:v>
                </c:pt>
                <c:pt idx="506">
                  <c:v>8.557546961217377E-7</c:v>
                </c:pt>
                <c:pt idx="507">
                  <c:v>8.701384760053135E-7</c:v>
                </c:pt>
                <c:pt idx="508">
                  <c:v>8.845222558888874E-7</c:v>
                </c:pt>
                <c:pt idx="509">
                  <c:v>8.989060357724633E-7</c:v>
                </c:pt>
                <c:pt idx="510">
                  <c:v>9.132898156560391E-7</c:v>
                </c:pt>
                <c:pt idx="511">
                  <c:v>9.27673595539615E-7</c:v>
                </c:pt>
                <c:pt idx="512">
                  <c:v>9.4165355998905614E-7</c:v>
                </c:pt>
                <c:pt idx="513">
                  <c:v>9.5427826583037938E-7</c:v>
                </c:pt>
                <c:pt idx="514">
                  <c:v>9.6550781417578377E-7</c:v>
                </c:pt>
                <c:pt idx="515">
                  <c:v>9.7534220502526985E-7</c:v>
                </c:pt>
                <c:pt idx="516">
                  <c:v>9.8378143837883635E-7</c:v>
                </c:pt>
                <c:pt idx="517">
                  <c:v>9.908255142364841E-7</c:v>
                </c:pt>
                <c:pt idx="518">
                  <c:v>9.9647443259821311E-7</c:v>
                </c:pt>
                <c:pt idx="519">
                  <c:v>1.0007281934640234E-6</c:v>
                </c:pt>
                <c:pt idx="520">
                  <c:v>1.0035867968339132E-6</c:v>
                </c:pt>
                <c:pt idx="521">
                  <c:v>1.0050502427078858E-6</c:v>
                </c:pt>
                <c:pt idx="522">
                  <c:v>1.0051185310859382E-6</c:v>
                </c:pt>
                <c:pt idx="523">
                  <c:v>1.0037916619680731E-6</c:v>
                </c:pt>
                <c:pt idx="524">
                  <c:v>1.0010696353542877E-6</c:v>
                </c:pt>
                <c:pt idx="525">
                  <c:v>9.9695245124458493E-7</c:v>
                </c:pt>
                <c:pt idx="526">
                  <c:v>9.914401096389617E-7</c:v>
                </c:pt>
                <c:pt idx="527">
                  <c:v>9.8453261053741952E-7</c:v>
                </c:pt>
                <c:pt idx="528">
                  <c:v>9.7622995393995902E-7</c:v>
                </c:pt>
                <c:pt idx="529">
                  <c:v>9.6653213984657914E-7</c:v>
                </c:pt>
                <c:pt idx="530">
                  <c:v>9.5543916825728074E-7</c:v>
                </c:pt>
                <c:pt idx="531">
                  <c:v>9.4295103917206338E-7</c:v>
                </c:pt>
                <c:pt idx="532">
                  <c:v>9.2908167312425257E-7</c:v>
                </c:pt>
                <c:pt idx="533">
                  <c:v>9.1469789324067656E-7</c:v>
                </c:pt>
                <c:pt idx="534">
                  <c:v>9.0031411335710087E-7</c:v>
                </c:pt>
                <c:pt idx="535">
                  <c:v>8.8593033347352507E-7</c:v>
                </c:pt>
                <c:pt idx="536">
                  <c:v>8.7154655358994927E-7</c:v>
                </c:pt>
                <c:pt idx="537">
                  <c:v>8.5716277370637337E-7</c:v>
                </c:pt>
                <c:pt idx="538">
                  <c:v>8.4277899382279757E-7</c:v>
                </c:pt>
                <c:pt idx="539">
                  <c:v>8.2839521393922177E-7</c:v>
                </c:pt>
                <c:pt idx="540">
                  <c:v>8.1401143405564608E-7</c:v>
                </c:pt>
                <c:pt idx="541">
                  <c:v>8.1276377037305761E-7</c:v>
                </c:pt>
                <c:pt idx="542">
                  <c:v>8.1276377037305761E-7</c:v>
                </c:pt>
                <c:pt idx="543">
                  <c:v>8.1276377037305761E-7</c:v>
                </c:pt>
                <c:pt idx="544">
                  <c:v>8.1276377037305761E-7</c:v>
                </c:pt>
                <c:pt idx="545">
                  <c:v>8.1276377037305761E-7</c:v>
                </c:pt>
                <c:pt idx="546">
                  <c:v>8.1276377037305761E-7</c:v>
                </c:pt>
                <c:pt idx="547">
                  <c:v>8.1276377037305761E-7</c:v>
                </c:pt>
                <c:pt idx="548">
                  <c:v>8.1276377037305761E-7</c:v>
                </c:pt>
                <c:pt idx="549">
                  <c:v>8.1276377037305761E-7</c:v>
                </c:pt>
                <c:pt idx="550">
                  <c:v>8.1276377037305761E-7</c:v>
                </c:pt>
                <c:pt idx="55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02B-478F-B4AE-650B9BB90A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2350063"/>
        <c:axId val="862351023"/>
      </c:scatterChart>
      <c:valAx>
        <c:axId val="86235006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351023"/>
        <c:crosses val="autoZero"/>
        <c:crossBetween val="midCat"/>
      </c:valAx>
      <c:valAx>
        <c:axId val="8623510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Dynamic outgassing [mbar.l/s]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35006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0F124A"/>
      </a:solidFill>
    </a:ln>
    <a:effectLst/>
  </c:spPr>
  <c:txPr>
    <a:bodyPr/>
    <a:lstStyle/>
    <a:p>
      <a:pPr>
        <a:defRPr sz="9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results!$B$1</c:f>
              <c:strCache>
                <c:ptCount val="1"/>
                <c:pt idx="0">
                  <c:v>Avg pressure</c:v>
                </c:pt>
              </c:strCache>
            </c:strRef>
          </c:tx>
          <c:spPr>
            <a:ln w="63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results!$A$2:$A$171</c:f>
              <c:numCache>
                <c:formatCode>General</c:formatCode>
                <c:ptCount val="170"/>
                <c:pt idx="0">
                  <c:v>0.05</c:v>
                </c:pt>
                <c:pt idx="1">
                  <c:v>0.15</c:v>
                </c:pt>
                <c:pt idx="2">
                  <c:v>0.25</c:v>
                </c:pt>
                <c:pt idx="3">
                  <c:v>0.35</c:v>
                </c:pt>
                <c:pt idx="4">
                  <c:v>0.45</c:v>
                </c:pt>
                <c:pt idx="5">
                  <c:v>0.55000000000000004</c:v>
                </c:pt>
                <c:pt idx="6">
                  <c:v>0.65</c:v>
                </c:pt>
                <c:pt idx="7">
                  <c:v>0.75</c:v>
                </c:pt>
                <c:pt idx="8">
                  <c:v>0.85</c:v>
                </c:pt>
                <c:pt idx="9">
                  <c:v>0.95</c:v>
                </c:pt>
                <c:pt idx="10">
                  <c:v>1.05</c:v>
                </c:pt>
                <c:pt idx="11">
                  <c:v>1.1499999999999999</c:v>
                </c:pt>
                <c:pt idx="12">
                  <c:v>1.25</c:v>
                </c:pt>
                <c:pt idx="13">
                  <c:v>1.35</c:v>
                </c:pt>
                <c:pt idx="14">
                  <c:v>1.45</c:v>
                </c:pt>
                <c:pt idx="15">
                  <c:v>1.55</c:v>
                </c:pt>
                <c:pt idx="16">
                  <c:v>1.65</c:v>
                </c:pt>
                <c:pt idx="17">
                  <c:v>1.75</c:v>
                </c:pt>
                <c:pt idx="18">
                  <c:v>1.85</c:v>
                </c:pt>
                <c:pt idx="19">
                  <c:v>1.95</c:v>
                </c:pt>
                <c:pt idx="20">
                  <c:v>2.0499999999999998</c:v>
                </c:pt>
                <c:pt idx="21">
                  <c:v>2.15</c:v>
                </c:pt>
                <c:pt idx="22">
                  <c:v>2.25</c:v>
                </c:pt>
                <c:pt idx="23">
                  <c:v>2.35</c:v>
                </c:pt>
                <c:pt idx="24">
                  <c:v>2.4500000000000002</c:v>
                </c:pt>
                <c:pt idx="25">
                  <c:v>2.5499999999999998</c:v>
                </c:pt>
                <c:pt idx="26">
                  <c:v>2.65</c:v>
                </c:pt>
                <c:pt idx="27">
                  <c:v>2.75</c:v>
                </c:pt>
                <c:pt idx="28">
                  <c:v>2.85</c:v>
                </c:pt>
                <c:pt idx="29">
                  <c:v>2.95</c:v>
                </c:pt>
                <c:pt idx="30">
                  <c:v>3.05</c:v>
                </c:pt>
                <c:pt idx="31">
                  <c:v>3.15</c:v>
                </c:pt>
                <c:pt idx="32">
                  <c:v>3.25</c:v>
                </c:pt>
                <c:pt idx="33">
                  <c:v>3.35</c:v>
                </c:pt>
                <c:pt idx="34">
                  <c:v>3.45</c:v>
                </c:pt>
                <c:pt idx="35">
                  <c:v>3.55</c:v>
                </c:pt>
                <c:pt idx="36">
                  <c:v>3.65</c:v>
                </c:pt>
                <c:pt idx="37">
                  <c:v>3.75</c:v>
                </c:pt>
                <c:pt idx="38">
                  <c:v>3.85</c:v>
                </c:pt>
                <c:pt idx="39">
                  <c:v>3.95</c:v>
                </c:pt>
                <c:pt idx="40">
                  <c:v>4.05</c:v>
                </c:pt>
                <c:pt idx="41">
                  <c:v>4.1500000000000004</c:v>
                </c:pt>
                <c:pt idx="42">
                  <c:v>4.25</c:v>
                </c:pt>
                <c:pt idx="43">
                  <c:v>4.3499999999999996</c:v>
                </c:pt>
                <c:pt idx="44">
                  <c:v>4.45</c:v>
                </c:pt>
                <c:pt idx="45">
                  <c:v>4.55</c:v>
                </c:pt>
                <c:pt idx="46">
                  <c:v>4.6500000000000004</c:v>
                </c:pt>
                <c:pt idx="47">
                  <c:v>4.75</c:v>
                </c:pt>
                <c:pt idx="48">
                  <c:v>4.8499999999999996</c:v>
                </c:pt>
                <c:pt idx="49">
                  <c:v>4.95</c:v>
                </c:pt>
                <c:pt idx="50">
                  <c:v>5.05</c:v>
                </c:pt>
                <c:pt idx="51">
                  <c:v>5.15</c:v>
                </c:pt>
                <c:pt idx="52">
                  <c:v>5.25</c:v>
                </c:pt>
                <c:pt idx="53">
                  <c:v>5.35</c:v>
                </c:pt>
                <c:pt idx="54">
                  <c:v>5.45</c:v>
                </c:pt>
                <c:pt idx="55">
                  <c:v>5.55</c:v>
                </c:pt>
                <c:pt idx="56">
                  <c:v>5.65</c:v>
                </c:pt>
                <c:pt idx="57">
                  <c:v>5.75</c:v>
                </c:pt>
                <c:pt idx="58">
                  <c:v>5.85</c:v>
                </c:pt>
                <c:pt idx="59">
                  <c:v>5.95</c:v>
                </c:pt>
                <c:pt idx="60">
                  <c:v>6.05</c:v>
                </c:pt>
                <c:pt idx="61">
                  <c:v>6.15</c:v>
                </c:pt>
                <c:pt idx="62">
                  <c:v>6.25</c:v>
                </c:pt>
                <c:pt idx="63">
                  <c:v>6.35</c:v>
                </c:pt>
                <c:pt idx="64">
                  <c:v>6.45</c:v>
                </c:pt>
                <c:pt idx="65">
                  <c:v>6.55</c:v>
                </c:pt>
                <c:pt idx="66">
                  <c:v>6.65</c:v>
                </c:pt>
                <c:pt idx="67">
                  <c:v>6.75</c:v>
                </c:pt>
                <c:pt idx="68">
                  <c:v>6.85</c:v>
                </c:pt>
                <c:pt idx="69">
                  <c:v>6.95</c:v>
                </c:pt>
                <c:pt idx="70">
                  <c:v>7.05</c:v>
                </c:pt>
                <c:pt idx="71">
                  <c:v>7.15</c:v>
                </c:pt>
                <c:pt idx="72">
                  <c:v>7.25</c:v>
                </c:pt>
                <c:pt idx="73">
                  <c:v>7.35</c:v>
                </c:pt>
                <c:pt idx="74">
                  <c:v>7.45</c:v>
                </c:pt>
                <c:pt idx="75">
                  <c:v>7.55</c:v>
                </c:pt>
                <c:pt idx="76">
                  <c:v>7.65</c:v>
                </c:pt>
                <c:pt idx="77">
                  <c:v>7.75</c:v>
                </c:pt>
                <c:pt idx="78">
                  <c:v>7.85</c:v>
                </c:pt>
                <c:pt idx="79">
                  <c:v>7.95</c:v>
                </c:pt>
                <c:pt idx="80">
                  <c:v>8.0500000000000007</c:v>
                </c:pt>
                <c:pt idx="81">
                  <c:v>8.15</c:v>
                </c:pt>
                <c:pt idx="82">
                  <c:v>8.25</c:v>
                </c:pt>
                <c:pt idx="83">
                  <c:v>8.35</c:v>
                </c:pt>
                <c:pt idx="84">
                  <c:v>8.4499999999999993</c:v>
                </c:pt>
                <c:pt idx="85">
                  <c:v>8.5500000000000007</c:v>
                </c:pt>
                <c:pt idx="86">
                  <c:v>8.65</c:v>
                </c:pt>
                <c:pt idx="87">
                  <c:v>8.75</c:v>
                </c:pt>
                <c:pt idx="88">
                  <c:v>8.85</c:v>
                </c:pt>
                <c:pt idx="89">
                  <c:v>8.9499999999999993</c:v>
                </c:pt>
                <c:pt idx="90">
                  <c:v>9.0500000000000007</c:v>
                </c:pt>
                <c:pt idx="91">
                  <c:v>9.15</c:v>
                </c:pt>
                <c:pt idx="92">
                  <c:v>9.25</c:v>
                </c:pt>
                <c:pt idx="93">
                  <c:v>9.35</c:v>
                </c:pt>
                <c:pt idx="94">
                  <c:v>9.4499999999999993</c:v>
                </c:pt>
                <c:pt idx="95">
                  <c:v>9.5500000000000007</c:v>
                </c:pt>
                <c:pt idx="96">
                  <c:v>9.65</c:v>
                </c:pt>
                <c:pt idx="97">
                  <c:v>9.75</c:v>
                </c:pt>
                <c:pt idx="98">
                  <c:v>9.85</c:v>
                </c:pt>
                <c:pt idx="99">
                  <c:v>9.9499999999999993</c:v>
                </c:pt>
                <c:pt idx="100">
                  <c:v>10.050000000000001</c:v>
                </c:pt>
                <c:pt idx="101">
                  <c:v>10.15</c:v>
                </c:pt>
                <c:pt idx="102">
                  <c:v>10.25</c:v>
                </c:pt>
                <c:pt idx="103">
                  <c:v>10.35</c:v>
                </c:pt>
                <c:pt idx="104">
                  <c:v>10.45</c:v>
                </c:pt>
                <c:pt idx="105">
                  <c:v>10.55</c:v>
                </c:pt>
                <c:pt idx="106">
                  <c:v>10.65</c:v>
                </c:pt>
                <c:pt idx="107">
                  <c:v>10.75</c:v>
                </c:pt>
                <c:pt idx="108">
                  <c:v>10.85</c:v>
                </c:pt>
                <c:pt idx="109">
                  <c:v>10.95</c:v>
                </c:pt>
                <c:pt idx="110">
                  <c:v>11.05</c:v>
                </c:pt>
                <c:pt idx="111">
                  <c:v>11.15</c:v>
                </c:pt>
                <c:pt idx="112">
                  <c:v>11.25</c:v>
                </c:pt>
                <c:pt idx="113">
                  <c:v>11.35</c:v>
                </c:pt>
                <c:pt idx="114">
                  <c:v>11.45</c:v>
                </c:pt>
                <c:pt idx="115">
                  <c:v>11.55</c:v>
                </c:pt>
                <c:pt idx="116">
                  <c:v>11.65</c:v>
                </c:pt>
                <c:pt idx="117">
                  <c:v>11.75</c:v>
                </c:pt>
                <c:pt idx="118">
                  <c:v>11.85</c:v>
                </c:pt>
                <c:pt idx="119">
                  <c:v>11.95</c:v>
                </c:pt>
                <c:pt idx="120">
                  <c:v>12.05</c:v>
                </c:pt>
                <c:pt idx="121">
                  <c:v>12.15</c:v>
                </c:pt>
                <c:pt idx="122">
                  <c:v>12.25</c:v>
                </c:pt>
                <c:pt idx="123">
                  <c:v>12.35</c:v>
                </c:pt>
                <c:pt idx="124">
                  <c:v>12.45</c:v>
                </c:pt>
                <c:pt idx="125">
                  <c:v>12.55</c:v>
                </c:pt>
                <c:pt idx="126">
                  <c:v>12.65</c:v>
                </c:pt>
                <c:pt idx="127">
                  <c:v>12.75</c:v>
                </c:pt>
                <c:pt idx="128">
                  <c:v>12.85</c:v>
                </c:pt>
                <c:pt idx="129">
                  <c:v>12.95</c:v>
                </c:pt>
                <c:pt idx="130">
                  <c:v>13.05</c:v>
                </c:pt>
                <c:pt idx="131">
                  <c:v>13.15</c:v>
                </c:pt>
                <c:pt idx="132">
                  <c:v>13.25</c:v>
                </c:pt>
                <c:pt idx="133">
                  <c:v>13.35</c:v>
                </c:pt>
                <c:pt idx="134">
                  <c:v>13.45</c:v>
                </c:pt>
                <c:pt idx="135">
                  <c:v>13.55</c:v>
                </c:pt>
                <c:pt idx="136">
                  <c:v>13.65</c:v>
                </c:pt>
                <c:pt idx="137">
                  <c:v>13.75</c:v>
                </c:pt>
                <c:pt idx="138">
                  <c:v>13.85</c:v>
                </c:pt>
                <c:pt idx="139">
                  <c:v>13.95</c:v>
                </c:pt>
                <c:pt idx="140">
                  <c:v>14.05</c:v>
                </c:pt>
                <c:pt idx="141">
                  <c:v>14.15</c:v>
                </c:pt>
                <c:pt idx="142">
                  <c:v>14.25</c:v>
                </c:pt>
                <c:pt idx="143">
                  <c:v>14.35</c:v>
                </c:pt>
                <c:pt idx="144">
                  <c:v>14.45</c:v>
                </c:pt>
                <c:pt idx="145">
                  <c:v>14.55</c:v>
                </c:pt>
                <c:pt idx="146">
                  <c:v>14.65</c:v>
                </c:pt>
                <c:pt idx="147">
                  <c:v>14.75</c:v>
                </c:pt>
                <c:pt idx="148">
                  <c:v>14.85</c:v>
                </c:pt>
                <c:pt idx="149">
                  <c:v>14.95</c:v>
                </c:pt>
                <c:pt idx="150">
                  <c:v>15.05</c:v>
                </c:pt>
                <c:pt idx="151">
                  <c:v>15.15</c:v>
                </c:pt>
                <c:pt idx="152">
                  <c:v>15.25</c:v>
                </c:pt>
                <c:pt idx="153">
                  <c:v>15.35</c:v>
                </c:pt>
                <c:pt idx="154">
                  <c:v>15.45</c:v>
                </c:pt>
                <c:pt idx="155">
                  <c:v>15.55</c:v>
                </c:pt>
                <c:pt idx="156">
                  <c:v>15.65</c:v>
                </c:pt>
                <c:pt idx="157">
                  <c:v>15.75</c:v>
                </c:pt>
                <c:pt idx="158">
                  <c:v>15.85</c:v>
                </c:pt>
                <c:pt idx="159">
                  <c:v>15.95</c:v>
                </c:pt>
                <c:pt idx="160">
                  <c:v>16.05</c:v>
                </c:pt>
                <c:pt idx="161">
                  <c:v>16.149999999999999</c:v>
                </c:pt>
                <c:pt idx="162">
                  <c:v>16.25</c:v>
                </c:pt>
                <c:pt idx="163">
                  <c:v>16.350000000000001</c:v>
                </c:pt>
                <c:pt idx="164">
                  <c:v>16.45</c:v>
                </c:pt>
                <c:pt idx="165">
                  <c:v>16.55</c:v>
                </c:pt>
                <c:pt idx="166">
                  <c:v>16.649999999999999</c:v>
                </c:pt>
                <c:pt idx="167">
                  <c:v>16.75</c:v>
                </c:pt>
                <c:pt idx="168">
                  <c:v>16.850000000000001</c:v>
                </c:pt>
                <c:pt idx="169">
                  <c:v>16.95</c:v>
                </c:pt>
              </c:numCache>
            </c:numRef>
          </c:xVal>
          <c:yVal>
            <c:numRef>
              <c:f>results!$B$2:$B$171</c:f>
              <c:numCache>
                <c:formatCode>0.00E+00</c:formatCode>
                <c:ptCount val="170"/>
                <c:pt idx="0">
                  <c:v>6.2137500000000003E-12</c:v>
                </c:pt>
                <c:pt idx="1">
                  <c:v>4.0595000000000003E-11</c:v>
                </c:pt>
                <c:pt idx="2">
                  <c:v>1.08276E-10</c:v>
                </c:pt>
                <c:pt idx="3">
                  <c:v>1.9957500000000001E-10</c:v>
                </c:pt>
                <c:pt idx="4">
                  <c:v>3.4010999999999998E-10</c:v>
                </c:pt>
                <c:pt idx="5">
                  <c:v>4.9769199999999998E-10</c:v>
                </c:pt>
                <c:pt idx="6">
                  <c:v>6.7109500000000005E-10</c:v>
                </c:pt>
                <c:pt idx="7">
                  <c:v>8.7877399999999999E-10</c:v>
                </c:pt>
                <c:pt idx="8">
                  <c:v>1.11387E-9</c:v>
                </c:pt>
                <c:pt idx="9">
                  <c:v>1.3861E-9</c:v>
                </c:pt>
                <c:pt idx="10">
                  <c:v>1.6436399999999999E-9</c:v>
                </c:pt>
                <c:pt idx="11">
                  <c:v>1.9252200000000001E-9</c:v>
                </c:pt>
                <c:pt idx="12">
                  <c:v>2.2545E-9</c:v>
                </c:pt>
                <c:pt idx="13">
                  <c:v>2.61556E-9</c:v>
                </c:pt>
                <c:pt idx="14">
                  <c:v>3.0184100000000001E-9</c:v>
                </c:pt>
                <c:pt idx="15">
                  <c:v>3.3685700000000001E-9</c:v>
                </c:pt>
                <c:pt idx="16">
                  <c:v>3.7521400000000002E-9</c:v>
                </c:pt>
                <c:pt idx="17">
                  <c:v>4.1902899999999996E-9</c:v>
                </c:pt>
                <c:pt idx="18">
                  <c:v>4.5910800000000002E-9</c:v>
                </c:pt>
                <c:pt idx="19">
                  <c:v>5.0466100000000002E-9</c:v>
                </c:pt>
                <c:pt idx="20">
                  <c:v>5.49648E-9</c:v>
                </c:pt>
                <c:pt idx="21">
                  <c:v>5.9958900000000001E-9</c:v>
                </c:pt>
                <c:pt idx="22">
                  <c:v>6.5185300000000002E-9</c:v>
                </c:pt>
                <c:pt idx="23">
                  <c:v>7.0714800000000001E-9</c:v>
                </c:pt>
                <c:pt idx="24">
                  <c:v>7.6267800000000004E-9</c:v>
                </c:pt>
                <c:pt idx="25">
                  <c:v>8.1679299999999999E-9</c:v>
                </c:pt>
                <c:pt idx="26">
                  <c:v>8.6777399999999999E-9</c:v>
                </c:pt>
                <c:pt idx="27">
                  <c:v>9.2121000000000005E-9</c:v>
                </c:pt>
                <c:pt idx="28">
                  <c:v>9.8281799999999999E-9</c:v>
                </c:pt>
                <c:pt idx="29">
                  <c:v>1.07826E-8</c:v>
                </c:pt>
                <c:pt idx="30">
                  <c:v>1.20258E-8</c:v>
                </c:pt>
                <c:pt idx="31">
                  <c:v>1.3628299999999999E-8</c:v>
                </c:pt>
                <c:pt idx="32">
                  <c:v>1.54606E-8</c:v>
                </c:pt>
                <c:pt idx="33">
                  <c:v>1.73943E-8</c:v>
                </c:pt>
                <c:pt idx="34">
                  <c:v>1.9206599999999999E-8</c:v>
                </c:pt>
                <c:pt idx="35">
                  <c:v>2.06869E-8</c:v>
                </c:pt>
                <c:pt idx="36">
                  <c:v>2.1168600000000001E-8</c:v>
                </c:pt>
                <c:pt idx="37">
                  <c:v>2.0358299999999999E-8</c:v>
                </c:pt>
                <c:pt idx="38">
                  <c:v>1.94846E-8</c:v>
                </c:pt>
                <c:pt idx="39">
                  <c:v>1.8767600000000001E-8</c:v>
                </c:pt>
                <c:pt idx="40">
                  <c:v>1.81418E-8</c:v>
                </c:pt>
                <c:pt idx="41">
                  <c:v>1.7588499999999999E-8</c:v>
                </c:pt>
                <c:pt idx="42">
                  <c:v>1.7041700000000002E-8</c:v>
                </c:pt>
                <c:pt idx="43">
                  <c:v>1.6572199999999999E-8</c:v>
                </c:pt>
                <c:pt idx="44">
                  <c:v>1.6202600000000001E-8</c:v>
                </c:pt>
                <c:pt idx="45">
                  <c:v>1.58535E-8</c:v>
                </c:pt>
                <c:pt idx="46">
                  <c:v>1.5541599999999999E-8</c:v>
                </c:pt>
                <c:pt idx="47">
                  <c:v>1.5301400000000001E-8</c:v>
                </c:pt>
                <c:pt idx="48">
                  <c:v>1.5005500000000002E-8</c:v>
                </c:pt>
                <c:pt idx="49">
                  <c:v>1.4775199999999999E-8</c:v>
                </c:pt>
                <c:pt idx="50">
                  <c:v>1.45546E-8</c:v>
                </c:pt>
                <c:pt idx="51">
                  <c:v>1.4454900000000001E-8</c:v>
                </c:pt>
                <c:pt idx="52">
                  <c:v>1.4413299999999999E-8</c:v>
                </c:pt>
                <c:pt idx="53">
                  <c:v>1.44477E-8</c:v>
                </c:pt>
                <c:pt idx="54">
                  <c:v>1.44615E-8</c:v>
                </c:pt>
                <c:pt idx="55">
                  <c:v>1.45002E-8</c:v>
                </c:pt>
                <c:pt idx="56">
                  <c:v>1.4512699999999999E-8</c:v>
                </c:pt>
                <c:pt idx="57">
                  <c:v>1.46591E-8</c:v>
                </c:pt>
                <c:pt idx="58">
                  <c:v>1.47869E-8</c:v>
                </c:pt>
                <c:pt idx="59">
                  <c:v>1.49135E-8</c:v>
                </c:pt>
                <c:pt idx="60">
                  <c:v>1.5099900000000001E-8</c:v>
                </c:pt>
                <c:pt idx="61">
                  <c:v>1.5334500000000001E-8</c:v>
                </c:pt>
                <c:pt idx="62">
                  <c:v>1.5520599999999999E-8</c:v>
                </c:pt>
                <c:pt idx="63">
                  <c:v>1.5769899999999999E-8</c:v>
                </c:pt>
                <c:pt idx="64">
                  <c:v>1.5955599999999999E-8</c:v>
                </c:pt>
                <c:pt idx="65">
                  <c:v>1.62549E-8</c:v>
                </c:pt>
                <c:pt idx="66">
                  <c:v>1.6557200000000002E-8</c:v>
                </c:pt>
                <c:pt idx="67">
                  <c:v>1.71427E-8</c:v>
                </c:pt>
                <c:pt idx="68">
                  <c:v>1.80642E-8</c:v>
                </c:pt>
                <c:pt idx="69">
                  <c:v>1.9361099999999999E-8</c:v>
                </c:pt>
                <c:pt idx="70">
                  <c:v>2.0957200000000001E-8</c:v>
                </c:pt>
                <c:pt idx="71">
                  <c:v>2.27108E-8</c:v>
                </c:pt>
                <c:pt idx="72">
                  <c:v>2.43322E-8</c:v>
                </c:pt>
                <c:pt idx="73">
                  <c:v>2.55172E-8</c:v>
                </c:pt>
                <c:pt idx="74">
                  <c:v>2.5896900000000001E-8</c:v>
                </c:pt>
                <c:pt idx="75">
                  <c:v>2.4951700000000001E-8</c:v>
                </c:pt>
                <c:pt idx="76">
                  <c:v>2.39546E-8</c:v>
                </c:pt>
                <c:pt idx="77">
                  <c:v>2.2973399999999998E-8</c:v>
                </c:pt>
                <c:pt idx="78">
                  <c:v>2.2093999999999999E-8</c:v>
                </c:pt>
                <c:pt idx="79">
                  <c:v>2.1269599999999999E-8</c:v>
                </c:pt>
                <c:pt idx="80">
                  <c:v>2.0556400000000001E-8</c:v>
                </c:pt>
                <c:pt idx="81">
                  <c:v>1.9965399999999999E-8</c:v>
                </c:pt>
                <c:pt idx="82">
                  <c:v>1.9409799999999999E-8</c:v>
                </c:pt>
                <c:pt idx="83">
                  <c:v>1.8911E-8</c:v>
                </c:pt>
                <c:pt idx="84">
                  <c:v>1.8427899999999999E-8</c:v>
                </c:pt>
                <c:pt idx="85">
                  <c:v>1.7966899999999999E-8</c:v>
                </c:pt>
                <c:pt idx="86">
                  <c:v>1.7562799999999999E-8</c:v>
                </c:pt>
                <c:pt idx="87">
                  <c:v>1.7284800000000001E-8</c:v>
                </c:pt>
                <c:pt idx="88">
                  <c:v>1.7054300000000001E-8</c:v>
                </c:pt>
                <c:pt idx="89">
                  <c:v>1.68283E-8</c:v>
                </c:pt>
                <c:pt idx="90">
                  <c:v>1.6705899999999999E-8</c:v>
                </c:pt>
                <c:pt idx="91">
                  <c:v>1.6528500000000001E-8</c:v>
                </c:pt>
                <c:pt idx="92">
                  <c:v>1.6365000000000001E-8</c:v>
                </c:pt>
                <c:pt idx="93">
                  <c:v>1.6386600000000001E-8</c:v>
                </c:pt>
                <c:pt idx="94">
                  <c:v>1.6407599999999999E-8</c:v>
                </c:pt>
                <c:pt idx="95">
                  <c:v>1.6402899999999999E-8</c:v>
                </c:pt>
                <c:pt idx="96">
                  <c:v>1.6463700000000001E-8</c:v>
                </c:pt>
                <c:pt idx="97">
                  <c:v>1.6595099999999999E-8</c:v>
                </c:pt>
                <c:pt idx="98">
                  <c:v>1.6685899999999999E-8</c:v>
                </c:pt>
                <c:pt idx="99">
                  <c:v>1.6799899999999999E-8</c:v>
                </c:pt>
                <c:pt idx="100">
                  <c:v>1.6962200000000001E-8</c:v>
                </c:pt>
                <c:pt idx="101">
                  <c:v>1.71881E-8</c:v>
                </c:pt>
                <c:pt idx="102">
                  <c:v>1.7449E-8</c:v>
                </c:pt>
                <c:pt idx="103">
                  <c:v>1.77224E-8</c:v>
                </c:pt>
                <c:pt idx="104">
                  <c:v>1.8036500000000001E-8</c:v>
                </c:pt>
                <c:pt idx="105">
                  <c:v>1.8691900000000001E-8</c:v>
                </c:pt>
                <c:pt idx="106">
                  <c:v>1.9706499999999998E-8</c:v>
                </c:pt>
                <c:pt idx="107">
                  <c:v>2.09983E-8</c:v>
                </c:pt>
                <c:pt idx="108">
                  <c:v>2.2552700000000001E-8</c:v>
                </c:pt>
                <c:pt idx="109">
                  <c:v>2.4415200000000001E-8</c:v>
                </c:pt>
                <c:pt idx="110">
                  <c:v>2.6017399999999999E-8</c:v>
                </c:pt>
                <c:pt idx="111">
                  <c:v>2.7235100000000001E-8</c:v>
                </c:pt>
                <c:pt idx="112">
                  <c:v>2.7412199999999998E-8</c:v>
                </c:pt>
                <c:pt idx="113">
                  <c:v>2.6353000000000001E-8</c:v>
                </c:pt>
                <c:pt idx="114">
                  <c:v>2.5334E-8</c:v>
                </c:pt>
                <c:pt idx="115">
                  <c:v>2.44391E-8</c:v>
                </c:pt>
                <c:pt idx="116">
                  <c:v>2.3583200000000001E-8</c:v>
                </c:pt>
                <c:pt idx="117">
                  <c:v>2.27302E-8</c:v>
                </c:pt>
                <c:pt idx="118">
                  <c:v>2.19895E-8</c:v>
                </c:pt>
                <c:pt idx="119">
                  <c:v>2.13707E-8</c:v>
                </c:pt>
                <c:pt idx="120">
                  <c:v>2.0798299999999998E-8</c:v>
                </c:pt>
                <c:pt idx="121">
                  <c:v>2.0257099999999999E-8</c:v>
                </c:pt>
                <c:pt idx="122">
                  <c:v>1.9725599999999999E-8</c:v>
                </c:pt>
                <c:pt idx="123">
                  <c:v>1.9274300000000001E-8</c:v>
                </c:pt>
                <c:pt idx="124">
                  <c:v>1.89832E-8</c:v>
                </c:pt>
                <c:pt idx="125">
                  <c:v>1.8654599999999999E-8</c:v>
                </c:pt>
                <c:pt idx="126">
                  <c:v>1.83275E-8</c:v>
                </c:pt>
                <c:pt idx="127">
                  <c:v>1.8092800000000001E-8</c:v>
                </c:pt>
                <c:pt idx="128">
                  <c:v>1.7843099999999998E-8</c:v>
                </c:pt>
                <c:pt idx="129">
                  <c:v>1.7674200000000001E-8</c:v>
                </c:pt>
                <c:pt idx="130">
                  <c:v>1.7531E-8</c:v>
                </c:pt>
                <c:pt idx="131">
                  <c:v>1.7419900000000001E-8</c:v>
                </c:pt>
                <c:pt idx="132">
                  <c:v>1.73719E-8</c:v>
                </c:pt>
                <c:pt idx="133">
                  <c:v>1.7320299999999999E-8</c:v>
                </c:pt>
                <c:pt idx="134">
                  <c:v>1.7355100000000001E-8</c:v>
                </c:pt>
                <c:pt idx="135">
                  <c:v>1.7349499999999999E-8</c:v>
                </c:pt>
                <c:pt idx="136">
                  <c:v>1.7393600000000002E-8</c:v>
                </c:pt>
                <c:pt idx="137">
                  <c:v>1.74566E-8</c:v>
                </c:pt>
                <c:pt idx="138">
                  <c:v>1.7578E-8</c:v>
                </c:pt>
                <c:pt idx="139">
                  <c:v>1.77076E-8</c:v>
                </c:pt>
                <c:pt idx="140">
                  <c:v>1.7825700000000001E-8</c:v>
                </c:pt>
                <c:pt idx="141">
                  <c:v>1.8054500000000001E-8</c:v>
                </c:pt>
                <c:pt idx="142">
                  <c:v>1.8420499999999999E-8</c:v>
                </c:pt>
                <c:pt idx="143">
                  <c:v>1.9062299999999999E-8</c:v>
                </c:pt>
                <c:pt idx="144">
                  <c:v>1.9952400000000001E-8</c:v>
                </c:pt>
                <c:pt idx="145">
                  <c:v>2.1245299999999999E-8</c:v>
                </c:pt>
                <c:pt idx="146">
                  <c:v>2.27939E-8</c:v>
                </c:pt>
                <c:pt idx="147">
                  <c:v>2.46395E-8</c:v>
                </c:pt>
                <c:pt idx="148">
                  <c:v>2.6379500000000001E-8</c:v>
                </c:pt>
                <c:pt idx="149">
                  <c:v>2.76363E-8</c:v>
                </c:pt>
                <c:pt idx="150">
                  <c:v>2.7798600000000001E-8</c:v>
                </c:pt>
                <c:pt idx="151">
                  <c:v>2.6665199999999998E-8</c:v>
                </c:pt>
                <c:pt idx="152">
                  <c:v>2.5647300000000001E-8</c:v>
                </c:pt>
                <c:pt idx="153">
                  <c:v>2.4704200000000002E-8</c:v>
                </c:pt>
                <c:pt idx="154">
                  <c:v>2.3797199999999999E-8</c:v>
                </c:pt>
                <c:pt idx="155">
                  <c:v>2.2948499999999999E-8</c:v>
                </c:pt>
                <c:pt idx="156">
                  <c:v>2.22454E-8</c:v>
                </c:pt>
                <c:pt idx="157">
                  <c:v>2.15255E-8</c:v>
                </c:pt>
                <c:pt idx="158">
                  <c:v>2.08993E-8</c:v>
                </c:pt>
                <c:pt idx="159">
                  <c:v>2.0358100000000001E-8</c:v>
                </c:pt>
                <c:pt idx="160">
                  <c:v>1.9904200000000002E-8</c:v>
                </c:pt>
                <c:pt idx="161">
                  <c:v>1.94737E-8</c:v>
                </c:pt>
                <c:pt idx="162">
                  <c:v>1.9093699999999999E-8</c:v>
                </c:pt>
                <c:pt idx="163">
                  <c:v>1.8814799999999999E-8</c:v>
                </c:pt>
                <c:pt idx="164">
                  <c:v>1.8476299999999999E-8</c:v>
                </c:pt>
                <c:pt idx="165">
                  <c:v>1.8220200000000001E-8</c:v>
                </c:pt>
                <c:pt idx="166">
                  <c:v>1.80144E-8</c:v>
                </c:pt>
                <c:pt idx="167">
                  <c:v>1.7853199999999999E-8</c:v>
                </c:pt>
                <c:pt idx="168">
                  <c:v>1.7675199999999999E-8</c:v>
                </c:pt>
                <c:pt idx="169">
                  <c:v>1.7548599999999999E-8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5DE-4A8D-A6DB-89D29CD898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9863519"/>
        <c:axId val="1569856319"/>
      </c:scatterChart>
      <c:valAx>
        <c:axId val="1569863519"/>
        <c:scaling>
          <c:orientation val="minMax"/>
          <c:max val="17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9856319"/>
        <c:crosses val="autoZero"/>
        <c:crossBetween val="midCat"/>
      </c:valAx>
      <c:valAx>
        <c:axId val="1569856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 (mbar)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986351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Pressure due to copper thermal outgassing – 100h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'Stainless steel - static'!$H$1</c:f>
              <c:strCache>
                <c:ptCount val="1"/>
                <c:pt idx="0">
                  <c:v>Pressure [mbar]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'Stainless steel - static'!$G$2:$G$101</c:f>
              <c:numCache>
                <c:formatCode>General</c:formatCode>
                <c:ptCount val="100"/>
                <c:pt idx="0">
                  <c:v>0</c:v>
                </c:pt>
                <c:pt idx="1">
                  <c:v>0.125</c:v>
                </c:pt>
                <c:pt idx="2">
                  <c:v>0.25</c:v>
                </c:pt>
                <c:pt idx="3">
                  <c:v>0.375</c:v>
                </c:pt>
                <c:pt idx="4">
                  <c:v>0.5</c:v>
                </c:pt>
                <c:pt idx="5">
                  <c:v>0.625</c:v>
                </c:pt>
                <c:pt idx="6">
                  <c:v>0.75</c:v>
                </c:pt>
                <c:pt idx="7">
                  <c:v>0.875</c:v>
                </c:pt>
                <c:pt idx="8">
                  <c:v>1</c:v>
                </c:pt>
                <c:pt idx="9">
                  <c:v>1.125</c:v>
                </c:pt>
                <c:pt idx="10">
                  <c:v>1.25</c:v>
                </c:pt>
                <c:pt idx="11">
                  <c:v>1.375</c:v>
                </c:pt>
                <c:pt idx="12">
                  <c:v>1.5</c:v>
                </c:pt>
                <c:pt idx="13">
                  <c:v>1.625</c:v>
                </c:pt>
                <c:pt idx="14">
                  <c:v>1.75</c:v>
                </c:pt>
                <c:pt idx="15">
                  <c:v>1.875</c:v>
                </c:pt>
                <c:pt idx="16">
                  <c:v>2</c:v>
                </c:pt>
                <c:pt idx="17">
                  <c:v>2.125</c:v>
                </c:pt>
                <c:pt idx="18">
                  <c:v>2.25</c:v>
                </c:pt>
                <c:pt idx="19">
                  <c:v>2.375</c:v>
                </c:pt>
                <c:pt idx="20">
                  <c:v>2.5</c:v>
                </c:pt>
                <c:pt idx="21">
                  <c:v>2.625</c:v>
                </c:pt>
                <c:pt idx="22">
                  <c:v>2.75</c:v>
                </c:pt>
                <c:pt idx="23">
                  <c:v>2.875</c:v>
                </c:pt>
                <c:pt idx="24">
                  <c:v>3</c:v>
                </c:pt>
                <c:pt idx="25">
                  <c:v>3.125</c:v>
                </c:pt>
                <c:pt idx="26">
                  <c:v>3.25</c:v>
                </c:pt>
                <c:pt idx="27">
                  <c:v>3.375</c:v>
                </c:pt>
                <c:pt idx="28">
                  <c:v>3.5</c:v>
                </c:pt>
                <c:pt idx="29">
                  <c:v>3.625</c:v>
                </c:pt>
                <c:pt idx="30">
                  <c:v>3.75</c:v>
                </c:pt>
                <c:pt idx="31">
                  <c:v>3.875</c:v>
                </c:pt>
                <c:pt idx="32">
                  <c:v>4</c:v>
                </c:pt>
                <c:pt idx="33">
                  <c:v>4.125</c:v>
                </c:pt>
                <c:pt idx="34">
                  <c:v>4.25</c:v>
                </c:pt>
                <c:pt idx="35">
                  <c:v>4.375</c:v>
                </c:pt>
                <c:pt idx="36">
                  <c:v>4.5</c:v>
                </c:pt>
                <c:pt idx="37">
                  <c:v>4.625</c:v>
                </c:pt>
                <c:pt idx="38">
                  <c:v>4.75</c:v>
                </c:pt>
                <c:pt idx="39">
                  <c:v>4.875</c:v>
                </c:pt>
                <c:pt idx="40">
                  <c:v>5</c:v>
                </c:pt>
                <c:pt idx="41">
                  <c:v>5.125</c:v>
                </c:pt>
                <c:pt idx="42">
                  <c:v>5.25</c:v>
                </c:pt>
                <c:pt idx="43">
                  <c:v>5.375</c:v>
                </c:pt>
                <c:pt idx="44">
                  <c:v>5.5</c:v>
                </c:pt>
                <c:pt idx="45">
                  <c:v>5.625</c:v>
                </c:pt>
                <c:pt idx="46">
                  <c:v>5.75</c:v>
                </c:pt>
                <c:pt idx="47">
                  <c:v>5.875</c:v>
                </c:pt>
                <c:pt idx="48">
                  <c:v>6</c:v>
                </c:pt>
                <c:pt idx="49">
                  <c:v>6.125</c:v>
                </c:pt>
                <c:pt idx="50">
                  <c:v>6.25</c:v>
                </c:pt>
                <c:pt idx="51">
                  <c:v>6.375</c:v>
                </c:pt>
                <c:pt idx="52">
                  <c:v>6.5</c:v>
                </c:pt>
                <c:pt idx="53">
                  <c:v>6.625</c:v>
                </c:pt>
                <c:pt idx="54">
                  <c:v>6.75</c:v>
                </c:pt>
                <c:pt idx="55">
                  <c:v>6.875</c:v>
                </c:pt>
                <c:pt idx="56">
                  <c:v>7</c:v>
                </c:pt>
                <c:pt idx="57">
                  <c:v>7.125</c:v>
                </c:pt>
                <c:pt idx="58">
                  <c:v>7.25</c:v>
                </c:pt>
                <c:pt idx="59">
                  <c:v>7.375</c:v>
                </c:pt>
                <c:pt idx="60">
                  <c:v>7.5</c:v>
                </c:pt>
                <c:pt idx="61">
                  <c:v>7.625</c:v>
                </c:pt>
                <c:pt idx="62">
                  <c:v>7.75</c:v>
                </c:pt>
                <c:pt idx="63">
                  <c:v>7.875</c:v>
                </c:pt>
                <c:pt idx="64">
                  <c:v>8</c:v>
                </c:pt>
                <c:pt idx="65">
                  <c:v>8.125</c:v>
                </c:pt>
                <c:pt idx="66">
                  <c:v>8.25</c:v>
                </c:pt>
                <c:pt idx="67">
                  <c:v>8.375</c:v>
                </c:pt>
                <c:pt idx="68">
                  <c:v>8.5</c:v>
                </c:pt>
                <c:pt idx="69">
                  <c:v>8.625</c:v>
                </c:pt>
                <c:pt idx="70">
                  <c:v>8.75</c:v>
                </c:pt>
                <c:pt idx="71">
                  <c:v>8.875</c:v>
                </c:pt>
                <c:pt idx="72">
                  <c:v>9</c:v>
                </c:pt>
                <c:pt idx="73">
                  <c:v>9.125</c:v>
                </c:pt>
                <c:pt idx="74">
                  <c:v>9.25</c:v>
                </c:pt>
                <c:pt idx="75">
                  <c:v>9.375</c:v>
                </c:pt>
                <c:pt idx="76">
                  <c:v>9.5</c:v>
                </c:pt>
                <c:pt idx="77">
                  <c:v>9.625</c:v>
                </c:pt>
                <c:pt idx="78">
                  <c:v>9.75</c:v>
                </c:pt>
                <c:pt idx="79">
                  <c:v>9.875</c:v>
                </c:pt>
                <c:pt idx="80">
                  <c:v>10</c:v>
                </c:pt>
                <c:pt idx="81">
                  <c:v>10.125</c:v>
                </c:pt>
                <c:pt idx="82">
                  <c:v>10.25</c:v>
                </c:pt>
                <c:pt idx="83">
                  <c:v>10.375</c:v>
                </c:pt>
                <c:pt idx="84">
                  <c:v>10.5</c:v>
                </c:pt>
                <c:pt idx="85">
                  <c:v>10.625</c:v>
                </c:pt>
                <c:pt idx="86">
                  <c:v>10.75</c:v>
                </c:pt>
                <c:pt idx="87">
                  <c:v>10.875</c:v>
                </c:pt>
                <c:pt idx="88">
                  <c:v>11</c:v>
                </c:pt>
                <c:pt idx="89">
                  <c:v>11.125</c:v>
                </c:pt>
                <c:pt idx="90">
                  <c:v>11.25</c:v>
                </c:pt>
                <c:pt idx="91">
                  <c:v>11.375</c:v>
                </c:pt>
                <c:pt idx="92">
                  <c:v>11.5</c:v>
                </c:pt>
                <c:pt idx="93">
                  <c:v>11.625</c:v>
                </c:pt>
                <c:pt idx="94">
                  <c:v>11.75</c:v>
                </c:pt>
                <c:pt idx="95">
                  <c:v>11.875</c:v>
                </c:pt>
                <c:pt idx="96">
                  <c:v>12</c:v>
                </c:pt>
                <c:pt idx="97">
                  <c:v>12.125</c:v>
                </c:pt>
                <c:pt idx="98">
                  <c:v>12.25</c:v>
                </c:pt>
                <c:pt idx="99">
                  <c:v>12.375</c:v>
                </c:pt>
              </c:numCache>
            </c:numRef>
          </c:xVal>
          <c:yVal>
            <c:numRef>
              <c:f>'Stainless steel - static'!$H$2:$H$101</c:f>
              <c:numCache>
                <c:formatCode>0.00E+00</c:formatCode>
                <c:ptCount val="100"/>
                <c:pt idx="0">
                  <c:v>3.4820499999999997E-8</c:v>
                </c:pt>
                <c:pt idx="1">
                  <c:v>3.5634199999999998E-8</c:v>
                </c:pt>
                <c:pt idx="2">
                  <c:v>3.6708799999999997E-8</c:v>
                </c:pt>
                <c:pt idx="3">
                  <c:v>3.76929E-8</c:v>
                </c:pt>
                <c:pt idx="4">
                  <c:v>3.86138E-8</c:v>
                </c:pt>
                <c:pt idx="5">
                  <c:v>3.9436399999999998E-8</c:v>
                </c:pt>
                <c:pt idx="6">
                  <c:v>4.0360200000000003E-8</c:v>
                </c:pt>
                <c:pt idx="7">
                  <c:v>4.12961E-8</c:v>
                </c:pt>
                <c:pt idx="8">
                  <c:v>4.1978400000000002E-8</c:v>
                </c:pt>
                <c:pt idx="9">
                  <c:v>4.2518100000000003E-8</c:v>
                </c:pt>
                <c:pt idx="10">
                  <c:v>4.3416399999999998E-8</c:v>
                </c:pt>
                <c:pt idx="11">
                  <c:v>4.4199300000000001E-8</c:v>
                </c:pt>
                <c:pt idx="12">
                  <c:v>4.4739699999999999E-8</c:v>
                </c:pt>
                <c:pt idx="13">
                  <c:v>4.5051399999999999E-8</c:v>
                </c:pt>
                <c:pt idx="14">
                  <c:v>4.5585500000000001E-8</c:v>
                </c:pt>
                <c:pt idx="15">
                  <c:v>4.5971600000000001E-8</c:v>
                </c:pt>
                <c:pt idx="16">
                  <c:v>4.6607500000000002E-8</c:v>
                </c:pt>
                <c:pt idx="17">
                  <c:v>4.7186299999999999E-8</c:v>
                </c:pt>
                <c:pt idx="18">
                  <c:v>4.7574199999999997E-8</c:v>
                </c:pt>
                <c:pt idx="19">
                  <c:v>4.8038100000000002E-8</c:v>
                </c:pt>
                <c:pt idx="20">
                  <c:v>4.8555500000000001E-8</c:v>
                </c:pt>
                <c:pt idx="21">
                  <c:v>4.88651E-8</c:v>
                </c:pt>
                <c:pt idx="22">
                  <c:v>4.9066800000000001E-8</c:v>
                </c:pt>
                <c:pt idx="23">
                  <c:v>4.9684200000000001E-8</c:v>
                </c:pt>
                <c:pt idx="24">
                  <c:v>5.0060900000000002E-8</c:v>
                </c:pt>
                <c:pt idx="25">
                  <c:v>5.0505400000000003E-8</c:v>
                </c:pt>
                <c:pt idx="26">
                  <c:v>5.0970900000000001E-8</c:v>
                </c:pt>
                <c:pt idx="27">
                  <c:v>5.1234900000000003E-8</c:v>
                </c:pt>
                <c:pt idx="28">
                  <c:v>5.1400999999999998E-8</c:v>
                </c:pt>
                <c:pt idx="29">
                  <c:v>5.1704100000000003E-8</c:v>
                </c:pt>
                <c:pt idx="30">
                  <c:v>5.1804099999999997E-8</c:v>
                </c:pt>
                <c:pt idx="31">
                  <c:v>5.1651700000000002E-8</c:v>
                </c:pt>
                <c:pt idx="32">
                  <c:v>5.2055200000000003E-8</c:v>
                </c:pt>
                <c:pt idx="33">
                  <c:v>5.2039099999999999E-8</c:v>
                </c:pt>
                <c:pt idx="34">
                  <c:v>5.1985499999999999E-8</c:v>
                </c:pt>
                <c:pt idx="35">
                  <c:v>5.2098500000000002E-8</c:v>
                </c:pt>
                <c:pt idx="36">
                  <c:v>5.2243199999999998E-8</c:v>
                </c:pt>
                <c:pt idx="37">
                  <c:v>5.2166599999999998E-8</c:v>
                </c:pt>
                <c:pt idx="38">
                  <c:v>5.2423900000000001E-8</c:v>
                </c:pt>
                <c:pt idx="39">
                  <c:v>5.2255299999999997E-8</c:v>
                </c:pt>
                <c:pt idx="40">
                  <c:v>5.1708500000000003E-8</c:v>
                </c:pt>
                <c:pt idx="41">
                  <c:v>5.1652300000000001E-8</c:v>
                </c:pt>
                <c:pt idx="42">
                  <c:v>5.17202E-8</c:v>
                </c:pt>
                <c:pt idx="43">
                  <c:v>5.15906E-8</c:v>
                </c:pt>
                <c:pt idx="44">
                  <c:v>5.1364000000000003E-8</c:v>
                </c:pt>
                <c:pt idx="45">
                  <c:v>5.1123699999999999E-8</c:v>
                </c:pt>
                <c:pt idx="46">
                  <c:v>5.1065299999999997E-8</c:v>
                </c:pt>
                <c:pt idx="47">
                  <c:v>5.06342E-8</c:v>
                </c:pt>
                <c:pt idx="48">
                  <c:v>5.03771E-8</c:v>
                </c:pt>
                <c:pt idx="49">
                  <c:v>4.9943300000000002E-8</c:v>
                </c:pt>
                <c:pt idx="50">
                  <c:v>4.9195800000000002E-8</c:v>
                </c:pt>
                <c:pt idx="51">
                  <c:v>4.8796500000000003E-8</c:v>
                </c:pt>
                <c:pt idx="52">
                  <c:v>4.8404899999999997E-8</c:v>
                </c:pt>
                <c:pt idx="53">
                  <c:v>4.78463E-8</c:v>
                </c:pt>
                <c:pt idx="54">
                  <c:v>4.7362800000000001E-8</c:v>
                </c:pt>
                <c:pt idx="55">
                  <c:v>4.6988399999999999E-8</c:v>
                </c:pt>
                <c:pt idx="56">
                  <c:v>4.6623599999999999E-8</c:v>
                </c:pt>
                <c:pt idx="57">
                  <c:v>4.6410999999999998E-8</c:v>
                </c:pt>
                <c:pt idx="58">
                  <c:v>4.5823199999999997E-8</c:v>
                </c:pt>
                <c:pt idx="59">
                  <c:v>4.52373E-8</c:v>
                </c:pt>
                <c:pt idx="60">
                  <c:v>4.4490999999999998E-8</c:v>
                </c:pt>
                <c:pt idx="61">
                  <c:v>4.3440399999999999E-8</c:v>
                </c:pt>
                <c:pt idx="62">
                  <c:v>4.2470700000000001E-8</c:v>
                </c:pt>
                <c:pt idx="63">
                  <c:v>4.1847100000000003E-8</c:v>
                </c:pt>
                <c:pt idx="64">
                  <c:v>4.1186000000000002E-8</c:v>
                </c:pt>
                <c:pt idx="65">
                  <c:v>4.0418499999999999E-8</c:v>
                </c:pt>
                <c:pt idx="66">
                  <c:v>3.9452400000000003E-8</c:v>
                </c:pt>
                <c:pt idx="67">
                  <c:v>3.8510400000000001E-8</c:v>
                </c:pt>
                <c:pt idx="68">
                  <c:v>3.7714000000000003E-8</c:v>
                </c:pt>
                <c:pt idx="69">
                  <c:v>3.6803299999999998E-8</c:v>
                </c:pt>
                <c:pt idx="70">
                  <c:v>3.5850099999999999E-8</c:v>
                </c:pt>
                <c:pt idx="71">
                  <c:v>3.5037300000000001E-8</c:v>
                </c:pt>
                <c:pt idx="72">
                  <c:v>3.4070199999999998E-8</c:v>
                </c:pt>
                <c:pt idx="73">
                  <c:v>3.3058200000000002E-8</c:v>
                </c:pt>
                <c:pt idx="74">
                  <c:v>3.1967800000000001E-8</c:v>
                </c:pt>
                <c:pt idx="75">
                  <c:v>3.0949500000000002E-8</c:v>
                </c:pt>
                <c:pt idx="76">
                  <c:v>2.9977200000000002E-8</c:v>
                </c:pt>
                <c:pt idx="77">
                  <c:v>2.8704700000000002E-8</c:v>
                </c:pt>
                <c:pt idx="78">
                  <c:v>2.74233E-8</c:v>
                </c:pt>
                <c:pt idx="79">
                  <c:v>2.6221699999999998E-8</c:v>
                </c:pt>
                <c:pt idx="80">
                  <c:v>2.49991E-8</c:v>
                </c:pt>
                <c:pt idx="81">
                  <c:v>2.3757600000000002E-8</c:v>
                </c:pt>
                <c:pt idx="82">
                  <c:v>2.2361000000000001E-8</c:v>
                </c:pt>
                <c:pt idx="83">
                  <c:v>2.08414E-8</c:v>
                </c:pt>
                <c:pt idx="84">
                  <c:v>1.94671E-8</c:v>
                </c:pt>
                <c:pt idx="85">
                  <c:v>1.7623799999999999E-8</c:v>
                </c:pt>
                <c:pt idx="86">
                  <c:v>1.7646199999999999E-8</c:v>
                </c:pt>
                <c:pt idx="87">
                  <c:v>1.9522199999999999E-8</c:v>
                </c:pt>
                <c:pt idx="88">
                  <c:v>2.0735E-8</c:v>
                </c:pt>
                <c:pt idx="89">
                  <c:v>2.20764E-8</c:v>
                </c:pt>
                <c:pt idx="90">
                  <c:v>2.3291399999999998E-8</c:v>
                </c:pt>
                <c:pt idx="91">
                  <c:v>2.4577299999999999E-8</c:v>
                </c:pt>
                <c:pt idx="92">
                  <c:v>2.5781500000000002E-8</c:v>
                </c:pt>
                <c:pt idx="93">
                  <c:v>2.71378E-8</c:v>
                </c:pt>
                <c:pt idx="94">
                  <c:v>2.8305199999999999E-8</c:v>
                </c:pt>
                <c:pt idx="95">
                  <c:v>2.9467600000000001E-8</c:v>
                </c:pt>
                <c:pt idx="96">
                  <c:v>3.0714099999999998E-8</c:v>
                </c:pt>
                <c:pt idx="97">
                  <c:v>3.1772899999999997E-8</c:v>
                </c:pt>
                <c:pt idx="98">
                  <c:v>3.2877499999999998E-8</c:v>
                </c:pt>
                <c:pt idx="99">
                  <c:v>3.3821299999999999E-8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B1A-4CB4-837B-CB934BBE8E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3773327"/>
        <c:axId val="1453770447"/>
      </c:scatterChart>
      <c:valAx>
        <c:axId val="1453773327"/>
        <c:scaling>
          <c:orientation val="minMax"/>
          <c:max val="12.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Position in model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3770447"/>
        <c:crosses val="autoZero"/>
        <c:crossBetween val="midCat"/>
      </c:valAx>
      <c:valAx>
        <c:axId val="14537704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 [mbar]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377332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Pressure comparison - static vs dynamic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Cu thermal outgassing - 100h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'Stainless steel - static'!$G$2:$G$101</c:f>
              <c:numCache>
                <c:formatCode>General</c:formatCode>
                <c:ptCount val="100"/>
                <c:pt idx="0">
                  <c:v>0</c:v>
                </c:pt>
                <c:pt idx="1">
                  <c:v>0.125</c:v>
                </c:pt>
                <c:pt idx="2">
                  <c:v>0.25</c:v>
                </c:pt>
                <c:pt idx="3">
                  <c:v>0.375</c:v>
                </c:pt>
                <c:pt idx="4">
                  <c:v>0.5</c:v>
                </c:pt>
                <c:pt idx="5">
                  <c:v>0.625</c:v>
                </c:pt>
                <c:pt idx="6">
                  <c:v>0.75</c:v>
                </c:pt>
                <c:pt idx="7">
                  <c:v>0.875</c:v>
                </c:pt>
                <c:pt idx="8">
                  <c:v>1</c:v>
                </c:pt>
                <c:pt idx="9">
                  <c:v>1.125</c:v>
                </c:pt>
                <c:pt idx="10">
                  <c:v>1.25</c:v>
                </c:pt>
                <c:pt idx="11">
                  <c:v>1.375</c:v>
                </c:pt>
                <c:pt idx="12">
                  <c:v>1.5</c:v>
                </c:pt>
                <c:pt idx="13">
                  <c:v>1.625</c:v>
                </c:pt>
                <c:pt idx="14">
                  <c:v>1.75</c:v>
                </c:pt>
                <c:pt idx="15">
                  <c:v>1.875</c:v>
                </c:pt>
                <c:pt idx="16">
                  <c:v>2</c:v>
                </c:pt>
                <c:pt idx="17">
                  <c:v>2.125</c:v>
                </c:pt>
                <c:pt idx="18">
                  <c:v>2.25</c:v>
                </c:pt>
                <c:pt idx="19">
                  <c:v>2.375</c:v>
                </c:pt>
                <c:pt idx="20">
                  <c:v>2.5</c:v>
                </c:pt>
                <c:pt idx="21">
                  <c:v>2.625</c:v>
                </c:pt>
                <c:pt idx="22">
                  <c:v>2.75</c:v>
                </c:pt>
                <c:pt idx="23">
                  <c:v>2.875</c:v>
                </c:pt>
                <c:pt idx="24">
                  <c:v>3</c:v>
                </c:pt>
                <c:pt idx="25">
                  <c:v>3.125</c:v>
                </c:pt>
                <c:pt idx="26">
                  <c:v>3.25</c:v>
                </c:pt>
                <c:pt idx="27">
                  <c:v>3.375</c:v>
                </c:pt>
                <c:pt idx="28">
                  <c:v>3.5</c:v>
                </c:pt>
                <c:pt idx="29">
                  <c:v>3.625</c:v>
                </c:pt>
                <c:pt idx="30">
                  <c:v>3.75</c:v>
                </c:pt>
                <c:pt idx="31">
                  <c:v>3.875</c:v>
                </c:pt>
                <c:pt idx="32">
                  <c:v>4</c:v>
                </c:pt>
                <c:pt idx="33">
                  <c:v>4.125</c:v>
                </c:pt>
                <c:pt idx="34">
                  <c:v>4.25</c:v>
                </c:pt>
                <c:pt idx="35">
                  <c:v>4.375</c:v>
                </c:pt>
                <c:pt idx="36">
                  <c:v>4.5</c:v>
                </c:pt>
                <c:pt idx="37">
                  <c:v>4.625</c:v>
                </c:pt>
                <c:pt idx="38">
                  <c:v>4.75</c:v>
                </c:pt>
                <c:pt idx="39">
                  <c:v>4.875</c:v>
                </c:pt>
                <c:pt idx="40">
                  <c:v>5</c:v>
                </c:pt>
                <c:pt idx="41">
                  <c:v>5.125</c:v>
                </c:pt>
                <c:pt idx="42">
                  <c:v>5.25</c:v>
                </c:pt>
                <c:pt idx="43">
                  <c:v>5.375</c:v>
                </c:pt>
                <c:pt idx="44">
                  <c:v>5.5</c:v>
                </c:pt>
                <c:pt idx="45">
                  <c:v>5.625</c:v>
                </c:pt>
                <c:pt idx="46">
                  <c:v>5.75</c:v>
                </c:pt>
                <c:pt idx="47">
                  <c:v>5.875</c:v>
                </c:pt>
                <c:pt idx="48">
                  <c:v>6</c:v>
                </c:pt>
                <c:pt idx="49">
                  <c:v>6.125</c:v>
                </c:pt>
                <c:pt idx="50">
                  <c:v>6.25</c:v>
                </c:pt>
                <c:pt idx="51">
                  <c:v>6.375</c:v>
                </c:pt>
                <c:pt idx="52">
                  <c:v>6.5</c:v>
                </c:pt>
                <c:pt idx="53">
                  <c:v>6.625</c:v>
                </c:pt>
                <c:pt idx="54">
                  <c:v>6.75</c:v>
                </c:pt>
                <c:pt idx="55">
                  <c:v>6.875</c:v>
                </c:pt>
                <c:pt idx="56">
                  <c:v>7</c:v>
                </c:pt>
                <c:pt idx="57">
                  <c:v>7.125</c:v>
                </c:pt>
                <c:pt idx="58">
                  <c:v>7.25</c:v>
                </c:pt>
                <c:pt idx="59">
                  <c:v>7.375</c:v>
                </c:pt>
                <c:pt idx="60">
                  <c:v>7.5</c:v>
                </c:pt>
                <c:pt idx="61">
                  <c:v>7.625</c:v>
                </c:pt>
                <c:pt idx="62">
                  <c:v>7.75</c:v>
                </c:pt>
                <c:pt idx="63">
                  <c:v>7.875</c:v>
                </c:pt>
                <c:pt idx="64">
                  <c:v>8</c:v>
                </c:pt>
                <c:pt idx="65">
                  <c:v>8.125</c:v>
                </c:pt>
                <c:pt idx="66">
                  <c:v>8.25</c:v>
                </c:pt>
                <c:pt idx="67">
                  <c:v>8.375</c:v>
                </c:pt>
                <c:pt idx="68">
                  <c:v>8.5</c:v>
                </c:pt>
                <c:pt idx="69">
                  <c:v>8.625</c:v>
                </c:pt>
                <c:pt idx="70">
                  <c:v>8.75</c:v>
                </c:pt>
                <c:pt idx="71">
                  <c:v>8.875</c:v>
                </c:pt>
                <c:pt idx="72">
                  <c:v>9</c:v>
                </c:pt>
                <c:pt idx="73">
                  <c:v>9.125</c:v>
                </c:pt>
                <c:pt idx="74">
                  <c:v>9.25</c:v>
                </c:pt>
                <c:pt idx="75">
                  <c:v>9.375</c:v>
                </c:pt>
                <c:pt idx="76">
                  <c:v>9.5</c:v>
                </c:pt>
                <c:pt idx="77">
                  <c:v>9.625</c:v>
                </c:pt>
                <c:pt idx="78">
                  <c:v>9.75</c:v>
                </c:pt>
                <c:pt idx="79">
                  <c:v>9.875</c:v>
                </c:pt>
                <c:pt idx="80">
                  <c:v>10</c:v>
                </c:pt>
                <c:pt idx="81">
                  <c:v>10.125</c:v>
                </c:pt>
                <c:pt idx="82">
                  <c:v>10.25</c:v>
                </c:pt>
                <c:pt idx="83">
                  <c:v>10.375</c:v>
                </c:pt>
                <c:pt idx="84">
                  <c:v>10.5</c:v>
                </c:pt>
                <c:pt idx="85">
                  <c:v>10.625</c:v>
                </c:pt>
                <c:pt idx="86">
                  <c:v>10.75</c:v>
                </c:pt>
                <c:pt idx="87">
                  <c:v>10.875</c:v>
                </c:pt>
                <c:pt idx="88">
                  <c:v>11</c:v>
                </c:pt>
                <c:pt idx="89">
                  <c:v>11.125</c:v>
                </c:pt>
                <c:pt idx="90">
                  <c:v>11.25</c:v>
                </c:pt>
                <c:pt idx="91">
                  <c:v>11.375</c:v>
                </c:pt>
                <c:pt idx="92">
                  <c:v>11.5</c:v>
                </c:pt>
                <c:pt idx="93">
                  <c:v>11.625</c:v>
                </c:pt>
                <c:pt idx="94">
                  <c:v>11.75</c:v>
                </c:pt>
                <c:pt idx="95">
                  <c:v>11.875</c:v>
                </c:pt>
                <c:pt idx="96">
                  <c:v>12</c:v>
                </c:pt>
                <c:pt idx="97">
                  <c:v>12.125</c:v>
                </c:pt>
                <c:pt idx="98">
                  <c:v>12.25</c:v>
                </c:pt>
                <c:pt idx="99">
                  <c:v>12.375</c:v>
                </c:pt>
              </c:numCache>
            </c:numRef>
          </c:xVal>
          <c:yVal>
            <c:numRef>
              <c:f>'Stainless steel - static'!$H$2:$H$101</c:f>
              <c:numCache>
                <c:formatCode>0.00E+00</c:formatCode>
                <c:ptCount val="100"/>
                <c:pt idx="0">
                  <c:v>3.4820499999999997E-8</c:v>
                </c:pt>
                <c:pt idx="1">
                  <c:v>3.5634199999999998E-8</c:v>
                </c:pt>
                <c:pt idx="2">
                  <c:v>3.6708799999999997E-8</c:v>
                </c:pt>
                <c:pt idx="3">
                  <c:v>3.76929E-8</c:v>
                </c:pt>
                <c:pt idx="4">
                  <c:v>3.86138E-8</c:v>
                </c:pt>
                <c:pt idx="5">
                  <c:v>3.9436399999999998E-8</c:v>
                </c:pt>
                <c:pt idx="6">
                  <c:v>4.0360200000000003E-8</c:v>
                </c:pt>
                <c:pt idx="7">
                  <c:v>4.12961E-8</c:v>
                </c:pt>
                <c:pt idx="8">
                  <c:v>4.1978400000000002E-8</c:v>
                </c:pt>
                <c:pt idx="9">
                  <c:v>4.2518100000000003E-8</c:v>
                </c:pt>
                <c:pt idx="10">
                  <c:v>4.3416399999999998E-8</c:v>
                </c:pt>
                <c:pt idx="11">
                  <c:v>4.4199300000000001E-8</c:v>
                </c:pt>
                <c:pt idx="12">
                  <c:v>4.4739699999999999E-8</c:v>
                </c:pt>
                <c:pt idx="13">
                  <c:v>4.5051399999999999E-8</c:v>
                </c:pt>
                <c:pt idx="14">
                  <c:v>4.5585500000000001E-8</c:v>
                </c:pt>
                <c:pt idx="15">
                  <c:v>4.5971600000000001E-8</c:v>
                </c:pt>
                <c:pt idx="16">
                  <c:v>4.6607500000000002E-8</c:v>
                </c:pt>
                <c:pt idx="17">
                  <c:v>4.7186299999999999E-8</c:v>
                </c:pt>
                <c:pt idx="18">
                  <c:v>4.7574199999999997E-8</c:v>
                </c:pt>
                <c:pt idx="19">
                  <c:v>4.8038100000000002E-8</c:v>
                </c:pt>
                <c:pt idx="20">
                  <c:v>4.8555500000000001E-8</c:v>
                </c:pt>
                <c:pt idx="21">
                  <c:v>4.88651E-8</c:v>
                </c:pt>
                <c:pt idx="22">
                  <c:v>4.9066800000000001E-8</c:v>
                </c:pt>
                <c:pt idx="23">
                  <c:v>4.9684200000000001E-8</c:v>
                </c:pt>
                <c:pt idx="24">
                  <c:v>5.0060900000000002E-8</c:v>
                </c:pt>
                <c:pt idx="25">
                  <c:v>5.0505400000000003E-8</c:v>
                </c:pt>
                <c:pt idx="26">
                  <c:v>5.0970900000000001E-8</c:v>
                </c:pt>
                <c:pt idx="27">
                  <c:v>5.1234900000000003E-8</c:v>
                </c:pt>
                <c:pt idx="28">
                  <c:v>5.1400999999999998E-8</c:v>
                </c:pt>
                <c:pt idx="29">
                  <c:v>5.1704100000000003E-8</c:v>
                </c:pt>
                <c:pt idx="30">
                  <c:v>5.1804099999999997E-8</c:v>
                </c:pt>
                <c:pt idx="31">
                  <c:v>5.1651700000000002E-8</c:v>
                </c:pt>
                <c:pt idx="32">
                  <c:v>5.2055200000000003E-8</c:v>
                </c:pt>
                <c:pt idx="33">
                  <c:v>5.2039099999999999E-8</c:v>
                </c:pt>
                <c:pt idx="34">
                  <c:v>5.1985499999999999E-8</c:v>
                </c:pt>
                <c:pt idx="35">
                  <c:v>5.2098500000000002E-8</c:v>
                </c:pt>
                <c:pt idx="36">
                  <c:v>5.2243199999999998E-8</c:v>
                </c:pt>
                <c:pt idx="37">
                  <c:v>5.2166599999999998E-8</c:v>
                </c:pt>
                <c:pt idx="38">
                  <c:v>5.2423900000000001E-8</c:v>
                </c:pt>
                <c:pt idx="39">
                  <c:v>5.2255299999999997E-8</c:v>
                </c:pt>
                <c:pt idx="40">
                  <c:v>5.1708500000000003E-8</c:v>
                </c:pt>
                <c:pt idx="41">
                  <c:v>5.1652300000000001E-8</c:v>
                </c:pt>
                <c:pt idx="42">
                  <c:v>5.17202E-8</c:v>
                </c:pt>
                <c:pt idx="43">
                  <c:v>5.15906E-8</c:v>
                </c:pt>
                <c:pt idx="44">
                  <c:v>5.1364000000000003E-8</c:v>
                </c:pt>
                <c:pt idx="45">
                  <c:v>5.1123699999999999E-8</c:v>
                </c:pt>
                <c:pt idx="46">
                  <c:v>5.1065299999999997E-8</c:v>
                </c:pt>
                <c:pt idx="47">
                  <c:v>5.06342E-8</c:v>
                </c:pt>
                <c:pt idx="48">
                  <c:v>5.03771E-8</c:v>
                </c:pt>
                <c:pt idx="49">
                  <c:v>4.9943300000000002E-8</c:v>
                </c:pt>
                <c:pt idx="50">
                  <c:v>4.9195800000000002E-8</c:v>
                </c:pt>
                <c:pt idx="51">
                  <c:v>4.8796500000000003E-8</c:v>
                </c:pt>
                <c:pt idx="52">
                  <c:v>4.8404899999999997E-8</c:v>
                </c:pt>
                <c:pt idx="53">
                  <c:v>4.78463E-8</c:v>
                </c:pt>
                <c:pt idx="54">
                  <c:v>4.7362800000000001E-8</c:v>
                </c:pt>
                <c:pt idx="55">
                  <c:v>4.6988399999999999E-8</c:v>
                </c:pt>
                <c:pt idx="56">
                  <c:v>4.6623599999999999E-8</c:v>
                </c:pt>
                <c:pt idx="57">
                  <c:v>4.6410999999999998E-8</c:v>
                </c:pt>
                <c:pt idx="58">
                  <c:v>4.5823199999999997E-8</c:v>
                </c:pt>
                <c:pt idx="59">
                  <c:v>4.52373E-8</c:v>
                </c:pt>
                <c:pt idx="60">
                  <c:v>4.4490999999999998E-8</c:v>
                </c:pt>
                <c:pt idx="61">
                  <c:v>4.3440399999999999E-8</c:v>
                </c:pt>
                <c:pt idx="62">
                  <c:v>4.2470700000000001E-8</c:v>
                </c:pt>
                <c:pt idx="63">
                  <c:v>4.1847100000000003E-8</c:v>
                </c:pt>
                <c:pt idx="64">
                  <c:v>4.1186000000000002E-8</c:v>
                </c:pt>
                <c:pt idx="65">
                  <c:v>4.0418499999999999E-8</c:v>
                </c:pt>
                <c:pt idx="66">
                  <c:v>3.9452400000000003E-8</c:v>
                </c:pt>
                <c:pt idx="67">
                  <c:v>3.8510400000000001E-8</c:v>
                </c:pt>
                <c:pt idx="68">
                  <c:v>3.7714000000000003E-8</c:v>
                </c:pt>
                <c:pt idx="69">
                  <c:v>3.6803299999999998E-8</c:v>
                </c:pt>
                <c:pt idx="70">
                  <c:v>3.5850099999999999E-8</c:v>
                </c:pt>
                <c:pt idx="71">
                  <c:v>3.5037300000000001E-8</c:v>
                </c:pt>
                <c:pt idx="72">
                  <c:v>3.4070199999999998E-8</c:v>
                </c:pt>
                <c:pt idx="73">
                  <c:v>3.3058200000000002E-8</c:v>
                </c:pt>
                <c:pt idx="74">
                  <c:v>3.1967800000000001E-8</c:v>
                </c:pt>
                <c:pt idx="75">
                  <c:v>3.0949500000000002E-8</c:v>
                </c:pt>
                <c:pt idx="76">
                  <c:v>2.9977200000000002E-8</c:v>
                </c:pt>
                <c:pt idx="77">
                  <c:v>2.8704700000000002E-8</c:v>
                </c:pt>
                <c:pt idx="78">
                  <c:v>2.74233E-8</c:v>
                </c:pt>
                <c:pt idx="79">
                  <c:v>2.6221699999999998E-8</c:v>
                </c:pt>
                <c:pt idx="80">
                  <c:v>2.49991E-8</c:v>
                </c:pt>
                <c:pt idx="81">
                  <c:v>2.3757600000000002E-8</c:v>
                </c:pt>
                <c:pt idx="82">
                  <c:v>2.2361000000000001E-8</c:v>
                </c:pt>
                <c:pt idx="83">
                  <c:v>2.08414E-8</c:v>
                </c:pt>
                <c:pt idx="84">
                  <c:v>1.94671E-8</c:v>
                </c:pt>
                <c:pt idx="85">
                  <c:v>1.7623799999999999E-8</c:v>
                </c:pt>
                <c:pt idx="86">
                  <c:v>1.7646199999999999E-8</c:v>
                </c:pt>
                <c:pt idx="87">
                  <c:v>1.9522199999999999E-8</c:v>
                </c:pt>
                <c:pt idx="88">
                  <c:v>2.0735E-8</c:v>
                </c:pt>
                <c:pt idx="89">
                  <c:v>2.20764E-8</c:v>
                </c:pt>
                <c:pt idx="90">
                  <c:v>2.3291399999999998E-8</c:v>
                </c:pt>
                <c:pt idx="91">
                  <c:v>2.4577299999999999E-8</c:v>
                </c:pt>
                <c:pt idx="92">
                  <c:v>2.5781500000000002E-8</c:v>
                </c:pt>
                <c:pt idx="93">
                  <c:v>2.71378E-8</c:v>
                </c:pt>
                <c:pt idx="94">
                  <c:v>2.8305199999999999E-8</c:v>
                </c:pt>
                <c:pt idx="95">
                  <c:v>2.9467600000000001E-8</c:v>
                </c:pt>
                <c:pt idx="96">
                  <c:v>3.0714099999999998E-8</c:v>
                </c:pt>
                <c:pt idx="97">
                  <c:v>3.1772899999999997E-8</c:v>
                </c:pt>
                <c:pt idx="98">
                  <c:v>3.2877499999999998E-8</c:v>
                </c:pt>
                <c:pt idx="99">
                  <c:v>3.3821299999999999E-8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2B1-8F4F-9EFD-3F7D9E242A87}"/>
            </c:ext>
          </c:extLst>
        </c:ser>
        <c:ser>
          <c:idx val="2"/>
          <c:order val="1"/>
          <c:tx>
            <c:v>PSD due to SR (cycle max)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'Stainless steel - static'!$G$2:$G$101</c:f>
              <c:numCache>
                <c:formatCode>General</c:formatCode>
                <c:ptCount val="100"/>
                <c:pt idx="0">
                  <c:v>0</c:v>
                </c:pt>
                <c:pt idx="1">
                  <c:v>0.125</c:v>
                </c:pt>
                <c:pt idx="2">
                  <c:v>0.25</c:v>
                </c:pt>
                <c:pt idx="3">
                  <c:v>0.375</c:v>
                </c:pt>
                <c:pt idx="4">
                  <c:v>0.5</c:v>
                </c:pt>
                <c:pt idx="5">
                  <c:v>0.625</c:v>
                </c:pt>
                <c:pt idx="6">
                  <c:v>0.75</c:v>
                </c:pt>
                <c:pt idx="7">
                  <c:v>0.875</c:v>
                </c:pt>
                <c:pt idx="8">
                  <c:v>1</c:v>
                </c:pt>
                <c:pt idx="9">
                  <c:v>1.125</c:v>
                </c:pt>
                <c:pt idx="10">
                  <c:v>1.25</c:v>
                </c:pt>
                <c:pt idx="11">
                  <c:v>1.375</c:v>
                </c:pt>
                <c:pt idx="12">
                  <c:v>1.5</c:v>
                </c:pt>
                <c:pt idx="13">
                  <c:v>1.625</c:v>
                </c:pt>
                <c:pt idx="14">
                  <c:v>1.75</c:v>
                </c:pt>
                <c:pt idx="15">
                  <c:v>1.875</c:v>
                </c:pt>
                <c:pt idx="16">
                  <c:v>2</c:v>
                </c:pt>
                <c:pt idx="17">
                  <c:v>2.125</c:v>
                </c:pt>
                <c:pt idx="18">
                  <c:v>2.25</c:v>
                </c:pt>
                <c:pt idx="19">
                  <c:v>2.375</c:v>
                </c:pt>
                <c:pt idx="20">
                  <c:v>2.5</c:v>
                </c:pt>
                <c:pt idx="21">
                  <c:v>2.625</c:v>
                </c:pt>
                <c:pt idx="22">
                  <c:v>2.75</c:v>
                </c:pt>
                <c:pt idx="23">
                  <c:v>2.875</c:v>
                </c:pt>
                <c:pt idx="24">
                  <c:v>3</c:v>
                </c:pt>
                <c:pt idx="25">
                  <c:v>3.125</c:v>
                </c:pt>
                <c:pt idx="26">
                  <c:v>3.25</c:v>
                </c:pt>
                <c:pt idx="27">
                  <c:v>3.375</c:v>
                </c:pt>
                <c:pt idx="28">
                  <c:v>3.5</c:v>
                </c:pt>
                <c:pt idx="29">
                  <c:v>3.625</c:v>
                </c:pt>
                <c:pt idx="30">
                  <c:v>3.75</c:v>
                </c:pt>
                <c:pt idx="31">
                  <c:v>3.875</c:v>
                </c:pt>
                <c:pt idx="32">
                  <c:v>4</c:v>
                </c:pt>
                <c:pt idx="33">
                  <c:v>4.125</c:v>
                </c:pt>
                <c:pt idx="34">
                  <c:v>4.25</c:v>
                </c:pt>
                <c:pt idx="35">
                  <c:v>4.375</c:v>
                </c:pt>
                <c:pt idx="36">
                  <c:v>4.5</c:v>
                </c:pt>
                <c:pt idx="37">
                  <c:v>4.625</c:v>
                </c:pt>
                <c:pt idx="38">
                  <c:v>4.75</c:v>
                </c:pt>
                <c:pt idx="39">
                  <c:v>4.875</c:v>
                </c:pt>
                <c:pt idx="40">
                  <c:v>5</c:v>
                </c:pt>
                <c:pt idx="41">
                  <c:v>5.125</c:v>
                </c:pt>
                <c:pt idx="42">
                  <c:v>5.25</c:v>
                </c:pt>
                <c:pt idx="43">
                  <c:v>5.375</c:v>
                </c:pt>
                <c:pt idx="44">
                  <c:v>5.5</c:v>
                </c:pt>
                <c:pt idx="45">
                  <c:v>5.625</c:v>
                </c:pt>
                <c:pt idx="46">
                  <c:v>5.75</c:v>
                </c:pt>
                <c:pt idx="47">
                  <c:v>5.875</c:v>
                </c:pt>
                <c:pt idx="48">
                  <c:v>6</c:v>
                </c:pt>
                <c:pt idx="49">
                  <c:v>6.125</c:v>
                </c:pt>
                <c:pt idx="50">
                  <c:v>6.25</c:v>
                </c:pt>
                <c:pt idx="51">
                  <c:v>6.375</c:v>
                </c:pt>
                <c:pt idx="52">
                  <c:v>6.5</c:v>
                </c:pt>
                <c:pt idx="53">
                  <c:v>6.625</c:v>
                </c:pt>
                <c:pt idx="54">
                  <c:v>6.75</c:v>
                </c:pt>
                <c:pt idx="55">
                  <c:v>6.875</c:v>
                </c:pt>
                <c:pt idx="56">
                  <c:v>7</c:v>
                </c:pt>
                <c:pt idx="57">
                  <c:v>7.125</c:v>
                </c:pt>
                <c:pt idx="58">
                  <c:v>7.25</c:v>
                </c:pt>
                <c:pt idx="59">
                  <c:v>7.375</c:v>
                </c:pt>
                <c:pt idx="60">
                  <c:v>7.5</c:v>
                </c:pt>
                <c:pt idx="61">
                  <c:v>7.625</c:v>
                </c:pt>
                <c:pt idx="62">
                  <c:v>7.75</c:v>
                </c:pt>
                <c:pt idx="63">
                  <c:v>7.875</c:v>
                </c:pt>
                <c:pt idx="64">
                  <c:v>8</c:v>
                </c:pt>
                <c:pt idx="65">
                  <c:v>8.125</c:v>
                </c:pt>
                <c:pt idx="66">
                  <c:v>8.25</c:v>
                </c:pt>
                <c:pt idx="67">
                  <c:v>8.375</c:v>
                </c:pt>
                <c:pt idx="68">
                  <c:v>8.5</c:v>
                </c:pt>
                <c:pt idx="69">
                  <c:v>8.625</c:v>
                </c:pt>
                <c:pt idx="70">
                  <c:v>8.75</c:v>
                </c:pt>
                <c:pt idx="71">
                  <c:v>8.875</c:v>
                </c:pt>
                <c:pt idx="72">
                  <c:v>9</c:v>
                </c:pt>
                <c:pt idx="73">
                  <c:v>9.125</c:v>
                </c:pt>
                <c:pt idx="74">
                  <c:v>9.25</c:v>
                </c:pt>
                <c:pt idx="75">
                  <c:v>9.375</c:v>
                </c:pt>
                <c:pt idx="76">
                  <c:v>9.5</c:v>
                </c:pt>
                <c:pt idx="77">
                  <c:v>9.625</c:v>
                </c:pt>
                <c:pt idx="78">
                  <c:v>9.75</c:v>
                </c:pt>
                <c:pt idx="79">
                  <c:v>9.875</c:v>
                </c:pt>
                <c:pt idx="80">
                  <c:v>10</c:v>
                </c:pt>
                <c:pt idx="81">
                  <c:v>10.125</c:v>
                </c:pt>
                <c:pt idx="82">
                  <c:v>10.25</c:v>
                </c:pt>
                <c:pt idx="83">
                  <c:v>10.375</c:v>
                </c:pt>
                <c:pt idx="84">
                  <c:v>10.5</c:v>
                </c:pt>
                <c:pt idx="85">
                  <c:v>10.625</c:v>
                </c:pt>
                <c:pt idx="86">
                  <c:v>10.75</c:v>
                </c:pt>
                <c:pt idx="87">
                  <c:v>10.875</c:v>
                </c:pt>
                <c:pt idx="88">
                  <c:v>11</c:v>
                </c:pt>
                <c:pt idx="89">
                  <c:v>11.125</c:v>
                </c:pt>
                <c:pt idx="90">
                  <c:v>11.25</c:v>
                </c:pt>
                <c:pt idx="91">
                  <c:v>11.375</c:v>
                </c:pt>
                <c:pt idx="92">
                  <c:v>11.5</c:v>
                </c:pt>
                <c:pt idx="93">
                  <c:v>11.625</c:v>
                </c:pt>
                <c:pt idx="94">
                  <c:v>11.75</c:v>
                </c:pt>
                <c:pt idx="95">
                  <c:v>11.875</c:v>
                </c:pt>
                <c:pt idx="96">
                  <c:v>12</c:v>
                </c:pt>
                <c:pt idx="97">
                  <c:v>12.125</c:v>
                </c:pt>
                <c:pt idx="98">
                  <c:v>12.25</c:v>
                </c:pt>
                <c:pt idx="99">
                  <c:v>12.375</c:v>
                </c:pt>
              </c:numCache>
            </c:numRef>
          </c:xVal>
          <c:yVal>
            <c:numRef>
              <c:f>'Stainless steel - static'!$I$2:$I$101</c:f>
              <c:numCache>
                <c:formatCode>0.00E+00</c:formatCode>
                <c:ptCount val="100"/>
                <c:pt idx="0">
                  <c:v>1.8988300000000001E-8</c:v>
                </c:pt>
                <c:pt idx="1">
                  <c:v>1.94671E-8</c:v>
                </c:pt>
                <c:pt idx="2">
                  <c:v>1.9852199999999999E-8</c:v>
                </c:pt>
                <c:pt idx="3">
                  <c:v>2.0205199999999999E-8</c:v>
                </c:pt>
                <c:pt idx="4">
                  <c:v>2.0856000000000002E-8</c:v>
                </c:pt>
                <c:pt idx="5">
                  <c:v>2.1182399999999999E-8</c:v>
                </c:pt>
                <c:pt idx="6">
                  <c:v>2.1334399999999999E-8</c:v>
                </c:pt>
                <c:pt idx="7">
                  <c:v>2.1629800000000002E-8</c:v>
                </c:pt>
                <c:pt idx="8">
                  <c:v>2.1970800000000001E-8</c:v>
                </c:pt>
                <c:pt idx="9">
                  <c:v>2.2370699999999999E-8</c:v>
                </c:pt>
                <c:pt idx="10">
                  <c:v>2.2297300000000001E-8</c:v>
                </c:pt>
                <c:pt idx="11">
                  <c:v>2.2603200000000002E-8</c:v>
                </c:pt>
                <c:pt idx="12">
                  <c:v>2.27455E-8</c:v>
                </c:pt>
                <c:pt idx="13">
                  <c:v>2.3153799999999999E-8</c:v>
                </c:pt>
                <c:pt idx="14">
                  <c:v>2.33615E-8</c:v>
                </c:pt>
                <c:pt idx="15">
                  <c:v>2.36738E-8</c:v>
                </c:pt>
                <c:pt idx="16">
                  <c:v>2.4070599999999999E-8</c:v>
                </c:pt>
                <c:pt idx="17">
                  <c:v>2.41933E-8</c:v>
                </c:pt>
                <c:pt idx="18">
                  <c:v>2.4367400000000001E-8</c:v>
                </c:pt>
                <c:pt idx="19">
                  <c:v>2.4608999999999999E-8</c:v>
                </c:pt>
                <c:pt idx="20">
                  <c:v>2.4843400000000001E-8</c:v>
                </c:pt>
                <c:pt idx="21">
                  <c:v>2.5233600000000001E-8</c:v>
                </c:pt>
                <c:pt idx="22">
                  <c:v>2.5316099999999999E-8</c:v>
                </c:pt>
                <c:pt idx="23">
                  <c:v>2.5300199999999999E-8</c:v>
                </c:pt>
                <c:pt idx="24">
                  <c:v>2.5661099999999999E-8</c:v>
                </c:pt>
                <c:pt idx="25">
                  <c:v>2.57781E-8</c:v>
                </c:pt>
                <c:pt idx="26">
                  <c:v>2.60149E-8</c:v>
                </c:pt>
                <c:pt idx="27">
                  <c:v>2.5820100000000001E-8</c:v>
                </c:pt>
                <c:pt idx="28">
                  <c:v>2.5812E-8</c:v>
                </c:pt>
                <c:pt idx="29">
                  <c:v>2.61762E-8</c:v>
                </c:pt>
                <c:pt idx="30">
                  <c:v>2.6096999999999999E-8</c:v>
                </c:pt>
                <c:pt idx="31">
                  <c:v>2.5919299999999998E-8</c:v>
                </c:pt>
                <c:pt idx="32">
                  <c:v>2.6195699999999999E-8</c:v>
                </c:pt>
                <c:pt idx="33">
                  <c:v>2.6131399999999999E-8</c:v>
                </c:pt>
                <c:pt idx="34">
                  <c:v>2.6066500000000001E-8</c:v>
                </c:pt>
                <c:pt idx="35">
                  <c:v>2.5912099999999999E-8</c:v>
                </c:pt>
                <c:pt idx="36">
                  <c:v>2.5787000000000001E-8</c:v>
                </c:pt>
                <c:pt idx="37">
                  <c:v>2.60452E-8</c:v>
                </c:pt>
                <c:pt idx="38">
                  <c:v>2.6357400000000001E-8</c:v>
                </c:pt>
                <c:pt idx="39">
                  <c:v>2.6405000000000001E-8</c:v>
                </c:pt>
                <c:pt idx="40">
                  <c:v>2.6387399999999998E-8</c:v>
                </c:pt>
                <c:pt idx="41">
                  <c:v>2.6404700000000001E-8</c:v>
                </c:pt>
                <c:pt idx="42">
                  <c:v>2.6170799999999999E-8</c:v>
                </c:pt>
                <c:pt idx="43">
                  <c:v>2.6111600000000001E-8</c:v>
                </c:pt>
                <c:pt idx="44">
                  <c:v>2.59503E-8</c:v>
                </c:pt>
                <c:pt idx="45">
                  <c:v>2.6139099999999999E-8</c:v>
                </c:pt>
                <c:pt idx="46">
                  <c:v>2.5679499999999998E-8</c:v>
                </c:pt>
                <c:pt idx="47">
                  <c:v>2.5453E-8</c:v>
                </c:pt>
                <c:pt idx="48">
                  <c:v>2.5316700000000001E-8</c:v>
                </c:pt>
                <c:pt idx="49">
                  <c:v>2.5191699999999999E-8</c:v>
                </c:pt>
                <c:pt idx="50">
                  <c:v>2.5377700000000001E-8</c:v>
                </c:pt>
                <c:pt idx="51">
                  <c:v>2.5229099999999999E-8</c:v>
                </c:pt>
                <c:pt idx="52">
                  <c:v>2.4883100000000001E-8</c:v>
                </c:pt>
                <c:pt idx="53">
                  <c:v>2.46792E-8</c:v>
                </c:pt>
                <c:pt idx="54">
                  <c:v>2.43973E-8</c:v>
                </c:pt>
                <c:pt idx="55">
                  <c:v>2.4027000000000001E-8</c:v>
                </c:pt>
                <c:pt idx="56">
                  <c:v>2.3860599999999999E-8</c:v>
                </c:pt>
                <c:pt idx="57">
                  <c:v>2.3777900000000001E-8</c:v>
                </c:pt>
                <c:pt idx="58">
                  <c:v>2.3625000000000001E-8</c:v>
                </c:pt>
                <c:pt idx="59">
                  <c:v>2.3217799999999999E-8</c:v>
                </c:pt>
                <c:pt idx="60">
                  <c:v>2.3076199999999999E-8</c:v>
                </c:pt>
                <c:pt idx="61">
                  <c:v>2.2782799999999999E-8</c:v>
                </c:pt>
                <c:pt idx="62">
                  <c:v>2.2604100000000001E-8</c:v>
                </c:pt>
                <c:pt idx="63">
                  <c:v>2.2315000000000002E-8</c:v>
                </c:pt>
                <c:pt idx="64">
                  <c:v>2.2003199999999999E-8</c:v>
                </c:pt>
                <c:pt idx="65">
                  <c:v>2.1673999999999999E-8</c:v>
                </c:pt>
                <c:pt idx="66">
                  <c:v>2.1193599999999999E-8</c:v>
                </c:pt>
                <c:pt idx="67">
                  <c:v>2.08824E-8</c:v>
                </c:pt>
                <c:pt idx="68">
                  <c:v>2.0294899999999999E-8</c:v>
                </c:pt>
                <c:pt idx="69">
                  <c:v>1.9811999999999999E-8</c:v>
                </c:pt>
                <c:pt idx="70">
                  <c:v>1.9319299999999999E-8</c:v>
                </c:pt>
                <c:pt idx="71">
                  <c:v>1.87182E-8</c:v>
                </c:pt>
                <c:pt idx="72">
                  <c:v>1.8527999999999999E-8</c:v>
                </c:pt>
                <c:pt idx="73">
                  <c:v>1.8288499999999999E-8</c:v>
                </c:pt>
                <c:pt idx="74">
                  <c:v>1.76666E-8</c:v>
                </c:pt>
                <c:pt idx="75">
                  <c:v>1.6913800000000001E-8</c:v>
                </c:pt>
                <c:pt idx="76">
                  <c:v>1.62202E-8</c:v>
                </c:pt>
                <c:pt idx="77">
                  <c:v>1.5788299999999999E-8</c:v>
                </c:pt>
                <c:pt idx="78">
                  <c:v>1.50819E-8</c:v>
                </c:pt>
                <c:pt idx="79">
                  <c:v>1.4564800000000001E-8</c:v>
                </c:pt>
                <c:pt idx="80">
                  <c:v>1.3660600000000001E-8</c:v>
                </c:pt>
                <c:pt idx="81">
                  <c:v>1.29646E-8</c:v>
                </c:pt>
                <c:pt idx="82">
                  <c:v>1.23962E-8</c:v>
                </c:pt>
                <c:pt idx="83">
                  <c:v>1.14601E-8</c:v>
                </c:pt>
                <c:pt idx="84">
                  <c:v>1.06059E-8</c:v>
                </c:pt>
                <c:pt idx="85">
                  <c:v>9.7767799999999998E-9</c:v>
                </c:pt>
                <c:pt idx="86">
                  <c:v>9.6282999999999999E-9</c:v>
                </c:pt>
                <c:pt idx="87">
                  <c:v>1.0718099999999999E-8</c:v>
                </c:pt>
                <c:pt idx="88">
                  <c:v>1.14143E-8</c:v>
                </c:pt>
                <c:pt idx="89">
                  <c:v>1.23769E-8</c:v>
                </c:pt>
                <c:pt idx="90">
                  <c:v>1.31491E-8</c:v>
                </c:pt>
                <c:pt idx="91">
                  <c:v>1.39103E-8</c:v>
                </c:pt>
                <c:pt idx="92">
                  <c:v>1.4593800000000001E-8</c:v>
                </c:pt>
                <c:pt idx="93">
                  <c:v>1.5055600000000001E-8</c:v>
                </c:pt>
                <c:pt idx="94">
                  <c:v>1.53849E-8</c:v>
                </c:pt>
                <c:pt idx="95">
                  <c:v>1.6010599999999998E-8</c:v>
                </c:pt>
                <c:pt idx="96">
                  <c:v>1.6584199999999999E-8</c:v>
                </c:pt>
                <c:pt idx="97">
                  <c:v>1.7234200000000002E-8</c:v>
                </c:pt>
                <c:pt idx="98">
                  <c:v>1.7643300000000001E-8</c:v>
                </c:pt>
                <c:pt idx="99">
                  <c:v>1.8135399999999998E-8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2B1-8F4F-9EFD-3F7D9E242A87}"/>
            </c:ext>
          </c:extLst>
        </c:ser>
        <c:ser>
          <c:idx val="1"/>
          <c:order val="2"/>
          <c:tx>
            <c:strRef>
              <c:f>'Stainless steel - static'!$J$1</c:f>
              <c:strCache>
                <c:ptCount val="1"/>
                <c:pt idx="0">
                  <c:v>Total pressure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'Stainless steel - static'!$G$2:$G$101</c:f>
              <c:numCache>
                <c:formatCode>General</c:formatCode>
                <c:ptCount val="100"/>
                <c:pt idx="0">
                  <c:v>0</c:v>
                </c:pt>
                <c:pt idx="1">
                  <c:v>0.125</c:v>
                </c:pt>
                <c:pt idx="2">
                  <c:v>0.25</c:v>
                </c:pt>
                <c:pt idx="3">
                  <c:v>0.375</c:v>
                </c:pt>
                <c:pt idx="4">
                  <c:v>0.5</c:v>
                </c:pt>
                <c:pt idx="5">
                  <c:v>0.625</c:v>
                </c:pt>
                <c:pt idx="6">
                  <c:v>0.75</c:v>
                </c:pt>
                <c:pt idx="7">
                  <c:v>0.875</c:v>
                </c:pt>
                <c:pt idx="8">
                  <c:v>1</c:v>
                </c:pt>
                <c:pt idx="9">
                  <c:v>1.125</c:v>
                </c:pt>
                <c:pt idx="10">
                  <c:v>1.25</c:v>
                </c:pt>
                <c:pt idx="11">
                  <c:v>1.375</c:v>
                </c:pt>
                <c:pt idx="12">
                  <c:v>1.5</c:v>
                </c:pt>
                <c:pt idx="13">
                  <c:v>1.625</c:v>
                </c:pt>
                <c:pt idx="14">
                  <c:v>1.75</c:v>
                </c:pt>
                <c:pt idx="15">
                  <c:v>1.875</c:v>
                </c:pt>
                <c:pt idx="16">
                  <c:v>2</c:v>
                </c:pt>
                <c:pt idx="17">
                  <c:v>2.125</c:v>
                </c:pt>
                <c:pt idx="18">
                  <c:v>2.25</c:v>
                </c:pt>
                <c:pt idx="19">
                  <c:v>2.375</c:v>
                </c:pt>
                <c:pt idx="20">
                  <c:v>2.5</c:v>
                </c:pt>
                <c:pt idx="21">
                  <c:v>2.625</c:v>
                </c:pt>
                <c:pt idx="22">
                  <c:v>2.75</c:v>
                </c:pt>
                <c:pt idx="23">
                  <c:v>2.875</c:v>
                </c:pt>
                <c:pt idx="24">
                  <c:v>3</c:v>
                </c:pt>
                <c:pt idx="25">
                  <c:v>3.125</c:v>
                </c:pt>
                <c:pt idx="26">
                  <c:v>3.25</c:v>
                </c:pt>
                <c:pt idx="27">
                  <c:v>3.375</c:v>
                </c:pt>
                <c:pt idx="28">
                  <c:v>3.5</c:v>
                </c:pt>
                <c:pt idx="29">
                  <c:v>3.625</c:v>
                </c:pt>
                <c:pt idx="30">
                  <c:v>3.75</c:v>
                </c:pt>
                <c:pt idx="31">
                  <c:v>3.875</c:v>
                </c:pt>
                <c:pt idx="32">
                  <c:v>4</c:v>
                </c:pt>
                <c:pt idx="33">
                  <c:v>4.125</c:v>
                </c:pt>
                <c:pt idx="34">
                  <c:v>4.25</c:v>
                </c:pt>
                <c:pt idx="35">
                  <c:v>4.375</c:v>
                </c:pt>
                <c:pt idx="36">
                  <c:v>4.5</c:v>
                </c:pt>
                <c:pt idx="37">
                  <c:v>4.625</c:v>
                </c:pt>
                <c:pt idx="38">
                  <c:v>4.75</c:v>
                </c:pt>
                <c:pt idx="39">
                  <c:v>4.875</c:v>
                </c:pt>
                <c:pt idx="40">
                  <c:v>5</c:v>
                </c:pt>
                <c:pt idx="41">
                  <c:v>5.125</c:v>
                </c:pt>
                <c:pt idx="42">
                  <c:v>5.25</c:v>
                </c:pt>
                <c:pt idx="43">
                  <c:v>5.375</c:v>
                </c:pt>
                <c:pt idx="44">
                  <c:v>5.5</c:v>
                </c:pt>
                <c:pt idx="45">
                  <c:v>5.625</c:v>
                </c:pt>
                <c:pt idx="46">
                  <c:v>5.75</c:v>
                </c:pt>
                <c:pt idx="47">
                  <c:v>5.875</c:v>
                </c:pt>
                <c:pt idx="48">
                  <c:v>6</c:v>
                </c:pt>
                <c:pt idx="49">
                  <c:v>6.125</c:v>
                </c:pt>
                <c:pt idx="50">
                  <c:v>6.25</c:v>
                </c:pt>
                <c:pt idx="51">
                  <c:v>6.375</c:v>
                </c:pt>
                <c:pt idx="52">
                  <c:v>6.5</c:v>
                </c:pt>
                <c:pt idx="53">
                  <c:v>6.625</c:v>
                </c:pt>
                <c:pt idx="54">
                  <c:v>6.75</c:v>
                </c:pt>
                <c:pt idx="55">
                  <c:v>6.875</c:v>
                </c:pt>
                <c:pt idx="56">
                  <c:v>7</c:v>
                </c:pt>
                <c:pt idx="57">
                  <c:v>7.125</c:v>
                </c:pt>
                <c:pt idx="58">
                  <c:v>7.25</c:v>
                </c:pt>
                <c:pt idx="59">
                  <c:v>7.375</c:v>
                </c:pt>
                <c:pt idx="60">
                  <c:v>7.5</c:v>
                </c:pt>
                <c:pt idx="61">
                  <c:v>7.625</c:v>
                </c:pt>
                <c:pt idx="62">
                  <c:v>7.75</c:v>
                </c:pt>
                <c:pt idx="63">
                  <c:v>7.875</c:v>
                </c:pt>
                <c:pt idx="64">
                  <c:v>8</c:v>
                </c:pt>
                <c:pt idx="65">
                  <c:v>8.125</c:v>
                </c:pt>
                <c:pt idx="66">
                  <c:v>8.25</c:v>
                </c:pt>
                <c:pt idx="67">
                  <c:v>8.375</c:v>
                </c:pt>
                <c:pt idx="68">
                  <c:v>8.5</c:v>
                </c:pt>
                <c:pt idx="69">
                  <c:v>8.625</c:v>
                </c:pt>
                <c:pt idx="70">
                  <c:v>8.75</c:v>
                </c:pt>
                <c:pt idx="71">
                  <c:v>8.875</c:v>
                </c:pt>
                <c:pt idx="72">
                  <c:v>9</c:v>
                </c:pt>
                <c:pt idx="73">
                  <c:v>9.125</c:v>
                </c:pt>
                <c:pt idx="74">
                  <c:v>9.25</c:v>
                </c:pt>
                <c:pt idx="75">
                  <c:v>9.375</c:v>
                </c:pt>
                <c:pt idx="76">
                  <c:v>9.5</c:v>
                </c:pt>
                <c:pt idx="77">
                  <c:v>9.625</c:v>
                </c:pt>
                <c:pt idx="78">
                  <c:v>9.75</c:v>
                </c:pt>
                <c:pt idx="79">
                  <c:v>9.875</c:v>
                </c:pt>
                <c:pt idx="80">
                  <c:v>10</c:v>
                </c:pt>
                <c:pt idx="81">
                  <c:v>10.125</c:v>
                </c:pt>
                <c:pt idx="82">
                  <c:v>10.25</c:v>
                </c:pt>
                <c:pt idx="83">
                  <c:v>10.375</c:v>
                </c:pt>
                <c:pt idx="84">
                  <c:v>10.5</c:v>
                </c:pt>
                <c:pt idx="85">
                  <c:v>10.625</c:v>
                </c:pt>
                <c:pt idx="86">
                  <c:v>10.75</c:v>
                </c:pt>
                <c:pt idx="87">
                  <c:v>10.875</c:v>
                </c:pt>
                <c:pt idx="88">
                  <c:v>11</c:v>
                </c:pt>
                <c:pt idx="89">
                  <c:v>11.125</c:v>
                </c:pt>
                <c:pt idx="90">
                  <c:v>11.25</c:v>
                </c:pt>
                <c:pt idx="91">
                  <c:v>11.375</c:v>
                </c:pt>
                <c:pt idx="92">
                  <c:v>11.5</c:v>
                </c:pt>
                <c:pt idx="93">
                  <c:v>11.625</c:v>
                </c:pt>
                <c:pt idx="94">
                  <c:v>11.75</c:v>
                </c:pt>
                <c:pt idx="95">
                  <c:v>11.875</c:v>
                </c:pt>
                <c:pt idx="96">
                  <c:v>12</c:v>
                </c:pt>
                <c:pt idx="97">
                  <c:v>12.125</c:v>
                </c:pt>
                <c:pt idx="98">
                  <c:v>12.25</c:v>
                </c:pt>
                <c:pt idx="99">
                  <c:v>12.375</c:v>
                </c:pt>
              </c:numCache>
            </c:numRef>
          </c:xVal>
          <c:yVal>
            <c:numRef>
              <c:f>'Stainless steel - static'!$J$2:$J$101</c:f>
              <c:numCache>
                <c:formatCode>0.00E+00</c:formatCode>
                <c:ptCount val="100"/>
                <c:pt idx="0">
                  <c:v>5.3808799999999998E-8</c:v>
                </c:pt>
                <c:pt idx="1">
                  <c:v>5.5101300000000001E-8</c:v>
                </c:pt>
                <c:pt idx="2">
                  <c:v>5.6560999999999999E-8</c:v>
                </c:pt>
                <c:pt idx="3">
                  <c:v>5.7898099999999999E-8</c:v>
                </c:pt>
                <c:pt idx="4">
                  <c:v>5.9469800000000005E-8</c:v>
                </c:pt>
                <c:pt idx="5">
                  <c:v>6.0618799999999998E-8</c:v>
                </c:pt>
                <c:pt idx="6">
                  <c:v>6.1694600000000002E-8</c:v>
                </c:pt>
                <c:pt idx="7">
                  <c:v>6.2925899999999998E-8</c:v>
                </c:pt>
                <c:pt idx="8">
                  <c:v>6.3949199999999997E-8</c:v>
                </c:pt>
                <c:pt idx="9">
                  <c:v>6.4888800000000009E-8</c:v>
                </c:pt>
                <c:pt idx="10">
                  <c:v>6.5713699999999999E-8</c:v>
                </c:pt>
                <c:pt idx="11">
                  <c:v>6.6802500000000005E-8</c:v>
                </c:pt>
                <c:pt idx="12">
                  <c:v>6.7485199999999996E-8</c:v>
                </c:pt>
                <c:pt idx="13">
                  <c:v>6.8205200000000005E-8</c:v>
                </c:pt>
                <c:pt idx="14">
                  <c:v>6.8947000000000002E-8</c:v>
                </c:pt>
                <c:pt idx="15">
                  <c:v>6.9645400000000008E-8</c:v>
                </c:pt>
                <c:pt idx="16">
                  <c:v>7.0678099999999998E-8</c:v>
                </c:pt>
                <c:pt idx="17">
                  <c:v>7.1379599999999999E-8</c:v>
                </c:pt>
                <c:pt idx="18">
                  <c:v>7.1941600000000001E-8</c:v>
                </c:pt>
                <c:pt idx="19">
                  <c:v>7.2647099999999994E-8</c:v>
                </c:pt>
                <c:pt idx="20">
                  <c:v>7.3398900000000002E-8</c:v>
                </c:pt>
                <c:pt idx="21">
                  <c:v>7.4098700000000004E-8</c:v>
                </c:pt>
                <c:pt idx="22">
                  <c:v>7.4382899999999993E-8</c:v>
                </c:pt>
                <c:pt idx="23">
                  <c:v>7.49844E-8</c:v>
                </c:pt>
                <c:pt idx="24">
                  <c:v>7.5721999999999995E-8</c:v>
                </c:pt>
                <c:pt idx="25">
                  <c:v>7.6283500000000009E-8</c:v>
                </c:pt>
                <c:pt idx="26">
                  <c:v>7.6985800000000001E-8</c:v>
                </c:pt>
                <c:pt idx="27">
                  <c:v>7.7054999999999997E-8</c:v>
                </c:pt>
                <c:pt idx="28">
                  <c:v>7.7212999999999991E-8</c:v>
                </c:pt>
                <c:pt idx="29">
                  <c:v>7.788030000000001E-8</c:v>
                </c:pt>
                <c:pt idx="30">
                  <c:v>7.7901099999999996E-8</c:v>
                </c:pt>
                <c:pt idx="31">
                  <c:v>7.7571E-8</c:v>
                </c:pt>
                <c:pt idx="32">
                  <c:v>7.8250899999999998E-8</c:v>
                </c:pt>
                <c:pt idx="33">
                  <c:v>7.8170500000000005E-8</c:v>
                </c:pt>
                <c:pt idx="34">
                  <c:v>7.8052000000000003E-8</c:v>
                </c:pt>
                <c:pt idx="35">
                  <c:v>7.8010600000000001E-8</c:v>
                </c:pt>
                <c:pt idx="36">
                  <c:v>7.8030200000000002E-8</c:v>
                </c:pt>
                <c:pt idx="37">
                  <c:v>7.8211800000000002E-8</c:v>
                </c:pt>
                <c:pt idx="38">
                  <c:v>7.8781299999999999E-8</c:v>
                </c:pt>
                <c:pt idx="39">
                  <c:v>7.8660299999999994E-8</c:v>
                </c:pt>
                <c:pt idx="40">
                  <c:v>7.8095899999999995E-8</c:v>
                </c:pt>
                <c:pt idx="41">
                  <c:v>7.8056999999999995E-8</c:v>
                </c:pt>
                <c:pt idx="42">
                  <c:v>7.7890999999999993E-8</c:v>
                </c:pt>
                <c:pt idx="43">
                  <c:v>7.7702200000000001E-8</c:v>
                </c:pt>
                <c:pt idx="44">
                  <c:v>7.7314300000000003E-8</c:v>
                </c:pt>
                <c:pt idx="45">
                  <c:v>7.7262799999999998E-8</c:v>
                </c:pt>
                <c:pt idx="46">
                  <c:v>7.6744799999999992E-8</c:v>
                </c:pt>
                <c:pt idx="47">
                  <c:v>7.6087199999999996E-8</c:v>
                </c:pt>
                <c:pt idx="48">
                  <c:v>7.5693800000000005E-8</c:v>
                </c:pt>
                <c:pt idx="49">
                  <c:v>7.5135000000000004E-8</c:v>
                </c:pt>
                <c:pt idx="50">
                  <c:v>7.4573500000000003E-8</c:v>
                </c:pt>
                <c:pt idx="51">
                  <c:v>7.4025600000000009E-8</c:v>
                </c:pt>
                <c:pt idx="52">
                  <c:v>7.3288000000000001E-8</c:v>
                </c:pt>
                <c:pt idx="53">
                  <c:v>7.2525499999999997E-8</c:v>
                </c:pt>
                <c:pt idx="54">
                  <c:v>7.1760099999999994E-8</c:v>
                </c:pt>
                <c:pt idx="55">
                  <c:v>7.1015399999999999E-8</c:v>
                </c:pt>
                <c:pt idx="56">
                  <c:v>7.0484199999999995E-8</c:v>
                </c:pt>
                <c:pt idx="57">
                  <c:v>7.0188900000000002E-8</c:v>
                </c:pt>
                <c:pt idx="58">
                  <c:v>6.9448199999999998E-8</c:v>
                </c:pt>
                <c:pt idx="59">
                  <c:v>6.8455100000000005E-8</c:v>
                </c:pt>
                <c:pt idx="60">
                  <c:v>6.7567199999999996E-8</c:v>
                </c:pt>
                <c:pt idx="61">
                  <c:v>6.6223199999999994E-8</c:v>
                </c:pt>
                <c:pt idx="62">
                  <c:v>6.5074800000000008E-8</c:v>
                </c:pt>
                <c:pt idx="63">
                  <c:v>6.4162100000000008E-8</c:v>
                </c:pt>
                <c:pt idx="64">
                  <c:v>6.3189200000000008E-8</c:v>
                </c:pt>
                <c:pt idx="65">
                  <c:v>6.2092499999999998E-8</c:v>
                </c:pt>
                <c:pt idx="66">
                  <c:v>6.0645999999999999E-8</c:v>
                </c:pt>
                <c:pt idx="67">
                  <c:v>5.9392799999999997E-8</c:v>
                </c:pt>
                <c:pt idx="68">
                  <c:v>5.8008900000000001E-8</c:v>
                </c:pt>
                <c:pt idx="69">
                  <c:v>5.6615299999999997E-8</c:v>
                </c:pt>
                <c:pt idx="70">
                  <c:v>5.5169399999999998E-8</c:v>
                </c:pt>
                <c:pt idx="71">
                  <c:v>5.3755500000000001E-8</c:v>
                </c:pt>
                <c:pt idx="72">
                  <c:v>5.2598199999999996E-8</c:v>
                </c:pt>
                <c:pt idx="73">
                  <c:v>5.13467E-8</c:v>
                </c:pt>
                <c:pt idx="74">
                  <c:v>4.9634400000000001E-8</c:v>
                </c:pt>
                <c:pt idx="75">
                  <c:v>4.78633E-8</c:v>
                </c:pt>
                <c:pt idx="76">
                  <c:v>4.6197400000000002E-8</c:v>
                </c:pt>
                <c:pt idx="77">
                  <c:v>4.4493E-8</c:v>
                </c:pt>
                <c:pt idx="78">
                  <c:v>4.25052E-8</c:v>
                </c:pt>
                <c:pt idx="79">
                  <c:v>4.0786499999999999E-8</c:v>
                </c:pt>
                <c:pt idx="80">
                  <c:v>3.86597E-8</c:v>
                </c:pt>
                <c:pt idx="81">
                  <c:v>3.67222E-8</c:v>
                </c:pt>
                <c:pt idx="82">
                  <c:v>3.4757200000000002E-8</c:v>
                </c:pt>
                <c:pt idx="83">
                  <c:v>3.23015E-8</c:v>
                </c:pt>
                <c:pt idx="84">
                  <c:v>3.0073000000000001E-8</c:v>
                </c:pt>
                <c:pt idx="85">
                  <c:v>2.740058E-8</c:v>
                </c:pt>
                <c:pt idx="86">
                  <c:v>2.7274499999999997E-8</c:v>
                </c:pt>
                <c:pt idx="87">
                  <c:v>3.0240300000000001E-8</c:v>
                </c:pt>
                <c:pt idx="88">
                  <c:v>3.2149300000000002E-8</c:v>
                </c:pt>
                <c:pt idx="89">
                  <c:v>3.4453300000000001E-8</c:v>
                </c:pt>
                <c:pt idx="90">
                  <c:v>3.6440500000000001E-8</c:v>
                </c:pt>
                <c:pt idx="91">
                  <c:v>3.8487599999999998E-8</c:v>
                </c:pt>
                <c:pt idx="92">
                  <c:v>4.0375300000000006E-8</c:v>
                </c:pt>
                <c:pt idx="93">
                  <c:v>4.2193400000000001E-8</c:v>
                </c:pt>
                <c:pt idx="94">
                  <c:v>4.3690099999999995E-8</c:v>
                </c:pt>
                <c:pt idx="95">
                  <c:v>4.5478200000000003E-8</c:v>
                </c:pt>
                <c:pt idx="96">
                  <c:v>4.7298299999999994E-8</c:v>
                </c:pt>
                <c:pt idx="97">
                  <c:v>4.9007100000000002E-8</c:v>
                </c:pt>
                <c:pt idx="98">
                  <c:v>5.0520799999999995E-8</c:v>
                </c:pt>
                <c:pt idx="99">
                  <c:v>5.1956699999999997E-8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2B1-8F4F-9EFD-3F7D9E242A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3773327"/>
        <c:axId val="1453770447"/>
      </c:scatterChart>
      <c:valAx>
        <c:axId val="1453773327"/>
        <c:scaling>
          <c:orientation val="minMax"/>
          <c:max val="12.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Position in model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3770447"/>
        <c:crosses val="autoZero"/>
        <c:crossBetween val="midCat"/>
      </c:valAx>
      <c:valAx>
        <c:axId val="1453770447"/>
        <c:scaling>
          <c:logBase val="10"/>
          <c:orientation val="minMax"/>
          <c:max val="1.0000000000000005E-7"/>
          <c:min val="1.0000000000000005E-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Pressure [mbar]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377332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A8A153-5825-3747-9A61-05713A968037}" type="doc">
      <dgm:prSet loTypeId="urn:microsoft.com/office/officeart/2005/8/layout/chevron1" loCatId="" qsTypeId="urn:microsoft.com/office/officeart/2005/8/quickstyle/simple1" qsCatId="simple" csTypeId="urn:microsoft.com/office/officeart/2005/8/colors/colorful2" csCatId="colorful" phldr="1"/>
      <dgm:spPr/>
    </dgm:pt>
    <dgm:pt modelId="{D439B337-FEDA-384D-8AB4-DA113C5DDD87}">
      <dgm:prSet phldrT="[Text]"/>
      <dgm:spPr/>
      <dgm:t>
        <a:bodyPr/>
        <a:lstStyle/>
        <a:p>
          <a:r>
            <a:rPr lang="en-US" dirty="0"/>
            <a:t>Get optics (</a:t>
          </a:r>
          <a:r>
            <a:rPr lang="en-US" dirty="0" err="1"/>
            <a:t>MadX</a:t>
          </a:r>
          <a:r>
            <a:rPr lang="en-US" dirty="0"/>
            <a:t>)</a:t>
          </a:r>
        </a:p>
      </dgm:t>
    </dgm:pt>
    <dgm:pt modelId="{9F2F0B10-FA8A-4541-A855-3CEC928A8877}" type="parTrans" cxnId="{220DCC15-2AC0-D14E-AD3B-9FD55D9E8356}">
      <dgm:prSet/>
      <dgm:spPr/>
      <dgm:t>
        <a:bodyPr/>
        <a:lstStyle/>
        <a:p>
          <a:endParaRPr lang="en-US"/>
        </a:p>
      </dgm:t>
    </dgm:pt>
    <dgm:pt modelId="{E262DC02-B6BA-3746-9F4B-7484E6243B8C}" type="sibTrans" cxnId="{220DCC15-2AC0-D14E-AD3B-9FD55D9E8356}">
      <dgm:prSet/>
      <dgm:spPr/>
      <dgm:t>
        <a:bodyPr/>
        <a:lstStyle/>
        <a:p>
          <a:endParaRPr lang="en-US"/>
        </a:p>
      </dgm:t>
    </dgm:pt>
    <dgm:pt modelId="{C0543EC7-AC72-1F42-89F9-B0823564A608}">
      <dgm:prSet phldrT="[Text]"/>
      <dgm:spPr/>
      <dgm:t>
        <a:bodyPr/>
        <a:lstStyle/>
        <a:p>
          <a:r>
            <a:rPr lang="en-US" dirty="0"/>
            <a:t>Convert to Twiss</a:t>
          </a:r>
        </a:p>
      </dgm:t>
    </dgm:pt>
    <dgm:pt modelId="{1A9A2329-1ED4-874E-882B-D02710051076}" type="parTrans" cxnId="{3C80184C-9E44-9B46-80AE-540FECB743C6}">
      <dgm:prSet/>
      <dgm:spPr/>
      <dgm:t>
        <a:bodyPr/>
        <a:lstStyle/>
        <a:p>
          <a:endParaRPr lang="en-US"/>
        </a:p>
      </dgm:t>
    </dgm:pt>
    <dgm:pt modelId="{2C4A1B58-D37F-A44D-8FF3-21BFB6B2EB52}" type="sibTrans" cxnId="{3C80184C-9E44-9B46-80AE-540FECB743C6}">
      <dgm:prSet/>
      <dgm:spPr/>
      <dgm:t>
        <a:bodyPr/>
        <a:lstStyle/>
        <a:p>
          <a:endParaRPr lang="en-US"/>
        </a:p>
      </dgm:t>
    </dgm:pt>
    <dgm:pt modelId="{DDFE4393-503E-0248-8F6D-8F339C04B58D}">
      <dgm:prSet phldrT="[Text]"/>
      <dgm:spPr/>
      <dgm:t>
        <a:bodyPr/>
        <a:lstStyle/>
        <a:p>
          <a:r>
            <a:rPr lang="en-US" dirty="0"/>
            <a:t>Convert to Survey</a:t>
          </a:r>
        </a:p>
      </dgm:t>
    </dgm:pt>
    <dgm:pt modelId="{7698B82C-CFB2-9949-8728-349A79EBD1AA}" type="parTrans" cxnId="{C1A41F36-DD18-364C-B4D4-8896F96C49F2}">
      <dgm:prSet/>
      <dgm:spPr/>
      <dgm:t>
        <a:bodyPr/>
        <a:lstStyle/>
        <a:p>
          <a:endParaRPr lang="en-US"/>
        </a:p>
      </dgm:t>
    </dgm:pt>
    <dgm:pt modelId="{A3D7E325-2C6B-3F46-B1B9-A6C76D1597F8}" type="sibTrans" cxnId="{C1A41F36-DD18-364C-B4D4-8896F96C49F2}">
      <dgm:prSet/>
      <dgm:spPr/>
      <dgm:t>
        <a:bodyPr/>
        <a:lstStyle/>
        <a:p>
          <a:endParaRPr lang="en-US"/>
        </a:p>
      </dgm:t>
    </dgm:pt>
    <dgm:pt modelId="{77725128-66B2-C640-AD73-2BF8AC3E9D51}">
      <dgm:prSet phldrT="[Text]"/>
      <dgm:spPr/>
      <dgm:t>
        <a:bodyPr/>
        <a:lstStyle/>
        <a:p>
          <a:r>
            <a:rPr lang="en-US" dirty="0"/>
            <a:t>Convert to </a:t>
          </a:r>
          <a:r>
            <a:rPr lang="en-US" dirty="0" err="1"/>
            <a:t>Synrad</a:t>
          </a:r>
          <a:endParaRPr lang="en-US" dirty="0"/>
        </a:p>
      </dgm:t>
    </dgm:pt>
    <dgm:pt modelId="{C088602F-CF61-6A40-8461-D37417841FFB}" type="parTrans" cxnId="{5CD1FF4D-4299-EC47-9565-CC2CBB77C4D1}">
      <dgm:prSet/>
      <dgm:spPr/>
      <dgm:t>
        <a:bodyPr/>
        <a:lstStyle/>
        <a:p>
          <a:endParaRPr lang="en-US"/>
        </a:p>
      </dgm:t>
    </dgm:pt>
    <dgm:pt modelId="{AAB9AE12-8D5A-5349-BC5D-BC7F000AC573}" type="sibTrans" cxnId="{5CD1FF4D-4299-EC47-9565-CC2CBB77C4D1}">
      <dgm:prSet/>
      <dgm:spPr/>
      <dgm:t>
        <a:bodyPr/>
        <a:lstStyle/>
        <a:p>
          <a:endParaRPr lang="en-US"/>
        </a:p>
      </dgm:t>
    </dgm:pt>
    <dgm:pt modelId="{FA02550D-2AF0-3843-8A53-9AB0A587519D}">
      <dgm:prSet phldrT="[Text]"/>
      <dgm:spPr/>
      <dgm:t>
        <a:bodyPr/>
        <a:lstStyle/>
        <a:p>
          <a:r>
            <a:rPr lang="en-US" dirty="0"/>
            <a:t>Add physics</a:t>
          </a:r>
        </a:p>
      </dgm:t>
    </dgm:pt>
    <dgm:pt modelId="{323A76F1-AA7F-3D42-B708-B8288E418F4E}" type="parTrans" cxnId="{A1C3AE30-05B9-8041-99F6-50E8762186F1}">
      <dgm:prSet/>
      <dgm:spPr/>
      <dgm:t>
        <a:bodyPr/>
        <a:lstStyle/>
        <a:p>
          <a:endParaRPr lang="en-US"/>
        </a:p>
      </dgm:t>
    </dgm:pt>
    <dgm:pt modelId="{DDA217FC-C2A5-BB47-91DD-C9ACF22361CA}" type="sibTrans" cxnId="{A1C3AE30-05B9-8041-99F6-50E8762186F1}">
      <dgm:prSet/>
      <dgm:spPr/>
      <dgm:t>
        <a:bodyPr/>
        <a:lstStyle/>
        <a:p>
          <a:endParaRPr lang="en-US"/>
        </a:p>
      </dgm:t>
    </dgm:pt>
    <dgm:pt modelId="{DD093A49-BADA-FE4A-A120-20DC2D87D442}">
      <dgm:prSet phldrT="[Text]"/>
      <dgm:spPr/>
      <dgm:t>
        <a:bodyPr/>
        <a:lstStyle/>
        <a:p>
          <a:r>
            <a:rPr lang="en-US" dirty="0"/>
            <a:t>Place absorbers</a:t>
          </a:r>
        </a:p>
      </dgm:t>
    </dgm:pt>
    <dgm:pt modelId="{A739D6B2-96F3-C549-BC74-394DD82A4A73}" type="parTrans" cxnId="{B0BEFB46-F38B-2B40-A254-C858719C76D3}">
      <dgm:prSet/>
      <dgm:spPr/>
      <dgm:t>
        <a:bodyPr/>
        <a:lstStyle/>
        <a:p>
          <a:endParaRPr lang="en-US"/>
        </a:p>
      </dgm:t>
    </dgm:pt>
    <dgm:pt modelId="{141FB1D8-853B-D74C-B0A9-EBA454B152DB}" type="sibTrans" cxnId="{B0BEFB46-F38B-2B40-A254-C858719C76D3}">
      <dgm:prSet/>
      <dgm:spPr/>
      <dgm:t>
        <a:bodyPr/>
        <a:lstStyle/>
        <a:p>
          <a:endParaRPr lang="en-US"/>
        </a:p>
      </dgm:t>
    </dgm:pt>
    <dgm:pt modelId="{403FB8E5-847C-8D44-8C90-58A42CFD284F}">
      <dgm:prSet phldrT="[Text]"/>
      <dgm:spPr/>
      <dgm:t>
        <a:bodyPr/>
        <a:lstStyle/>
        <a:p>
          <a:r>
            <a:rPr lang="en-US" dirty="0"/>
            <a:t>Get data</a:t>
          </a:r>
        </a:p>
      </dgm:t>
    </dgm:pt>
    <dgm:pt modelId="{4BD62E81-9427-2549-913B-CDC4CB2922A7}" type="parTrans" cxnId="{39AEE84B-CF3F-8A48-84F1-D4E76DF83599}">
      <dgm:prSet/>
      <dgm:spPr/>
      <dgm:t>
        <a:bodyPr/>
        <a:lstStyle/>
        <a:p>
          <a:endParaRPr lang="en-US"/>
        </a:p>
      </dgm:t>
    </dgm:pt>
    <dgm:pt modelId="{303EC1FE-9786-FF49-A0C8-134CB5BCCE93}" type="sibTrans" cxnId="{39AEE84B-CF3F-8A48-84F1-D4E76DF83599}">
      <dgm:prSet/>
      <dgm:spPr/>
      <dgm:t>
        <a:bodyPr/>
        <a:lstStyle/>
        <a:p>
          <a:endParaRPr lang="en-US"/>
        </a:p>
      </dgm:t>
    </dgm:pt>
    <dgm:pt modelId="{9826D7C7-C585-5345-BD2C-1B6FB3FE9CDD}" type="pres">
      <dgm:prSet presAssocID="{75A8A153-5825-3747-9A61-05713A968037}" presName="Name0" presStyleCnt="0">
        <dgm:presLayoutVars>
          <dgm:dir/>
          <dgm:animLvl val="lvl"/>
          <dgm:resizeHandles val="exact"/>
        </dgm:presLayoutVars>
      </dgm:prSet>
      <dgm:spPr/>
    </dgm:pt>
    <dgm:pt modelId="{F3C10A2D-05FA-B645-A45A-387E64387169}" type="pres">
      <dgm:prSet presAssocID="{D439B337-FEDA-384D-8AB4-DA113C5DDD87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6B826E39-3790-3A4D-BE86-550969E159F8}" type="pres">
      <dgm:prSet presAssocID="{E262DC02-B6BA-3746-9F4B-7484E6243B8C}" presName="parTxOnlySpace" presStyleCnt="0"/>
      <dgm:spPr/>
    </dgm:pt>
    <dgm:pt modelId="{96941271-6DD3-4F46-9B5C-3DDE6C39F5AB}" type="pres">
      <dgm:prSet presAssocID="{C0543EC7-AC72-1F42-89F9-B0823564A60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AEEBB45-78AB-2249-927C-BC3E65A94E33}" type="pres">
      <dgm:prSet presAssocID="{2C4A1B58-D37F-A44D-8FF3-21BFB6B2EB52}" presName="parTxOnlySpace" presStyleCnt="0"/>
      <dgm:spPr/>
    </dgm:pt>
    <dgm:pt modelId="{E9C27D01-CCE1-FE4D-9B8E-E90C92D92779}" type="pres">
      <dgm:prSet presAssocID="{DDFE4393-503E-0248-8F6D-8F339C04B58D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A4AB9044-4AB4-ED4A-A078-C6D96833D183}" type="pres">
      <dgm:prSet presAssocID="{A3D7E325-2C6B-3F46-B1B9-A6C76D1597F8}" presName="parTxOnlySpace" presStyleCnt="0"/>
      <dgm:spPr/>
    </dgm:pt>
    <dgm:pt modelId="{6AE5CE70-717B-8142-8BCB-4CCA8AAA15F6}" type="pres">
      <dgm:prSet presAssocID="{77725128-66B2-C640-AD73-2BF8AC3E9D51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2C6D53FA-57C8-6B4F-B793-A7F2FCC10878}" type="pres">
      <dgm:prSet presAssocID="{AAB9AE12-8D5A-5349-BC5D-BC7F000AC573}" presName="parTxOnlySpace" presStyleCnt="0"/>
      <dgm:spPr/>
    </dgm:pt>
    <dgm:pt modelId="{FF19D6B5-BF05-874D-BE80-170DCDBD9673}" type="pres">
      <dgm:prSet presAssocID="{FA02550D-2AF0-3843-8A53-9AB0A587519D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EF16AD21-B65D-5C41-8D9D-A6648E567FC8}" type="pres">
      <dgm:prSet presAssocID="{DDA217FC-C2A5-BB47-91DD-C9ACF22361CA}" presName="parTxOnlySpace" presStyleCnt="0"/>
      <dgm:spPr/>
    </dgm:pt>
    <dgm:pt modelId="{F5475D38-2403-DE45-AD39-5135FB693723}" type="pres">
      <dgm:prSet presAssocID="{DD093A49-BADA-FE4A-A120-20DC2D87D442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2C090CCD-B511-1440-B39C-67A4DFF69CE2}" type="pres">
      <dgm:prSet presAssocID="{141FB1D8-853B-D74C-B0A9-EBA454B152DB}" presName="parTxOnlySpace" presStyleCnt="0"/>
      <dgm:spPr/>
    </dgm:pt>
    <dgm:pt modelId="{043FD15A-FD42-914B-B7A1-CEE6B57AE1F3}" type="pres">
      <dgm:prSet presAssocID="{403FB8E5-847C-8D44-8C90-58A42CFD284F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F7073E11-D877-8B47-AB23-82F8D17F8C73}" type="presOf" srcId="{FA02550D-2AF0-3843-8A53-9AB0A587519D}" destId="{FF19D6B5-BF05-874D-BE80-170DCDBD9673}" srcOrd="0" destOrd="0" presId="urn:microsoft.com/office/officeart/2005/8/layout/chevron1"/>
    <dgm:cxn modelId="{220DCC15-2AC0-D14E-AD3B-9FD55D9E8356}" srcId="{75A8A153-5825-3747-9A61-05713A968037}" destId="{D439B337-FEDA-384D-8AB4-DA113C5DDD87}" srcOrd="0" destOrd="0" parTransId="{9F2F0B10-FA8A-4541-A855-3CEC928A8877}" sibTransId="{E262DC02-B6BA-3746-9F4B-7484E6243B8C}"/>
    <dgm:cxn modelId="{65E36426-6200-354D-9A99-D3897C378DA8}" type="presOf" srcId="{C0543EC7-AC72-1F42-89F9-B0823564A608}" destId="{96941271-6DD3-4F46-9B5C-3DDE6C39F5AB}" srcOrd="0" destOrd="0" presId="urn:microsoft.com/office/officeart/2005/8/layout/chevron1"/>
    <dgm:cxn modelId="{A1C3AE30-05B9-8041-99F6-50E8762186F1}" srcId="{75A8A153-5825-3747-9A61-05713A968037}" destId="{FA02550D-2AF0-3843-8A53-9AB0A587519D}" srcOrd="4" destOrd="0" parTransId="{323A76F1-AA7F-3D42-B708-B8288E418F4E}" sibTransId="{DDA217FC-C2A5-BB47-91DD-C9ACF22361CA}"/>
    <dgm:cxn modelId="{C1A41F36-DD18-364C-B4D4-8896F96C49F2}" srcId="{75A8A153-5825-3747-9A61-05713A968037}" destId="{DDFE4393-503E-0248-8F6D-8F339C04B58D}" srcOrd="2" destOrd="0" parTransId="{7698B82C-CFB2-9949-8728-349A79EBD1AA}" sibTransId="{A3D7E325-2C6B-3F46-B1B9-A6C76D1597F8}"/>
    <dgm:cxn modelId="{E9B32A44-135D-7F4E-8EE2-CD69A619E5AD}" type="presOf" srcId="{77725128-66B2-C640-AD73-2BF8AC3E9D51}" destId="{6AE5CE70-717B-8142-8BCB-4CCA8AAA15F6}" srcOrd="0" destOrd="0" presId="urn:microsoft.com/office/officeart/2005/8/layout/chevron1"/>
    <dgm:cxn modelId="{B0BEFB46-F38B-2B40-A254-C858719C76D3}" srcId="{75A8A153-5825-3747-9A61-05713A968037}" destId="{DD093A49-BADA-FE4A-A120-20DC2D87D442}" srcOrd="5" destOrd="0" parTransId="{A739D6B2-96F3-C549-BC74-394DD82A4A73}" sibTransId="{141FB1D8-853B-D74C-B0A9-EBA454B152DB}"/>
    <dgm:cxn modelId="{39AEE84B-CF3F-8A48-84F1-D4E76DF83599}" srcId="{75A8A153-5825-3747-9A61-05713A968037}" destId="{403FB8E5-847C-8D44-8C90-58A42CFD284F}" srcOrd="6" destOrd="0" parTransId="{4BD62E81-9427-2549-913B-CDC4CB2922A7}" sibTransId="{303EC1FE-9786-FF49-A0C8-134CB5BCCE93}"/>
    <dgm:cxn modelId="{3C80184C-9E44-9B46-80AE-540FECB743C6}" srcId="{75A8A153-5825-3747-9A61-05713A968037}" destId="{C0543EC7-AC72-1F42-89F9-B0823564A608}" srcOrd="1" destOrd="0" parTransId="{1A9A2329-1ED4-874E-882B-D02710051076}" sibTransId="{2C4A1B58-D37F-A44D-8FF3-21BFB6B2EB52}"/>
    <dgm:cxn modelId="{5CD1FF4D-4299-EC47-9565-CC2CBB77C4D1}" srcId="{75A8A153-5825-3747-9A61-05713A968037}" destId="{77725128-66B2-C640-AD73-2BF8AC3E9D51}" srcOrd="3" destOrd="0" parTransId="{C088602F-CF61-6A40-8461-D37417841FFB}" sibTransId="{AAB9AE12-8D5A-5349-BC5D-BC7F000AC573}"/>
    <dgm:cxn modelId="{03FE7167-D5F6-7648-A67C-626B3B1A358B}" type="presOf" srcId="{DDFE4393-503E-0248-8F6D-8F339C04B58D}" destId="{E9C27D01-CCE1-FE4D-9B8E-E90C92D92779}" srcOrd="0" destOrd="0" presId="urn:microsoft.com/office/officeart/2005/8/layout/chevron1"/>
    <dgm:cxn modelId="{F06A6EA3-D1F0-E84F-9BE6-62FE74B6B6A7}" type="presOf" srcId="{75A8A153-5825-3747-9A61-05713A968037}" destId="{9826D7C7-C585-5345-BD2C-1B6FB3FE9CDD}" srcOrd="0" destOrd="0" presId="urn:microsoft.com/office/officeart/2005/8/layout/chevron1"/>
    <dgm:cxn modelId="{94B6BCAC-20F7-4E40-8ED4-DB2AD5C8C949}" type="presOf" srcId="{403FB8E5-847C-8D44-8C90-58A42CFD284F}" destId="{043FD15A-FD42-914B-B7A1-CEE6B57AE1F3}" srcOrd="0" destOrd="0" presId="urn:microsoft.com/office/officeart/2005/8/layout/chevron1"/>
    <dgm:cxn modelId="{5471C1D3-E01E-9747-BBD1-DE30D3DF80F1}" type="presOf" srcId="{DD093A49-BADA-FE4A-A120-20DC2D87D442}" destId="{F5475D38-2403-DE45-AD39-5135FB693723}" srcOrd="0" destOrd="0" presId="urn:microsoft.com/office/officeart/2005/8/layout/chevron1"/>
    <dgm:cxn modelId="{5C4E0EE7-219F-5941-BCD0-7D0114409591}" type="presOf" srcId="{D439B337-FEDA-384D-8AB4-DA113C5DDD87}" destId="{F3C10A2D-05FA-B645-A45A-387E64387169}" srcOrd="0" destOrd="0" presId="urn:microsoft.com/office/officeart/2005/8/layout/chevron1"/>
    <dgm:cxn modelId="{38E98B88-AB42-3B4F-B91F-D1EE122A50BA}" type="presParOf" srcId="{9826D7C7-C585-5345-BD2C-1B6FB3FE9CDD}" destId="{F3C10A2D-05FA-B645-A45A-387E64387169}" srcOrd="0" destOrd="0" presId="urn:microsoft.com/office/officeart/2005/8/layout/chevron1"/>
    <dgm:cxn modelId="{3F673710-A506-3849-BCA3-E739A39356AC}" type="presParOf" srcId="{9826D7C7-C585-5345-BD2C-1B6FB3FE9CDD}" destId="{6B826E39-3790-3A4D-BE86-550969E159F8}" srcOrd="1" destOrd="0" presId="urn:microsoft.com/office/officeart/2005/8/layout/chevron1"/>
    <dgm:cxn modelId="{F1C80A52-569C-FB4E-9407-593547E803EF}" type="presParOf" srcId="{9826D7C7-C585-5345-BD2C-1B6FB3FE9CDD}" destId="{96941271-6DD3-4F46-9B5C-3DDE6C39F5AB}" srcOrd="2" destOrd="0" presId="urn:microsoft.com/office/officeart/2005/8/layout/chevron1"/>
    <dgm:cxn modelId="{AFDFE5EC-6EC9-4746-95B1-517C3601DD6E}" type="presParOf" srcId="{9826D7C7-C585-5345-BD2C-1B6FB3FE9CDD}" destId="{AAEEBB45-78AB-2249-927C-BC3E65A94E33}" srcOrd="3" destOrd="0" presId="urn:microsoft.com/office/officeart/2005/8/layout/chevron1"/>
    <dgm:cxn modelId="{80CDCF87-11A9-9543-AEF9-3C803C76A837}" type="presParOf" srcId="{9826D7C7-C585-5345-BD2C-1B6FB3FE9CDD}" destId="{E9C27D01-CCE1-FE4D-9B8E-E90C92D92779}" srcOrd="4" destOrd="0" presId="urn:microsoft.com/office/officeart/2005/8/layout/chevron1"/>
    <dgm:cxn modelId="{CD175292-3337-E144-B5AA-1D8B05DD3A00}" type="presParOf" srcId="{9826D7C7-C585-5345-BD2C-1B6FB3FE9CDD}" destId="{A4AB9044-4AB4-ED4A-A078-C6D96833D183}" srcOrd="5" destOrd="0" presId="urn:microsoft.com/office/officeart/2005/8/layout/chevron1"/>
    <dgm:cxn modelId="{83413705-7745-F240-8348-E0BEBF7F3085}" type="presParOf" srcId="{9826D7C7-C585-5345-BD2C-1B6FB3FE9CDD}" destId="{6AE5CE70-717B-8142-8BCB-4CCA8AAA15F6}" srcOrd="6" destOrd="0" presId="urn:microsoft.com/office/officeart/2005/8/layout/chevron1"/>
    <dgm:cxn modelId="{66C3190C-AB47-2943-BC5F-B97CC38B0D6D}" type="presParOf" srcId="{9826D7C7-C585-5345-BD2C-1B6FB3FE9CDD}" destId="{2C6D53FA-57C8-6B4F-B793-A7F2FCC10878}" srcOrd="7" destOrd="0" presId="urn:microsoft.com/office/officeart/2005/8/layout/chevron1"/>
    <dgm:cxn modelId="{37C1DD85-AFEB-424D-B746-5ACBF023ACEE}" type="presParOf" srcId="{9826D7C7-C585-5345-BD2C-1B6FB3FE9CDD}" destId="{FF19D6B5-BF05-874D-BE80-170DCDBD9673}" srcOrd="8" destOrd="0" presId="urn:microsoft.com/office/officeart/2005/8/layout/chevron1"/>
    <dgm:cxn modelId="{5B1D6866-D09E-A24E-BEBC-E7A8A9ED49B3}" type="presParOf" srcId="{9826D7C7-C585-5345-BD2C-1B6FB3FE9CDD}" destId="{EF16AD21-B65D-5C41-8D9D-A6648E567FC8}" srcOrd="9" destOrd="0" presId="urn:microsoft.com/office/officeart/2005/8/layout/chevron1"/>
    <dgm:cxn modelId="{2E966C7C-020E-424B-88C1-D1258F9E3381}" type="presParOf" srcId="{9826D7C7-C585-5345-BD2C-1B6FB3FE9CDD}" destId="{F5475D38-2403-DE45-AD39-5135FB693723}" srcOrd="10" destOrd="0" presId="urn:microsoft.com/office/officeart/2005/8/layout/chevron1"/>
    <dgm:cxn modelId="{FE7ADADC-CEF8-5047-88C5-CAC7805A28CD}" type="presParOf" srcId="{9826D7C7-C585-5345-BD2C-1B6FB3FE9CDD}" destId="{2C090CCD-B511-1440-B39C-67A4DFF69CE2}" srcOrd="11" destOrd="0" presId="urn:microsoft.com/office/officeart/2005/8/layout/chevron1"/>
    <dgm:cxn modelId="{AD4860FB-ED3E-594D-9407-167FC63E6001}" type="presParOf" srcId="{9826D7C7-C585-5345-BD2C-1B6FB3FE9CDD}" destId="{043FD15A-FD42-914B-B7A1-CEE6B57AE1F3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4E0C2A-1678-0E40-87A1-D7263F2A8EBD}" type="doc">
      <dgm:prSet loTypeId="urn:microsoft.com/office/officeart/2005/8/layout/hChevron3" loCatId="" qsTypeId="urn:microsoft.com/office/officeart/2005/8/quickstyle/simple1" qsCatId="simple" csTypeId="urn:microsoft.com/office/officeart/2005/8/colors/accent1_3" csCatId="accent1" phldr="1"/>
      <dgm:spPr/>
    </dgm:pt>
    <dgm:pt modelId="{3B6DBCDC-DC8C-0A40-8E05-373F43EA302B}">
      <dgm:prSet phldrT="[Text]" custT="1"/>
      <dgm:spPr/>
      <dgm:t>
        <a:bodyPr/>
        <a:lstStyle/>
        <a:p>
          <a:r>
            <a:rPr lang="en-US" sz="1200"/>
            <a:t>Scale with booster cycle</a:t>
          </a:r>
        </a:p>
      </dgm:t>
    </dgm:pt>
    <dgm:pt modelId="{7A899BCF-7502-854D-B74F-93E3E75E82DF}" type="parTrans" cxnId="{630AF078-DE46-A749-99A3-5C6BEF619591}">
      <dgm:prSet/>
      <dgm:spPr/>
      <dgm:t>
        <a:bodyPr/>
        <a:lstStyle/>
        <a:p>
          <a:endParaRPr lang="en-US"/>
        </a:p>
      </dgm:t>
    </dgm:pt>
    <dgm:pt modelId="{7A17ECF4-3063-E441-A94D-353F7CE99A8B}" type="sibTrans" cxnId="{630AF078-DE46-A749-99A3-5C6BEF619591}">
      <dgm:prSet/>
      <dgm:spPr/>
      <dgm:t>
        <a:bodyPr/>
        <a:lstStyle/>
        <a:p>
          <a:endParaRPr lang="en-US"/>
        </a:p>
      </dgm:t>
    </dgm:pt>
    <dgm:pt modelId="{D9503977-7973-744D-9492-9E73D948E393}">
      <dgm:prSet phldrT="[Text]" custT="1"/>
      <dgm:spPr/>
      <dgm:t>
        <a:bodyPr/>
        <a:lstStyle/>
        <a:p>
          <a:r>
            <a:rPr lang="en-US" sz="1200"/>
            <a:t>Calculate SR spectrum</a:t>
          </a:r>
        </a:p>
      </dgm:t>
    </dgm:pt>
    <dgm:pt modelId="{9A2B8FD3-CFEF-2A40-B917-B875D21A549B}" type="parTrans" cxnId="{6BA7C0B7-9519-6944-AF89-9A19920C9180}">
      <dgm:prSet/>
      <dgm:spPr/>
      <dgm:t>
        <a:bodyPr/>
        <a:lstStyle/>
        <a:p>
          <a:endParaRPr lang="en-US"/>
        </a:p>
      </dgm:t>
    </dgm:pt>
    <dgm:pt modelId="{B50D030F-2A23-FA49-90BA-4E4CCB40D2DD}" type="sibTrans" cxnId="{6BA7C0B7-9519-6944-AF89-9A19920C9180}">
      <dgm:prSet/>
      <dgm:spPr/>
      <dgm:t>
        <a:bodyPr/>
        <a:lstStyle/>
        <a:p>
          <a:endParaRPr lang="en-US"/>
        </a:p>
      </dgm:t>
    </dgm:pt>
    <dgm:pt modelId="{348ED34B-F525-7049-AD6C-67FD03E66314}">
      <dgm:prSet phldrT="[Text]" custT="1"/>
      <dgm:spPr/>
      <dgm:t>
        <a:bodyPr/>
        <a:lstStyle/>
        <a:p>
          <a:r>
            <a:rPr lang="en-US" sz="1200"/>
            <a:t>Vacuum simulation</a:t>
          </a:r>
        </a:p>
      </dgm:t>
    </dgm:pt>
    <dgm:pt modelId="{E5FF6D9D-D1D9-8C46-9D5E-F00B5B314A17}" type="parTrans" cxnId="{4AAD85D2-6CC4-9C49-9193-0CFAC8B36763}">
      <dgm:prSet/>
      <dgm:spPr/>
      <dgm:t>
        <a:bodyPr/>
        <a:lstStyle/>
        <a:p>
          <a:endParaRPr lang="en-US"/>
        </a:p>
      </dgm:t>
    </dgm:pt>
    <dgm:pt modelId="{62932C1F-A178-AF49-A2F7-F7EC26DA5AC2}" type="sibTrans" cxnId="{4AAD85D2-6CC4-9C49-9193-0CFAC8B36763}">
      <dgm:prSet/>
      <dgm:spPr/>
      <dgm:t>
        <a:bodyPr/>
        <a:lstStyle/>
        <a:p>
          <a:endParaRPr lang="en-US"/>
        </a:p>
      </dgm:t>
    </dgm:pt>
    <dgm:pt modelId="{1F135488-DE15-9146-AC56-C2A930D3D8CF}" type="pres">
      <dgm:prSet presAssocID="{C74E0C2A-1678-0E40-87A1-D7263F2A8EBD}" presName="Name0" presStyleCnt="0">
        <dgm:presLayoutVars>
          <dgm:dir/>
          <dgm:resizeHandles val="exact"/>
        </dgm:presLayoutVars>
      </dgm:prSet>
      <dgm:spPr/>
    </dgm:pt>
    <dgm:pt modelId="{4F802D59-7E7F-6942-9ABA-DDD3DFCB1A35}" type="pres">
      <dgm:prSet presAssocID="{D9503977-7973-744D-9492-9E73D948E393}" presName="parTxOnly" presStyleLbl="node1" presStyleIdx="0" presStyleCnt="3">
        <dgm:presLayoutVars>
          <dgm:bulletEnabled val="1"/>
        </dgm:presLayoutVars>
      </dgm:prSet>
      <dgm:spPr/>
    </dgm:pt>
    <dgm:pt modelId="{838016A2-2C49-204C-A082-8FA908130A37}" type="pres">
      <dgm:prSet presAssocID="{B50D030F-2A23-FA49-90BA-4E4CCB40D2DD}" presName="parSpace" presStyleCnt="0"/>
      <dgm:spPr/>
    </dgm:pt>
    <dgm:pt modelId="{D406642B-F228-0141-BE1E-EE05109A81EB}" type="pres">
      <dgm:prSet presAssocID="{3B6DBCDC-DC8C-0A40-8E05-373F43EA302B}" presName="parTxOnly" presStyleLbl="node1" presStyleIdx="1" presStyleCnt="3">
        <dgm:presLayoutVars>
          <dgm:bulletEnabled val="1"/>
        </dgm:presLayoutVars>
      </dgm:prSet>
      <dgm:spPr/>
    </dgm:pt>
    <dgm:pt modelId="{204E3E3F-3925-8D46-B849-C8901AF031BC}" type="pres">
      <dgm:prSet presAssocID="{7A17ECF4-3063-E441-A94D-353F7CE99A8B}" presName="parSpace" presStyleCnt="0"/>
      <dgm:spPr/>
    </dgm:pt>
    <dgm:pt modelId="{85A5B1F8-AE1D-B646-8562-094F0749DA66}" type="pres">
      <dgm:prSet presAssocID="{348ED34B-F525-7049-AD6C-67FD03E66314}" presName="parTxOnly" presStyleLbl="node1" presStyleIdx="2" presStyleCnt="3">
        <dgm:presLayoutVars>
          <dgm:bulletEnabled val="1"/>
        </dgm:presLayoutVars>
      </dgm:prSet>
      <dgm:spPr/>
    </dgm:pt>
  </dgm:ptLst>
  <dgm:cxnLst>
    <dgm:cxn modelId="{6834A30F-809B-8843-BFEC-5C56E8442CD1}" type="presOf" srcId="{C74E0C2A-1678-0E40-87A1-D7263F2A8EBD}" destId="{1F135488-DE15-9146-AC56-C2A930D3D8CF}" srcOrd="0" destOrd="0" presId="urn:microsoft.com/office/officeart/2005/8/layout/hChevron3"/>
    <dgm:cxn modelId="{4977F85E-E200-8143-8015-AB1F3986AEBD}" type="presOf" srcId="{3B6DBCDC-DC8C-0A40-8E05-373F43EA302B}" destId="{D406642B-F228-0141-BE1E-EE05109A81EB}" srcOrd="0" destOrd="0" presId="urn:microsoft.com/office/officeart/2005/8/layout/hChevron3"/>
    <dgm:cxn modelId="{630AF078-DE46-A749-99A3-5C6BEF619591}" srcId="{C74E0C2A-1678-0E40-87A1-D7263F2A8EBD}" destId="{3B6DBCDC-DC8C-0A40-8E05-373F43EA302B}" srcOrd="1" destOrd="0" parTransId="{7A899BCF-7502-854D-B74F-93E3E75E82DF}" sibTransId="{7A17ECF4-3063-E441-A94D-353F7CE99A8B}"/>
    <dgm:cxn modelId="{2BE939A8-E8B8-CA49-B415-7F5418B41602}" type="presOf" srcId="{348ED34B-F525-7049-AD6C-67FD03E66314}" destId="{85A5B1F8-AE1D-B646-8562-094F0749DA66}" srcOrd="0" destOrd="0" presId="urn:microsoft.com/office/officeart/2005/8/layout/hChevron3"/>
    <dgm:cxn modelId="{6BA7C0B7-9519-6944-AF89-9A19920C9180}" srcId="{C74E0C2A-1678-0E40-87A1-D7263F2A8EBD}" destId="{D9503977-7973-744D-9492-9E73D948E393}" srcOrd="0" destOrd="0" parTransId="{9A2B8FD3-CFEF-2A40-B917-B875D21A549B}" sibTransId="{B50D030F-2A23-FA49-90BA-4E4CCB40D2DD}"/>
    <dgm:cxn modelId="{4AAD85D2-6CC4-9C49-9193-0CFAC8B36763}" srcId="{C74E0C2A-1678-0E40-87A1-D7263F2A8EBD}" destId="{348ED34B-F525-7049-AD6C-67FD03E66314}" srcOrd="2" destOrd="0" parTransId="{E5FF6D9D-D1D9-8C46-9D5E-F00B5B314A17}" sibTransId="{62932C1F-A178-AF49-A2F7-F7EC26DA5AC2}"/>
    <dgm:cxn modelId="{25FF45E8-D129-6E47-8542-FAD131B12EF3}" type="presOf" srcId="{D9503977-7973-744D-9492-9E73D948E393}" destId="{4F802D59-7E7F-6942-9ABA-DDD3DFCB1A35}" srcOrd="0" destOrd="0" presId="urn:microsoft.com/office/officeart/2005/8/layout/hChevron3"/>
    <dgm:cxn modelId="{6F38F2A1-7055-D845-9840-DB31F8A3E77F}" type="presParOf" srcId="{1F135488-DE15-9146-AC56-C2A930D3D8CF}" destId="{4F802D59-7E7F-6942-9ABA-DDD3DFCB1A35}" srcOrd="0" destOrd="0" presId="urn:microsoft.com/office/officeart/2005/8/layout/hChevron3"/>
    <dgm:cxn modelId="{6ADE3FE9-1D8F-524E-82BC-7B4863A7AD02}" type="presParOf" srcId="{1F135488-DE15-9146-AC56-C2A930D3D8CF}" destId="{838016A2-2C49-204C-A082-8FA908130A37}" srcOrd="1" destOrd="0" presId="urn:microsoft.com/office/officeart/2005/8/layout/hChevron3"/>
    <dgm:cxn modelId="{4673820A-ACF7-324E-A973-51BE5141D459}" type="presParOf" srcId="{1F135488-DE15-9146-AC56-C2A930D3D8CF}" destId="{D406642B-F228-0141-BE1E-EE05109A81EB}" srcOrd="2" destOrd="0" presId="urn:microsoft.com/office/officeart/2005/8/layout/hChevron3"/>
    <dgm:cxn modelId="{90F6AF01-9EB5-9445-A3BE-B0461144A088}" type="presParOf" srcId="{1F135488-DE15-9146-AC56-C2A930D3D8CF}" destId="{204E3E3F-3925-8D46-B849-C8901AF031BC}" srcOrd="3" destOrd="0" presId="urn:microsoft.com/office/officeart/2005/8/layout/hChevron3"/>
    <dgm:cxn modelId="{40144275-14D7-EC4C-A27B-DC96D41C2075}" type="presParOf" srcId="{1F135488-DE15-9146-AC56-C2A930D3D8CF}" destId="{85A5B1F8-AE1D-B646-8562-094F0749DA6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4E0C2A-1678-0E40-87A1-D7263F2A8EBD}" type="doc">
      <dgm:prSet loTypeId="urn:microsoft.com/office/officeart/2005/8/layout/hChevron3" loCatId="" qsTypeId="urn:microsoft.com/office/officeart/2005/8/quickstyle/simple1" qsCatId="simple" csTypeId="urn:microsoft.com/office/officeart/2005/8/colors/accent1_3" csCatId="accent1" phldr="1"/>
      <dgm:spPr/>
    </dgm:pt>
    <dgm:pt modelId="{D9503977-7973-744D-9492-9E73D948E393}">
      <dgm:prSet phldrT="[Text]" custT="1"/>
      <dgm:spPr/>
      <dgm:t>
        <a:bodyPr/>
        <a:lstStyle/>
        <a:p>
          <a:r>
            <a:rPr lang="en-US" sz="1200"/>
            <a:t>Get material outgassing</a:t>
          </a:r>
        </a:p>
      </dgm:t>
    </dgm:pt>
    <dgm:pt modelId="{9A2B8FD3-CFEF-2A40-B917-B875D21A549B}" type="parTrans" cxnId="{6BA7C0B7-9519-6944-AF89-9A19920C9180}">
      <dgm:prSet/>
      <dgm:spPr/>
      <dgm:t>
        <a:bodyPr/>
        <a:lstStyle/>
        <a:p>
          <a:endParaRPr lang="en-US"/>
        </a:p>
      </dgm:t>
    </dgm:pt>
    <dgm:pt modelId="{B50D030F-2A23-FA49-90BA-4E4CCB40D2DD}" type="sibTrans" cxnId="{6BA7C0B7-9519-6944-AF89-9A19920C9180}">
      <dgm:prSet/>
      <dgm:spPr/>
      <dgm:t>
        <a:bodyPr/>
        <a:lstStyle/>
        <a:p>
          <a:endParaRPr lang="en-US"/>
        </a:p>
      </dgm:t>
    </dgm:pt>
    <dgm:pt modelId="{348ED34B-F525-7049-AD6C-67FD03E66314}">
      <dgm:prSet phldrT="[Text]" custT="1"/>
      <dgm:spPr/>
      <dgm:t>
        <a:bodyPr/>
        <a:lstStyle/>
        <a:p>
          <a:r>
            <a:rPr lang="en-US" sz="1200"/>
            <a:t>Vacuum simulation</a:t>
          </a:r>
        </a:p>
      </dgm:t>
    </dgm:pt>
    <dgm:pt modelId="{E5FF6D9D-D1D9-8C46-9D5E-F00B5B314A17}" type="parTrans" cxnId="{4AAD85D2-6CC4-9C49-9193-0CFAC8B36763}">
      <dgm:prSet/>
      <dgm:spPr/>
      <dgm:t>
        <a:bodyPr/>
        <a:lstStyle/>
        <a:p>
          <a:endParaRPr lang="en-US"/>
        </a:p>
      </dgm:t>
    </dgm:pt>
    <dgm:pt modelId="{62932C1F-A178-AF49-A2F7-F7EC26DA5AC2}" type="sibTrans" cxnId="{4AAD85D2-6CC4-9C49-9193-0CFAC8B36763}">
      <dgm:prSet/>
      <dgm:spPr/>
      <dgm:t>
        <a:bodyPr/>
        <a:lstStyle/>
        <a:p>
          <a:endParaRPr lang="en-US"/>
        </a:p>
      </dgm:t>
    </dgm:pt>
    <dgm:pt modelId="{1F135488-DE15-9146-AC56-C2A930D3D8CF}" type="pres">
      <dgm:prSet presAssocID="{C74E0C2A-1678-0E40-87A1-D7263F2A8EBD}" presName="Name0" presStyleCnt="0">
        <dgm:presLayoutVars>
          <dgm:dir/>
          <dgm:resizeHandles val="exact"/>
        </dgm:presLayoutVars>
      </dgm:prSet>
      <dgm:spPr/>
    </dgm:pt>
    <dgm:pt modelId="{4F802D59-7E7F-6942-9ABA-DDD3DFCB1A35}" type="pres">
      <dgm:prSet presAssocID="{D9503977-7973-744D-9492-9E73D948E393}" presName="parTxOnly" presStyleLbl="node1" presStyleIdx="0" presStyleCnt="2">
        <dgm:presLayoutVars>
          <dgm:bulletEnabled val="1"/>
        </dgm:presLayoutVars>
      </dgm:prSet>
      <dgm:spPr/>
    </dgm:pt>
    <dgm:pt modelId="{838016A2-2C49-204C-A082-8FA908130A37}" type="pres">
      <dgm:prSet presAssocID="{B50D030F-2A23-FA49-90BA-4E4CCB40D2DD}" presName="parSpace" presStyleCnt="0"/>
      <dgm:spPr/>
    </dgm:pt>
    <dgm:pt modelId="{85A5B1F8-AE1D-B646-8562-094F0749DA66}" type="pres">
      <dgm:prSet presAssocID="{348ED34B-F525-7049-AD6C-67FD03E66314}" presName="parTxOnly" presStyleLbl="node1" presStyleIdx="1" presStyleCnt="2">
        <dgm:presLayoutVars>
          <dgm:bulletEnabled val="1"/>
        </dgm:presLayoutVars>
      </dgm:prSet>
      <dgm:spPr/>
    </dgm:pt>
  </dgm:ptLst>
  <dgm:cxnLst>
    <dgm:cxn modelId="{6834A30F-809B-8843-BFEC-5C56E8442CD1}" type="presOf" srcId="{C74E0C2A-1678-0E40-87A1-D7263F2A8EBD}" destId="{1F135488-DE15-9146-AC56-C2A930D3D8CF}" srcOrd="0" destOrd="0" presId="urn:microsoft.com/office/officeart/2005/8/layout/hChevron3"/>
    <dgm:cxn modelId="{2BE939A8-E8B8-CA49-B415-7F5418B41602}" type="presOf" srcId="{348ED34B-F525-7049-AD6C-67FD03E66314}" destId="{85A5B1F8-AE1D-B646-8562-094F0749DA66}" srcOrd="0" destOrd="0" presId="urn:microsoft.com/office/officeart/2005/8/layout/hChevron3"/>
    <dgm:cxn modelId="{6BA7C0B7-9519-6944-AF89-9A19920C9180}" srcId="{C74E0C2A-1678-0E40-87A1-D7263F2A8EBD}" destId="{D9503977-7973-744D-9492-9E73D948E393}" srcOrd="0" destOrd="0" parTransId="{9A2B8FD3-CFEF-2A40-B917-B875D21A549B}" sibTransId="{B50D030F-2A23-FA49-90BA-4E4CCB40D2DD}"/>
    <dgm:cxn modelId="{4AAD85D2-6CC4-9C49-9193-0CFAC8B36763}" srcId="{C74E0C2A-1678-0E40-87A1-D7263F2A8EBD}" destId="{348ED34B-F525-7049-AD6C-67FD03E66314}" srcOrd="1" destOrd="0" parTransId="{E5FF6D9D-D1D9-8C46-9D5E-F00B5B314A17}" sibTransId="{62932C1F-A178-AF49-A2F7-F7EC26DA5AC2}"/>
    <dgm:cxn modelId="{25FF45E8-D129-6E47-8542-FAD131B12EF3}" type="presOf" srcId="{D9503977-7973-744D-9492-9E73D948E393}" destId="{4F802D59-7E7F-6942-9ABA-DDD3DFCB1A35}" srcOrd="0" destOrd="0" presId="urn:microsoft.com/office/officeart/2005/8/layout/hChevron3"/>
    <dgm:cxn modelId="{6F38F2A1-7055-D845-9840-DB31F8A3E77F}" type="presParOf" srcId="{1F135488-DE15-9146-AC56-C2A930D3D8CF}" destId="{4F802D59-7E7F-6942-9ABA-DDD3DFCB1A35}" srcOrd="0" destOrd="0" presId="urn:microsoft.com/office/officeart/2005/8/layout/hChevron3"/>
    <dgm:cxn modelId="{6ADE3FE9-1D8F-524E-82BC-7B4863A7AD02}" type="presParOf" srcId="{1F135488-DE15-9146-AC56-C2A930D3D8CF}" destId="{838016A2-2C49-204C-A082-8FA908130A37}" srcOrd="1" destOrd="0" presId="urn:microsoft.com/office/officeart/2005/8/layout/hChevron3"/>
    <dgm:cxn modelId="{40144275-14D7-EC4C-A27B-DC96D41C2075}" type="presParOf" srcId="{1F135488-DE15-9146-AC56-C2A930D3D8CF}" destId="{85A5B1F8-AE1D-B646-8562-094F0749DA66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10A2D-05FA-B645-A45A-387E64387169}">
      <dsp:nvSpPr>
        <dsp:cNvPr id="0" name=""/>
        <dsp:cNvSpPr/>
      </dsp:nvSpPr>
      <dsp:spPr>
        <a:xfrm>
          <a:off x="0" y="334168"/>
          <a:ext cx="1643062" cy="65722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7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Get optics (</a:t>
          </a:r>
          <a:r>
            <a:rPr lang="en-US" sz="1500" kern="1200" dirty="0" err="1"/>
            <a:t>MadX</a:t>
          </a:r>
          <a:r>
            <a:rPr lang="en-US" sz="1500" kern="1200" dirty="0"/>
            <a:t>)</a:t>
          </a:r>
        </a:p>
      </dsp:txBody>
      <dsp:txXfrm>
        <a:off x="328613" y="334168"/>
        <a:ext cx="985837" cy="657225"/>
      </dsp:txXfrm>
    </dsp:sp>
    <dsp:sp modelId="{96941271-6DD3-4F46-9B5C-3DDE6C39F5AB}">
      <dsp:nvSpPr>
        <dsp:cNvPr id="0" name=""/>
        <dsp:cNvSpPr/>
      </dsp:nvSpPr>
      <dsp:spPr>
        <a:xfrm>
          <a:off x="1478756" y="334168"/>
          <a:ext cx="1643062" cy="657225"/>
        </a:xfrm>
        <a:prstGeom prst="chevron">
          <a:avLst/>
        </a:prstGeom>
        <a:solidFill>
          <a:schemeClr val="accent2">
            <a:hueOff val="1073935"/>
            <a:satOff val="-3082"/>
            <a:lumOff val="-493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7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Convert to Twiss</a:t>
          </a:r>
        </a:p>
      </dsp:txBody>
      <dsp:txXfrm>
        <a:off x="1807369" y="334168"/>
        <a:ext cx="985837" cy="657225"/>
      </dsp:txXfrm>
    </dsp:sp>
    <dsp:sp modelId="{E9C27D01-CCE1-FE4D-9B8E-E90C92D92779}">
      <dsp:nvSpPr>
        <dsp:cNvPr id="0" name=""/>
        <dsp:cNvSpPr/>
      </dsp:nvSpPr>
      <dsp:spPr>
        <a:xfrm>
          <a:off x="2957512" y="334168"/>
          <a:ext cx="1643062" cy="657225"/>
        </a:xfrm>
        <a:prstGeom prst="chevron">
          <a:avLst/>
        </a:prstGeom>
        <a:solidFill>
          <a:schemeClr val="accent2">
            <a:hueOff val="2147871"/>
            <a:satOff val="-6164"/>
            <a:lumOff val="-987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7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Convert to Survey</a:t>
          </a:r>
        </a:p>
      </dsp:txBody>
      <dsp:txXfrm>
        <a:off x="3286125" y="334168"/>
        <a:ext cx="985837" cy="657225"/>
      </dsp:txXfrm>
    </dsp:sp>
    <dsp:sp modelId="{6AE5CE70-717B-8142-8BCB-4CCA8AAA15F6}">
      <dsp:nvSpPr>
        <dsp:cNvPr id="0" name=""/>
        <dsp:cNvSpPr/>
      </dsp:nvSpPr>
      <dsp:spPr>
        <a:xfrm>
          <a:off x="4436268" y="334168"/>
          <a:ext cx="1643062" cy="657225"/>
        </a:xfrm>
        <a:prstGeom prst="chevron">
          <a:avLst/>
        </a:prstGeom>
        <a:solidFill>
          <a:schemeClr val="accent2">
            <a:hueOff val="3221806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7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Convert to </a:t>
          </a:r>
          <a:r>
            <a:rPr lang="en-US" sz="1500" kern="1200" dirty="0" err="1"/>
            <a:t>Synrad</a:t>
          </a:r>
          <a:endParaRPr lang="en-US" sz="1500" kern="1200" dirty="0"/>
        </a:p>
      </dsp:txBody>
      <dsp:txXfrm>
        <a:off x="4764881" y="334168"/>
        <a:ext cx="985837" cy="657225"/>
      </dsp:txXfrm>
    </dsp:sp>
    <dsp:sp modelId="{FF19D6B5-BF05-874D-BE80-170DCDBD9673}">
      <dsp:nvSpPr>
        <dsp:cNvPr id="0" name=""/>
        <dsp:cNvSpPr/>
      </dsp:nvSpPr>
      <dsp:spPr>
        <a:xfrm>
          <a:off x="5915025" y="334168"/>
          <a:ext cx="1643062" cy="657225"/>
        </a:xfrm>
        <a:prstGeom prst="chevron">
          <a:avLst/>
        </a:prstGeom>
        <a:solidFill>
          <a:schemeClr val="accent2">
            <a:hueOff val="4295742"/>
            <a:satOff val="-12329"/>
            <a:lumOff val="-1973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7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Add physics</a:t>
          </a:r>
        </a:p>
      </dsp:txBody>
      <dsp:txXfrm>
        <a:off x="6243638" y="334168"/>
        <a:ext cx="985837" cy="657225"/>
      </dsp:txXfrm>
    </dsp:sp>
    <dsp:sp modelId="{F5475D38-2403-DE45-AD39-5135FB693723}">
      <dsp:nvSpPr>
        <dsp:cNvPr id="0" name=""/>
        <dsp:cNvSpPr/>
      </dsp:nvSpPr>
      <dsp:spPr>
        <a:xfrm>
          <a:off x="7393781" y="334168"/>
          <a:ext cx="1643062" cy="657225"/>
        </a:xfrm>
        <a:prstGeom prst="chevron">
          <a:avLst/>
        </a:prstGeom>
        <a:solidFill>
          <a:schemeClr val="accent2">
            <a:hueOff val="5369677"/>
            <a:satOff val="-15411"/>
            <a:lumOff val="-2467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7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Place absorbers</a:t>
          </a:r>
        </a:p>
      </dsp:txBody>
      <dsp:txXfrm>
        <a:off x="7722394" y="334168"/>
        <a:ext cx="985837" cy="657225"/>
      </dsp:txXfrm>
    </dsp:sp>
    <dsp:sp modelId="{043FD15A-FD42-914B-B7A1-CEE6B57AE1F3}">
      <dsp:nvSpPr>
        <dsp:cNvPr id="0" name=""/>
        <dsp:cNvSpPr/>
      </dsp:nvSpPr>
      <dsp:spPr>
        <a:xfrm>
          <a:off x="8872537" y="334168"/>
          <a:ext cx="1643062" cy="657225"/>
        </a:xfrm>
        <a:prstGeom prst="chevron">
          <a:avLst/>
        </a:prstGeom>
        <a:solidFill>
          <a:schemeClr val="accent2"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7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Get data</a:t>
          </a:r>
        </a:p>
      </dsp:txBody>
      <dsp:txXfrm>
        <a:off x="9201150" y="334168"/>
        <a:ext cx="985837" cy="657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802D59-7E7F-6942-9ABA-DDD3DFCB1A35}">
      <dsp:nvSpPr>
        <dsp:cNvPr id="0" name=""/>
        <dsp:cNvSpPr/>
      </dsp:nvSpPr>
      <dsp:spPr>
        <a:xfrm>
          <a:off x="3637" y="0"/>
          <a:ext cx="3181225" cy="494887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Calculate SR spectrum</a:t>
          </a:r>
        </a:p>
      </dsp:txBody>
      <dsp:txXfrm>
        <a:off x="3637" y="0"/>
        <a:ext cx="3057503" cy="494887"/>
      </dsp:txXfrm>
    </dsp:sp>
    <dsp:sp modelId="{D406642B-F228-0141-BE1E-EE05109A81EB}">
      <dsp:nvSpPr>
        <dsp:cNvPr id="0" name=""/>
        <dsp:cNvSpPr/>
      </dsp:nvSpPr>
      <dsp:spPr>
        <a:xfrm>
          <a:off x="2548618" y="0"/>
          <a:ext cx="3181225" cy="494887"/>
        </a:xfrm>
        <a:prstGeom prst="chevron">
          <a:avLst/>
        </a:prstGeom>
        <a:solidFill>
          <a:schemeClr val="accent1">
            <a:shade val="80000"/>
            <a:hueOff val="272799"/>
            <a:satOff val="-28446"/>
            <a:lumOff val="1911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Scale with booster cycle</a:t>
          </a:r>
        </a:p>
      </dsp:txBody>
      <dsp:txXfrm>
        <a:off x="2796062" y="0"/>
        <a:ext cx="2686338" cy="494887"/>
      </dsp:txXfrm>
    </dsp:sp>
    <dsp:sp modelId="{85A5B1F8-AE1D-B646-8562-094F0749DA66}">
      <dsp:nvSpPr>
        <dsp:cNvPr id="0" name=""/>
        <dsp:cNvSpPr/>
      </dsp:nvSpPr>
      <dsp:spPr>
        <a:xfrm>
          <a:off x="5093598" y="0"/>
          <a:ext cx="3181225" cy="494887"/>
        </a:xfrm>
        <a:prstGeom prst="chevron">
          <a:avLst/>
        </a:prstGeom>
        <a:solidFill>
          <a:schemeClr val="accent1">
            <a:shade val="80000"/>
            <a:hueOff val="545598"/>
            <a:satOff val="-56892"/>
            <a:lumOff val="3822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Vacuum simulation</a:t>
          </a:r>
        </a:p>
      </dsp:txBody>
      <dsp:txXfrm>
        <a:off x="5341042" y="0"/>
        <a:ext cx="2686338" cy="4948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802D59-7E7F-6942-9ABA-DDD3DFCB1A35}">
      <dsp:nvSpPr>
        <dsp:cNvPr id="0" name=""/>
        <dsp:cNvSpPr/>
      </dsp:nvSpPr>
      <dsp:spPr>
        <a:xfrm>
          <a:off x="4204" y="0"/>
          <a:ext cx="2985160" cy="494887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Get material outgassing</a:t>
          </a:r>
        </a:p>
      </dsp:txBody>
      <dsp:txXfrm>
        <a:off x="4204" y="0"/>
        <a:ext cx="2861438" cy="494887"/>
      </dsp:txXfrm>
    </dsp:sp>
    <dsp:sp modelId="{85A5B1F8-AE1D-B646-8562-094F0749DA66}">
      <dsp:nvSpPr>
        <dsp:cNvPr id="0" name=""/>
        <dsp:cNvSpPr/>
      </dsp:nvSpPr>
      <dsp:spPr>
        <a:xfrm>
          <a:off x="2392332" y="0"/>
          <a:ext cx="2985160" cy="494887"/>
        </a:xfrm>
        <a:prstGeom prst="chevron">
          <a:avLst/>
        </a:prstGeom>
        <a:solidFill>
          <a:schemeClr val="accent1">
            <a:shade val="80000"/>
            <a:hueOff val="545598"/>
            <a:satOff val="-56892"/>
            <a:lumOff val="3822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Vacuum simulation</a:t>
          </a:r>
        </a:p>
      </dsp:txBody>
      <dsp:txXfrm>
        <a:off x="2639776" y="0"/>
        <a:ext cx="2490273" cy="494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E7D02-E826-0C44-81AF-830247BD903C}" type="datetimeFigureOut">
              <a:t>5/18/25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BE26C-D176-6D4C-9062-BE4CF6CC4B4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77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82FB919-954A-6D14-5F45-D0547233223C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C48DA-C177-7E30-FAE1-81EE629F41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3BBA17-C0CF-743E-EE96-DB979171BE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2F2C21-F152-DB9B-AC14-8F6FC5146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6A36-D2EC-F441-9357-D17D898D6ED8}" type="datetime1">
              <a:t>5/18/25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9C341-DEBD-7B1C-912D-02BC8BA17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A684F-8F3B-E55B-A5FD-19D212FDB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164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88CD3-978A-9801-1A15-9C75BCB7B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FB9542-A572-0CFF-309E-0E2D18AF36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BC179-7FC5-697E-FF53-14C16AA27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CF7D0-8460-A243-906A-86ED94C3023B}" type="datetime1">
              <a:t>5/18/25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B9C0CF-3346-15D8-C702-C5C31F3D8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5A640-2FAD-3BA1-55F4-EE3F599FE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39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C0D0AB-B38A-7C4D-8C4F-53F61D4A60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759E8B-EDF5-3710-ADCE-BA17E8A151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FEE13-4701-7BB2-7A22-0BE9492FB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6181-B395-2B44-91C0-9106E0B3733D}" type="datetime1">
              <a:t>5/18/25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82DEB-BC14-5AB0-DC4F-10137531F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9B465F-4845-976B-0551-F960479F8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62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+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A1DFE4-5FC5-43BD-BB7E-75EAD82B965F}" type="slidenum">
              <a:rPr lang="en-US"/>
              <a:t>‹#›</a:t>
            </a:fld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>
              <a:defRPr/>
            </a:pPr>
            <a:r>
              <a:rPr lang="en-US"/>
              <a:t>Add Subtitle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>
              <a:defRPr/>
            </a:pPr>
            <a:r>
              <a:rPr lang="en-US"/>
              <a:t>First Level (Running Text)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Add Title</a:t>
            </a:r>
            <a:endParaRPr lang="de-AT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49"/>
              </a:lnSpc>
              <a:defRPr sz="1000"/>
            </a:lvl1pPr>
            <a:lvl2pPr marL="0" indent="0">
              <a:lnSpc>
                <a:spcPts val="1349"/>
              </a:lnSpc>
              <a:buNone/>
              <a:defRPr sz="1000"/>
            </a:lvl2pPr>
            <a:lvl3pPr marL="0" indent="0">
              <a:lnSpc>
                <a:spcPts val="1349"/>
              </a:lnSpc>
              <a:buFont typeface="Arial"/>
              <a:buNone/>
              <a:defRPr sz="1000"/>
            </a:lvl3pPr>
            <a:lvl4pPr marL="0" indent="0">
              <a:lnSpc>
                <a:spcPts val="1349"/>
              </a:lnSpc>
              <a:buFont typeface="Arial"/>
              <a:buNone/>
              <a:defRPr sz="1000"/>
            </a:lvl4pPr>
            <a:lvl5pPr marL="0" indent="0">
              <a:lnSpc>
                <a:spcPts val="1349"/>
              </a:lnSpc>
              <a:buFont typeface="Arial"/>
              <a:buNone/>
              <a:defRPr sz="1000"/>
            </a:lvl5pPr>
          </a:lstStyle>
          <a:p>
            <a:pPr lvl="0">
              <a:defRPr/>
            </a:pPr>
            <a:r>
              <a:rPr lang="de-DE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42815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1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5281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1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155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1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974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1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784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6FB3D-0FA6-AFDA-1D0F-70281FF0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BD4C8-FD8D-7528-022E-1A1D1CF17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99DBF-70C6-7AAD-0D5D-CFA6B4E14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125-AC37-7444-936D-E5ABC12AD537}" type="datetime1">
              <a:t>5/18/25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C4068-4E87-668D-411E-FA5634904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A4345-6D61-80B7-DC52-FBB192DB6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53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DE50E-274B-43E1-180A-551C7F088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25D0C7-5248-F117-4880-D1F026D9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C4D93-32AD-2B4F-B36F-C46171F6D901}" type="datetime1">
              <a:t>5/18/25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3E88A-35F3-79AE-6506-6698F1607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788C32-3CA6-410F-DB7D-660C5441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8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6FB3D-0FA6-AFDA-1D0F-70281FF0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BD4C8-FD8D-7528-022E-1A1D1CF17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99DBF-70C6-7AAD-0D5D-CFA6B4E14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2125-AC37-7444-936D-E5ABC12AD537}" type="datetime1">
              <a:t>5/18/25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C4068-4E87-668D-411E-FA5634904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A4345-6D61-80B7-DC52-FBB192DB6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2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79818-8BC8-0097-4BB7-70B408946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E306B-1BBD-066F-A715-40DC224FA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842D5-5182-BA42-39B6-770AC9602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C05FC-9174-AD4A-B6AF-89509415B174}" type="datetime1">
              <a:t>5/18/25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E65AB-29E2-66F8-4B0D-42706224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5526C-750A-C8E0-8C05-C6E23D2C2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283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5B75C-6887-BB55-1D07-635F11173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1C955-3F16-AB20-B2FC-96C868A6F1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ECA2C-37B5-9E36-AED9-44358B9F6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FC9E1-83F1-22CE-AAFB-5A5BAE626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4BEA1-C254-2A44-960A-4020481E83F3}" type="datetime1">
              <a:t>5/18/25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9B6BAB-858D-CBBD-473E-7162C4C83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8E3AFF-EB2E-7956-5B39-986DFE73B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34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CC3EE-DA30-97A0-829C-475D49937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5C03AE-ABF6-7C0D-4C61-CB4D49760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0A4B97-A864-7FC0-14D8-1B359BE18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5E9207-53EF-0216-BF0E-731131231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39B902-7DCA-BAD4-FBA3-D91059AB16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E62A2B-DD66-69B0-78A6-A27BA6D3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D7A2-4381-6A4C-9220-E8ED9E11CEBC}" type="datetime1">
              <a:t>5/18/25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2EA0F0-778D-30FC-87FC-9510454ED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965ADF-BB45-A6A4-F3AA-ABF53C3B0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04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DE50E-274B-43E1-180A-551C7F088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25D0C7-5248-F117-4880-D1F026D9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C4D93-32AD-2B4F-B36F-C46171F6D901}" type="datetime1">
              <a:t>5/18/25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3E88A-35F3-79AE-6506-6698F1607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788C32-3CA6-410F-DB7D-660C5441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4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315577-DF59-12E0-F2C1-7A240FC73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49FC-A7E4-C14C-A30C-9ACC57EF99AA}" type="datetime1">
              <a:t>5/18/25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688DA-1707-C16F-D980-26799AB61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1C8FEE-F0B7-A855-7140-95D275826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2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B259F-B8CF-6BDE-36A8-59E4A1BE4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6FE93-1286-703A-BE5A-15A5EE0A7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300EB-0035-F1EC-4460-4AB2746B12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DDCB3C-E649-E6B7-88F7-533E30F0C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F810-640D-0345-9E5C-BDCB8F321395}" type="datetime1">
              <a:t>5/18/25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6E708-685D-4A6F-E367-FE2F99F0F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D4CA1-0E28-4FBA-7675-C6033B4F5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38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52C84-1AB9-E50D-468A-BE902C303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8229A-3879-6DE9-8601-22EB34BBE4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4B9023-7FC3-C57D-E773-0F5B0FCC70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7744BB-960F-D0A1-7DC5-452C96638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092C-62C3-A642-9DAB-64BAB7B7C5A9}" type="datetime1">
              <a:t>5/18/25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7210-F808-D039-C9FC-3413E9D7F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4414E3-E80A-7BC8-0D5A-8D475F5EC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77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445AC9-FA45-DD22-A45A-AF8A56BF6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C253A7-07B0-EE00-5435-AFB310430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C2C7C-4DA5-FB2A-F88C-7354FED78D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74CFF4-B730-ED45-B196-E39C0E45BFE7}" type="datetime1">
              <a:t>5/18/25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F790-C0AC-5A38-5E5B-53FE4D7307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460AD-BF9A-79D0-EFD2-82BF8099F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54E3F8-A5C6-B74E-A3A7-818E66C6A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6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2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0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48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chart" Target="../charts/chart2.xml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cds.cern.ch/record/2723690/files/2006.07124.pdf?version=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hyperlink" Target="https://cds.cern.ch/record/2723690/files/2006.07124.pdf?version=1" TargetMode="Externa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04486/#3-update-on-booster- vacuum-sys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D4C20-C64A-48AE-D88D-0199049A60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Synchrotron radiation management,</a:t>
            </a:r>
            <a:br>
              <a:rPr lang="en-US" sz="4000" dirty="0"/>
            </a:br>
            <a:r>
              <a:rPr lang="en-US" sz="4000" dirty="0"/>
              <a:t>pressure profiles</a:t>
            </a:r>
            <a:endParaRPr lang="en-US" sz="40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C1DD84-6FB6-FD67-251B-FE1CA4B197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/>
              <a:t>Marton ADY, CERN</a:t>
            </a:r>
            <a:br>
              <a:rPr lang="en-US" sz="2000"/>
            </a:br>
            <a:endParaRPr lang="en-US" sz="2000"/>
          </a:p>
          <a:p>
            <a:r>
              <a:rPr lang="en-US" sz="2000"/>
              <a:t> FCC Week, Vienna, 21-05-2025</a:t>
            </a:r>
          </a:p>
        </p:txBody>
      </p:sp>
    </p:spTree>
    <p:extLst>
      <p:ext uri="{BB962C8B-B14F-4D97-AF65-F5344CB8AC3E}">
        <p14:creationId xmlns:p14="http://schemas.microsoft.com/office/powerpoint/2010/main" val="4175289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CAB9E-4678-8C34-04D8-892F4ECBA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90" y="56366"/>
            <a:ext cx="10515600" cy="727405"/>
          </a:xfrm>
        </p:spPr>
        <p:txBody>
          <a:bodyPr/>
          <a:lstStyle/>
          <a:p>
            <a:r>
              <a:rPr lang="en-US"/>
              <a:t>Simulation: equal spacing</a:t>
            </a:r>
          </a:p>
        </p:txBody>
      </p:sp>
      <p:pic>
        <p:nvPicPr>
          <p:cNvPr id="9" name="Content Placeholder 8" descr="A curved black tire with orange lines&#10;&#10;AI-generated content may be incorrect.">
            <a:extLst>
              <a:ext uri="{FF2B5EF4-FFF2-40B4-BE49-F238E27FC236}">
                <a16:creationId xmlns:a16="http://schemas.microsoft.com/office/drawing/2014/main" id="{B704A195-A3A1-91DF-F145-769465D4FF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6746" y="808724"/>
            <a:ext cx="2428651" cy="525362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D2FD76-E910-414D-8C94-B8F15EE5A29F}"/>
              </a:ext>
            </a:extLst>
          </p:cNvPr>
          <p:cNvSpPr txBox="1"/>
          <p:nvPr/>
        </p:nvSpPr>
        <p:spPr>
          <a:xfrm>
            <a:off x="368135" y="6087306"/>
            <a:ext cx="3432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5 dipoles * 4 absorbers = 20 total</a:t>
            </a:r>
          </a:p>
        </p:txBody>
      </p:sp>
      <p:pic>
        <p:nvPicPr>
          <p:cNvPr id="14" name="Picture 13" descr="A close-up of a curved object&#10;&#10;AI-generated content may be incorrect.">
            <a:extLst>
              <a:ext uri="{FF2B5EF4-FFF2-40B4-BE49-F238E27FC236}">
                <a16:creationId xmlns:a16="http://schemas.microsoft.com/office/drawing/2014/main" id="{95E5688E-2E73-DE9B-FDB1-8D271DC32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81" y="717834"/>
            <a:ext cx="4971724" cy="5279205"/>
          </a:xfrm>
          <a:prstGeom prst="round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4F52B8F-E2DC-1FA8-4D5C-4E34D7E3B925}"/>
              </a:ext>
            </a:extLst>
          </p:cNvPr>
          <p:cNvSpPr txBox="1"/>
          <p:nvPr/>
        </p:nvSpPr>
        <p:spPr>
          <a:xfrm>
            <a:off x="6600743" y="2711105"/>
            <a:ext cx="2234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19.8kW downstream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CD2018-97A0-2311-D6AF-E9AF45DDD24B}"/>
              </a:ext>
            </a:extLst>
          </p:cNvPr>
          <p:cNvSpPr txBox="1"/>
          <p:nvPr/>
        </p:nvSpPr>
        <p:spPr>
          <a:xfrm>
            <a:off x="5019307" y="5522026"/>
            <a:ext cx="162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621W on walls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491DE3-6321-0F47-62E5-55E058948FE3}"/>
              </a:ext>
            </a:extLst>
          </p:cNvPr>
          <p:cNvSpPr txBox="1"/>
          <p:nvPr/>
        </p:nvSpPr>
        <p:spPr>
          <a:xfrm>
            <a:off x="4758049" y="6087306"/>
            <a:ext cx="4510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82kW on absorbers (4.1kW avg, 4.8kW max)</a:t>
            </a:r>
          </a:p>
        </p:txBody>
      </p:sp>
      <p:pic>
        <p:nvPicPr>
          <p:cNvPr id="19" name="Picture 18" descr="A circular object with red and green lines&#10;&#10;AI-generated content may be incorrect.">
            <a:extLst>
              <a:ext uri="{FF2B5EF4-FFF2-40B4-BE49-F238E27FC236}">
                <a16:creationId xmlns:a16="http://schemas.microsoft.com/office/drawing/2014/main" id="{C94B0AD2-A673-D337-BC76-C97EAC915C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9003" y="717834"/>
            <a:ext cx="2566875" cy="5279205"/>
          </a:xfrm>
          <a:prstGeom prst="round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F8E583A-CD43-ADAA-33BA-61AEFC8F40A6}"/>
              </a:ext>
            </a:extLst>
          </p:cNvPr>
          <p:cNvSpPr txBox="1"/>
          <p:nvPr/>
        </p:nvSpPr>
        <p:spPr>
          <a:xfrm>
            <a:off x="10034650" y="6088503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8 abs &gt; 4.5kW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FF3F40-F5D6-F1F9-25C0-F9A5ED7D2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40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A curved road with colorful stripes&#10;&#10;AI-generated content may be incorrect.">
            <a:extLst>
              <a:ext uri="{FF2B5EF4-FFF2-40B4-BE49-F238E27FC236}">
                <a16:creationId xmlns:a16="http://schemas.microsoft.com/office/drawing/2014/main" id="{1CB50B36-C7B5-F5C8-6A6D-E01D0D7DD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96" y="0"/>
            <a:ext cx="3416370" cy="6858000"/>
          </a:xfrm>
          <a:prstGeom prst="rect">
            <a:avLst/>
          </a:prstGeom>
        </p:spPr>
      </p:pic>
      <p:pic>
        <p:nvPicPr>
          <p:cNvPr id="7" name="Content Placeholder 4" descr="A screenshot of a table&#10;&#10;AI-generated content may be incorrect.">
            <a:extLst>
              <a:ext uri="{FF2B5EF4-FFF2-40B4-BE49-F238E27FC236}">
                <a16:creationId xmlns:a16="http://schemas.microsoft.com/office/drawing/2014/main" id="{EA13DDF4-70D3-2F81-CCA8-F59D640E59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71855" b="17074"/>
          <a:stretch/>
        </p:blipFill>
        <p:spPr>
          <a:xfrm>
            <a:off x="4961179" y="2052954"/>
            <a:ext cx="4801589" cy="626150"/>
          </a:xfrm>
          <a:ln>
            <a:solidFill>
              <a:schemeClr val="tx1"/>
            </a:solidFill>
          </a:ln>
        </p:spPr>
      </p:pic>
      <p:pic>
        <p:nvPicPr>
          <p:cNvPr id="8" name="Content Placeholder 4" descr="A screenshot of a table&#10;&#10;AI-generated content may be incorrect.">
            <a:extLst>
              <a:ext uri="{FF2B5EF4-FFF2-40B4-BE49-F238E27FC236}">
                <a16:creationId xmlns:a16="http://schemas.microsoft.com/office/drawing/2014/main" id="{7D428ACC-10E6-2AF3-A7F1-970B01375E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17" t="85821" r="117" b="287"/>
          <a:stretch/>
        </p:blipFill>
        <p:spPr>
          <a:xfrm>
            <a:off x="4961178" y="2741538"/>
            <a:ext cx="4801589" cy="78568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6D38C51-CFC0-AB40-1287-6BEBB8B0B7D4}"/>
              </a:ext>
            </a:extLst>
          </p:cNvPr>
          <p:cNvCxnSpPr>
            <a:cxnSpLocks/>
          </p:cNvCxnSpPr>
          <p:nvPr/>
        </p:nvCxnSpPr>
        <p:spPr>
          <a:xfrm>
            <a:off x="2247900" y="487689"/>
            <a:ext cx="2560993" cy="2127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17EC8D-BDCE-6707-2CEB-B8B774B4A635}"/>
              </a:ext>
            </a:extLst>
          </p:cNvPr>
          <p:cNvCxnSpPr>
            <a:cxnSpLocks/>
          </p:cNvCxnSpPr>
          <p:nvPr/>
        </p:nvCxnSpPr>
        <p:spPr>
          <a:xfrm>
            <a:off x="1337982" y="1667435"/>
            <a:ext cx="347091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6B98E2E-AD9F-A27B-B2EF-7939508B5E4B}"/>
              </a:ext>
            </a:extLst>
          </p:cNvPr>
          <p:cNvSpPr txBox="1"/>
          <p:nvPr/>
        </p:nvSpPr>
        <p:spPr>
          <a:xfrm>
            <a:off x="4961178" y="3512292"/>
            <a:ext cx="4801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Expected problems (&gt;6m drift)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D5EC01-4CA6-F27E-C9F9-5C6A7C2E0057}"/>
              </a:ext>
            </a:extLst>
          </p:cNvPr>
          <p:cNvSpPr txBox="1"/>
          <p:nvPr/>
        </p:nvSpPr>
        <p:spPr>
          <a:xfrm>
            <a:off x="4934296" y="5873964"/>
            <a:ext cx="4895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B1 magnets: too sparse spacing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9D42759-5F52-30EC-E8F5-60707136F599}"/>
              </a:ext>
            </a:extLst>
          </p:cNvPr>
          <p:cNvSpPr/>
          <p:nvPr/>
        </p:nvSpPr>
        <p:spPr>
          <a:xfrm>
            <a:off x="4800600" y="20171"/>
            <a:ext cx="5143500" cy="38614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5E34B8-0416-10A4-7812-1190D4C0A423}"/>
              </a:ext>
            </a:extLst>
          </p:cNvPr>
          <p:cNvSpPr/>
          <p:nvPr/>
        </p:nvSpPr>
        <p:spPr>
          <a:xfrm>
            <a:off x="4806164" y="3944058"/>
            <a:ext cx="5143500" cy="22992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A304959-CC5A-7FE6-5D6A-61DF1E919B8E}"/>
              </a:ext>
            </a:extLst>
          </p:cNvPr>
          <p:cNvCxnSpPr>
            <a:cxnSpLocks/>
          </p:cNvCxnSpPr>
          <p:nvPr/>
        </p:nvCxnSpPr>
        <p:spPr>
          <a:xfrm>
            <a:off x="410921" y="3881624"/>
            <a:ext cx="4389679" cy="2183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B56698B-F5F2-2848-F693-BC3FDC6C3FBC}"/>
              </a:ext>
            </a:extLst>
          </p:cNvPr>
          <p:cNvCxnSpPr>
            <a:cxnSpLocks/>
          </p:cNvCxnSpPr>
          <p:nvPr/>
        </p:nvCxnSpPr>
        <p:spPr>
          <a:xfrm>
            <a:off x="410921" y="3527218"/>
            <a:ext cx="4389679" cy="25374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4719106-5B23-0776-F38E-61535204D6B8}"/>
              </a:ext>
            </a:extLst>
          </p:cNvPr>
          <p:cNvCxnSpPr>
            <a:cxnSpLocks/>
          </p:cNvCxnSpPr>
          <p:nvPr/>
        </p:nvCxnSpPr>
        <p:spPr>
          <a:xfrm>
            <a:off x="458764" y="3204000"/>
            <a:ext cx="4350129" cy="28606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E77B934-CA06-4DF2-D286-09CD6FF7CBF6}"/>
              </a:ext>
            </a:extLst>
          </p:cNvPr>
          <p:cNvCxnSpPr>
            <a:cxnSpLocks/>
          </p:cNvCxnSpPr>
          <p:nvPr/>
        </p:nvCxnSpPr>
        <p:spPr>
          <a:xfrm>
            <a:off x="712694" y="2733842"/>
            <a:ext cx="4087906" cy="25261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0C0C49D-60CB-49DB-3A24-1064CD637078}"/>
              </a:ext>
            </a:extLst>
          </p:cNvPr>
          <p:cNvCxnSpPr>
            <a:cxnSpLocks/>
          </p:cNvCxnSpPr>
          <p:nvPr/>
        </p:nvCxnSpPr>
        <p:spPr>
          <a:xfrm>
            <a:off x="833920" y="2387786"/>
            <a:ext cx="3966680" cy="28721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426BCE4-EEE5-3EB1-E9D6-2CD7C8855D9B}"/>
              </a:ext>
            </a:extLst>
          </p:cNvPr>
          <p:cNvCxnSpPr>
            <a:cxnSpLocks/>
          </p:cNvCxnSpPr>
          <p:nvPr/>
        </p:nvCxnSpPr>
        <p:spPr>
          <a:xfrm>
            <a:off x="1015253" y="2078764"/>
            <a:ext cx="3793640" cy="31811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3" name="Picture 42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D69FA262-52BE-245B-5915-CC2E7722B2E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1483"/>
          <a:stretch/>
        </p:blipFill>
        <p:spPr>
          <a:xfrm>
            <a:off x="8580917" y="6310119"/>
            <a:ext cx="3611083" cy="559198"/>
          </a:xfrm>
          <a:prstGeom prst="rect">
            <a:avLst/>
          </a:prstGeom>
        </p:spPr>
      </p:pic>
      <p:pic>
        <p:nvPicPr>
          <p:cNvPr id="46" name="Picture 45" descr="A rainbow colored flag on a black surface&#10;&#10;AI-generated content may be incorrect.">
            <a:extLst>
              <a:ext uri="{FF2B5EF4-FFF2-40B4-BE49-F238E27FC236}">
                <a16:creationId xmlns:a16="http://schemas.microsoft.com/office/drawing/2014/main" id="{E0371353-CB0D-BE25-30CD-484E50D93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5978" y="36623"/>
            <a:ext cx="2211578" cy="1999879"/>
          </a:xfrm>
          <a:prstGeom prst="roundRect">
            <a:avLst/>
          </a:prstGeom>
        </p:spPr>
      </p:pic>
      <p:pic>
        <p:nvPicPr>
          <p:cNvPr id="50" name="Picture 49" descr="A colorful striped object on a black surface&#10;&#10;AI-generated content may be incorrect.">
            <a:extLst>
              <a:ext uri="{FF2B5EF4-FFF2-40B4-BE49-F238E27FC236}">
                <a16:creationId xmlns:a16="http://schemas.microsoft.com/office/drawing/2014/main" id="{A8D0E8A8-9C35-DB1B-C714-F9DB9ED194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967826"/>
            <a:ext cx="2574149" cy="1906138"/>
          </a:xfrm>
          <a:prstGeom prst="round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3224C1-C8B2-1175-63BE-22D0A8B89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11</a:t>
            </a:fld>
            <a:endParaRPr lang="en-US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6F48AC66-AF7F-67F3-B309-4459680334F7}"/>
              </a:ext>
            </a:extLst>
          </p:cNvPr>
          <p:cNvSpPr/>
          <p:nvPr/>
        </p:nvSpPr>
        <p:spPr>
          <a:xfrm>
            <a:off x="6547872" y="2973399"/>
            <a:ext cx="134282" cy="513315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BA5F6E-E611-1105-516F-8341FB45716C}"/>
              </a:ext>
            </a:extLst>
          </p:cNvPr>
          <p:cNvSpPr txBox="1"/>
          <p:nvPr/>
        </p:nvSpPr>
        <p:spPr>
          <a:xfrm>
            <a:off x="6615013" y="3114640"/>
            <a:ext cx="4988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/>
              <a:t>6.35m</a:t>
            </a:r>
          </a:p>
        </p:txBody>
      </p:sp>
    </p:spTree>
    <p:extLst>
      <p:ext uri="{BB962C8B-B14F-4D97-AF65-F5344CB8AC3E}">
        <p14:creationId xmlns:p14="http://schemas.microsoft.com/office/powerpoint/2010/main" val="1234369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3F54267-20E4-F535-76A9-3759BE23BD5E}"/>
              </a:ext>
            </a:extLst>
          </p:cNvPr>
          <p:cNvSpPr txBox="1"/>
          <p:nvPr/>
        </p:nvSpPr>
        <p:spPr>
          <a:xfrm>
            <a:off x="5154000" y="4682829"/>
            <a:ext cx="717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Conclusion: One absorber shades max. 6.6m of the wall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58F4F1C-3236-A7FB-1347-2CCE6856644B}"/>
              </a:ext>
            </a:extLst>
          </p:cNvPr>
          <p:cNvGrpSpPr/>
          <p:nvPr/>
        </p:nvGrpSpPr>
        <p:grpSpPr>
          <a:xfrm>
            <a:off x="0" y="0"/>
            <a:ext cx="5020142" cy="6858000"/>
            <a:chOff x="0" y="0"/>
            <a:chExt cx="5020142" cy="6858000"/>
          </a:xfrm>
        </p:grpSpPr>
        <p:pic>
          <p:nvPicPr>
            <p:cNvPr id="11" name="Picture 10" descr="A colorful lines on a black background&#10;&#10;AI-generated content may be incorrect.">
              <a:extLst>
                <a:ext uri="{FF2B5EF4-FFF2-40B4-BE49-F238E27FC236}">
                  <a16:creationId xmlns:a16="http://schemas.microsoft.com/office/drawing/2014/main" id="{F794F3CE-81E1-22ED-866D-8D5225A5C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020142" cy="6858000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11A1A9A-1E26-2EA4-7142-63734C5B6913}"/>
                </a:ext>
              </a:extLst>
            </p:cNvPr>
            <p:cNvSpPr/>
            <p:nvPr/>
          </p:nvSpPr>
          <p:spPr>
            <a:xfrm>
              <a:off x="2230039" y="4762038"/>
              <a:ext cx="506627" cy="506627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30643CA-1220-5ED3-D273-F37759EF9805}"/>
                </a:ext>
              </a:extLst>
            </p:cNvPr>
            <p:cNvSpPr txBox="1"/>
            <p:nvPr/>
          </p:nvSpPr>
          <p:spPr>
            <a:xfrm>
              <a:off x="2736666" y="4830685"/>
              <a:ext cx="11035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Source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75F31E7-836D-849E-8EFA-AC6F388E303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2947" y="430021"/>
              <a:ext cx="2095509" cy="4585330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FC3EE84-FEC3-1C32-223E-EBE8ACF735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655" y="493986"/>
              <a:ext cx="126124" cy="1072055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90741E2-947A-41AF-D49A-A7F93B13E227}"/>
              </a:ext>
            </a:extLst>
          </p:cNvPr>
          <p:cNvSpPr txBox="1"/>
          <p:nvPr/>
        </p:nvSpPr>
        <p:spPr>
          <a:xfrm rot="16585620">
            <a:off x="-105599" y="1340942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6.7m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7515D9-2A62-90D9-8154-E082F01E2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12</a:t>
            </a:fld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8F1EE0B2-61E7-FE5B-3ECC-BB2CECB85CBB}"/>
              </a:ext>
            </a:extLst>
          </p:cNvPr>
          <p:cNvSpPr/>
          <p:nvPr/>
        </p:nvSpPr>
        <p:spPr>
          <a:xfrm flipH="1">
            <a:off x="7044645" y="-1398697"/>
            <a:ext cx="15737698" cy="10555891"/>
          </a:xfrm>
          <a:prstGeom prst="arc">
            <a:avLst>
              <a:gd name="adj1" fmla="val 20633629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A9220E8-F357-3C37-B126-0DEFAFED9E32}"/>
              </a:ext>
            </a:extLst>
          </p:cNvPr>
          <p:cNvCxnSpPr>
            <a:cxnSpLocks/>
            <a:stCxn id="4" idx="0"/>
          </p:cNvCxnSpPr>
          <p:nvPr/>
        </p:nvCxnSpPr>
        <p:spPr>
          <a:xfrm>
            <a:off x="7685933" y="1792275"/>
            <a:ext cx="3756893" cy="20667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C6F4AA-63EA-7194-5462-A23FDFCBF9CD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7044645" y="3879250"/>
            <a:ext cx="439818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BF79753-C071-9192-CD58-86694C33255F}"/>
              </a:ext>
            </a:extLst>
          </p:cNvPr>
          <p:cNvCxnSpPr>
            <a:cxnSpLocks/>
          </p:cNvCxnSpPr>
          <p:nvPr/>
        </p:nvCxnSpPr>
        <p:spPr>
          <a:xfrm>
            <a:off x="7685933" y="2634181"/>
            <a:ext cx="3756893" cy="12450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riangle 11">
            <a:extLst>
              <a:ext uri="{FF2B5EF4-FFF2-40B4-BE49-F238E27FC236}">
                <a16:creationId xmlns:a16="http://schemas.microsoft.com/office/drawing/2014/main" id="{1A84FCFB-94AF-A311-9710-8562E8F21FDE}"/>
              </a:ext>
            </a:extLst>
          </p:cNvPr>
          <p:cNvSpPr/>
          <p:nvPr/>
        </p:nvSpPr>
        <p:spPr>
          <a:xfrm rot="6638023">
            <a:off x="7411727" y="2389579"/>
            <a:ext cx="161621" cy="351756"/>
          </a:xfrm>
          <a:prstGeom prst="triangl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DB4EA571-9140-F8EB-1C57-AD3B22A3D537}"/>
              </a:ext>
            </a:extLst>
          </p:cNvPr>
          <p:cNvSpPr/>
          <p:nvPr/>
        </p:nvSpPr>
        <p:spPr>
          <a:xfrm flipH="1">
            <a:off x="7459844" y="-1409703"/>
            <a:ext cx="15737698" cy="10555891"/>
          </a:xfrm>
          <a:prstGeom prst="arc">
            <a:avLst>
              <a:gd name="adj1" fmla="val 20724853"/>
              <a:gd name="adj2" fmla="val 0"/>
            </a:avLst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20B4A650-92C9-6B65-313A-54A0569FB2A3}"/>
              </a:ext>
            </a:extLst>
          </p:cNvPr>
          <p:cNvSpPr/>
          <p:nvPr/>
        </p:nvSpPr>
        <p:spPr>
          <a:xfrm flipH="1">
            <a:off x="7702164" y="-293298"/>
            <a:ext cx="11652028" cy="8304651"/>
          </a:xfrm>
          <a:prstGeom prst="arc">
            <a:avLst>
              <a:gd name="adj1" fmla="val 20500002"/>
              <a:gd name="adj2" fmla="val 18970"/>
            </a:avLst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C9EA8E77-72F6-4DAA-DBAB-04E41D48B868}"/>
              </a:ext>
            </a:extLst>
          </p:cNvPr>
          <p:cNvSpPr/>
          <p:nvPr/>
        </p:nvSpPr>
        <p:spPr>
          <a:xfrm rot="17940766">
            <a:off x="9767940" y="918544"/>
            <a:ext cx="288611" cy="3744365"/>
          </a:xfrm>
          <a:prstGeom prst="rightBrace">
            <a:avLst>
              <a:gd name="adj1" fmla="val 8333"/>
              <a:gd name="adj2" fmla="val 44477"/>
            </a:avLst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99A6B29F-12DA-1F0F-CDE0-7D8D4595F629}"/>
              </a:ext>
            </a:extLst>
          </p:cNvPr>
          <p:cNvSpPr/>
          <p:nvPr/>
        </p:nvSpPr>
        <p:spPr>
          <a:xfrm rot="17940766">
            <a:off x="10068913" y="-437016"/>
            <a:ext cx="291781" cy="4299657"/>
          </a:xfrm>
          <a:prstGeom prst="rightBrace">
            <a:avLst>
              <a:gd name="adj1" fmla="val 8333"/>
              <a:gd name="adj2" fmla="val 51382"/>
            </a:avLst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22F8457-9C93-D267-80AE-A476C90BC5E3}"/>
              </a:ext>
            </a:extLst>
          </p:cNvPr>
          <p:cNvCxnSpPr>
            <a:cxnSpLocks/>
          </p:cNvCxnSpPr>
          <p:nvPr/>
        </p:nvCxnSpPr>
        <p:spPr>
          <a:xfrm flipV="1">
            <a:off x="7695373" y="795651"/>
            <a:ext cx="567544" cy="976402"/>
          </a:xfrm>
          <a:prstGeom prst="line">
            <a:avLst/>
          </a:prstGeom>
          <a:ln w="9525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D183CDD-8D99-3C78-4B54-382759555905}"/>
              </a:ext>
            </a:extLst>
          </p:cNvPr>
          <p:cNvCxnSpPr>
            <a:cxnSpLocks/>
            <a:endCxn id="24" idx="0"/>
          </p:cNvCxnSpPr>
          <p:nvPr/>
        </p:nvCxnSpPr>
        <p:spPr>
          <a:xfrm flipV="1">
            <a:off x="7988702" y="1337515"/>
            <a:ext cx="348939" cy="602779"/>
          </a:xfrm>
          <a:prstGeom prst="line">
            <a:avLst/>
          </a:prstGeom>
          <a:ln w="9525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Brace 23">
            <a:extLst>
              <a:ext uri="{FF2B5EF4-FFF2-40B4-BE49-F238E27FC236}">
                <a16:creationId xmlns:a16="http://schemas.microsoft.com/office/drawing/2014/main" id="{9379AC59-8AA5-361F-7E1E-27D396AE5652}"/>
              </a:ext>
            </a:extLst>
          </p:cNvPr>
          <p:cNvSpPr/>
          <p:nvPr/>
        </p:nvSpPr>
        <p:spPr>
          <a:xfrm rot="17940766">
            <a:off x="9996450" y="190688"/>
            <a:ext cx="288611" cy="3963643"/>
          </a:xfrm>
          <a:prstGeom prst="rightBrace">
            <a:avLst>
              <a:gd name="adj1" fmla="val 8333"/>
              <a:gd name="adj2" fmla="val 47570"/>
            </a:avLst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4E968E-2A28-9C17-0710-DCC3A6206393}"/>
              </a:ext>
            </a:extLst>
          </p:cNvPr>
          <p:cNvCxnSpPr>
            <a:cxnSpLocks/>
          </p:cNvCxnSpPr>
          <p:nvPr/>
        </p:nvCxnSpPr>
        <p:spPr>
          <a:xfrm flipV="1">
            <a:off x="11450590" y="2891840"/>
            <a:ext cx="567544" cy="976402"/>
          </a:xfrm>
          <a:prstGeom prst="line">
            <a:avLst/>
          </a:prstGeom>
          <a:ln w="9525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1A57FF-BCDD-76C8-EF5C-A9B57FE908A4}"/>
              </a:ext>
            </a:extLst>
          </p:cNvPr>
          <p:cNvSpPr txBox="1"/>
          <p:nvPr/>
        </p:nvSpPr>
        <p:spPr>
          <a:xfrm rot="17110046">
            <a:off x="6913710" y="2866063"/>
            <a:ext cx="380822" cy="2208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/>
              <a:t>wall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CE85AE5-33CC-96C8-94ED-AC50A8D21058}"/>
              </a:ext>
            </a:extLst>
          </p:cNvPr>
          <p:cNvSpPr txBox="1"/>
          <p:nvPr/>
        </p:nvSpPr>
        <p:spPr>
          <a:xfrm rot="17767558">
            <a:off x="7970329" y="2225652"/>
            <a:ext cx="449838" cy="2208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>
                <a:solidFill>
                  <a:srgbClr val="FFC000"/>
                </a:solidFill>
              </a:rPr>
              <a:t>beam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B80056-A98A-85DF-3667-F1DDF523B5F4}"/>
              </a:ext>
            </a:extLst>
          </p:cNvPr>
          <p:cNvSpPr txBox="1"/>
          <p:nvPr/>
        </p:nvSpPr>
        <p:spPr>
          <a:xfrm rot="2058157">
            <a:off x="7269034" y="2381894"/>
            <a:ext cx="533009" cy="203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>
                <a:solidFill>
                  <a:srgbClr val="FF0000"/>
                </a:solidFill>
              </a:rPr>
              <a:t>absorber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739CE1-4262-86DE-9DF6-C44D29AC275F}"/>
              </a:ext>
            </a:extLst>
          </p:cNvPr>
          <p:cNvSpPr txBox="1"/>
          <p:nvPr/>
        </p:nvSpPr>
        <p:spPr>
          <a:xfrm rot="16200000">
            <a:off x="7383426" y="2082634"/>
            <a:ext cx="510005" cy="2208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>
                <a:solidFill>
                  <a:schemeClr val="accent6">
                    <a:lumMod val="60000"/>
                    <a:lumOff val="40000"/>
                  </a:schemeClr>
                </a:solidFill>
              </a:rPr>
              <a:t>photon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59BD23-B34B-DC2F-CCBF-11AB5AD68167}"/>
              </a:ext>
            </a:extLst>
          </p:cNvPr>
          <p:cNvSpPr txBox="1"/>
          <p:nvPr/>
        </p:nvSpPr>
        <p:spPr>
          <a:xfrm rot="1724229">
            <a:off x="9231445" y="2379712"/>
            <a:ext cx="1177152" cy="237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/>
              <a:t>beam radius (10km)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565A4F-C852-4F04-8EA1-608CE812C0AC}"/>
              </a:ext>
            </a:extLst>
          </p:cNvPr>
          <p:cNvSpPr txBox="1"/>
          <p:nvPr/>
        </p:nvSpPr>
        <p:spPr>
          <a:xfrm rot="1724229">
            <a:off x="9522363" y="1414381"/>
            <a:ext cx="1610709" cy="237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/>
              <a:t>wall radius (10km + 52.5mm)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EA346E-AC4C-8C62-F86D-62FD8DD923FF}"/>
              </a:ext>
            </a:extLst>
          </p:cNvPr>
          <p:cNvSpPr txBox="1"/>
          <p:nvPr/>
        </p:nvSpPr>
        <p:spPr>
          <a:xfrm rot="1724229">
            <a:off x="8859374" y="1823399"/>
            <a:ext cx="2562764" cy="237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/>
              <a:t>absorber tip radius (10km + 52.5mm – 19.25mm)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0B8518F-70AD-C735-A512-5486664C30F3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6070974" y="1781268"/>
            <a:ext cx="1601707" cy="1"/>
          </a:xfrm>
          <a:prstGeom prst="line">
            <a:avLst/>
          </a:prstGeom>
          <a:ln w="9525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D3EEB2F-6758-ACEC-31BC-22BDE2D5536B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6815482" y="2631678"/>
            <a:ext cx="857199" cy="2503"/>
          </a:xfrm>
          <a:prstGeom prst="line">
            <a:avLst/>
          </a:prstGeom>
          <a:ln w="9525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0B2846F-6F61-59D8-309D-F577142CB051}"/>
              </a:ext>
            </a:extLst>
          </p:cNvPr>
          <p:cNvCxnSpPr>
            <a:cxnSpLocks/>
          </p:cNvCxnSpPr>
          <p:nvPr/>
        </p:nvCxnSpPr>
        <p:spPr>
          <a:xfrm>
            <a:off x="6050767" y="3879248"/>
            <a:ext cx="993878" cy="0"/>
          </a:xfrm>
          <a:prstGeom prst="line">
            <a:avLst/>
          </a:prstGeom>
          <a:ln w="9525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ight Brace 36">
            <a:extLst>
              <a:ext uri="{FF2B5EF4-FFF2-40B4-BE49-F238E27FC236}">
                <a16:creationId xmlns:a16="http://schemas.microsoft.com/office/drawing/2014/main" id="{377000F2-8989-4668-D20E-A5E8FA608995}"/>
              </a:ext>
            </a:extLst>
          </p:cNvPr>
          <p:cNvSpPr/>
          <p:nvPr/>
        </p:nvSpPr>
        <p:spPr>
          <a:xfrm rot="10800000">
            <a:off x="6488490" y="2631678"/>
            <a:ext cx="326993" cy="1247560"/>
          </a:xfrm>
          <a:prstGeom prst="rightBrace">
            <a:avLst>
              <a:gd name="adj1" fmla="val 8333"/>
              <a:gd name="adj2" fmla="val 51382"/>
            </a:avLst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C65DC64A-885F-F8E0-C02A-F95B84A0F600}"/>
              </a:ext>
            </a:extLst>
          </p:cNvPr>
          <p:cNvSpPr/>
          <p:nvPr/>
        </p:nvSpPr>
        <p:spPr>
          <a:xfrm rot="10800000">
            <a:off x="5723773" y="1781268"/>
            <a:ext cx="347201" cy="2097970"/>
          </a:xfrm>
          <a:prstGeom prst="rightBrace">
            <a:avLst>
              <a:gd name="adj1" fmla="val 8333"/>
              <a:gd name="adj2" fmla="val 51382"/>
            </a:avLst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Brace 38">
            <a:extLst>
              <a:ext uri="{FF2B5EF4-FFF2-40B4-BE49-F238E27FC236}">
                <a16:creationId xmlns:a16="http://schemas.microsoft.com/office/drawing/2014/main" id="{D09390F4-38A5-5601-A3B9-1FB1932D0A36}"/>
              </a:ext>
            </a:extLst>
          </p:cNvPr>
          <p:cNvSpPr/>
          <p:nvPr/>
        </p:nvSpPr>
        <p:spPr>
          <a:xfrm rot="10800000">
            <a:off x="6485162" y="1781258"/>
            <a:ext cx="326993" cy="850409"/>
          </a:xfrm>
          <a:prstGeom prst="rightBrace">
            <a:avLst>
              <a:gd name="adj1" fmla="val 8333"/>
              <a:gd name="adj2" fmla="val 51382"/>
            </a:avLst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72FD5DB-4632-023D-5836-01D572D2C9B1}"/>
              </a:ext>
            </a:extLst>
          </p:cNvPr>
          <p:cNvSpPr txBox="1"/>
          <p:nvPr/>
        </p:nvSpPr>
        <p:spPr>
          <a:xfrm>
            <a:off x="6053723" y="2074139"/>
            <a:ext cx="518852" cy="237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/>
              <a:t>6.61m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1D042CC-3C6F-E6FC-6EA5-7DCAC6857106}"/>
              </a:ext>
            </a:extLst>
          </p:cNvPr>
          <p:cNvSpPr txBox="1"/>
          <p:nvPr/>
        </p:nvSpPr>
        <p:spPr>
          <a:xfrm>
            <a:off x="6082297" y="3110705"/>
            <a:ext cx="513544" cy="237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/>
              <a:t>25.8m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811516D-DC6A-B1F7-EC03-9F5CE7253B1B}"/>
              </a:ext>
            </a:extLst>
          </p:cNvPr>
          <p:cNvSpPr txBox="1"/>
          <p:nvPr/>
        </p:nvSpPr>
        <p:spPr>
          <a:xfrm>
            <a:off x="5317582" y="2671808"/>
            <a:ext cx="513544" cy="237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/>
              <a:t>32.4m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F2CB97-56CB-620D-B638-E6A9E0C946DA}"/>
              </a:ext>
            </a:extLst>
          </p:cNvPr>
          <p:cNvSpPr txBox="1"/>
          <p:nvPr/>
        </p:nvSpPr>
        <p:spPr>
          <a:xfrm rot="17890913">
            <a:off x="7209122" y="1985484"/>
            <a:ext cx="48923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/>
              <a:t>shadow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9AF659C-83F7-7DE6-C895-A90ACFFC34C4}"/>
              </a:ext>
            </a:extLst>
          </p:cNvPr>
          <p:cNvCxnSpPr>
            <a:cxnSpLocks/>
          </p:cNvCxnSpPr>
          <p:nvPr/>
        </p:nvCxnSpPr>
        <p:spPr>
          <a:xfrm flipH="1" flipV="1">
            <a:off x="7693375" y="1805990"/>
            <a:ext cx="9442" cy="2086963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55628C6-27E7-92D5-517C-F2B20F9BC0B7}"/>
              </a:ext>
            </a:extLst>
          </p:cNvPr>
          <p:cNvSpPr txBox="1"/>
          <p:nvPr/>
        </p:nvSpPr>
        <p:spPr>
          <a:xfrm rot="16200000">
            <a:off x="7345729" y="4017776"/>
            <a:ext cx="738286" cy="2208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/>
              <a:t>source point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817E778-0A17-4F2F-5001-AEA063B194D1}"/>
              </a:ext>
            </a:extLst>
          </p:cNvPr>
          <p:cNvSpPr/>
          <p:nvPr/>
        </p:nvSpPr>
        <p:spPr>
          <a:xfrm>
            <a:off x="5995099" y="2007414"/>
            <a:ext cx="518852" cy="3235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5E122B-7E99-D4A3-17C0-A18B62B83255}"/>
              </a:ext>
            </a:extLst>
          </p:cNvPr>
          <p:cNvSpPr txBox="1"/>
          <p:nvPr/>
        </p:nvSpPr>
        <p:spPr>
          <a:xfrm>
            <a:off x="5709421" y="5525353"/>
            <a:ext cx="6231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shadowed length:         6.61m -&gt; 7.85m = +19%</a:t>
            </a:r>
          </a:p>
          <a:p>
            <a:r>
              <a:rPr lang="en-US" sz="2400"/>
              <a:t>absorber protrusion:   19mm -&gt; 23mm = +21%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DA6C3E2-AB76-A927-0773-4A69AB784A94}"/>
              </a:ext>
            </a:extLst>
          </p:cNvPr>
          <p:cNvSpPr txBox="1"/>
          <p:nvPr/>
        </p:nvSpPr>
        <p:spPr>
          <a:xfrm>
            <a:off x="5929939" y="68305"/>
            <a:ext cx="5596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Solving the drift problem: increase absorber protrusion</a:t>
            </a:r>
          </a:p>
        </p:txBody>
      </p:sp>
    </p:spTree>
    <p:extLst>
      <p:ext uri="{BB962C8B-B14F-4D97-AF65-F5344CB8AC3E}">
        <p14:creationId xmlns:p14="http://schemas.microsoft.com/office/powerpoint/2010/main" val="2373177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BC84AB5-29EE-8E64-9A6F-0A4F99762E80}"/>
              </a:ext>
            </a:extLst>
          </p:cNvPr>
          <p:cNvSpPr txBox="1"/>
          <p:nvPr/>
        </p:nvSpPr>
        <p:spPr>
          <a:xfrm>
            <a:off x="0" y="73285"/>
            <a:ext cx="12179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Original sawtooth absorber model (F. Santangelo)</a:t>
            </a:r>
          </a:p>
        </p:txBody>
      </p:sp>
      <p:pic>
        <p:nvPicPr>
          <p:cNvPr id="11" name="Picture 10" descr="A drawing of a red object&#10;&#10;AI-generated content may be incorrect.">
            <a:extLst>
              <a:ext uri="{FF2B5EF4-FFF2-40B4-BE49-F238E27FC236}">
                <a16:creationId xmlns:a16="http://schemas.microsoft.com/office/drawing/2014/main" id="{5AB95EF0-0CED-F835-C425-AC8AA0CD8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825003" y="152400"/>
            <a:ext cx="3354643" cy="281202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AE1132-7EF5-3C3B-C3E3-DFF571597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13</a:t>
            </a:fld>
            <a:endParaRPr lang="en-US"/>
          </a:p>
        </p:txBody>
      </p:sp>
      <p:pic>
        <p:nvPicPr>
          <p:cNvPr id="15" name="Content Placeholder 14" descr="A close-up of a device&#10;&#10;AI-generated content may be incorrect.">
            <a:extLst>
              <a:ext uri="{FF2B5EF4-FFF2-40B4-BE49-F238E27FC236}">
                <a16:creationId xmlns:a16="http://schemas.microsoft.com/office/drawing/2014/main" id="{9FBF5071-4E56-B72D-FF49-AE5745D41F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7579" y="4342021"/>
            <a:ext cx="3736565" cy="2196891"/>
          </a:xfrm>
        </p:spPr>
      </p:pic>
      <p:pic>
        <p:nvPicPr>
          <p:cNvPr id="17" name="Picture 16" descr="A white object with a hole&#10;&#10;AI-generated content may be incorrect.">
            <a:extLst>
              <a:ext uri="{FF2B5EF4-FFF2-40B4-BE49-F238E27FC236}">
                <a16:creationId xmlns:a16="http://schemas.microsoft.com/office/drawing/2014/main" id="{0944A460-7DE8-4BFF-FEEE-3C0073F49E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579" y="499843"/>
            <a:ext cx="3675465" cy="2016136"/>
          </a:xfrm>
          <a:prstGeom prst="rect">
            <a:avLst/>
          </a:prstGeom>
        </p:spPr>
      </p:pic>
      <p:pic>
        <p:nvPicPr>
          <p:cNvPr id="21" name="Picture 20" descr="A drawing of a piece of metal&#10;&#10;AI-generated content may be incorrect.">
            <a:extLst>
              <a:ext uri="{FF2B5EF4-FFF2-40B4-BE49-F238E27FC236}">
                <a16:creationId xmlns:a16="http://schemas.microsoft.com/office/drawing/2014/main" id="{12232518-2981-6C99-AEA7-C0C0B43FC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6234" y="521733"/>
            <a:ext cx="4871123" cy="199424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89198EB-352D-132C-772B-15668938C066}"/>
              </a:ext>
            </a:extLst>
          </p:cNvPr>
          <p:cNvSpPr txBox="1"/>
          <p:nvPr/>
        </p:nvSpPr>
        <p:spPr>
          <a:xfrm>
            <a:off x="-2" y="3598838"/>
            <a:ext cx="12192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Modification (preliminary, partial sawtooth)</a:t>
            </a:r>
          </a:p>
        </p:txBody>
      </p:sp>
      <p:pic>
        <p:nvPicPr>
          <p:cNvPr id="24" name="Picture 23" descr="A drawing of a grey object&#10;&#10;AI-generated content may be incorrect.">
            <a:extLst>
              <a:ext uri="{FF2B5EF4-FFF2-40B4-BE49-F238E27FC236}">
                <a16:creationId xmlns:a16="http://schemas.microsoft.com/office/drawing/2014/main" id="{947A54C1-BC1B-9DD1-0533-BEFFA0A7D5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6235" y="4550978"/>
            <a:ext cx="4765888" cy="1866385"/>
          </a:xfrm>
          <a:prstGeom prst="rect">
            <a:avLst/>
          </a:prstGeom>
        </p:spPr>
      </p:pic>
      <p:pic>
        <p:nvPicPr>
          <p:cNvPr id="26" name="Picture 25" descr="A drawing of a kite&#10;&#10;AI-generated content may be incorrect.">
            <a:extLst>
              <a:ext uri="{FF2B5EF4-FFF2-40B4-BE49-F238E27FC236}">
                <a16:creationId xmlns:a16="http://schemas.microsoft.com/office/drawing/2014/main" id="{D204FACE-9FC6-C4FF-5447-0F4827D341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20509" y="4172607"/>
            <a:ext cx="3496298" cy="254886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DDEA497-430E-1240-2B5E-F2BE6BB45157}"/>
              </a:ext>
            </a:extLst>
          </p:cNvPr>
          <p:cNvSpPr txBox="1"/>
          <p:nvPr/>
        </p:nvSpPr>
        <p:spPr>
          <a:xfrm rot="2870799">
            <a:off x="8793668" y="2331313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L=38cm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AF2564-8789-9BB6-DC83-0F1DE66563AD}"/>
              </a:ext>
            </a:extLst>
          </p:cNvPr>
          <p:cNvSpPr txBox="1"/>
          <p:nvPr/>
        </p:nvSpPr>
        <p:spPr>
          <a:xfrm rot="1977494">
            <a:off x="8936333" y="6127126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L=46.5cm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D90FE13-77AE-AD69-EB54-65022EF5BDCE}"/>
              </a:ext>
            </a:extLst>
          </p:cNvPr>
          <p:cNvCxnSpPr/>
          <p:nvPr/>
        </p:nvCxnSpPr>
        <p:spPr>
          <a:xfrm>
            <a:off x="8757086" y="5621493"/>
            <a:ext cx="1817010" cy="11404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ight Arrow 1">
            <a:extLst>
              <a:ext uri="{FF2B5EF4-FFF2-40B4-BE49-F238E27FC236}">
                <a16:creationId xmlns:a16="http://schemas.microsoft.com/office/drawing/2014/main" id="{15A01B79-380C-9039-14E6-7435722DECD1}"/>
              </a:ext>
            </a:extLst>
          </p:cNvPr>
          <p:cNvSpPr/>
          <p:nvPr/>
        </p:nvSpPr>
        <p:spPr>
          <a:xfrm flipH="1">
            <a:off x="-2" y="5021657"/>
            <a:ext cx="481551" cy="5998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/>
              <a:t>+4mm</a:t>
            </a:r>
          </a:p>
        </p:txBody>
      </p:sp>
    </p:spTree>
    <p:extLst>
      <p:ext uri="{BB962C8B-B14F-4D97-AF65-F5344CB8AC3E}">
        <p14:creationId xmlns:p14="http://schemas.microsoft.com/office/powerpoint/2010/main" val="736787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black and yellow curved object with a white tip&#10;&#10;AI-generated content may be incorrect.">
            <a:extLst>
              <a:ext uri="{FF2B5EF4-FFF2-40B4-BE49-F238E27FC236}">
                <a16:creationId xmlns:a16="http://schemas.microsoft.com/office/drawing/2014/main" id="{3B5A3ACF-623F-8D57-1BAE-65E392D20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852" y="1975460"/>
            <a:ext cx="5835948" cy="4710516"/>
          </a:xfrm>
          <a:prstGeom prst="roundRect">
            <a:avLst>
              <a:gd name="adj" fmla="val 5610"/>
            </a:avLst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52F385-59ED-499B-04AF-C04168DAD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Larger absorbers:</a:t>
            </a:r>
            <a:br>
              <a:rPr lang="en-US"/>
            </a:br>
            <a:r>
              <a:rPr lang="en-US"/>
              <a:t>Negligible direct hits on outer walls</a:t>
            </a:r>
          </a:p>
        </p:txBody>
      </p:sp>
      <p:pic>
        <p:nvPicPr>
          <p:cNvPr id="5" name="Content Placeholder 4" descr="A close-up of a curved object&#10;&#10;AI-generated content may be incorrect.">
            <a:extLst>
              <a:ext uri="{FF2B5EF4-FFF2-40B4-BE49-F238E27FC236}">
                <a16:creationId xmlns:a16="http://schemas.microsoft.com/office/drawing/2014/main" id="{B82938B8-871E-490D-B443-D288210E51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4593" y="1975461"/>
            <a:ext cx="5349766" cy="4734902"/>
          </a:xfrm>
          <a:prstGeom prst="roundRect">
            <a:avLst>
              <a:gd name="adj" fmla="val 4014"/>
            </a:avLst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581590-FE22-CB84-9508-41F2E5B67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3876" y="2019602"/>
            <a:ext cx="3699641" cy="4210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733980-FD0F-D679-66FC-D182BFB8B0B9}"/>
              </a:ext>
            </a:extLst>
          </p:cNvPr>
          <p:cNvSpPr txBox="1"/>
          <p:nvPr/>
        </p:nvSpPr>
        <p:spPr>
          <a:xfrm>
            <a:off x="8918066" y="2433275"/>
            <a:ext cx="85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W/cm</a:t>
            </a:r>
            <a:r>
              <a:rPr lang="en-US" baseline="3000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8E1A14-B0AE-9CCA-47BD-229B1BAA5734}"/>
              </a:ext>
            </a:extLst>
          </p:cNvPr>
          <p:cNvSpPr txBox="1"/>
          <p:nvPr/>
        </p:nvSpPr>
        <p:spPr>
          <a:xfrm>
            <a:off x="5843751" y="6308209"/>
            <a:ext cx="216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Total on wall: </a:t>
            </a:r>
            <a:r>
              <a:rPr lang="en-US">
                <a:solidFill>
                  <a:schemeClr val="accent6">
                    <a:lumMod val="60000"/>
                    <a:lumOff val="40000"/>
                  </a:schemeClr>
                </a:solidFill>
              </a:rPr>
              <a:t>0.22W</a:t>
            </a:r>
          </a:p>
        </p:txBody>
      </p:sp>
    </p:spTree>
    <p:extLst>
      <p:ext uri="{BB962C8B-B14F-4D97-AF65-F5344CB8AC3E}">
        <p14:creationId xmlns:p14="http://schemas.microsoft.com/office/powerpoint/2010/main" val="1712600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8C2F7-C415-3B42-AB59-00ACA884D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067"/>
            <a:ext cx="12192000" cy="825762"/>
          </a:xfrm>
        </p:spPr>
        <p:txBody>
          <a:bodyPr/>
          <a:lstStyle/>
          <a:p>
            <a:pPr algn="ctr"/>
            <a:r>
              <a:rPr lang="en-US"/>
              <a:t>Secondaries: 380W (2.9W/m) on walls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1EA3F3-1464-6749-1D80-D7595643B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100" y="6436902"/>
            <a:ext cx="3699641" cy="4210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F539C3-452D-1D3E-DD1B-B64613A5BE66}"/>
              </a:ext>
            </a:extLst>
          </p:cNvPr>
          <p:cNvSpPr txBox="1"/>
          <p:nvPr/>
        </p:nvSpPr>
        <p:spPr>
          <a:xfrm>
            <a:off x="11340741" y="6477081"/>
            <a:ext cx="85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W/cm</a:t>
            </a:r>
            <a:r>
              <a:rPr lang="en-US" baseline="30000"/>
              <a:t>2</a:t>
            </a:r>
          </a:p>
        </p:txBody>
      </p:sp>
      <p:pic>
        <p:nvPicPr>
          <p:cNvPr id="11" name="Content Placeholder 10" descr="A computer generated image of a curved object&#10;&#10;AI-generated content may be incorrect.">
            <a:extLst>
              <a:ext uri="{FF2B5EF4-FFF2-40B4-BE49-F238E27FC236}">
                <a16:creationId xmlns:a16="http://schemas.microsoft.com/office/drawing/2014/main" id="{1DD818CB-EF85-6040-5622-83799EBD02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970756"/>
            <a:ext cx="5516797" cy="5887244"/>
          </a:xfrm>
          <a:prstGeom prst="roundRect">
            <a:avLst>
              <a:gd name="adj" fmla="val 4665"/>
            </a:avLst>
          </a:prstGeom>
        </p:spPr>
      </p:pic>
      <p:pic>
        <p:nvPicPr>
          <p:cNvPr id="13" name="Picture 12" descr="A close-up of a heat map&#10;&#10;AI-generated content may be incorrect.">
            <a:extLst>
              <a:ext uri="{FF2B5EF4-FFF2-40B4-BE49-F238E27FC236}">
                <a16:creationId xmlns:a16="http://schemas.microsoft.com/office/drawing/2014/main" id="{FC505D90-8DC6-2AEB-6B5F-6E1AE50AFD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5083" y="970755"/>
            <a:ext cx="6475046" cy="4862485"/>
          </a:xfrm>
          <a:prstGeom prst="roundRect">
            <a:avLst>
              <a:gd name="adj" fmla="val 5211"/>
            </a:avLst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3AB6F57-4566-D978-E561-CCFB13853200}"/>
              </a:ext>
            </a:extLst>
          </p:cNvPr>
          <p:cNvSpPr txBox="1"/>
          <p:nvPr/>
        </p:nvSpPr>
        <p:spPr>
          <a:xfrm>
            <a:off x="5605083" y="5833240"/>
            <a:ext cx="647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Largest load opposite absorbers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C2E497-DF6E-EDFA-0B49-D7387446ABD4}"/>
              </a:ext>
            </a:extLst>
          </p:cNvPr>
          <p:cNvSpPr txBox="1"/>
          <p:nvPr/>
        </p:nvSpPr>
        <p:spPr>
          <a:xfrm rot="18647744">
            <a:off x="6726621" y="202849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absorber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957480-D8E3-0908-BFA0-733DD9CFBAD3}"/>
              </a:ext>
            </a:extLst>
          </p:cNvPr>
          <p:cNvSpPr txBox="1"/>
          <p:nvPr/>
        </p:nvSpPr>
        <p:spPr>
          <a:xfrm rot="18647744">
            <a:off x="5461173" y="3412992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absorber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D724F-3961-0214-669B-44C7EAFC7B87}"/>
              </a:ext>
            </a:extLst>
          </p:cNvPr>
          <p:cNvSpPr txBox="1"/>
          <p:nvPr/>
        </p:nvSpPr>
        <p:spPr>
          <a:xfrm rot="18647744">
            <a:off x="7716693" y="1089353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absorber</a:t>
            </a:r>
          </a:p>
        </p:txBody>
      </p:sp>
    </p:spTree>
    <p:extLst>
      <p:ext uri="{BB962C8B-B14F-4D97-AF65-F5344CB8AC3E}">
        <p14:creationId xmlns:p14="http://schemas.microsoft.com/office/powerpoint/2010/main" val="3170560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057A2-C80A-23D2-30FA-BB6EFE548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38" y="-31152"/>
            <a:ext cx="10515600" cy="1325563"/>
          </a:xfrm>
        </p:spPr>
        <p:txBody>
          <a:bodyPr/>
          <a:lstStyle/>
          <a:p>
            <a:r>
              <a:rPr lang="en-US" noProof="1"/>
              <a:t>Load on absorbers: largest after drifts</a:t>
            </a:r>
          </a:p>
        </p:txBody>
      </p:sp>
      <p:pic>
        <p:nvPicPr>
          <p:cNvPr id="5" name="Content Placeholder 4" descr="A curved road with colorful stripes&#10;&#10;AI-generated content may be incorrect.">
            <a:extLst>
              <a:ext uri="{FF2B5EF4-FFF2-40B4-BE49-F238E27FC236}">
                <a16:creationId xmlns:a16="http://schemas.microsoft.com/office/drawing/2014/main" id="{458627D6-F96D-C011-E6CA-98FB133700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438" y="984797"/>
            <a:ext cx="3706859" cy="5765116"/>
          </a:xfrm>
          <a:prstGeom prst="roundRect">
            <a:avLst>
              <a:gd name="adj" fmla="val 4758"/>
            </a:avLst>
          </a:prstGeom>
        </p:spPr>
      </p:pic>
      <p:pic>
        <p:nvPicPr>
          <p:cNvPr id="7" name="Picture 6" descr="A colorful object with black background&#10;&#10;AI-generated content may be incorrect.">
            <a:extLst>
              <a:ext uri="{FF2B5EF4-FFF2-40B4-BE49-F238E27FC236}">
                <a16:creationId xmlns:a16="http://schemas.microsoft.com/office/drawing/2014/main" id="{D15B98D9-C708-03B3-94AA-CB99ED823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474" y="4021663"/>
            <a:ext cx="2399692" cy="2327861"/>
          </a:xfrm>
          <a:prstGeom prst="roundRect">
            <a:avLst>
              <a:gd name="adj" fmla="val 9894"/>
            </a:avLst>
          </a:prstGeom>
        </p:spPr>
      </p:pic>
      <p:pic>
        <p:nvPicPr>
          <p:cNvPr id="9" name="Picture 8" descr="A rainbow colored object on a black surface&#10;&#10;AI-generated content may be incorrect.">
            <a:extLst>
              <a:ext uri="{FF2B5EF4-FFF2-40B4-BE49-F238E27FC236}">
                <a16:creationId xmlns:a16="http://schemas.microsoft.com/office/drawing/2014/main" id="{6E8712D8-9099-35B7-76B6-CC1B6C458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9343" y="1294411"/>
            <a:ext cx="3148067" cy="2254393"/>
          </a:xfrm>
          <a:prstGeom prst="roundRect">
            <a:avLst>
              <a:gd name="adj" fmla="val 7343"/>
            </a:avLst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35E66E-9680-016C-F6D3-583E4B88AF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0477" y="5911721"/>
            <a:ext cx="3699641" cy="4210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0E23D5-3049-2AE4-3884-66A4290782EC}"/>
              </a:ext>
            </a:extLst>
          </p:cNvPr>
          <p:cNvSpPr txBox="1"/>
          <p:nvPr/>
        </p:nvSpPr>
        <p:spPr>
          <a:xfrm>
            <a:off x="9284667" y="6325394"/>
            <a:ext cx="85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/>
              <a:t>W/cm</a:t>
            </a:r>
            <a:r>
              <a:rPr lang="en-US" baseline="30000" noProof="1"/>
              <a:t>2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AAF394B-8CCF-0656-30A8-E81938866634}"/>
              </a:ext>
            </a:extLst>
          </p:cNvPr>
          <p:cNvCxnSpPr>
            <a:endCxn id="9" idx="1"/>
          </p:cNvCxnSpPr>
          <p:nvPr/>
        </p:nvCxnSpPr>
        <p:spPr>
          <a:xfrm>
            <a:off x="1525962" y="2343807"/>
            <a:ext cx="2703381" cy="778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7A76696-6CAD-A315-1757-592B4C6C4727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2490952" y="5185594"/>
            <a:ext cx="2151522" cy="11472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5C355FD-EAEC-AD76-AF88-8869AC57E27D}"/>
              </a:ext>
            </a:extLst>
          </p:cNvPr>
          <p:cNvSpPr txBox="1"/>
          <p:nvPr/>
        </p:nvSpPr>
        <p:spPr>
          <a:xfrm>
            <a:off x="5510675" y="3552536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/>
              <a:t>5200W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80F36A-6DC1-02FD-9363-966729D51112}"/>
              </a:ext>
            </a:extLst>
          </p:cNvPr>
          <p:cNvSpPr txBox="1"/>
          <p:nvPr/>
        </p:nvSpPr>
        <p:spPr>
          <a:xfrm>
            <a:off x="5400532" y="6380581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/>
              <a:t>4580W</a:t>
            </a:r>
          </a:p>
        </p:txBody>
      </p:sp>
      <p:pic>
        <p:nvPicPr>
          <p:cNvPr id="21" name="Picture 20" descr="A red and blue light saber&#10;&#10;AI-generated content may be incorrect.">
            <a:extLst>
              <a:ext uri="{FF2B5EF4-FFF2-40B4-BE49-F238E27FC236}">
                <a16:creationId xmlns:a16="http://schemas.microsoft.com/office/drawing/2014/main" id="{03A149A4-BA91-640D-C27D-C6779DD44B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4867" y="1296339"/>
            <a:ext cx="4659824" cy="2094935"/>
          </a:xfrm>
          <a:prstGeom prst="roundRect">
            <a:avLst>
              <a:gd name="adj" fmla="val 7343"/>
            </a:avLst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FB44FCD-EF07-F150-74EE-56C8E5A3C6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9456" y="3429000"/>
            <a:ext cx="4035316" cy="48117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C63821C-4A40-04D9-111D-9B4F30397F0B}"/>
              </a:ext>
            </a:extLst>
          </p:cNvPr>
          <p:cNvSpPr txBox="1"/>
          <p:nvPr/>
        </p:nvSpPr>
        <p:spPr>
          <a:xfrm>
            <a:off x="8785092" y="3906464"/>
            <a:ext cx="2178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/>
              <a:t>W/cm</a:t>
            </a:r>
            <a:r>
              <a:rPr lang="en-US" baseline="30000" noProof="1"/>
              <a:t>2</a:t>
            </a:r>
            <a:r>
              <a:rPr lang="en-US" noProof="1"/>
              <a:t> (linear scale)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5B6A10-AACC-A8DC-2B06-615F113A3D4E}"/>
              </a:ext>
            </a:extLst>
          </p:cNvPr>
          <p:cNvSpPr txBox="1"/>
          <p:nvPr/>
        </p:nvSpPr>
        <p:spPr>
          <a:xfrm>
            <a:off x="9013662" y="2694047"/>
            <a:ext cx="1226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>
                <a:solidFill>
                  <a:schemeClr val="bg1"/>
                </a:solidFill>
              </a:rPr>
              <a:t>66W/mm</a:t>
            </a:r>
            <a:r>
              <a:rPr lang="en-US" baseline="30000" noProof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1AF4FBE-3C2D-347A-F58D-9DB274263F8B}"/>
              </a:ext>
            </a:extLst>
          </p:cNvPr>
          <p:cNvSpPr/>
          <p:nvPr/>
        </p:nvSpPr>
        <p:spPr>
          <a:xfrm>
            <a:off x="9013662" y="2270233"/>
            <a:ext cx="1226746" cy="369333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648CE14-C69A-DF3F-EA02-379C8C20AD55}"/>
              </a:ext>
            </a:extLst>
          </p:cNvPr>
          <p:cNvSpPr/>
          <p:nvPr/>
        </p:nvSpPr>
        <p:spPr>
          <a:xfrm>
            <a:off x="7441325" y="1240220"/>
            <a:ext cx="4750676" cy="3035575"/>
          </a:xfrm>
          <a:prstGeom prst="roundRect">
            <a:avLst>
              <a:gd name="adj" fmla="val 600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968985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D40C6-3D3C-B938-4591-8CBBDAEA1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568" y="156463"/>
            <a:ext cx="10317480" cy="1049147"/>
          </a:xfrm>
        </p:spPr>
        <p:txBody>
          <a:bodyPr>
            <a:normAutofit/>
          </a:bodyPr>
          <a:lstStyle/>
          <a:p>
            <a:r>
              <a:rPr lang="en-US" sz="4000"/>
              <a:t>Conclusion (collider SR management)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AFAE1-5640-EA47-6C63-7BFD9B5ED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Increasing the absorber protrusion shows complete shadowing</a:t>
            </a:r>
          </a:p>
          <a:p>
            <a:r>
              <a:rPr lang="en-US"/>
              <a:t>Should be repeated with real sawtooth (0.9mm sides)</a:t>
            </a:r>
          </a:p>
          <a:p>
            <a:r>
              <a:rPr lang="en-US"/>
              <a:t>Total power (5.3kW) – check with cooling simulations</a:t>
            </a:r>
          </a:p>
          <a:p>
            <a:r>
              <a:rPr lang="en-US"/>
              <a:t>Power density: decrease angle and make longer?</a:t>
            </a:r>
          </a:p>
          <a:p>
            <a:r>
              <a:rPr lang="en-US"/>
              <a:t>46.5cm too long for 3D printer</a:t>
            </a:r>
          </a:p>
          <a:p>
            <a:r>
              <a:rPr lang="en-US"/>
              <a:t>Impedance validation required</a:t>
            </a:r>
          </a:p>
          <a:p>
            <a:r>
              <a:rPr lang="en-US"/>
              <a:t>If above passed, 4 absorbers/magnet feasible</a:t>
            </a:r>
          </a:p>
        </p:txBody>
      </p:sp>
    </p:spTree>
    <p:extLst>
      <p:ext uri="{BB962C8B-B14F-4D97-AF65-F5344CB8AC3E}">
        <p14:creationId xmlns:p14="http://schemas.microsoft.com/office/powerpoint/2010/main" val="112932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A1DFE4-5FC5-43BD-BB7E-75EAD82B965F}" type="slidenum">
              <a:rPr lang="en-US"/>
              <a:t>18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1C2D51F-40EF-B40C-7362-A6FEADD0F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6759"/>
            <a:ext cx="12192000" cy="1072088"/>
          </a:xfrm>
        </p:spPr>
        <p:txBody>
          <a:bodyPr/>
          <a:lstStyle/>
          <a:p>
            <a:pPr algn="ctr"/>
            <a:r>
              <a:rPr lang="en-US"/>
              <a:t>Second part: booster ring pressure profiles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24F5065-8DE2-066C-1E36-0CF8F24948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7100" y="1116187"/>
            <a:ext cx="11017800" cy="2312813"/>
          </a:xfrm>
        </p:spPr>
        <p:txBody>
          <a:bodyPr>
            <a:normAutofit/>
          </a:bodyPr>
          <a:lstStyle/>
          <a:p>
            <a:pPr marL="380990" indent="-380990">
              <a:spcBef>
                <a:spcPts val="0"/>
              </a:spcBef>
              <a:spcAft>
                <a:spcPts val="1600"/>
              </a:spcAft>
            </a:pPr>
            <a:r>
              <a:rPr lang="en-GB" sz="1867">
                <a:solidFill>
                  <a:srgbClr val="000000"/>
                </a:solidFill>
                <a:latin typeface="Arial" panose="020B0604020202020204" pitchFamily="34" charset="0"/>
              </a:rPr>
              <a:t>Can we build the booster ring without bakeout and without NEG coating?</a:t>
            </a:r>
          </a:p>
          <a:p>
            <a:pPr marL="380990" indent="-380990">
              <a:spcBef>
                <a:spcPts val="0"/>
              </a:spcBef>
              <a:spcAft>
                <a:spcPts val="1600"/>
              </a:spcAft>
            </a:pPr>
            <a:r>
              <a:rPr lang="en-GB" sz="1867">
                <a:solidFill>
                  <a:srgbClr val="000000"/>
                </a:solidFill>
                <a:latin typeface="Arial" panose="020B0604020202020204" pitchFamily="34" charset="0"/>
              </a:rPr>
              <a:t>A representative 12.5 m-long "half-cell" model with a 60 mm inner diameter was analyzed, featuring a single 40 l/s ion pump placed between the dipole and quadrupole magnets (lumped pumps in absence of NEG)</a:t>
            </a:r>
          </a:p>
        </p:txBody>
      </p:sp>
      <p:pic>
        <p:nvPicPr>
          <p:cNvPr id="4" name="Picture 3" descr="A black and white rectangular object&#10;&#10;AI-generated content may be incorrect.">
            <a:extLst>
              <a:ext uri="{FF2B5EF4-FFF2-40B4-BE49-F238E27FC236}">
                <a16:creationId xmlns:a16="http://schemas.microsoft.com/office/drawing/2014/main" id="{B6BA1F24-F7F4-5D85-D1F5-E710E0AF1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509" y="2886129"/>
            <a:ext cx="7772400" cy="20538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2DE0F2F-747D-7F6D-EA13-BB190C293B0E}"/>
              </a:ext>
            </a:extLst>
          </p:cNvPr>
          <p:cNvSpPr txBox="1"/>
          <p:nvPr/>
        </p:nvSpPr>
        <p:spPr>
          <a:xfrm>
            <a:off x="3406315" y="4632165"/>
            <a:ext cx="600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40 l/s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30B8E97-73F1-8879-F725-54596DFCC31E}"/>
              </a:ext>
            </a:extLst>
          </p:cNvPr>
          <p:cNvCxnSpPr>
            <a:cxnSpLocks/>
          </p:cNvCxnSpPr>
          <p:nvPr/>
        </p:nvCxnSpPr>
        <p:spPr>
          <a:xfrm>
            <a:off x="9343516" y="5110674"/>
            <a:ext cx="7113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A12A1BB-B78D-96EE-4F6B-D8DB21A4DFBA}"/>
              </a:ext>
            </a:extLst>
          </p:cNvPr>
          <p:cNvSpPr txBox="1"/>
          <p:nvPr/>
        </p:nvSpPr>
        <p:spPr>
          <a:xfrm>
            <a:off x="9247004" y="5110674"/>
            <a:ext cx="9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D=60mm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DDE06DF-6858-E66D-A9C6-F0B274FB2EF6}"/>
              </a:ext>
            </a:extLst>
          </p:cNvPr>
          <p:cNvCxnSpPr>
            <a:cxnSpLocks/>
          </p:cNvCxnSpPr>
          <p:nvPr/>
        </p:nvCxnSpPr>
        <p:spPr>
          <a:xfrm>
            <a:off x="2694922" y="2893148"/>
            <a:ext cx="7063331" cy="12321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C4F1630-43D9-B302-4533-E2C266C8F9EC}"/>
              </a:ext>
            </a:extLst>
          </p:cNvPr>
          <p:cNvSpPr txBox="1"/>
          <p:nvPr/>
        </p:nvSpPr>
        <p:spPr>
          <a:xfrm rot="616838">
            <a:off x="5998877" y="3293700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L=12.5m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2D8AE612-A40D-530D-BD8F-080731B65B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7382548"/>
              </p:ext>
            </p:extLst>
          </p:nvPr>
        </p:nvGraphicFramePr>
        <p:xfrm>
          <a:off x="3469136" y="5682348"/>
          <a:ext cx="8278462" cy="494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141EA793-8407-2A7E-D5FD-4D5D78134D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7587449"/>
              </p:ext>
            </p:extLst>
          </p:nvPr>
        </p:nvGraphicFramePr>
        <p:xfrm>
          <a:off x="3469135" y="6233006"/>
          <a:ext cx="5381697" cy="494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4E1C25A3-29C8-1B18-D0AE-6A8268E8629C}"/>
              </a:ext>
            </a:extLst>
          </p:cNvPr>
          <p:cNvSpPr/>
          <p:nvPr/>
        </p:nvSpPr>
        <p:spPr>
          <a:xfrm>
            <a:off x="1060983" y="5682348"/>
            <a:ext cx="2268549" cy="4948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Dynamic vacuum: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E5CD783-1517-92E7-49D4-42B01FEDCE45}"/>
              </a:ext>
            </a:extLst>
          </p:cNvPr>
          <p:cNvSpPr/>
          <p:nvPr/>
        </p:nvSpPr>
        <p:spPr>
          <a:xfrm>
            <a:off x="1060982" y="6233005"/>
            <a:ext cx="2268549" cy="4948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Static vacuum: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FFBF043-09D0-3014-276E-D734F284A13D}"/>
              </a:ext>
            </a:extLst>
          </p:cNvPr>
          <p:cNvSpPr/>
          <p:nvPr/>
        </p:nvSpPr>
        <p:spPr>
          <a:xfrm>
            <a:off x="886479" y="5589183"/>
            <a:ext cx="10937900" cy="12164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25D3FB-806E-28C4-6876-B3AD65D36863}"/>
              </a:ext>
            </a:extLst>
          </p:cNvPr>
          <p:cNvSpPr txBox="1"/>
          <p:nvPr/>
        </p:nvSpPr>
        <p:spPr>
          <a:xfrm>
            <a:off x="1060982" y="5280375"/>
            <a:ext cx="2268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Calculation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5" grpId="0"/>
      <p:bldP spid="11" grpId="0"/>
      <p:bldP spid="14" grpId="0"/>
      <p:bldGraphic spid="15" grpId="0">
        <p:bldAsOne/>
      </p:bldGraphic>
      <p:bldGraphic spid="16" grpId="0">
        <p:bldAsOne/>
      </p:bldGraphic>
      <p:bldP spid="17" grpId="0" animBg="1"/>
      <p:bldP spid="18" grpId="0" animBg="1"/>
      <p:bldP spid="19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9E026C-95DF-6A2B-30E5-95BAFADEFA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2C1A61-F79A-AFAC-3286-0C8D462A0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16" y="1278438"/>
            <a:ext cx="6048808" cy="2280340"/>
          </a:xfrm>
          <a:prstGeom prst="roundRect">
            <a:avLst>
              <a:gd name="adj" fmla="val 9099"/>
            </a:avLst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DB1B7D7-C1DE-5798-7CF0-62A3A0559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238" y="1045674"/>
            <a:ext cx="4539245" cy="310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12DE62-8745-58D8-71AF-1AC592A420B4}"/>
              </a:ext>
            </a:extLst>
          </p:cNvPr>
          <p:cNvSpPr txBox="1"/>
          <p:nvPr/>
        </p:nvSpPr>
        <p:spPr bwMode="auto">
          <a:xfrm>
            <a:off x="5439099" y="3500544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D1</a:t>
            </a:r>
            <a:endParaRPr lang="en-GB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5EDBE3-8CF0-DD2D-6A09-937380F728B2}"/>
              </a:ext>
            </a:extLst>
          </p:cNvPr>
          <p:cNvSpPr txBox="1"/>
          <p:nvPr/>
        </p:nvSpPr>
        <p:spPr bwMode="auto">
          <a:xfrm>
            <a:off x="3937819" y="3500544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D2</a:t>
            </a:r>
            <a:endParaRPr lang="en-GB" sz="2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3C8AEA-17AA-2C08-BA4A-8B597FD6FF4A}"/>
              </a:ext>
            </a:extLst>
          </p:cNvPr>
          <p:cNvSpPr txBox="1"/>
          <p:nvPr/>
        </p:nvSpPr>
        <p:spPr bwMode="auto">
          <a:xfrm>
            <a:off x="2451668" y="3500544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D3</a:t>
            </a:r>
            <a:endParaRPr lang="en-GB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BADE38-2985-7BAB-821F-3D57D52716F0}"/>
              </a:ext>
            </a:extLst>
          </p:cNvPr>
          <p:cNvSpPr txBox="1"/>
          <p:nvPr/>
        </p:nvSpPr>
        <p:spPr bwMode="auto">
          <a:xfrm>
            <a:off x="965517" y="3500544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D4</a:t>
            </a:r>
            <a:endParaRPr lang="en-GB" sz="2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23E12C-66AA-A01B-3EDA-3C66047E6A48}"/>
              </a:ext>
            </a:extLst>
          </p:cNvPr>
          <p:cNvSpPr txBox="1"/>
          <p:nvPr/>
        </p:nvSpPr>
        <p:spPr bwMode="auto">
          <a:xfrm>
            <a:off x="2322974" y="3962288"/>
            <a:ext cx="2180918" cy="11798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/>
              <a:t>Magnet parameters: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/>
              <a:t>B=6.5mT at 20GeV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/>
              <a:t>I=14.83mA*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/>
              <a:t>L=4*11m</a:t>
            </a:r>
            <a:endParaRPr lang="en-GB" sz="1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BD6669-D0C5-9001-6E9C-BFB8C0C990A1}"/>
              </a:ext>
            </a:extLst>
          </p:cNvPr>
          <p:cNvSpPr txBox="1"/>
          <p:nvPr/>
        </p:nvSpPr>
        <p:spPr bwMode="auto">
          <a:xfrm>
            <a:off x="-38182" y="6529706"/>
            <a:ext cx="5677323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/>
              <a:t>*thank you Antoine Chance and Anton Lechner for the confirmation!</a:t>
            </a:r>
            <a:endParaRPr lang="en-GB" sz="1467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742468-BEBA-E90B-7243-C918C2D0C9AF}"/>
              </a:ext>
            </a:extLst>
          </p:cNvPr>
          <p:cNvSpPr txBox="1"/>
          <p:nvPr/>
        </p:nvSpPr>
        <p:spPr bwMode="auto">
          <a:xfrm>
            <a:off x="7425246" y="4144801"/>
            <a:ext cx="3256917" cy="1179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/>
              <a:t>Part of SR above 4eV (“SR_factor”):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/>
              <a:t>20 GeV: 83%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/>
              <a:t>45.6GeV: 92%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600"/>
              <a:t>took the average</a:t>
            </a:r>
            <a:endParaRPr lang="en-GB" sz="16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314EAE-7738-F39C-2E13-2FDF3A01B75E}"/>
              </a:ext>
            </a:extLst>
          </p:cNvPr>
          <p:cNvSpPr txBox="1"/>
          <p:nvPr/>
        </p:nvSpPr>
        <p:spPr bwMode="auto">
          <a:xfrm>
            <a:off x="8688289" y="1910607"/>
            <a:ext cx="72218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>
                <a:solidFill>
                  <a:srgbClr val="FF0000"/>
                </a:solidFill>
              </a:rPr>
              <a:t>20GeV</a:t>
            </a:r>
            <a:endParaRPr lang="en-GB" sz="1467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A4B0E6-88A2-2A85-AE1C-4ABA05CB344D}"/>
              </a:ext>
            </a:extLst>
          </p:cNvPr>
          <p:cNvSpPr txBox="1"/>
          <p:nvPr/>
        </p:nvSpPr>
        <p:spPr bwMode="auto">
          <a:xfrm>
            <a:off x="10128448" y="1415164"/>
            <a:ext cx="877676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>
                <a:solidFill>
                  <a:srgbClr val="D2A000"/>
                </a:solidFill>
              </a:rPr>
              <a:t>45.6GeV</a:t>
            </a:r>
            <a:endParaRPr lang="en-GB" sz="1467">
              <a:solidFill>
                <a:srgbClr val="D2A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B9D5FF-1F8A-6D34-ACF7-3B8486707A94}"/>
              </a:ext>
            </a:extLst>
          </p:cNvPr>
          <p:cNvSpPr txBox="1"/>
          <p:nvPr/>
        </p:nvSpPr>
        <p:spPr bwMode="auto">
          <a:xfrm>
            <a:off x="25843" y="5514260"/>
            <a:ext cx="12166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Practical formula: Flux = 8.08E17 * E[GeV] * I[mA] * SR_factor * Ring_fraction = 2.36E17 photons/s </a:t>
            </a:r>
            <a:r>
              <a:rPr lang="en-US" sz="1200"/>
              <a:t>(at mid-energy, full current)</a:t>
            </a:r>
          </a:p>
          <a:p>
            <a:r>
              <a:rPr lang="en-US" sz="1600"/>
              <a:t>SynRad result: 2.24E17 photons/s</a:t>
            </a:r>
            <a:endParaRPr lang="en-GB" sz="1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C0B242-4EEE-9A45-F3D7-1AFB533CBC59}"/>
              </a:ext>
            </a:extLst>
          </p:cNvPr>
          <p:cNvSpPr txBox="1"/>
          <p:nvPr/>
        </p:nvSpPr>
        <p:spPr bwMode="auto">
          <a:xfrm>
            <a:off x="8400256" y="6345040"/>
            <a:ext cx="3771802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/>
              <a:t>44m modeled / 64486m magnetic circumference</a:t>
            </a:r>
          </a:p>
          <a:p>
            <a:r>
              <a:rPr lang="en-US" sz="1333"/>
              <a:t>SR flux: 5.3E15 photons/sec/m</a:t>
            </a:r>
            <a:endParaRPr lang="en-GB" sz="1333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6AC759A-935E-F4A2-49FB-0E134BEA2DDE}"/>
              </a:ext>
            </a:extLst>
          </p:cNvPr>
          <p:cNvCxnSpPr>
            <a:cxnSpLocks/>
          </p:cNvCxnSpPr>
          <p:nvPr/>
        </p:nvCxnSpPr>
        <p:spPr>
          <a:xfrm>
            <a:off x="6480043" y="5852813"/>
            <a:ext cx="0" cy="7396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51AA57-E96A-34DC-5388-D08235D39C40}"/>
              </a:ext>
            </a:extLst>
          </p:cNvPr>
          <p:cNvCxnSpPr>
            <a:cxnSpLocks/>
          </p:cNvCxnSpPr>
          <p:nvPr/>
        </p:nvCxnSpPr>
        <p:spPr>
          <a:xfrm>
            <a:off x="6465139" y="6592456"/>
            <a:ext cx="19202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F216296-E6C7-CC30-6CFA-F881BD7235D8}"/>
              </a:ext>
            </a:extLst>
          </p:cNvPr>
          <p:cNvSpPr txBox="1"/>
          <p:nvPr/>
        </p:nvSpPr>
        <p:spPr>
          <a:xfrm>
            <a:off x="0" y="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Dynamic vacuum</a:t>
            </a:r>
          </a:p>
          <a:p>
            <a:pPr algn="ctr"/>
            <a:r>
              <a:rPr lang="en-US" sz="2000"/>
              <a:t>Step1: Estimate synchrotron radiation</a:t>
            </a:r>
            <a:endParaRPr lang="en-GB" sz="20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1583AF-C820-5A06-B756-95B5EE5EAB8B}"/>
              </a:ext>
            </a:extLst>
          </p:cNvPr>
          <p:cNvSpPr txBox="1"/>
          <p:nvPr/>
        </p:nvSpPr>
        <p:spPr>
          <a:xfrm>
            <a:off x="334116" y="998218"/>
            <a:ext cx="6048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Dipoles</a:t>
            </a:r>
          </a:p>
        </p:txBody>
      </p:sp>
    </p:spTree>
    <p:extLst>
      <p:ext uri="{BB962C8B-B14F-4D97-AF65-F5344CB8AC3E}">
        <p14:creationId xmlns:p14="http://schemas.microsoft.com/office/powerpoint/2010/main" val="276722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1A040A-34D5-6D55-4385-E430BE174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627" y="296652"/>
            <a:ext cx="4584869" cy="963739"/>
          </a:xfrm>
        </p:spPr>
        <p:txBody>
          <a:bodyPr anchor="ctr"/>
          <a:lstStyle/>
          <a:p>
            <a:pPr algn="ctr"/>
            <a:r>
              <a:rPr lang="en-US"/>
              <a:t>Collider 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A233B-0FC8-1B2C-5696-8C5E4592B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EE7FF4C4-CD84-C244-C285-DE1898F2FD06}"/>
              </a:ext>
            </a:extLst>
          </p:cNvPr>
          <p:cNvSpPr txBox="1">
            <a:spLocks/>
          </p:cNvSpPr>
          <p:nvPr/>
        </p:nvSpPr>
        <p:spPr>
          <a:xfrm>
            <a:off x="6708831" y="183271"/>
            <a:ext cx="4676920" cy="1077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/>
              <a:t>Booster ring</a:t>
            </a:r>
          </a:p>
        </p:txBody>
      </p:sp>
      <p:pic>
        <p:nvPicPr>
          <p:cNvPr id="2" name="Picture 1" descr="A colorful curved object with blue and red lines&#10;&#10;AI-generated content may be incorrect.">
            <a:extLst>
              <a:ext uri="{FF2B5EF4-FFF2-40B4-BE49-F238E27FC236}">
                <a16:creationId xmlns:a16="http://schemas.microsoft.com/office/drawing/2014/main" id="{FE1D33F0-9DAF-4E60-8386-BF1B8205F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219" y="1389499"/>
            <a:ext cx="2208461" cy="41889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DB4EBD-5C8D-D58B-13E1-492B009FFA6D}"/>
              </a:ext>
            </a:extLst>
          </p:cNvPr>
          <p:cNvSpPr txBox="1"/>
          <p:nvPr/>
        </p:nvSpPr>
        <p:spPr>
          <a:xfrm>
            <a:off x="1006352" y="5807242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Absorber placement study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E26A19-6952-A4E2-9F94-1A398F76A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830" y="1389499"/>
            <a:ext cx="4803018" cy="41889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06DEB1-C2EC-666D-CDDD-3D1A9EC11FBD}"/>
              </a:ext>
            </a:extLst>
          </p:cNvPr>
          <p:cNvSpPr txBox="1"/>
          <p:nvPr/>
        </p:nvSpPr>
        <p:spPr>
          <a:xfrm>
            <a:off x="7619363" y="5811092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Dynamic and static pressures</a:t>
            </a:r>
          </a:p>
        </p:txBody>
      </p:sp>
    </p:spTree>
    <p:extLst>
      <p:ext uri="{BB962C8B-B14F-4D97-AF65-F5344CB8AC3E}">
        <p14:creationId xmlns:p14="http://schemas.microsoft.com/office/powerpoint/2010/main" val="1387709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C2F0C5-5889-B697-7AE2-440DCD834D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 smtClean="0"/>
              <a:t>20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39E0DE-8445-B009-3E92-3D25B2C414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3109" y="1397019"/>
            <a:ext cx="7365776" cy="16479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/>
              <a:t>Representative booster cycle (Z mode):</a:t>
            </a:r>
          </a:p>
          <a:p>
            <a:pPr marL="605979" lvl="1" indent="-380990">
              <a:lnSpc>
                <a:spcPct val="100000"/>
              </a:lnSpc>
              <a:spcBef>
                <a:spcPts val="0"/>
              </a:spcBef>
            </a:pPr>
            <a:r>
              <a:rPr lang="en-US" sz="2000"/>
              <a:t>2.8s accumulation: 0 to 14.83mA linear current increase</a:t>
            </a:r>
          </a:p>
          <a:p>
            <a:pPr marL="605979" lvl="1" indent="-380990">
              <a:lnSpc>
                <a:spcPct val="100000"/>
              </a:lnSpc>
              <a:spcBef>
                <a:spcPts val="0"/>
              </a:spcBef>
            </a:pPr>
            <a:r>
              <a:rPr lang="en-US" sz="2000"/>
              <a:t>0.8s ramp-up cycle with energy overshoot</a:t>
            </a:r>
          </a:p>
          <a:p>
            <a:pPr marL="605979" lvl="1" indent="-380990">
              <a:lnSpc>
                <a:spcPct val="100000"/>
              </a:lnSpc>
              <a:spcBef>
                <a:spcPts val="0"/>
              </a:spcBef>
            </a:pPr>
            <a:r>
              <a:rPr lang="en-US" sz="2000"/>
              <a:t>0.2s magnet ramp-down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5827A7-1F34-0010-B5E3-154D8A436184}"/>
              </a:ext>
            </a:extLst>
          </p:cNvPr>
          <p:cNvSpPr txBox="1"/>
          <p:nvPr/>
        </p:nvSpPr>
        <p:spPr bwMode="auto">
          <a:xfrm>
            <a:off x="8400255" y="3563975"/>
            <a:ext cx="33603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digitized data: Antoine Chance (CEA)</a:t>
            </a:r>
            <a:endParaRPr lang="en-GB" sz="12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514B0-1C10-78B5-FE11-B225A3390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256" y="1544175"/>
            <a:ext cx="3360373" cy="2019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46ADAF-F0F8-13A0-85C8-BB31D9417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975" y="4273878"/>
            <a:ext cx="2409600" cy="251551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E0EA240-2FBD-0E6C-CC5E-8662183A1B9D}"/>
              </a:ext>
            </a:extLst>
          </p:cNvPr>
          <p:cNvCxnSpPr/>
          <p:nvPr/>
        </p:nvCxnSpPr>
        <p:spPr>
          <a:xfrm>
            <a:off x="3446156" y="4677139"/>
            <a:ext cx="0" cy="18242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7F63EE1-A6B3-7B25-56AC-A2A08CCA9D9C}"/>
              </a:ext>
            </a:extLst>
          </p:cNvPr>
          <p:cNvSpPr txBox="1"/>
          <p:nvPr/>
        </p:nvSpPr>
        <p:spPr bwMode="auto">
          <a:xfrm>
            <a:off x="3382158" y="6284599"/>
            <a:ext cx="1682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100h: 1e21 photons/m</a:t>
            </a:r>
            <a:endParaRPr lang="en-GB" sz="1200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74CBE025-3BF5-E315-9FDD-B5DC7F01BB0B}"/>
              </a:ext>
            </a:extLst>
          </p:cNvPr>
          <p:cNvGraphicFramePr>
            <a:graphicFrameLocks/>
          </p:cNvGraphicFramePr>
          <p:nvPr/>
        </p:nvGraphicFramePr>
        <p:xfrm>
          <a:off x="5856331" y="3912789"/>
          <a:ext cx="6335669" cy="2905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60D1E41C-AD73-797B-D854-F407DD8548D2}"/>
              </a:ext>
            </a:extLst>
          </p:cNvPr>
          <p:cNvSpPr txBox="1"/>
          <p:nvPr/>
        </p:nvSpPr>
        <p:spPr bwMode="auto">
          <a:xfrm>
            <a:off x="603109" y="3350548"/>
            <a:ext cx="61012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/>
              <a:t>Flux = 8.08E17 * E[GeV] * I[mA]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/>
              <a:t>Outgassing: PSD_yield * Flux</a:t>
            </a:r>
          </a:p>
          <a:p>
            <a:pPr marL="834579" lvl="1" indent="-380990">
              <a:buFont typeface="Arial" panose="020B0604020202020204" pitchFamily="34" charset="0"/>
              <a:buChar char="•"/>
            </a:pPr>
            <a:r>
              <a:rPr lang="en-US" sz="1600"/>
              <a:t>Choose η=3E-4 mol./photon for CO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3A5BC-65B3-559C-EEBC-9AC09AB6A02D}"/>
              </a:ext>
            </a:extLst>
          </p:cNvPr>
          <p:cNvSpPr txBox="1"/>
          <p:nvPr/>
        </p:nvSpPr>
        <p:spPr>
          <a:xfrm>
            <a:off x="0" y="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Dynamic vacuum</a:t>
            </a:r>
          </a:p>
          <a:p>
            <a:pPr algn="ctr"/>
            <a:r>
              <a:rPr lang="en-US" sz="2000"/>
              <a:t>Step2: construct dynamic outgassing for vacuum simulation 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277233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Graphic spid="25" grpId="0">
        <p:bldAsOne/>
      </p:bldGraphic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BF34CC21-F2E9-7965-5410-1FBF74A3E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972" y="1017584"/>
            <a:ext cx="7225995" cy="58404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D4C361-E6D8-11AA-7DF0-4B7FD154F2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 smtClean="0"/>
              <a:t>21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F3ACFC-460B-F2F7-0C4E-378D6F76E235}"/>
              </a:ext>
            </a:extLst>
          </p:cNvPr>
          <p:cNvSpPr txBox="1"/>
          <p:nvPr/>
        </p:nvSpPr>
        <p:spPr bwMode="auto">
          <a:xfrm>
            <a:off x="-144692" y="2751892"/>
            <a:ext cx="2074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Time-dependent outgassing</a:t>
            </a:r>
            <a:endParaRPr lang="en-GB" sz="240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94661EC-CB2C-41DB-8E3C-D9734FB7092B}"/>
              </a:ext>
            </a:extLst>
          </p:cNvPr>
          <p:cNvCxnSpPr>
            <a:cxnSpLocks/>
          </p:cNvCxnSpPr>
          <p:nvPr/>
        </p:nvCxnSpPr>
        <p:spPr>
          <a:xfrm>
            <a:off x="1792016" y="3090445"/>
            <a:ext cx="6555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E22A305-5417-4C97-7411-72F1C205D602}"/>
              </a:ext>
            </a:extLst>
          </p:cNvPr>
          <p:cNvSpPr/>
          <p:nvPr/>
        </p:nvSpPr>
        <p:spPr>
          <a:xfrm>
            <a:off x="2447595" y="2180862"/>
            <a:ext cx="3168352" cy="192021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29010C-37D9-5DB7-47B1-2C56B5DDC0FC}"/>
              </a:ext>
            </a:extLst>
          </p:cNvPr>
          <p:cNvSpPr txBox="1"/>
          <p:nvPr/>
        </p:nvSpPr>
        <p:spPr bwMode="auto">
          <a:xfrm>
            <a:off x="47329" y="4900385"/>
            <a:ext cx="19883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Pressure profiles at different moments</a:t>
            </a:r>
            <a:endParaRPr lang="en-GB" sz="240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DFBAA98-52BE-CE2A-4E27-FD17F8375932}"/>
              </a:ext>
            </a:extLst>
          </p:cNvPr>
          <p:cNvCxnSpPr>
            <a:cxnSpLocks/>
          </p:cNvCxnSpPr>
          <p:nvPr/>
        </p:nvCxnSpPr>
        <p:spPr>
          <a:xfrm>
            <a:off x="1939631" y="5157192"/>
            <a:ext cx="5079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F4CF2D8-CB2F-822E-49B2-281BC364CFDD}"/>
              </a:ext>
            </a:extLst>
          </p:cNvPr>
          <p:cNvSpPr/>
          <p:nvPr/>
        </p:nvSpPr>
        <p:spPr>
          <a:xfrm>
            <a:off x="2447595" y="4329355"/>
            <a:ext cx="3393365" cy="192021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C214A6-0879-D383-2DB4-107EF5E78FCD}"/>
              </a:ext>
            </a:extLst>
          </p:cNvPr>
          <p:cNvSpPr txBox="1"/>
          <p:nvPr/>
        </p:nvSpPr>
        <p:spPr bwMode="auto">
          <a:xfrm>
            <a:off x="9778344" y="5685215"/>
            <a:ext cx="2397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Snapshot displayed on model</a:t>
            </a:r>
            <a:endParaRPr lang="en-GB" sz="24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E5F8230-1534-70C1-96AF-FE3446E2BE86}"/>
              </a:ext>
            </a:extLst>
          </p:cNvPr>
          <p:cNvSpPr/>
          <p:nvPr/>
        </p:nvSpPr>
        <p:spPr>
          <a:xfrm flipV="1">
            <a:off x="7728181" y="6373503"/>
            <a:ext cx="864096" cy="3260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A334E8B-2D5E-0994-B184-037A1953150B}"/>
              </a:ext>
            </a:extLst>
          </p:cNvPr>
          <p:cNvCxnSpPr>
            <a:cxnSpLocks/>
          </p:cNvCxnSpPr>
          <p:nvPr/>
        </p:nvCxnSpPr>
        <p:spPr>
          <a:xfrm flipH="1">
            <a:off x="8592277" y="6534241"/>
            <a:ext cx="14401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C636B3E-B916-A900-F95C-B8836E1CEBC1}"/>
              </a:ext>
            </a:extLst>
          </p:cNvPr>
          <p:cNvCxnSpPr>
            <a:cxnSpLocks/>
          </p:cNvCxnSpPr>
          <p:nvPr/>
        </p:nvCxnSpPr>
        <p:spPr>
          <a:xfrm>
            <a:off x="6172200" y="1672167"/>
            <a:ext cx="2512301" cy="4168251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86DB11D-092F-4ECE-9C66-C29B57DF6FBE}"/>
              </a:ext>
            </a:extLst>
          </p:cNvPr>
          <p:cNvSpPr txBox="1"/>
          <p:nvPr/>
        </p:nvSpPr>
        <p:spPr bwMode="auto">
          <a:xfrm>
            <a:off x="7104112" y="3099137"/>
            <a:ext cx="1632181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>
                <a:solidFill>
                  <a:schemeClr val="bg1"/>
                </a:solidFill>
              </a:rPr>
              <a:t>12.5m representative section</a:t>
            </a:r>
            <a:endParaRPr lang="en-GB" sz="1333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C13936F-ACDD-6A55-8049-6DA0FB599EEA}"/>
              </a:ext>
            </a:extLst>
          </p:cNvPr>
          <p:cNvSpPr txBox="1"/>
          <p:nvPr/>
        </p:nvSpPr>
        <p:spPr bwMode="auto">
          <a:xfrm>
            <a:off x="5477180" y="3045033"/>
            <a:ext cx="1260907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>
                <a:solidFill>
                  <a:schemeClr val="bg1"/>
                </a:solidFill>
              </a:rPr>
              <a:t>40 l/s ion pump</a:t>
            </a:r>
            <a:endParaRPr lang="en-GB" sz="1333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74A263-9489-F445-10CC-920A5635E082}"/>
              </a:ext>
            </a:extLst>
          </p:cNvPr>
          <p:cNvSpPr txBox="1"/>
          <p:nvPr/>
        </p:nvSpPr>
        <p:spPr bwMode="auto">
          <a:xfrm>
            <a:off x="10133218" y="1091470"/>
            <a:ext cx="20506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Mass: 28 (CO)</a:t>
            </a:r>
          </a:p>
          <a:p>
            <a:r>
              <a:rPr lang="en-US" sz="2400"/>
              <a:t>Temp: 300K</a:t>
            </a:r>
            <a:endParaRPr lang="en-GB" sz="240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7072B53-0D64-D046-5346-1298A88A1817}"/>
              </a:ext>
            </a:extLst>
          </p:cNvPr>
          <p:cNvCxnSpPr>
            <a:cxnSpLocks/>
          </p:cNvCxnSpPr>
          <p:nvPr/>
        </p:nvCxnSpPr>
        <p:spPr>
          <a:xfrm>
            <a:off x="11472597" y="1821820"/>
            <a:ext cx="0" cy="4124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491B82F-EAA6-2EC7-2BA0-6AF79D2C6E79}"/>
              </a:ext>
            </a:extLst>
          </p:cNvPr>
          <p:cNvSpPr txBox="1"/>
          <p:nvPr/>
        </p:nvSpPr>
        <p:spPr bwMode="auto">
          <a:xfrm>
            <a:off x="9980405" y="2234242"/>
            <a:ext cx="2081377" cy="2719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067"/>
              <a:t>Typically, the gas species are (ordered per fraction): H2, CO, CO2, CH4 (baked system), plus H2O (if unbaked), which can initially be the predominant gas specie</a:t>
            </a:r>
          </a:p>
          <a:p>
            <a:pPr algn="just"/>
            <a:r>
              <a:rPr lang="en-GB" sz="1067"/>
              <a:t>➢ We have considered CO because it has an atomic number much higher than that of hydrogen, and therefore its effect in terms of beam bremsstrahlung (BS) is ~15x bigger then for H2… (Zeff*(Zeff+1) dependence for BS, Zeff =weighted effective atomic number for C and O)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5D21FA-B930-23C1-957E-73EBB6ACE919}"/>
              </a:ext>
            </a:extLst>
          </p:cNvPr>
          <p:cNvSpPr txBox="1"/>
          <p:nvPr/>
        </p:nvSpPr>
        <p:spPr>
          <a:xfrm>
            <a:off x="0" y="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Dynamic vacuum</a:t>
            </a:r>
          </a:p>
          <a:p>
            <a:pPr algn="ctr"/>
            <a:r>
              <a:rPr lang="en-US" sz="2000"/>
              <a:t>Step3: vacuum simulation 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178151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animBg="1"/>
      <p:bldP spid="20" grpId="0"/>
      <p:bldP spid="22" grpId="0" animBg="1"/>
      <p:bldP spid="24" grpId="0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C0E9DB-27E4-2D81-626F-84E7885BE6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 smtClean="0"/>
              <a:t>22</a:t>
            </a:fld>
            <a:endParaRPr lang="en-US"/>
          </a:p>
        </p:txBody>
      </p:sp>
      <p:pic>
        <p:nvPicPr>
          <p:cNvPr id="7" name="8x_speed">
            <a:hlinkClick r:id="" action="ppaction://media"/>
            <a:extLst>
              <a:ext uri="{FF2B5EF4-FFF2-40B4-BE49-F238E27FC236}">
                <a16:creationId xmlns:a16="http://schemas.microsoft.com/office/drawing/2014/main" id="{6E977E10-AC70-7197-238A-064A2E6D0E0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15127" r="15127"/>
          <a:stretch/>
        </p:blipFill>
        <p:spPr>
          <a:xfrm>
            <a:off x="47328" y="1239334"/>
            <a:ext cx="6816757" cy="5497652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2EF6E81-0999-EAEA-C629-1AB64569CD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3027121"/>
              </p:ext>
            </p:extLst>
          </p:nvPr>
        </p:nvGraphicFramePr>
        <p:xfrm>
          <a:off x="7203518" y="1233728"/>
          <a:ext cx="4842854" cy="549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D74F7A3-8A5B-F53C-3FD5-3DB7AC34D4A0}"/>
              </a:ext>
            </a:extLst>
          </p:cNvPr>
          <p:cNvSpPr txBox="1"/>
          <p:nvPr/>
        </p:nvSpPr>
        <p:spPr>
          <a:xfrm>
            <a:off x="0" y="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Dynamic vacuum</a:t>
            </a:r>
          </a:p>
          <a:p>
            <a:pPr algn="ctr"/>
            <a:r>
              <a:rPr lang="en-US" sz="2000"/>
              <a:t>Step4: pressure results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123498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4E1FBD-43D5-5461-9065-EE8A73A509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 smtClean="0"/>
              <a:t>23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89F39B-91E0-4D1B-8858-1F04C35DAF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1064459"/>
            <a:ext cx="12192000" cy="434789"/>
          </a:xfrm>
        </p:spPr>
        <p:txBody>
          <a:bodyPr/>
          <a:lstStyle/>
          <a:p>
            <a:pPr marL="0" indent="0" algn="ctr">
              <a:buNone/>
            </a:pPr>
            <a:r>
              <a:rPr lang="en-US" b="0"/>
              <a:t>Unbaked materials: dominated by water vapor</a:t>
            </a:r>
            <a:endParaRPr lang="en-GB" b="0"/>
          </a:p>
        </p:txBody>
      </p:sp>
      <p:pic>
        <p:nvPicPr>
          <p:cNvPr id="5122" name="Picture 2" descr="Fig. 9: Water vapour outgassing rates of stainless steel that underwent four different surface &#10;. as cleaned by detergent (blu), air baked at 3000C for 24 hours (green), &#10;treatments [34] &#10;electropolished (red), coated with PdAg (violet). The measurement temperature is 200C, except for &#10;the electropolished vessel (260C). The spikes shown in the curve of the electropolished sample are &#10;instrumental artefacts. The measurements were performed by Riccardo Renzi and José A. Ferreira &#10;Somoza at CERN. &#10;10 &#10;10 &#10;10 &#10;Time (minutes) &#10;Fig. 11 : Water vapour outgassing rate of aluminium vacuum chambers that underwent four &#10;different surface treatments [28]. One Torr is 1.33 mbar. ">
            <a:extLst>
              <a:ext uri="{FF2B5EF4-FFF2-40B4-BE49-F238E27FC236}">
                <a16:creationId xmlns:a16="http://schemas.microsoft.com/office/drawing/2014/main" id="{A65361CC-E6E0-E8FD-E555-87A06C60A9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6" t="1344" r="24057" b="62924"/>
          <a:stretch/>
        </p:blipFill>
        <p:spPr bwMode="auto">
          <a:xfrm>
            <a:off x="2887256" y="1373381"/>
            <a:ext cx="2964793" cy="27745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ig. 9: Water vapour outgassing rates of stainless steel that underwent four different surface &#10;. as cleaned by detergent (blu), air baked at 3000C for 24 hours (green), &#10;treatments [34] &#10;electropolished (red), coated with PdAg (violet). The measurement temperature is 200C, except for &#10;the electropolished vessel (260C). The spikes shown in the curve of the electropolished sample are &#10;instrumental artefacts. The measurements were performed by Riccardo Renzi and José A. Ferreira &#10;Somoza at CERN. &#10;10 &#10;10 &#10;10 &#10;Time (minutes) &#10;Fig. 11 : Water vapour outgassing rate of aluminium vacuum chambers that underwent four &#10;different surface treatments [28]. One Torr is 1.33 mbar. ">
            <a:extLst>
              <a:ext uri="{FF2B5EF4-FFF2-40B4-BE49-F238E27FC236}">
                <a16:creationId xmlns:a16="http://schemas.microsoft.com/office/drawing/2014/main" id="{7302CB62-4325-66E5-9F66-D02288739F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3" t="56058" r="22485" b="7387"/>
          <a:stretch/>
        </p:blipFill>
        <p:spPr bwMode="auto">
          <a:xfrm>
            <a:off x="5929588" y="1373378"/>
            <a:ext cx="3206679" cy="27745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4. Outgassing Of water vapour from unbaked metal alloys &#10;After thorough surface cleaning, water vapour dominates the outgassing process of metals in &#10;vacuum. For metal alloys, the outgassing rate is inversely proportional to the pumping time (t) and the &#10;empirical relationship of Eq. 13 is in general applied at CERN for design ofvacuum systems. &#10;3 x 10 &#10;qH20 &#10;t[h] s cm2 &#10;(13) &#10;This equation is a good approximation for all metals used in vacuum systems (stainless steel, &#10;copper, aluminium, titanium, etc.) [28] [9]. The — variation is valid also for a pumpdown performed &#10;at temperatures as high as I OOOC [29]. This time dependence is observed in many desorption processes &#10;on solid surfaces, including many systems of interest for catalysis, and it is generally called Elovich &#10;behaviour [30] [31] [32]. ">
            <a:extLst>
              <a:ext uri="{FF2B5EF4-FFF2-40B4-BE49-F238E27FC236}">
                <a16:creationId xmlns:a16="http://schemas.microsoft.com/office/drawing/2014/main" id="{E05422D4-33C4-14B8-2CB0-7472673A18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13"/>
          <a:stretch/>
        </p:blipFill>
        <p:spPr bwMode="auto">
          <a:xfrm>
            <a:off x="2340700" y="4246455"/>
            <a:ext cx="7510600" cy="197869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26D0D7-E359-8868-5AAB-A3E0BF9D24DE}"/>
              </a:ext>
            </a:extLst>
          </p:cNvPr>
          <p:cNvSpPr txBox="1"/>
          <p:nvPr/>
        </p:nvSpPr>
        <p:spPr bwMode="auto">
          <a:xfrm>
            <a:off x="2356927" y="6232643"/>
            <a:ext cx="7494373" cy="810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/>
              <a:t>Outgassing properties of vacuum materials for particle accelerators Paolo Chiggiato </a:t>
            </a:r>
          </a:p>
          <a:p>
            <a:pPr algn="ctr"/>
            <a:r>
              <a:rPr lang="en-GB" sz="1200"/>
              <a:t>Proceedings of the 2017 CERN–Accelerator–School course</a:t>
            </a:r>
          </a:p>
          <a:p>
            <a:pPr algn="ctr"/>
            <a:r>
              <a:rPr lang="en-US" sz="1067">
                <a:latin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https://cds.cern.ch/record/2723690/files/2006.07124.pdf?version=1</a:t>
            </a:r>
            <a:endParaRPr lang="en-GB" sz="1200"/>
          </a:p>
          <a:p>
            <a:pPr algn="ctr"/>
            <a:endParaRPr lang="en-GB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FCB097-BD2C-9DBC-2BEC-8CFB50C740C0}"/>
              </a:ext>
            </a:extLst>
          </p:cNvPr>
          <p:cNvSpPr txBox="1"/>
          <p:nvPr/>
        </p:nvSpPr>
        <p:spPr bwMode="auto">
          <a:xfrm>
            <a:off x="9914197" y="5439598"/>
            <a:ext cx="2277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After 100 hours:</a:t>
            </a:r>
          </a:p>
          <a:p>
            <a:pPr algn="ctr"/>
            <a:r>
              <a:rPr lang="en-US" sz="2000"/>
              <a:t>3E-11 mbar.l/s/cm</a:t>
            </a:r>
            <a:r>
              <a:rPr lang="en-US" sz="2000" baseline="30000"/>
              <a:t>2</a:t>
            </a:r>
            <a:endParaRPr lang="en-GB" sz="20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8D6E3F-38D3-09A6-CBDE-7E190561649E}"/>
              </a:ext>
            </a:extLst>
          </p:cNvPr>
          <p:cNvSpPr/>
          <p:nvPr/>
        </p:nvSpPr>
        <p:spPr>
          <a:xfrm flipV="1">
            <a:off x="5117706" y="5541233"/>
            <a:ext cx="2118185" cy="6183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9CCC6A-8B2B-EFB0-082C-DA33BC2868E1}"/>
              </a:ext>
            </a:extLst>
          </p:cNvPr>
          <p:cNvSpPr txBox="1"/>
          <p:nvPr/>
        </p:nvSpPr>
        <p:spPr>
          <a:xfrm>
            <a:off x="0" y="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Static vacuum</a:t>
            </a:r>
          </a:p>
          <a:p>
            <a:pPr algn="ctr"/>
            <a:r>
              <a:rPr lang="en-US" sz="2000"/>
              <a:t>Step1: material outgassing rate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96908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5B57ED-4473-A684-6071-27176A1C49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 smtClean="0"/>
              <a:t>24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081BFB-0FCD-3885-1A60-20BEA20B8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9" y="1290845"/>
            <a:ext cx="6235895" cy="5438668"/>
          </a:xfrm>
          <a:prstGeom prst="rect">
            <a:avLst/>
          </a:prstGeom>
        </p:spPr>
      </p:pic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B900BA25-2263-F01D-D244-CA90258B96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750488"/>
              </p:ext>
            </p:extLst>
          </p:nvPr>
        </p:nvGraphicFramePr>
        <p:xfrm>
          <a:off x="6475245" y="1290845"/>
          <a:ext cx="5571127" cy="5438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C1679BC-E34C-823E-B0AC-BAC1236A88AB}"/>
              </a:ext>
            </a:extLst>
          </p:cNvPr>
          <p:cNvSpPr txBox="1"/>
          <p:nvPr/>
        </p:nvSpPr>
        <p:spPr>
          <a:xfrm>
            <a:off x="0" y="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Static vacuum</a:t>
            </a:r>
          </a:p>
          <a:p>
            <a:pPr algn="ctr"/>
            <a:r>
              <a:rPr lang="en-US" sz="2000"/>
              <a:t>Step2: static simulation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4307387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7EBA74-371C-E235-202F-7D3690AFE5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 smtClean="0"/>
              <a:t>25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2DB6E-8A25-DDF6-3853-5993265D9F1B}"/>
              </a:ext>
            </a:extLst>
          </p:cNvPr>
          <p:cNvSpPr txBox="1"/>
          <p:nvPr/>
        </p:nvSpPr>
        <p:spPr bwMode="auto">
          <a:xfrm>
            <a:off x="1391478" y="5637153"/>
            <a:ext cx="1978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0070C0"/>
                </a:solidFill>
              </a:rPr>
              <a:t>Q</a:t>
            </a:r>
            <a:r>
              <a:rPr lang="en-US" sz="3200" baseline="-25000">
                <a:solidFill>
                  <a:srgbClr val="0070C0"/>
                </a:solidFill>
              </a:rPr>
              <a:t>thermal</a:t>
            </a:r>
            <a:r>
              <a:rPr lang="en-US" sz="3200">
                <a:solidFill>
                  <a:srgbClr val="0070C0"/>
                </a:solidFill>
              </a:rPr>
              <a:t>~t</a:t>
            </a:r>
            <a:r>
              <a:rPr lang="en-US" sz="3200" baseline="30000">
                <a:solidFill>
                  <a:srgbClr val="0070C0"/>
                </a:solidFill>
              </a:rPr>
              <a:t>-1</a:t>
            </a:r>
            <a:endParaRPr lang="en-GB" sz="320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0EB658-A3FE-D455-9995-0C25BC5D786C}"/>
              </a:ext>
            </a:extLst>
          </p:cNvPr>
          <p:cNvSpPr txBox="1"/>
          <p:nvPr/>
        </p:nvSpPr>
        <p:spPr bwMode="auto">
          <a:xfrm>
            <a:off x="8976320" y="5653097"/>
            <a:ext cx="1800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Q</a:t>
            </a:r>
            <a:r>
              <a:rPr lang="en-US" sz="3200" baseline="-25000">
                <a:solidFill>
                  <a:srgbClr val="FF0000"/>
                </a:solidFill>
              </a:rPr>
              <a:t>PSD</a:t>
            </a:r>
            <a:r>
              <a:rPr lang="en-US" sz="3200">
                <a:solidFill>
                  <a:srgbClr val="FF0000"/>
                </a:solidFill>
              </a:rPr>
              <a:t>~t</a:t>
            </a:r>
            <a:r>
              <a:rPr lang="en-US" sz="3200" baseline="30000">
                <a:solidFill>
                  <a:srgbClr val="FF0000"/>
                </a:solidFill>
              </a:rPr>
              <a:t>-0.6</a:t>
            </a:r>
            <a:endParaRPr lang="en-GB" sz="320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AC6E29-1BFF-6756-30B3-254583091346}"/>
              </a:ext>
            </a:extLst>
          </p:cNvPr>
          <p:cNvSpPr txBox="1"/>
          <p:nvPr/>
        </p:nvSpPr>
        <p:spPr bwMode="auto">
          <a:xfrm>
            <a:off x="2055" y="6242448"/>
            <a:ext cx="5325860" cy="564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67"/>
              <a:t>Outgassing properties of vacuum materials for particle accelerators, Paolo Chiggiato </a:t>
            </a:r>
          </a:p>
          <a:p>
            <a:r>
              <a:rPr lang="en-GB" sz="1067"/>
              <a:t>Proceedings of the 2017 CERN–Accelerator–School course</a:t>
            </a:r>
          </a:p>
          <a:p>
            <a:r>
              <a:rPr lang="en-US" sz="933">
                <a:latin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https://cds.cern.ch/record/2723690/files/2006.07124.pdf?version=1</a:t>
            </a:r>
            <a:endParaRPr lang="en-GB" sz="1067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1EDF25-2B14-B8AC-831A-BBBB5F43086A}"/>
              </a:ext>
            </a:extLst>
          </p:cNvPr>
          <p:cNvSpPr txBox="1"/>
          <p:nvPr/>
        </p:nvSpPr>
        <p:spPr bwMode="auto">
          <a:xfrm>
            <a:off x="5903980" y="6252706"/>
            <a:ext cx="6381977" cy="564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67"/>
              <a:t>Monte Carlo simulations of ultra high vacuum and synchrotron radiation for particle accelerators</a:t>
            </a:r>
          </a:p>
          <a:p>
            <a:pPr algn="r"/>
            <a:r>
              <a:rPr lang="en-GB" sz="1067"/>
              <a:t>Marton Ady, CERN/EPFL, 2016</a:t>
            </a:r>
          </a:p>
          <a:p>
            <a:pPr algn="r"/>
            <a:r>
              <a:rPr lang="en-US" sz="933">
                <a:latin typeface="Calibri" panose="020F0502020204030204" pitchFamily="34" charset="0"/>
              </a:rPr>
              <a:t>https://cds.cern.ch/record/2157666</a:t>
            </a:r>
            <a:endParaRPr lang="en-GB" sz="1067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F41651E-86AB-196D-0C02-45C20DCB5E62}"/>
              </a:ext>
            </a:extLst>
          </p:cNvPr>
          <p:cNvSpPr txBox="1"/>
          <p:nvPr/>
        </p:nvSpPr>
        <p:spPr bwMode="auto">
          <a:xfrm>
            <a:off x="3048001" y="717907"/>
            <a:ext cx="6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After 100h conditioning: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6D8E46-62DD-75C5-E2DC-E6931B838B23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Static / dynamic pressure comparison</a:t>
            </a:r>
            <a:endParaRPr lang="en-GB" sz="200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42C3A3C-0868-4C6B-5AE1-CE42369751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376310"/>
              </p:ext>
            </p:extLst>
          </p:nvPr>
        </p:nvGraphicFramePr>
        <p:xfrm>
          <a:off x="2631518" y="1102073"/>
          <a:ext cx="6987132" cy="4439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13667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82106C7-9B6D-D64C-A1CC-A6C9808D4C4B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The case for NEG coating</a:t>
            </a:r>
            <a:endParaRPr lang="en-GB" sz="20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8BAA63-1CB8-E1DD-33A3-1E1E88641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148" y="1553070"/>
            <a:ext cx="5548422" cy="375186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B264BC-5546-8F0E-947F-03208FEB9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430" y="1553070"/>
            <a:ext cx="5452390" cy="375186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3630F7-FC5B-ED40-E648-6725069BC207}"/>
              </a:ext>
            </a:extLst>
          </p:cNvPr>
          <p:cNvSpPr txBox="1"/>
          <p:nvPr/>
        </p:nvSpPr>
        <p:spPr>
          <a:xfrm>
            <a:off x="3469704" y="1061818"/>
            <a:ext cx="5252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Cedric Garion / Roberto Kersevan, FCC Week 2024: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B34750BB-7CBC-537F-02C9-D24B45EDFAF5}"/>
              </a:ext>
            </a:extLst>
          </p:cNvPr>
          <p:cNvSpPr/>
          <p:nvPr/>
        </p:nvSpPr>
        <p:spPr>
          <a:xfrm>
            <a:off x="5321335" y="3024187"/>
            <a:ext cx="219075" cy="809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941439-C288-2A9C-50D3-95AD5C629BD6}"/>
              </a:ext>
            </a:extLst>
          </p:cNvPr>
          <p:cNvSpPr txBox="1"/>
          <p:nvPr/>
        </p:nvSpPr>
        <p:spPr>
          <a:xfrm>
            <a:off x="5096127" y="3239138"/>
            <a:ext cx="7456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~1/170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571C7C-6BF0-8B16-BAEF-F5C3BE039179}"/>
              </a:ext>
            </a:extLst>
          </p:cNvPr>
          <p:cNvSpPr txBox="1"/>
          <p:nvPr/>
        </p:nvSpPr>
        <p:spPr>
          <a:xfrm>
            <a:off x="5096127" y="2635996"/>
            <a:ext cx="74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NO NEG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A912FD3-7677-5486-DBD6-46F73CC31305}"/>
              </a:ext>
            </a:extLst>
          </p:cNvPr>
          <p:cNvSpPr/>
          <p:nvPr/>
        </p:nvSpPr>
        <p:spPr>
          <a:xfrm>
            <a:off x="10741152" y="3024187"/>
            <a:ext cx="1061418" cy="40481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66CD62-C2D9-E929-0B2F-567626BE1530}"/>
              </a:ext>
            </a:extLst>
          </p:cNvPr>
          <p:cNvSpPr txBox="1"/>
          <p:nvPr/>
        </p:nvSpPr>
        <p:spPr>
          <a:xfrm>
            <a:off x="10931062" y="3362249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100h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3ED4CB-D636-3571-D935-0B6BA1937808}"/>
              </a:ext>
            </a:extLst>
          </p:cNvPr>
          <p:cNvSpPr txBox="1"/>
          <p:nvPr/>
        </p:nvSpPr>
        <p:spPr>
          <a:xfrm>
            <a:off x="6254148" y="5391684"/>
            <a:ext cx="5548422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The PSD pressure profiles have been calculated for </a:t>
            </a:r>
            <a:r>
              <a:rPr lang="en-US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 different beam doses, corresponding to times of 1 h, 10 h, 100 h, 1000 h at nominal current (1270 mA); Simulated gas: CO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case with </a:t>
            </a:r>
            <a:r>
              <a:rPr lang="en-US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3</a:t>
            </a:r>
            <a:r>
              <a:rPr lang="en-US" sz="1400" dirty="0">
                <a:cs typeface="Times New Roman" panose="02020603050405020304" pitchFamily="18" charset="0"/>
              </a:rPr>
              <a:t>x 100 (l/s) lumped pumps/beam, and </a:t>
            </a:r>
            <a:r>
              <a:rPr lang="en-US" sz="1400" u="sng" dirty="0">
                <a:cs typeface="Times New Roman" panose="02020603050405020304" pitchFamily="18" charset="0"/>
              </a:rPr>
              <a:t>no NEG-coating</a:t>
            </a:r>
            <a:endParaRPr lang="en-US" sz="1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B0B52C-0F33-1014-15F3-FC31BE88F874}"/>
              </a:ext>
            </a:extLst>
          </p:cNvPr>
          <p:cNvSpPr txBox="1"/>
          <p:nvPr/>
        </p:nvSpPr>
        <p:spPr>
          <a:xfrm>
            <a:off x="1621536" y="5426850"/>
            <a:ext cx="4474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Times New Roman" panose="02020603050405020304" pitchFamily="18" charset="0"/>
              </a:rPr>
              <a:t>effect of NEG coating (1h case)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885040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8CD330-170D-95B1-4017-3790EF809B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A1DFE4-5FC5-43BD-BB7E-75EAD82B965F}" type="slidenum">
              <a:rPr lang="en-US" smtClean="0"/>
              <a:t>27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2C5E77-9CFD-1984-88CF-4072E3AB6E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61649" y="1559750"/>
            <a:ext cx="10492151" cy="4631645"/>
          </a:xfrm>
        </p:spPr>
        <p:txBody>
          <a:bodyPr>
            <a:normAutofit/>
          </a:bodyPr>
          <a:lstStyle/>
          <a:p>
            <a:pPr marL="380990" indent="-380990">
              <a:spcAft>
                <a:spcPts val="800"/>
              </a:spcAft>
            </a:pPr>
            <a:r>
              <a:rPr lang="en-US" sz="2400"/>
              <a:t>The average pressure after around 100h (0.8Ah) of conditioning is around 3E-8mbar</a:t>
            </a:r>
          </a:p>
          <a:p>
            <a:pPr marL="380990" indent="-380990">
              <a:spcAft>
                <a:spcPts val="800"/>
              </a:spcAft>
            </a:pPr>
            <a:r>
              <a:rPr lang="en-GB" sz="2400"/>
              <a:t>This is exactly the max. pressure by the latest beam-gas calculations*</a:t>
            </a:r>
          </a:p>
          <a:p>
            <a:pPr marL="380990" indent="-380990">
              <a:spcAft>
                <a:spcPts val="800"/>
              </a:spcAft>
            </a:pPr>
            <a:r>
              <a:rPr lang="en-US" sz="2400"/>
              <a:t>It would be preferable to have an in-situ bakeout system installed, and consequently NEG-coating of the vacuum chambers, as this would reduce the number of external pumps and their cabling by a factor of about 5</a:t>
            </a:r>
          </a:p>
          <a:p>
            <a:pPr marL="380990" indent="-380990">
              <a:spcAft>
                <a:spcPts val="800"/>
              </a:spcAft>
            </a:pPr>
            <a:r>
              <a:rPr lang="en-US" sz="2400"/>
              <a:t>Additionally, the NEG-coated solution would guarantee very fast reconditioning of any vacuum sector needing venting during operation.</a:t>
            </a:r>
          </a:p>
          <a:p>
            <a:pPr marL="380990" indent="-380990">
              <a:spcAft>
                <a:spcPts val="800"/>
              </a:spcAft>
            </a:pPr>
            <a:endParaRPr lang="en-US" sz="2400"/>
          </a:p>
          <a:p>
            <a:pPr marL="380990" indent="-380990">
              <a:spcAft>
                <a:spcPts val="800"/>
              </a:spcAft>
            </a:pPr>
            <a:endParaRPr lang="en-US" sz="24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D58156-A063-B0A7-B905-5DE20109A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398259"/>
            <a:ext cx="11017800" cy="550651"/>
          </a:xfrm>
        </p:spPr>
        <p:txBody>
          <a:bodyPr>
            <a:normAutofit fontScale="90000"/>
          </a:bodyPr>
          <a:lstStyle/>
          <a:p>
            <a:r>
              <a:rPr lang="en-US"/>
              <a:t>Conclusion (booster vacuum)</a:t>
            </a:r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1656ED-36F3-82C0-D458-1D95F5635AC7}"/>
              </a:ext>
            </a:extLst>
          </p:cNvPr>
          <p:cNvSpPr txBox="1"/>
          <p:nvPr/>
        </p:nvSpPr>
        <p:spPr>
          <a:xfrm>
            <a:off x="672159" y="6321365"/>
            <a:ext cx="92520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>
                <a:solidFill>
                  <a:srgbClr val="000000"/>
                </a:solidFill>
                <a:effectLst/>
                <a:latin typeface="Helvetica" pitchFamily="2" charset="0"/>
              </a:rPr>
              <a:t>*F. Zimmermann. </a:t>
            </a:r>
            <a:r>
              <a:rPr lang="en-US" sz="1200">
                <a:solidFill>
                  <a:srgbClr val="000000"/>
                </a:solidFill>
                <a:effectLst/>
                <a:latin typeface="Helvetica" pitchFamily="2" charset="0"/>
                <a:hlinkClick r:id="rId2"/>
              </a:rPr>
              <a:t>Update on booster vacuum system, operation mode and polarisation time estimate in the DR</a:t>
            </a:r>
            <a:br>
              <a:rPr lang="en-US" sz="1200">
                <a:solidFill>
                  <a:srgbClr val="000000"/>
                </a:solidFill>
                <a:effectLst/>
                <a:latin typeface="Helvetica" pitchFamily="2" charset="0"/>
              </a:rPr>
            </a:br>
            <a:r>
              <a:rPr lang="en-US" sz="1200">
                <a:solidFill>
                  <a:srgbClr val="000000"/>
                </a:solidFill>
                <a:effectLst/>
                <a:latin typeface="Helvetica" pitchFamily="2" charset="0"/>
              </a:rPr>
              <a:t>  Presented at the 183rd FCC-ee Optics Design Meeting &amp; 54th FCCIS WP2.2 Meeting (2024)</a:t>
            </a:r>
          </a:p>
        </p:txBody>
      </p:sp>
    </p:spTree>
    <p:extLst>
      <p:ext uri="{BB962C8B-B14F-4D97-AF65-F5344CB8AC3E}">
        <p14:creationId xmlns:p14="http://schemas.microsoft.com/office/powerpoint/2010/main" val="2952991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DAB81-F3F3-5E44-B917-93F62998F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298" y="90187"/>
            <a:ext cx="10515600" cy="1325563"/>
          </a:xfrm>
        </p:spPr>
        <p:txBody>
          <a:bodyPr/>
          <a:lstStyle/>
          <a:p>
            <a:r>
              <a:rPr lang="en-US"/>
              <a:t>The task</a:t>
            </a:r>
          </a:p>
        </p:txBody>
      </p:sp>
      <p:pic>
        <p:nvPicPr>
          <p:cNvPr id="4" name="Picture 2" descr="Image preview">
            <a:extLst>
              <a:ext uri="{FF2B5EF4-FFF2-40B4-BE49-F238E27FC236}">
                <a16:creationId xmlns:a16="http://schemas.microsoft.com/office/drawing/2014/main" id="{315A1A67-6276-AF69-B2F0-B2BBA0FAC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034" y="2947787"/>
            <a:ext cx="5383347" cy="20162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F587F9F-31C5-296E-9DE6-C6CFEB8059D5}"/>
              </a:ext>
            </a:extLst>
          </p:cNvPr>
          <p:cNvSpPr txBox="1"/>
          <p:nvPr/>
        </p:nvSpPr>
        <p:spPr>
          <a:xfrm>
            <a:off x="6007108" y="5276755"/>
            <a:ext cx="5949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“Find absorber placement as periodic solution”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213AF-4AB6-8FD6-00E8-AD648828E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B4A6B2-CB6D-8EBF-5459-4BC9B3E5D82A}"/>
              </a:ext>
            </a:extLst>
          </p:cNvPr>
          <p:cNvSpPr txBox="1"/>
          <p:nvPr/>
        </p:nvSpPr>
        <p:spPr>
          <a:xfrm>
            <a:off x="235688" y="2192795"/>
            <a:ext cx="5512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~50MW/beam synchrotron radiation</a:t>
            </a:r>
          </a:p>
        </p:txBody>
      </p:sp>
      <p:pic>
        <p:nvPicPr>
          <p:cNvPr id="10" name="Picture 9" descr="A drawing of a device&#10;&#10;AI-generated content may be incorrect.">
            <a:extLst>
              <a:ext uri="{FF2B5EF4-FFF2-40B4-BE49-F238E27FC236}">
                <a16:creationId xmlns:a16="http://schemas.microsoft.com/office/drawing/2014/main" id="{AD2FFE29-DC8C-9DFA-30D9-4250E30A7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688" y="2635104"/>
            <a:ext cx="4724400" cy="26416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EBA578-B458-89E8-0C03-39772227084D}"/>
              </a:ext>
            </a:extLst>
          </p:cNvPr>
          <p:cNvSpPr txBox="1"/>
          <p:nvPr/>
        </p:nvSpPr>
        <p:spPr>
          <a:xfrm>
            <a:off x="235688" y="5276755"/>
            <a:ext cx="5512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place discrete absorbers, 4 per magnet?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7A9E5C-0816-C826-666A-6EB8933E22C6}"/>
              </a:ext>
            </a:extLst>
          </p:cNvPr>
          <p:cNvSpPr txBox="1"/>
          <p:nvPr/>
        </p:nvSpPr>
        <p:spPr>
          <a:xfrm>
            <a:off x="6007110" y="2172992"/>
            <a:ext cx="5949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FCC consists of 130m “supercells” with 5 magnets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D613EB-1FE2-96CC-2B27-95FB6D7FD65A}"/>
              </a:ext>
            </a:extLst>
          </p:cNvPr>
          <p:cNvSpPr/>
          <p:nvPr/>
        </p:nvSpPr>
        <p:spPr>
          <a:xfrm>
            <a:off x="235688" y="2038205"/>
            <a:ext cx="5512164" cy="38041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BBDB6A-57F9-1EF1-E1C5-C535A111FA10}"/>
              </a:ext>
            </a:extLst>
          </p:cNvPr>
          <p:cNvSpPr/>
          <p:nvPr/>
        </p:nvSpPr>
        <p:spPr>
          <a:xfrm>
            <a:off x="6007111" y="2040370"/>
            <a:ext cx="5949201" cy="38041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40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331BF-5957-5EE3-ACDA-1E4BECABB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29" y="59149"/>
            <a:ext cx="10515600" cy="1325563"/>
          </a:xfrm>
        </p:spPr>
        <p:txBody>
          <a:bodyPr/>
          <a:lstStyle/>
          <a:p>
            <a:r>
              <a:rPr lang="en-US"/>
              <a:t>1-slide workflow overview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34AFCCC-1585-F9C0-8CCF-CEE6C4689B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523872"/>
              </p:ext>
            </p:extLst>
          </p:nvPr>
        </p:nvGraphicFramePr>
        <p:xfrm>
          <a:off x="748553" y="110111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>
            <a:extLst>
              <a:ext uri="{FF2B5EF4-FFF2-40B4-BE49-F238E27FC236}">
                <a16:creationId xmlns:a16="http://schemas.microsoft.com/office/drawing/2014/main" id="{21D6D0F0-C29F-0506-52C0-FBAC8AC5D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75" y="2962929"/>
            <a:ext cx="3859388" cy="336615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ose-up of a pair of curved objects&#10;&#10;AI-generated content may be incorrect.">
            <a:extLst>
              <a:ext uri="{FF2B5EF4-FFF2-40B4-BE49-F238E27FC236}">
                <a16:creationId xmlns:a16="http://schemas.microsoft.com/office/drawing/2014/main" id="{25BBB4ED-1F54-4229-09C0-0944BC8E9C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6685" y="2962927"/>
            <a:ext cx="4305545" cy="3366153"/>
          </a:xfrm>
          <a:prstGeom prst="roundRect">
            <a:avLst>
              <a:gd name="adj" fmla="val 5915"/>
            </a:avLst>
          </a:prstGeom>
        </p:spPr>
      </p:pic>
      <p:sp>
        <p:nvSpPr>
          <p:cNvPr id="10" name="U-Turn Arrow 9">
            <a:extLst>
              <a:ext uri="{FF2B5EF4-FFF2-40B4-BE49-F238E27FC236}">
                <a16:creationId xmlns:a16="http://schemas.microsoft.com/office/drawing/2014/main" id="{6E43A767-F2E3-F913-32A9-CFA3DD425058}"/>
              </a:ext>
            </a:extLst>
          </p:cNvPr>
          <p:cNvSpPr/>
          <p:nvPr/>
        </p:nvSpPr>
        <p:spPr>
          <a:xfrm rot="10800000">
            <a:off x="8818452" y="2129831"/>
            <a:ext cx="1637211" cy="539932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9758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U-Turn Arrow 10">
            <a:extLst>
              <a:ext uri="{FF2B5EF4-FFF2-40B4-BE49-F238E27FC236}">
                <a16:creationId xmlns:a16="http://schemas.microsoft.com/office/drawing/2014/main" id="{8A7ED3EC-0BC5-0B60-35A6-14C184D5DAFD}"/>
              </a:ext>
            </a:extLst>
          </p:cNvPr>
          <p:cNvSpPr/>
          <p:nvPr/>
        </p:nvSpPr>
        <p:spPr>
          <a:xfrm>
            <a:off x="8883767" y="855794"/>
            <a:ext cx="1637211" cy="539932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9758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635D93-5F0B-A09F-5845-5789A886D3C1}"/>
              </a:ext>
            </a:extLst>
          </p:cNvPr>
          <p:cNvSpPr txBox="1"/>
          <p:nvPr/>
        </p:nvSpPr>
        <p:spPr>
          <a:xfrm>
            <a:off x="1362636" y="6429519"/>
            <a:ext cx="15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Opticsbuilder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7606E6-8F55-96DC-4513-9566C72B6B56}"/>
              </a:ext>
            </a:extLst>
          </p:cNvPr>
          <p:cNvSpPr txBox="1"/>
          <p:nvPr/>
        </p:nvSpPr>
        <p:spPr>
          <a:xfrm>
            <a:off x="5414683" y="6429519"/>
            <a:ext cx="1853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Synrad geometry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9ABA8C-79E9-22E6-FF82-026B67E1CEDD}"/>
              </a:ext>
            </a:extLst>
          </p:cNvPr>
          <p:cNvSpPr txBox="1"/>
          <p:nvPr/>
        </p:nvSpPr>
        <p:spPr>
          <a:xfrm>
            <a:off x="10002360" y="6393658"/>
            <a:ext cx="1205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Absorbers</a:t>
            </a:r>
          </a:p>
        </p:txBody>
      </p:sp>
      <p:pic>
        <p:nvPicPr>
          <p:cNvPr id="16" name="Picture 15" descr="A wire sculpture of a curved object&#10;&#10;AI-generated content may be incorrect.">
            <a:extLst>
              <a:ext uri="{FF2B5EF4-FFF2-40B4-BE49-F238E27FC236}">
                <a16:creationId xmlns:a16="http://schemas.microsoft.com/office/drawing/2014/main" id="{7C0E06F6-8BFC-D34F-B8FD-A9FD5C55A6A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341" t="1112" r="4563" b="1"/>
          <a:stretch/>
        </p:blipFill>
        <p:spPr>
          <a:xfrm>
            <a:off x="8883767" y="3403867"/>
            <a:ext cx="3239077" cy="2689412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46C279A-9B32-5173-FBB6-06E8780C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7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data sheet&#10;&#10;AI-generated content may be incorrect.">
            <a:extLst>
              <a:ext uri="{FF2B5EF4-FFF2-40B4-BE49-F238E27FC236}">
                <a16:creationId xmlns:a16="http://schemas.microsoft.com/office/drawing/2014/main" id="{4D993912-0B1B-1781-E399-270595835A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868" b="1033"/>
          <a:stretch/>
        </p:blipFill>
        <p:spPr>
          <a:xfrm>
            <a:off x="119448" y="936877"/>
            <a:ext cx="5582258" cy="458149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B82B4E2-6BBA-52EF-6015-923FB67F9BDB}"/>
              </a:ext>
            </a:extLst>
          </p:cNvPr>
          <p:cNvCxnSpPr>
            <a:cxnSpLocks/>
          </p:cNvCxnSpPr>
          <p:nvPr/>
        </p:nvCxnSpPr>
        <p:spPr>
          <a:xfrm flipH="1" flipV="1">
            <a:off x="5691021" y="1346022"/>
            <a:ext cx="1006558" cy="943176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B30265-8D65-971F-C763-A4BC7B05328D}"/>
              </a:ext>
            </a:extLst>
          </p:cNvPr>
          <p:cNvCxnSpPr>
            <a:cxnSpLocks/>
          </p:cNvCxnSpPr>
          <p:nvPr/>
        </p:nvCxnSpPr>
        <p:spPr>
          <a:xfrm flipH="1" flipV="1">
            <a:off x="5701706" y="2696265"/>
            <a:ext cx="979831" cy="74783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20533D0-F079-0B65-E9A9-B87B2BBA8AE6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5701706" y="3103332"/>
            <a:ext cx="995873" cy="12348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A9DE92D-7C5C-D4CD-DCBD-2D2DE5268E4A}"/>
              </a:ext>
            </a:extLst>
          </p:cNvPr>
          <p:cNvCxnSpPr>
            <a:cxnSpLocks/>
          </p:cNvCxnSpPr>
          <p:nvPr/>
        </p:nvCxnSpPr>
        <p:spPr>
          <a:xfrm flipH="1">
            <a:off x="5701706" y="3640839"/>
            <a:ext cx="987852" cy="614843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17A2BFC-AF03-76F6-7FD3-6B21839EBAC6}"/>
              </a:ext>
            </a:extLst>
          </p:cNvPr>
          <p:cNvCxnSpPr>
            <a:cxnSpLocks/>
          </p:cNvCxnSpPr>
          <p:nvPr/>
        </p:nvCxnSpPr>
        <p:spPr>
          <a:xfrm flipH="1">
            <a:off x="5701706" y="4143575"/>
            <a:ext cx="995873" cy="575496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2B2C6FC-8274-4AE6-00EB-C703D05789BC}"/>
              </a:ext>
            </a:extLst>
          </p:cNvPr>
          <p:cNvSpPr txBox="1"/>
          <p:nvPr/>
        </p:nvSpPr>
        <p:spPr>
          <a:xfrm>
            <a:off x="4439905" y="6293399"/>
            <a:ext cx="331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Lattice functions kept the same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565168-728C-4063-EB36-F36C6197BDFE}"/>
              </a:ext>
            </a:extLst>
          </p:cNvPr>
          <p:cNvSpPr txBox="1"/>
          <p:nvPr/>
        </p:nvSpPr>
        <p:spPr>
          <a:xfrm>
            <a:off x="0" y="47776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First step: manually edit magnets in OpticsBuilder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415D99-9020-C42A-30C3-F2E3152F2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CF92E7-AD88-7B30-26DE-631370DC667B}"/>
              </a:ext>
            </a:extLst>
          </p:cNvPr>
          <p:cNvSpPr txBox="1"/>
          <p:nvPr/>
        </p:nvSpPr>
        <p:spPr>
          <a:xfrm>
            <a:off x="18787" y="698239"/>
            <a:ext cx="31877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130.2m 5-cell pattern in OpticsBuilder: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BAC2C7-1B2A-F6C8-4217-0EB67D41B8D8}"/>
              </a:ext>
            </a:extLst>
          </p:cNvPr>
          <p:cNvSpPr/>
          <p:nvPr/>
        </p:nvSpPr>
        <p:spPr>
          <a:xfrm>
            <a:off x="6882063" y="2518385"/>
            <a:ext cx="4828674" cy="5053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dipole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257855-BFD8-38A4-ED90-75F4FA93A3B7}"/>
              </a:ext>
            </a:extLst>
          </p:cNvPr>
          <p:cNvSpPr/>
          <p:nvPr/>
        </p:nvSpPr>
        <p:spPr>
          <a:xfrm>
            <a:off x="6882063" y="3344105"/>
            <a:ext cx="2269958" cy="5053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dipole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783F17-A07F-6516-F630-0DE9263D111B}"/>
              </a:ext>
            </a:extLst>
          </p:cNvPr>
          <p:cNvSpPr/>
          <p:nvPr/>
        </p:nvSpPr>
        <p:spPr>
          <a:xfrm>
            <a:off x="9440780" y="3344104"/>
            <a:ext cx="2269958" cy="5053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dipole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6F353E-FEAB-6784-A6C3-5C095641438E}"/>
              </a:ext>
            </a:extLst>
          </p:cNvPr>
          <p:cNvSpPr/>
          <p:nvPr/>
        </p:nvSpPr>
        <p:spPr>
          <a:xfrm rot="16200000">
            <a:off x="9043739" y="3452388"/>
            <a:ext cx="505328" cy="288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gap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7111D0-1394-5987-78BA-A507953CDD45}"/>
              </a:ext>
            </a:extLst>
          </p:cNvPr>
          <p:cNvSpPr/>
          <p:nvPr/>
        </p:nvSpPr>
        <p:spPr>
          <a:xfrm>
            <a:off x="6697579" y="2310063"/>
            <a:ext cx="5229726" cy="18335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F695898-677A-6C72-01B3-A2CAAE956030}"/>
              </a:ext>
            </a:extLst>
          </p:cNvPr>
          <p:cNvSpPr txBox="1"/>
          <p:nvPr/>
        </p:nvSpPr>
        <p:spPr>
          <a:xfrm>
            <a:off x="1623427" y="6109429"/>
            <a:ext cx="284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Geometry: 17100 polygons</a:t>
            </a:r>
          </a:p>
        </p:txBody>
      </p:sp>
      <p:pic>
        <p:nvPicPr>
          <p:cNvPr id="9" name="Picture 8" descr="A wireframe of a curved object&#10;&#10;AI-generated content may be incorrect.">
            <a:extLst>
              <a:ext uri="{FF2B5EF4-FFF2-40B4-BE49-F238E27FC236}">
                <a16:creationId xmlns:a16="http://schemas.microsoft.com/office/drawing/2014/main" id="{DC30ECA9-5D57-C123-6F1A-367A81B83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40" y="1155627"/>
            <a:ext cx="4696694" cy="48326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FFF0FB-9B5E-4BE1-AD1E-61998512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6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B3E8A71-2016-BA21-1C12-5C6378179FAC}"/>
              </a:ext>
            </a:extLst>
          </p:cNvPr>
          <p:cNvGrpSpPr/>
          <p:nvPr/>
        </p:nvGrpSpPr>
        <p:grpSpPr>
          <a:xfrm>
            <a:off x="6173478" y="1155627"/>
            <a:ext cx="6018522" cy="4832698"/>
            <a:chOff x="1825609" y="0"/>
            <a:chExt cx="8540782" cy="6858000"/>
          </a:xfrm>
        </p:grpSpPr>
        <p:pic>
          <p:nvPicPr>
            <p:cNvPr id="10" name="Picture 9" descr="A curved road with yellow markings&#10;&#10;AI-generated content may be incorrect.">
              <a:extLst>
                <a:ext uri="{FF2B5EF4-FFF2-40B4-BE49-F238E27FC236}">
                  <a16:creationId xmlns:a16="http://schemas.microsoft.com/office/drawing/2014/main" id="{9789F9BE-D498-388A-06ED-1903F35C4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5609" y="0"/>
              <a:ext cx="8540782" cy="6858000"/>
            </a:xfrm>
            <a:prstGeom prst="roundRect">
              <a:avLst>
                <a:gd name="adj" fmla="val 7125"/>
              </a:avLst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4D4E4A9-A1AE-1062-101A-42B5C84F0792}"/>
                </a:ext>
              </a:extLst>
            </p:cNvPr>
            <p:cNvSpPr txBox="1"/>
            <p:nvPr/>
          </p:nvSpPr>
          <p:spPr>
            <a:xfrm>
              <a:off x="7718985" y="5370923"/>
              <a:ext cx="696543" cy="436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B1S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D0B05C-DF77-62C8-D04C-BECFF4185699}"/>
                </a:ext>
              </a:extLst>
            </p:cNvPr>
            <p:cNvSpPr txBox="1"/>
            <p:nvPr/>
          </p:nvSpPr>
          <p:spPr>
            <a:xfrm>
              <a:off x="6101323" y="1302410"/>
              <a:ext cx="696543" cy="436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B1S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CFA9A70-B869-BE5E-E441-2134130A8006}"/>
                </a:ext>
              </a:extLst>
            </p:cNvPr>
            <p:cNvSpPr txBox="1"/>
            <p:nvPr/>
          </p:nvSpPr>
          <p:spPr>
            <a:xfrm>
              <a:off x="6072469" y="4853898"/>
              <a:ext cx="760237" cy="436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QD1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2B2454-3930-C404-C86D-69F713D165F2}"/>
                </a:ext>
              </a:extLst>
            </p:cNvPr>
            <p:cNvSpPr txBox="1"/>
            <p:nvPr/>
          </p:nvSpPr>
          <p:spPr>
            <a:xfrm>
              <a:off x="6677513" y="1089742"/>
              <a:ext cx="719291" cy="436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QF2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3595BEF-F4EC-80E0-11E3-4D16C3246ABB}"/>
                </a:ext>
              </a:extLst>
            </p:cNvPr>
            <p:cNvSpPr txBox="1"/>
            <p:nvPr/>
          </p:nvSpPr>
          <p:spPr>
            <a:xfrm>
              <a:off x="5035575" y="4484567"/>
              <a:ext cx="680618" cy="436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B1L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7ADF8E-D18D-D22F-95EA-2EB5B51D61B7}"/>
                </a:ext>
              </a:extLst>
            </p:cNvPr>
            <p:cNvSpPr txBox="1"/>
            <p:nvPr/>
          </p:nvSpPr>
          <p:spPr>
            <a:xfrm>
              <a:off x="3611724" y="3551654"/>
              <a:ext cx="553229" cy="436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B1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891F365-54C6-9BF0-EF06-8ECA78AA46DE}"/>
                </a:ext>
              </a:extLst>
            </p:cNvPr>
            <p:cNvSpPr txBox="1"/>
            <p:nvPr/>
          </p:nvSpPr>
          <p:spPr>
            <a:xfrm>
              <a:off x="3835502" y="2462455"/>
              <a:ext cx="553229" cy="436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B1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3C8D191-1381-86A2-0525-627512BD601D}"/>
                </a:ext>
              </a:extLst>
            </p:cNvPr>
            <p:cNvSpPr txBox="1"/>
            <p:nvPr/>
          </p:nvSpPr>
          <p:spPr>
            <a:xfrm rot="808757">
              <a:off x="7154884" y="5473667"/>
              <a:ext cx="519109" cy="327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</a:rPr>
                <a:t>gap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1C4063-C53C-EE02-DF4E-0ADF75491166}"/>
                </a:ext>
              </a:extLst>
            </p:cNvPr>
            <p:cNvSpPr txBox="1"/>
            <p:nvPr/>
          </p:nvSpPr>
          <p:spPr>
            <a:xfrm rot="1453457">
              <a:off x="4468289" y="4505447"/>
              <a:ext cx="519109" cy="327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</a:rPr>
                <a:t>gap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81D314A-08BF-3502-003A-71A3845699B1}"/>
                </a:ext>
              </a:extLst>
            </p:cNvPr>
            <p:cNvSpPr txBox="1"/>
            <p:nvPr/>
          </p:nvSpPr>
          <p:spPr>
            <a:xfrm rot="18942561">
              <a:off x="3368375" y="2432097"/>
              <a:ext cx="519109" cy="327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</a:rPr>
                <a:t>gap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1E3D363-FC31-D0FC-1487-F26D818693CC}"/>
                </a:ext>
              </a:extLst>
            </p:cNvPr>
            <p:cNvSpPr txBox="1"/>
            <p:nvPr/>
          </p:nvSpPr>
          <p:spPr>
            <a:xfrm rot="3577257">
              <a:off x="3152493" y="3544645"/>
              <a:ext cx="519109" cy="327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</a:rPr>
                <a:t>gap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5ED42CD-AC65-4783-C2E2-B81FDC23BFF4}"/>
                </a:ext>
              </a:extLst>
            </p:cNvPr>
            <p:cNvSpPr txBox="1"/>
            <p:nvPr/>
          </p:nvSpPr>
          <p:spPr>
            <a:xfrm rot="20162740">
              <a:off x="5158833" y="1404750"/>
              <a:ext cx="519109" cy="327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</a:rPr>
                <a:t>gap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2416E86-BD09-ABF7-FB06-0C314711B9AA}"/>
                </a:ext>
              </a:extLst>
            </p:cNvPr>
            <p:cNvSpPr txBox="1"/>
            <p:nvPr/>
          </p:nvSpPr>
          <p:spPr>
            <a:xfrm>
              <a:off x="2059695" y="189530"/>
              <a:ext cx="1774795" cy="4367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</a:rPr>
                <a:t>130.2m 5-cell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E90A8EE-B628-2785-C11F-16B0A928B423}"/>
              </a:ext>
            </a:extLst>
          </p:cNvPr>
          <p:cNvSpPr txBox="1"/>
          <p:nvPr/>
        </p:nvSpPr>
        <p:spPr>
          <a:xfrm>
            <a:off x="8937890" y="6053782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adding optics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865324-19EE-501B-41AD-3263060BCC08}"/>
              </a:ext>
            </a:extLst>
          </p:cNvPr>
          <p:cNvSpPr txBox="1"/>
          <p:nvPr/>
        </p:nvSpPr>
        <p:spPr>
          <a:xfrm>
            <a:off x="0" y="47776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Generate SynRad geometry and optics</a:t>
            </a:r>
          </a:p>
        </p:txBody>
      </p:sp>
    </p:spTree>
    <p:extLst>
      <p:ext uri="{BB962C8B-B14F-4D97-AF65-F5344CB8AC3E}">
        <p14:creationId xmlns:p14="http://schemas.microsoft.com/office/powerpoint/2010/main" val="3124572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black and red banana with a rainbow&#10;&#10;AI-generated content may be incorrect.">
            <a:extLst>
              <a:ext uri="{FF2B5EF4-FFF2-40B4-BE49-F238E27FC236}">
                <a16:creationId xmlns:a16="http://schemas.microsoft.com/office/drawing/2014/main" id="{A3DBBB88-CEC9-50CB-CF60-3F98D9AF7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761" y="1399142"/>
            <a:ext cx="6321348" cy="4208443"/>
          </a:xfrm>
          <a:prstGeom prst="rect">
            <a:avLst/>
          </a:prstGeom>
        </p:spPr>
      </p:pic>
      <p:pic>
        <p:nvPicPr>
          <p:cNvPr id="4" name="Picture 3" descr="A close-up of a curved object&#10;&#10;AI-generated content may be incorrect.">
            <a:extLst>
              <a:ext uri="{FF2B5EF4-FFF2-40B4-BE49-F238E27FC236}">
                <a16:creationId xmlns:a16="http://schemas.microsoft.com/office/drawing/2014/main" id="{BBA720A1-858F-DB86-52A1-7FBD770ED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9143"/>
            <a:ext cx="5431629" cy="42084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005FA8-C611-F9CD-AAD5-C1F5119D9F17}"/>
              </a:ext>
            </a:extLst>
          </p:cNvPr>
          <p:cNvSpPr txBox="1"/>
          <p:nvPr/>
        </p:nvSpPr>
        <p:spPr>
          <a:xfrm>
            <a:off x="0" y="5238254"/>
            <a:ext cx="1982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82.6kW generated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EE067-0BF3-2093-16FE-7853CD1C92AD}"/>
              </a:ext>
            </a:extLst>
          </p:cNvPr>
          <p:cNvSpPr txBox="1"/>
          <p:nvPr/>
        </p:nvSpPr>
        <p:spPr>
          <a:xfrm>
            <a:off x="6927669" y="5238254"/>
            <a:ext cx="2851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82.6kW deposited on walls</a:t>
            </a:r>
          </a:p>
        </p:txBody>
      </p:sp>
      <p:pic>
        <p:nvPicPr>
          <p:cNvPr id="15" name="Picture 1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854D96F3-3965-BE06-9CE8-48C8DA0FF6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7929" y="5761256"/>
            <a:ext cx="3779012" cy="975512"/>
          </a:xfrm>
          <a:prstGeom prst="rect">
            <a:avLst/>
          </a:prstGeom>
        </p:spPr>
      </p:pic>
      <p:pic>
        <p:nvPicPr>
          <p:cNvPr id="19" name="Picture 18" descr="A rainbow colored lines coming out of a black head&#10;&#10;AI-generated content may be incorrect.">
            <a:extLst>
              <a:ext uri="{FF2B5EF4-FFF2-40B4-BE49-F238E27FC236}">
                <a16:creationId xmlns:a16="http://schemas.microsoft.com/office/drawing/2014/main" id="{727994B5-229E-11DB-6FC2-B02BB0CA52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5293" y="1399141"/>
            <a:ext cx="3522816" cy="197277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132D11-1509-6BA7-D882-5464AC038760}"/>
              </a:ext>
            </a:extLst>
          </p:cNvPr>
          <p:cNvSpPr txBox="1"/>
          <p:nvPr/>
        </p:nvSpPr>
        <p:spPr>
          <a:xfrm>
            <a:off x="9681815" y="2949366"/>
            <a:ext cx="204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20kW downstream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435DBA-3502-4F8B-5776-C6F04383CF0C}"/>
              </a:ext>
            </a:extLst>
          </p:cNvPr>
          <p:cNvSpPr txBox="1"/>
          <p:nvPr/>
        </p:nvSpPr>
        <p:spPr>
          <a:xfrm>
            <a:off x="0" y="121232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Simulation: verifying photon generation (no absorbers)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A1DA0B-8C2F-A76B-5E72-29089EB6D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C05B90-501A-4526-151D-3C6D8332FC7D}"/>
              </a:ext>
            </a:extLst>
          </p:cNvPr>
          <p:cNvSpPr txBox="1"/>
          <p:nvPr/>
        </p:nvSpPr>
        <p:spPr>
          <a:xfrm rot="4272878">
            <a:off x="3051090" y="3233418"/>
            <a:ext cx="2057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FC000"/>
                </a:solidFill>
              </a:rPr>
              <a:t>periodic boundary condition</a:t>
            </a:r>
          </a:p>
        </p:txBody>
      </p:sp>
    </p:spTree>
    <p:extLst>
      <p:ext uri="{BB962C8B-B14F-4D97-AF65-F5344CB8AC3E}">
        <p14:creationId xmlns:p14="http://schemas.microsoft.com/office/powerpoint/2010/main" val="1544220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6DC1A-6418-CD92-CD52-5B5E7EF3D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the sawtooth* absorbers</a:t>
            </a:r>
          </a:p>
        </p:txBody>
      </p:sp>
      <p:pic>
        <p:nvPicPr>
          <p:cNvPr id="5" name="Content Placeholder 4" descr="A drawing of a curved object&#10;&#10;AI-generated content may be incorrect.">
            <a:extLst>
              <a:ext uri="{FF2B5EF4-FFF2-40B4-BE49-F238E27FC236}">
                <a16:creationId xmlns:a16="http://schemas.microsoft.com/office/drawing/2014/main" id="{C128D6F2-E25C-8EBB-7663-858F133897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5416" t="11078" r="3090"/>
          <a:stretch/>
        </p:blipFill>
        <p:spPr>
          <a:xfrm>
            <a:off x="22720" y="2766950"/>
            <a:ext cx="4613564" cy="236093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C84AB5-29EE-8E64-9A6F-0A4F99762E80}"/>
              </a:ext>
            </a:extLst>
          </p:cNvPr>
          <p:cNvSpPr txBox="1"/>
          <p:nvPr/>
        </p:nvSpPr>
        <p:spPr>
          <a:xfrm>
            <a:off x="22720" y="5307671"/>
            <a:ext cx="46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Model (Fabrice Santangelo, TE-VSC)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EE051A-2C5C-62C7-DF34-CE5AC79473AA}"/>
              </a:ext>
            </a:extLst>
          </p:cNvPr>
          <p:cNvSpPr txBox="1"/>
          <p:nvPr/>
        </p:nvSpPr>
        <p:spPr>
          <a:xfrm>
            <a:off x="4698282" y="5307671"/>
            <a:ext cx="3982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1134 polygons</a:t>
            </a:r>
          </a:p>
          <a:p>
            <a:pPr algn="ctr"/>
            <a:r>
              <a:rPr lang="en-US"/>
              <a:t>sawtooth modeled as-is</a:t>
            </a:r>
          </a:p>
        </p:txBody>
      </p:sp>
      <p:pic>
        <p:nvPicPr>
          <p:cNvPr id="11" name="Picture 10" descr="A drawing of a red object&#10;&#10;AI-generated content may be incorrect.">
            <a:extLst>
              <a:ext uri="{FF2B5EF4-FFF2-40B4-BE49-F238E27FC236}">
                <a16:creationId xmlns:a16="http://schemas.microsoft.com/office/drawing/2014/main" id="{5AB95EF0-0CED-F835-C425-AC8AA0CD8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698283" y="1969112"/>
            <a:ext cx="3982776" cy="3338559"/>
          </a:xfrm>
          <a:prstGeom prst="rect">
            <a:avLst/>
          </a:prstGeom>
        </p:spPr>
      </p:pic>
      <p:pic>
        <p:nvPicPr>
          <p:cNvPr id="13" name="Picture 12" descr="A red line on a white surface&#10;&#10;AI-generated content may be incorrect.">
            <a:extLst>
              <a:ext uri="{FF2B5EF4-FFF2-40B4-BE49-F238E27FC236}">
                <a16:creationId xmlns:a16="http://schemas.microsoft.com/office/drawing/2014/main" id="{E81FF0ED-CE33-AC45-991B-AE50CDD048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3684" y="2981551"/>
            <a:ext cx="2892672" cy="1681211"/>
          </a:xfrm>
          <a:prstGeom prst="round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7578860-5CEF-0744-1208-A6BDF5B1F85F}"/>
              </a:ext>
            </a:extLst>
          </p:cNvPr>
          <p:cNvSpPr txBox="1"/>
          <p:nvPr/>
        </p:nvSpPr>
        <p:spPr>
          <a:xfrm>
            <a:off x="8983684" y="4680574"/>
            <a:ext cx="2892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transparent facets help align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AE1132-7EF5-3C3B-C3E3-DFF571597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EE2973-D3C8-52C4-AE33-2A8C5F78F1A5}"/>
              </a:ext>
            </a:extLst>
          </p:cNvPr>
          <p:cNvSpPr txBox="1"/>
          <p:nvPr/>
        </p:nvSpPr>
        <p:spPr>
          <a:xfrm>
            <a:off x="555799" y="6466495"/>
            <a:ext cx="8427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* Sawtooth details: see talks of Marco Morrone and Stefania Grozavu in this session</a:t>
            </a:r>
          </a:p>
        </p:txBody>
      </p:sp>
    </p:spTree>
    <p:extLst>
      <p:ext uri="{BB962C8B-B14F-4D97-AF65-F5344CB8AC3E}">
        <p14:creationId xmlns:p14="http://schemas.microsoft.com/office/powerpoint/2010/main" val="248628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01C75-CC94-3D0C-F998-ADFB95148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079"/>
            <a:ext cx="12192000" cy="1325563"/>
          </a:xfrm>
        </p:spPr>
        <p:txBody>
          <a:bodyPr/>
          <a:lstStyle/>
          <a:p>
            <a:pPr algn="ctr"/>
            <a:r>
              <a:rPr lang="en-US"/>
              <a:t>Add absorbers: first attempt – equal spacing</a:t>
            </a:r>
          </a:p>
        </p:txBody>
      </p:sp>
      <p:pic>
        <p:nvPicPr>
          <p:cNvPr id="6" name="Content Placeholder 5" descr="A diagram of a diagram of a diagram&#10;&#10;AI-generated content may be incorrect.">
            <a:extLst>
              <a:ext uri="{FF2B5EF4-FFF2-40B4-BE49-F238E27FC236}">
                <a16:creationId xmlns:a16="http://schemas.microsoft.com/office/drawing/2014/main" id="{2EE377A7-DFB6-55F1-21BF-E2E61B29D2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3901" y="1561805"/>
            <a:ext cx="5727881" cy="2145326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59CE7B5-B649-7D3C-EB6A-B5778135645A}"/>
              </a:ext>
            </a:extLst>
          </p:cNvPr>
          <p:cNvSpPr/>
          <p:nvPr/>
        </p:nvSpPr>
        <p:spPr>
          <a:xfrm>
            <a:off x="2725782" y="4768926"/>
            <a:ext cx="3866606" cy="383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16A2B0-28D3-D871-F6C2-D3A52B540BC6}"/>
              </a:ext>
            </a:extLst>
          </p:cNvPr>
          <p:cNvSpPr/>
          <p:nvPr/>
        </p:nvSpPr>
        <p:spPr>
          <a:xfrm>
            <a:off x="6770913" y="4768925"/>
            <a:ext cx="3866606" cy="383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03B841-B4A1-7DDC-CD0D-68B1A00A960D}"/>
              </a:ext>
            </a:extLst>
          </p:cNvPr>
          <p:cNvSpPr/>
          <p:nvPr/>
        </p:nvSpPr>
        <p:spPr>
          <a:xfrm>
            <a:off x="2821576" y="5367264"/>
            <a:ext cx="3770811" cy="383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384F58-416D-0703-C569-78FDCCA737CA}"/>
              </a:ext>
            </a:extLst>
          </p:cNvPr>
          <p:cNvSpPr/>
          <p:nvPr/>
        </p:nvSpPr>
        <p:spPr>
          <a:xfrm>
            <a:off x="6770913" y="5367263"/>
            <a:ext cx="3770811" cy="383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9B2B87-3118-FF1D-2DA1-7C6BED67DF6E}"/>
              </a:ext>
            </a:extLst>
          </p:cNvPr>
          <p:cNvSpPr/>
          <p:nvPr/>
        </p:nvSpPr>
        <p:spPr>
          <a:xfrm>
            <a:off x="3213461" y="5965604"/>
            <a:ext cx="3378925" cy="383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8D5097-BF72-4F22-6C97-F5CC3C836642}"/>
              </a:ext>
            </a:extLst>
          </p:cNvPr>
          <p:cNvSpPr/>
          <p:nvPr/>
        </p:nvSpPr>
        <p:spPr>
          <a:xfrm>
            <a:off x="6770913" y="5965603"/>
            <a:ext cx="3378926" cy="3831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CCAA9D-40A2-4275-9DFE-26B188D185C6}"/>
              </a:ext>
            </a:extLst>
          </p:cNvPr>
          <p:cNvSpPr txBox="1"/>
          <p:nvPr/>
        </p:nvSpPr>
        <p:spPr>
          <a:xfrm>
            <a:off x="307883" y="4768925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 (22.655m)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44FDFD-C53D-AA42-DED5-A96FCF577E1C}"/>
              </a:ext>
            </a:extLst>
          </p:cNvPr>
          <p:cNvSpPr txBox="1"/>
          <p:nvPr/>
        </p:nvSpPr>
        <p:spPr>
          <a:xfrm>
            <a:off x="307883" y="5361240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B1L (21.155m)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547AC5-C01F-225B-D58F-2776BB174E1C}"/>
              </a:ext>
            </a:extLst>
          </p:cNvPr>
          <p:cNvSpPr txBox="1"/>
          <p:nvPr/>
        </p:nvSpPr>
        <p:spPr>
          <a:xfrm>
            <a:off x="307883" y="5953555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B1S (19.7m)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48E5E9-3B04-578E-A711-50B4CDAE27AE}"/>
              </a:ext>
            </a:extLst>
          </p:cNvPr>
          <p:cNvSpPr/>
          <p:nvPr/>
        </p:nvSpPr>
        <p:spPr>
          <a:xfrm>
            <a:off x="2733674" y="4778375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7DC2CAD3-20F5-94B2-E55A-299CBF6320AC}"/>
              </a:ext>
            </a:extLst>
          </p:cNvPr>
          <p:cNvSpPr/>
          <p:nvPr/>
        </p:nvSpPr>
        <p:spPr>
          <a:xfrm>
            <a:off x="3118384" y="5037259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B1B7C858-27B4-ACAD-E4BC-B7286848FBDE}"/>
              </a:ext>
            </a:extLst>
          </p:cNvPr>
          <p:cNvSpPr/>
          <p:nvPr/>
        </p:nvSpPr>
        <p:spPr>
          <a:xfrm>
            <a:off x="9741138" y="5037259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C663E5CB-F472-1932-EB34-BFAAE258A917}"/>
              </a:ext>
            </a:extLst>
          </p:cNvPr>
          <p:cNvSpPr/>
          <p:nvPr/>
        </p:nvSpPr>
        <p:spPr>
          <a:xfrm>
            <a:off x="9655115" y="5635597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C38DE72B-284E-CBE7-96F6-23003E652859}"/>
              </a:ext>
            </a:extLst>
          </p:cNvPr>
          <p:cNvSpPr/>
          <p:nvPr/>
        </p:nvSpPr>
        <p:spPr>
          <a:xfrm>
            <a:off x="9264539" y="6233935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424948A8-6016-FBF3-7B5B-0BADC0535D46}"/>
              </a:ext>
            </a:extLst>
          </p:cNvPr>
          <p:cNvSpPr/>
          <p:nvPr/>
        </p:nvSpPr>
        <p:spPr>
          <a:xfrm>
            <a:off x="3213461" y="5635597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04F0A0F5-E3A7-1BB1-F395-5CE7A18BF1A3}"/>
              </a:ext>
            </a:extLst>
          </p:cNvPr>
          <p:cNvSpPr/>
          <p:nvPr/>
        </p:nvSpPr>
        <p:spPr>
          <a:xfrm>
            <a:off x="3585102" y="6233935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riangle 29">
            <a:extLst>
              <a:ext uri="{FF2B5EF4-FFF2-40B4-BE49-F238E27FC236}">
                <a16:creationId xmlns:a16="http://schemas.microsoft.com/office/drawing/2014/main" id="{19C226E9-F0CE-BD2B-6EEE-9692E50A3CFE}"/>
              </a:ext>
            </a:extLst>
          </p:cNvPr>
          <p:cNvSpPr/>
          <p:nvPr/>
        </p:nvSpPr>
        <p:spPr>
          <a:xfrm>
            <a:off x="5325969" y="5037259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riangle 30">
            <a:extLst>
              <a:ext uri="{FF2B5EF4-FFF2-40B4-BE49-F238E27FC236}">
                <a16:creationId xmlns:a16="http://schemas.microsoft.com/office/drawing/2014/main" id="{E3C76008-CB4A-E09A-EAA2-2AB324FA4E1D}"/>
              </a:ext>
            </a:extLst>
          </p:cNvPr>
          <p:cNvSpPr/>
          <p:nvPr/>
        </p:nvSpPr>
        <p:spPr>
          <a:xfrm>
            <a:off x="7533554" y="5037259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6DF82151-4F7C-0D01-5E69-9233A25D16FB}"/>
              </a:ext>
            </a:extLst>
          </p:cNvPr>
          <p:cNvSpPr/>
          <p:nvPr/>
        </p:nvSpPr>
        <p:spPr>
          <a:xfrm>
            <a:off x="5360679" y="5635597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299F78AF-12AA-A6E6-DD94-1EC4DAB86B22}"/>
              </a:ext>
            </a:extLst>
          </p:cNvPr>
          <p:cNvSpPr/>
          <p:nvPr/>
        </p:nvSpPr>
        <p:spPr>
          <a:xfrm>
            <a:off x="7507897" y="5635597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BA5FBA46-350B-8224-9D7A-6FD5C3FBD5D5}"/>
              </a:ext>
            </a:extLst>
          </p:cNvPr>
          <p:cNvSpPr/>
          <p:nvPr/>
        </p:nvSpPr>
        <p:spPr>
          <a:xfrm>
            <a:off x="5478248" y="6233935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FD914E80-2B1F-77B1-245C-691BFE6F7900}"/>
              </a:ext>
            </a:extLst>
          </p:cNvPr>
          <p:cNvSpPr/>
          <p:nvPr/>
        </p:nvSpPr>
        <p:spPr>
          <a:xfrm>
            <a:off x="7371394" y="6233935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A822ABA-AEF6-7BEC-CE40-1403C36BA856}"/>
              </a:ext>
            </a:extLst>
          </p:cNvPr>
          <p:cNvSpPr/>
          <p:nvPr/>
        </p:nvSpPr>
        <p:spPr>
          <a:xfrm>
            <a:off x="2832215" y="5374048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9AF6FC9-DA5D-DC84-A9C4-F49EA8B16437}"/>
              </a:ext>
            </a:extLst>
          </p:cNvPr>
          <p:cNvSpPr/>
          <p:nvPr/>
        </p:nvSpPr>
        <p:spPr>
          <a:xfrm>
            <a:off x="3224012" y="5976216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64057B0-BA25-5B17-1B21-2F3413F48419}"/>
              </a:ext>
            </a:extLst>
          </p:cNvPr>
          <p:cNvSpPr/>
          <p:nvPr/>
        </p:nvSpPr>
        <p:spPr>
          <a:xfrm flipH="1">
            <a:off x="10272394" y="4779538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0CD4DF9-E6FF-BE63-69DD-85A82AFBE562}"/>
              </a:ext>
            </a:extLst>
          </p:cNvPr>
          <p:cNvSpPr/>
          <p:nvPr/>
        </p:nvSpPr>
        <p:spPr>
          <a:xfrm flipH="1">
            <a:off x="10176599" y="5374048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AFE9651-2673-5329-AC41-74E47057C511}"/>
              </a:ext>
            </a:extLst>
          </p:cNvPr>
          <p:cNvSpPr/>
          <p:nvPr/>
        </p:nvSpPr>
        <p:spPr>
          <a:xfrm flipH="1">
            <a:off x="9781191" y="5976216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168996-117F-9DA4-4B75-4370A394E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4E3F8-A5C6-B74E-A3A7-818E66C6AFC0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37507B-9383-1BA2-70AF-7ED3807AD637}"/>
              </a:ext>
            </a:extLst>
          </p:cNvPr>
          <p:cNvSpPr txBox="1"/>
          <p:nvPr/>
        </p:nvSpPr>
        <p:spPr>
          <a:xfrm>
            <a:off x="3224012" y="6467589"/>
            <a:ext cx="6922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FC000"/>
                </a:solidFill>
              </a:rPr>
              <a:t>55cm / 75cm reserved for shielding</a:t>
            </a:r>
          </a:p>
        </p:txBody>
      </p:sp>
    </p:spTree>
    <p:extLst>
      <p:ext uri="{BB962C8B-B14F-4D97-AF65-F5344CB8AC3E}">
        <p14:creationId xmlns:p14="http://schemas.microsoft.com/office/powerpoint/2010/main" val="278350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2718095C-09C8-9244-8F67-4E49839FFDC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10204</TotalTime>
  <Words>1361</Words>
  <Application>Microsoft Macintosh PowerPoint</Application>
  <PresentationFormat>Widescreen</PresentationFormat>
  <Paragraphs>243</Paragraphs>
  <Slides>27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Aptos</vt:lpstr>
      <vt:lpstr>Aptos Display</vt:lpstr>
      <vt:lpstr>Arial</vt:lpstr>
      <vt:lpstr>Calibri</vt:lpstr>
      <vt:lpstr>Helvetica</vt:lpstr>
      <vt:lpstr>Times New Roman</vt:lpstr>
      <vt:lpstr>Office Theme</vt:lpstr>
      <vt:lpstr>Titleslides, Conclusion</vt:lpstr>
      <vt:lpstr>Synchrotron radiation management, pressure profiles</vt:lpstr>
      <vt:lpstr>Collider ring</vt:lpstr>
      <vt:lpstr>The task</vt:lpstr>
      <vt:lpstr>1-slide workflow overview</vt:lpstr>
      <vt:lpstr>PowerPoint Presentation</vt:lpstr>
      <vt:lpstr>PowerPoint Presentation</vt:lpstr>
      <vt:lpstr>PowerPoint Presentation</vt:lpstr>
      <vt:lpstr>Adding the sawtooth* absorbers</vt:lpstr>
      <vt:lpstr>Add absorbers: first attempt – equal spacing</vt:lpstr>
      <vt:lpstr>Simulation: equal spacing</vt:lpstr>
      <vt:lpstr>PowerPoint Presentation</vt:lpstr>
      <vt:lpstr>PowerPoint Presentation</vt:lpstr>
      <vt:lpstr>PowerPoint Presentation</vt:lpstr>
      <vt:lpstr>Larger absorbers: Negligible direct hits on outer walls</vt:lpstr>
      <vt:lpstr>Secondaries: 380W (2.9W/m) on walls</vt:lpstr>
      <vt:lpstr>Load on absorbers: largest after drifts</vt:lpstr>
      <vt:lpstr>Conclusion (collider SR management)</vt:lpstr>
      <vt:lpstr>Second part: booster ring pressure profiles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(booster vacuum)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Marton Ady</dc:creator>
  <cp:lastModifiedBy>Márton Ady</cp:lastModifiedBy>
  <cp:revision>71</cp:revision>
  <dcterms:created xsi:type="dcterms:W3CDTF">2025-03-27T15:56:42Z</dcterms:created>
  <dcterms:modified xsi:type="dcterms:W3CDTF">2025-05-20T20:21:58Z</dcterms:modified>
</cp:coreProperties>
</file>