
<file path=[Content_Types].xml><?xml version="1.0" encoding="utf-8"?>
<Types xmlns="http://schemas.openxmlformats.org/package/2006/content-types">
  <Default Extension="jpeg" ContentType="image/jpeg"/>
  <Default Extension="jpg" ContentType="image/jpeg"/>
  <Default Extension="mp4" ContentType="vide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5" r:id="rId1"/>
    <p:sldMasterId id="2147483648" r:id="rId2"/>
    <p:sldMasterId id="2147483650" r:id="rId3"/>
  </p:sldMasterIdLst>
  <p:notesMasterIdLst>
    <p:notesMasterId r:id="rId19"/>
  </p:notesMasterIdLst>
  <p:sldIdLst>
    <p:sldId id="636" r:id="rId4"/>
    <p:sldId id="638" r:id="rId5"/>
    <p:sldId id="639" r:id="rId6"/>
    <p:sldId id="640" r:id="rId7"/>
    <p:sldId id="641" r:id="rId8"/>
    <p:sldId id="642" r:id="rId9"/>
    <p:sldId id="643" r:id="rId10"/>
    <p:sldId id="644" r:id="rId11"/>
    <p:sldId id="645" r:id="rId12"/>
    <p:sldId id="646" r:id="rId13"/>
    <p:sldId id="647" r:id="rId14"/>
    <p:sldId id="648" r:id="rId15"/>
    <p:sldId id="649" r:id="rId16"/>
    <p:sldId id="650" r:id="rId17"/>
    <p:sldId id="651" r:id="rId18"/>
  </p:sldIdLst>
  <p:sldSz cx="9144000" cy="5143500" type="screen16x9"/>
  <p:notesSz cx="6797675" cy="9872663"/>
  <p:defaultTextStyle>
    <a:defPPr>
      <a:defRPr lang="de-DE"/>
    </a:defPPr>
    <a:lvl1pPr marL="0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863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727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591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454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318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181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045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2908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tandardabschnitt" id="{3B035FEC-B7DB-45A1-9532-D96C8BE340EC}">
          <p14:sldIdLst>
            <p14:sldId id="636"/>
            <p14:sldId id="638"/>
            <p14:sldId id="639"/>
            <p14:sldId id="640"/>
            <p14:sldId id="641"/>
            <p14:sldId id="642"/>
            <p14:sldId id="643"/>
            <p14:sldId id="644"/>
            <p14:sldId id="645"/>
            <p14:sldId id="646"/>
            <p14:sldId id="647"/>
            <p14:sldId id="648"/>
            <p14:sldId id="649"/>
            <p14:sldId id="650"/>
            <p14:sldId id="651"/>
          </p14:sldIdLst>
        </p14:section>
        <p14:section name="Toolbox Slides" id="{878827CB-F001-431E-8642-0DF02B629B71}">
          <p14:sldIdLst/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A0"/>
    <a:srgbClr val="0F124A"/>
    <a:srgbClr val="70AFDB"/>
    <a:srgbClr val="996633"/>
    <a:srgbClr val="03D8D8"/>
    <a:srgbClr val="00A3A3"/>
    <a:srgbClr val="78A49B"/>
    <a:srgbClr val="49625D"/>
    <a:srgbClr val="5D7F78"/>
    <a:srgbClr val="5D789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688" autoAdjust="0"/>
    <p:restoredTop sz="94712" autoAdjust="0"/>
  </p:normalViewPr>
  <p:slideViewPr>
    <p:cSldViewPr>
      <p:cViewPr varScale="1">
        <p:scale>
          <a:sx n="156" d="100"/>
          <a:sy n="156" d="100"/>
        </p:scale>
        <p:origin x="1109" y="101"/>
      </p:cViewPr>
      <p:guideLst/>
    </p:cSldViewPr>
  </p:slideViewPr>
  <p:outlineViewPr>
    <p:cViewPr>
      <p:scale>
        <a:sx n="33" d="100"/>
        <a:sy n="33" d="100"/>
      </p:scale>
      <p:origin x="0" y="-9414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3" Type="http://schemas.openxmlformats.org/officeDocument/2006/relationships/slideMaster" Target="slideMasters/slideMaster3.xml"/><Relationship Id="rId21" Type="http://schemas.openxmlformats.org/officeDocument/2006/relationships/viewProps" Target="viewProp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tableStyles" Target="tableStyles.xml"/><Relationship Id="rId10" Type="http://schemas.openxmlformats.org/officeDocument/2006/relationships/slide" Target="slides/slide7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F05DC35-68C2-4BDA-9BF4-910782E0ECF3}" type="datetimeFigureOut">
              <a:rPr lang="de-AT" smtClean="0"/>
              <a:t>20.05.2025</a:t>
            </a:fld>
            <a:endParaRPr lang="de-AT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438150" y="1233488"/>
            <a:ext cx="5921375" cy="33321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AT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9768" y="4751219"/>
            <a:ext cx="5438140" cy="388736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377317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50443" y="9377317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7EBA44-2749-4505-B776-1307762B45EE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6184370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1pPr>
    <a:lvl2pPr marL="17145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2pPr>
    <a:lvl3pPr marL="34290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3pPr>
    <a:lvl4pPr marL="51435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4pPr>
    <a:lvl5pPr marL="68580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5pPr>
    <a:lvl6pPr marL="85725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6pPr>
    <a:lvl7pPr marL="102870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7pPr>
    <a:lvl8pPr marL="120015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8pPr>
    <a:lvl9pPr marL="137160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2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romovie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edienplatzhalter 3">
            <a:extLst>
              <a:ext uri="{FF2B5EF4-FFF2-40B4-BE49-F238E27FC236}">
                <a16:creationId xmlns:a16="http://schemas.microsoft.com/office/drawing/2014/main" id="{35791F61-4EBB-4F31-815E-D8EAD2B04A66}"/>
              </a:ext>
            </a:extLst>
          </p:cNvPr>
          <p:cNvSpPr>
            <a:spLocks noGrp="1"/>
          </p:cNvSpPr>
          <p:nvPr>
            <p:ph type="media" sz="quarter" idx="10" hasCustomPrompt="1"/>
          </p:nvPr>
        </p:nvSpPr>
        <p:spPr>
          <a:xfrm>
            <a:off x="0" y="0"/>
            <a:ext cx="9144000" cy="5143500"/>
          </a:xfrm>
        </p:spPr>
        <p:txBody>
          <a:bodyPr/>
          <a:lstStyle>
            <a:lvl1pPr algn="ctr">
              <a:lnSpc>
                <a:spcPct val="200000"/>
              </a:lnSpc>
              <a:defRPr sz="300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Movie</a:t>
            </a:r>
          </a:p>
        </p:txBody>
      </p:sp>
    </p:spTree>
    <p:extLst>
      <p:ext uri="{BB962C8B-B14F-4D97-AF65-F5344CB8AC3E}">
        <p14:creationId xmlns:p14="http://schemas.microsoft.com/office/powerpoint/2010/main" val="25947899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4677984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8" name="Bildplatzhalter 7">
            <a:extLst>
              <a:ext uri="{FF2B5EF4-FFF2-40B4-BE49-F238E27FC236}">
                <a16:creationId xmlns:a16="http://schemas.microsoft.com/office/drawing/2014/main" id="{E3F97B2E-B3AF-412F-8A5D-31126158717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67320" y="832950"/>
            <a:ext cx="2538413" cy="1734750"/>
          </a:xfr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Image</a:t>
            </a:r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B3619771-C104-4967-8CE8-D32A6A767A6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3302794" y="832950"/>
            <a:ext cx="2538413" cy="17347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2" name="Bildplatzhalter 7">
            <a:extLst>
              <a:ext uri="{FF2B5EF4-FFF2-40B4-BE49-F238E27FC236}">
                <a16:creationId xmlns:a16="http://schemas.microsoft.com/office/drawing/2014/main" id="{EAAF7A8C-E9CD-42FC-9131-B1B15A78852D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138267" y="832950"/>
            <a:ext cx="2538413" cy="17347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3" name="Bildplatzhalter 7">
            <a:extLst>
              <a:ext uri="{FF2B5EF4-FFF2-40B4-BE49-F238E27FC236}">
                <a16:creationId xmlns:a16="http://schemas.microsoft.com/office/drawing/2014/main" id="{8EA1D059-7D13-4EEF-9BA9-6012929D6894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467320" y="2895750"/>
            <a:ext cx="2538413" cy="17347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4" name="Bildplatzhalter 7">
            <a:extLst>
              <a:ext uri="{FF2B5EF4-FFF2-40B4-BE49-F238E27FC236}">
                <a16:creationId xmlns:a16="http://schemas.microsoft.com/office/drawing/2014/main" id="{3F531061-ABBF-4531-8358-93F39A4E83CD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3302794" y="2895750"/>
            <a:ext cx="2538413" cy="17347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5" name="Bildplatzhalter 7">
            <a:extLst>
              <a:ext uri="{FF2B5EF4-FFF2-40B4-BE49-F238E27FC236}">
                <a16:creationId xmlns:a16="http://schemas.microsoft.com/office/drawing/2014/main" id="{1E2387E5-F9E6-4485-8261-961CB0903140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38267" y="2895750"/>
            <a:ext cx="2538413" cy="17347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6" name="Textplatzhalter 4">
            <a:extLst>
              <a:ext uri="{FF2B5EF4-FFF2-40B4-BE49-F238E27FC236}">
                <a16:creationId xmlns:a16="http://schemas.microsoft.com/office/drawing/2014/main" id="{4F13C95D-47FB-4B84-9C64-194B515968FC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42800" y="2625756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17" name="Textplatzhalter 4">
            <a:extLst>
              <a:ext uri="{FF2B5EF4-FFF2-40B4-BE49-F238E27FC236}">
                <a16:creationId xmlns:a16="http://schemas.microsoft.com/office/drawing/2014/main" id="{22B4C4DC-2824-4AA7-A434-E1CB7029143D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3269250" y="2625756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18" name="Textplatzhalter 4">
            <a:extLst>
              <a:ext uri="{FF2B5EF4-FFF2-40B4-BE49-F238E27FC236}">
                <a16:creationId xmlns:a16="http://schemas.microsoft.com/office/drawing/2014/main" id="{431A6461-DB7D-4C02-BD54-EC13C6C61981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095700" y="2625756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  <p:sp>
        <p:nvSpPr>
          <p:cNvPr id="19" name="Textplatzhalter 4">
            <a:extLst>
              <a:ext uri="{FF2B5EF4-FFF2-40B4-BE49-F238E27FC236}">
                <a16:creationId xmlns:a16="http://schemas.microsoft.com/office/drawing/2014/main" id="{9E186AF5-D057-4662-99A5-C5B72C102263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3269250" y="4677984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  <p:sp>
        <p:nvSpPr>
          <p:cNvPr id="20" name="Textplatzhalter 4">
            <a:extLst>
              <a:ext uri="{FF2B5EF4-FFF2-40B4-BE49-F238E27FC236}">
                <a16:creationId xmlns:a16="http://schemas.microsoft.com/office/drawing/2014/main" id="{FE28F596-0477-4144-9033-0F83600D5173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6095700" y="4677984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</p:spTree>
    <p:extLst>
      <p:ext uri="{BB962C8B-B14F-4D97-AF65-F5344CB8AC3E}">
        <p14:creationId xmlns:p14="http://schemas.microsoft.com/office/powerpoint/2010/main" val="15361555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2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7" name="Bildplatzhalter 7">
            <a:extLst>
              <a:ext uri="{FF2B5EF4-FFF2-40B4-BE49-F238E27FC236}">
                <a16:creationId xmlns:a16="http://schemas.microsoft.com/office/drawing/2014/main" id="{9B27A2E0-7828-42CC-94F2-52AC0B1B20E9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67320" y="1428299"/>
            <a:ext cx="3954150" cy="3257550"/>
          </a:xfrm>
        </p:spPr>
        <p:txBody>
          <a:bodyPr/>
          <a:lstStyle/>
          <a:p>
            <a:r>
              <a:rPr lang="en-US" noProof="0" dirty="0"/>
              <a:t>Add Image</a:t>
            </a:r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715550" y="1428299"/>
            <a:ext cx="3954150" cy="32575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FBDA83D7-ED1C-407C-95EF-259295D2189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42232072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715550" y="1428299"/>
            <a:ext cx="3954150" cy="2858141"/>
          </a:xfr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1404598"/>
            <a:ext cx="4023000" cy="21255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</a:t>
            </a:r>
            <a:r>
              <a:rPr lang="de-DE" dirty="0" err="1"/>
              <a:t>Subtitle</a:t>
            </a:r>
            <a:endParaRPr lang="de-DE" dirty="0"/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745550"/>
            <a:ext cx="4023000" cy="274725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9" name="Textplatzhalter 4">
            <a:extLst>
              <a:ext uri="{FF2B5EF4-FFF2-40B4-BE49-F238E27FC236}">
                <a16:creationId xmlns:a16="http://schemas.microsoft.com/office/drawing/2014/main" id="{4359674F-CF32-4FA5-9124-DD44149261BE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680012" y="4367449"/>
            <a:ext cx="40230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25D6EFE5-C676-44A1-95E3-7BF41C1B224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10" name="Textplatzhalter 5">
            <a:extLst>
              <a:ext uri="{FF2B5EF4-FFF2-40B4-BE49-F238E27FC236}">
                <a16:creationId xmlns:a16="http://schemas.microsoft.com/office/drawing/2014/main" id="{798E3C2C-C457-4971-B195-C7CE1F91188A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4023122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100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64886884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Imag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67100" y="1428299"/>
            <a:ext cx="3954150" cy="2858141"/>
          </a:xfrm>
        </p:spPr>
        <p:txBody>
          <a:bodyPr/>
          <a:lstStyle/>
          <a:p>
            <a:r>
              <a:rPr lang="en-US" noProof="0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687200" y="1404598"/>
            <a:ext cx="4023000" cy="21255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687200" y="1745550"/>
            <a:ext cx="4023000" cy="2747250"/>
          </a:xfrm>
        </p:spPr>
        <p:txBody>
          <a:bodyPr/>
          <a:lstStyle>
            <a:lvl1pPr>
              <a:defRPr/>
            </a:lvl1pPr>
            <a:lvl4pPr>
              <a:defRPr/>
            </a:lvl4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Ebene</a:t>
            </a:r>
          </a:p>
          <a:p>
            <a:pPr lvl="3"/>
            <a:r>
              <a:rPr lang="en-US" noProof="0" dirty="0"/>
              <a:t>Fourth Ebene</a:t>
            </a:r>
          </a:p>
          <a:p>
            <a:pPr lvl="4"/>
            <a:r>
              <a:rPr lang="en-US" noProof="0" dirty="0"/>
              <a:t>Fifth Ebene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3BB9C48B-306B-4B7C-AF00-BA6C2F3CB51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10" name="Textplatzhalter 5">
            <a:extLst>
              <a:ext uri="{FF2B5EF4-FFF2-40B4-BE49-F238E27FC236}">
                <a16:creationId xmlns:a16="http://schemas.microsoft.com/office/drawing/2014/main" id="{E54D6B9B-188A-4CB1-80C1-74394219DCF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4023122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100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409499977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2 Images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3303450" y="1428300"/>
            <a:ext cx="2538413" cy="1506600"/>
          </a:xfrm>
        </p:spPr>
        <p:txBody>
          <a:bodyPr/>
          <a:lstStyle>
            <a:lvl1pPr>
              <a:defRPr/>
            </a:lvl1pPr>
          </a:lstStyle>
          <a:p>
            <a:r>
              <a:rPr lang="de-AT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1404598"/>
            <a:ext cx="2605500" cy="21255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745550"/>
            <a:ext cx="2605500" cy="2747250"/>
          </a:xfrm>
        </p:spPr>
        <p:txBody>
          <a:bodyPr/>
          <a:lstStyle>
            <a:lvl1pPr>
              <a:defRPr/>
            </a:lvl1pPr>
            <a:lvl2pPr>
              <a:defRPr/>
            </a:lvl2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3" name="Textplatzhalter 8">
            <a:extLst>
              <a:ext uri="{FF2B5EF4-FFF2-40B4-BE49-F238E27FC236}">
                <a16:creationId xmlns:a16="http://schemas.microsoft.com/office/drawing/2014/main" id="{304CC4E7-09DC-4998-BCFA-AD280A0B1D97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6095250" y="1745550"/>
            <a:ext cx="2605500" cy="274725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4" name="Bildplatzhalter 7">
            <a:extLst>
              <a:ext uri="{FF2B5EF4-FFF2-40B4-BE49-F238E27FC236}">
                <a16:creationId xmlns:a16="http://schemas.microsoft.com/office/drawing/2014/main" id="{12AEE0D9-326B-43F0-8F21-F85ED918A673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3303450" y="3123900"/>
            <a:ext cx="2538413" cy="1506600"/>
          </a:xfrm>
        </p:spPr>
        <p:txBody>
          <a:bodyPr/>
          <a:lstStyle>
            <a:lvl1pPr>
              <a:defRPr/>
            </a:lvl1pPr>
          </a:lstStyle>
          <a:p>
            <a:r>
              <a:rPr lang="de-AT" dirty="0"/>
              <a:t>Add Image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FA554AB9-2B77-4A5E-8DE0-C5B9338233C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9" name="Textplatzhalter 5">
            <a:extLst>
              <a:ext uri="{FF2B5EF4-FFF2-40B4-BE49-F238E27FC236}">
                <a16:creationId xmlns:a16="http://schemas.microsoft.com/office/drawing/2014/main" id="{3135ED04-BF59-4DF8-B4BE-86B8797144E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2605387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100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50538971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Imag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339502"/>
            <a:ext cx="9144000" cy="4803998"/>
          </a:xfrm>
          <a:solidFill>
            <a:schemeClr val="bg1">
              <a:lumMod val="50000"/>
              <a:alpha val="50000"/>
            </a:schemeClr>
          </a:solidFill>
        </p:spPr>
        <p:txBody>
          <a:bodyPr anchor="t" anchorCtr="0"/>
          <a:lstStyle>
            <a:lvl1pPr algn="ctr">
              <a:lnSpc>
                <a:spcPct val="150000"/>
              </a:lnSpc>
              <a:spcBef>
                <a:spcPts val="0"/>
              </a:spcBef>
              <a:defRPr sz="300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Insert Background Image 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BD79F90D-3491-43D5-A790-90072FE11986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0" y="3843450"/>
            <a:ext cx="9144000" cy="130005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>
              <a:lnSpc>
                <a:spcPts val="0"/>
              </a:lnSpc>
              <a:defRPr/>
            </a:lvl1pPr>
          </a:lstStyle>
          <a:p>
            <a:pPr lvl="0"/>
            <a:r>
              <a:rPr lang="de-AT" dirty="0"/>
              <a:t> 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8" name="Textplatzhalter 4">
            <a:extLst>
              <a:ext uri="{FF2B5EF4-FFF2-40B4-BE49-F238E27FC236}">
                <a16:creationId xmlns:a16="http://schemas.microsoft.com/office/drawing/2014/main" id="{660E39D6-6B5D-455A-A188-1048C3C9BC32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42800" y="4569972"/>
            <a:ext cx="2598750" cy="283756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1">
                <a:solidFill>
                  <a:schemeClr val="bg1"/>
                </a:solidFill>
              </a:defRPr>
            </a:lvl1pPr>
            <a:lvl2pPr marL="0" indent="0">
              <a:lnSpc>
                <a:spcPts val="1013"/>
              </a:lnSpc>
              <a:buFontTx/>
              <a:buNone/>
              <a:defRPr sz="1000" b="0">
                <a:solidFill>
                  <a:schemeClr val="bg1"/>
                </a:solidFill>
              </a:defRPr>
            </a:lvl2pPr>
            <a:lvl3pPr marL="0" indent="0">
              <a:lnSpc>
                <a:spcPts val="1013"/>
              </a:lnSpc>
              <a:buFontTx/>
              <a:buNone/>
              <a:defRPr sz="750" b="0">
                <a:solidFill>
                  <a:schemeClr val="bg1"/>
                </a:solidFill>
              </a:defRPr>
            </a:lvl3pPr>
            <a:lvl4pPr marL="0" indent="0">
              <a:lnSpc>
                <a:spcPts val="1013"/>
              </a:lnSpc>
              <a:buFontTx/>
              <a:buNone/>
              <a:defRPr sz="750" b="0">
                <a:solidFill>
                  <a:schemeClr val="bg1"/>
                </a:solidFill>
              </a:defRPr>
            </a:lvl4pPr>
            <a:lvl5pPr marL="0" indent="0">
              <a:lnSpc>
                <a:spcPts val="1013"/>
              </a:lnSpc>
              <a:buFontTx/>
              <a:buNone/>
              <a:defRPr sz="750" b="0">
                <a:solidFill>
                  <a:schemeClr val="bg1"/>
                </a:solidFill>
              </a:defRPr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First Level (Strong)</a:t>
            </a:r>
          </a:p>
          <a:p>
            <a:pPr lvl="1"/>
            <a:r>
              <a:rPr lang="en-US" noProof="0" dirty="0"/>
              <a:t>Second Level (Text)</a:t>
            </a:r>
          </a:p>
        </p:txBody>
      </p:sp>
    </p:spTree>
    <p:extLst>
      <p:ext uri="{BB962C8B-B14F-4D97-AF65-F5344CB8AC3E}">
        <p14:creationId xmlns:p14="http://schemas.microsoft.com/office/powerpoint/2010/main" val="165710533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E621380A-5FB6-4DFB-922D-CC92A722568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1356280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slide - 1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>
            <a:extLst>
              <a:ext uri="{FF2B5EF4-FFF2-40B4-BE49-F238E27FC236}">
                <a16:creationId xmlns:a16="http://schemas.microsoft.com/office/drawing/2014/main" id="{FD473FF2-142B-4BBC-8823-BAB28C2F9A4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194597"/>
            <a:ext cx="8263350" cy="1790700"/>
          </a:xfrm>
        </p:spPr>
        <p:txBody>
          <a:bodyPr anchor="b"/>
          <a:lstStyle>
            <a:lvl1pPr algn="ctr">
              <a:lnSpc>
                <a:spcPts val="3563"/>
              </a:lnSpc>
              <a:defRPr sz="3600" cap="all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Title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50BC8719-547F-4D8D-A3C6-6842D0F18FC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42800" y="3206637"/>
            <a:ext cx="8263350" cy="1241822"/>
          </a:xfrm>
        </p:spPr>
        <p:txBody>
          <a:bodyPr>
            <a:noAutofit/>
          </a:bodyPr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noProof="0" dirty="0"/>
              <a:t>Add Subtitle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5300" y="52418"/>
            <a:ext cx="289479" cy="17007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31B0BD8A-D178-4B00-A3F1-5503D969B4C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0450" y="95849"/>
            <a:ext cx="447815" cy="1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779804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slide - 2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>
            <a:extLst>
              <a:ext uri="{FF2B5EF4-FFF2-40B4-BE49-F238E27FC236}">
                <a16:creationId xmlns:a16="http://schemas.microsoft.com/office/drawing/2014/main" id="{D343D645-9E73-4DF5-987F-AE7051A4FC6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816805" y="830505"/>
            <a:ext cx="3537393" cy="3540098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194597"/>
            <a:ext cx="8263350" cy="1790700"/>
          </a:xfrm>
        </p:spPr>
        <p:txBody>
          <a:bodyPr anchor="b"/>
          <a:lstStyle>
            <a:lvl1pPr algn="ctr">
              <a:lnSpc>
                <a:spcPts val="3563"/>
              </a:lnSpc>
              <a:defRPr sz="3600" cap="all" baseline="0">
                <a:solidFill>
                  <a:schemeClr val="tx1"/>
                </a:solidFill>
              </a:defRPr>
            </a:lvl1pPr>
          </a:lstStyle>
          <a:p>
            <a:r>
              <a:rPr lang="en-US" noProof="0" dirty="0"/>
              <a:t>Add Title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50BC8719-547F-4D8D-A3C6-6842D0F18FC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42800" y="3206637"/>
            <a:ext cx="8263350" cy="1241822"/>
          </a:xfrm>
        </p:spPr>
        <p:txBody>
          <a:bodyPr>
            <a:noAutofit/>
          </a:bodyPr>
          <a:lstStyle>
            <a:lvl1pPr marL="0" indent="0" algn="ctr">
              <a:buNone/>
              <a:defRPr sz="1200">
                <a:solidFill>
                  <a:schemeClr val="tx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noProof="0" dirty="0"/>
              <a:t>Add Subtitle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5300" y="52418"/>
            <a:ext cx="289479" cy="17007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31B0BD8A-D178-4B00-A3F1-5503D969B4C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0449" y="96027"/>
            <a:ext cx="448964" cy="1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997389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slide - 3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>
            <a:extLst>
              <a:ext uri="{FF2B5EF4-FFF2-40B4-BE49-F238E27FC236}">
                <a16:creationId xmlns:a16="http://schemas.microsoft.com/office/drawing/2014/main" id="{0B76ECB0-B71D-454C-9911-8489B91E505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12" name="Grafik 11" descr="Ein Bild, das Zeichnung enthält.&#10;&#10;Automatisch generierte Beschreibung">
            <a:extLst>
              <a:ext uri="{FF2B5EF4-FFF2-40B4-BE49-F238E27FC236}">
                <a16:creationId xmlns:a16="http://schemas.microsoft.com/office/drawing/2014/main" id="{A869517B-FA4A-4693-A73F-75823C3FCBFB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 amt="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9800" y="849150"/>
            <a:ext cx="4099482" cy="35991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046081"/>
            <a:ext cx="8263350" cy="1790700"/>
          </a:xfrm>
        </p:spPr>
        <p:txBody>
          <a:bodyPr anchor="b"/>
          <a:lstStyle>
            <a:lvl1pPr algn="ctr">
              <a:lnSpc>
                <a:spcPts val="3563"/>
              </a:lnSpc>
              <a:defRPr sz="3600" cap="all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Title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50BC8719-547F-4D8D-A3C6-6842D0F18FC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42800" y="2895786"/>
            <a:ext cx="8263350" cy="1241822"/>
          </a:xfrm>
        </p:spPr>
        <p:txBody>
          <a:bodyPr>
            <a:noAutofit/>
          </a:bodyPr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noProof="0" dirty="0"/>
              <a:t>Add Subtitle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5300" y="52418"/>
            <a:ext cx="289479" cy="17007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31B0BD8A-D178-4B00-A3F1-5503D969B4CA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0450" y="95849"/>
            <a:ext cx="447815" cy="1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796611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oodbye Slide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>
            <a:extLst>
              <a:ext uri="{FF2B5EF4-FFF2-40B4-BE49-F238E27FC236}">
                <a16:creationId xmlns:a16="http://schemas.microsoft.com/office/drawing/2014/main" id="{FD473FF2-142B-4BBC-8823-BAB28C2F9A4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472"/>
            <a:ext cx="9144000" cy="51435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788663"/>
            <a:ext cx="8263350" cy="1790700"/>
          </a:xfrm>
        </p:spPr>
        <p:txBody>
          <a:bodyPr anchor="ctr" anchorCtr="0"/>
          <a:lstStyle>
            <a:lvl1pPr algn="ctr">
              <a:lnSpc>
                <a:spcPts val="3563"/>
              </a:lnSpc>
              <a:defRPr sz="3375" cap="none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Your Final Greetings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5300" y="52418"/>
            <a:ext cx="289479" cy="17007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31B0BD8A-D178-4B00-A3F1-5503D969B4C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0450" y="95849"/>
            <a:ext cx="447815" cy="1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07092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 of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404000"/>
            <a:ext cx="4023000" cy="3088800"/>
          </a:xfrm>
        </p:spPr>
        <p:txBody>
          <a:bodyPr/>
          <a:lstStyle>
            <a:lvl1pPr>
              <a:spcBef>
                <a:spcPts val="1388"/>
              </a:spcBef>
              <a:defRPr sz="1400" b="1"/>
            </a:lvl1pPr>
            <a:lvl2pPr marL="472500" indent="0">
              <a:buNone/>
              <a:tabLst>
                <a:tab pos="3955500" algn="r"/>
              </a:tabLst>
              <a:defRPr/>
            </a:lvl2pPr>
            <a:lvl3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3pPr>
            <a:lvl4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4pPr>
            <a:lvl5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5pPr>
          </a:lstStyle>
          <a:p>
            <a:pPr lvl="0"/>
            <a:r>
              <a:rPr lang="en-US" noProof="0" dirty="0"/>
              <a:t>Chapter Title</a:t>
            </a:r>
          </a:p>
          <a:p>
            <a:pPr lvl="1"/>
            <a:r>
              <a:rPr lang="en-US" noProof="0" dirty="0"/>
              <a:t>Subchapter Level 1	1</a:t>
            </a:r>
          </a:p>
          <a:p>
            <a:pPr lvl="2"/>
            <a:r>
              <a:rPr lang="en-US" noProof="0" dirty="0"/>
              <a:t>Subchapter Level 2	1</a:t>
            </a:r>
          </a:p>
          <a:p>
            <a:pPr lvl="3"/>
            <a:r>
              <a:rPr lang="en-US" noProof="0" dirty="0"/>
              <a:t>Subchapter Level 2	1</a:t>
            </a:r>
          </a:p>
          <a:p>
            <a:pPr lvl="4"/>
            <a:r>
              <a:rPr lang="en-US" noProof="0" dirty="0"/>
              <a:t>Subchapter Level 2	1</a:t>
            </a:r>
          </a:p>
        </p:txBody>
      </p:sp>
      <p:sp>
        <p:nvSpPr>
          <p:cNvPr id="12" name="Textplatzhalter 8">
            <a:extLst>
              <a:ext uri="{FF2B5EF4-FFF2-40B4-BE49-F238E27FC236}">
                <a16:creationId xmlns:a16="http://schemas.microsoft.com/office/drawing/2014/main" id="{E69F34A5-EA9B-4A0A-A8FB-63CF2456D5B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687200" y="1404000"/>
            <a:ext cx="4023000" cy="3088800"/>
          </a:xfrm>
        </p:spPr>
        <p:txBody>
          <a:bodyPr/>
          <a:lstStyle>
            <a:lvl1pPr>
              <a:spcBef>
                <a:spcPts val="1388"/>
              </a:spcBef>
              <a:defRPr sz="1400" b="1"/>
            </a:lvl1pPr>
            <a:lvl2pPr marL="472500" indent="0">
              <a:buNone/>
              <a:tabLst>
                <a:tab pos="3955500" algn="r"/>
              </a:tabLst>
              <a:defRPr/>
            </a:lvl2pPr>
            <a:lvl3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3pPr>
            <a:lvl4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4pPr>
            <a:lvl5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5pPr>
          </a:lstStyle>
          <a:p>
            <a:pPr lvl="0"/>
            <a:r>
              <a:rPr lang="en-US" noProof="0" dirty="0"/>
              <a:t>Chapter Title</a:t>
            </a:r>
          </a:p>
          <a:p>
            <a:pPr lvl="1"/>
            <a:r>
              <a:rPr lang="en-US" noProof="0" dirty="0"/>
              <a:t>Subchapter Level 1	1</a:t>
            </a:r>
          </a:p>
          <a:p>
            <a:pPr lvl="2"/>
            <a:r>
              <a:rPr lang="en-US" noProof="0" dirty="0"/>
              <a:t>Subchapter Level 2	1</a:t>
            </a:r>
          </a:p>
          <a:p>
            <a:pPr lvl="3"/>
            <a:r>
              <a:rPr lang="en-US" noProof="0" dirty="0"/>
              <a:t>Subchapter Level 2	1</a:t>
            </a:r>
          </a:p>
          <a:p>
            <a:pPr lvl="4"/>
            <a:r>
              <a:rPr lang="en-US" noProof="0" dirty="0"/>
              <a:t>Subchapter Level 2	1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24C33D56-EDA7-4D6B-80CE-52842ECCEC5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Title</a:t>
            </a:r>
          </a:p>
        </p:txBody>
      </p:sp>
    </p:spTree>
    <p:extLst>
      <p:ext uri="{BB962C8B-B14F-4D97-AF65-F5344CB8AC3E}">
        <p14:creationId xmlns:p14="http://schemas.microsoft.com/office/powerpoint/2010/main" val="9908342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Openin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80" y="339502"/>
            <a:ext cx="9144000" cy="4803998"/>
          </a:xfrm>
          <a:solidFill>
            <a:schemeClr val="bg1">
              <a:lumMod val="50000"/>
              <a:alpha val="50000"/>
            </a:schemeClr>
          </a:solidFill>
        </p:spPr>
        <p:txBody>
          <a:bodyPr anchor="t" anchorCtr="0"/>
          <a:lstStyle>
            <a:lvl1pPr algn="ctr">
              <a:lnSpc>
                <a:spcPct val="150000"/>
              </a:lnSpc>
              <a:spcBef>
                <a:spcPts val="0"/>
              </a:spcBef>
              <a:defRPr sz="3000">
                <a:solidFill>
                  <a:schemeClr val="bg1"/>
                </a:solidFill>
              </a:defRPr>
            </a:lvl1pPr>
          </a:lstStyle>
          <a:p>
            <a:r>
              <a:rPr lang="de-AT" dirty="0"/>
              <a:t>Insert </a:t>
            </a:r>
            <a:r>
              <a:rPr lang="en-US" noProof="0" dirty="0"/>
              <a:t>Background</a:t>
            </a:r>
            <a:r>
              <a:rPr lang="de-AT" dirty="0"/>
              <a:t> Image  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9" name="Titel 1">
            <a:extLst>
              <a:ext uri="{FF2B5EF4-FFF2-40B4-BE49-F238E27FC236}">
                <a16:creationId xmlns:a16="http://schemas.microsoft.com/office/drawing/2014/main" id="{0B952560-8B22-4EC2-A520-BB0D9A9A213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046081"/>
            <a:ext cx="8263350" cy="1790700"/>
          </a:xfrm>
          <a:prstGeom prst="rect">
            <a:avLst/>
          </a:prstGeom>
        </p:spPr>
        <p:txBody>
          <a:bodyPr anchor="b"/>
          <a:lstStyle>
            <a:lvl1pPr algn="ctr">
              <a:lnSpc>
                <a:spcPts val="3563"/>
              </a:lnSpc>
              <a:defRPr sz="3375" cap="all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Chapter</a:t>
            </a:r>
            <a:r>
              <a:rPr lang="de-AT" dirty="0"/>
              <a:t> Title</a:t>
            </a:r>
          </a:p>
        </p:txBody>
      </p:sp>
      <p:sp>
        <p:nvSpPr>
          <p:cNvPr id="10" name="Untertitel 2">
            <a:extLst>
              <a:ext uri="{FF2B5EF4-FFF2-40B4-BE49-F238E27FC236}">
                <a16:creationId xmlns:a16="http://schemas.microsoft.com/office/drawing/2014/main" id="{3ADE6088-5D10-4D28-890C-D6F29F2A1C2A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42800" y="2882284"/>
            <a:ext cx="8263350" cy="1241822"/>
          </a:xfrm>
        </p:spPr>
        <p:txBody>
          <a:bodyPr>
            <a:noAutofit/>
          </a:bodyPr>
          <a:lstStyle>
            <a:lvl1pPr marL="0" indent="0" algn="ctr">
              <a:buNone/>
              <a:defRPr sz="1125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noProof="0" dirty="0"/>
              <a:t>Chapter</a:t>
            </a:r>
            <a:r>
              <a:rPr lang="de-AT" dirty="0"/>
              <a:t> </a:t>
            </a:r>
            <a:r>
              <a:rPr lang="en-US" noProof="0" dirty="0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36551242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1404598"/>
            <a:ext cx="4023000" cy="21255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745550"/>
            <a:ext cx="8263350" cy="2747250"/>
          </a:xfrm>
        </p:spPr>
        <p:txBody>
          <a:bodyPr/>
          <a:lstStyle>
            <a:lvl1pPr>
              <a:lnSpc>
                <a:spcPts val="1950"/>
              </a:lnSpc>
              <a:defRPr sz="1600"/>
            </a:lvl1pPr>
            <a:lvl2pPr marL="340200" indent="-340200">
              <a:lnSpc>
                <a:spcPts val="1950"/>
              </a:lnSpc>
              <a:defRPr sz="1600"/>
            </a:lvl2pPr>
            <a:lvl3pPr marL="680400" indent="-340200">
              <a:lnSpc>
                <a:spcPts val="1950"/>
              </a:lnSpc>
              <a:defRPr sz="1600"/>
            </a:lvl3pPr>
            <a:lvl4pPr marL="1020600" indent="-340200">
              <a:lnSpc>
                <a:spcPts val="1950"/>
              </a:lnSpc>
              <a:defRPr sz="1600"/>
            </a:lvl4pPr>
            <a:lvl5pPr marL="1360800" indent="-340200">
              <a:lnSpc>
                <a:spcPts val="1950"/>
              </a:lnSpc>
              <a:defRPr sz="1600"/>
            </a:lvl5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4946405-6429-4EE3-9329-FF6E5526F37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EE0778A-932A-4793-BF0E-632C848BAD2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4023122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75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7570573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1404598"/>
            <a:ext cx="4023000" cy="21255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745550"/>
            <a:ext cx="4023000" cy="2747250"/>
          </a:xfrm>
        </p:spPr>
        <p:txBody>
          <a:bodyPr/>
          <a:lstStyle>
            <a:lvl1pPr>
              <a:defRPr/>
            </a:lvl1pPr>
            <a:lvl2pPr>
              <a:defRPr/>
            </a:lvl2pPr>
            <a:lvl5pPr>
              <a:defRPr/>
            </a:lvl5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0" name="Textplatzhalter 8">
            <a:extLst>
              <a:ext uri="{FF2B5EF4-FFF2-40B4-BE49-F238E27FC236}">
                <a16:creationId xmlns:a16="http://schemas.microsoft.com/office/drawing/2014/main" id="{B620B50C-303A-44DC-8838-2B1CB946657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687200" y="1745496"/>
            <a:ext cx="4023000" cy="2747250"/>
          </a:xfrm>
        </p:spPr>
        <p:txBody>
          <a:bodyPr/>
          <a:lstStyle>
            <a:lvl1pPr>
              <a:defRPr/>
            </a:lvl1pPr>
            <a:lvl3pPr>
              <a:defRPr/>
            </a:lvl3pPr>
            <a:lvl5pPr>
              <a:defRPr/>
            </a:lvl5pPr>
          </a:lstStyle>
          <a:p>
            <a:pPr marL="0" marR="0" lvl="0" indent="0" algn="l" defTabSz="685800" rtl="0" eaLnBrk="1" fontAlgn="auto" latinLnBrk="0" hangingPunct="1">
              <a:lnSpc>
                <a:spcPts val="1388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4946405-6429-4EE3-9329-FF6E5526F37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EE0778A-932A-4793-BF0E-632C848BAD2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4023122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75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3080099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8.xml"/><Relationship Id="rId7" Type="http://schemas.openxmlformats.org/officeDocument/2006/relationships/slideLayout" Target="../slideLayouts/slideLayout12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slideLayout" Target="../slideLayouts/slideLayout11.xml"/><Relationship Id="rId11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15.xml"/><Relationship Id="rId4" Type="http://schemas.openxmlformats.org/officeDocument/2006/relationships/slideLayout" Target="../slideLayouts/slideLayout9.xml"/><Relationship Id="rId9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E5FA7415-5972-43C8-8CE9-FFE3FD310C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noProof="0" dirty="0"/>
              <a:t>Add Title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4555103-0B7D-47E0-BAB5-A777A34733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42800" y="1745437"/>
            <a:ext cx="8263350" cy="274725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First</a:t>
            </a:r>
            <a:r>
              <a:rPr lang="de-DE" dirty="0"/>
              <a:t> Level</a:t>
            </a:r>
          </a:p>
          <a:p>
            <a:pPr lvl="2"/>
            <a:r>
              <a:rPr lang="en-US" noProof="0" dirty="0"/>
              <a:t>Second</a:t>
            </a:r>
            <a:r>
              <a:rPr lang="de-DE" dirty="0"/>
              <a:t> Level</a:t>
            </a:r>
          </a:p>
          <a:p>
            <a:pPr lvl="3"/>
            <a:r>
              <a:rPr lang="en-US" noProof="0" dirty="0"/>
              <a:t>Third</a:t>
            </a:r>
            <a:r>
              <a:rPr lang="de-DE" dirty="0"/>
              <a:t> Level</a:t>
            </a:r>
          </a:p>
          <a:p>
            <a:pPr lvl="4"/>
            <a:r>
              <a:rPr lang="en-US" noProof="0" dirty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21374426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</p:sldLayoutIdLst>
  <p:hf hdr="0" ftr="0"/>
  <p:txStyles>
    <p:titleStyle>
      <a:lvl1pPr algn="l" defTabSz="685800" rtl="0" eaLnBrk="1" latinLnBrk="0" hangingPunct="1">
        <a:lnSpc>
          <a:spcPts val="3000"/>
        </a:lnSpc>
        <a:spcBef>
          <a:spcPct val="0"/>
        </a:spcBef>
        <a:buNone/>
        <a:defRPr sz="3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243000" indent="-24300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486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729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972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orient="horz" pos="3117" userDrawn="1">
          <p15:clr>
            <a:srgbClr val="F26B43"/>
          </p15:clr>
        </p15:guide>
        <p15:guide id="3" pos="90" userDrawn="1">
          <p15:clr>
            <a:srgbClr val="F26B43"/>
          </p15:clr>
        </p15:guide>
        <p15:guide id="4" pos="294" userDrawn="1">
          <p15:clr>
            <a:srgbClr val="F26B43"/>
          </p15:clr>
        </p15:guide>
        <p15:guide id="5" pos="1009" userDrawn="1">
          <p15:clr>
            <a:srgbClr val="F26B43"/>
          </p15:clr>
        </p15:guide>
        <p15:guide id="6" pos="1196" userDrawn="1">
          <p15:clr>
            <a:srgbClr val="F26B43"/>
          </p15:clr>
        </p15:guide>
        <p15:guide id="7" pos="5670" userDrawn="1">
          <p15:clr>
            <a:srgbClr val="F26B43"/>
          </p15:clr>
        </p15:guide>
        <p15:guide id="8" pos="5466" userDrawn="1">
          <p15:clr>
            <a:srgbClr val="F26B43"/>
          </p15:clr>
        </p15:guide>
        <p15:guide id="9" pos="2081" userDrawn="1">
          <p15:clr>
            <a:srgbClr val="F26B43"/>
          </p15:clr>
        </p15:guide>
        <p15:guide id="10" pos="1893" userDrawn="1">
          <p15:clr>
            <a:srgbClr val="F26B43"/>
          </p15:clr>
        </p15:guide>
        <p15:guide id="12" pos="2973" userDrawn="1">
          <p15:clr>
            <a:srgbClr val="F26B43"/>
          </p15:clr>
        </p15:guide>
        <p15:guide id="13" pos="2787" userDrawn="1">
          <p15:clr>
            <a:srgbClr val="F26B43"/>
          </p15:clr>
        </p15:guide>
        <p15:guide id="14" pos="4751" userDrawn="1">
          <p15:clr>
            <a:srgbClr val="F26B43"/>
          </p15:clr>
        </p15:guide>
        <p15:guide id="15" pos="4564" userDrawn="1">
          <p15:clr>
            <a:srgbClr val="F26B43"/>
          </p15:clr>
        </p15:guide>
        <p15:guide id="16" pos="3867" userDrawn="1">
          <p15:clr>
            <a:srgbClr val="F26B43"/>
          </p15:clr>
        </p15:guide>
        <p15:guide id="17" pos="3680" userDrawn="1">
          <p15:clr>
            <a:srgbClr val="F26B43"/>
          </p15:clr>
        </p15:guide>
        <p15:guide id="19" orient="horz" pos="123" userDrawn="1">
          <p15:clr>
            <a:srgbClr val="F26B43"/>
          </p15:clr>
        </p15:guide>
        <p15:guide id="21" orient="horz" pos="200" userDrawn="1">
          <p15:clr>
            <a:srgbClr val="F26B43"/>
          </p15:clr>
        </p15:guide>
        <p15:guide id="23" orient="horz" pos="387" userDrawn="1">
          <p15:clr>
            <a:srgbClr val="F26B43"/>
          </p15:clr>
        </p15:guide>
        <p15:guide id="24" orient="horz" pos="2819" userDrawn="1">
          <p15:clr>
            <a:srgbClr val="F26B43"/>
          </p15:clr>
        </p15:guide>
        <p15:guide id="25" orient="horz" pos="2938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E5FA7415-5972-43C8-8CE9-FFE3FD310C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800" y="579552"/>
            <a:ext cx="8263350" cy="804066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noProof="0" dirty="0"/>
              <a:t>Add Title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4555103-0B7D-47E0-BAB5-A777A34733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42800" y="1745437"/>
            <a:ext cx="8263350" cy="274725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First</a:t>
            </a:r>
            <a:r>
              <a:rPr lang="de-DE" dirty="0"/>
              <a:t> Level</a:t>
            </a:r>
          </a:p>
          <a:p>
            <a:pPr lvl="2"/>
            <a:r>
              <a:rPr lang="en-US" noProof="0" dirty="0"/>
              <a:t>Second</a:t>
            </a:r>
            <a:r>
              <a:rPr lang="de-DE" dirty="0"/>
              <a:t> Level</a:t>
            </a:r>
          </a:p>
          <a:p>
            <a:pPr lvl="3"/>
            <a:r>
              <a:rPr lang="en-US" noProof="0" dirty="0"/>
              <a:t>Third</a:t>
            </a:r>
            <a:r>
              <a:rPr lang="de-DE" dirty="0"/>
              <a:t> Level</a:t>
            </a:r>
          </a:p>
          <a:p>
            <a:pPr lvl="4"/>
            <a:r>
              <a:rPr lang="en-US" noProof="0" dirty="0"/>
              <a:t>Fourth Level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2A45E14-11AD-4136-88E8-CBEC7C0819E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745300" y="52418"/>
            <a:ext cx="289479" cy="170071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lvl1pPr algn="r">
              <a:lnSpc>
                <a:spcPts val="1238"/>
              </a:lnSpc>
              <a:defRPr sz="800">
                <a:solidFill>
                  <a:schemeClr val="tx2"/>
                </a:solidFill>
              </a:defRPr>
            </a:lvl1pPr>
          </a:lstStyle>
          <a:p>
            <a:r>
              <a:rPr lang="de-AT"/>
              <a:t> </a:t>
            </a:r>
            <a:fld id="{88A1DFE4-5FC5-43BD-BB7E-75EAD82B965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99030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9" r:id="rId3"/>
    <p:sldLayoutId id="2147483663" r:id="rId4"/>
  </p:sldLayoutIdLst>
  <p:hf hdr="0" ftr="0"/>
  <p:txStyles>
    <p:titleStyle>
      <a:lvl1pPr algn="l" defTabSz="685800" rtl="0" eaLnBrk="1" latinLnBrk="0" hangingPunct="1">
        <a:lnSpc>
          <a:spcPts val="3000"/>
        </a:lnSpc>
        <a:spcBef>
          <a:spcPct val="0"/>
        </a:spcBef>
        <a:buNone/>
        <a:defRPr sz="3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243000" indent="-24300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486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729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972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orient="horz" pos="3117" userDrawn="1">
          <p15:clr>
            <a:srgbClr val="F26B43"/>
          </p15:clr>
        </p15:guide>
        <p15:guide id="3" pos="90" userDrawn="1">
          <p15:clr>
            <a:srgbClr val="F26B43"/>
          </p15:clr>
        </p15:guide>
        <p15:guide id="4" pos="294" userDrawn="1">
          <p15:clr>
            <a:srgbClr val="F26B43"/>
          </p15:clr>
        </p15:guide>
        <p15:guide id="5" pos="1009" userDrawn="1">
          <p15:clr>
            <a:srgbClr val="F26B43"/>
          </p15:clr>
        </p15:guide>
        <p15:guide id="6" pos="1196" userDrawn="1">
          <p15:clr>
            <a:srgbClr val="F26B43"/>
          </p15:clr>
        </p15:guide>
        <p15:guide id="7" pos="5670" userDrawn="1">
          <p15:clr>
            <a:srgbClr val="F26B43"/>
          </p15:clr>
        </p15:guide>
        <p15:guide id="8" pos="5466" userDrawn="1">
          <p15:clr>
            <a:srgbClr val="F26B43"/>
          </p15:clr>
        </p15:guide>
        <p15:guide id="9" pos="2081" userDrawn="1">
          <p15:clr>
            <a:srgbClr val="F26B43"/>
          </p15:clr>
        </p15:guide>
        <p15:guide id="10" pos="1893" userDrawn="1">
          <p15:clr>
            <a:srgbClr val="F26B43"/>
          </p15:clr>
        </p15:guide>
        <p15:guide id="12" pos="2973" userDrawn="1">
          <p15:clr>
            <a:srgbClr val="F26B43"/>
          </p15:clr>
        </p15:guide>
        <p15:guide id="13" pos="2787" userDrawn="1">
          <p15:clr>
            <a:srgbClr val="F26B43"/>
          </p15:clr>
        </p15:guide>
        <p15:guide id="14" pos="4751" userDrawn="1">
          <p15:clr>
            <a:srgbClr val="F26B43"/>
          </p15:clr>
        </p15:guide>
        <p15:guide id="15" pos="4564" userDrawn="1">
          <p15:clr>
            <a:srgbClr val="F26B43"/>
          </p15:clr>
        </p15:guide>
        <p15:guide id="16" pos="3867" userDrawn="1">
          <p15:clr>
            <a:srgbClr val="F26B43"/>
          </p15:clr>
        </p15:guide>
        <p15:guide id="17" pos="3680" userDrawn="1">
          <p15:clr>
            <a:srgbClr val="F26B43"/>
          </p15:clr>
        </p15:guide>
        <p15:guide id="19" orient="horz" pos="123" userDrawn="1">
          <p15:clr>
            <a:srgbClr val="F26B43"/>
          </p15:clr>
        </p15:guide>
        <p15:guide id="21" orient="horz" pos="200" userDrawn="1">
          <p15:clr>
            <a:srgbClr val="F26B43"/>
          </p15:clr>
        </p15:guide>
        <p15:guide id="23" orient="horz" pos="387" userDrawn="1">
          <p15:clr>
            <a:srgbClr val="F26B43"/>
          </p15:clr>
        </p15:guide>
        <p15:guide id="24" orient="horz" pos="2819" userDrawn="1">
          <p15:clr>
            <a:srgbClr val="F26B43"/>
          </p15:clr>
        </p15:guide>
        <p15:guide id="25" orient="horz" pos="2938" userDrawn="1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E5FA7415-5972-43C8-8CE9-FFE3FD310C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noProof="0" dirty="0"/>
              <a:t>Add Title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4555103-0B7D-47E0-BAB5-A777A34733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42800" y="1745437"/>
            <a:ext cx="8263350" cy="274725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9180CF0C-837C-4BFD-ADEC-CF0F22B3929F}"/>
              </a:ext>
            </a:extLst>
          </p:cNvPr>
          <p:cNvSpPr/>
          <p:nvPr userDrawn="1"/>
        </p:nvSpPr>
        <p:spPr>
          <a:xfrm>
            <a:off x="0" y="0"/>
            <a:ext cx="9144000" cy="360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506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2A45E14-11AD-4136-88E8-CBEC7C0819E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745300" y="94965"/>
            <a:ext cx="289479" cy="170071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lvl1pPr algn="r">
              <a:lnSpc>
                <a:spcPts val="1238"/>
              </a:lnSpc>
              <a:defRPr sz="800"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7" name="Grafik 16">
            <a:extLst>
              <a:ext uri="{FF2B5EF4-FFF2-40B4-BE49-F238E27FC236}">
                <a16:creationId xmlns:a16="http://schemas.microsoft.com/office/drawing/2014/main" id="{15072D71-1E30-4F23-8B4C-14B3F8F78932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9221" y="90000"/>
            <a:ext cx="447815" cy="1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42606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60" r:id="rId2"/>
    <p:sldLayoutId id="2147483668" r:id="rId3"/>
    <p:sldLayoutId id="2147483653" r:id="rId4"/>
    <p:sldLayoutId id="2147483655" r:id="rId5"/>
    <p:sldLayoutId id="2147483656" r:id="rId6"/>
    <p:sldLayoutId id="2147483657" r:id="rId7"/>
    <p:sldLayoutId id="2147483658" r:id="rId8"/>
    <p:sldLayoutId id="2147483661" r:id="rId9"/>
    <p:sldLayoutId id="2147483662" r:id="rId10"/>
    <p:sldLayoutId id="2147483667" r:id="rId11"/>
  </p:sldLayoutIdLst>
  <p:hf hdr="0" ftr="0"/>
  <p:txStyles>
    <p:titleStyle>
      <a:lvl1pPr algn="l" defTabSz="685800" rtl="0" eaLnBrk="1" latinLnBrk="0" hangingPunct="1">
        <a:lnSpc>
          <a:spcPts val="3000"/>
        </a:lnSpc>
        <a:spcBef>
          <a:spcPct val="0"/>
        </a:spcBef>
        <a:buNone/>
        <a:defRPr sz="3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243000" indent="-24300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486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729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972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orient="horz" pos="3117" userDrawn="1">
          <p15:clr>
            <a:srgbClr val="F26B43"/>
          </p15:clr>
        </p15:guide>
        <p15:guide id="3" pos="90" userDrawn="1">
          <p15:clr>
            <a:srgbClr val="F26B43"/>
          </p15:clr>
        </p15:guide>
        <p15:guide id="4" pos="294" userDrawn="1">
          <p15:clr>
            <a:srgbClr val="F26B43"/>
          </p15:clr>
        </p15:guide>
        <p15:guide id="5" pos="1009" userDrawn="1">
          <p15:clr>
            <a:srgbClr val="F26B43"/>
          </p15:clr>
        </p15:guide>
        <p15:guide id="6" pos="1196" userDrawn="1">
          <p15:clr>
            <a:srgbClr val="F26B43"/>
          </p15:clr>
        </p15:guide>
        <p15:guide id="7" pos="5670" userDrawn="1">
          <p15:clr>
            <a:srgbClr val="F26B43"/>
          </p15:clr>
        </p15:guide>
        <p15:guide id="8" pos="5466" userDrawn="1">
          <p15:clr>
            <a:srgbClr val="F26B43"/>
          </p15:clr>
        </p15:guide>
        <p15:guide id="9" pos="2081" userDrawn="1">
          <p15:clr>
            <a:srgbClr val="F26B43"/>
          </p15:clr>
        </p15:guide>
        <p15:guide id="10" pos="1893" userDrawn="1">
          <p15:clr>
            <a:srgbClr val="F26B43"/>
          </p15:clr>
        </p15:guide>
        <p15:guide id="12" pos="2973" userDrawn="1">
          <p15:clr>
            <a:srgbClr val="F26B43"/>
          </p15:clr>
        </p15:guide>
        <p15:guide id="13" pos="2787" userDrawn="1">
          <p15:clr>
            <a:srgbClr val="F26B43"/>
          </p15:clr>
        </p15:guide>
        <p15:guide id="14" pos="4751" userDrawn="1">
          <p15:clr>
            <a:srgbClr val="F26B43"/>
          </p15:clr>
        </p15:guide>
        <p15:guide id="15" pos="4564" userDrawn="1">
          <p15:clr>
            <a:srgbClr val="F26B43"/>
          </p15:clr>
        </p15:guide>
        <p15:guide id="16" pos="3867" userDrawn="1">
          <p15:clr>
            <a:srgbClr val="F26B43"/>
          </p15:clr>
        </p15:guide>
        <p15:guide id="17" pos="3680" userDrawn="1">
          <p15:clr>
            <a:srgbClr val="F26B43"/>
          </p15:clr>
        </p15:guide>
        <p15:guide id="19" orient="horz" pos="123" userDrawn="1">
          <p15:clr>
            <a:srgbClr val="F26B43"/>
          </p15:clr>
        </p15:guide>
        <p15:guide id="21" orient="horz" pos="200" userDrawn="1">
          <p15:clr>
            <a:srgbClr val="F26B43"/>
          </p15:clr>
        </p15:guide>
        <p15:guide id="23" orient="horz" pos="387" userDrawn="1">
          <p15:clr>
            <a:srgbClr val="F26B43"/>
          </p15:clr>
        </p15:guide>
        <p15:guide id="24" orient="horz" pos="2819" userDrawn="1">
          <p15:clr>
            <a:srgbClr val="F26B43"/>
          </p15:clr>
        </p15:guide>
        <p15:guide id="25" orient="horz" pos="293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6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4" Type="http://schemas.openxmlformats.org/officeDocument/2006/relationships/image" Target="../media/image30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Layout" Target="../slideLayouts/slideLayout16.xml"/><Relationship Id="rId1" Type="http://schemas.openxmlformats.org/officeDocument/2006/relationships/tags" Target="../tags/tag1.xml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6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6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slideLayout" Target="../slideLayouts/slideLayout16.xml"/><Relationship Id="rId1" Type="http://schemas.openxmlformats.org/officeDocument/2006/relationships/tags" Target="../tags/tag2.xml"/><Relationship Id="rId4" Type="http://schemas.openxmlformats.org/officeDocument/2006/relationships/image" Target="../media/image21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1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08E0064-E0B5-E7ED-3267-E3F483ACA1EE}"/>
              </a:ext>
            </a:extLst>
          </p:cNvPr>
          <p:cNvSpPr txBox="1">
            <a:spLocks/>
          </p:cNvSpPr>
          <p:nvPr/>
        </p:nvSpPr>
        <p:spPr>
          <a:xfrm>
            <a:off x="35496" y="4876006"/>
            <a:ext cx="6787386" cy="365125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marL="0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863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727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591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454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318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181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045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2908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800" dirty="0"/>
              <a:t>L. Ferreira, FCC Week 2025 | Electropolishing of large copper substrates for FCC</a:t>
            </a:r>
            <a:endParaRPr lang="en-GB" sz="800" dirty="0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9358222D-77E8-20AB-F5AA-CBBE342AB84C}"/>
              </a:ext>
            </a:extLst>
          </p:cNvPr>
          <p:cNvSpPr txBox="1">
            <a:spLocks/>
          </p:cNvSpPr>
          <p:nvPr/>
        </p:nvSpPr>
        <p:spPr>
          <a:xfrm>
            <a:off x="0" y="987574"/>
            <a:ext cx="9144000" cy="1440160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000" b="1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Electropolishing of large copper substrates for FCC</a:t>
            </a:r>
          </a:p>
        </p:txBody>
      </p:sp>
      <p:sp>
        <p:nvSpPr>
          <p:cNvPr id="7" name="Subtitle 2">
            <a:extLst>
              <a:ext uri="{FF2B5EF4-FFF2-40B4-BE49-F238E27FC236}">
                <a16:creationId xmlns:a16="http://schemas.microsoft.com/office/drawing/2014/main" id="{818F18FD-7C47-7F24-2B27-47F0B882E15F}"/>
              </a:ext>
            </a:extLst>
          </p:cNvPr>
          <p:cNvSpPr txBox="1">
            <a:spLocks/>
          </p:cNvSpPr>
          <p:nvPr/>
        </p:nvSpPr>
        <p:spPr>
          <a:xfrm>
            <a:off x="0" y="2571750"/>
            <a:ext cx="9144000" cy="165576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4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None/>
              <a:tabLst/>
              <a:defRPr sz="20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None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None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srgbClr val="2F2F2F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FCC-ee 400 MHz double cell</a:t>
            </a:r>
          </a:p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en-GB" sz="4000" b="1" i="0" u="none" strike="noStrike" kern="1200" cap="none" spc="0" normalizeH="0" baseline="0" noProof="0" dirty="0">
              <a:ln>
                <a:noFill/>
              </a:ln>
              <a:solidFill>
                <a:srgbClr val="2F2F2F">
                  <a:lumMod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0333264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9725419-CF02-C8A7-A840-FB2293AE549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10</a:t>
            </a:fld>
            <a:endParaRPr lang="en-US" noProof="0" dirty="0"/>
          </a:p>
        </p:txBody>
      </p:sp>
      <p:sp>
        <p:nvSpPr>
          <p:cNvPr id="3" name="Content Placeholder 1">
            <a:extLst>
              <a:ext uri="{FF2B5EF4-FFF2-40B4-BE49-F238E27FC236}">
                <a16:creationId xmlns:a16="http://schemas.microsoft.com/office/drawing/2014/main" id="{A1D5A470-3C84-5E4F-9E3E-6D61C18401AC}"/>
              </a:ext>
            </a:extLst>
          </p:cNvPr>
          <p:cNvSpPr txBox="1">
            <a:spLocks/>
          </p:cNvSpPr>
          <p:nvPr/>
        </p:nvSpPr>
        <p:spPr>
          <a:xfrm>
            <a:off x="444366" y="1310992"/>
            <a:ext cx="3667295" cy="3456384"/>
          </a:xfrm>
          <a:prstGeom prst="rect">
            <a:avLst/>
          </a:prstGeom>
        </p:spPr>
        <p:txBody>
          <a:bodyPr/>
          <a:lstStyle>
            <a:lvl1pPr marL="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43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86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29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72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Main issue: Passivate the copper</a:t>
            </a:r>
          </a:p>
          <a:p>
            <a:endParaRPr lang="en-US" dirty="0"/>
          </a:p>
        </p:txBody>
      </p:sp>
      <p:sp>
        <p:nvSpPr>
          <p:cNvPr id="4" name="Title 2">
            <a:extLst>
              <a:ext uri="{FF2B5EF4-FFF2-40B4-BE49-F238E27FC236}">
                <a16:creationId xmlns:a16="http://schemas.microsoft.com/office/drawing/2014/main" id="{0B74C10E-9716-0318-D3ED-2CBD33A2F0EA}"/>
              </a:ext>
            </a:extLst>
          </p:cNvPr>
          <p:cNvSpPr txBox="1">
            <a:spLocks/>
          </p:cNvSpPr>
          <p:nvPr/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lnSpc>
                <a:spcPts val="3000"/>
              </a:lnSpc>
              <a:spcBef>
                <a:spcPct val="0"/>
              </a:spcBef>
              <a:buNone/>
              <a:defRPr sz="3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Main issues and achievements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CB4BDBF-A12C-D415-2599-714AF57288A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1885107" y="282515"/>
            <a:ext cx="2242697" cy="4981823"/>
          </a:xfrm>
          <a:prstGeom prst="rect">
            <a:avLst/>
          </a:prstGeom>
          <a:ln w="6350">
            <a:solidFill>
              <a:schemeClr val="bg2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D94FE8A4-AEF3-05A6-0B41-76998D12DD92}"/>
              </a:ext>
            </a:extLst>
          </p:cNvPr>
          <p:cNvSpPr txBox="1"/>
          <p:nvPr/>
        </p:nvSpPr>
        <p:spPr>
          <a:xfrm>
            <a:off x="5658091" y="2499742"/>
            <a:ext cx="3458649" cy="24820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/>
            <a:r>
              <a:rPr lang="en-GB" sz="1013" dirty="0"/>
              <a:t>Neutralisation before disassembly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E364FDA-BF57-AB6D-029E-C0AF0646D098}"/>
              </a:ext>
            </a:extLst>
          </p:cNvPr>
          <p:cNvSpPr txBox="1">
            <a:spLocks/>
          </p:cNvSpPr>
          <p:nvPr/>
        </p:nvSpPr>
        <p:spPr>
          <a:xfrm>
            <a:off x="899592" y="82473"/>
            <a:ext cx="6787386" cy="365125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marL="0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863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727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591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454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318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181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045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2908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800" dirty="0">
                <a:solidFill>
                  <a:schemeClr val="bg1"/>
                </a:solidFill>
              </a:rPr>
              <a:t>L. Ferreira, FCC Week 2025 | Electropolishing of large copper substrates for FCC		21</a:t>
            </a:r>
            <a:r>
              <a:rPr lang="en-US" sz="800" baseline="30000" dirty="0">
                <a:solidFill>
                  <a:schemeClr val="bg1"/>
                </a:solidFill>
              </a:rPr>
              <a:t>st</a:t>
            </a:r>
            <a:r>
              <a:rPr lang="en-US" sz="800" dirty="0">
                <a:solidFill>
                  <a:schemeClr val="bg1"/>
                </a:solidFill>
              </a:rPr>
              <a:t> of May 2025</a:t>
            </a:r>
            <a:endParaRPr lang="en-GB" sz="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774234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7EE8B6A-E7AF-3A8F-DD52-40292EF5D0C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11</a:t>
            </a:fld>
            <a:endParaRPr lang="en-US" noProof="0" dirty="0"/>
          </a:p>
        </p:txBody>
      </p:sp>
      <p:sp>
        <p:nvSpPr>
          <p:cNvPr id="3" name="Content Placeholder 1">
            <a:extLst>
              <a:ext uri="{FF2B5EF4-FFF2-40B4-BE49-F238E27FC236}">
                <a16:creationId xmlns:a16="http://schemas.microsoft.com/office/drawing/2014/main" id="{BC5960AA-8108-6F32-7EB8-6213B853D015}"/>
              </a:ext>
            </a:extLst>
          </p:cNvPr>
          <p:cNvSpPr txBox="1">
            <a:spLocks/>
          </p:cNvSpPr>
          <p:nvPr/>
        </p:nvSpPr>
        <p:spPr>
          <a:xfrm>
            <a:off x="319962" y="1177522"/>
            <a:ext cx="3667295" cy="103852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43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86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29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72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b="1" dirty="0"/>
              <a:t>Main challenges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r>
              <a:rPr lang="en-US" sz="1400" dirty="0">
                <a:solidFill>
                  <a:srgbClr val="0033A0"/>
                </a:solidFill>
              </a:rPr>
              <a:t>Power input (+ surface &amp; + distance)</a:t>
            </a:r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sp>
        <p:nvSpPr>
          <p:cNvPr id="4" name="Title 2">
            <a:extLst>
              <a:ext uri="{FF2B5EF4-FFF2-40B4-BE49-F238E27FC236}">
                <a16:creationId xmlns:a16="http://schemas.microsoft.com/office/drawing/2014/main" id="{8FF93A8E-E819-FED1-F52D-5A0DBC1AC8FF}"/>
              </a:ext>
            </a:extLst>
          </p:cNvPr>
          <p:cNvSpPr txBox="1">
            <a:spLocks/>
          </p:cNvSpPr>
          <p:nvPr/>
        </p:nvSpPr>
        <p:spPr>
          <a:xfrm>
            <a:off x="35497" y="577800"/>
            <a:ext cx="9073008" cy="804066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lnSpc>
                <a:spcPts val="3000"/>
              </a:lnSpc>
              <a:spcBef>
                <a:spcPct val="0"/>
              </a:spcBef>
              <a:buNone/>
              <a:defRPr sz="3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Preparation for the 2-cells 400 MHz FCC-ee cavities</a:t>
            </a:r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0B1DBB71-AF29-56BF-01E1-AB73C90C51B4}"/>
              </a:ext>
            </a:extLst>
          </p:cNvPr>
          <p:cNvSpPr txBox="1">
            <a:spLocks/>
          </p:cNvSpPr>
          <p:nvPr/>
        </p:nvSpPr>
        <p:spPr>
          <a:xfrm>
            <a:off x="5292080" y="1181483"/>
            <a:ext cx="3667295" cy="2074959"/>
          </a:xfrm>
          <a:prstGeom prst="rect">
            <a:avLst/>
          </a:prstGeom>
        </p:spPr>
        <p:txBody>
          <a:bodyPr vert="horz" lIns="0" tIns="0" rIns="0" bIns="0" rtlCol="0">
            <a:normAutofit lnSpcReduction="10000"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600" dirty="0">
                <a:solidFill>
                  <a:srgbClr val="0F124A"/>
                </a:solidFill>
              </a:rPr>
              <a:t>Strategy</a:t>
            </a:r>
          </a:p>
          <a:p>
            <a:pPr lvl="1"/>
            <a:endParaRPr lang="en-GB" sz="1350" dirty="0"/>
          </a:p>
          <a:p>
            <a:pPr lvl="1"/>
            <a:r>
              <a:rPr lang="en-GB" sz="1400" dirty="0">
                <a:solidFill>
                  <a:srgbClr val="0033A0"/>
                </a:solidFill>
              </a:rPr>
              <a:t>Cathode optimisation</a:t>
            </a:r>
          </a:p>
          <a:p>
            <a:pPr lvl="1"/>
            <a:endParaRPr lang="en-GB" sz="1400" dirty="0">
              <a:solidFill>
                <a:srgbClr val="0033A0"/>
              </a:solidFill>
            </a:endParaRPr>
          </a:p>
          <a:p>
            <a:pPr lvl="1"/>
            <a:r>
              <a:rPr lang="en-GB" sz="1400" dirty="0">
                <a:solidFill>
                  <a:srgbClr val="0033A0"/>
                </a:solidFill>
              </a:rPr>
              <a:t>Increase bath flow</a:t>
            </a:r>
          </a:p>
          <a:p>
            <a:pPr lvl="1"/>
            <a:endParaRPr lang="en-GB" sz="1400" dirty="0">
              <a:solidFill>
                <a:srgbClr val="0033A0"/>
              </a:solidFill>
            </a:endParaRPr>
          </a:p>
          <a:p>
            <a:pPr lvl="1"/>
            <a:r>
              <a:rPr lang="en-GB" sz="1400" dirty="0">
                <a:solidFill>
                  <a:srgbClr val="0033A0"/>
                </a:solidFill>
              </a:rPr>
              <a:t>Exploit existing working window</a:t>
            </a:r>
          </a:p>
          <a:p>
            <a:pPr lvl="1"/>
            <a:endParaRPr lang="en-GB" sz="1350" dirty="0"/>
          </a:p>
          <a:p>
            <a:pPr lvl="1"/>
            <a:endParaRPr lang="en-GB" sz="1350" dirty="0"/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2FC1BA0F-8469-A97A-21D7-AFA3CE17E614}"/>
              </a:ext>
            </a:extLst>
          </p:cNvPr>
          <p:cNvGrpSpPr/>
          <p:nvPr/>
        </p:nvGrpSpPr>
        <p:grpSpPr>
          <a:xfrm>
            <a:off x="394773" y="2267609"/>
            <a:ext cx="4426188" cy="2272063"/>
            <a:chOff x="4858211" y="2358868"/>
            <a:chExt cx="6683319" cy="3490262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9AF4E2CC-968B-A4BE-5527-906B8E36161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858211" y="2358868"/>
              <a:ext cx="6683319" cy="3490262"/>
            </a:xfrm>
            <a:prstGeom prst="rect">
              <a:avLst/>
            </a:prstGeom>
            <a:ln>
              <a:solidFill>
                <a:schemeClr val="bg2">
                  <a:lumMod val="90000"/>
                </a:schemeClr>
              </a:solidFill>
            </a:ln>
          </p:spPr>
        </p:pic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165DF3A3-3ABD-3F94-A453-9F26F2E1E13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122015" y="3521242"/>
              <a:ext cx="6050165" cy="0"/>
            </a:xfrm>
            <a:prstGeom prst="line">
              <a:avLst/>
            </a:prstGeom>
            <a:ln w="15875">
              <a:solidFill>
                <a:schemeClr val="tx2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41CF40-A0D5-1E90-3A0E-49894E06B6B6}"/>
              </a:ext>
            </a:extLst>
          </p:cNvPr>
          <p:cNvSpPr txBox="1">
            <a:spLocks/>
          </p:cNvSpPr>
          <p:nvPr/>
        </p:nvSpPr>
        <p:spPr>
          <a:xfrm>
            <a:off x="899592" y="82473"/>
            <a:ext cx="6787386" cy="365125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marL="0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863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727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591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454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318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181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045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2908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800" dirty="0">
                <a:solidFill>
                  <a:schemeClr val="bg1"/>
                </a:solidFill>
              </a:rPr>
              <a:t>L. Ferreira, FCC Week 2025 | Electropolishing of large copper substrates for FCC		21</a:t>
            </a:r>
            <a:r>
              <a:rPr lang="en-US" sz="800" baseline="30000" dirty="0">
                <a:solidFill>
                  <a:schemeClr val="bg1"/>
                </a:solidFill>
              </a:rPr>
              <a:t>st</a:t>
            </a:r>
            <a:r>
              <a:rPr lang="en-US" sz="800" dirty="0">
                <a:solidFill>
                  <a:schemeClr val="bg1"/>
                </a:solidFill>
              </a:rPr>
              <a:t> of May 2025</a:t>
            </a:r>
            <a:endParaRPr lang="en-GB" sz="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383187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A49DA97-345E-4BBE-2D31-958356A84CF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12</a:t>
            </a:fld>
            <a:endParaRPr lang="en-US" noProof="0" dirty="0"/>
          </a:p>
        </p:txBody>
      </p:sp>
      <p:sp>
        <p:nvSpPr>
          <p:cNvPr id="3" name="Content Placeholder 1">
            <a:extLst>
              <a:ext uri="{FF2B5EF4-FFF2-40B4-BE49-F238E27FC236}">
                <a16:creationId xmlns:a16="http://schemas.microsoft.com/office/drawing/2014/main" id="{3742DF81-DCC7-6564-D902-132489C1B458}"/>
              </a:ext>
            </a:extLst>
          </p:cNvPr>
          <p:cNvSpPr txBox="1">
            <a:spLocks/>
          </p:cNvSpPr>
          <p:nvPr/>
        </p:nvSpPr>
        <p:spPr>
          <a:xfrm>
            <a:off x="321186" y="1563639"/>
            <a:ext cx="3667295" cy="103852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43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86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29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72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b="1" dirty="0"/>
              <a:t>Main challenges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sp>
        <p:nvSpPr>
          <p:cNvPr id="5" name="Content Placeholder 1">
            <a:extLst>
              <a:ext uri="{FF2B5EF4-FFF2-40B4-BE49-F238E27FC236}">
                <a16:creationId xmlns:a16="http://schemas.microsoft.com/office/drawing/2014/main" id="{39AC512C-C09A-5274-2CAD-3E561C0008CC}"/>
              </a:ext>
            </a:extLst>
          </p:cNvPr>
          <p:cNvSpPr txBox="1">
            <a:spLocks/>
          </p:cNvSpPr>
          <p:nvPr/>
        </p:nvSpPr>
        <p:spPr>
          <a:xfrm>
            <a:off x="5028938" y="1567419"/>
            <a:ext cx="3667295" cy="1728193"/>
          </a:xfrm>
          <a:prstGeom prst="rect">
            <a:avLst/>
          </a:prstGeom>
        </p:spPr>
        <p:txBody>
          <a:bodyPr vert="horz" lIns="0" tIns="0" rIns="0" bIns="0" rtlCol="0">
            <a:normAutofit fontScale="85000" lnSpcReduction="20000"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900" dirty="0">
                <a:solidFill>
                  <a:srgbClr val="0F124A"/>
                </a:solidFill>
              </a:rPr>
              <a:t>Strategy</a:t>
            </a:r>
          </a:p>
          <a:p>
            <a:pPr lvl="1"/>
            <a:endParaRPr lang="en-GB" sz="1350" dirty="0"/>
          </a:p>
          <a:p>
            <a:pPr lvl="1"/>
            <a:r>
              <a:rPr lang="en-GB" sz="1500" dirty="0">
                <a:solidFill>
                  <a:srgbClr val="0033A0"/>
                </a:solidFill>
              </a:rPr>
              <a:t>Reduce retentions</a:t>
            </a:r>
          </a:p>
          <a:p>
            <a:pPr lvl="1"/>
            <a:endParaRPr lang="en-GB" sz="1500" dirty="0">
              <a:solidFill>
                <a:srgbClr val="0033A0"/>
              </a:solidFill>
            </a:endParaRPr>
          </a:p>
          <a:p>
            <a:pPr lvl="1"/>
            <a:r>
              <a:rPr lang="en-GB" sz="1500" dirty="0">
                <a:solidFill>
                  <a:srgbClr val="0033A0"/>
                </a:solidFill>
              </a:rPr>
              <a:t>Reduce back flow</a:t>
            </a:r>
          </a:p>
          <a:p>
            <a:pPr lvl="1"/>
            <a:endParaRPr lang="en-GB" sz="1500" dirty="0">
              <a:solidFill>
                <a:srgbClr val="0033A0"/>
              </a:solidFill>
            </a:endParaRPr>
          </a:p>
          <a:p>
            <a:pPr lvl="1"/>
            <a:r>
              <a:rPr lang="en-GB" sz="1500" dirty="0">
                <a:solidFill>
                  <a:srgbClr val="0033A0"/>
                </a:solidFill>
              </a:rPr>
              <a:t>Keep neutralisation step</a:t>
            </a:r>
          </a:p>
          <a:p>
            <a:pPr marL="275034" lvl="1" indent="0">
              <a:buNone/>
            </a:pPr>
            <a:endParaRPr lang="en-GB" sz="1350" dirty="0"/>
          </a:p>
          <a:p>
            <a:pPr lvl="1"/>
            <a:endParaRPr lang="en-GB" sz="135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7EC9669-A014-45CF-1295-0C61CEC37625}"/>
              </a:ext>
            </a:extLst>
          </p:cNvPr>
          <p:cNvSpPr txBox="1"/>
          <p:nvPr/>
        </p:nvSpPr>
        <p:spPr>
          <a:xfrm>
            <a:off x="181407" y="1911196"/>
            <a:ext cx="4571141" cy="46365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557213" lvl="1" indent="-214313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0033A0"/>
                </a:solidFill>
              </a:rPr>
              <a:t>Passivation of copper</a:t>
            </a:r>
          </a:p>
          <a:p>
            <a:pPr lvl="1"/>
            <a:endParaRPr lang="en-US" sz="1013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F3197B43-DA2B-EE55-3B62-BBEFF8313B1A}"/>
              </a:ext>
            </a:extLst>
          </p:cNvPr>
          <p:cNvGrpSpPr/>
          <p:nvPr/>
        </p:nvGrpSpPr>
        <p:grpSpPr>
          <a:xfrm>
            <a:off x="1214806" y="2211710"/>
            <a:ext cx="2939143" cy="2268071"/>
            <a:chOff x="1725672" y="2537970"/>
            <a:chExt cx="3918857" cy="3024094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DD2E913D-78F0-3161-1BCD-596FE42EA3D0}"/>
                </a:ext>
              </a:extLst>
            </p:cNvPr>
            <p:cNvGrpSpPr/>
            <p:nvPr/>
          </p:nvGrpSpPr>
          <p:grpSpPr>
            <a:xfrm>
              <a:off x="1806498" y="2537970"/>
              <a:ext cx="3733700" cy="3024094"/>
              <a:chOff x="2769581" y="514097"/>
              <a:chExt cx="6652837" cy="5829805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pic>
            <p:nvPicPr>
              <p:cNvPr id="12" name="Picture 11">
                <a:extLst>
                  <a:ext uri="{FF2B5EF4-FFF2-40B4-BE49-F238E27FC236}">
                    <a16:creationId xmlns:a16="http://schemas.microsoft.com/office/drawing/2014/main" id="{78332704-F7C0-F45F-B139-7648FC60281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2769581" y="514097"/>
                <a:ext cx="6652837" cy="5829805"/>
              </a:xfrm>
              <a:prstGeom prst="rect">
                <a:avLst/>
              </a:prstGeom>
            </p:spPr>
          </p:pic>
          <p:sp>
            <p:nvSpPr>
              <p:cNvPr id="13" name="Arc 12">
                <a:extLst>
                  <a:ext uri="{FF2B5EF4-FFF2-40B4-BE49-F238E27FC236}">
                    <a16:creationId xmlns:a16="http://schemas.microsoft.com/office/drawing/2014/main" id="{7E191956-C435-07B6-2A2A-58F1C1319A56}"/>
                  </a:ext>
                </a:extLst>
              </p:cNvPr>
              <p:cNvSpPr/>
              <p:nvPr/>
            </p:nvSpPr>
            <p:spPr>
              <a:xfrm rot="16200000">
                <a:off x="3380563" y="3154833"/>
                <a:ext cx="2304257" cy="1063636"/>
              </a:xfrm>
              <a:prstGeom prst="arc">
                <a:avLst>
                  <a:gd name="adj1" fmla="val 16726927"/>
                  <a:gd name="adj2" fmla="val 0"/>
                </a:avLst>
              </a:prstGeom>
              <a:ln w="19050">
                <a:solidFill>
                  <a:srgbClr val="FC17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 sz="1013"/>
              </a:p>
            </p:txBody>
          </p:sp>
          <p:sp>
            <p:nvSpPr>
              <p:cNvPr id="14" name="Isosceles Triangle 13">
                <a:extLst>
                  <a:ext uri="{FF2B5EF4-FFF2-40B4-BE49-F238E27FC236}">
                    <a16:creationId xmlns:a16="http://schemas.microsoft.com/office/drawing/2014/main" id="{28E4206D-D999-0293-5D05-AA4E9068F5EA}"/>
                  </a:ext>
                </a:extLst>
              </p:cNvPr>
              <p:cNvSpPr/>
              <p:nvPr/>
            </p:nvSpPr>
            <p:spPr>
              <a:xfrm rot="10800000">
                <a:off x="3958988" y="2497041"/>
                <a:ext cx="331220" cy="423781"/>
              </a:xfrm>
              <a:prstGeom prst="triangle">
                <a:avLst/>
              </a:prstGeom>
              <a:solidFill>
                <a:srgbClr val="E6E60E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/>
              </a:p>
            </p:txBody>
          </p:sp>
          <p:sp>
            <p:nvSpPr>
              <p:cNvPr id="15" name="Isosceles Triangle 14">
                <a:extLst>
                  <a:ext uri="{FF2B5EF4-FFF2-40B4-BE49-F238E27FC236}">
                    <a16:creationId xmlns:a16="http://schemas.microsoft.com/office/drawing/2014/main" id="{A1189A8F-21C8-1539-F8A0-408B6038CA98}"/>
                  </a:ext>
                </a:extLst>
              </p:cNvPr>
              <p:cNvSpPr/>
              <p:nvPr/>
            </p:nvSpPr>
            <p:spPr>
              <a:xfrm rot="10800000">
                <a:off x="3917103" y="2590536"/>
                <a:ext cx="207495" cy="423781"/>
              </a:xfrm>
              <a:prstGeom prst="triangle">
                <a:avLst/>
              </a:prstGeom>
              <a:solidFill>
                <a:srgbClr val="E6E60E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/>
              </a:p>
            </p:txBody>
          </p:sp>
          <p:sp>
            <p:nvSpPr>
              <p:cNvPr id="16" name="Isosceles Triangle 15">
                <a:extLst>
                  <a:ext uri="{FF2B5EF4-FFF2-40B4-BE49-F238E27FC236}">
                    <a16:creationId xmlns:a16="http://schemas.microsoft.com/office/drawing/2014/main" id="{9BE01F34-0945-9F23-73F9-F20F8B1CBC70}"/>
                  </a:ext>
                </a:extLst>
              </p:cNvPr>
              <p:cNvSpPr/>
              <p:nvPr/>
            </p:nvSpPr>
            <p:spPr>
              <a:xfrm rot="10800000">
                <a:off x="3917102" y="2983380"/>
                <a:ext cx="159236" cy="423781"/>
              </a:xfrm>
              <a:prstGeom prst="triangle">
                <a:avLst/>
              </a:prstGeom>
              <a:solidFill>
                <a:srgbClr val="E6E60E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/>
              </a:p>
            </p:txBody>
          </p:sp>
          <p:cxnSp>
            <p:nvCxnSpPr>
              <p:cNvPr id="17" name="Straight Connector 16">
                <a:extLst>
                  <a:ext uri="{FF2B5EF4-FFF2-40B4-BE49-F238E27FC236}">
                    <a16:creationId xmlns:a16="http://schemas.microsoft.com/office/drawing/2014/main" id="{D95A59CD-4872-5162-374E-49ECF4B41A7F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3978820" y="2802427"/>
                <a:ext cx="17899" cy="646612"/>
              </a:xfrm>
              <a:prstGeom prst="line">
                <a:avLst/>
              </a:prstGeom>
              <a:ln w="28575">
                <a:solidFill>
                  <a:srgbClr val="E6E60E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Connector 17">
                <a:extLst>
                  <a:ext uri="{FF2B5EF4-FFF2-40B4-BE49-F238E27FC236}">
                    <a16:creationId xmlns:a16="http://schemas.microsoft.com/office/drawing/2014/main" id="{0112EE18-C584-AF7D-D25C-24B2D6BCD094}"/>
                  </a:ext>
                </a:extLst>
              </p:cNvPr>
              <p:cNvCxnSpPr>
                <a:cxnSpLocks/>
                <a:endCxn id="15" idx="2"/>
              </p:cNvCxnSpPr>
              <p:nvPr/>
            </p:nvCxnSpPr>
            <p:spPr>
              <a:xfrm flipH="1">
                <a:off x="4124598" y="2453431"/>
                <a:ext cx="311235" cy="137105"/>
              </a:xfrm>
              <a:prstGeom prst="line">
                <a:avLst/>
              </a:prstGeom>
              <a:ln w="57150">
                <a:solidFill>
                  <a:srgbClr val="E6E60E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18">
                <a:extLst>
                  <a:ext uri="{FF2B5EF4-FFF2-40B4-BE49-F238E27FC236}">
                    <a16:creationId xmlns:a16="http://schemas.microsoft.com/office/drawing/2014/main" id="{09B6D021-5F45-256E-F972-C70499312362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4176475" y="2484502"/>
                <a:ext cx="311235" cy="137105"/>
              </a:xfrm>
              <a:prstGeom prst="line">
                <a:avLst/>
              </a:prstGeom>
              <a:ln w="57150">
                <a:solidFill>
                  <a:srgbClr val="E6E60E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19">
                <a:extLst>
                  <a:ext uri="{FF2B5EF4-FFF2-40B4-BE49-F238E27FC236}">
                    <a16:creationId xmlns:a16="http://schemas.microsoft.com/office/drawing/2014/main" id="{5E836D3C-C5A1-C6D6-8D16-3E7CAE7481D6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4186467" y="2488057"/>
                <a:ext cx="311235" cy="137105"/>
              </a:xfrm>
              <a:prstGeom prst="line">
                <a:avLst/>
              </a:prstGeom>
              <a:ln w="57150">
                <a:solidFill>
                  <a:srgbClr val="E6E60E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Connector 20">
                <a:extLst>
                  <a:ext uri="{FF2B5EF4-FFF2-40B4-BE49-F238E27FC236}">
                    <a16:creationId xmlns:a16="http://schemas.microsoft.com/office/drawing/2014/main" id="{C907D84B-71BB-3E83-2F81-C8211B4E948F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3987769" y="2530785"/>
                <a:ext cx="365425" cy="427517"/>
              </a:xfrm>
              <a:prstGeom prst="line">
                <a:avLst/>
              </a:prstGeom>
              <a:ln w="57150">
                <a:solidFill>
                  <a:srgbClr val="E6E60E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Straight Connector 21">
                <a:extLst>
                  <a:ext uri="{FF2B5EF4-FFF2-40B4-BE49-F238E27FC236}">
                    <a16:creationId xmlns:a16="http://schemas.microsoft.com/office/drawing/2014/main" id="{11960138-FBAF-DFA2-EF0D-09FA711905A8}"/>
                  </a:ext>
                </a:extLst>
              </p:cNvPr>
              <p:cNvCxnSpPr>
                <a:cxnSpLocks/>
                <a:endCxn id="16" idx="5"/>
              </p:cNvCxnSpPr>
              <p:nvPr/>
            </p:nvCxnSpPr>
            <p:spPr>
              <a:xfrm flipH="1">
                <a:off x="3956911" y="2789338"/>
                <a:ext cx="179344" cy="405932"/>
              </a:xfrm>
              <a:prstGeom prst="line">
                <a:avLst/>
              </a:prstGeom>
              <a:ln w="76200">
                <a:solidFill>
                  <a:srgbClr val="E6E60E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D07F581C-21D8-0358-1026-3D3AD05FAABA}"/>
                </a:ext>
              </a:extLst>
            </p:cNvPr>
            <p:cNvSpPr txBox="1"/>
            <p:nvPr/>
          </p:nvSpPr>
          <p:spPr>
            <a:xfrm>
              <a:off x="2659903" y="4818511"/>
              <a:ext cx="609141" cy="20783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GB" sz="1013"/>
                <a:t>Existing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C513308D-A65B-A2A0-C0E2-639F767C1E86}"/>
                </a:ext>
              </a:extLst>
            </p:cNvPr>
            <p:cNvSpPr txBox="1"/>
            <p:nvPr/>
          </p:nvSpPr>
          <p:spPr>
            <a:xfrm>
              <a:off x="2661068" y="3718204"/>
              <a:ext cx="807913" cy="20783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en-GB" sz="1013" dirty="0"/>
                <a:t>New</a:t>
              </a:r>
            </a:p>
          </p:txBody>
        </p: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55E0C37C-F272-93C2-A6D9-BC8E9CE345C7}"/>
                </a:ext>
              </a:extLst>
            </p:cNvPr>
            <p:cNvCxnSpPr/>
            <p:nvPr/>
          </p:nvCxnSpPr>
          <p:spPr>
            <a:xfrm>
              <a:off x="1725672" y="4351994"/>
              <a:ext cx="3918857" cy="0"/>
            </a:xfrm>
            <a:prstGeom prst="line">
              <a:avLst/>
            </a:prstGeom>
            <a:ln w="19050">
              <a:solidFill>
                <a:schemeClr val="tx2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4" name="Title 2">
            <a:extLst>
              <a:ext uri="{FF2B5EF4-FFF2-40B4-BE49-F238E27FC236}">
                <a16:creationId xmlns:a16="http://schemas.microsoft.com/office/drawing/2014/main" id="{DEF07055-BFD2-69E8-6175-2DFDE4B134B8}"/>
              </a:ext>
            </a:extLst>
          </p:cNvPr>
          <p:cNvSpPr txBox="1">
            <a:spLocks/>
          </p:cNvSpPr>
          <p:nvPr/>
        </p:nvSpPr>
        <p:spPr>
          <a:xfrm>
            <a:off x="35497" y="577800"/>
            <a:ext cx="9073008" cy="804066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lnSpc>
                <a:spcPts val="3000"/>
              </a:lnSpc>
              <a:spcBef>
                <a:spcPct val="0"/>
              </a:spcBef>
              <a:buNone/>
              <a:defRPr sz="3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Preparation for the 2-cells 400 MHz FCC-ee cavities</a:t>
            </a:r>
          </a:p>
        </p:txBody>
      </p:sp>
      <p:sp>
        <p:nvSpPr>
          <p:cNvPr id="25" name="Footer Placeholder 4">
            <a:extLst>
              <a:ext uri="{FF2B5EF4-FFF2-40B4-BE49-F238E27FC236}">
                <a16:creationId xmlns:a16="http://schemas.microsoft.com/office/drawing/2014/main" id="{A915D14D-F801-F3D4-0A6E-D6DAD34BD12F}"/>
              </a:ext>
            </a:extLst>
          </p:cNvPr>
          <p:cNvSpPr txBox="1">
            <a:spLocks/>
          </p:cNvSpPr>
          <p:nvPr/>
        </p:nvSpPr>
        <p:spPr>
          <a:xfrm>
            <a:off x="899592" y="82473"/>
            <a:ext cx="6787386" cy="365125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marL="0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863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727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591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454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318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181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045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2908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800" dirty="0">
                <a:solidFill>
                  <a:schemeClr val="bg1"/>
                </a:solidFill>
              </a:rPr>
              <a:t>L. Ferreira, FCC Week 2025 | Electropolishing of large copper substrates for FCC		21</a:t>
            </a:r>
            <a:r>
              <a:rPr lang="en-US" sz="800" baseline="30000" dirty="0">
                <a:solidFill>
                  <a:schemeClr val="bg1"/>
                </a:solidFill>
              </a:rPr>
              <a:t>st</a:t>
            </a:r>
            <a:r>
              <a:rPr lang="en-US" sz="800" dirty="0">
                <a:solidFill>
                  <a:schemeClr val="bg1"/>
                </a:solidFill>
              </a:rPr>
              <a:t> of May 2025</a:t>
            </a:r>
            <a:endParaRPr lang="en-GB" sz="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302668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5BC5418-CCC8-0927-2C44-86E83291424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13</a:t>
            </a:fld>
            <a:endParaRPr lang="en-US" noProof="0" dirty="0"/>
          </a:p>
        </p:txBody>
      </p:sp>
      <p:sp>
        <p:nvSpPr>
          <p:cNvPr id="4" name="Content Placeholder 1">
            <a:extLst>
              <a:ext uri="{FF2B5EF4-FFF2-40B4-BE49-F238E27FC236}">
                <a16:creationId xmlns:a16="http://schemas.microsoft.com/office/drawing/2014/main" id="{6EB08726-3E60-707F-C447-633BFDADB46D}"/>
              </a:ext>
            </a:extLst>
          </p:cNvPr>
          <p:cNvSpPr txBox="1">
            <a:spLocks/>
          </p:cNvSpPr>
          <p:nvPr/>
        </p:nvSpPr>
        <p:spPr>
          <a:xfrm>
            <a:off x="594578" y="1275605"/>
            <a:ext cx="3667295" cy="103852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43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86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29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72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b="1" dirty="0"/>
              <a:t>Main challenges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sp>
        <p:nvSpPr>
          <p:cNvPr id="5" name="Content Placeholder 1">
            <a:extLst>
              <a:ext uri="{FF2B5EF4-FFF2-40B4-BE49-F238E27FC236}">
                <a16:creationId xmlns:a16="http://schemas.microsoft.com/office/drawing/2014/main" id="{AFB136DE-02C4-A21E-25C4-5A3169102CD3}"/>
              </a:ext>
            </a:extLst>
          </p:cNvPr>
          <p:cNvSpPr txBox="1">
            <a:spLocks/>
          </p:cNvSpPr>
          <p:nvPr/>
        </p:nvSpPr>
        <p:spPr>
          <a:xfrm>
            <a:off x="5277440" y="1275605"/>
            <a:ext cx="3667295" cy="1038527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600" dirty="0">
                <a:solidFill>
                  <a:srgbClr val="0F124A"/>
                </a:solidFill>
              </a:rPr>
              <a:t>Strategy</a:t>
            </a:r>
          </a:p>
          <a:p>
            <a:pPr lvl="1"/>
            <a:endParaRPr lang="en-GB" sz="1350" dirty="0"/>
          </a:p>
          <a:p>
            <a:pPr lvl="1"/>
            <a:r>
              <a:rPr lang="en-GB" sz="1400" dirty="0">
                <a:solidFill>
                  <a:srgbClr val="0033A0"/>
                </a:solidFill>
              </a:rPr>
              <a:t>Assemble 2</a:t>
            </a:r>
            <a:r>
              <a:rPr lang="en-GB" sz="1400" baseline="30000" dirty="0">
                <a:solidFill>
                  <a:srgbClr val="0033A0"/>
                </a:solidFill>
              </a:rPr>
              <a:t>nd</a:t>
            </a:r>
            <a:r>
              <a:rPr lang="en-GB" sz="1400" dirty="0">
                <a:solidFill>
                  <a:srgbClr val="0033A0"/>
                </a:solidFill>
              </a:rPr>
              <a:t> contact ring</a:t>
            </a:r>
          </a:p>
          <a:p>
            <a:pPr lvl="1"/>
            <a:endParaRPr lang="en-GB" sz="135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D0F4B78-00CA-FADE-50F3-061384E84ACB}"/>
              </a:ext>
            </a:extLst>
          </p:cNvPr>
          <p:cNvSpPr txBox="1"/>
          <p:nvPr/>
        </p:nvSpPr>
        <p:spPr>
          <a:xfrm>
            <a:off x="472872" y="1848191"/>
            <a:ext cx="4571141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557213" lvl="1" indent="-214313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0033A0"/>
                </a:solidFill>
              </a:rPr>
              <a:t>Electropolishing of ports</a:t>
            </a:r>
          </a:p>
          <a:p>
            <a:pPr lvl="1"/>
            <a:endParaRPr lang="en-US" sz="140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D2BD977-31A7-E074-E650-182D5A6825F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77440" y="2211710"/>
            <a:ext cx="2270382" cy="2678271"/>
          </a:xfrm>
          <a:prstGeom prst="rect">
            <a:avLst/>
          </a:prstGeom>
          <a:ln>
            <a:solidFill>
              <a:schemeClr val="bg2">
                <a:lumMod val="9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34C4C8C7-CA79-2C4C-B67E-928237497BD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4578" y="2451609"/>
            <a:ext cx="4043302" cy="2179067"/>
          </a:xfrm>
          <a:prstGeom prst="rect">
            <a:avLst/>
          </a:prstGeom>
          <a:ln>
            <a:solidFill>
              <a:schemeClr val="bg2">
                <a:lumMod val="9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9" name="Title 2">
            <a:extLst>
              <a:ext uri="{FF2B5EF4-FFF2-40B4-BE49-F238E27FC236}">
                <a16:creationId xmlns:a16="http://schemas.microsoft.com/office/drawing/2014/main" id="{3D642166-DAF8-5B05-3189-4CD41F766FA2}"/>
              </a:ext>
            </a:extLst>
          </p:cNvPr>
          <p:cNvSpPr txBox="1">
            <a:spLocks/>
          </p:cNvSpPr>
          <p:nvPr/>
        </p:nvSpPr>
        <p:spPr>
          <a:xfrm>
            <a:off x="35497" y="577800"/>
            <a:ext cx="9073008" cy="804066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lnSpc>
                <a:spcPts val="3000"/>
              </a:lnSpc>
              <a:spcBef>
                <a:spcPct val="0"/>
              </a:spcBef>
              <a:buNone/>
              <a:defRPr sz="3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Preparation for the 2-cells 400 MHz FCC-ee cavities</a:t>
            </a:r>
          </a:p>
        </p:txBody>
      </p:sp>
      <p:sp>
        <p:nvSpPr>
          <p:cNvPr id="10" name="Footer Placeholder 4">
            <a:extLst>
              <a:ext uri="{FF2B5EF4-FFF2-40B4-BE49-F238E27FC236}">
                <a16:creationId xmlns:a16="http://schemas.microsoft.com/office/drawing/2014/main" id="{C4D20BC7-BEAC-00B1-69FF-402EFBE50894}"/>
              </a:ext>
            </a:extLst>
          </p:cNvPr>
          <p:cNvSpPr txBox="1">
            <a:spLocks/>
          </p:cNvSpPr>
          <p:nvPr/>
        </p:nvSpPr>
        <p:spPr>
          <a:xfrm>
            <a:off x="899592" y="82473"/>
            <a:ext cx="6787386" cy="365125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marL="0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863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727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591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454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318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181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045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2908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800" dirty="0">
                <a:solidFill>
                  <a:schemeClr val="bg1"/>
                </a:solidFill>
              </a:rPr>
              <a:t>L. Ferreira, FCC Week 2025 | Electropolishing of large copper substrates for FCC		21</a:t>
            </a:r>
            <a:r>
              <a:rPr lang="en-US" sz="800" baseline="30000" dirty="0">
                <a:solidFill>
                  <a:schemeClr val="bg1"/>
                </a:solidFill>
              </a:rPr>
              <a:t>st</a:t>
            </a:r>
            <a:r>
              <a:rPr lang="en-US" sz="800" dirty="0">
                <a:solidFill>
                  <a:schemeClr val="bg1"/>
                </a:solidFill>
              </a:rPr>
              <a:t> of May 2025</a:t>
            </a:r>
            <a:endParaRPr lang="en-GB" sz="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657827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D2E76E5-FC9A-1802-21FB-D9A6487A9CB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14</a:t>
            </a:fld>
            <a:endParaRPr lang="en-US" noProof="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4D4F41B-8997-528C-9B5E-AD995FA09876}"/>
              </a:ext>
            </a:extLst>
          </p:cNvPr>
          <p:cNvSpPr txBox="1">
            <a:spLocks/>
          </p:cNvSpPr>
          <p:nvPr/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lnSpc>
                <a:spcPts val="3000"/>
              </a:lnSpc>
              <a:spcBef>
                <a:spcPct val="0"/>
              </a:spcBef>
              <a:buNone/>
              <a:defRPr sz="3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/>
              <a:t>Conclusions</a:t>
            </a:r>
          </a:p>
        </p:txBody>
      </p:sp>
      <p:sp>
        <p:nvSpPr>
          <p:cNvPr id="4" name="Content Placeholder 10">
            <a:extLst>
              <a:ext uri="{FF2B5EF4-FFF2-40B4-BE49-F238E27FC236}">
                <a16:creationId xmlns:a16="http://schemas.microsoft.com/office/drawing/2014/main" id="{6A41CAFF-9136-9B61-6460-C2E98B9CF77D}"/>
              </a:ext>
            </a:extLst>
          </p:cNvPr>
          <p:cNvSpPr txBox="1">
            <a:spLocks/>
          </p:cNvSpPr>
          <p:nvPr/>
        </p:nvSpPr>
        <p:spPr>
          <a:xfrm>
            <a:off x="442800" y="1745437"/>
            <a:ext cx="8263350" cy="2747250"/>
          </a:xfrm>
          <a:prstGeom prst="rect">
            <a:avLst/>
          </a:prstGeom>
        </p:spPr>
        <p:txBody>
          <a:bodyPr/>
          <a:lstStyle>
            <a:lvl1pPr marL="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43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86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29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72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Electropolishing process is well mastered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dirty="0"/>
          </a:p>
          <a:p>
            <a:endParaRPr lang="en-GB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Data from 400 MHz monocell processing ensures 2-cell geometry EP feasibility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dirty="0"/>
          </a:p>
          <a:p>
            <a:endParaRPr lang="en-GB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Main challenge remains the copper surface passivation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dirty="0"/>
          </a:p>
          <a:p>
            <a:endParaRPr lang="en-GB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Impact of non electropolished (EP) ports still to be assessed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9ADAC3-165A-D864-243E-584461060245}"/>
              </a:ext>
            </a:extLst>
          </p:cNvPr>
          <p:cNvSpPr txBox="1">
            <a:spLocks/>
          </p:cNvSpPr>
          <p:nvPr/>
        </p:nvSpPr>
        <p:spPr>
          <a:xfrm>
            <a:off x="899592" y="82473"/>
            <a:ext cx="6787386" cy="365125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marL="0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863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727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591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454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318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181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045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2908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800" dirty="0">
                <a:solidFill>
                  <a:schemeClr val="bg1"/>
                </a:solidFill>
              </a:rPr>
              <a:t>L. Ferreira, FCC Week 2025 | Electropolishing of large copper substrates for FCC		21</a:t>
            </a:r>
            <a:r>
              <a:rPr lang="en-US" sz="800" baseline="30000" dirty="0">
                <a:solidFill>
                  <a:schemeClr val="bg1"/>
                </a:solidFill>
              </a:rPr>
              <a:t>st</a:t>
            </a:r>
            <a:r>
              <a:rPr lang="en-US" sz="800" dirty="0">
                <a:solidFill>
                  <a:schemeClr val="bg1"/>
                </a:solidFill>
              </a:rPr>
              <a:t> of May 2025</a:t>
            </a:r>
            <a:endParaRPr lang="en-GB" sz="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630291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BEAA52D-59AB-8F59-6B4F-D9C80EE0E01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15</a:t>
            </a:fld>
            <a:endParaRPr lang="en-US" noProof="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9C4AE49-75D9-C053-CCB8-B067B6450FA6}"/>
              </a:ext>
            </a:extLst>
          </p:cNvPr>
          <p:cNvSpPr txBox="1">
            <a:spLocks/>
          </p:cNvSpPr>
          <p:nvPr/>
        </p:nvSpPr>
        <p:spPr>
          <a:xfrm>
            <a:off x="305990" y="3579862"/>
            <a:ext cx="8532019" cy="799307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lnSpc>
                <a:spcPts val="3000"/>
              </a:lnSpc>
              <a:spcBef>
                <a:spcPct val="0"/>
              </a:spcBef>
              <a:buNone/>
              <a:defRPr sz="3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dirty="0"/>
              <a:t>Thank you for your attention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AF8C4323-3070-1AE5-CB9D-A6506FEF34CC}"/>
              </a:ext>
            </a:extLst>
          </p:cNvPr>
          <p:cNvGrpSpPr/>
          <p:nvPr/>
        </p:nvGrpSpPr>
        <p:grpSpPr>
          <a:xfrm>
            <a:off x="2590213" y="891619"/>
            <a:ext cx="4267788" cy="2433196"/>
            <a:chOff x="3453618" y="680625"/>
            <a:chExt cx="5690384" cy="3244261"/>
          </a:xfrm>
        </p:grpSpPr>
        <p:pic>
          <p:nvPicPr>
            <p:cNvPr id="5" name="20250206_090306-trimmed">
              <a:hlinkClick r:id="" action="ppaction://media"/>
              <a:extLst>
                <a:ext uri="{FF2B5EF4-FFF2-40B4-BE49-F238E27FC236}">
                  <a16:creationId xmlns:a16="http://schemas.microsoft.com/office/drawing/2014/main" id="{55564CB9-F73E-5D11-9710-886F03FB734A}"/>
                </a:ext>
              </a:extLst>
            </p:cNvPr>
            <p:cNvPicPr>
              <a:picLocks noChangeAspect="1"/>
            </p:cNvPicPr>
            <p:nvPr>
              <a:videoFile r:link="rId2"/>
              <p:extLst>
                <p:ext uri="{DAA4B4D4-6D71-4841-9C94-3DE7FCFB9230}">
                  <p14:media xmlns:p14="http://schemas.microsoft.com/office/powerpoint/2010/main" r:embed="rId1"/>
                </p:ext>
              </p:extLst>
            </p:nvPr>
          </p:nvPicPr>
          <p:blipFill>
            <a:blip r:embed="rId4"/>
            <a:stretch>
              <a:fillRect/>
            </a:stretch>
          </p:blipFill>
          <p:spPr>
            <a:xfrm>
              <a:off x="3542453" y="680625"/>
              <a:ext cx="5601548" cy="3174015"/>
            </a:xfrm>
            <a:prstGeom prst="rect">
              <a:avLst/>
            </a:prstGeom>
          </p:spPr>
        </p:pic>
        <p:sp>
          <p:nvSpPr>
            <p:cNvPr id="6" name="Rectangle: Rounded Corners 5">
              <a:extLst>
                <a:ext uri="{FF2B5EF4-FFF2-40B4-BE49-F238E27FC236}">
                  <a16:creationId xmlns:a16="http://schemas.microsoft.com/office/drawing/2014/main" id="{0693D5FA-A276-1A30-F852-0F18854C3F5D}"/>
                </a:ext>
              </a:extLst>
            </p:cNvPr>
            <p:cNvSpPr/>
            <p:nvPr/>
          </p:nvSpPr>
          <p:spPr>
            <a:xfrm>
              <a:off x="3453618" y="680625"/>
              <a:ext cx="5690384" cy="3244261"/>
            </a:xfrm>
            <a:prstGeom prst="roundRect">
              <a:avLst/>
            </a:prstGeom>
            <a:noFill/>
            <a:ln w="40322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013" dirty="0"/>
            </a:p>
          </p:txBody>
        </p:sp>
      </p:grp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4EC3F6DB-11DE-F8D9-8E4E-25AD37CDA3A7}"/>
              </a:ext>
            </a:extLst>
          </p:cNvPr>
          <p:cNvSpPr txBox="1">
            <a:spLocks/>
          </p:cNvSpPr>
          <p:nvPr/>
        </p:nvSpPr>
        <p:spPr>
          <a:xfrm>
            <a:off x="899592" y="82473"/>
            <a:ext cx="6787386" cy="365125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marL="0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863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727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591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454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318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181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045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2908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800" dirty="0">
                <a:solidFill>
                  <a:schemeClr val="bg1"/>
                </a:solidFill>
              </a:rPr>
              <a:t>L. Ferreira, FCC Week 2025 | Electropolishing of large copper substrates for FCC		21</a:t>
            </a:r>
            <a:r>
              <a:rPr lang="en-US" sz="800" baseline="30000" dirty="0">
                <a:solidFill>
                  <a:schemeClr val="bg1"/>
                </a:solidFill>
              </a:rPr>
              <a:t>st</a:t>
            </a:r>
            <a:r>
              <a:rPr lang="en-US" sz="800" dirty="0">
                <a:solidFill>
                  <a:schemeClr val="bg1"/>
                </a:solidFill>
              </a:rPr>
              <a:t> of May 2025</a:t>
            </a:r>
            <a:endParaRPr lang="en-GB" sz="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1925585"/>
      </p:ext>
    </p:extLst>
  </p:cSld>
  <p:clrMapOvr>
    <a:masterClrMapping/>
  </p:clrMapOvr>
  <p:timing>
    <p:tnLst>
      <p:par>
        <p:cTn id="1" dur="indefinite" restart="never" nodeType="tmRoot">
          <p:childTnLst>
            <p:video>
              <p:cMediaNode vol="80000">
                <p:cTn id="2" repeatCount="indefinite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8BBF0D6-A1FF-F50E-14D3-12CEC29A9A1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94B14F7-2E9F-2315-AF04-A1D0E618797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2</a:t>
            </a:fld>
            <a:endParaRPr lang="en-US" noProof="0" dirty="0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14384F8F-46B6-01CC-CAD4-C6019FA4C739}"/>
              </a:ext>
            </a:extLst>
          </p:cNvPr>
          <p:cNvSpPr txBox="1">
            <a:spLocks/>
          </p:cNvSpPr>
          <p:nvPr/>
        </p:nvSpPr>
        <p:spPr>
          <a:xfrm>
            <a:off x="899592" y="82473"/>
            <a:ext cx="6787386" cy="365125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marL="0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863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727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591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454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318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181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045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2908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800" dirty="0">
                <a:solidFill>
                  <a:schemeClr val="bg1"/>
                </a:solidFill>
              </a:rPr>
              <a:t>L. Ferreira, FCC Week 2025 | Electropolishing of large copper substrates for FCC		21</a:t>
            </a:r>
            <a:r>
              <a:rPr lang="en-US" sz="800" baseline="30000" dirty="0">
                <a:solidFill>
                  <a:schemeClr val="bg1"/>
                </a:solidFill>
              </a:rPr>
              <a:t>st</a:t>
            </a:r>
            <a:r>
              <a:rPr lang="en-US" sz="800" dirty="0">
                <a:solidFill>
                  <a:schemeClr val="bg1"/>
                </a:solidFill>
              </a:rPr>
              <a:t> of May 2025</a:t>
            </a:r>
            <a:endParaRPr lang="en-GB" sz="800" dirty="0">
              <a:solidFill>
                <a:schemeClr val="bg1"/>
              </a:solidFill>
            </a:endParaRPr>
          </a:p>
        </p:txBody>
      </p:sp>
      <p:sp>
        <p:nvSpPr>
          <p:cNvPr id="6" name="Title 2">
            <a:extLst>
              <a:ext uri="{FF2B5EF4-FFF2-40B4-BE49-F238E27FC236}">
                <a16:creationId xmlns:a16="http://schemas.microsoft.com/office/drawing/2014/main" id="{B1C27223-1E98-6F53-0AC7-127C1AE7C9A2}"/>
              </a:ext>
            </a:extLst>
          </p:cNvPr>
          <p:cNvSpPr txBox="1">
            <a:spLocks/>
          </p:cNvSpPr>
          <p:nvPr/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000" dirty="0"/>
              <a:t>Content</a:t>
            </a:r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E837E72D-06D7-3543-D95A-A6A98B047F5F}"/>
              </a:ext>
            </a:extLst>
          </p:cNvPr>
          <p:cNvSpPr txBox="1">
            <a:spLocks/>
          </p:cNvSpPr>
          <p:nvPr/>
        </p:nvSpPr>
        <p:spPr>
          <a:xfrm>
            <a:off x="1043608" y="907143"/>
            <a:ext cx="11376024" cy="460851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/>
              <a:t>Tools and expertise</a:t>
            </a:r>
          </a:p>
          <a:p>
            <a:pPr lvl="1"/>
            <a:r>
              <a:rPr lang="en-US" dirty="0"/>
              <a:t>Electropolishing set-up, Interfaces and Simulation</a:t>
            </a:r>
          </a:p>
          <a:p>
            <a:pPr marL="0" lvl="1" indent="0">
              <a:buNone/>
            </a:pPr>
            <a:endParaRPr lang="en-US" dirty="0"/>
          </a:p>
          <a:p>
            <a:r>
              <a:rPr lang="en-US" sz="1800" dirty="0"/>
              <a:t>Simulation vs real data</a:t>
            </a:r>
          </a:p>
          <a:p>
            <a:endParaRPr lang="en-US" sz="1800" dirty="0"/>
          </a:p>
          <a:p>
            <a:r>
              <a:rPr lang="en-US" sz="1800" dirty="0"/>
              <a:t>Main issues and achievements</a:t>
            </a:r>
          </a:p>
          <a:p>
            <a:endParaRPr lang="en-US" sz="1800" dirty="0"/>
          </a:p>
          <a:p>
            <a:r>
              <a:rPr lang="en-US" sz="1800" dirty="0"/>
              <a:t>Preparation for the 2-cells 400 MHz FCC-ee cavities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b="0" dirty="0"/>
              <a:t>Main challenges &amp; strategies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1800" b="0" dirty="0"/>
          </a:p>
          <a:p>
            <a:r>
              <a:rPr lang="en-US" sz="1800" dirty="0"/>
              <a:t>Conclusions</a:t>
            </a:r>
          </a:p>
        </p:txBody>
      </p:sp>
    </p:spTree>
    <p:extLst>
      <p:ext uri="{BB962C8B-B14F-4D97-AF65-F5344CB8AC3E}">
        <p14:creationId xmlns:p14="http://schemas.microsoft.com/office/powerpoint/2010/main" val="17022226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650D29A-4653-C774-AF1D-3FF23456584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3</a:t>
            </a:fld>
            <a:endParaRPr lang="en-US" noProof="0" dirty="0"/>
          </a:p>
        </p:txBody>
      </p:sp>
      <p:sp>
        <p:nvSpPr>
          <p:cNvPr id="3" name="Content Placeholder 1">
            <a:extLst>
              <a:ext uri="{FF2B5EF4-FFF2-40B4-BE49-F238E27FC236}">
                <a16:creationId xmlns:a16="http://schemas.microsoft.com/office/drawing/2014/main" id="{43205AC9-E912-878E-794D-7B326AB48B6A}"/>
              </a:ext>
            </a:extLst>
          </p:cNvPr>
          <p:cNvSpPr txBox="1">
            <a:spLocks/>
          </p:cNvSpPr>
          <p:nvPr/>
        </p:nvSpPr>
        <p:spPr>
          <a:xfrm>
            <a:off x="305992" y="1194197"/>
            <a:ext cx="7100887" cy="3456384"/>
          </a:xfrm>
          <a:prstGeom prst="rect">
            <a:avLst/>
          </a:prstGeom>
        </p:spPr>
        <p:txBody>
          <a:bodyPr/>
          <a:lstStyle>
            <a:lvl1pPr marL="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43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86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29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72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/>
              <a:t>Electropolishing set-up &amp; Interfaces</a:t>
            </a:r>
          </a:p>
          <a:p>
            <a:endParaRPr lang="en-US" dirty="0"/>
          </a:p>
        </p:txBody>
      </p:sp>
      <p:sp>
        <p:nvSpPr>
          <p:cNvPr id="4" name="Title 2">
            <a:extLst>
              <a:ext uri="{FF2B5EF4-FFF2-40B4-BE49-F238E27FC236}">
                <a16:creationId xmlns:a16="http://schemas.microsoft.com/office/drawing/2014/main" id="{BAC3DAD5-48E6-F3C2-6818-58CA5AE4F89F}"/>
              </a:ext>
            </a:extLst>
          </p:cNvPr>
          <p:cNvSpPr txBox="1">
            <a:spLocks/>
          </p:cNvSpPr>
          <p:nvPr/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lnSpc>
                <a:spcPts val="3000"/>
              </a:lnSpc>
              <a:spcBef>
                <a:spcPct val="0"/>
              </a:spcBef>
              <a:buNone/>
              <a:defRPr sz="3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Tools and expertise 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493FC11B-5991-01DD-8ADB-A40DB8D7955C}"/>
              </a:ext>
            </a:extLst>
          </p:cNvPr>
          <p:cNvGrpSpPr/>
          <p:nvPr/>
        </p:nvGrpSpPr>
        <p:grpSpPr>
          <a:xfrm>
            <a:off x="606742" y="1693031"/>
            <a:ext cx="3423563" cy="2602976"/>
            <a:chOff x="808989" y="2257374"/>
            <a:chExt cx="4564750" cy="3470635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F842BB97-4CE6-F29C-A8EC-FE29B8C69E5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08989" y="2257374"/>
              <a:ext cx="4564750" cy="3470635"/>
            </a:xfrm>
            <a:prstGeom prst="rect">
              <a:avLst/>
            </a:prstGeom>
            <a:ln>
              <a:solidFill>
                <a:schemeClr val="bg2">
                  <a:lumMod val="9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5BE608C2-548D-D674-DF3F-FC86509FAE80}"/>
                </a:ext>
              </a:extLst>
            </p:cNvPr>
            <p:cNvSpPr txBox="1"/>
            <p:nvPr/>
          </p:nvSpPr>
          <p:spPr>
            <a:xfrm>
              <a:off x="1546069" y="5424620"/>
              <a:ext cx="3199594" cy="28725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GB" sz="1400" dirty="0"/>
                <a:t>Bath handling chemical facility</a:t>
              </a:r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A7849514-87F5-56A2-81F1-6683929986D0}"/>
              </a:ext>
            </a:extLst>
          </p:cNvPr>
          <p:cNvGrpSpPr/>
          <p:nvPr/>
        </p:nvGrpSpPr>
        <p:grpSpPr>
          <a:xfrm>
            <a:off x="4638311" y="1693030"/>
            <a:ext cx="3473126" cy="2602976"/>
            <a:chOff x="6184415" y="2257373"/>
            <a:chExt cx="4630834" cy="3470635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7A984EC6-5452-C3E0-F9BA-593ADCD5A17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184415" y="2257373"/>
              <a:ext cx="4630834" cy="3470635"/>
            </a:xfrm>
            <a:prstGeom prst="rect">
              <a:avLst/>
            </a:prstGeom>
            <a:ln>
              <a:solidFill>
                <a:schemeClr val="bg2">
                  <a:lumMod val="9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62B46ABC-2191-2607-7F60-65B5736E42CE}"/>
                </a:ext>
              </a:extLst>
            </p:cNvPr>
            <p:cNvSpPr txBox="1"/>
            <p:nvPr/>
          </p:nvSpPr>
          <p:spPr>
            <a:xfrm>
              <a:off x="7153310" y="5424619"/>
              <a:ext cx="2787088" cy="28725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GB" sz="1400" dirty="0"/>
                <a:t>Cavities handling machine</a:t>
              </a:r>
            </a:p>
          </p:txBody>
        </p:sp>
      </p:grp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A373D33C-1850-E389-C836-5AA599F7A42B}"/>
              </a:ext>
            </a:extLst>
          </p:cNvPr>
          <p:cNvSpPr txBox="1">
            <a:spLocks/>
          </p:cNvSpPr>
          <p:nvPr/>
        </p:nvSpPr>
        <p:spPr>
          <a:xfrm>
            <a:off x="899592" y="82473"/>
            <a:ext cx="6787386" cy="365125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marL="0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863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727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591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454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318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181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045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2908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800" dirty="0">
                <a:solidFill>
                  <a:schemeClr val="bg1"/>
                </a:solidFill>
              </a:rPr>
              <a:t>L. Ferreira, FCC Week 2025 | Electropolishing of large copper substrates for FCC		21</a:t>
            </a:r>
            <a:r>
              <a:rPr lang="en-US" sz="800" baseline="30000" dirty="0">
                <a:solidFill>
                  <a:schemeClr val="bg1"/>
                </a:solidFill>
              </a:rPr>
              <a:t>st</a:t>
            </a:r>
            <a:r>
              <a:rPr lang="en-US" sz="800" dirty="0">
                <a:solidFill>
                  <a:schemeClr val="bg1"/>
                </a:solidFill>
              </a:rPr>
              <a:t> of May 2025</a:t>
            </a:r>
            <a:endParaRPr lang="en-GB" sz="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10442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833CE77-6AD0-C109-7C3C-962F2D68E32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4</a:t>
            </a:fld>
            <a:endParaRPr lang="en-US" noProof="0" dirty="0"/>
          </a:p>
        </p:txBody>
      </p:sp>
      <p:sp>
        <p:nvSpPr>
          <p:cNvPr id="3" name="Content Placeholder 1">
            <a:extLst>
              <a:ext uri="{FF2B5EF4-FFF2-40B4-BE49-F238E27FC236}">
                <a16:creationId xmlns:a16="http://schemas.microsoft.com/office/drawing/2014/main" id="{973D9E2B-3202-833B-1CD4-15DC46CBAA8B}"/>
              </a:ext>
            </a:extLst>
          </p:cNvPr>
          <p:cNvSpPr txBox="1">
            <a:spLocks/>
          </p:cNvSpPr>
          <p:nvPr/>
        </p:nvSpPr>
        <p:spPr>
          <a:xfrm>
            <a:off x="305992" y="1194197"/>
            <a:ext cx="7100887" cy="3456384"/>
          </a:xfrm>
          <a:prstGeom prst="rect">
            <a:avLst/>
          </a:prstGeom>
        </p:spPr>
        <p:txBody>
          <a:bodyPr/>
          <a:lstStyle>
            <a:lvl1pPr marL="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43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86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29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72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dirty="0"/>
              <a:t>Simulation</a:t>
            </a:r>
          </a:p>
          <a:p>
            <a:endParaRPr lang="en-US" dirty="0"/>
          </a:p>
        </p:txBody>
      </p:sp>
      <p:sp>
        <p:nvSpPr>
          <p:cNvPr id="4" name="Title 2">
            <a:extLst>
              <a:ext uri="{FF2B5EF4-FFF2-40B4-BE49-F238E27FC236}">
                <a16:creationId xmlns:a16="http://schemas.microsoft.com/office/drawing/2014/main" id="{771BA90D-EEF4-8694-C1F0-FE87393D5A00}"/>
              </a:ext>
            </a:extLst>
          </p:cNvPr>
          <p:cNvSpPr txBox="1">
            <a:spLocks/>
          </p:cNvSpPr>
          <p:nvPr/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lnSpc>
                <a:spcPts val="3000"/>
              </a:lnSpc>
              <a:spcBef>
                <a:spcPct val="0"/>
              </a:spcBef>
              <a:buNone/>
              <a:defRPr sz="3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Tools and expertise</a:t>
            </a:r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815B7EB-1E98-BB79-B8F4-131180806BF1}"/>
              </a:ext>
            </a:extLst>
          </p:cNvPr>
          <p:cNvSpPr txBox="1"/>
          <p:nvPr/>
        </p:nvSpPr>
        <p:spPr>
          <a:xfrm>
            <a:off x="313827" y="2012527"/>
            <a:ext cx="190468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# working parameters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B4A57B9-BB3A-6286-177E-184F21DBC963}"/>
              </a:ext>
            </a:extLst>
          </p:cNvPr>
          <p:cNvSpPr txBox="1"/>
          <p:nvPr/>
        </p:nvSpPr>
        <p:spPr>
          <a:xfrm>
            <a:off x="302639" y="2309710"/>
            <a:ext cx="4536872" cy="15547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13" dirty="0">
                <a:latin typeface="Calibri" panose="020F0502020204030204" pitchFamily="34" charset="0"/>
                <a:cs typeface="Calibri" panose="020F0502020204030204" pitchFamily="34" charset="0"/>
              </a:rPr>
              <a:t>j = f(U, T, v</a:t>
            </a:r>
            <a:r>
              <a:rPr lang="en-GB" sz="1013" baseline="-25000" dirty="0">
                <a:latin typeface="Calibri" panose="020F0502020204030204" pitchFamily="34" charset="0"/>
                <a:cs typeface="Calibri" panose="020F0502020204030204" pitchFamily="34" charset="0"/>
              </a:rPr>
              <a:t>b</a:t>
            </a:r>
            <a:r>
              <a:rPr lang="en-GB" sz="1013" dirty="0">
                <a:latin typeface="Calibri" panose="020F0502020204030204" pitchFamily="34" charset="0"/>
                <a:cs typeface="Calibri" panose="020F0502020204030204" pitchFamily="34" charset="0"/>
              </a:rPr>
              <a:t>, S</a:t>
            </a:r>
            <a:r>
              <a:rPr lang="en-GB" sz="1013" baseline="-25000" dirty="0">
                <a:latin typeface="Calibri" panose="020F0502020204030204" pitchFamily="34" charset="0"/>
                <a:cs typeface="Calibri" panose="020F0502020204030204" pitchFamily="34" charset="0"/>
              </a:rPr>
              <a:t>c</a:t>
            </a:r>
            <a:r>
              <a:rPr lang="en-GB" sz="1013" dirty="0">
                <a:latin typeface="Calibri" panose="020F0502020204030204" pitchFamily="34" charset="0"/>
                <a:cs typeface="Calibri" panose="020F0502020204030204" pitchFamily="34" charset="0"/>
              </a:rPr>
              <a:t>/S</a:t>
            </a:r>
            <a:r>
              <a:rPr lang="en-GB" sz="1013" baseline="-25000" dirty="0">
                <a:latin typeface="Calibri" panose="020F0502020204030204" pitchFamily="34" charset="0"/>
                <a:cs typeface="Calibri" panose="020F0502020204030204" pitchFamily="34" charset="0"/>
              </a:rPr>
              <a:t>a</a:t>
            </a:r>
            <a:r>
              <a:rPr lang="en-GB" sz="1013" dirty="0">
                <a:latin typeface="Calibri" panose="020F0502020204030204" pitchFamily="34" charset="0"/>
                <a:cs typeface="Calibri" panose="020F0502020204030204" pitchFamily="34" charset="0"/>
              </a:rPr>
              <a:t>, σ</a:t>
            </a:r>
            <a:r>
              <a:rPr lang="en-GB" sz="1013" baseline="-25000" dirty="0">
                <a:latin typeface="Calibri" panose="020F0502020204030204" pitchFamily="34" charset="0"/>
                <a:cs typeface="Calibri" panose="020F0502020204030204" pitchFamily="34" charset="0"/>
              </a:rPr>
              <a:t>l</a:t>
            </a:r>
            <a:r>
              <a:rPr lang="en-GB" sz="1013" dirty="0">
                <a:latin typeface="Calibri" panose="020F0502020204030204" pitchFamily="34" charset="0"/>
                <a:cs typeface="Calibri" panose="020F0502020204030204" pitchFamily="34" charset="0"/>
              </a:rPr>
              <a:t>, [b]) </a:t>
            </a:r>
          </a:p>
          <a:p>
            <a:r>
              <a:rPr lang="en-GB" sz="1013" dirty="0">
                <a:latin typeface="Calibri" panose="020F0502020204030204" pitchFamily="34" charset="0"/>
                <a:cs typeface="Calibri" panose="020F0502020204030204" pitchFamily="34" charset="0"/>
              </a:rPr>
              <a:t>- j, Current density</a:t>
            </a:r>
          </a:p>
          <a:p>
            <a:r>
              <a:rPr lang="en-GB" sz="1013" b="1" dirty="0">
                <a:latin typeface="Calibri" panose="020F0502020204030204" pitchFamily="34" charset="0"/>
                <a:cs typeface="Calibri" panose="020F0502020204030204" pitchFamily="34" charset="0"/>
              </a:rPr>
              <a:t>- U, Overall applied tension</a:t>
            </a:r>
          </a:p>
          <a:p>
            <a:r>
              <a:rPr lang="en-GB" sz="1013" b="1" dirty="0">
                <a:latin typeface="Calibri" panose="020F0502020204030204" pitchFamily="34" charset="0"/>
                <a:cs typeface="Calibri" panose="020F0502020204030204" pitchFamily="34" charset="0"/>
              </a:rPr>
              <a:t>- T</a:t>
            </a:r>
            <a:r>
              <a:rPr lang="en-GB" sz="1013" b="1" baseline="-25000" dirty="0">
                <a:latin typeface="Calibri" panose="020F0502020204030204" pitchFamily="34" charset="0"/>
                <a:cs typeface="Calibri" panose="020F0502020204030204" pitchFamily="34" charset="0"/>
              </a:rPr>
              <a:t>b</a:t>
            </a:r>
            <a:r>
              <a:rPr lang="en-GB" sz="1013" b="1" dirty="0">
                <a:latin typeface="Calibri" panose="020F0502020204030204" pitchFamily="34" charset="0"/>
                <a:cs typeface="Calibri" panose="020F0502020204030204" pitchFamily="34" charset="0"/>
              </a:rPr>
              <a:t>, Bath temperature </a:t>
            </a:r>
          </a:p>
          <a:p>
            <a:r>
              <a:rPr lang="en-GB" sz="1013" b="1" dirty="0">
                <a:latin typeface="Calibri" panose="020F0502020204030204" pitchFamily="34" charset="0"/>
                <a:cs typeface="Calibri" panose="020F0502020204030204" pitchFamily="34" charset="0"/>
              </a:rPr>
              <a:t>- v</a:t>
            </a:r>
            <a:r>
              <a:rPr lang="en-GB" sz="1013" b="1" baseline="-25000" dirty="0">
                <a:latin typeface="Calibri" panose="020F0502020204030204" pitchFamily="34" charset="0"/>
                <a:cs typeface="Calibri" panose="020F0502020204030204" pitchFamily="34" charset="0"/>
              </a:rPr>
              <a:t>b</a:t>
            </a:r>
            <a:r>
              <a:rPr lang="en-GB" sz="1013" b="1" dirty="0">
                <a:latin typeface="Calibri" panose="020F0502020204030204" pitchFamily="34" charset="0"/>
                <a:cs typeface="Calibri" panose="020F0502020204030204" pitchFamily="34" charset="0"/>
              </a:rPr>
              <a:t>, Bath fluid </a:t>
            </a:r>
            <a:r>
              <a:rPr lang="en-GB" sz="1400" b="1" dirty="0">
                <a:latin typeface="Calibri" panose="020F0502020204030204" pitchFamily="34" charset="0"/>
                <a:cs typeface="Calibri" panose="020F0502020204030204" pitchFamily="34" charset="0"/>
              </a:rPr>
              <a:t>dynamics</a:t>
            </a:r>
          </a:p>
          <a:p>
            <a:r>
              <a:rPr lang="en-GB" sz="1013" dirty="0">
                <a:latin typeface="Calibri" panose="020F0502020204030204" pitchFamily="34" charset="0"/>
                <a:cs typeface="Calibri" panose="020F0502020204030204" pitchFamily="34" charset="0"/>
              </a:rPr>
              <a:t>- Sc/Sa, </a:t>
            </a:r>
            <a:r>
              <a:rPr lang="en-GB" sz="1013" b="1" dirty="0">
                <a:latin typeface="Calibri" panose="020F0502020204030204" pitchFamily="34" charset="0"/>
                <a:cs typeface="Calibri" panose="020F0502020204030204" pitchFamily="34" charset="0"/>
              </a:rPr>
              <a:t>Cathode geometry </a:t>
            </a:r>
            <a:r>
              <a:rPr lang="en-GB" sz="1013" dirty="0">
                <a:latin typeface="Calibri" panose="020F0502020204030204" pitchFamily="34" charset="0"/>
                <a:cs typeface="Calibri" panose="020F0502020204030204" pitchFamily="34" charset="0"/>
              </a:rPr>
              <a:t>&amp; Cathodic/Anodic surface ratio</a:t>
            </a:r>
          </a:p>
          <a:p>
            <a:r>
              <a:rPr lang="en-GB" sz="1013" dirty="0">
                <a:latin typeface="Calibri" panose="020F0502020204030204" pitchFamily="34" charset="0"/>
                <a:cs typeface="Calibri" panose="020F0502020204030204" pitchFamily="34" charset="0"/>
              </a:rPr>
              <a:t>- σ</a:t>
            </a:r>
            <a:r>
              <a:rPr lang="en-GB" sz="1013" baseline="-25000" dirty="0">
                <a:latin typeface="Calibri" panose="020F0502020204030204" pitchFamily="34" charset="0"/>
                <a:cs typeface="Calibri" panose="020F0502020204030204" pitchFamily="34" charset="0"/>
              </a:rPr>
              <a:t>l</a:t>
            </a:r>
            <a:r>
              <a:rPr lang="en-GB" sz="1013" dirty="0">
                <a:latin typeface="Calibri" panose="020F0502020204030204" pitchFamily="34" charset="0"/>
                <a:cs typeface="Calibri" panose="020F0502020204030204" pitchFamily="34" charset="0"/>
              </a:rPr>
              <a:t>, Bath conductivity</a:t>
            </a:r>
          </a:p>
          <a:p>
            <a:r>
              <a:rPr lang="en-GB" sz="1013" dirty="0">
                <a:latin typeface="Calibri" panose="020F0502020204030204" pitchFamily="34" charset="0"/>
                <a:cs typeface="Calibri" panose="020F0502020204030204" pitchFamily="34" charset="0"/>
              </a:rPr>
              <a:t>- [b], Bath composition</a:t>
            </a:r>
          </a:p>
          <a:p>
            <a:endParaRPr lang="en-GB" sz="1013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EE9C460-FD62-1EA0-4DE3-15D834F8AF4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57407" y="397545"/>
            <a:ext cx="2199599" cy="148304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8640C004-F568-5E8D-85A6-E0034D0F697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86680" y="1880585"/>
            <a:ext cx="2725148" cy="1426588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9" name="ZoneTexte 32">
            <a:extLst>
              <a:ext uri="{FF2B5EF4-FFF2-40B4-BE49-F238E27FC236}">
                <a16:creationId xmlns:a16="http://schemas.microsoft.com/office/drawing/2014/main" id="{711224A9-714B-5355-A285-9A36FA92A4B8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531515" y="3457391"/>
            <a:ext cx="3088309" cy="998863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chemeClr val="bg1">
                <a:lumMod val="9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1013" b="1" dirty="0">
                <a:solidFill>
                  <a:srgbClr val="FF0000"/>
                </a:solidFill>
              </a:rPr>
              <a:t>Anode</a:t>
            </a:r>
            <a:r>
              <a:rPr lang="fr-FR" sz="1013" dirty="0">
                <a:solidFill>
                  <a:srgbClr val="FF0000"/>
                </a:solidFill>
              </a:rPr>
              <a:t>: </a:t>
            </a:r>
            <a:r>
              <a:rPr lang="fr-FR" sz="1013" dirty="0">
                <a:solidFill>
                  <a:schemeClr val="bg1"/>
                </a:solidFill>
              </a:rPr>
              <a:t>	   </a:t>
            </a:r>
            <a:r>
              <a:rPr lang="en-GB" sz="1013" b="1" dirty="0">
                <a:solidFill>
                  <a:srgbClr val="FF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Cu</a:t>
            </a:r>
            <a:r>
              <a:rPr lang="en-GB" sz="1013" b="1" baseline="-25000" dirty="0">
                <a:solidFill>
                  <a:srgbClr val="FF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(s)</a:t>
            </a:r>
            <a:r>
              <a:rPr lang="en-GB" sz="1013" b="1" dirty="0">
                <a:solidFill>
                  <a:srgbClr val="FF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→ Cu</a:t>
            </a:r>
            <a:r>
              <a:rPr lang="en-GB" sz="1013" b="1" baseline="30000" dirty="0">
                <a:solidFill>
                  <a:srgbClr val="FF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2+</a:t>
            </a:r>
            <a:r>
              <a:rPr lang="en-GB" sz="1013" b="1" baseline="-25000" dirty="0">
                <a:solidFill>
                  <a:srgbClr val="FF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(</a:t>
            </a:r>
            <a:r>
              <a:rPr lang="en-GB" sz="1013" b="1" baseline="-25000" dirty="0" err="1">
                <a:solidFill>
                  <a:srgbClr val="FF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aq</a:t>
            </a:r>
            <a:r>
              <a:rPr lang="en-GB" sz="1013" b="1" baseline="-25000" dirty="0">
                <a:solidFill>
                  <a:srgbClr val="FF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) </a:t>
            </a:r>
            <a:r>
              <a:rPr lang="en-GB" sz="1013" b="1" dirty="0">
                <a:solidFill>
                  <a:srgbClr val="FF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+ 2e</a:t>
            </a:r>
            <a:r>
              <a:rPr lang="en-GB" sz="1013" b="1" baseline="30000" dirty="0">
                <a:solidFill>
                  <a:srgbClr val="FF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- </a:t>
            </a:r>
            <a:r>
              <a:rPr lang="en-GB" sz="1013" b="1" dirty="0">
                <a:solidFill>
                  <a:srgbClr val="FF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   </a:t>
            </a:r>
            <a:r>
              <a:rPr lang="en-GB" sz="1013" dirty="0">
                <a:solidFill>
                  <a:schemeClr val="bg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	</a:t>
            </a:r>
            <a:r>
              <a:rPr lang="fr-FR" sz="1013" b="1" dirty="0">
                <a:solidFill>
                  <a:srgbClr val="AF330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2H</a:t>
            </a:r>
            <a:r>
              <a:rPr lang="fr-FR" sz="1013" b="1" baseline="-25000" dirty="0">
                <a:solidFill>
                  <a:srgbClr val="AF330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2</a:t>
            </a:r>
            <a:r>
              <a:rPr lang="fr-FR" sz="1013" b="1" dirty="0">
                <a:solidFill>
                  <a:srgbClr val="AF330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O</a:t>
            </a:r>
            <a:r>
              <a:rPr lang="fr-FR" sz="1013" b="1" baseline="-25000" dirty="0">
                <a:solidFill>
                  <a:srgbClr val="AF330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(l)</a:t>
            </a:r>
            <a:r>
              <a:rPr lang="fr-FR" sz="1013" b="1" dirty="0">
                <a:solidFill>
                  <a:srgbClr val="AF330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→ O</a:t>
            </a:r>
            <a:r>
              <a:rPr lang="fr-FR" sz="1013" b="1" baseline="-25000" dirty="0">
                <a:solidFill>
                  <a:srgbClr val="AF330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2(g)</a:t>
            </a:r>
            <a:r>
              <a:rPr lang="fr-FR" sz="1013" b="1" dirty="0">
                <a:solidFill>
                  <a:srgbClr val="AF330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+ 4H</a:t>
            </a:r>
            <a:r>
              <a:rPr lang="fr-FR" sz="1013" b="1" baseline="30000" dirty="0">
                <a:solidFill>
                  <a:srgbClr val="AF330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+</a:t>
            </a:r>
            <a:r>
              <a:rPr lang="fr-FR" sz="1013" b="1" baseline="-25000" dirty="0">
                <a:solidFill>
                  <a:srgbClr val="AF330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(</a:t>
            </a:r>
            <a:r>
              <a:rPr lang="fr-FR" sz="1013" b="1" baseline="-25000" dirty="0" err="1">
                <a:solidFill>
                  <a:srgbClr val="AF330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aq</a:t>
            </a:r>
            <a:r>
              <a:rPr lang="fr-FR" sz="1013" b="1" baseline="-25000" dirty="0">
                <a:solidFill>
                  <a:srgbClr val="AF330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)</a:t>
            </a:r>
            <a:r>
              <a:rPr lang="fr-FR" sz="1013" b="1" dirty="0">
                <a:solidFill>
                  <a:srgbClr val="AF330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+ 4e</a:t>
            </a:r>
            <a:r>
              <a:rPr lang="fr-FR" sz="1013" b="1" baseline="30000" dirty="0">
                <a:solidFill>
                  <a:srgbClr val="AF330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-</a:t>
            </a:r>
          </a:p>
          <a:p>
            <a:pPr>
              <a:lnSpc>
                <a:spcPct val="150000"/>
              </a:lnSpc>
            </a:pPr>
            <a:r>
              <a:rPr lang="fr-FR" sz="1013" b="1" dirty="0">
                <a:solidFill>
                  <a:schemeClr val="tx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Cathode</a:t>
            </a:r>
            <a:r>
              <a:rPr lang="fr-FR" sz="1013" dirty="0">
                <a:solidFill>
                  <a:schemeClr val="tx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:    </a:t>
            </a:r>
            <a:r>
              <a:rPr lang="en-GB" sz="1013" b="1" dirty="0">
                <a:solidFill>
                  <a:schemeClr val="tx1">
                    <a:lumMod val="60000"/>
                    <a:lumOff val="40000"/>
                  </a:schemeClr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Cu</a:t>
            </a:r>
            <a:r>
              <a:rPr lang="en-GB" sz="1013" b="1" baseline="30000" dirty="0">
                <a:solidFill>
                  <a:schemeClr val="tx1">
                    <a:lumMod val="60000"/>
                    <a:lumOff val="40000"/>
                  </a:schemeClr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2+</a:t>
            </a:r>
            <a:r>
              <a:rPr lang="en-GB" sz="1013" b="1" baseline="-25000" dirty="0">
                <a:solidFill>
                  <a:schemeClr val="tx1">
                    <a:lumMod val="60000"/>
                    <a:lumOff val="40000"/>
                  </a:schemeClr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(</a:t>
            </a:r>
            <a:r>
              <a:rPr lang="en-GB" sz="1013" b="1" baseline="-25000" dirty="0" err="1">
                <a:solidFill>
                  <a:schemeClr val="tx1">
                    <a:lumMod val="60000"/>
                    <a:lumOff val="40000"/>
                  </a:schemeClr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aq</a:t>
            </a:r>
            <a:r>
              <a:rPr lang="en-GB" sz="1013" b="1" baseline="-25000" dirty="0">
                <a:solidFill>
                  <a:schemeClr val="tx1">
                    <a:lumMod val="60000"/>
                    <a:lumOff val="40000"/>
                  </a:schemeClr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) </a:t>
            </a:r>
            <a:r>
              <a:rPr lang="en-GB" sz="1013" b="1" dirty="0">
                <a:solidFill>
                  <a:schemeClr val="tx1">
                    <a:lumMod val="60000"/>
                    <a:lumOff val="40000"/>
                  </a:schemeClr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+ 2e</a:t>
            </a:r>
            <a:r>
              <a:rPr lang="en-GB" sz="1013" b="1" baseline="30000" dirty="0">
                <a:solidFill>
                  <a:schemeClr val="tx1">
                    <a:lumMod val="60000"/>
                    <a:lumOff val="40000"/>
                  </a:schemeClr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-</a:t>
            </a:r>
            <a:r>
              <a:rPr lang="en-GB" sz="1013" b="1" dirty="0">
                <a:solidFill>
                  <a:schemeClr val="tx1">
                    <a:lumMod val="60000"/>
                    <a:lumOff val="40000"/>
                  </a:schemeClr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→ Cu</a:t>
            </a:r>
            <a:r>
              <a:rPr lang="en-GB" sz="1013" b="1" baseline="-25000" dirty="0">
                <a:solidFill>
                  <a:schemeClr val="tx1">
                    <a:lumMod val="60000"/>
                    <a:lumOff val="40000"/>
                  </a:schemeClr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(s)</a:t>
            </a:r>
            <a:r>
              <a:rPr lang="en-GB" sz="1013" b="1" dirty="0">
                <a:solidFill>
                  <a:schemeClr val="tx1">
                    <a:lumMod val="60000"/>
                    <a:lumOff val="40000"/>
                  </a:schemeClr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   </a:t>
            </a:r>
            <a:r>
              <a:rPr lang="en-GB" sz="1013" dirty="0">
                <a:solidFill>
                  <a:schemeClr val="bg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		</a:t>
            </a:r>
            <a:r>
              <a:rPr lang="en-GB" sz="1013" dirty="0">
                <a:solidFill>
                  <a:schemeClr val="tx1">
                    <a:lumMod val="75000"/>
                  </a:schemeClr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013" b="1" dirty="0">
                <a:solidFill>
                  <a:schemeClr val="tx1">
                    <a:lumMod val="75000"/>
                  </a:schemeClr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2H</a:t>
            </a:r>
            <a:r>
              <a:rPr lang="en-GB" sz="1013" b="1" baseline="30000" dirty="0">
                <a:solidFill>
                  <a:schemeClr val="tx1">
                    <a:lumMod val="75000"/>
                  </a:schemeClr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+</a:t>
            </a:r>
            <a:r>
              <a:rPr lang="en-GB" sz="1013" b="1" baseline="-25000" dirty="0">
                <a:solidFill>
                  <a:schemeClr val="tx1">
                    <a:lumMod val="75000"/>
                  </a:schemeClr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(</a:t>
            </a:r>
            <a:r>
              <a:rPr lang="en-GB" sz="1013" b="1" baseline="-25000" dirty="0" err="1">
                <a:solidFill>
                  <a:schemeClr val="tx1">
                    <a:lumMod val="75000"/>
                  </a:schemeClr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aq</a:t>
            </a:r>
            <a:r>
              <a:rPr lang="en-GB" sz="1013" b="1" baseline="-25000" dirty="0">
                <a:solidFill>
                  <a:schemeClr val="tx1">
                    <a:lumMod val="75000"/>
                  </a:schemeClr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) </a:t>
            </a:r>
            <a:r>
              <a:rPr lang="en-GB" sz="1013" b="1" dirty="0">
                <a:solidFill>
                  <a:schemeClr val="tx1">
                    <a:lumMod val="75000"/>
                  </a:schemeClr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+ 2e</a:t>
            </a:r>
            <a:r>
              <a:rPr lang="en-GB" sz="1013" b="1" baseline="30000" dirty="0">
                <a:solidFill>
                  <a:schemeClr val="tx1">
                    <a:lumMod val="75000"/>
                  </a:schemeClr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-</a:t>
            </a:r>
            <a:r>
              <a:rPr lang="en-GB" sz="1013" b="1" dirty="0">
                <a:solidFill>
                  <a:schemeClr val="tx1">
                    <a:lumMod val="75000"/>
                  </a:schemeClr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→ H</a:t>
            </a:r>
            <a:r>
              <a:rPr lang="en-GB" sz="1013" b="1" baseline="-25000" dirty="0">
                <a:solidFill>
                  <a:schemeClr val="tx1">
                    <a:lumMod val="75000"/>
                  </a:schemeClr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2(g)</a:t>
            </a:r>
            <a:endParaRPr lang="fr-FR" sz="1013" b="1" dirty="0">
              <a:solidFill>
                <a:schemeClr val="tx1">
                  <a:lumMod val="75000"/>
                </a:schemeClr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DE0DAC3-0D25-6D8B-4C22-79714E2DEC6B}"/>
              </a:ext>
            </a:extLst>
          </p:cNvPr>
          <p:cNvSpPr txBox="1"/>
          <p:nvPr/>
        </p:nvSpPr>
        <p:spPr>
          <a:xfrm>
            <a:off x="7151552" y="3580561"/>
            <a:ext cx="1835439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sz="1200" dirty="0">
                <a:solidFill>
                  <a:srgbClr val="FF0000"/>
                </a:solidFill>
              </a:rPr>
              <a:t>Mass transport </a:t>
            </a:r>
            <a:r>
              <a:rPr lang="en-GB" sz="1400" dirty="0">
                <a:solidFill>
                  <a:srgbClr val="FF0000"/>
                </a:solidFill>
              </a:rPr>
              <a:t>controlled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79C6EF9-246E-3A94-112D-318FF109079C}"/>
              </a:ext>
            </a:extLst>
          </p:cNvPr>
          <p:cNvSpPr txBox="1"/>
          <p:nvPr/>
        </p:nvSpPr>
        <p:spPr>
          <a:xfrm>
            <a:off x="6900476" y="4230252"/>
            <a:ext cx="2086515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1400" dirty="0">
                <a:solidFill>
                  <a:schemeClr val="tx1">
                    <a:lumMod val="75000"/>
                  </a:schemeClr>
                </a:solidFill>
              </a:rPr>
              <a:t>Charge transfer controlled</a:t>
            </a:r>
          </a:p>
        </p:txBody>
      </p:sp>
      <p:sp>
        <p:nvSpPr>
          <p:cNvPr id="12" name="Footer Placeholder 4">
            <a:extLst>
              <a:ext uri="{FF2B5EF4-FFF2-40B4-BE49-F238E27FC236}">
                <a16:creationId xmlns:a16="http://schemas.microsoft.com/office/drawing/2014/main" id="{0EAA532D-7656-BA1A-7F6C-369F81535EF9}"/>
              </a:ext>
            </a:extLst>
          </p:cNvPr>
          <p:cNvSpPr txBox="1">
            <a:spLocks/>
          </p:cNvSpPr>
          <p:nvPr/>
        </p:nvSpPr>
        <p:spPr>
          <a:xfrm>
            <a:off x="899592" y="82473"/>
            <a:ext cx="6787386" cy="365125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marL="0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863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727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591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454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318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181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045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2908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800" dirty="0">
                <a:solidFill>
                  <a:schemeClr val="bg1"/>
                </a:solidFill>
              </a:rPr>
              <a:t>L. Ferreira, FCC Week 2025 | Electropolishing of large copper substrates for FCC		21</a:t>
            </a:r>
            <a:r>
              <a:rPr lang="en-US" sz="800" baseline="30000" dirty="0">
                <a:solidFill>
                  <a:schemeClr val="bg1"/>
                </a:solidFill>
              </a:rPr>
              <a:t>st</a:t>
            </a:r>
            <a:r>
              <a:rPr lang="en-US" sz="800" dirty="0">
                <a:solidFill>
                  <a:schemeClr val="bg1"/>
                </a:solidFill>
              </a:rPr>
              <a:t> of May 2025</a:t>
            </a:r>
            <a:endParaRPr lang="en-GB" sz="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81041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88A1203-974E-A6CA-47F9-2AE254E8886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5</a:t>
            </a:fld>
            <a:endParaRPr lang="en-US" noProof="0" dirty="0"/>
          </a:p>
        </p:txBody>
      </p:sp>
      <p:sp>
        <p:nvSpPr>
          <p:cNvPr id="3" name="Content Placeholder 1">
            <a:extLst>
              <a:ext uri="{FF2B5EF4-FFF2-40B4-BE49-F238E27FC236}">
                <a16:creationId xmlns:a16="http://schemas.microsoft.com/office/drawing/2014/main" id="{55F4DA62-7FA1-E2EC-B6CF-215DC5AA2302}"/>
              </a:ext>
            </a:extLst>
          </p:cNvPr>
          <p:cNvSpPr txBox="1">
            <a:spLocks/>
          </p:cNvSpPr>
          <p:nvPr/>
        </p:nvSpPr>
        <p:spPr>
          <a:xfrm>
            <a:off x="305992" y="1194197"/>
            <a:ext cx="7100887" cy="3456384"/>
          </a:xfrm>
          <a:prstGeom prst="rect">
            <a:avLst/>
          </a:prstGeom>
        </p:spPr>
        <p:txBody>
          <a:bodyPr/>
          <a:lstStyle>
            <a:lvl1pPr marL="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43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86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29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72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dirty="0"/>
              <a:t>Simulation</a:t>
            </a:r>
          </a:p>
          <a:p>
            <a:endParaRPr lang="en-US" dirty="0"/>
          </a:p>
        </p:txBody>
      </p:sp>
      <p:sp>
        <p:nvSpPr>
          <p:cNvPr id="4" name="Title 2">
            <a:extLst>
              <a:ext uri="{FF2B5EF4-FFF2-40B4-BE49-F238E27FC236}">
                <a16:creationId xmlns:a16="http://schemas.microsoft.com/office/drawing/2014/main" id="{54E028CC-5015-9464-838E-520135529275}"/>
              </a:ext>
            </a:extLst>
          </p:cNvPr>
          <p:cNvSpPr txBox="1">
            <a:spLocks/>
          </p:cNvSpPr>
          <p:nvPr/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lnSpc>
                <a:spcPts val="3000"/>
              </a:lnSpc>
              <a:spcBef>
                <a:spcPct val="0"/>
              </a:spcBef>
              <a:buNone/>
              <a:defRPr sz="3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Tools and expertise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 Placeholder 2">
                <a:extLst>
                  <a:ext uri="{FF2B5EF4-FFF2-40B4-BE49-F238E27FC236}">
                    <a16:creationId xmlns:a16="http://schemas.microsoft.com/office/drawing/2014/main" id="{78B9B997-E9C5-8F23-BC53-DDFA5F57819A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4968346" y="761237"/>
                <a:ext cx="4085299" cy="1035585"/>
              </a:xfrm>
              <a:prstGeom prst="rect">
                <a:avLst/>
              </a:prstGeom>
            </p:spPr>
            <p:txBody>
              <a:bodyPr vert="horz" lIns="91440" tIns="45720" rIns="91440" bIns="45720" rtlCol="0" anchor="ctr">
                <a:noAutofit/>
              </a:bodyPr>
              <a:lstStyle>
                <a:defPPr>
                  <a:defRPr lang="en-US"/>
                </a:defPPr>
                <a:lvl1pPr marL="0" algn="ctr" defTabSz="914400" rtl="0" eaLnBrk="1" latinLnBrk="0" hangingPunct="1">
                  <a:defRPr sz="12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/>
                <a:r>
                  <a:rPr lang="en-GB" sz="1600" dirty="0">
                    <a:solidFill>
                      <a:schemeClr val="tx1"/>
                    </a:solidFill>
                  </a:rPr>
                  <a:t>Shear rate (</a:t>
                </a:r>
                <a14:m>
                  <m:oMath xmlns:m="http://schemas.openxmlformats.org/officeDocument/2006/math">
                    <m:r>
                      <a:rPr lang="en-GB" sz="1600" i="1">
                        <a:solidFill>
                          <a:schemeClr val="accent6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𝜏</m:t>
                    </m:r>
                  </m:oMath>
                </a14:m>
                <a:r>
                  <a:rPr lang="en-GB" sz="1600" dirty="0">
                    <a:solidFill>
                      <a:schemeClr val="tx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)</a:t>
                </a:r>
                <a:r>
                  <a:rPr lang="en-GB" sz="1600" dirty="0">
                    <a:solidFill>
                      <a:schemeClr val="tx1"/>
                    </a:solidFill>
                  </a:rPr>
                  <a:t> is the rate of change in velocity at which one layer of fluid passes over an adjacent layer</a:t>
                </a:r>
              </a:p>
            </p:txBody>
          </p:sp>
        </mc:Choice>
        <mc:Fallback xmlns="">
          <p:sp>
            <p:nvSpPr>
              <p:cNvPr id="5" name="Text Placeholder 2">
                <a:extLst>
                  <a:ext uri="{FF2B5EF4-FFF2-40B4-BE49-F238E27FC236}">
                    <a16:creationId xmlns:a16="http://schemas.microsoft.com/office/drawing/2014/main" id="{78B9B997-E9C5-8F23-BC53-DDFA5F57819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68346" y="761237"/>
                <a:ext cx="4085299" cy="1035585"/>
              </a:xfrm>
              <a:prstGeom prst="rect">
                <a:avLst/>
              </a:prstGeom>
              <a:blipFill>
                <a:blip r:embed="rId2"/>
                <a:stretch>
                  <a:fillRect l="-74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Box 5">
            <a:extLst>
              <a:ext uri="{FF2B5EF4-FFF2-40B4-BE49-F238E27FC236}">
                <a16:creationId xmlns:a16="http://schemas.microsoft.com/office/drawing/2014/main" id="{8DDEE090-67A0-9C2D-9D36-3AAE0BA5D348}"/>
              </a:ext>
            </a:extLst>
          </p:cNvPr>
          <p:cNvSpPr txBox="1"/>
          <p:nvPr/>
        </p:nvSpPr>
        <p:spPr>
          <a:xfrm>
            <a:off x="6113561" y="4068028"/>
            <a:ext cx="168828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1600" dirty="0"/>
              <a:t>RDE model data</a:t>
            </a:r>
            <a:endParaRPr lang="en-CH" sz="1600" dirty="0"/>
          </a:p>
        </p:txBody>
      </p:sp>
      <p:pic>
        <p:nvPicPr>
          <p:cNvPr id="7" name="Image 13">
            <a:extLst>
              <a:ext uri="{FF2B5EF4-FFF2-40B4-BE49-F238E27FC236}">
                <a16:creationId xmlns:a16="http://schemas.microsoft.com/office/drawing/2014/main" id="{A6CCB68D-0DD7-7E77-22A2-D2E1FC32C73C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4874919" y="1731035"/>
            <a:ext cx="4217848" cy="2392983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7E65D3D1-737D-7671-6771-0D20326925F9}"/>
              </a:ext>
            </a:extLst>
          </p:cNvPr>
          <p:cNvSpPr txBox="1"/>
          <p:nvPr/>
        </p:nvSpPr>
        <p:spPr>
          <a:xfrm rot="16200000">
            <a:off x="3698555" y="2845278"/>
            <a:ext cx="230383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1600" dirty="0"/>
              <a:t>RDE experimental data</a:t>
            </a:r>
            <a:endParaRPr lang="en-CH" sz="1600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0BA8A531-9BB8-C005-768F-088AD6D8C1D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0655" y="3516628"/>
            <a:ext cx="3122947" cy="1133954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A3358016-3155-BE82-3678-184F7D469EF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22348" y="1589536"/>
            <a:ext cx="3319560" cy="1531753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25928B3B-3D31-31CB-A639-349BDD076B6C}"/>
              </a:ext>
            </a:extLst>
          </p:cNvPr>
          <p:cNvSpPr txBox="1"/>
          <p:nvPr/>
        </p:nvSpPr>
        <p:spPr>
          <a:xfrm>
            <a:off x="2198959" y="1943959"/>
            <a:ext cx="607539" cy="1558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sz="1013"/>
              <a:t>Shear rate</a:t>
            </a:r>
          </a:p>
        </p:txBody>
      </p:sp>
      <p:sp>
        <p:nvSpPr>
          <p:cNvPr id="12" name="Footer Placeholder 4">
            <a:extLst>
              <a:ext uri="{FF2B5EF4-FFF2-40B4-BE49-F238E27FC236}">
                <a16:creationId xmlns:a16="http://schemas.microsoft.com/office/drawing/2014/main" id="{3FF6367B-5A89-F547-31CC-2BE42C9E0663}"/>
              </a:ext>
            </a:extLst>
          </p:cNvPr>
          <p:cNvSpPr txBox="1">
            <a:spLocks/>
          </p:cNvSpPr>
          <p:nvPr/>
        </p:nvSpPr>
        <p:spPr>
          <a:xfrm>
            <a:off x="899592" y="82473"/>
            <a:ext cx="6787386" cy="365125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marL="0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863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727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591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454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318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181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045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2908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800" dirty="0">
                <a:solidFill>
                  <a:schemeClr val="bg1"/>
                </a:solidFill>
              </a:rPr>
              <a:t>L. Ferreira, FCC Week 2025 | Electropolishing of large copper substrates for FCC		21</a:t>
            </a:r>
            <a:r>
              <a:rPr lang="en-US" sz="800" baseline="30000" dirty="0">
                <a:solidFill>
                  <a:schemeClr val="bg1"/>
                </a:solidFill>
              </a:rPr>
              <a:t>st</a:t>
            </a:r>
            <a:r>
              <a:rPr lang="en-US" sz="800" dirty="0">
                <a:solidFill>
                  <a:schemeClr val="bg1"/>
                </a:solidFill>
              </a:rPr>
              <a:t> of May 2025</a:t>
            </a:r>
            <a:endParaRPr lang="en-GB" sz="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28494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9B3F78D-A121-163C-83C9-B9792958018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6</a:t>
            </a:fld>
            <a:endParaRPr lang="en-US" noProof="0" dirty="0"/>
          </a:p>
        </p:txBody>
      </p:sp>
      <p:sp>
        <p:nvSpPr>
          <p:cNvPr id="3" name="Content Placeholder 1">
            <a:extLst>
              <a:ext uri="{FF2B5EF4-FFF2-40B4-BE49-F238E27FC236}">
                <a16:creationId xmlns:a16="http://schemas.microsoft.com/office/drawing/2014/main" id="{08506397-CF98-63C8-CBA3-FD3E54D7D5AF}"/>
              </a:ext>
            </a:extLst>
          </p:cNvPr>
          <p:cNvSpPr txBox="1">
            <a:spLocks/>
          </p:cNvSpPr>
          <p:nvPr/>
        </p:nvSpPr>
        <p:spPr>
          <a:xfrm>
            <a:off x="305992" y="1194197"/>
            <a:ext cx="7100887" cy="3456384"/>
          </a:xfrm>
          <a:prstGeom prst="rect">
            <a:avLst/>
          </a:prstGeom>
        </p:spPr>
        <p:txBody>
          <a:bodyPr/>
          <a:lstStyle>
            <a:lvl1pPr marL="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43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86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29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72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dirty="0"/>
              <a:t>Simulation</a:t>
            </a:r>
          </a:p>
          <a:p>
            <a:endParaRPr lang="en-US" dirty="0"/>
          </a:p>
        </p:txBody>
      </p:sp>
      <p:sp>
        <p:nvSpPr>
          <p:cNvPr id="4" name="Title 2">
            <a:extLst>
              <a:ext uri="{FF2B5EF4-FFF2-40B4-BE49-F238E27FC236}">
                <a16:creationId xmlns:a16="http://schemas.microsoft.com/office/drawing/2014/main" id="{3FD7B091-52FE-68A5-F329-74A39A540F7E}"/>
              </a:ext>
            </a:extLst>
          </p:cNvPr>
          <p:cNvSpPr txBox="1">
            <a:spLocks/>
          </p:cNvSpPr>
          <p:nvPr/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lnSpc>
                <a:spcPts val="3000"/>
              </a:lnSpc>
              <a:spcBef>
                <a:spcPct val="0"/>
              </a:spcBef>
              <a:buNone/>
              <a:defRPr sz="3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Tools and expertise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 Placeholder 2">
                <a:extLst>
                  <a:ext uri="{FF2B5EF4-FFF2-40B4-BE49-F238E27FC236}">
                    <a16:creationId xmlns:a16="http://schemas.microsoft.com/office/drawing/2014/main" id="{762951DF-5DA0-C1FB-AF1D-95CB85B869DE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610650" y="1512797"/>
                <a:ext cx="3127286" cy="1552950"/>
              </a:xfrm>
              <a:prstGeom prst="rect">
                <a:avLst/>
              </a:prstGeom>
            </p:spPr>
            <p:txBody>
              <a:bodyPr vert="horz" lIns="68580" tIns="34290" rIns="68580" bIns="34290" rtlCol="0" anchor="ctr">
                <a:normAutofit/>
              </a:bodyPr>
              <a:lstStyle>
                <a:defPPr>
                  <a:defRPr lang="en-US"/>
                </a:defPPr>
                <a:lvl1pPr marL="0" algn="ctr" defTabSz="914400" rtl="0" eaLnBrk="1" latinLnBrk="0" hangingPunct="1">
                  <a:defRPr sz="12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/>
                <a:r>
                  <a:rPr lang="en-GB" dirty="0">
                    <a:solidFill>
                      <a:schemeClr val="tx1"/>
                    </a:solidFill>
                  </a:rPr>
                  <a:t>Creation of a new anodic current density function to be used for any geometry, using the results obtained with the RDE:</a:t>
                </a:r>
              </a:p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pt-PT" sz="1050" i="1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𝑗</m:t>
                      </m:r>
                      <m:r>
                        <a:rPr lang="en-GB" sz="1050" i="1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GB" sz="1050" i="1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𝑓</m:t>
                      </m:r>
                      <m:r>
                        <a:rPr lang="en-GB" sz="1050" i="1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GB" sz="1050" i="1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𝜂</m:t>
                      </m:r>
                      <m:r>
                        <a:rPr lang="en-GB" sz="1050" i="1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en-GB" sz="1050" i="1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𝜏</m:t>
                      </m:r>
                      <m:r>
                        <a:rPr lang="en-GB" sz="1050" i="1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GB" sz="1050" dirty="0">
                  <a:solidFill>
                    <a:schemeClr val="accent6">
                      <a:lumMod val="50000"/>
                    </a:schemeClr>
                  </a:solidFill>
                </a:endParaRPr>
              </a:p>
              <a:p>
                <a:pPr algn="l"/>
                <a:endParaRPr lang="en-GB" sz="975" dirty="0">
                  <a:solidFill>
                    <a:schemeClr val="accent6">
                      <a:lumMod val="50000"/>
                    </a:schemeClr>
                  </a:solidFill>
                </a:endParaRPr>
              </a:p>
              <a:p>
                <a:pPr algn="l"/>
                <a:endParaRPr lang="en-GB" sz="750" dirty="0">
                  <a:solidFill>
                    <a:schemeClr val="accent6">
                      <a:lumMod val="50000"/>
                    </a:schemeClr>
                  </a:solidFill>
                </a:endParaRPr>
              </a:p>
              <a:p>
                <a:pPr algn="l"/>
                <a:endParaRPr lang="en-GB" sz="750" dirty="0">
                  <a:solidFill>
                    <a:schemeClr val="accent6">
                      <a:lumMod val="50000"/>
                    </a:schemeClr>
                  </a:solidFill>
                </a:endParaRPr>
              </a:p>
              <a:p>
                <a:pPr algn="l"/>
                <a:endParaRPr lang="en-GB" sz="750" dirty="0">
                  <a:solidFill>
                    <a:schemeClr val="accent6">
                      <a:lumMod val="50000"/>
                    </a:schemeClr>
                  </a:solidFill>
                </a:endParaRPr>
              </a:p>
              <a:p>
                <a:pPr algn="l"/>
                <a:endParaRPr lang="en-GB" sz="1350" dirty="0">
                  <a:solidFill>
                    <a:schemeClr val="accent6">
                      <a:lumMod val="5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7" name="Text Placeholder 2">
                <a:extLst>
                  <a:ext uri="{FF2B5EF4-FFF2-40B4-BE49-F238E27FC236}">
                    <a16:creationId xmlns:a16="http://schemas.microsoft.com/office/drawing/2014/main" id="{762951DF-5DA0-C1FB-AF1D-95CB85B869D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0650" y="1512797"/>
                <a:ext cx="3127286" cy="1552950"/>
              </a:xfrm>
              <a:prstGeom prst="rect">
                <a:avLst/>
              </a:prstGeom>
              <a:blipFill>
                <a:blip r:embed="rId2"/>
                <a:stretch>
                  <a:fillRect l="-78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Picture 7" descr="Chart, surface chart&#10;&#10;Description automatically generated">
            <a:extLst>
              <a:ext uri="{FF2B5EF4-FFF2-40B4-BE49-F238E27FC236}">
                <a16:creationId xmlns:a16="http://schemas.microsoft.com/office/drawing/2014/main" id="{0050501D-53E0-8A5D-D567-C55DFCF3DFB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7092" y="2296562"/>
            <a:ext cx="2890691" cy="1971181"/>
          </a:xfrm>
          <a:prstGeom prst="rect">
            <a:avLst/>
          </a:prstGeom>
        </p:spPr>
      </p:pic>
      <p:pic>
        <p:nvPicPr>
          <p:cNvPr id="9" name="Picture 8" descr="A picture containing wire, light, dark&#10;&#10;Description automatically generated">
            <a:extLst>
              <a:ext uri="{FF2B5EF4-FFF2-40B4-BE49-F238E27FC236}">
                <a16:creationId xmlns:a16="http://schemas.microsoft.com/office/drawing/2014/main" id="{E258B8E0-1C13-8D07-3042-4BD4F4EC0FE6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21089"/>
          <a:stretch/>
        </p:blipFill>
        <p:spPr>
          <a:xfrm>
            <a:off x="4206487" y="388705"/>
            <a:ext cx="3760325" cy="2436429"/>
          </a:xfrm>
          <a:prstGeom prst="rect">
            <a:avLst/>
          </a:prstGeom>
        </p:spPr>
      </p:pic>
      <p:pic>
        <p:nvPicPr>
          <p:cNvPr id="10" name="Picture 9" descr="Logo&#10;&#10;Description automatically generated with low confidence">
            <a:extLst>
              <a:ext uri="{FF2B5EF4-FFF2-40B4-BE49-F238E27FC236}">
                <a16:creationId xmlns:a16="http://schemas.microsoft.com/office/drawing/2014/main" id="{BC92CE17-ABA8-C4D2-E2F7-2101875244D4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r="21592"/>
          <a:stretch/>
        </p:blipFill>
        <p:spPr>
          <a:xfrm>
            <a:off x="4120929" y="2245671"/>
            <a:ext cx="3517502" cy="2293715"/>
          </a:xfrm>
          <a:prstGeom prst="rect">
            <a:avLst/>
          </a:prstGeom>
        </p:spPr>
      </p:pic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C2972F43-74DF-4567-78D2-ABE8EC211E28}"/>
              </a:ext>
            </a:extLst>
          </p:cNvPr>
          <p:cNvSpPr txBox="1">
            <a:spLocks/>
          </p:cNvSpPr>
          <p:nvPr/>
        </p:nvSpPr>
        <p:spPr>
          <a:xfrm>
            <a:off x="593000" y="3899126"/>
            <a:ext cx="645009" cy="284982"/>
          </a:xfrm>
          <a:prstGeom prst="rect">
            <a:avLst/>
          </a:prstGeom>
          <a:noFill/>
        </p:spPr>
        <p:txBody>
          <a:bodyPr vert="horz" lIns="68580" tIns="34290" rIns="68580" bIns="3429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050" dirty="0">
                <a:solidFill>
                  <a:schemeClr val="accent6">
                    <a:lumMod val="50000"/>
                  </a:schemeClr>
                </a:solidFill>
              </a:rPr>
              <a:t>Shear rate (</a:t>
            </a:r>
            <a:r>
              <a:rPr lang="en-GB" sz="1050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τ)</a:t>
            </a:r>
            <a:endParaRPr lang="en-GB" sz="105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93716BF7-5676-3DCC-BF6F-0E4B2917385B}"/>
              </a:ext>
            </a:extLst>
          </p:cNvPr>
          <p:cNvSpPr txBox="1">
            <a:spLocks/>
          </p:cNvSpPr>
          <p:nvPr/>
        </p:nvSpPr>
        <p:spPr>
          <a:xfrm>
            <a:off x="2174293" y="4134494"/>
            <a:ext cx="1155150" cy="205383"/>
          </a:xfrm>
          <a:prstGeom prst="rect">
            <a:avLst/>
          </a:prstGeom>
          <a:solidFill>
            <a:schemeClr val="bg1"/>
          </a:solidFill>
        </p:spPr>
        <p:txBody>
          <a:bodyPr vert="horz" lIns="68580" tIns="34290" rIns="68580" bIns="3429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1050" dirty="0">
                <a:solidFill>
                  <a:schemeClr val="accent6">
                    <a:lumMod val="50000"/>
                  </a:schemeClr>
                </a:solidFill>
              </a:rPr>
              <a:t>Overpotential (</a:t>
            </a:r>
            <a:r>
              <a:rPr lang="en-GB" sz="1050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η)</a:t>
            </a:r>
            <a:endParaRPr lang="en-GB" sz="105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3" name="Text Placeholder 2">
            <a:extLst>
              <a:ext uri="{FF2B5EF4-FFF2-40B4-BE49-F238E27FC236}">
                <a16:creationId xmlns:a16="http://schemas.microsoft.com/office/drawing/2014/main" id="{DE82E060-80B5-8A9E-A8A6-6F4F9DF16939}"/>
              </a:ext>
            </a:extLst>
          </p:cNvPr>
          <p:cNvSpPr txBox="1">
            <a:spLocks/>
          </p:cNvSpPr>
          <p:nvPr/>
        </p:nvSpPr>
        <p:spPr>
          <a:xfrm>
            <a:off x="2777915" y="3175008"/>
            <a:ext cx="945743" cy="346604"/>
          </a:xfrm>
          <a:prstGeom prst="rect">
            <a:avLst/>
          </a:prstGeom>
          <a:solidFill>
            <a:schemeClr val="bg1"/>
          </a:solidFill>
        </p:spPr>
        <p:txBody>
          <a:bodyPr vert="horz" lIns="68580" tIns="34290" rIns="68580" bIns="3429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1050" dirty="0">
                <a:solidFill>
                  <a:schemeClr val="accent6">
                    <a:lumMod val="50000"/>
                  </a:schemeClr>
                </a:solidFill>
              </a:rPr>
              <a:t>Current </a:t>
            </a:r>
          </a:p>
          <a:p>
            <a:pPr algn="l"/>
            <a:r>
              <a:rPr lang="en-GB" sz="1050" dirty="0">
                <a:solidFill>
                  <a:schemeClr val="accent6">
                    <a:lumMod val="50000"/>
                  </a:schemeClr>
                </a:solidFill>
              </a:rPr>
              <a:t>density (j)</a:t>
            </a:r>
          </a:p>
          <a:p>
            <a:pPr algn="l"/>
            <a:endParaRPr lang="en-GB" sz="105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59207E56-FE2C-5A95-BEEE-83C44B8B8EAA}"/>
              </a:ext>
            </a:extLst>
          </p:cNvPr>
          <p:cNvSpPr txBox="1">
            <a:spLocks/>
          </p:cNvSpPr>
          <p:nvPr/>
        </p:nvSpPr>
        <p:spPr>
          <a:xfrm>
            <a:off x="6497927" y="631610"/>
            <a:ext cx="645009" cy="284982"/>
          </a:xfrm>
          <a:prstGeom prst="rect">
            <a:avLst/>
          </a:prstGeom>
          <a:noFill/>
        </p:spPr>
        <p:txBody>
          <a:bodyPr vert="horz" lIns="68580" tIns="34290" rIns="68580" bIns="3429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050" dirty="0">
                <a:solidFill>
                  <a:schemeClr val="accent6">
                    <a:lumMod val="50000"/>
                  </a:schemeClr>
                </a:solidFill>
              </a:rPr>
              <a:t>Shear rate (</a:t>
            </a:r>
            <a:r>
              <a:rPr lang="en-GB" sz="1050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τ)</a:t>
            </a:r>
            <a:endParaRPr lang="en-GB" sz="105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B28A0924-FBAE-E58B-F1B2-FA0F3642F2FD}"/>
              </a:ext>
            </a:extLst>
          </p:cNvPr>
          <p:cNvSpPr txBox="1">
            <a:spLocks/>
          </p:cNvSpPr>
          <p:nvPr/>
        </p:nvSpPr>
        <p:spPr>
          <a:xfrm>
            <a:off x="6556387" y="2943237"/>
            <a:ext cx="1155150" cy="205383"/>
          </a:xfrm>
          <a:prstGeom prst="rect">
            <a:avLst/>
          </a:prstGeom>
          <a:solidFill>
            <a:schemeClr val="bg1"/>
          </a:solidFill>
        </p:spPr>
        <p:txBody>
          <a:bodyPr vert="horz" lIns="68580" tIns="34290" rIns="68580" bIns="3429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1050" dirty="0">
                <a:solidFill>
                  <a:schemeClr val="accent6">
                    <a:lumMod val="50000"/>
                  </a:schemeClr>
                </a:solidFill>
              </a:rPr>
              <a:t>Overpotential (</a:t>
            </a:r>
            <a:r>
              <a:rPr lang="en-GB" sz="1050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η)</a:t>
            </a:r>
            <a:endParaRPr lang="en-GB" sz="105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C98D503-298E-4D6B-CA3E-9047C9CE2F53}"/>
              </a:ext>
            </a:extLst>
          </p:cNvPr>
          <p:cNvSpPr txBox="1">
            <a:spLocks/>
          </p:cNvSpPr>
          <p:nvPr/>
        </p:nvSpPr>
        <p:spPr>
          <a:xfrm>
            <a:off x="899592" y="82473"/>
            <a:ext cx="6787386" cy="365125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marL="0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863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727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591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454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318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181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045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2908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800" dirty="0">
                <a:solidFill>
                  <a:schemeClr val="bg1"/>
                </a:solidFill>
              </a:rPr>
              <a:t>L. Ferreira, FCC Week 2025 | Electropolishing of large copper substrates for FCC		21</a:t>
            </a:r>
            <a:r>
              <a:rPr lang="en-US" sz="800" baseline="30000" dirty="0">
                <a:solidFill>
                  <a:schemeClr val="bg1"/>
                </a:solidFill>
              </a:rPr>
              <a:t>st</a:t>
            </a:r>
            <a:r>
              <a:rPr lang="en-US" sz="800" dirty="0">
                <a:solidFill>
                  <a:schemeClr val="bg1"/>
                </a:solidFill>
              </a:rPr>
              <a:t> of May 2025</a:t>
            </a:r>
            <a:endParaRPr lang="en-GB" sz="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589043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F6AC47A-7BB8-723E-A63B-C08156B7AAB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7</a:t>
            </a:fld>
            <a:endParaRPr lang="en-US" noProof="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51F9FE8-55EF-DA56-6D96-B792F9992C33}"/>
              </a:ext>
            </a:extLst>
          </p:cNvPr>
          <p:cNvSpPr txBox="1">
            <a:spLocks/>
          </p:cNvSpPr>
          <p:nvPr/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lnSpc>
                <a:spcPts val="3000"/>
              </a:lnSpc>
              <a:spcBef>
                <a:spcPct val="0"/>
              </a:spcBef>
              <a:buNone/>
              <a:defRPr sz="3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Simulation vs Real data</a:t>
            </a:r>
            <a:endParaRPr lang="en-US" dirty="0"/>
          </a:p>
        </p:txBody>
      </p:sp>
      <p:grpSp>
        <p:nvGrpSpPr>
          <p:cNvPr id="4" name="Groupe 62">
            <a:extLst>
              <a:ext uri="{FF2B5EF4-FFF2-40B4-BE49-F238E27FC236}">
                <a16:creationId xmlns:a16="http://schemas.microsoft.com/office/drawing/2014/main" id="{473C442E-2D8C-C931-68F6-B3EF71F659B8}"/>
              </a:ext>
            </a:extLst>
          </p:cNvPr>
          <p:cNvGrpSpPr/>
          <p:nvPr>
            <p:custDataLst>
              <p:tags r:id="rId1"/>
            </p:custDataLst>
          </p:nvPr>
        </p:nvGrpSpPr>
        <p:grpSpPr>
          <a:xfrm>
            <a:off x="155998" y="1725895"/>
            <a:ext cx="3438008" cy="2479928"/>
            <a:chOff x="6606092" y="2012493"/>
            <a:chExt cx="4391832" cy="2754482"/>
          </a:xfrm>
        </p:grpSpPr>
        <p:grpSp>
          <p:nvGrpSpPr>
            <p:cNvPr id="5" name="Groupe 45">
              <a:extLst>
                <a:ext uri="{FF2B5EF4-FFF2-40B4-BE49-F238E27FC236}">
                  <a16:creationId xmlns:a16="http://schemas.microsoft.com/office/drawing/2014/main" id="{1D06C0CA-5486-497E-FE1C-A2DE5F4A2CD6}"/>
                </a:ext>
              </a:extLst>
            </p:cNvPr>
            <p:cNvGrpSpPr/>
            <p:nvPr/>
          </p:nvGrpSpPr>
          <p:grpSpPr>
            <a:xfrm>
              <a:off x="6606092" y="2012493"/>
              <a:ext cx="4391832" cy="2754482"/>
              <a:chOff x="1" y="1"/>
              <a:chExt cx="4352017" cy="3103401"/>
            </a:xfrm>
          </p:grpSpPr>
          <p:grpSp>
            <p:nvGrpSpPr>
              <p:cNvPr id="7" name="Groupe 49">
                <a:extLst>
                  <a:ext uri="{FF2B5EF4-FFF2-40B4-BE49-F238E27FC236}">
                    <a16:creationId xmlns:a16="http://schemas.microsoft.com/office/drawing/2014/main" id="{4DA5B2BB-F0F0-F271-25E0-E5F3668D040F}"/>
                  </a:ext>
                </a:extLst>
              </p:cNvPr>
              <p:cNvGrpSpPr/>
              <p:nvPr/>
            </p:nvGrpSpPr>
            <p:grpSpPr>
              <a:xfrm>
                <a:off x="1" y="1"/>
                <a:ext cx="4227945" cy="3103401"/>
                <a:chOff x="1" y="1"/>
                <a:chExt cx="4227945" cy="3103401"/>
              </a:xfrm>
            </p:grpSpPr>
            <p:grpSp>
              <p:nvGrpSpPr>
                <p:cNvPr id="9" name="Groupe 51">
                  <a:extLst>
                    <a:ext uri="{FF2B5EF4-FFF2-40B4-BE49-F238E27FC236}">
                      <a16:creationId xmlns:a16="http://schemas.microsoft.com/office/drawing/2014/main" id="{AFFA5059-1FDA-4C0F-2F5B-9B41614E1665}"/>
                    </a:ext>
                  </a:extLst>
                </p:cNvPr>
                <p:cNvGrpSpPr/>
                <p:nvPr/>
              </p:nvGrpSpPr>
              <p:grpSpPr>
                <a:xfrm>
                  <a:off x="1" y="1"/>
                  <a:ext cx="4227945" cy="3080385"/>
                  <a:chOff x="1" y="1"/>
                  <a:chExt cx="4227945" cy="3080385"/>
                </a:xfrm>
              </p:grpSpPr>
              <p:grpSp>
                <p:nvGrpSpPr>
                  <p:cNvPr id="11" name="Groupe 53">
                    <a:extLst>
                      <a:ext uri="{FF2B5EF4-FFF2-40B4-BE49-F238E27FC236}">
                        <a16:creationId xmlns:a16="http://schemas.microsoft.com/office/drawing/2014/main" id="{3B8474CC-C35D-2068-36BE-870562CBCBED}"/>
                      </a:ext>
                    </a:extLst>
                  </p:cNvPr>
                  <p:cNvGrpSpPr/>
                  <p:nvPr/>
                </p:nvGrpSpPr>
                <p:grpSpPr>
                  <a:xfrm>
                    <a:off x="1" y="1"/>
                    <a:ext cx="4227945" cy="3080385"/>
                    <a:chOff x="1" y="1"/>
                    <a:chExt cx="4227945" cy="3080385"/>
                  </a:xfrm>
                </p:grpSpPr>
                <p:pic>
                  <p:nvPicPr>
                    <p:cNvPr id="13" name="Image 55">
                      <a:extLst>
                        <a:ext uri="{FF2B5EF4-FFF2-40B4-BE49-F238E27FC236}">
                          <a16:creationId xmlns:a16="http://schemas.microsoft.com/office/drawing/2014/main" id="{D9FC9B88-4B0F-77DB-F137-A7F63DE8C905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 rotWithShape="1">
                    <a:blip r:embed="rId3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 l="-3760" t="1" r="1" b="-4445"/>
                    <a:stretch/>
                  </p:blipFill>
                  <p:spPr bwMode="auto">
                    <a:xfrm>
                      <a:off x="21706" y="1"/>
                      <a:ext cx="4206240" cy="3080385"/>
                    </a:xfrm>
                    <a:prstGeom prst="rect">
                      <a:avLst/>
                    </a:prstGeom>
                    <a:noFill/>
                    <a:ln>
                      <a:solidFill>
                        <a:schemeClr val="bg1"/>
                      </a:solidFill>
                    </a:ln>
                    <a:extLst>
                      <a:ext uri="{53640926-AAD7-44D8-BBD7-CCE9431645EC}">
                        <a14:shadowObscured xmlns:a14="http://schemas.microsoft.com/office/drawing/2010/main"/>
                      </a:ext>
                    </a:extLst>
                  </p:spPr>
                </p:pic>
                <p:sp>
                  <p:nvSpPr>
                    <p:cNvPr id="14" name="Zone de texte 117">
                      <a:extLst>
                        <a:ext uri="{FF2B5EF4-FFF2-40B4-BE49-F238E27FC236}">
                          <a16:creationId xmlns:a16="http://schemas.microsoft.com/office/drawing/2014/main" id="{5FF4E012-CB40-D0BF-CC80-755AB40F9510}"/>
                        </a:ext>
                      </a:extLst>
                    </p:cNvPr>
                    <p:cNvSpPr txBox="1"/>
                    <p:nvPr/>
                  </p:nvSpPr>
                  <p:spPr>
                    <a:xfrm rot="16200000">
                      <a:off x="-1025987" y="1217525"/>
                      <a:ext cx="2356775" cy="304800"/>
                    </a:xfrm>
                    <a:prstGeom prst="rect">
                      <a:avLst/>
                    </a:prstGeom>
                    <a:noFill/>
                    <a:ln w="6350">
                      <a:solidFill>
                        <a:schemeClr val="bg1"/>
                      </a:solidFill>
                    </a:ln>
                  </p:spPr>
                  <p:txBody>
                    <a:bodyPr rot="0" spcFirstLastPara="0" vert="horz" wrap="square" lIns="68580" tIns="34290" rIns="68580" bIns="34290" numCol="1" spcCol="0" rtlCol="0" fromWordArt="0" anchor="t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GB" sz="1013" dirty="0"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Current density (A/m</a:t>
                      </a:r>
                      <a:r>
                        <a:rPr lang="en-GB" sz="1013" baseline="30000" dirty="0"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GB" sz="1013" dirty="0"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)</a:t>
                      </a:r>
                    </a:p>
                  </p:txBody>
                </p:sp>
              </p:grpSp>
              <p:sp>
                <p:nvSpPr>
                  <p:cNvPr id="12" name="Zone de texte 124">
                    <a:extLst>
                      <a:ext uri="{FF2B5EF4-FFF2-40B4-BE49-F238E27FC236}">
                        <a16:creationId xmlns:a16="http://schemas.microsoft.com/office/drawing/2014/main" id="{7B45014D-E4A8-BDF5-D113-7BA1AC99EE16}"/>
                      </a:ext>
                    </a:extLst>
                  </p:cNvPr>
                  <p:cNvSpPr txBox="1"/>
                  <p:nvPr/>
                </p:nvSpPr>
                <p:spPr>
                  <a:xfrm>
                    <a:off x="1550320" y="360588"/>
                    <a:ext cx="1432104" cy="311726"/>
                  </a:xfrm>
                  <a:prstGeom prst="rect">
                    <a:avLst/>
                  </a:prstGeom>
                  <a:noFill/>
                  <a:ln w="6350">
                    <a:solidFill>
                      <a:schemeClr val="bg1"/>
                    </a:solidFill>
                  </a:ln>
                </p:spPr>
                <p:txBody>
                  <a:bodyPr rot="0" spcFirstLastPara="0" vert="horz" wrap="square" lIns="68580" tIns="34290" rIns="68580" bIns="34290" numCol="1" spcCol="0" rtlCol="0" fromWordArt="0" anchor="t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>
                      <a:lnSpc>
                        <a:spcPct val="107000"/>
                      </a:lnSpc>
                      <a:spcAft>
                        <a:spcPts val="600"/>
                      </a:spcAft>
                    </a:pPr>
                    <a:r>
                      <a:rPr lang="fr-FR" sz="1050" dirty="0">
                        <a:solidFill>
                          <a:srgbClr val="CC6600"/>
                        </a:solidFill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a:t>POLISHING</a:t>
                    </a:r>
                  </a:p>
                </p:txBody>
              </p:sp>
            </p:grpSp>
            <p:sp>
              <p:nvSpPr>
                <p:cNvPr id="10" name="Zone de texte 120">
                  <a:extLst>
                    <a:ext uri="{FF2B5EF4-FFF2-40B4-BE49-F238E27FC236}">
                      <a16:creationId xmlns:a16="http://schemas.microsoft.com/office/drawing/2014/main" id="{1BB2AC7C-702D-C0D9-DD81-364C774CDD1D}"/>
                    </a:ext>
                  </a:extLst>
                </p:cNvPr>
                <p:cNvSpPr txBox="1"/>
                <p:nvPr/>
              </p:nvSpPr>
              <p:spPr>
                <a:xfrm>
                  <a:off x="1342049" y="2791675"/>
                  <a:ext cx="1842655" cy="311727"/>
                </a:xfrm>
                <a:prstGeom prst="rect">
                  <a:avLst/>
                </a:prstGeom>
                <a:noFill/>
                <a:ln w="6350">
                  <a:solidFill>
                    <a:schemeClr val="bg1"/>
                  </a:solidFill>
                </a:ln>
              </p:spPr>
              <p:txBody>
                <a:bodyPr rot="0" spcFirstLastPara="0" vert="horz" wrap="square" lIns="68580" tIns="34290" rIns="68580" bIns="3429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just">
                    <a:lnSpc>
                      <a:spcPct val="107000"/>
                    </a:lnSpc>
                    <a:spcAft>
                      <a:spcPts val="600"/>
                    </a:spcAft>
                  </a:pPr>
                  <a:r>
                    <a:rPr lang="en-GB" sz="1013" dirty="0">
                      <a:ea typeface="Calibri" panose="020F0502020204030204" pitchFamily="34" charset="0"/>
                      <a:cs typeface="Times New Roman" panose="02020603050405020304" pitchFamily="18" charset="0"/>
                    </a:rPr>
                    <a:t>Overpotential (V)</a:t>
                  </a:r>
                </a:p>
              </p:txBody>
            </p:sp>
          </p:grpSp>
          <p:sp>
            <p:nvSpPr>
              <p:cNvPr id="8" name="Zone de texte 122">
                <a:extLst>
                  <a:ext uri="{FF2B5EF4-FFF2-40B4-BE49-F238E27FC236}">
                    <a16:creationId xmlns:a16="http://schemas.microsoft.com/office/drawing/2014/main" id="{53CC2252-282F-239C-EDB3-B2D0142CC23B}"/>
                  </a:ext>
                </a:extLst>
              </p:cNvPr>
              <p:cNvSpPr txBox="1"/>
              <p:nvPr/>
            </p:nvSpPr>
            <p:spPr>
              <a:xfrm>
                <a:off x="3060194" y="1494227"/>
                <a:ext cx="1291824" cy="1014201"/>
              </a:xfrm>
              <a:prstGeom prst="rect">
                <a:avLst/>
              </a:prstGeom>
              <a:noFill/>
              <a:ln w="6350">
                <a:noFill/>
              </a:ln>
            </p:spPr>
            <p:txBody>
              <a:bodyPr rot="0" spcFirstLastPara="0" vert="horz" wrap="square" lIns="68580" tIns="34290" rIns="68580" bIns="3429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>
                  <a:lnSpc>
                    <a:spcPct val="107000"/>
                  </a:lnSpc>
                  <a:spcAft>
                    <a:spcPts val="600"/>
                  </a:spcAft>
                </a:pPr>
                <a:r>
                  <a:rPr lang="fr-FR" sz="1050" dirty="0">
                    <a:solidFill>
                      <a:srgbClr val="CC6600"/>
                    </a:solidFill>
                    <a:ea typeface="Calibri" panose="020F0502020204030204" pitchFamily="34" charset="0"/>
                    <a:cs typeface="Times New Roman" panose="02020603050405020304" pitchFamily="18" charset="0"/>
                  </a:rPr>
                  <a:t>POLISHING </a:t>
                </a:r>
                <a:r>
                  <a:rPr lang="fr-FR" sz="1050" dirty="0">
                    <a:solidFill>
                      <a:schemeClr val="tx2"/>
                    </a:solidFill>
                    <a:ea typeface="Calibri" panose="020F0502020204030204" pitchFamily="34" charset="0"/>
                    <a:cs typeface="Times New Roman" panose="02020603050405020304" pitchFamily="18" charset="0"/>
                  </a:rPr>
                  <a:t>&amp;</a:t>
                </a:r>
                <a:r>
                  <a:rPr lang="fr-FR" sz="1050" dirty="0">
                    <a:ea typeface="Calibri" panose="020F0502020204030204" pitchFamily="34" charset="0"/>
                    <a:cs typeface="Times New Roman" panose="02020603050405020304" pitchFamily="18" charset="0"/>
                  </a:rPr>
                  <a:t> </a:t>
                </a:r>
                <a:r>
                  <a:rPr lang="fr-FR" sz="1050" dirty="0">
                    <a:solidFill>
                      <a:srgbClr val="AF3301"/>
                    </a:solidFill>
                    <a:ea typeface="Calibri" panose="020F0502020204030204" pitchFamily="34" charset="0"/>
                    <a:cs typeface="Times New Roman" panose="02020603050405020304" pitchFamily="18" charset="0"/>
                  </a:rPr>
                  <a:t>OXYGEN FORMATION</a:t>
                </a:r>
              </a:p>
            </p:txBody>
          </p:sp>
        </p:grpSp>
        <p:sp>
          <p:nvSpPr>
            <p:cNvPr id="6" name="ZoneTexte 61">
              <a:extLst>
                <a:ext uri="{FF2B5EF4-FFF2-40B4-BE49-F238E27FC236}">
                  <a16:creationId xmlns:a16="http://schemas.microsoft.com/office/drawing/2014/main" id="{8777BEF7-D4E3-7216-317E-E192BAAD319C}"/>
                </a:ext>
              </a:extLst>
            </p:cNvPr>
            <p:cNvSpPr txBox="1"/>
            <p:nvPr/>
          </p:nvSpPr>
          <p:spPr>
            <a:xfrm>
              <a:off x="7117693" y="2762257"/>
              <a:ext cx="891835" cy="275688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fr-FR" sz="1013" dirty="0" err="1"/>
                <a:t>j</a:t>
              </a:r>
              <a:r>
                <a:rPr lang="fr-FR" sz="1013" baseline="-25000" dirty="0" err="1"/>
                <a:t>lim</a:t>
              </a:r>
              <a:endParaRPr lang="fr-FR" sz="1013" dirty="0"/>
            </a:p>
          </p:txBody>
        </p:sp>
      </p:grpSp>
      <p:sp>
        <p:nvSpPr>
          <p:cNvPr id="15" name="TextBox 14">
            <a:extLst>
              <a:ext uri="{FF2B5EF4-FFF2-40B4-BE49-F238E27FC236}">
                <a16:creationId xmlns:a16="http://schemas.microsoft.com/office/drawing/2014/main" id="{1A882567-16C7-C15F-A085-0BD02B62EF0A}"/>
              </a:ext>
            </a:extLst>
          </p:cNvPr>
          <p:cNvSpPr txBox="1"/>
          <p:nvPr/>
        </p:nvSpPr>
        <p:spPr>
          <a:xfrm>
            <a:off x="190429" y="1258755"/>
            <a:ext cx="4184159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214313" indent="-214313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tx2"/>
                </a:solidFill>
              </a:rPr>
              <a:t>Benchmarking on </a:t>
            </a:r>
            <a:r>
              <a:rPr lang="en-GB" sz="1600" b="1" dirty="0">
                <a:solidFill>
                  <a:schemeClr val="tx2"/>
                </a:solidFill>
              </a:rPr>
              <a:t>1.3 GHz </a:t>
            </a:r>
            <a:r>
              <a:rPr lang="en-GB" sz="1600" dirty="0">
                <a:solidFill>
                  <a:schemeClr val="tx2"/>
                </a:solidFill>
              </a:rPr>
              <a:t>copper monocell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EA2E8774-6A40-D109-57CC-AF938A62217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27984" y="1078367"/>
            <a:ext cx="4490022" cy="335060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7" name="Footer Placeholder 4">
            <a:extLst>
              <a:ext uri="{FF2B5EF4-FFF2-40B4-BE49-F238E27FC236}">
                <a16:creationId xmlns:a16="http://schemas.microsoft.com/office/drawing/2014/main" id="{7C4F898E-34CC-E357-1C03-2284F74AEDC6}"/>
              </a:ext>
            </a:extLst>
          </p:cNvPr>
          <p:cNvSpPr txBox="1">
            <a:spLocks/>
          </p:cNvSpPr>
          <p:nvPr/>
        </p:nvSpPr>
        <p:spPr>
          <a:xfrm>
            <a:off x="899592" y="82473"/>
            <a:ext cx="6787386" cy="365125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marL="0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863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727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591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454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318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181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045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2908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800" dirty="0">
                <a:solidFill>
                  <a:schemeClr val="bg1"/>
                </a:solidFill>
              </a:rPr>
              <a:t>L. Ferreira, FCC Week 2025 | Electropolishing of large copper substrates for FCC		21</a:t>
            </a:r>
            <a:r>
              <a:rPr lang="en-US" sz="800" baseline="30000" dirty="0">
                <a:solidFill>
                  <a:schemeClr val="bg1"/>
                </a:solidFill>
              </a:rPr>
              <a:t>st</a:t>
            </a:r>
            <a:r>
              <a:rPr lang="en-US" sz="800" dirty="0">
                <a:solidFill>
                  <a:schemeClr val="bg1"/>
                </a:solidFill>
              </a:rPr>
              <a:t> of May 2025</a:t>
            </a:r>
            <a:endParaRPr lang="en-GB" sz="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713248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098208A-0626-C4E7-A9FA-256A9FC7DD0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8</a:t>
            </a:fld>
            <a:endParaRPr lang="en-US" noProof="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F1F88D4-B6B7-24DB-2F66-48D5D8819E5E}"/>
              </a:ext>
            </a:extLst>
          </p:cNvPr>
          <p:cNvSpPr txBox="1">
            <a:spLocks/>
          </p:cNvSpPr>
          <p:nvPr/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lnSpc>
                <a:spcPts val="3000"/>
              </a:lnSpc>
              <a:spcBef>
                <a:spcPct val="0"/>
              </a:spcBef>
              <a:buNone/>
              <a:defRPr sz="3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Simulation vs Real data</a:t>
            </a: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A9347A1-612D-D76A-495B-EAC0B7F9E576}"/>
              </a:ext>
            </a:extLst>
          </p:cNvPr>
          <p:cNvSpPr txBox="1"/>
          <p:nvPr/>
        </p:nvSpPr>
        <p:spPr>
          <a:xfrm>
            <a:off x="4919193" y="1125221"/>
            <a:ext cx="3449983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2"/>
                </a:solidFill>
              </a:rPr>
              <a:t>Data from </a:t>
            </a:r>
            <a:r>
              <a:rPr lang="en-US" sz="1400" b="1" dirty="0">
                <a:solidFill>
                  <a:schemeClr val="tx2"/>
                </a:solidFill>
              </a:rPr>
              <a:t>400 MHz </a:t>
            </a:r>
            <a:r>
              <a:rPr lang="en-US" sz="1400" dirty="0">
                <a:solidFill>
                  <a:schemeClr val="tx2"/>
                </a:solidFill>
              </a:rPr>
              <a:t>monocell processing</a:t>
            </a: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D9990F3B-3597-1396-214E-0FF3D307EA0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74259320"/>
              </p:ext>
            </p:extLst>
          </p:nvPr>
        </p:nvGraphicFramePr>
        <p:xfrm>
          <a:off x="4920386" y="1475837"/>
          <a:ext cx="3928015" cy="1489710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870857">
                  <a:extLst>
                    <a:ext uri="{9D8B030D-6E8A-4147-A177-3AD203B41FA5}">
                      <a16:colId xmlns:a16="http://schemas.microsoft.com/office/drawing/2014/main" val="1323620409"/>
                    </a:ext>
                  </a:extLst>
                </a:gridCol>
                <a:gridCol w="870857">
                  <a:extLst>
                    <a:ext uri="{9D8B030D-6E8A-4147-A177-3AD203B41FA5}">
                      <a16:colId xmlns:a16="http://schemas.microsoft.com/office/drawing/2014/main" val="3757808861"/>
                    </a:ext>
                  </a:extLst>
                </a:gridCol>
                <a:gridCol w="995175">
                  <a:extLst>
                    <a:ext uri="{9D8B030D-6E8A-4147-A177-3AD203B41FA5}">
                      <a16:colId xmlns:a16="http://schemas.microsoft.com/office/drawing/2014/main" val="3818601060"/>
                    </a:ext>
                  </a:extLst>
                </a:gridCol>
                <a:gridCol w="1191126">
                  <a:extLst>
                    <a:ext uri="{9D8B030D-6E8A-4147-A177-3AD203B41FA5}">
                      <a16:colId xmlns:a16="http://schemas.microsoft.com/office/drawing/2014/main" val="387802408"/>
                    </a:ext>
                  </a:extLst>
                </a:gridCol>
              </a:tblGrid>
              <a:tr h="377190">
                <a:tc>
                  <a:txBody>
                    <a:bodyPr/>
                    <a:lstStyle/>
                    <a:p>
                      <a:pPr algn="ctr"/>
                      <a:r>
                        <a:rPr lang="en-GB" sz="1000" noProof="0" dirty="0"/>
                        <a:t>Cavity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noProof="0" dirty="0"/>
                        <a:t>Tension</a:t>
                      </a:r>
                    </a:p>
                    <a:p>
                      <a:pPr algn="ctr"/>
                      <a:r>
                        <a:rPr lang="en-GB" sz="1000" noProof="0" dirty="0"/>
                        <a:t>/ V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noProof="0" dirty="0"/>
                        <a:t>Current</a:t>
                      </a:r>
                    </a:p>
                    <a:p>
                      <a:pPr algn="ctr"/>
                      <a:r>
                        <a:rPr lang="en-GB" sz="1000" noProof="0" dirty="0"/>
                        <a:t>/ A 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noProof="0" dirty="0"/>
                        <a:t>Temperature / °C *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971633654"/>
                  </a:ext>
                </a:extLst>
              </a:tr>
              <a:tr h="278130">
                <a:tc>
                  <a:txBody>
                    <a:bodyPr/>
                    <a:lstStyle/>
                    <a:p>
                      <a:r>
                        <a:rPr lang="en-GB" sz="1000" noProof="0" dirty="0"/>
                        <a:t>PC04#1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000" noProof="0" dirty="0"/>
                        <a:t>21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000" noProof="0" dirty="0"/>
                        <a:t>81.8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000" noProof="0" dirty="0"/>
                        <a:t>15.4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2275044837"/>
                  </a:ext>
                </a:extLst>
              </a:tr>
              <a:tr h="278130">
                <a:tc>
                  <a:txBody>
                    <a:bodyPr/>
                    <a:lstStyle/>
                    <a:p>
                      <a:r>
                        <a:rPr lang="en-GB" sz="1000" noProof="0" dirty="0"/>
                        <a:t>PC04#2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000" noProof="0" dirty="0"/>
                        <a:t>21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000" noProof="0" dirty="0"/>
                        <a:t>72.5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000" noProof="0" dirty="0"/>
                        <a:t>14.0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2251174735"/>
                  </a:ext>
                </a:extLst>
              </a:tr>
              <a:tr h="278130">
                <a:tc>
                  <a:txBody>
                    <a:bodyPr/>
                    <a:lstStyle/>
                    <a:p>
                      <a:r>
                        <a:rPr lang="en-GB" sz="1000" noProof="0" dirty="0"/>
                        <a:t>PC06#1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000" noProof="0" dirty="0"/>
                        <a:t>21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000" noProof="0" dirty="0"/>
                        <a:t>75.0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000" noProof="0" dirty="0"/>
                        <a:t>15.2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2388025323"/>
                  </a:ext>
                </a:extLst>
              </a:tr>
              <a:tr h="278130">
                <a:tc>
                  <a:txBody>
                    <a:bodyPr/>
                    <a:lstStyle/>
                    <a:p>
                      <a:r>
                        <a:rPr lang="en-GB" sz="1000" noProof="0" dirty="0"/>
                        <a:t>PC06#2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000" noProof="0" dirty="0"/>
                        <a:t>21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000" noProof="0" dirty="0"/>
                        <a:t>75.9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000" noProof="0" dirty="0"/>
                        <a:t>14.8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2180645962"/>
                  </a:ext>
                </a:extLst>
              </a:tr>
            </a:tbl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7CE26BDA-5A4C-DFFF-9B59-AADDB56B718B}"/>
              </a:ext>
            </a:extLst>
          </p:cNvPr>
          <p:cNvSpPr txBox="1"/>
          <p:nvPr/>
        </p:nvSpPr>
        <p:spPr>
          <a:xfrm>
            <a:off x="539627" y="4233681"/>
            <a:ext cx="3699731" cy="43088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sz="1400" dirty="0"/>
              <a:t>Simulation total current, corrected to estimated</a:t>
            </a:r>
          </a:p>
          <a:p>
            <a:pPr algn="l"/>
            <a:r>
              <a:rPr lang="en-GB" sz="1400" dirty="0"/>
              <a:t> wet surface: </a:t>
            </a:r>
            <a:r>
              <a:rPr lang="en-GB" sz="1400" b="1" dirty="0"/>
              <a:t>84 A </a:t>
            </a:r>
            <a:r>
              <a:rPr lang="en-GB" sz="1400" dirty="0"/>
              <a:t>at 21 V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0A908A3-90D6-C23E-CBF8-4EB9FDFD4C0A}"/>
              </a:ext>
            </a:extLst>
          </p:cNvPr>
          <p:cNvSpPr txBox="1"/>
          <p:nvPr/>
        </p:nvSpPr>
        <p:spPr>
          <a:xfrm>
            <a:off x="4993516" y="3250293"/>
            <a:ext cx="3983398" cy="86177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sz="1400" dirty="0"/>
              <a:t>*) Temperature readings from the chemical</a:t>
            </a:r>
          </a:p>
          <a:p>
            <a:pPr algn="l"/>
            <a:r>
              <a:rPr lang="en-GB" sz="1400" dirty="0"/>
              <a:t> facility are not in line with the ones measured</a:t>
            </a:r>
          </a:p>
          <a:p>
            <a:pPr algn="l"/>
            <a:r>
              <a:rPr lang="en-GB" sz="1400" dirty="0"/>
              <a:t> on the test cavity (~</a:t>
            </a:r>
            <a:r>
              <a:rPr lang="en-GB" sz="1400" b="1" dirty="0"/>
              <a:t>10 °C</a:t>
            </a:r>
            <a:r>
              <a:rPr lang="en-GB" sz="1400" dirty="0"/>
              <a:t>). dT within the chemical</a:t>
            </a:r>
          </a:p>
          <a:p>
            <a:pPr algn="l"/>
            <a:r>
              <a:rPr lang="en-GB" sz="1400" dirty="0"/>
              <a:t>facility is below 1.6 °C. </a:t>
            </a:r>
          </a:p>
        </p:txBody>
      </p:sp>
      <p:pic>
        <p:nvPicPr>
          <p:cNvPr id="8" name="Picture 7" descr="A graph of a graph of a graph&#10;&#10;AI-generated content may be incorrect.">
            <a:extLst>
              <a:ext uri="{FF2B5EF4-FFF2-40B4-BE49-F238E27FC236}">
                <a16:creationId xmlns:a16="http://schemas.microsoft.com/office/drawing/2014/main" id="{B71A4174-67E9-1F3D-BFBD-B762C691CC1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3945" y="1623646"/>
            <a:ext cx="4089268" cy="241955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505E451A-1EAA-BB61-BF01-EB224FF2BA2E}"/>
              </a:ext>
            </a:extLst>
          </p:cNvPr>
          <p:cNvSpPr txBox="1"/>
          <p:nvPr/>
        </p:nvSpPr>
        <p:spPr>
          <a:xfrm>
            <a:off x="560465" y="1116955"/>
            <a:ext cx="3643626" cy="43088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2"/>
                </a:solidFill>
              </a:rPr>
              <a:t>Data from simulation:</a:t>
            </a:r>
          </a:p>
          <a:p>
            <a:pPr algn="l"/>
            <a:r>
              <a:rPr lang="en-US" sz="1400" b="1" dirty="0">
                <a:solidFill>
                  <a:schemeClr val="tx2"/>
                </a:solidFill>
              </a:rPr>
              <a:t>400 MHz </a:t>
            </a:r>
            <a:r>
              <a:rPr lang="en-US" sz="1400" dirty="0">
                <a:solidFill>
                  <a:schemeClr val="tx2"/>
                </a:solidFill>
              </a:rPr>
              <a:t>Current density distribution at 10 °C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79620CB-F840-3AEF-18E3-CCBC064E01B3}"/>
              </a:ext>
            </a:extLst>
          </p:cNvPr>
          <p:cNvSpPr txBox="1"/>
          <p:nvPr/>
        </p:nvSpPr>
        <p:spPr>
          <a:xfrm>
            <a:off x="4993517" y="4263167"/>
            <a:ext cx="2858090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sz="1400" dirty="0"/>
              <a:t>Average polishing rate: </a:t>
            </a:r>
            <a:r>
              <a:rPr lang="en-GB" sz="1400" b="1" dirty="0"/>
              <a:t>0.1 µm/min </a:t>
            </a:r>
          </a:p>
        </p:txBody>
      </p:sp>
      <p:sp>
        <p:nvSpPr>
          <p:cNvPr id="14" name="Footer Placeholder 4">
            <a:extLst>
              <a:ext uri="{FF2B5EF4-FFF2-40B4-BE49-F238E27FC236}">
                <a16:creationId xmlns:a16="http://schemas.microsoft.com/office/drawing/2014/main" id="{71016C6C-67C2-8A17-460C-8ECE87EA9610}"/>
              </a:ext>
            </a:extLst>
          </p:cNvPr>
          <p:cNvSpPr txBox="1">
            <a:spLocks/>
          </p:cNvSpPr>
          <p:nvPr/>
        </p:nvSpPr>
        <p:spPr>
          <a:xfrm>
            <a:off x="899592" y="82473"/>
            <a:ext cx="6787386" cy="365125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marL="0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863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727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591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454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318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181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045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2908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800" dirty="0">
                <a:solidFill>
                  <a:schemeClr val="bg1"/>
                </a:solidFill>
              </a:rPr>
              <a:t>L. Ferreira, FCC Week 2025 | Electropolishing of large copper substrates for FCC		21</a:t>
            </a:r>
            <a:r>
              <a:rPr lang="en-US" sz="800" baseline="30000" dirty="0">
                <a:solidFill>
                  <a:schemeClr val="bg1"/>
                </a:solidFill>
              </a:rPr>
              <a:t>st</a:t>
            </a:r>
            <a:r>
              <a:rPr lang="en-US" sz="800" dirty="0">
                <a:solidFill>
                  <a:schemeClr val="bg1"/>
                </a:solidFill>
              </a:rPr>
              <a:t> of May 2025</a:t>
            </a:r>
            <a:endParaRPr lang="en-GB" sz="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116796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E90D861-9FC4-028A-6F5E-ED53D434DAF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9</a:t>
            </a:fld>
            <a:endParaRPr lang="en-US" noProof="0" dirty="0"/>
          </a:p>
        </p:txBody>
      </p:sp>
      <p:sp>
        <p:nvSpPr>
          <p:cNvPr id="3" name="Content Placeholder 1">
            <a:extLst>
              <a:ext uri="{FF2B5EF4-FFF2-40B4-BE49-F238E27FC236}">
                <a16:creationId xmlns:a16="http://schemas.microsoft.com/office/drawing/2014/main" id="{2119F509-32FF-8BC1-8B92-67A37794C20E}"/>
              </a:ext>
            </a:extLst>
          </p:cNvPr>
          <p:cNvSpPr txBox="1">
            <a:spLocks/>
          </p:cNvSpPr>
          <p:nvPr/>
        </p:nvSpPr>
        <p:spPr>
          <a:xfrm>
            <a:off x="419630" y="1131590"/>
            <a:ext cx="3667295" cy="3456384"/>
          </a:xfrm>
          <a:prstGeom prst="rect">
            <a:avLst/>
          </a:prstGeom>
        </p:spPr>
        <p:txBody>
          <a:bodyPr/>
          <a:lstStyle>
            <a:lvl1pPr marL="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43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86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29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72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/>
              <a:t>1</a:t>
            </a:r>
            <a:r>
              <a:rPr lang="en-US" sz="1400" baseline="30000" dirty="0"/>
              <a:t>st</a:t>
            </a:r>
            <a:r>
              <a:rPr lang="en-US" sz="1400" dirty="0"/>
              <a:t> Ever electropolishing of a 400 MHz monocell copper cavity</a:t>
            </a:r>
          </a:p>
          <a:p>
            <a:endParaRPr lang="en-US" dirty="0"/>
          </a:p>
        </p:txBody>
      </p:sp>
      <p:sp>
        <p:nvSpPr>
          <p:cNvPr id="4" name="Title 2">
            <a:extLst>
              <a:ext uri="{FF2B5EF4-FFF2-40B4-BE49-F238E27FC236}">
                <a16:creationId xmlns:a16="http://schemas.microsoft.com/office/drawing/2014/main" id="{BFF6E8AC-D986-78EC-7625-8262CCF4892D}"/>
              </a:ext>
            </a:extLst>
          </p:cNvPr>
          <p:cNvSpPr txBox="1">
            <a:spLocks/>
          </p:cNvSpPr>
          <p:nvPr/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lnSpc>
                <a:spcPts val="3000"/>
              </a:lnSpc>
              <a:spcBef>
                <a:spcPct val="0"/>
              </a:spcBef>
              <a:buNone/>
              <a:defRPr sz="3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Main issues and achievements</a:t>
            </a:r>
          </a:p>
        </p:txBody>
      </p:sp>
      <p:pic>
        <p:nvPicPr>
          <p:cNvPr id="5" name="Picture 4" descr="A close-up of a pipe&#10;&#10;AI-generated content may be incorrect.">
            <a:extLst>
              <a:ext uri="{FF2B5EF4-FFF2-40B4-BE49-F238E27FC236}">
                <a16:creationId xmlns:a16="http://schemas.microsoft.com/office/drawing/2014/main" id="{BED86C58-E747-99F6-9590-224C4317B1F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5253" y="1626117"/>
            <a:ext cx="1728791" cy="3073407"/>
          </a:xfrm>
          <a:prstGeom prst="rect">
            <a:avLst/>
          </a:prstGeom>
          <a:ln>
            <a:solidFill>
              <a:schemeClr val="bg2">
                <a:lumMod val="9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6" name="Content Placeholder 1">
            <a:extLst>
              <a:ext uri="{FF2B5EF4-FFF2-40B4-BE49-F238E27FC236}">
                <a16:creationId xmlns:a16="http://schemas.microsoft.com/office/drawing/2014/main" id="{3BDBF8DF-C587-F287-CC9C-BC23572D6399}"/>
              </a:ext>
            </a:extLst>
          </p:cNvPr>
          <p:cNvSpPr txBox="1">
            <a:spLocks/>
          </p:cNvSpPr>
          <p:nvPr/>
        </p:nvSpPr>
        <p:spPr>
          <a:xfrm>
            <a:off x="4433282" y="1203598"/>
            <a:ext cx="3667295" cy="3456384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400" b="0" dirty="0">
                <a:solidFill>
                  <a:srgbClr val="0F124A"/>
                </a:solidFill>
              </a:rPr>
              <a:t>1</a:t>
            </a:r>
            <a:r>
              <a:rPr lang="en-US" sz="1400" b="0" baseline="30000" dirty="0">
                <a:solidFill>
                  <a:srgbClr val="0F124A"/>
                </a:solidFill>
              </a:rPr>
              <a:t>st</a:t>
            </a:r>
            <a:r>
              <a:rPr lang="en-US" sz="1400" b="0" dirty="0">
                <a:solidFill>
                  <a:srgbClr val="0F124A"/>
                </a:solidFill>
              </a:rPr>
              <a:t> Ever electropolishing of a 400 MHz LHC monocell copper cavity</a:t>
            </a:r>
          </a:p>
          <a:p>
            <a:endParaRPr lang="en-US" sz="1575" dirty="0"/>
          </a:p>
        </p:txBody>
      </p:sp>
      <p:pic>
        <p:nvPicPr>
          <p:cNvPr id="7" name="Picture 6" descr="A close-up of a circular object&#10;&#10;AI-generated content may be incorrect.">
            <a:extLst>
              <a:ext uri="{FF2B5EF4-FFF2-40B4-BE49-F238E27FC236}">
                <a16:creationId xmlns:a16="http://schemas.microsoft.com/office/drawing/2014/main" id="{7FECB851-46AC-E55F-BE76-1DDCC2127A4D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15625"/>
          <a:stretch/>
        </p:blipFill>
        <p:spPr>
          <a:xfrm>
            <a:off x="5240193" y="1626117"/>
            <a:ext cx="2048939" cy="3073407"/>
          </a:xfrm>
          <a:prstGeom prst="rect">
            <a:avLst/>
          </a:prstGeom>
          <a:ln>
            <a:solidFill>
              <a:schemeClr val="bg2">
                <a:lumMod val="9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9864CE9B-8015-B27E-9EBA-696DE7138BA4}"/>
              </a:ext>
            </a:extLst>
          </p:cNvPr>
          <p:cNvSpPr txBox="1">
            <a:spLocks/>
          </p:cNvSpPr>
          <p:nvPr/>
        </p:nvSpPr>
        <p:spPr>
          <a:xfrm>
            <a:off x="899592" y="82473"/>
            <a:ext cx="6787386" cy="365125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marL="0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863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727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591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454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318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181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045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2908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800" dirty="0">
                <a:solidFill>
                  <a:schemeClr val="bg1"/>
                </a:solidFill>
              </a:rPr>
              <a:t>L. Ferreira, FCC Week 2025 | Electropolishing of large copper substrates for FCC		21</a:t>
            </a:r>
            <a:r>
              <a:rPr lang="en-US" sz="800" baseline="30000" dirty="0">
                <a:solidFill>
                  <a:schemeClr val="bg1"/>
                </a:solidFill>
              </a:rPr>
              <a:t>st</a:t>
            </a:r>
            <a:r>
              <a:rPr lang="en-US" sz="800" dirty="0">
                <a:solidFill>
                  <a:schemeClr val="bg1"/>
                </a:solidFill>
              </a:rPr>
              <a:t> of May 2025</a:t>
            </a:r>
            <a:endParaRPr lang="en-GB" sz="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536744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9"/>
</p:tagLst>
</file>

<file path=ppt/theme/theme1.xml><?xml version="1.0" encoding="utf-8"?>
<a:theme xmlns:a="http://schemas.openxmlformats.org/drawingml/2006/main" name="Introslides">
  <a:themeElements>
    <a:clrScheme name="FFC">
      <a:dk1>
        <a:srgbClr val="0F124A"/>
      </a:dk1>
      <a:lt1>
        <a:srgbClr val="FFFFFF"/>
      </a:lt1>
      <a:dk2>
        <a:srgbClr val="0000FF"/>
      </a:dk2>
      <a:lt2>
        <a:srgbClr val="FFFFFF"/>
      </a:lt2>
      <a:accent1>
        <a:srgbClr val="0000FF"/>
      </a:accent1>
      <a:accent2>
        <a:srgbClr val="E8FF2E"/>
      </a:accent2>
      <a:accent3>
        <a:srgbClr val="8F3DFF"/>
      </a:accent3>
      <a:accent4>
        <a:srgbClr val="40C245"/>
      </a:accent4>
      <a:accent5>
        <a:srgbClr val="FF4A29"/>
      </a:accent5>
      <a:accent6>
        <a:srgbClr val="0F124A"/>
      </a:accent6>
      <a:hlink>
        <a:srgbClr val="000000"/>
      </a:hlink>
      <a:folHlink>
        <a:srgbClr val="000000"/>
      </a:folHlink>
    </a:clrScheme>
    <a:fontScheme name="FC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PT-FCC-template.potx" id="{61BC17D5-F2D1-4022-BE42-46346C78B90B}" vid="{4883A209-7B8A-46EB-84F4-7D42C372EF83}"/>
    </a:ext>
  </a:extLst>
</a:theme>
</file>

<file path=ppt/theme/theme2.xml><?xml version="1.0" encoding="utf-8"?>
<a:theme xmlns:a="http://schemas.openxmlformats.org/drawingml/2006/main" name="Titleslides, Conclusion">
  <a:themeElements>
    <a:clrScheme name="FFC">
      <a:dk1>
        <a:srgbClr val="0F124A"/>
      </a:dk1>
      <a:lt1>
        <a:srgbClr val="FFFFFF"/>
      </a:lt1>
      <a:dk2>
        <a:srgbClr val="0000FF"/>
      </a:dk2>
      <a:lt2>
        <a:srgbClr val="FFFFFF"/>
      </a:lt2>
      <a:accent1>
        <a:srgbClr val="0000FF"/>
      </a:accent1>
      <a:accent2>
        <a:srgbClr val="E8FF2E"/>
      </a:accent2>
      <a:accent3>
        <a:srgbClr val="8F3DFF"/>
      </a:accent3>
      <a:accent4>
        <a:srgbClr val="40C245"/>
      </a:accent4>
      <a:accent5>
        <a:srgbClr val="FF4A29"/>
      </a:accent5>
      <a:accent6>
        <a:srgbClr val="0F124A"/>
      </a:accent6>
      <a:hlink>
        <a:srgbClr val="000000"/>
      </a:hlink>
      <a:folHlink>
        <a:srgbClr val="000000"/>
      </a:folHlink>
    </a:clrScheme>
    <a:fontScheme name="FC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PT-FCC-template.potx" id="{61BC17D5-F2D1-4022-BE42-46346C78B90B}" vid="{D39DB606-C1EC-4187-964F-4A57669AE4E6}"/>
    </a:ext>
  </a:extLst>
</a:theme>
</file>

<file path=ppt/theme/theme3.xml><?xml version="1.0" encoding="utf-8"?>
<a:theme xmlns:a="http://schemas.openxmlformats.org/drawingml/2006/main" name="Content Slides - Deep Blue">
  <a:themeElements>
    <a:clrScheme name="FFC">
      <a:dk1>
        <a:srgbClr val="0F124A"/>
      </a:dk1>
      <a:lt1>
        <a:srgbClr val="FFFFFF"/>
      </a:lt1>
      <a:dk2>
        <a:srgbClr val="0000FF"/>
      </a:dk2>
      <a:lt2>
        <a:srgbClr val="FFFFFF"/>
      </a:lt2>
      <a:accent1>
        <a:srgbClr val="0000FF"/>
      </a:accent1>
      <a:accent2>
        <a:srgbClr val="E8FF2E"/>
      </a:accent2>
      <a:accent3>
        <a:srgbClr val="8F3DFF"/>
      </a:accent3>
      <a:accent4>
        <a:srgbClr val="40C245"/>
      </a:accent4>
      <a:accent5>
        <a:srgbClr val="FF4A29"/>
      </a:accent5>
      <a:accent6>
        <a:srgbClr val="0F124A"/>
      </a:accent6>
      <a:hlink>
        <a:srgbClr val="000000"/>
      </a:hlink>
      <a:folHlink>
        <a:srgbClr val="000000"/>
      </a:folHlink>
    </a:clrScheme>
    <a:fontScheme name="FC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algn="l">
          <a:lnSpc>
            <a:spcPts val="3700"/>
          </a:lnSpc>
          <a:defRPr sz="3000" dirty="0"/>
        </a:defPPr>
      </a:lstStyle>
    </a:txDef>
  </a:objectDefaults>
  <a:extraClrSchemeLst/>
  <a:extLst>
    <a:ext uri="{05A4C25C-085E-4340-85A3-A5531E510DB2}">
      <thm15:themeFamily xmlns:thm15="http://schemas.microsoft.com/office/thememl/2012/main" name="PPT-FCC-template.potx" id="{61BC17D5-F2D1-4022-BE42-46346C78B90B}" vid="{3E267973-3E95-4F95-9FE4-94A439BD0280}"/>
    </a:ext>
  </a:extLst>
</a:theme>
</file>

<file path=ppt/theme/theme4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PPT-FCC-template</Template>
  <TotalTime>53986</TotalTime>
  <Words>898</Words>
  <Application>Microsoft Office PowerPoint</Application>
  <PresentationFormat>On-screen Show (16:9)</PresentationFormat>
  <Paragraphs>171</Paragraphs>
  <Slides>15</Slides>
  <Notes>0</Notes>
  <HiddenSlides>0</HiddenSlides>
  <MMClips>1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15</vt:i4>
      </vt:variant>
    </vt:vector>
  </HeadingPairs>
  <TitlesOfParts>
    <vt:vector size="21" baseType="lpstr">
      <vt:lpstr>Arial</vt:lpstr>
      <vt:lpstr>Calibri</vt:lpstr>
      <vt:lpstr>Cambria Math</vt:lpstr>
      <vt:lpstr>Introslides</vt:lpstr>
      <vt:lpstr>Titleslides, Conclusion</vt:lpstr>
      <vt:lpstr>Content Slides - Deep Blue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Robert Menghini</dc:creator>
  <cp:lastModifiedBy>Leonel Marques Antunes Ferreira</cp:lastModifiedBy>
  <cp:revision>522</cp:revision>
  <cp:lastPrinted>2022-05-20T06:54:27Z</cp:lastPrinted>
  <dcterms:created xsi:type="dcterms:W3CDTF">2020-10-27T09:23:42Z</dcterms:created>
  <dcterms:modified xsi:type="dcterms:W3CDTF">2025-05-20T09:34:37Z</dcterms:modified>
</cp:coreProperties>
</file>