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6" r:id="rId3"/>
    <p:sldId id="1308" r:id="rId4"/>
    <p:sldId id="1309" r:id="rId5"/>
    <p:sldId id="1335" r:id="rId6"/>
    <p:sldId id="1336" r:id="rId7"/>
    <p:sldId id="1280" r:id="rId8"/>
    <p:sldId id="1253" r:id="rId9"/>
    <p:sldId id="1339" r:id="rId10"/>
    <p:sldId id="1341" r:id="rId11"/>
    <p:sldId id="1340" r:id="rId12"/>
    <p:sldId id="596" r:id="rId13"/>
    <p:sldId id="742" r:id="rId14"/>
    <p:sldId id="1342" r:id="rId15"/>
    <p:sldId id="1343" r:id="rId16"/>
    <p:sldId id="1344" r:id="rId17"/>
    <p:sldId id="1346" r:id="rId18"/>
    <p:sldId id="274" r:id="rId19"/>
  </p:sldIdLst>
  <p:sldSz cx="9144000" cy="5143500" type="screen16x9"/>
  <p:notesSz cx="6797675" cy="9872663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6"/>
            <p14:sldId id="276"/>
            <p14:sldId id="1308"/>
            <p14:sldId id="1309"/>
            <p14:sldId id="1335"/>
            <p14:sldId id="1336"/>
            <p14:sldId id="1280"/>
            <p14:sldId id="1253"/>
            <p14:sldId id="1339"/>
            <p14:sldId id="1341"/>
            <p14:sldId id="1340"/>
            <p14:sldId id="596"/>
            <p14:sldId id="742"/>
            <p14:sldId id="1342"/>
            <p14:sldId id="1343"/>
            <p14:sldId id="1344"/>
            <p14:sldId id="1346"/>
            <p14:sldId id="27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6BE5F7-0539-447D-A99F-E1665F5D4249}" v="34" dt="2025-05-22T16:16:31.4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6" autoAdjust="0"/>
    <p:restoredTop sz="94040" autoAdjust="0"/>
  </p:normalViewPr>
  <p:slideViewPr>
    <p:cSldViewPr>
      <p:cViewPr>
        <p:scale>
          <a:sx n="126" d="100"/>
          <a:sy n="126" d="100"/>
        </p:scale>
        <p:origin x="1170" y="150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mothy Paul Watson" userId="b96d2eaa-992c-468e-8549-7806c07b2251" providerId="ADAL" clId="{CC6BE5F7-0539-447D-A99F-E1665F5D4249}"/>
    <pc:docChg chg="undo custSel addSld delSld modSld modMainMaster modSection">
      <pc:chgData name="Timothy Paul Watson" userId="b96d2eaa-992c-468e-8549-7806c07b2251" providerId="ADAL" clId="{CC6BE5F7-0539-447D-A99F-E1665F5D4249}" dt="2025-05-22T16:21:22.234" v="2190" actId="6549"/>
      <pc:docMkLst>
        <pc:docMk/>
      </pc:docMkLst>
      <pc:sldChg chg="modSp mod">
        <pc:chgData name="Timothy Paul Watson" userId="b96d2eaa-992c-468e-8549-7806c07b2251" providerId="ADAL" clId="{CC6BE5F7-0539-447D-A99F-E1665F5D4249}" dt="2025-05-21T07:04:28.047" v="39" actId="20577"/>
        <pc:sldMkLst>
          <pc:docMk/>
          <pc:sldMk cId="3660757301" sldId="256"/>
        </pc:sldMkLst>
        <pc:spChg chg="mod">
          <ac:chgData name="Timothy Paul Watson" userId="b96d2eaa-992c-468e-8549-7806c07b2251" providerId="ADAL" clId="{CC6BE5F7-0539-447D-A99F-E1665F5D4249}" dt="2025-05-21T07:04:28.047" v="39" actId="20577"/>
          <ac:spMkLst>
            <pc:docMk/>
            <pc:sldMk cId="3660757301" sldId="256"/>
            <ac:spMk id="6" creationId="{674071BD-B290-42F5-9B7A-FB812D611CC0}"/>
          </ac:spMkLst>
        </pc:spChg>
      </pc:sldChg>
      <pc:sldChg chg="modSp mod">
        <pc:chgData name="Timothy Paul Watson" userId="b96d2eaa-992c-468e-8549-7806c07b2251" providerId="ADAL" clId="{CC6BE5F7-0539-447D-A99F-E1665F5D4249}" dt="2025-05-22T16:21:22.234" v="2190" actId="6549"/>
        <pc:sldMkLst>
          <pc:docMk/>
          <pc:sldMk cId="1294950284" sldId="274"/>
        </pc:sldMkLst>
        <pc:spChg chg="mod">
          <ac:chgData name="Timothy Paul Watson" userId="b96d2eaa-992c-468e-8549-7806c07b2251" providerId="ADAL" clId="{CC6BE5F7-0539-447D-A99F-E1665F5D4249}" dt="2025-05-22T16:21:22.234" v="2190" actId="6549"/>
          <ac:spMkLst>
            <pc:docMk/>
            <pc:sldMk cId="1294950284" sldId="274"/>
            <ac:spMk id="2" creationId="{F4BE85B2-BABC-412F-8D5C-AE83A32F19DB}"/>
          </ac:spMkLst>
        </pc:spChg>
      </pc:sldChg>
      <pc:sldChg chg="modSp mod">
        <pc:chgData name="Timothy Paul Watson" userId="b96d2eaa-992c-468e-8549-7806c07b2251" providerId="ADAL" clId="{CC6BE5F7-0539-447D-A99F-E1665F5D4249}" dt="2025-05-22T16:06:01.316" v="1435" actId="1076"/>
        <pc:sldMkLst>
          <pc:docMk/>
          <pc:sldMk cId="3822131925" sldId="276"/>
        </pc:sldMkLst>
        <pc:spChg chg="mod">
          <ac:chgData name="Timothy Paul Watson" userId="b96d2eaa-992c-468e-8549-7806c07b2251" providerId="ADAL" clId="{CC6BE5F7-0539-447D-A99F-E1665F5D4249}" dt="2025-05-22T16:06:01.316" v="1435" actId="1076"/>
          <ac:spMkLst>
            <pc:docMk/>
            <pc:sldMk cId="3822131925" sldId="276"/>
            <ac:spMk id="5" creationId="{15FB8A36-ED1F-460B-94CD-D3A5978400E4}"/>
          </ac:spMkLst>
        </pc:spChg>
        <pc:spChg chg="mod">
          <ac:chgData name="Timothy Paul Watson" userId="b96d2eaa-992c-468e-8549-7806c07b2251" providerId="ADAL" clId="{CC6BE5F7-0539-447D-A99F-E1665F5D4249}" dt="2025-05-22T08:01:48.721" v="1121" actId="1076"/>
          <ac:spMkLst>
            <pc:docMk/>
            <pc:sldMk cId="3822131925" sldId="276"/>
            <ac:spMk id="18" creationId="{E8CE50B6-1769-4B10-B944-BE371723071E}"/>
          </ac:spMkLst>
        </pc:spChg>
      </pc:sldChg>
      <pc:sldChg chg="del">
        <pc:chgData name="Timothy Paul Watson" userId="b96d2eaa-992c-468e-8549-7806c07b2251" providerId="ADAL" clId="{CC6BE5F7-0539-447D-A99F-E1665F5D4249}" dt="2025-05-21T07:17:40.773" v="790" actId="47"/>
        <pc:sldMkLst>
          <pc:docMk/>
          <pc:sldMk cId="3160559557" sldId="278"/>
        </pc:sldMkLst>
      </pc:sldChg>
      <pc:sldChg chg="del">
        <pc:chgData name="Timothy Paul Watson" userId="b96d2eaa-992c-468e-8549-7806c07b2251" providerId="ADAL" clId="{CC6BE5F7-0539-447D-A99F-E1665F5D4249}" dt="2025-05-21T07:17:41.864" v="791" actId="47"/>
        <pc:sldMkLst>
          <pc:docMk/>
          <pc:sldMk cId="2434349407" sldId="299"/>
        </pc:sldMkLst>
      </pc:sldChg>
      <pc:sldChg chg="addSp modSp add mod">
        <pc:chgData name="Timothy Paul Watson" userId="b96d2eaa-992c-468e-8549-7806c07b2251" providerId="ADAL" clId="{CC6BE5F7-0539-447D-A99F-E1665F5D4249}" dt="2025-05-22T07:52:27.053" v="915" actId="20577"/>
        <pc:sldMkLst>
          <pc:docMk/>
          <pc:sldMk cId="2223821706" sldId="596"/>
        </pc:sldMkLst>
        <pc:spChg chg="add mod">
          <ac:chgData name="Timothy Paul Watson" userId="b96d2eaa-992c-468e-8549-7806c07b2251" providerId="ADAL" clId="{CC6BE5F7-0539-447D-A99F-E1665F5D4249}" dt="2025-05-22T07:52:27.053" v="915" actId="20577"/>
          <ac:spMkLst>
            <pc:docMk/>
            <pc:sldMk cId="2223821706" sldId="596"/>
            <ac:spMk id="4" creationId="{FD790CD9-1566-4BBB-1252-7BA5DC8FAD19}"/>
          </ac:spMkLst>
        </pc:spChg>
      </pc:sldChg>
      <pc:sldChg chg="addSp modSp add mod">
        <pc:chgData name="Timothy Paul Watson" userId="b96d2eaa-992c-468e-8549-7806c07b2251" providerId="ADAL" clId="{CC6BE5F7-0539-447D-A99F-E1665F5D4249}" dt="2025-05-22T08:11:47.524" v="1146" actId="14100"/>
        <pc:sldMkLst>
          <pc:docMk/>
          <pc:sldMk cId="2378825577" sldId="742"/>
        </pc:sldMkLst>
        <pc:spChg chg="add mod">
          <ac:chgData name="Timothy Paul Watson" userId="b96d2eaa-992c-468e-8549-7806c07b2251" providerId="ADAL" clId="{CC6BE5F7-0539-447D-A99F-E1665F5D4249}" dt="2025-05-22T08:11:47.524" v="1146" actId="14100"/>
          <ac:spMkLst>
            <pc:docMk/>
            <pc:sldMk cId="2378825577" sldId="742"/>
            <ac:spMk id="3" creationId="{9D7EA212-F19D-AA8E-6AF3-88D7171E7698}"/>
          </ac:spMkLst>
        </pc:spChg>
      </pc:sldChg>
      <pc:sldChg chg="addSp modSp add">
        <pc:chgData name="Timothy Paul Watson" userId="b96d2eaa-992c-468e-8549-7806c07b2251" providerId="ADAL" clId="{CC6BE5F7-0539-447D-A99F-E1665F5D4249}" dt="2025-05-22T07:54:53.301" v="1021"/>
        <pc:sldMkLst>
          <pc:docMk/>
          <pc:sldMk cId="814725532" sldId="1253"/>
        </pc:sldMkLst>
        <pc:spChg chg="mod">
          <ac:chgData name="Timothy Paul Watson" userId="b96d2eaa-992c-468e-8549-7806c07b2251" providerId="ADAL" clId="{CC6BE5F7-0539-447D-A99F-E1665F5D4249}" dt="2025-05-21T08:22:40.258" v="832"/>
          <ac:spMkLst>
            <pc:docMk/>
            <pc:sldMk cId="814725532" sldId="1253"/>
            <ac:spMk id="2" creationId="{AE8F2608-85FB-9695-E7F1-719C33F80E60}"/>
          </ac:spMkLst>
        </pc:spChg>
        <pc:spChg chg="add mod">
          <ac:chgData name="Timothy Paul Watson" userId="b96d2eaa-992c-468e-8549-7806c07b2251" providerId="ADAL" clId="{CC6BE5F7-0539-447D-A99F-E1665F5D4249}" dt="2025-05-22T07:54:53.301" v="1021"/>
          <ac:spMkLst>
            <pc:docMk/>
            <pc:sldMk cId="814725532" sldId="1253"/>
            <ac:spMk id="3" creationId="{EF514C8D-8D71-6D2F-AD49-3B63B2AFD62E}"/>
          </ac:spMkLst>
        </pc:spChg>
      </pc:sldChg>
      <pc:sldChg chg="addSp modSp add del mod setBg">
        <pc:chgData name="Timothy Paul Watson" userId="b96d2eaa-992c-468e-8549-7806c07b2251" providerId="ADAL" clId="{CC6BE5F7-0539-447D-A99F-E1665F5D4249}" dt="2025-05-22T07:54:41.336" v="1020" actId="14100"/>
        <pc:sldMkLst>
          <pc:docMk/>
          <pc:sldMk cId="4051008334" sldId="1280"/>
        </pc:sldMkLst>
        <pc:spChg chg="mod">
          <ac:chgData name="Timothy Paul Watson" userId="b96d2eaa-992c-468e-8549-7806c07b2251" providerId="ADAL" clId="{CC6BE5F7-0539-447D-A99F-E1665F5D4249}" dt="2025-05-21T08:22:40.258" v="832"/>
          <ac:spMkLst>
            <pc:docMk/>
            <pc:sldMk cId="4051008334" sldId="1280"/>
            <ac:spMk id="2" creationId="{3F587C00-C6DE-8927-EF5B-9C5D97723C6D}"/>
          </ac:spMkLst>
        </pc:spChg>
        <pc:spChg chg="add mod">
          <ac:chgData name="Timothy Paul Watson" userId="b96d2eaa-992c-468e-8549-7806c07b2251" providerId="ADAL" clId="{CC6BE5F7-0539-447D-A99F-E1665F5D4249}" dt="2025-05-22T07:54:41.336" v="1020" actId="14100"/>
          <ac:spMkLst>
            <pc:docMk/>
            <pc:sldMk cId="4051008334" sldId="1280"/>
            <ac:spMk id="4" creationId="{204E1D14-719C-81F9-DF23-FD34FADC5F58}"/>
          </ac:spMkLst>
        </pc:spChg>
        <pc:spChg chg="mod">
          <ac:chgData name="Timothy Paul Watson" userId="b96d2eaa-992c-468e-8549-7806c07b2251" providerId="ADAL" clId="{CC6BE5F7-0539-447D-A99F-E1665F5D4249}" dt="2025-05-21T08:22:40.258" v="832"/>
          <ac:spMkLst>
            <pc:docMk/>
            <pc:sldMk cId="4051008334" sldId="1280"/>
            <ac:spMk id="5" creationId="{C4F3B16B-EF56-3850-8F0C-46F3A8D419B9}"/>
          </ac:spMkLst>
        </pc:spChg>
        <pc:spChg chg="mod">
          <ac:chgData name="Timothy Paul Watson" userId="b96d2eaa-992c-468e-8549-7806c07b2251" providerId="ADAL" clId="{CC6BE5F7-0539-447D-A99F-E1665F5D4249}" dt="2025-05-21T07:40:08.644" v="817" actId="1076"/>
          <ac:spMkLst>
            <pc:docMk/>
            <pc:sldMk cId="4051008334" sldId="1280"/>
            <ac:spMk id="15" creationId="{3F3F7CB9-3298-FC14-997F-B555C3833238}"/>
          </ac:spMkLst>
        </pc:spChg>
        <pc:grpChg chg="mod">
          <ac:chgData name="Timothy Paul Watson" userId="b96d2eaa-992c-468e-8549-7806c07b2251" providerId="ADAL" clId="{CC6BE5F7-0539-447D-A99F-E1665F5D4249}" dt="2025-05-21T07:39:50.232" v="816" actId="1076"/>
          <ac:grpSpMkLst>
            <pc:docMk/>
            <pc:sldMk cId="4051008334" sldId="1280"/>
            <ac:grpSpMk id="8" creationId="{E83A87C4-6099-EEFE-F0A0-108C5EA084CA}"/>
          </ac:grpSpMkLst>
        </pc:grpChg>
        <pc:picChg chg="mod">
          <ac:chgData name="Timothy Paul Watson" userId="b96d2eaa-992c-468e-8549-7806c07b2251" providerId="ADAL" clId="{CC6BE5F7-0539-447D-A99F-E1665F5D4249}" dt="2025-05-21T07:40:17.632" v="818" actId="1076"/>
          <ac:picMkLst>
            <pc:docMk/>
            <pc:sldMk cId="4051008334" sldId="1280"/>
            <ac:picMk id="12" creationId="{5248D450-7FEA-4007-3F01-11F397A19055}"/>
          </ac:picMkLst>
        </pc:picChg>
      </pc:sldChg>
      <pc:sldChg chg="addSp modSp add mod">
        <pc:chgData name="Timothy Paul Watson" userId="b96d2eaa-992c-468e-8549-7806c07b2251" providerId="ADAL" clId="{CC6BE5F7-0539-447D-A99F-E1665F5D4249}" dt="2025-05-22T07:53:26.081" v="958" actId="20577"/>
        <pc:sldMkLst>
          <pc:docMk/>
          <pc:sldMk cId="4045304930" sldId="1308"/>
        </pc:sldMkLst>
        <pc:spChg chg="add mod">
          <ac:chgData name="Timothy Paul Watson" userId="b96d2eaa-992c-468e-8549-7806c07b2251" providerId="ADAL" clId="{CC6BE5F7-0539-447D-A99F-E1665F5D4249}" dt="2025-05-22T07:53:26.081" v="958" actId="20577"/>
          <ac:spMkLst>
            <pc:docMk/>
            <pc:sldMk cId="4045304930" sldId="1308"/>
            <ac:spMk id="16" creationId="{235602BF-51C0-86F8-496A-189FA2CDA18C}"/>
          </ac:spMkLst>
        </pc:spChg>
      </pc:sldChg>
      <pc:sldChg chg="addSp modSp add">
        <pc:chgData name="Timothy Paul Watson" userId="b96d2eaa-992c-468e-8549-7806c07b2251" providerId="ADAL" clId="{CC6BE5F7-0539-447D-A99F-E1665F5D4249}" dt="2025-05-22T07:53:34.858" v="959"/>
        <pc:sldMkLst>
          <pc:docMk/>
          <pc:sldMk cId="1019905507" sldId="1309"/>
        </pc:sldMkLst>
        <pc:spChg chg="add mod">
          <ac:chgData name="Timothy Paul Watson" userId="b96d2eaa-992c-468e-8549-7806c07b2251" providerId="ADAL" clId="{CC6BE5F7-0539-447D-A99F-E1665F5D4249}" dt="2025-05-22T07:53:34.858" v="959"/>
          <ac:spMkLst>
            <pc:docMk/>
            <pc:sldMk cId="1019905507" sldId="1309"/>
            <ac:spMk id="8" creationId="{BF38DA62-BB00-2D0C-82CA-B6557B421B6E}"/>
          </ac:spMkLst>
        </pc:spChg>
      </pc:sldChg>
      <pc:sldChg chg="del">
        <pc:chgData name="Timothy Paul Watson" userId="b96d2eaa-992c-468e-8549-7806c07b2251" providerId="ADAL" clId="{CC6BE5F7-0539-447D-A99F-E1665F5D4249}" dt="2025-05-21T07:17:43.792" v="794" actId="47"/>
        <pc:sldMkLst>
          <pc:docMk/>
          <pc:sldMk cId="344758433" sldId="1317"/>
        </pc:sldMkLst>
      </pc:sldChg>
      <pc:sldChg chg="del">
        <pc:chgData name="Timothy Paul Watson" userId="b96d2eaa-992c-468e-8549-7806c07b2251" providerId="ADAL" clId="{CC6BE5F7-0539-447D-A99F-E1665F5D4249}" dt="2025-05-21T07:18:20.651" v="801" actId="47"/>
        <pc:sldMkLst>
          <pc:docMk/>
          <pc:sldMk cId="3318933193" sldId="1318"/>
        </pc:sldMkLst>
      </pc:sldChg>
      <pc:sldChg chg="del">
        <pc:chgData name="Timothy Paul Watson" userId="b96d2eaa-992c-468e-8549-7806c07b2251" providerId="ADAL" clId="{CC6BE5F7-0539-447D-A99F-E1665F5D4249}" dt="2025-05-21T07:17:42.474" v="792" actId="47"/>
        <pc:sldMkLst>
          <pc:docMk/>
          <pc:sldMk cId="2276826695" sldId="1319"/>
        </pc:sldMkLst>
      </pc:sldChg>
      <pc:sldChg chg="del">
        <pc:chgData name="Timothy Paul Watson" userId="b96d2eaa-992c-468e-8549-7806c07b2251" providerId="ADAL" clId="{CC6BE5F7-0539-447D-A99F-E1665F5D4249}" dt="2025-05-21T07:18:24.341" v="802" actId="47"/>
        <pc:sldMkLst>
          <pc:docMk/>
          <pc:sldMk cId="516410346" sldId="1321"/>
        </pc:sldMkLst>
      </pc:sldChg>
      <pc:sldChg chg="del">
        <pc:chgData name="Timothy Paul Watson" userId="b96d2eaa-992c-468e-8549-7806c07b2251" providerId="ADAL" clId="{CC6BE5F7-0539-447D-A99F-E1665F5D4249}" dt="2025-05-21T07:17:40.150" v="789" actId="47"/>
        <pc:sldMkLst>
          <pc:docMk/>
          <pc:sldMk cId="343741172" sldId="1322"/>
        </pc:sldMkLst>
      </pc:sldChg>
      <pc:sldChg chg="del">
        <pc:chgData name="Timothy Paul Watson" userId="b96d2eaa-992c-468e-8549-7806c07b2251" providerId="ADAL" clId="{CC6BE5F7-0539-447D-A99F-E1665F5D4249}" dt="2025-05-21T07:17:43.275" v="793" actId="47"/>
        <pc:sldMkLst>
          <pc:docMk/>
          <pc:sldMk cId="983786813" sldId="1323"/>
        </pc:sldMkLst>
      </pc:sldChg>
      <pc:sldChg chg="del">
        <pc:chgData name="Timothy Paul Watson" userId="b96d2eaa-992c-468e-8549-7806c07b2251" providerId="ADAL" clId="{CC6BE5F7-0539-447D-A99F-E1665F5D4249}" dt="2025-05-21T07:17:45.405" v="796" actId="47"/>
        <pc:sldMkLst>
          <pc:docMk/>
          <pc:sldMk cId="3043519298" sldId="1324"/>
        </pc:sldMkLst>
      </pc:sldChg>
      <pc:sldChg chg="add del">
        <pc:chgData name="Timothy Paul Watson" userId="b96d2eaa-992c-468e-8549-7806c07b2251" providerId="ADAL" clId="{CC6BE5F7-0539-447D-A99F-E1665F5D4249}" dt="2025-05-21T07:18:05.940" v="799" actId="47"/>
        <pc:sldMkLst>
          <pc:docMk/>
          <pc:sldMk cId="2988504645" sldId="1325"/>
        </pc:sldMkLst>
      </pc:sldChg>
      <pc:sldChg chg="del">
        <pc:chgData name="Timothy Paul Watson" userId="b96d2eaa-992c-468e-8549-7806c07b2251" providerId="ADAL" clId="{CC6BE5F7-0539-447D-A99F-E1665F5D4249}" dt="2025-05-21T07:18:10.019" v="800" actId="47"/>
        <pc:sldMkLst>
          <pc:docMk/>
          <pc:sldMk cId="1098269595" sldId="1326"/>
        </pc:sldMkLst>
      </pc:sldChg>
      <pc:sldChg chg="del">
        <pc:chgData name="Timothy Paul Watson" userId="b96d2eaa-992c-468e-8549-7806c07b2251" providerId="ADAL" clId="{CC6BE5F7-0539-447D-A99F-E1665F5D4249}" dt="2025-05-21T07:22:22.444" v="808" actId="47"/>
        <pc:sldMkLst>
          <pc:docMk/>
          <pc:sldMk cId="1325838364" sldId="1327"/>
        </pc:sldMkLst>
      </pc:sldChg>
      <pc:sldChg chg="del">
        <pc:chgData name="Timothy Paul Watson" userId="b96d2eaa-992c-468e-8549-7806c07b2251" providerId="ADAL" clId="{CC6BE5F7-0539-447D-A99F-E1665F5D4249}" dt="2025-05-21T07:17:44.654" v="795" actId="47"/>
        <pc:sldMkLst>
          <pc:docMk/>
          <pc:sldMk cId="2019666077" sldId="1328"/>
        </pc:sldMkLst>
      </pc:sldChg>
      <pc:sldChg chg="del">
        <pc:chgData name="Timothy Paul Watson" userId="b96d2eaa-992c-468e-8549-7806c07b2251" providerId="ADAL" clId="{CC6BE5F7-0539-447D-A99F-E1665F5D4249}" dt="2025-05-21T07:18:50.245" v="807" actId="47"/>
        <pc:sldMkLst>
          <pc:docMk/>
          <pc:sldMk cId="2773624507" sldId="1329"/>
        </pc:sldMkLst>
      </pc:sldChg>
      <pc:sldChg chg="del">
        <pc:chgData name="Timothy Paul Watson" userId="b96d2eaa-992c-468e-8549-7806c07b2251" providerId="ADAL" clId="{CC6BE5F7-0539-447D-A99F-E1665F5D4249}" dt="2025-05-21T07:18:31.880" v="803" actId="47"/>
        <pc:sldMkLst>
          <pc:docMk/>
          <pc:sldMk cId="2966997575" sldId="1330"/>
        </pc:sldMkLst>
      </pc:sldChg>
      <pc:sldChg chg="del">
        <pc:chgData name="Timothy Paul Watson" userId="b96d2eaa-992c-468e-8549-7806c07b2251" providerId="ADAL" clId="{CC6BE5F7-0539-447D-A99F-E1665F5D4249}" dt="2025-05-21T07:18:35.412" v="806" actId="47"/>
        <pc:sldMkLst>
          <pc:docMk/>
          <pc:sldMk cId="1574896746" sldId="1332"/>
        </pc:sldMkLst>
      </pc:sldChg>
      <pc:sldChg chg="del">
        <pc:chgData name="Timothy Paul Watson" userId="b96d2eaa-992c-468e-8549-7806c07b2251" providerId="ADAL" clId="{CC6BE5F7-0539-447D-A99F-E1665F5D4249}" dt="2025-05-21T07:18:32.996" v="804" actId="47"/>
        <pc:sldMkLst>
          <pc:docMk/>
          <pc:sldMk cId="1289551826" sldId="1333"/>
        </pc:sldMkLst>
      </pc:sldChg>
      <pc:sldChg chg="del">
        <pc:chgData name="Timothy Paul Watson" userId="b96d2eaa-992c-468e-8549-7806c07b2251" providerId="ADAL" clId="{CC6BE5F7-0539-447D-A99F-E1665F5D4249}" dt="2025-05-21T07:18:34.041" v="805" actId="47"/>
        <pc:sldMkLst>
          <pc:docMk/>
          <pc:sldMk cId="1535272736" sldId="1334"/>
        </pc:sldMkLst>
      </pc:sldChg>
      <pc:sldChg chg="addSp modSp mod">
        <pc:chgData name="Timothy Paul Watson" userId="b96d2eaa-992c-468e-8549-7806c07b2251" providerId="ADAL" clId="{CC6BE5F7-0539-447D-A99F-E1665F5D4249}" dt="2025-05-22T16:11:09.802" v="1515" actId="20577"/>
        <pc:sldMkLst>
          <pc:docMk/>
          <pc:sldMk cId="2638064601" sldId="1335"/>
        </pc:sldMkLst>
        <pc:spChg chg="add mod">
          <ac:chgData name="Timothy Paul Watson" userId="b96d2eaa-992c-468e-8549-7806c07b2251" providerId="ADAL" clId="{CC6BE5F7-0539-447D-A99F-E1665F5D4249}" dt="2025-05-22T07:53:53.420" v="972" actId="20577"/>
          <ac:spMkLst>
            <pc:docMk/>
            <pc:sldMk cId="2638064601" sldId="1335"/>
            <ac:spMk id="3" creationId="{E8F3D839-73F4-2C72-67FC-6C676FDDEDA9}"/>
          </ac:spMkLst>
        </pc:spChg>
        <pc:spChg chg="mod">
          <ac:chgData name="Timothy Paul Watson" userId="b96d2eaa-992c-468e-8549-7806c07b2251" providerId="ADAL" clId="{CC6BE5F7-0539-447D-A99F-E1665F5D4249}" dt="2025-05-22T07:53:47.575" v="962" actId="1076"/>
          <ac:spMkLst>
            <pc:docMk/>
            <pc:sldMk cId="2638064601" sldId="1335"/>
            <ac:spMk id="5" creationId="{3EAFF968-C0D3-C2D6-9889-8C0F58ADD620}"/>
          </ac:spMkLst>
        </pc:spChg>
        <pc:spChg chg="add mod">
          <ac:chgData name="Timothy Paul Watson" userId="b96d2eaa-992c-468e-8549-7806c07b2251" providerId="ADAL" clId="{CC6BE5F7-0539-447D-A99F-E1665F5D4249}" dt="2025-05-22T16:08:15.232" v="1447" actId="1076"/>
          <ac:spMkLst>
            <pc:docMk/>
            <pc:sldMk cId="2638064601" sldId="1335"/>
            <ac:spMk id="6" creationId="{14499CD2-7C26-82F6-2DB0-FC2B5000DD1A}"/>
          </ac:spMkLst>
        </pc:spChg>
        <pc:spChg chg="add mod">
          <ac:chgData name="Timothy Paul Watson" userId="b96d2eaa-992c-468e-8549-7806c07b2251" providerId="ADAL" clId="{CC6BE5F7-0539-447D-A99F-E1665F5D4249}" dt="2025-05-22T16:10:37.390" v="1486" actId="20577"/>
          <ac:spMkLst>
            <pc:docMk/>
            <pc:sldMk cId="2638064601" sldId="1335"/>
            <ac:spMk id="7" creationId="{7BB149BA-0BBB-F7D3-25D2-E27A0C72B8E1}"/>
          </ac:spMkLst>
        </pc:spChg>
        <pc:spChg chg="add mod">
          <ac:chgData name="Timothy Paul Watson" userId="b96d2eaa-992c-468e-8549-7806c07b2251" providerId="ADAL" clId="{CC6BE5F7-0539-447D-A99F-E1665F5D4249}" dt="2025-05-22T16:10:13.949" v="1480" actId="1076"/>
          <ac:spMkLst>
            <pc:docMk/>
            <pc:sldMk cId="2638064601" sldId="1335"/>
            <ac:spMk id="8" creationId="{94709384-3E1F-83EF-1F57-6F7955BC3741}"/>
          </ac:spMkLst>
        </pc:spChg>
        <pc:spChg chg="add mod">
          <ac:chgData name="Timothy Paul Watson" userId="b96d2eaa-992c-468e-8549-7806c07b2251" providerId="ADAL" clId="{CC6BE5F7-0539-447D-A99F-E1665F5D4249}" dt="2025-05-22T16:10:42.739" v="1487"/>
          <ac:spMkLst>
            <pc:docMk/>
            <pc:sldMk cId="2638064601" sldId="1335"/>
            <ac:spMk id="9" creationId="{BFB82576-6BE3-B475-19D1-BD36B3B7415C}"/>
          </ac:spMkLst>
        </pc:spChg>
        <pc:spChg chg="add mod">
          <ac:chgData name="Timothy Paul Watson" userId="b96d2eaa-992c-468e-8549-7806c07b2251" providerId="ADAL" clId="{CC6BE5F7-0539-447D-A99F-E1665F5D4249}" dt="2025-05-22T16:11:09.802" v="1515" actId="20577"/>
          <ac:spMkLst>
            <pc:docMk/>
            <pc:sldMk cId="2638064601" sldId="1335"/>
            <ac:spMk id="10" creationId="{CB11AA07-5F97-89D9-95B2-8B71C0F2548E}"/>
          </ac:spMkLst>
        </pc:spChg>
        <pc:picChg chg="mod">
          <ac:chgData name="Timothy Paul Watson" userId="b96d2eaa-992c-468e-8549-7806c07b2251" providerId="ADAL" clId="{CC6BE5F7-0539-447D-A99F-E1665F5D4249}" dt="2025-05-22T16:08:01.423" v="1446" actId="1076"/>
          <ac:picMkLst>
            <pc:docMk/>
            <pc:sldMk cId="2638064601" sldId="1335"/>
            <ac:picMk id="4" creationId="{C235987C-1704-657B-B1E0-6ADAA10C86F7}"/>
          </ac:picMkLst>
        </pc:picChg>
      </pc:sldChg>
      <pc:sldChg chg="addSp modSp mod">
        <pc:chgData name="Timothy Paul Watson" userId="b96d2eaa-992c-468e-8549-7806c07b2251" providerId="ADAL" clId="{CC6BE5F7-0539-447D-A99F-E1665F5D4249}" dt="2025-05-22T07:54:08.988" v="986" actId="20577"/>
        <pc:sldMkLst>
          <pc:docMk/>
          <pc:sldMk cId="3902498525" sldId="1336"/>
        </pc:sldMkLst>
        <pc:spChg chg="mod">
          <ac:chgData name="Timothy Paul Watson" userId="b96d2eaa-992c-468e-8549-7806c07b2251" providerId="ADAL" clId="{CC6BE5F7-0539-447D-A99F-E1665F5D4249}" dt="2025-05-22T07:54:00.996" v="973" actId="1076"/>
          <ac:spMkLst>
            <pc:docMk/>
            <pc:sldMk cId="3902498525" sldId="1336"/>
            <ac:spMk id="5" creationId="{426DB351-7149-8383-41D7-35CE2B41518F}"/>
          </ac:spMkLst>
        </pc:spChg>
        <pc:spChg chg="add mod">
          <ac:chgData name="Timothy Paul Watson" userId="b96d2eaa-992c-468e-8549-7806c07b2251" providerId="ADAL" clId="{CC6BE5F7-0539-447D-A99F-E1665F5D4249}" dt="2025-05-22T07:54:08.988" v="986" actId="20577"/>
          <ac:spMkLst>
            <pc:docMk/>
            <pc:sldMk cId="3902498525" sldId="1336"/>
            <ac:spMk id="6" creationId="{BCF964F7-B849-D693-1439-0037F83331D7}"/>
          </ac:spMkLst>
        </pc:spChg>
      </pc:sldChg>
      <pc:sldChg chg="modSp del mod">
        <pc:chgData name="Timothy Paul Watson" userId="b96d2eaa-992c-468e-8549-7806c07b2251" providerId="ADAL" clId="{CC6BE5F7-0539-447D-A99F-E1665F5D4249}" dt="2025-05-21T07:22:38.479" v="809" actId="47"/>
        <pc:sldMkLst>
          <pc:docMk/>
          <pc:sldMk cId="4277113155" sldId="1337"/>
        </pc:sldMkLst>
        <pc:spChg chg="mod">
          <ac:chgData name="Timothy Paul Watson" userId="b96d2eaa-992c-468e-8549-7806c07b2251" providerId="ADAL" clId="{CC6BE5F7-0539-447D-A99F-E1665F5D4249}" dt="2025-05-21T07:16:09.869" v="788" actId="6549"/>
          <ac:spMkLst>
            <pc:docMk/>
            <pc:sldMk cId="4277113155" sldId="1337"/>
            <ac:spMk id="5" creationId="{3AE07CB2-24FF-C895-B2A2-D66C57E8653A}"/>
          </ac:spMkLst>
        </pc:spChg>
      </pc:sldChg>
      <pc:sldChg chg="addSp modSp del mod">
        <pc:chgData name="Timothy Paul Watson" userId="b96d2eaa-992c-468e-8549-7806c07b2251" providerId="ADAL" clId="{CC6BE5F7-0539-447D-A99F-E1665F5D4249}" dt="2025-05-22T16:12:03.506" v="1516" actId="47"/>
        <pc:sldMkLst>
          <pc:docMk/>
          <pc:sldMk cId="1391247358" sldId="1338"/>
        </pc:sldMkLst>
        <pc:spChg chg="add mod">
          <ac:chgData name="Timothy Paul Watson" userId="b96d2eaa-992c-468e-8549-7806c07b2251" providerId="ADAL" clId="{CC6BE5F7-0539-447D-A99F-E1665F5D4249}" dt="2025-05-22T07:54:25.217" v="1002" actId="20577"/>
          <ac:spMkLst>
            <pc:docMk/>
            <pc:sldMk cId="1391247358" sldId="1338"/>
            <ac:spMk id="2" creationId="{13E7FBFA-4984-E526-6A79-3BF116C1FDA7}"/>
          </ac:spMkLst>
        </pc:spChg>
        <pc:spChg chg="mod">
          <ac:chgData name="Timothy Paul Watson" userId="b96d2eaa-992c-468e-8549-7806c07b2251" providerId="ADAL" clId="{CC6BE5F7-0539-447D-A99F-E1665F5D4249}" dt="2025-05-22T07:54:17.535" v="987" actId="1076"/>
          <ac:spMkLst>
            <pc:docMk/>
            <pc:sldMk cId="1391247358" sldId="1338"/>
            <ac:spMk id="5" creationId="{F5CC9A0C-7E36-C438-1C83-1B54FE9DE766}"/>
          </ac:spMkLst>
        </pc:spChg>
        <pc:spChg chg="mod">
          <ac:chgData name="Timothy Paul Watson" userId="b96d2eaa-992c-468e-8549-7806c07b2251" providerId="ADAL" clId="{CC6BE5F7-0539-447D-A99F-E1665F5D4249}" dt="2025-05-21T07:14:34.886" v="673" actId="1076"/>
          <ac:spMkLst>
            <pc:docMk/>
            <pc:sldMk cId="1391247358" sldId="1338"/>
            <ac:spMk id="18" creationId="{452DEF05-1810-0C39-28B8-412AD7E76202}"/>
          </ac:spMkLst>
        </pc:spChg>
      </pc:sldChg>
      <pc:sldChg chg="addSp delSp modSp new mod">
        <pc:chgData name="Timothy Paul Watson" userId="b96d2eaa-992c-468e-8549-7806c07b2251" providerId="ADAL" clId="{CC6BE5F7-0539-447D-A99F-E1665F5D4249}" dt="2025-05-22T07:51:28.709" v="887" actId="20577"/>
        <pc:sldMkLst>
          <pc:docMk/>
          <pc:sldMk cId="67793245" sldId="1339"/>
        </pc:sldMkLst>
        <pc:spChg chg="mod">
          <ac:chgData name="Timothy Paul Watson" userId="b96d2eaa-992c-468e-8549-7806c07b2251" providerId="ADAL" clId="{CC6BE5F7-0539-447D-A99F-E1665F5D4249}" dt="2025-05-21T08:22:40.258" v="832"/>
          <ac:spMkLst>
            <pc:docMk/>
            <pc:sldMk cId="67793245" sldId="1339"/>
            <ac:spMk id="2" creationId="{E78DB033-F4F4-8127-D21C-FE292DF9987D}"/>
          </ac:spMkLst>
        </pc:spChg>
        <pc:spChg chg="del">
          <ac:chgData name="Timothy Paul Watson" userId="b96d2eaa-992c-468e-8549-7806c07b2251" providerId="ADAL" clId="{CC6BE5F7-0539-447D-A99F-E1665F5D4249}" dt="2025-05-21T08:21:49.230" v="826" actId="478"/>
          <ac:spMkLst>
            <pc:docMk/>
            <pc:sldMk cId="67793245" sldId="1339"/>
            <ac:spMk id="3" creationId="{32DF84D7-8B93-E7D9-43AE-E1CD0A31634B}"/>
          </ac:spMkLst>
        </pc:spChg>
        <pc:spChg chg="del">
          <ac:chgData name="Timothy Paul Watson" userId="b96d2eaa-992c-468e-8549-7806c07b2251" providerId="ADAL" clId="{CC6BE5F7-0539-447D-A99F-E1665F5D4249}" dt="2025-05-21T08:21:44.449" v="824" actId="478"/>
          <ac:spMkLst>
            <pc:docMk/>
            <pc:sldMk cId="67793245" sldId="1339"/>
            <ac:spMk id="4" creationId="{3B6448F6-FA5D-94FB-ECE1-767E75025E3A}"/>
          </ac:spMkLst>
        </pc:spChg>
        <pc:spChg chg="del">
          <ac:chgData name="Timothy Paul Watson" userId="b96d2eaa-992c-468e-8549-7806c07b2251" providerId="ADAL" clId="{CC6BE5F7-0539-447D-A99F-E1665F5D4249}" dt="2025-05-21T08:21:41.533" v="823" actId="478"/>
          <ac:spMkLst>
            <pc:docMk/>
            <pc:sldMk cId="67793245" sldId="1339"/>
            <ac:spMk id="5" creationId="{2D0147A8-4BD1-E3FF-7633-3EC53702FA7D}"/>
          </ac:spMkLst>
        </pc:spChg>
        <pc:spChg chg="del">
          <ac:chgData name="Timothy Paul Watson" userId="b96d2eaa-992c-468e-8549-7806c07b2251" providerId="ADAL" clId="{CC6BE5F7-0539-447D-A99F-E1665F5D4249}" dt="2025-05-21T08:21:51.394" v="827" actId="478"/>
          <ac:spMkLst>
            <pc:docMk/>
            <pc:sldMk cId="67793245" sldId="1339"/>
            <ac:spMk id="6" creationId="{F9D43B12-C493-0935-9BCF-7078AB1BF607}"/>
          </ac:spMkLst>
        </pc:spChg>
        <pc:spChg chg="del">
          <ac:chgData name="Timothy Paul Watson" userId="b96d2eaa-992c-468e-8549-7806c07b2251" providerId="ADAL" clId="{CC6BE5F7-0539-447D-A99F-E1665F5D4249}" dt="2025-05-21T08:21:46.784" v="825" actId="478"/>
          <ac:spMkLst>
            <pc:docMk/>
            <pc:sldMk cId="67793245" sldId="1339"/>
            <ac:spMk id="7" creationId="{BDAA4B84-9DA6-7621-1ABC-FA0D2AD23F58}"/>
          </ac:spMkLst>
        </pc:spChg>
        <pc:spChg chg="del">
          <ac:chgData name="Timothy Paul Watson" userId="b96d2eaa-992c-468e-8549-7806c07b2251" providerId="ADAL" clId="{CC6BE5F7-0539-447D-A99F-E1665F5D4249}" dt="2025-05-21T08:21:53.516" v="828" actId="478"/>
          <ac:spMkLst>
            <pc:docMk/>
            <pc:sldMk cId="67793245" sldId="1339"/>
            <ac:spMk id="8" creationId="{9DA3A8F3-41D9-28A0-F9C5-A10D3CA06CBC}"/>
          </ac:spMkLst>
        </pc:spChg>
        <pc:spChg chg="add mod">
          <ac:chgData name="Timothy Paul Watson" userId="b96d2eaa-992c-468e-8549-7806c07b2251" providerId="ADAL" clId="{CC6BE5F7-0539-447D-A99F-E1665F5D4249}" dt="2025-05-22T07:51:28.709" v="887" actId="20577"/>
          <ac:spMkLst>
            <pc:docMk/>
            <pc:sldMk cId="67793245" sldId="1339"/>
            <ac:spMk id="13" creationId="{F81052FC-7949-A80B-0472-EE6F54CC6BC8}"/>
          </ac:spMkLst>
        </pc:spChg>
        <pc:picChg chg="add mod">
          <ac:chgData name="Timothy Paul Watson" userId="b96d2eaa-992c-468e-8549-7806c07b2251" providerId="ADAL" clId="{CC6BE5F7-0539-447D-A99F-E1665F5D4249}" dt="2025-05-21T08:22:52.145" v="833" actId="14100"/>
          <ac:picMkLst>
            <pc:docMk/>
            <pc:sldMk cId="67793245" sldId="1339"/>
            <ac:picMk id="10" creationId="{50915039-69A5-74D2-4CE9-728580062AF1}"/>
          </ac:picMkLst>
        </pc:picChg>
        <pc:picChg chg="add del">
          <ac:chgData name="Timothy Paul Watson" userId="b96d2eaa-992c-468e-8549-7806c07b2251" providerId="ADAL" clId="{CC6BE5F7-0539-447D-A99F-E1665F5D4249}" dt="2025-05-22T07:48:55.273" v="835" actId="22"/>
          <ac:picMkLst>
            <pc:docMk/>
            <pc:sldMk cId="67793245" sldId="1339"/>
            <ac:picMk id="12" creationId="{B97A232C-6918-E2D5-B76E-BD6C44891D04}"/>
          </ac:picMkLst>
        </pc:picChg>
      </pc:sldChg>
      <pc:sldChg chg="addSp delSp modSp new mod">
        <pc:chgData name="Timothy Paul Watson" userId="b96d2eaa-992c-468e-8549-7806c07b2251" providerId="ADAL" clId="{CC6BE5F7-0539-447D-A99F-E1665F5D4249}" dt="2025-05-22T07:51:40.270" v="888"/>
        <pc:sldMkLst>
          <pc:docMk/>
          <pc:sldMk cId="149824246" sldId="1340"/>
        </pc:sldMkLst>
        <pc:spChg chg="del">
          <ac:chgData name="Timothy Paul Watson" userId="b96d2eaa-992c-468e-8549-7806c07b2251" providerId="ADAL" clId="{CC6BE5F7-0539-447D-A99F-E1665F5D4249}" dt="2025-05-22T07:49:25.291" v="842" actId="478"/>
          <ac:spMkLst>
            <pc:docMk/>
            <pc:sldMk cId="149824246" sldId="1340"/>
            <ac:spMk id="4" creationId="{7C3DDDE2-9875-30E1-5496-7113159BA874}"/>
          </ac:spMkLst>
        </pc:spChg>
        <pc:spChg chg="del">
          <ac:chgData name="Timothy Paul Watson" userId="b96d2eaa-992c-468e-8549-7806c07b2251" providerId="ADAL" clId="{CC6BE5F7-0539-447D-A99F-E1665F5D4249}" dt="2025-05-22T07:49:17.157" v="839" actId="478"/>
          <ac:spMkLst>
            <pc:docMk/>
            <pc:sldMk cId="149824246" sldId="1340"/>
            <ac:spMk id="5" creationId="{E286B14D-4053-BDAC-EF79-0FA64AC173E2}"/>
          </ac:spMkLst>
        </pc:spChg>
        <pc:spChg chg="del">
          <ac:chgData name="Timothy Paul Watson" userId="b96d2eaa-992c-468e-8549-7806c07b2251" providerId="ADAL" clId="{CC6BE5F7-0539-447D-A99F-E1665F5D4249}" dt="2025-05-22T07:49:21.766" v="841" actId="478"/>
          <ac:spMkLst>
            <pc:docMk/>
            <pc:sldMk cId="149824246" sldId="1340"/>
            <ac:spMk id="7" creationId="{4F131C18-C8F7-0728-C5E5-729B05AA34F7}"/>
          </ac:spMkLst>
        </pc:spChg>
        <pc:spChg chg="del">
          <ac:chgData name="Timothy Paul Watson" userId="b96d2eaa-992c-468e-8549-7806c07b2251" providerId="ADAL" clId="{CC6BE5F7-0539-447D-A99F-E1665F5D4249}" dt="2025-05-22T07:49:19.546" v="840" actId="478"/>
          <ac:spMkLst>
            <pc:docMk/>
            <pc:sldMk cId="149824246" sldId="1340"/>
            <ac:spMk id="8" creationId="{4CBFF575-7360-F119-BAD1-F4BF7592787A}"/>
          </ac:spMkLst>
        </pc:spChg>
        <pc:spChg chg="add mod">
          <ac:chgData name="Timothy Paul Watson" userId="b96d2eaa-992c-468e-8549-7806c07b2251" providerId="ADAL" clId="{CC6BE5F7-0539-447D-A99F-E1665F5D4249}" dt="2025-05-22T07:51:40.270" v="888"/>
          <ac:spMkLst>
            <pc:docMk/>
            <pc:sldMk cId="149824246" sldId="1340"/>
            <ac:spMk id="11" creationId="{081ED313-86EF-E577-3AE4-93CD7E90FF80}"/>
          </ac:spMkLst>
        </pc:spChg>
        <pc:picChg chg="add mod">
          <ac:chgData name="Timothy Paul Watson" userId="b96d2eaa-992c-468e-8549-7806c07b2251" providerId="ADAL" clId="{CC6BE5F7-0539-447D-A99F-E1665F5D4249}" dt="2025-05-22T07:49:54.538" v="850" actId="14100"/>
          <ac:picMkLst>
            <pc:docMk/>
            <pc:sldMk cId="149824246" sldId="1340"/>
            <ac:picMk id="10" creationId="{7B0DBB7B-1E71-B46C-6AF3-02DC06B38F8C}"/>
          </ac:picMkLst>
        </pc:picChg>
      </pc:sldChg>
      <pc:sldChg chg="addSp delSp modSp new mod">
        <pc:chgData name="Timothy Paul Watson" userId="b96d2eaa-992c-468e-8549-7806c07b2251" providerId="ADAL" clId="{CC6BE5F7-0539-447D-A99F-E1665F5D4249}" dt="2025-05-22T08:31:37.648" v="1399" actId="1076"/>
        <pc:sldMkLst>
          <pc:docMk/>
          <pc:sldMk cId="606141331" sldId="1341"/>
        </pc:sldMkLst>
        <pc:spChg chg="del">
          <ac:chgData name="Timothy Paul Watson" userId="b96d2eaa-992c-468e-8549-7806c07b2251" providerId="ADAL" clId="{CC6BE5F7-0539-447D-A99F-E1665F5D4249}" dt="2025-05-22T07:56:24.219" v="1024" actId="478"/>
          <ac:spMkLst>
            <pc:docMk/>
            <pc:sldMk cId="606141331" sldId="1341"/>
            <ac:spMk id="3" creationId="{00464701-82C5-0246-2D15-231058BBEBCB}"/>
          </ac:spMkLst>
        </pc:spChg>
        <pc:spChg chg="del">
          <ac:chgData name="Timothy Paul Watson" userId="b96d2eaa-992c-468e-8549-7806c07b2251" providerId="ADAL" clId="{CC6BE5F7-0539-447D-A99F-E1665F5D4249}" dt="2025-05-22T07:56:28.303" v="1026" actId="478"/>
          <ac:spMkLst>
            <pc:docMk/>
            <pc:sldMk cId="606141331" sldId="1341"/>
            <ac:spMk id="4" creationId="{72BC01DF-8ABC-E137-28C0-C2692875940E}"/>
          </ac:spMkLst>
        </pc:spChg>
        <pc:spChg chg="del">
          <ac:chgData name="Timothy Paul Watson" userId="b96d2eaa-992c-468e-8549-7806c07b2251" providerId="ADAL" clId="{CC6BE5F7-0539-447D-A99F-E1665F5D4249}" dt="2025-05-22T07:56:22.721" v="1023" actId="478"/>
          <ac:spMkLst>
            <pc:docMk/>
            <pc:sldMk cId="606141331" sldId="1341"/>
            <ac:spMk id="5" creationId="{51E4FDE9-F879-8D15-DFC0-E7FC21C051D8}"/>
          </ac:spMkLst>
        </pc:spChg>
        <pc:spChg chg="del">
          <ac:chgData name="Timothy Paul Watson" userId="b96d2eaa-992c-468e-8549-7806c07b2251" providerId="ADAL" clId="{CC6BE5F7-0539-447D-A99F-E1665F5D4249}" dt="2025-05-22T07:56:29.899" v="1027" actId="478"/>
          <ac:spMkLst>
            <pc:docMk/>
            <pc:sldMk cId="606141331" sldId="1341"/>
            <ac:spMk id="6" creationId="{D9026C9C-A43E-700D-6AD4-D14486FA1EB5}"/>
          </ac:spMkLst>
        </pc:spChg>
        <pc:spChg chg="del">
          <ac:chgData name="Timothy Paul Watson" userId="b96d2eaa-992c-468e-8549-7806c07b2251" providerId="ADAL" clId="{CC6BE5F7-0539-447D-A99F-E1665F5D4249}" dt="2025-05-22T07:56:26.498" v="1025" actId="478"/>
          <ac:spMkLst>
            <pc:docMk/>
            <pc:sldMk cId="606141331" sldId="1341"/>
            <ac:spMk id="7" creationId="{88BA4A2E-35C3-D72B-68B2-08860E4FDC08}"/>
          </ac:spMkLst>
        </pc:spChg>
        <pc:spChg chg="del">
          <ac:chgData name="Timothy Paul Watson" userId="b96d2eaa-992c-468e-8549-7806c07b2251" providerId="ADAL" clId="{CC6BE5F7-0539-447D-A99F-E1665F5D4249}" dt="2025-05-22T07:56:35.161" v="1028" actId="478"/>
          <ac:spMkLst>
            <pc:docMk/>
            <pc:sldMk cId="606141331" sldId="1341"/>
            <ac:spMk id="8" creationId="{D4EBBAEB-3A7C-8432-C0A2-470A0A49AF38}"/>
          </ac:spMkLst>
        </pc:spChg>
        <pc:spChg chg="add mod">
          <ac:chgData name="Timothy Paul Watson" userId="b96d2eaa-992c-468e-8549-7806c07b2251" providerId="ADAL" clId="{CC6BE5F7-0539-447D-A99F-E1665F5D4249}" dt="2025-05-22T07:57:10.997" v="1035" actId="1076"/>
          <ac:spMkLst>
            <pc:docMk/>
            <pc:sldMk cId="606141331" sldId="1341"/>
            <ac:spMk id="11" creationId="{AC4D2075-70C2-977F-BF3E-F475858681B9}"/>
          </ac:spMkLst>
        </pc:spChg>
        <pc:picChg chg="add mod">
          <ac:chgData name="Timothy Paul Watson" userId="b96d2eaa-992c-468e-8549-7806c07b2251" providerId="ADAL" clId="{CC6BE5F7-0539-447D-A99F-E1665F5D4249}" dt="2025-05-22T08:31:37.648" v="1399" actId="1076"/>
          <ac:picMkLst>
            <pc:docMk/>
            <pc:sldMk cId="606141331" sldId="1341"/>
            <ac:picMk id="10" creationId="{C47EB804-1127-331D-5593-34FFE0868427}"/>
          </ac:picMkLst>
        </pc:picChg>
      </pc:sldChg>
      <pc:sldChg chg="addSp delSp modSp new mod">
        <pc:chgData name="Timothy Paul Watson" userId="b96d2eaa-992c-468e-8549-7806c07b2251" providerId="ADAL" clId="{CC6BE5F7-0539-447D-A99F-E1665F5D4249}" dt="2025-05-22T08:12:28.061" v="1200" actId="20577"/>
        <pc:sldMkLst>
          <pc:docMk/>
          <pc:sldMk cId="1746501599" sldId="1342"/>
        </pc:sldMkLst>
        <pc:spChg chg="del">
          <ac:chgData name="Timothy Paul Watson" userId="b96d2eaa-992c-468e-8549-7806c07b2251" providerId="ADAL" clId="{CC6BE5F7-0539-447D-A99F-E1665F5D4249}" dt="2025-05-22T08:00:13.649" v="1082" actId="478"/>
          <ac:spMkLst>
            <pc:docMk/>
            <pc:sldMk cId="1746501599" sldId="1342"/>
            <ac:spMk id="3" creationId="{CAE1A963-F696-75FA-9677-29004AE4B7F6}"/>
          </ac:spMkLst>
        </pc:spChg>
        <pc:spChg chg="del">
          <ac:chgData name="Timothy Paul Watson" userId="b96d2eaa-992c-468e-8549-7806c07b2251" providerId="ADAL" clId="{CC6BE5F7-0539-447D-A99F-E1665F5D4249}" dt="2025-05-22T08:00:08.837" v="1080" actId="478"/>
          <ac:spMkLst>
            <pc:docMk/>
            <pc:sldMk cId="1746501599" sldId="1342"/>
            <ac:spMk id="4" creationId="{12F02323-550D-A282-2715-04084E7EE4C1}"/>
          </ac:spMkLst>
        </pc:spChg>
        <pc:spChg chg="del">
          <ac:chgData name="Timothy Paul Watson" userId="b96d2eaa-992c-468e-8549-7806c07b2251" providerId="ADAL" clId="{CC6BE5F7-0539-447D-A99F-E1665F5D4249}" dt="2025-05-22T08:00:12.201" v="1081" actId="478"/>
          <ac:spMkLst>
            <pc:docMk/>
            <pc:sldMk cId="1746501599" sldId="1342"/>
            <ac:spMk id="5" creationId="{456C7D3D-A2F7-22CF-4C7E-89DC68254819}"/>
          </ac:spMkLst>
        </pc:spChg>
        <pc:spChg chg="del">
          <ac:chgData name="Timothy Paul Watson" userId="b96d2eaa-992c-468e-8549-7806c07b2251" providerId="ADAL" clId="{CC6BE5F7-0539-447D-A99F-E1665F5D4249}" dt="2025-05-22T08:00:19.749" v="1083" actId="478"/>
          <ac:spMkLst>
            <pc:docMk/>
            <pc:sldMk cId="1746501599" sldId="1342"/>
            <ac:spMk id="6" creationId="{1AD1FCD6-E938-C4B4-9673-8ADAA736ED5B}"/>
          </ac:spMkLst>
        </pc:spChg>
        <pc:spChg chg="add mod">
          <ac:chgData name="Timothy Paul Watson" userId="b96d2eaa-992c-468e-8549-7806c07b2251" providerId="ADAL" clId="{CC6BE5F7-0539-447D-A99F-E1665F5D4249}" dt="2025-05-22T08:12:28.061" v="1200" actId="20577"/>
          <ac:spMkLst>
            <pc:docMk/>
            <pc:sldMk cId="1746501599" sldId="1342"/>
            <ac:spMk id="11" creationId="{29B5A1AE-14EF-0BFF-597A-207A325CE426}"/>
          </ac:spMkLst>
        </pc:spChg>
        <pc:picChg chg="add mod">
          <ac:chgData name="Timothy Paul Watson" userId="b96d2eaa-992c-468e-8549-7806c07b2251" providerId="ADAL" clId="{CC6BE5F7-0539-447D-A99F-E1665F5D4249}" dt="2025-05-22T08:00:28.202" v="1086" actId="1076"/>
          <ac:picMkLst>
            <pc:docMk/>
            <pc:sldMk cId="1746501599" sldId="1342"/>
            <ac:picMk id="8" creationId="{DB823E0F-0C6B-A02C-F721-89C92423DD0C}"/>
          </ac:picMkLst>
        </pc:picChg>
        <pc:picChg chg="add mod">
          <ac:chgData name="Timothy Paul Watson" userId="b96d2eaa-992c-468e-8549-7806c07b2251" providerId="ADAL" clId="{CC6BE5F7-0539-447D-A99F-E1665F5D4249}" dt="2025-05-22T08:11:27.968" v="1145" actId="108"/>
          <ac:picMkLst>
            <pc:docMk/>
            <pc:sldMk cId="1746501599" sldId="1342"/>
            <ac:picMk id="10" creationId="{508E756A-1F26-0D8A-B9C5-38932B55089F}"/>
          </ac:picMkLst>
        </pc:picChg>
      </pc:sldChg>
      <pc:sldChg chg="addSp delSp modSp add mod">
        <pc:chgData name="Timothy Paul Watson" userId="b96d2eaa-992c-468e-8549-7806c07b2251" providerId="ADAL" clId="{CC6BE5F7-0539-447D-A99F-E1665F5D4249}" dt="2025-05-22T08:14:28.433" v="1206" actId="1076"/>
        <pc:sldMkLst>
          <pc:docMk/>
          <pc:sldMk cId="3576386195" sldId="1343"/>
        </pc:sldMkLst>
        <pc:picChg chg="add del">
          <ac:chgData name="Timothy Paul Watson" userId="b96d2eaa-992c-468e-8549-7806c07b2251" providerId="ADAL" clId="{CC6BE5F7-0539-447D-A99F-E1665F5D4249}" dt="2025-05-22T08:03:56.742" v="1125" actId="478"/>
          <ac:picMkLst>
            <pc:docMk/>
            <pc:sldMk cId="3576386195" sldId="1343"/>
            <ac:picMk id="3" creationId="{1CF795E0-D13E-884D-3D57-D06605CC0AFD}"/>
          </ac:picMkLst>
        </pc:picChg>
        <pc:picChg chg="add del mod">
          <ac:chgData name="Timothy Paul Watson" userId="b96d2eaa-992c-468e-8549-7806c07b2251" providerId="ADAL" clId="{CC6BE5F7-0539-447D-A99F-E1665F5D4249}" dt="2025-05-22T08:14:17.711" v="1203" actId="478"/>
          <ac:picMkLst>
            <pc:docMk/>
            <pc:sldMk cId="3576386195" sldId="1343"/>
            <ac:picMk id="5" creationId="{06A820AF-0207-D71E-A6B7-5C7904C7BFC2}"/>
          </ac:picMkLst>
        </pc:picChg>
        <pc:picChg chg="add mod">
          <ac:chgData name="Timothy Paul Watson" userId="b96d2eaa-992c-468e-8549-7806c07b2251" providerId="ADAL" clId="{CC6BE5F7-0539-447D-A99F-E1665F5D4249}" dt="2025-05-22T08:14:28.433" v="1206" actId="1076"/>
          <ac:picMkLst>
            <pc:docMk/>
            <pc:sldMk cId="3576386195" sldId="1343"/>
            <ac:picMk id="7" creationId="{4E44E174-EB00-3647-10C5-9BFF60914026}"/>
          </ac:picMkLst>
        </pc:picChg>
        <pc:picChg chg="del">
          <ac:chgData name="Timothy Paul Watson" userId="b96d2eaa-992c-468e-8549-7806c07b2251" providerId="ADAL" clId="{CC6BE5F7-0539-447D-A99F-E1665F5D4249}" dt="2025-05-22T08:03:51.132" v="1123" actId="478"/>
          <ac:picMkLst>
            <pc:docMk/>
            <pc:sldMk cId="3576386195" sldId="1343"/>
            <ac:picMk id="8" creationId="{855B0454-CC97-2419-780A-97835DF95542}"/>
          </ac:picMkLst>
        </pc:picChg>
        <pc:picChg chg="add mod">
          <ac:chgData name="Timothy Paul Watson" userId="b96d2eaa-992c-468e-8549-7806c07b2251" providerId="ADAL" clId="{CC6BE5F7-0539-447D-A99F-E1665F5D4249}" dt="2025-05-22T08:12:57.930" v="1202" actId="1076"/>
          <ac:picMkLst>
            <pc:docMk/>
            <pc:sldMk cId="3576386195" sldId="1343"/>
            <ac:picMk id="9" creationId="{00A073EE-63C8-A575-80A2-16DD0968E4F2}"/>
          </ac:picMkLst>
        </pc:picChg>
      </pc:sldChg>
      <pc:sldChg chg="addSp delSp modSp add mod">
        <pc:chgData name="Timothy Paul Watson" userId="b96d2eaa-992c-468e-8549-7806c07b2251" providerId="ADAL" clId="{CC6BE5F7-0539-447D-A99F-E1665F5D4249}" dt="2025-05-22T08:21:43.314" v="1397" actId="1076"/>
        <pc:sldMkLst>
          <pc:docMk/>
          <pc:sldMk cId="90630166" sldId="1344"/>
        </pc:sldMkLst>
        <pc:spChg chg="add mod">
          <ac:chgData name="Timothy Paul Watson" userId="b96d2eaa-992c-468e-8549-7806c07b2251" providerId="ADAL" clId="{CC6BE5F7-0539-447D-A99F-E1665F5D4249}" dt="2025-05-22T08:21:43.314" v="1397" actId="1076"/>
          <ac:spMkLst>
            <pc:docMk/>
            <pc:sldMk cId="90630166" sldId="1344"/>
            <ac:spMk id="8" creationId="{28BB6226-42DE-B1FE-9D55-836849070138}"/>
          </ac:spMkLst>
        </pc:spChg>
        <pc:spChg chg="add mod">
          <ac:chgData name="Timothy Paul Watson" userId="b96d2eaa-992c-468e-8549-7806c07b2251" providerId="ADAL" clId="{CC6BE5F7-0539-447D-A99F-E1665F5D4249}" dt="2025-05-22T08:19:58.006" v="1327" actId="1076"/>
          <ac:spMkLst>
            <pc:docMk/>
            <pc:sldMk cId="90630166" sldId="1344"/>
            <ac:spMk id="10" creationId="{998C69F9-32A7-C4EF-C54F-77D8ED3DA5CE}"/>
          </ac:spMkLst>
        </pc:spChg>
        <pc:spChg chg="add del mod">
          <ac:chgData name="Timothy Paul Watson" userId="b96d2eaa-992c-468e-8549-7806c07b2251" providerId="ADAL" clId="{CC6BE5F7-0539-447D-A99F-E1665F5D4249}" dt="2025-05-22T08:21:28.029" v="1394" actId="20577"/>
          <ac:spMkLst>
            <pc:docMk/>
            <pc:sldMk cId="90630166" sldId="1344"/>
            <ac:spMk id="13" creationId="{E22B577D-627E-B57E-B4AF-0ACFA2382BCE}"/>
          </ac:spMkLst>
        </pc:spChg>
        <pc:picChg chg="add mod">
          <ac:chgData name="Timothy Paul Watson" userId="b96d2eaa-992c-468e-8549-7806c07b2251" providerId="ADAL" clId="{CC6BE5F7-0539-447D-A99F-E1665F5D4249}" dt="2025-05-22T08:21:35.770" v="1395" actId="1076"/>
          <ac:picMkLst>
            <pc:docMk/>
            <pc:sldMk cId="90630166" sldId="1344"/>
            <ac:picMk id="4" creationId="{4344FD09-D332-8641-CCFB-113B7D2B4BFC}"/>
          </ac:picMkLst>
        </pc:picChg>
        <pc:picChg chg="add mod">
          <ac:chgData name="Timothy Paul Watson" userId="b96d2eaa-992c-468e-8549-7806c07b2251" providerId="ADAL" clId="{CC6BE5F7-0539-447D-A99F-E1665F5D4249}" dt="2025-05-22T08:21:39.044" v="1396" actId="1076"/>
          <ac:picMkLst>
            <pc:docMk/>
            <pc:sldMk cId="90630166" sldId="1344"/>
            <ac:picMk id="6" creationId="{6C3E0F93-DC49-2B64-45DC-6E4910AC3F72}"/>
          </ac:picMkLst>
        </pc:picChg>
        <pc:picChg chg="del">
          <ac:chgData name="Timothy Paul Watson" userId="b96d2eaa-992c-468e-8549-7806c07b2251" providerId="ADAL" clId="{CC6BE5F7-0539-447D-A99F-E1665F5D4249}" dt="2025-05-22T08:14:53.579" v="1208" actId="478"/>
          <ac:picMkLst>
            <pc:docMk/>
            <pc:sldMk cId="90630166" sldId="1344"/>
            <ac:picMk id="7" creationId="{9AF0E7F5-912B-24BB-9D5B-CB6FDF092E92}"/>
          </ac:picMkLst>
        </pc:picChg>
        <pc:picChg chg="del mod">
          <ac:chgData name="Timothy Paul Watson" userId="b96d2eaa-992c-468e-8549-7806c07b2251" providerId="ADAL" clId="{CC6BE5F7-0539-447D-A99F-E1665F5D4249}" dt="2025-05-22T08:20:41.335" v="1339" actId="478"/>
          <ac:picMkLst>
            <pc:docMk/>
            <pc:sldMk cId="90630166" sldId="1344"/>
            <ac:picMk id="9" creationId="{8146F3EE-2619-6AB3-B0D2-EDCC1D724E20}"/>
          </ac:picMkLst>
        </pc:picChg>
        <pc:picChg chg="add mod">
          <ac:chgData name="Timothy Paul Watson" userId="b96d2eaa-992c-468e-8549-7806c07b2251" providerId="ADAL" clId="{CC6BE5F7-0539-447D-A99F-E1665F5D4249}" dt="2025-05-22T08:20:23.111" v="1333" actId="108"/>
          <ac:picMkLst>
            <pc:docMk/>
            <pc:sldMk cId="90630166" sldId="1344"/>
            <ac:picMk id="12" creationId="{FE07C743-F3F6-5807-B41E-D2D66636240F}"/>
          </ac:picMkLst>
        </pc:picChg>
      </pc:sldChg>
      <pc:sldChg chg="delSp new del mod">
        <pc:chgData name="Timothy Paul Watson" userId="b96d2eaa-992c-468e-8549-7806c07b2251" providerId="ADAL" clId="{CC6BE5F7-0539-447D-A99F-E1665F5D4249}" dt="2025-05-22T16:21:15.137" v="2188" actId="47"/>
        <pc:sldMkLst>
          <pc:docMk/>
          <pc:sldMk cId="4069788191" sldId="1345"/>
        </pc:sldMkLst>
        <pc:spChg chg="del">
          <ac:chgData name="Timothy Paul Watson" userId="b96d2eaa-992c-468e-8549-7806c07b2251" providerId="ADAL" clId="{CC6BE5F7-0539-447D-A99F-E1665F5D4249}" dt="2025-05-22T16:16:04.730" v="1519" actId="478"/>
          <ac:spMkLst>
            <pc:docMk/>
            <pc:sldMk cId="4069788191" sldId="1345"/>
            <ac:spMk id="3" creationId="{F6C4FB29-F705-2CEB-BDF6-764EFF115B0D}"/>
          </ac:spMkLst>
        </pc:spChg>
        <pc:spChg chg="del">
          <ac:chgData name="Timothy Paul Watson" userId="b96d2eaa-992c-468e-8549-7806c07b2251" providerId="ADAL" clId="{CC6BE5F7-0539-447D-A99F-E1665F5D4249}" dt="2025-05-22T16:16:07.275" v="1520" actId="478"/>
          <ac:spMkLst>
            <pc:docMk/>
            <pc:sldMk cId="4069788191" sldId="1345"/>
            <ac:spMk id="4" creationId="{3727C651-CAE8-FC79-B265-D8B081EB67C4}"/>
          </ac:spMkLst>
        </pc:spChg>
        <pc:spChg chg="del">
          <ac:chgData name="Timothy Paul Watson" userId="b96d2eaa-992c-468e-8549-7806c07b2251" providerId="ADAL" clId="{CC6BE5F7-0539-447D-A99F-E1665F5D4249}" dt="2025-05-22T16:16:02.241" v="1518" actId="478"/>
          <ac:spMkLst>
            <pc:docMk/>
            <pc:sldMk cId="4069788191" sldId="1345"/>
            <ac:spMk id="5" creationId="{D24523C7-4BF6-1243-768D-5C693A53A2D1}"/>
          </ac:spMkLst>
        </pc:spChg>
        <pc:spChg chg="del">
          <ac:chgData name="Timothy Paul Watson" userId="b96d2eaa-992c-468e-8549-7806c07b2251" providerId="ADAL" clId="{CC6BE5F7-0539-447D-A99F-E1665F5D4249}" dt="2025-05-22T16:16:12.604" v="1521" actId="478"/>
          <ac:spMkLst>
            <pc:docMk/>
            <pc:sldMk cId="4069788191" sldId="1345"/>
            <ac:spMk id="6" creationId="{C8180BE8-101A-94D2-985F-C54A296D6229}"/>
          </ac:spMkLst>
        </pc:spChg>
      </pc:sldChg>
      <pc:sldChg chg="delSp modSp add mod">
        <pc:chgData name="Timothy Paul Watson" userId="b96d2eaa-992c-468e-8549-7806c07b2251" providerId="ADAL" clId="{CC6BE5F7-0539-447D-A99F-E1665F5D4249}" dt="2025-05-22T16:20:58.395" v="2187" actId="20577"/>
        <pc:sldMkLst>
          <pc:docMk/>
          <pc:sldMk cId="2143081311" sldId="1346"/>
        </pc:sldMkLst>
        <pc:spChg chg="del mod">
          <ac:chgData name="Timothy Paul Watson" userId="b96d2eaa-992c-468e-8549-7806c07b2251" providerId="ADAL" clId="{CC6BE5F7-0539-447D-A99F-E1665F5D4249}" dt="2025-05-22T16:17:56.996" v="1657"/>
          <ac:spMkLst>
            <pc:docMk/>
            <pc:sldMk cId="2143081311" sldId="1346"/>
            <ac:spMk id="3" creationId="{400E8454-18FA-0D98-3575-2C53CFEEE462}"/>
          </ac:spMkLst>
        </pc:spChg>
        <pc:spChg chg="mod">
          <ac:chgData name="Timothy Paul Watson" userId="b96d2eaa-992c-468e-8549-7806c07b2251" providerId="ADAL" clId="{CC6BE5F7-0539-447D-A99F-E1665F5D4249}" dt="2025-05-22T16:20:58.395" v="2187" actId="20577"/>
          <ac:spMkLst>
            <pc:docMk/>
            <pc:sldMk cId="2143081311" sldId="1346"/>
            <ac:spMk id="4" creationId="{38EA96E0-0317-109C-EC71-EBC4B68C60AB}"/>
          </ac:spMkLst>
        </pc:spChg>
        <pc:spChg chg="mod">
          <ac:chgData name="Timothy Paul Watson" userId="b96d2eaa-992c-468e-8549-7806c07b2251" providerId="ADAL" clId="{CC6BE5F7-0539-447D-A99F-E1665F5D4249}" dt="2025-05-22T16:16:48.474" v="1537" actId="1076"/>
          <ac:spMkLst>
            <pc:docMk/>
            <pc:sldMk cId="2143081311" sldId="1346"/>
            <ac:spMk id="7" creationId="{0E2DFF42-A241-ED8B-1055-8CD32D3DBA60}"/>
          </ac:spMkLst>
        </pc:spChg>
      </pc:sldChg>
      <pc:sldMasterChg chg="modSldLayout">
        <pc:chgData name="Timothy Paul Watson" userId="b96d2eaa-992c-468e-8549-7806c07b2251" providerId="ADAL" clId="{CC6BE5F7-0539-447D-A99F-E1665F5D4249}" dt="2025-05-21T07:05:50.862" v="108" actId="20577"/>
        <pc:sldMasterMkLst>
          <pc:docMk/>
          <pc:sldMasterMk cId="2319903011" sldId="2147483648"/>
        </pc:sldMasterMkLst>
        <pc:sldLayoutChg chg="modSp mod">
          <pc:chgData name="Timothy Paul Watson" userId="b96d2eaa-992c-468e-8549-7806c07b2251" providerId="ADAL" clId="{CC6BE5F7-0539-447D-A99F-E1665F5D4249}" dt="2025-05-21T07:05:50.862" v="108" actId="20577"/>
          <pc:sldLayoutMkLst>
            <pc:docMk/>
            <pc:sldMasterMk cId="2319903011" sldId="2147483648"/>
            <pc:sldLayoutMk cId="1647798049" sldId="2147483651"/>
          </pc:sldLayoutMkLst>
          <pc:spChg chg="mod">
            <ac:chgData name="Timothy Paul Watson" userId="b96d2eaa-992c-468e-8549-7806c07b2251" providerId="ADAL" clId="{CC6BE5F7-0539-447D-A99F-E1665F5D4249}" dt="2025-05-21T07:05:50.862" v="108" actId="20577"/>
            <ac:spMkLst>
              <pc:docMk/>
              <pc:sldMasterMk cId="2319903011" sldId="2147483648"/>
              <pc:sldLayoutMk cId="1647798049" sldId="2147483651"/>
              <ac:spMk id="4" creationId="{55176839-2985-DF98-94E9-83EA4E6967E9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22.05.2025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48641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10197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sp>
        <p:nvSpPr>
          <p:cNvPr id="4" name="Textfeld 1">
            <a:extLst>
              <a:ext uri="{FF2B5EF4-FFF2-40B4-BE49-F238E27FC236}">
                <a16:creationId xmlns:a16="http://schemas.microsoft.com/office/drawing/2014/main" id="{55176839-2985-DF98-94E9-83EA4E6967E9}"/>
              </a:ext>
            </a:extLst>
          </p:cNvPr>
          <p:cNvSpPr txBox="1"/>
          <p:nvPr userDrawn="1"/>
        </p:nvSpPr>
        <p:spPr>
          <a:xfrm>
            <a:off x="1007830" y="87494"/>
            <a:ext cx="4212242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23 May 2025 / FCC Week – Close out session</a:t>
            </a:r>
          </a:p>
        </p:txBody>
      </p:sp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11949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/>
          <a:p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35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43610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35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75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33212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70" r:id="rId3"/>
    <p:sldLayoutId id="2147483671" r:id="rId4"/>
    <p:sldLayoutId id="2147483685" r:id="rId5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13" Type="http://schemas.openxmlformats.org/officeDocument/2006/relationships/image" Target="../media/image24.emf"/><Relationship Id="rId3" Type="http://schemas.openxmlformats.org/officeDocument/2006/relationships/image" Target="../media/image17.png"/><Relationship Id="rId7" Type="http://schemas.microsoft.com/office/2007/relationships/hdphoto" Target="../media/hdphoto2.wdp"/><Relationship Id="rId12" Type="http://schemas.openxmlformats.org/officeDocument/2006/relationships/image" Target="../media/image2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11" Type="http://schemas.microsoft.com/office/2007/relationships/hdphoto" Target="../media/hdphoto3.wdp"/><Relationship Id="rId5" Type="http://schemas.openxmlformats.org/officeDocument/2006/relationships/image" Target="../media/image18.jpg"/><Relationship Id="rId10" Type="http://schemas.openxmlformats.org/officeDocument/2006/relationships/image" Target="../media/image22.png"/><Relationship Id="rId4" Type="http://schemas.microsoft.com/office/2007/relationships/hdphoto" Target="../media/hdphoto1.wdp"/><Relationship Id="rId9" Type="http://schemas.openxmlformats.org/officeDocument/2006/relationships/image" Target="../media/image21.jpg"/><Relationship Id="rId1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552" y="1283628"/>
            <a:ext cx="8263350" cy="989611"/>
          </a:xfrm>
        </p:spPr>
        <p:txBody>
          <a:bodyPr/>
          <a:lstStyle/>
          <a:p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Close out session</a:t>
            </a:r>
            <a:b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civil engineering</a:t>
            </a:r>
            <a:endParaRPr lang="en-US" sz="280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C80D029-2104-4318-B440-2F5B3EC0DEE2}"/>
              </a:ext>
            </a:extLst>
          </p:cNvPr>
          <p:cNvSpPr txBox="1"/>
          <p:nvPr/>
        </p:nvSpPr>
        <p:spPr>
          <a:xfrm>
            <a:off x="2123728" y="2882601"/>
            <a:ext cx="4968552" cy="6480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</a:rPr>
              <a:t>Timothy WATSON 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Civil Engineering Coordinator</a:t>
            </a:r>
          </a:p>
        </p:txBody>
      </p:sp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A598AB-5FF1-EAF9-9C21-8F2EFDF7A7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47EB804-1127-331D-5593-34FFE0868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888" y="908675"/>
            <a:ext cx="7045412" cy="4068837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C4D2075-70C2-977F-BF3E-F475858681B9}"/>
              </a:ext>
            </a:extLst>
          </p:cNvPr>
          <p:cNvSpPr txBox="1"/>
          <p:nvPr/>
        </p:nvSpPr>
        <p:spPr>
          <a:xfrm>
            <a:off x="622932" y="168211"/>
            <a:ext cx="475252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Professor Andrea Moscariello - UNIGE</a:t>
            </a:r>
          </a:p>
        </p:txBody>
      </p:sp>
    </p:spTree>
    <p:extLst>
      <p:ext uri="{BB962C8B-B14F-4D97-AF65-F5344CB8AC3E}">
        <p14:creationId xmlns:p14="http://schemas.microsoft.com/office/powerpoint/2010/main" val="606141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D4DEFE-ECC6-6A69-A227-DC2F8264B5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BAB3BD-593F-D1C9-C361-34A75BBA91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2DA8241-4842-0AC9-2975-BA12EF52D2C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B0DBB7B-1E71-B46C-6AF3-02DC06B38F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705" y="857060"/>
            <a:ext cx="7722527" cy="4135561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81ED313-86EF-E577-3AE4-93CD7E90FF80}"/>
              </a:ext>
            </a:extLst>
          </p:cNvPr>
          <p:cNvSpPr txBox="1"/>
          <p:nvPr/>
        </p:nvSpPr>
        <p:spPr>
          <a:xfrm>
            <a:off x="971600" y="222489"/>
            <a:ext cx="475252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Professor Andrea Moscariello - UNIGE</a:t>
            </a:r>
          </a:p>
        </p:txBody>
      </p:sp>
    </p:spTree>
    <p:extLst>
      <p:ext uri="{BB962C8B-B14F-4D97-AF65-F5344CB8AC3E}">
        <p14:creationId xmlns:p14="http://schemas.microsoft.com/office/powerpoint/2010/main" val="1498242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CB2A04-1CAB-6AE4-A7FD-A169FF7DA2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/>
          </a:p>
        </p:txBody>
      </p:sp>
      <p:sp>
        <p:nvSpPr>
          <p:cNvPr id="8" name="Textfeld 8">
            <a:extLst>
              <a:ext uri="{FF2B5EF4-FFF2-40B4-BE49-F238E27FC236}">
                <a16:creationId xmlns:a16="http://schemas.microsoft.com/office/drawing/2014/main" id="{2840AF92-C88D-74A0-5AF4-29268517301E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>
                <a:solidFill>
                  <a:schemeClr val="bg1"/>
                </a:solidFill>
              </a:rPr>
              <a:t>Luisa ULRICI - CERN</a:t>
            </a:r>
            <a:endParaRPr lang="de-AT" sz="900">
              <a:solidFill>
                <a:schemeClr val="bg1"/>
              </a:solidFill>
            </a:endParaRPr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C585F12A-09B5-37B2-4AA2-D89851BA6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325" y="533378"/>
            <a:ext cx="8263350" cy="471853"/>
          </a:xfrm>
        </p:spPr>
        <p:txBody>
          <a:bodyPr/>
          <a:lstStyle/>
          <a:p>
            <a:r>
              <a:rPr lang="fr-CH"/>
              <a:t>Focus on </a:t>
            </a:r>
            <a:r>
              <a:rPr lang="en-CH"/>
              <a:t>reuse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3680C15-CB90-0FD5-04CB-1BC115C4720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3799" y="1131589"/>
            <a:ext cx="8170649" cy="129614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200" b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200" b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negative impacts created by landfilling </a:t>
            </a:r>
            <a:r>
              <a:rPr lang="en-GB" sz="1200">
                <a:cs typeface="Times New Roman" panose="02020603050405020304" pitchFamily="18" charset="0"/>
              </a:rPr>
              <a:t>include degradation of the countryside, potential impacts on nature and potential degrade of the quality of life of surrounding residents. </a:t>
            </a:r>
          </a:p>
          <a:p>
            <a:pPr>
              <a:lnSpc>
                <a:spcPct val="100000"/>
              </a:lnSpc>
            </a:pPr>
            <a:endParaRPr lang="en-CH" sz="1200" b="0"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en-GB" sz="1200" b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1200" b="0"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F5DDCC-67B8-F21D-202A-D6A8B5333400}"/>
              </a:ext>
            </a:extLst>
          </p:cNvPr>
          <p:cNvSpPr txBox="1"/>
          <p:nvPr/>
        </p:nvSpPr>
        <p:spPr>
          <a:xfrm>
            <a:off x="466627" y="1730522"/>
            <a:ext cx="439340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b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According </a:t>
            </a:r>
            <a:r>
              <a:rPr lang="en-GB" sz="1200">
                <a:cs typeface="Times New Roman" panose="02020603050405020304" pitchFamily="18" charset="0"/>
              </a:rPr>
              <a:t>to the current regulation </a:t>
            </a:r>
            <a:r>
              <a:rPr lang="en-GB" sz="1200" b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 France </a:t>
            </a:r>
            <a:r>
              <a:rPr lang="en-GB" sz="1200" b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excavated material is classified as waste</a:t>
            </a:r>
            <a:r>
              <a:rPr lang="en-GB" sz="12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as soon as it exits the project site</a:t>
            </a:r>
            <a:r>
              <a:rPr lang="en-GB" sz="1200" b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This is why it is important that FCC </a:t>
            </a:r>
            <a:r>
              <a:rPr lang="en-CH" sz="1200" b="0"/>
              <a:t>is considered an </a:t>
            </a:r>
            <a:r>
              <a:rPr lang="en-CH" sz="1200" b="1" u="sng"/>
              <a:t>undividable</a:t>
            </a:r>
            <a:r>
              <a:rPr lang="en-CH" sz="1200" b="1"/>
              <a:t>, single </a:t>
            </a:r>
            <a:r>
              <a:rPr lang="en-CH" sz="1200" b="1" u="sng"/>
              <a:t>project in a transnational context</a:t>
            </a:r>
            <a:r>
              <a:rPr lang="en-CH" sz="1200" b="0"/>
              <a:t>. Discussion with the authorities of the Host States. </a:t>
            </a:r>
          </a:p>
          <a:p>
            <a:pPr>
              <a:lnSpc>
                <a:spcPct val="100000"/>
              </a:lnSpc>
            </a:pPr>
            <a:endParaRPr lang="en-CH" sz="1200" b="0"/>
          </a:p>
          <a:p>
            <a:pPr>
              <a:lnSpc>
                <a:spcPct val="100000"/>
              </a:lnSpc>
            </a:pPr>
            <a:r>
              <a:rPr lang="en-GB" sz="1200">
                <a:cs typeface="Times New Roman" panose="02020603050405020304" pitchFamily="18" charset="0"/>
              </a:rPr>
              <a:t>The five-step “waste hierarchy”, established in the EU Waste Framework Directive is applied.  It establishes an order of preference for managing and disposing of waste.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DCA36E-E80B-8058-A3A0-5CED2FE4F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1503637"/>
            <a:ext cx="2960905" cy="17458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3944F8-289A-7BC5-C37F-ED281C612A97}"/>
              </a:ext>
            </a:extLst>
          </p:cNvPr>
          <p:cNvSpPr txBox="1"/>
          <p:nvPr/>
        </p:nvSpPr>
        <p:spPr>
          <a:xfrm>
            <a:off x="485545" y="3637914"/>
            <a:ext cx="8334927" cy="116955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The focus on finding reuse opportunities addresses the following aims:</a:t>
            </a:r>
          </a:p>
          <a:p>
            <a:pPr marL="285750" indent="-285750" algn="l">
              <a:buFontTx/>
              <a:buChar char="-"/>
            </a:pPr>
            <a:r>
              <a:rPr lang="en-US" sz="1400" dirty="0"/>
              <a:t>Reduce pressure on existing suitable deposits.</a:t>
            </a:r>
          </a:p>
          <a:p>
            <a:pPr marL="285750" indent="-285750" algn="l">
              <a:buFontTx/>
              <a:buChar char="-"/>
            </a:pPr>
            <a:r>
              <a:rPr lang="en-US" sz="1400" dirty="0"/>
              <a:t>Reduce the need for long transport (lowering the local nuisances and carbon emissions).</a:t>
            </a:r>
          </a:p>
          <a:p>
            <a:pPr marL="285750" indent="-285750" algn="l">
              <a:buFontTx/>
              <a:buChar char="-"/>
            </a:pPr>
            <a:r>
              <a:rPr lang="en-US" sz="1400" dirty="0"/>
              <a:t>Reduce the overall project costs.</a:t>
            </a:r>
          </a:p>
          <a:p>
            <a:pPr marL="285750" indent="-285750" algn="l">
              <a:buFontTx/>
              <a:buChar char="-"/>
            </a:pPr>
            <a:r>
              <a:rPr lang="en-US" sz="1400" dirty="0"/>
              <a:t>Contribute to the socio-economic benefits, beyond the project itself, by proposing innovative reuses.</a:t>
            </a:r>
          </a:p>
        </p:txBody>
      </p:sp>
      <p:sp>
        <p:nvSpPr>
          <p:cNvPr id="11" name="Textfeld 1">
            <a:extLst>
              <a:ext uri="{FF2B5EF4-FFF2-40B4-BE49-F238E27FC236}">
                <a16:creationId xmlns:a16="http://schemas.microsoft.com/office/drawing/2014/main" id="{7C076699-40C1-FC93-A3CD-8780C874D637}"/>
              </a:ext>
            </a:extLst>
          </p:cNvPr>
          <p:cNvSpPr txBox="1"/>
          <p:nvPr/>
        </p:nvSpPr>
        <p:spPr>
          <a:xfrm>
            <a:off x="952488" y="6821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>
                <a:solidFill>
                  <a:schemeClr val="bg1"/>
                </a:solidFill>
              </a:rPr>
              <a:t>FCC Week 2025 / 20 May 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790CD9-1566-4BBB-1252-7BA5DC8FAD19}"/>
              </a:ext>
            </a:extLst>
          </p:cNvPr>
          <p:cNvSpPr txBox="1"/>
          <p:nvPr/>
        </p:nvSpPr>
        <p:spPr>
          <a:xfrm>
            <a:off x="971600" y="222489"/>
            <a:ext cx="475252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Luisa Ulrici- CERN HSE Dept.</a:t>
            </a:r>
          </a:p>
        </p:txBody>
      </p:sp>
    </p:spTree>
    <p:extLst>
      <p:ext uri="{BB962C8B-B14F-4D97-AF65-F5344CB8AC3E}">
        <p14:creationId xmlns:p14="http://schemas.microsoft.com/office/powerpoint/2010/main" val="2223821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319371-08D0-2ED1-7D92-57EE53E0D6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7A585A1-7892-983A-3207-39F236F1B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roadmap</a:t>
            </a:r>
          </a:p>
        </p:txBody>
      </p:sp>
      <p:sp>
        <p:nvSpPr>
          <p:cNvPr id="7" name="Textfeld 8">
            <a:extLst>
              <a:ext uri="{FF2B5EF4-FFF2-40B4-BE49-F238E27FC236}">
                <a16:creationId xmlns:a16="http://schemas.microsoft.com/office/drawing/2014/main" id="{B0B2591D-592F-08E2-2292-F59073DDFFCA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>
                <a:solidFill>
                  <a:schemeClr val="bg1"/>
                </a:solidFill>
              </a:rPr>
              <a:t>Luisa ULRICI - CERN</a:t>
            </a:r>
            <a:endParaRPr lang="de-AT" sz="900">
              <a:solidFill>
                <a:schemeClr val="bg1"/>
              </a:solidFill>
            </a:endParaRPr>
          </a:p>
        </p:txBody>
      </p:sp>
      <p:pic>
        <p:nvPicPr>
          <p:cNvPr id="8" name="Picture 7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1799EFD0-E1E8-6092-4AAD-232423B9D44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791" b="25119" l="3599" r="32394"/>
                    </a14:imgEffect>
                  </a14:imgLayer>
                </a14:imgProps>
              </a:ext>
            </a:extLst>
          </a:blip>
          <a:srcRect r="64007" b="72090"/>
          <a:stretch/>
        </p:blipFill>
        <p:spPr>
          <a:xfrm>
            <a:off x="155843" y="995101"/>
            <a:ext cx="1238889" cy="9606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FA8E8C4-8878-D757-1F2D-C6A492058E2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5397" t="12970" r="34616" b="58500"/>
          <a:stretch/>
        </p:blipFill>
        <p:spPr>
          <a:xfrm>
            <a:off x="807055" y="1834395"/>
            <a:ext cx="831054" cy="451778"/>
          </a:xfrm>
          <a:prstGeom prst="rect">
            <a:avLst/>
          </a:prstGeom>
        </p:spPr>
      </p:pic>
      <p:pic>
        <p:nvPicPr>
          <p:cNvPr id="11" name="Picture 10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E1A77F0B-8228-710C-2E18-1737BCF0EE9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5289" b="95600" l="28378" r="51756">
                        <a14:foregroundMark x1="51044" y1="85444" x2="51044" y2="85444"/>
                        <a14:foregroundMark x1="51756" y1="85956" x2="51756" y2="85956"/>
                        <a14:foregroundMark x1="28422" y1="93733" x2="28422" y2="93733"/>
                        <a14:foregroundMark x1="30978" y1="95622" x2="30978" y2="95622"/>
                        <a14:foregroundMark x1="42533" y1="75289" x2="42533" y2="75289"/>
                      </a14:backgroundRemoval>
                    </a14:imgEffect>
                  </a14:imgLayer>
                </a14:imgProps>
              </a:ext>
            </a:extLst>
          </a:blip>
          <a:srcRect l="27270" t="73810" r="47192" b="2908"/>
          <a:stretch/>
        </p:blipFill>
        <p:spPr>
          <a:xfrm>
            <a:off x="5197695" y="920412"/>
            <a:ext cx="998747" cy="910504"/>
          </a:xfrm>
          <a:prstGeom prst="rect">
            <a:avLst/>
          </a:prstGeom>
        </p:spPr>
      </p:pic>
      <p:pic>
        <p:nvPicPr>
          <p:cNvPr id="12" name="Picture 11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77A6FE4B-ECCD-5FD3-0BA6-4F1192D5626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7697" t="22071" r="1291" b="42474"/>
          <a:stretch/>
        </p:blipFill>
        <p:spPr>
          <a:xfrm>
            <a:off x="2046831" y="1140060"/>
            <a:ext cx="1491527" cy="1289430"/>
          </a:xfrm>
          <a:prstGeom prst="snip2DiagRect">
            <a:avLst>
              <a:gd name="adj1" fmla="val 26956"/>
              <a:gd name="adj2" fmla="val 16667"/>
            </a:avLst>
          </a:prstGeom>
        </p:spPr>
      </p:pic>
      <p:pic>
        <p:nvPicPr>
          <p:cNvPr id="13" name="Picture 12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90DF8EB5-5C6F-40BF-80B5-514CACF76BE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-2140" t="35837" r="66147" b="36253"/>
          <a:stretch/>
        </p:blipFill>
        <p:spPr>
          <a:xfrm>
            <a:off x="5509017" y="1605032"/>
            <a:ext cx="1174179" cy="910504"/>
          </a:xfrm>
          <a:prstGeom prst="rect">
            <a:avLst/>
          </a:prstGeom>
        </p:spPr>
      </p:pic>
      <p:pic>
        <p:nvPicPr>
          <p:cNvPr id="14" name="Picture 13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FA2778C0-7CAF-3D9E-CCE5-6BD7CFD1022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30867" b="88756" l="6000" r="94689">
                        <a14:foregroundMark x1="10178" y1="49667" x2="10178" y2="49667"/>
                        <a14:foregroundMark x1="6000" y1="53533" x2="6000" y2="53533"/>
                        <a14:foregroundMark x1="91156" y1="55244" x2="91156" y2="55244"/>
                        <a14:foregroundMark x1="94689" y1="57289" x2="94689" y2="57289"/>
                        <a14:foregroundMark x1="44111" y1="88756" x2="44111" y2="88756"/>
                        <a14:foregroundMark x1="54644" y1="34533" x2="54644" y2="34533"/>
                        <a14:foregroundMark x1="21356" y1="32911" x2="21356" y2="32911"/>
                        <a14:foregroundMark x1="20711" y1="36133" x2="20711" y2="36133"/>
                        <a14:foregroundMark x1="19533" y1="35378" x2="19533" y2="35378"/>
                        <a14:foregroundMark x1="25978" y1="32800" x2="25978" y2="32800"/>
                        <a14:foregroundMark x1="23067" y1="30867" x2="23067" y2="30867"/>
                        <a14:foregroundMark x1="75689" y1="39356" x2="75689" y2="39356"/>
                        <a14:foregroundMark x1="25222" y1="35933" x2="25222" y2="35933"/>
                        <a14:foregroundMark x1="24044" y1="35600" x2="24044" y2="35600"/>
                        <a14:foregroundMark x1="75689" y1="41511" x2="75689" y2="41511"/>
                        <a14:foregroundMark x1="76556" y1="41400" x2="76556" y2="41400"/>
                      </a14:backgroundRemoval>
                    </a14:imgEffect>
                  </a14:imgLayer>
                </a14:imgProps>
              </a:ext>
            </a:extLst>
          </a:blip>
          <a:srcRect l="2778" t="28601" r="2465" b="5338"/>
          <a:stretch/>
        </p:blipFill>
        <p:spPr>
          <a:xfrm>
            <a:off x="6732240" y="1046884"/>
            <a:ext cx="1509727" cy="1052533"/>
          </a:xfrm>
          <a:prstGeom prst="rect">
            <a:avLst/>
          </a:prstGeom>
        </p:spPr>
      </p:pic>
      <p:pic>
        <p:nvPicPr>
          <p:cNvPr id="15" name="Picture 14" descr="Shape&#10;&#10;Description automatically generated">
            <a:extLst>
              <a:ext uri="{FF2B5EF4-FFF2-40B4-BE49-F238E27FC236}">
                <a16:creationId xmlns:a16="http://schemas.microsoft.com/office/drawing/2014/main" id="{6D855257-F02F-38E4-D0E2-8F5BA5ADCA6A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4832" t="4396" r="67695" b="62935"/>
          <a:stretch/>
        </p:blipFill>
        <p:spPr>
          <a:xfrm>
            <a:off x="7740352" y="1643180"/>
            <a:ext cx="878125" cy="92532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F20A8A9-7F7A-5B34-C957-DD55C64BA45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28319" y="902076"/>
            <a:ext cx="782219" cy="104497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2AD083C-6CA7-C8B3-3B44-882FA824538F}"/>
              </a:ext>
            </a:extLst>
          </p:cNvPr>
          <p:cNvSpPr txBox="1"/>
          <p:nvPr/>
        </p:nvSpPr>
        <p:spPr>
          <a:xfrm>
            <a:off x="89950" y="2555545"/>
            <a:ext cx="194115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200" dirty="0"/>
              <a:t>Confirmation of the characteristics of the excavated material (subsurface investigations)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2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/>
              <a:t>Correlation between the material properties and the acceptance criteria of the potential receivers.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40F501-1AE3-1B70-0E80-D38B80DB5CBE}"/>
              </a:ext>
            </a:extLst>
          </p:cNvPr>
          <p:cNvSpPr txBox="1"/>
          <p:nvPr/>
        </p:nvSpPr>
        <p:spPr>
          <a:xfrm>
            <a:off x="1923533" y="2555545"/>
            <a:ext cx="178437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200"/>
              <a:t>Technical methods for the real-time analysis of the materials and their sorting.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E175FDA-49BE-9CD2-87AC-D849747304E9}"/>
              </a:ext>
            </a:extLst>
          </p:cNvPr>
          <p:cNvSpPr txBox="1"/>
          <p:nvPr/>
        </p:nvSpPr>
        <p:spPr>
          <a:xfrm>
            <a:off x="6983268" y="2377109"/>
            <a:ext cx="2230531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endParaRPr lang="en-US" sz="1200"/>
          </a:p>
          <a:p>
            <a:pPr marL="171450" indent="-171450">
              <a:buFont typeface="Wingdings" pitchFamily="2" charset="2"/>
              <a:buChar char="Ø"/>
            </a:pPr>
            <a:r>
              <a:rPr lang="en-US" sz="1200"/>
              <a:t>Developing processes for using excavated materials including an evaluation of the environmental, economic and societal impact</a:t>
            </a:r>
          </a:p>
          <a:p>
            <a:pPr marL="514313" lvl="1" indent="-171450">
              <a:buFont typeface="Wingdings" pitchFamily="2" charset="2"/>
              <a:buChar char="Ø"/>
            </a:pPr>
            <a:r>
              <a:rPr lang="en-US" sz="1200"/>
              <a:t>reuse as construction or isolation materials. </a:t>
            </a:r>
          </a:p>
          <a:p>
            <a:pPr marL="514313" lvl="1" indent="-171450">
              <a:buFont typeface="Wingdings" pitchFamily="2" charset="2"/>
              <a:buChar char="Ø"/>
            </a:pPr>
            <a:r>
              <a:rPr lang="en-US" sz="1200"/>
              <a:t>Continuation of the </a:t>
            </a:r>
            <a:r>
              <a:rPr lang="en-US" sz="1200" err="1"/>
              <a:t>OpenSkyLab</a:t>
            </a:r>
            <a:r>
              <a:rPr lang="en-US" sz="1200"/>
              <a:t> for landscaping and forestry purposes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6030221-E0A1-8180-C98D-F04AC79778DC}"/>
              </a:ext>
            </a:extLst>
          </p:cNvPr>
          <p:cNvSpPr txBox="1"/>
          <p:nvPr/>
        </p:nvSpPr>
        <p:spPr>
          <a:xfrm>
            <a:off x="5032129" y="2548467"/>
            <a:ext cx="203973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en-US" sz="1200"/>
              <a:t>Study on the excavation material logistics (traceability, fluxes, conveyors etc.), including the evaluation of environmental and societal impacts and the potential limitations. </a:t>
            </a:r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E7DFFE8-205E-014A-5494-20B9DCA9A0C7}"/>
              </a:ext>
            </a:extLst>
          </p:cNvPr>
          <p:cNvSpPr txBox="1"/>
          <p:nvPr/>
        </p:nvSpPr>
        <p:spPr>
          <a:xfrm>
            <a:off x="3538358" y="2529703"/>
            <a:ext cx="152425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en-US" sz="1200"/>
              <a:t>Definition of the regulatory framework for the management of the excavated materials with the host States</a:t>
            </a:r>
            <a:endParaRPr lang="en-US"/>
          </a:p>
        </p:txBody>
      </p:sp>
      <p:pic>
        <p:nvPicPr>
          <p:cNvPr id="1026" name="Picture 2" descr="Download Free Legal Document Icons in PNG &amp; SVG">
            <a:extLst>
              <a:ext uri="{FF2B5EF4-FFF2-40B4-BE49-F238E27FC236}">
                <a16:creationId xmlns:a16="http://schemas.microsoft.com/office/drawing/2014/main" id="{1E44FE12-97F5-BEBD-BAD2-A30790D0FB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773" y="1265939"/>
            <a:ext cx="905745" cy="852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604529B-ED73-FB59-F67D-205EA92D3D23}"/>
              </a:ext>
            </a:extLst>
          </p:cNvPr>
          <p:cNvSpPr txBox="1"/>
          <p:nvPr/>
        </p:nvSpPr>
        <p:spPr>
          <a:xfrm>
            <a:off x="1888493" y="3549069"/>
            <a:ext cx="194115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200" dirty="0"/>
              <a:t>Regularly update of the regional treatment and disposal opportunities (e.g., quarries, final deposits, treatment facilities);</a:t>
            </a:r>
          </a:p>
        </p:txBody>
      </p:sp>
      <p:sp>
        <p:nvSpPr>
          <p:cNvPr id="29" name="Textfeld 1">
            <a:extLst>
              <a:ext uri="{FF2B5EF4-FFF2-40B4-BE49-F238E27FC236}">
                <a16:creationId xmlns:a16="http://schemas.microsoft.com/office/drawing/2014/main" id="{C19D6091-FD94-AEDE-843A-3BC327A2495B}"/>
              </a:ext>
            </a:extLst>
          </p:cNvPr>
          <p:cNvSpPr txBox="1"/>
          <p:nvPr/>
        </p:nvSpPr>
        <p:spPr>
          <a:xfrm>
            <a:off x="869243" y="6861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>
                <a:solidFill>
                  <a:schemeClr val="bg1"/>
                </a:solidFill>
              </a:rPr>
              <a:t>FCC Week 2025 / 20 May 2025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7EA212-F19D-AA8E-6AF3-88D7171E7698}"/>
              </a:ext>
            </a:extLst>
          </p:cNvPr>
          <p:cNvSpPr txBox="1"/>
          <p:nvPr/>
        </p:nvSpPr>
        <p:spPr>
          <a:xfrm>
            <a:off x="971600" y="222489"/>
            <a:ext cx="280831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Luisa Ulrici- CERN HSE Dept.</a:t>
            </a:r>
          </a:p>
        </p:txBody>
      </p:sp>
    </p:spTree>
    <p:extLst>
      <p:ext uri="{BB962C8B-B14F-4D97-AF65-F5344CB8AC3E}">
        <p14:creationId xmlns:p14="http://schemas.microsoft.com/office/powerpoint/2010/main" val="2378825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2" grpId="0"/>
      <p:bldP spid="24" grpId="0"/>
      <p:bldP spid="26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29C42F-073B-9F19-E0EE-C33426B308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823E0F-0C6B-A02C-F721-89C92423DD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555526"/>
            <a:ext cx="5303923" cy="15654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8E756A-1F26-0D8A-B9C5-38932B5508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8649" y="2355726"/>
            <a:ext cx="5206702" cy="2467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9B5A1AE-14EF-0BFF-597A-207A325CE426}"/>
              </a:ext>
            </a:extLst>
          </p:cNvPr>
          <p:cNvSpPr txBox="1"/>
          <p:nvPr/>
        </p:nvSpPr>
        <p:spPr>
          <a:xfrm>
            <a:off x="971600" y="222489"/>
            <a:ext cx="43924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Professor Galler </a:t>
            </a:r>
            <a:r>
              <a:rPr lang="en-GB" dirty="0" err="1"/>
              <a:t>MontanUniverisitat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65015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386B57-6B5F-D1F7-4FA9-1CB92B00A8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1F4BE6-75C7-B149-8454-11BB2ADA6E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44E174-EB00-3647-10C5-9BFF609140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668902"/>
            <a:ext cx="7056784" cy="41291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A073EE-63C8-A575-80A2-16DD0968E4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163248"/>
            <a:ext cx="4407790" cy="36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3861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DFD4E1-7D42-565E-E3F4-969D5EA8AF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389BB5-9673-58E3-8939-3468232CA8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44FD09-D332-8641-CCFB-113B7D2B4B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938" y="181346"/>
            <a:ext cx="3456384" cy="196689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3E0F93-DC49-2B64-45DC-6E4910AC3F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68358"/>
            <a:ext cx="4379068" cy="228199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BB6226-42DE-B1FE-9D55-836849070138}"/>
              </a:ext>
            </a:extLst>
          </p:cNvPr>
          <p:cNvSpPr txBox="1"/>
          <p:nvPr/>
        </p:nvSpPr>
        <p:spPr>
          <a:xfrm>
            <a:off x="5157487" y="2715766"/>
            <a:ext cx="38852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On-line X-Ray for mineralogical composition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8C69F9-32A7-C4EF-C54F-77D8ED3DA5CE}"/>
              </a:ext>
            </a:extLst>
          </p:cNvPr>
          <p:cNvSpPr txBox="1"/>
          <p:nvPr/>
        </p:nvSpPr>
        <p:spPr>
          <a:xfrm>
            <a:off x="35496" y="2189382"/>
            <a:ext cx="38852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Prototype for grain size and chemical analysis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E07C743-F3F6-5807-B41E-D2D6663624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45" y="2571750"/>
            <a:ext cx="4571999" cy="249153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2B577D-627E-B57E-B4AF-0ACFA2382BCE}"/>
              </a:ext>
            </a:extLst>
          </p:cNvPr>
          <p:cNvSpPr txBox="1"/>
          <p:nvPr/>
        </p:nvSpPr>
        <p:spPr>
          <a:xfrm>
            <a:off x="4673244" y="4727212"/>
            <a:ext cx="38852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Photo optical analysis for grain size analysis</a:t>
            </a:r>
          </a:p>
        </p:txBody>
      </p:sp>
    </p:spTree>
    <p:extLst>
      <p:ext uri="{BB962C8B-B14F-4D97-AF65-F5344CB8AC3E}">
        <p14:creationId xmlns:p14="http://schemas.microsoft.com/office/powerpoint/2010/main" val="90630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E39980-9811-6B62-0AA1-D9559DCDB2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87CD4A-6EDD-C08D-DCA7-5F1642DD9F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>
                <a:solidFill>
                  <a:srgbClr val="FFFFFF"/>
                </a:solidFill>
                <a:latin typeface="Arial"/>
              </a:rPr>
              <a:pPr/>
              <a:t>17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E2DFF42-A241-ED8B-1055-8CD32D3DB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218" y="380184"/>
            <a:ext cx="8263350" cy="388808"/>
          </a:xfrm>
        </p:spPr>
        <p:txBody>
          <a:bodyPr/>
          <a:lstStyle/>
          <a:p>
            <a:r>
              <a:rPr lang="en-US" sz="2250" dirty="0"/>
              <a:t>Conclusions</a:t>
            </a:r>
            <a:endParaRPr lang="en-GB" sz="225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EA96E0-0317-109C-EC71-EBC4B68C60AB}"/>
              </a:ext>
            </a:extLst>
          </p:cNvPr>
          <p:cNvSpPr txBox="1">
            <a:spLocks/>
          </p:cNvSpPr>
          <p:nvPr/>
        </p:nvSpPr>
        <p:spPr>
          <a:xfrm>
            <a:off x="437850" y="1114425"/>
            <a:ext cx="8263350" cy="3171825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ts val="1388"/>
              </a:lnSpc>
            </a:pPr>
            <a:endParaRPr lang="en-US" sz="1500" dirty="0">
              <a:solidFill>
                <a:srgbClr val="0F124A"/>
              </a:solidFill>
              <a:latin typeface="Arial"/>
            </a:endParaRPr>
          </a:p>
          <a:p>
            <a:pPr marL="285750" indent="-285750" defTabSz="6858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F124A"/>
                </a:solidFill>
                <a:latin typeface="Arial"/>
              </a:rPr>
              <a:t>Lots of exciting things going on directly and indirectly related to Civil Engineering</a:t>
            </a:r>
          </a:p>
          <a:p>
            <a:pPr marL="285750" indent="-285750" defTabSz="6858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F124A"/>
                </a:solidFill>
                <a:latin typeface="Arial"/>
              </a:rPr>
              <a:t>Completion of current Site Investigation is critical to enable final tunnel altitude to be fixed and further work on material re-use/disposal to move advance</a:t>
            </a:r>
          </a:p>
          <a:p>
            <a:pPr marL="285750" indent="-285750" defTabSz="6858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F124A"/>
                </a:solidFill>
                <a:latin typeface="Arial"/>
              </a:rPr>
              <a:t>Working with experts to make sure FCC civil engineering is state of the art</a:t>
            </a:r>
          </a:p>
          <a:p>
            <a:pPr marL="285750" indent="-285750" defTabSz="6858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F124A"/>
                </a:solidFill>
                <a:latin typeface="Arial"/>
              </a:rPr>
              <a:t>Procurement activities for Pre-TDR tasks are underway </a:t>
            </a:r>
          </a:p>
          <a:p>
            <a:pPr marL="285750" indent="-285750" defTabSz="6858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F124A"/>
                </a:solidFill>
                <a:latin typeface="Arial"/>
              </a:rPr>
              <a:t>Need to be ready to “hit the ground running” as soon as FCC becomes an approved, funded Project..</a:t>
            </a:r>
          </a:p>
          <a:p>
            <a:pPr marL="285750" indent="-285750" defTabSz="6858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F124A"/>
                </a:solidFill>
                <a:latin typeface="Arial"/>
              </a:rPr>
              <a:t>Lots of work to be done to reach that state….</a:t>
            </a:r>
          </a:p>
          <a:p>
            <a:pPr marL="285750" indent="-285750" defTabSz="6858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F124A"/>
              </a:solidFill>
              <a:latin typeface="Arial"/>
            </a:endParaRPr>
          </a:p>
          <a:p>
            <a:pPr marL="278606" indent="-278606" defTabSz="6858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sz="1125" dirty="0">
              <a:solidFill>
                <a:srgbClr val="0F124A"/>
              </a:solidFill>
              <a:latin typeface="Arial"/>
            </a:endParaRPr>
          </a:p>
          <a:p>
            <a:pPr marL="278606" indent="-278606" defTabSz="685800">
              <a:lnSpc>
                <a:spcPts val="1388"/>
              </a:lnSpc>
              <a:buFont typeface="+mj-lt"/>
              <a:buAutoNum type="arabicPeriod"/>
            </a:pPr>
            <a:endParaRPr lang="en-US" sz="1125" dirty="0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30813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8CE50B6-1769-4B10-B944-BE37172307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43608" y="1635646"/>
            <a:ext cx="7632848" cy="3096344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b="0" dirty="0"/>
              <a:t>Liam Bromiley CERN SCE – Update on underground civil engineering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b="0" dirty="0"/>
              <a:t>Tim Watson CERN SCE – strategy and look ahead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b="0" dirty="0"/>
              <a:t>Roddy Cunningham CERN SCE – Site Investigations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b="0" dirty="0"/>
              <a:t>Professor Andrea Moscariello UNIGE – De-risking design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b="0" dirty="0"/>
              <a:t>Luisa Ulrici CERN HSE – Strategies for excavated materials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b="0" dirty="0"/>
              <a:t>Professor Robert Galler (</a:t>
            </a:r>
            <a:r>
              <a:rPr lang="en-US" sz="1800" b="0" dirty="0" err="1"/>
              <a:t>Montanuniversitat</a:t>
            </a:r>
            <a:r>
              <a:rPr lang="en-US" sz="1800" b="0" dirty="0"/>
              <a:t> Leoben  – online characterization of excavated materials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516" y="715121"/>
            <a:ext cx="6048672" cy="402033"/>
          </a:xfrm>
        </p:spPr>
        <p:txBody>
          <a:bodyPr/>
          <a:lstStyle/>
          <a:p>
            <a:r>
              <a:rPr lang="en-US" dirty="0"/>
              <a:t>2 sessions with presentations by: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0FFB021-DFC8-419C-B74C-FEA3B6DFB98C}"/>
              </a:ext>
            </a:extLst>
          </p:cNvPr>
          <p:cNvGrpSpPr/>
          <p:nvPr/>
        </p:nvGrpSpPr>
        <p:grpSpPr>
          <a:xfrm>
            <a:off x="827038" y="36488"/>
            <a:ext cx="4032994" cy="180000"/>
            <a:chOff x="1007830" y="87494"/>
            <a:chExt cx="4032994" cy="180000"/>
          </a:xfrm>
        </p:grpSpPr>
        <p:sp>
          <p:nvSpPr>
            <p:cNvPr id="8" name="Textfeld 1">
              <a:extLst>
                <a:ext uri="{FF2B5EF4-FFF2-40B4-BE49-F238E27FC236}">
                  <a16:creationId xmlns:a16="http://schemas.microsoft.com/office/drawing/2014/main" id="{5F49D43B-2B72-48A3-AED8-BE20E4CEA9F0}"/>
                </a:ext>
              </a:extLst>
            </p:cNvPr>
            <p:cNvSpPr txBox="1"/>
            <p:nvPr/>
          </p:nvSpPr>
          <p:spPr>
            <a:xfrm>
              <a:off x="1007830" y="87494"/>
              <a:ext cx="2268026" cy="1700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en-US" sz="900" dirty="0">
                  <a:solidFill>
                    <a:schemeClr val="bg1"/>
                  </a:solidFill>
                </a:rPr>
                <a:t>5 June 2023 / FCC Week</a:t>
              </a:r>
            </a:p>
          </p:txBody>
        </p:sp>
        <p:sp>
          <p:nvSpPr>
            <p:cNvPr id="9" name="Textfeld 2">
              <a:extLst>
                <a:ext uri="{FF2B5EF4-FFF2-40B4-BE49-F238E27FC236}">
                  <a16:creationId xmlns:a16="http://schemas.microsoft.com/office/drawing/2014/main" id="{9BF3791F-B0A7-4DBF-A8D4-875D02921D26}"/>
                </a:ext>
              </a:extLst>
            </p:cNvPr>
            <p:cNvSpPr txBox="1"/>
            <p:nvPr/>
          </p:nvSpPr>
          <p:spPr>
            <a:xfrm>
              <a:off x="3829644" y="97423"/>
              <a:ext cx="1211180" cy="1700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en-US" sz="900" dirty="0">
                  <a:solidFill>
                    <a:schemeClr val="bg1"/>
                  </a:solidFill>
                </a:rPr>
                <a:t>Timothy WATSON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2131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C9990A-C117-C9D9-8363-D7E340B657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5F3338-5F48-E935-8EB8-31B66CD812C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28725"/>
            <a:ext cx="3321956" cy="2257425"/>
          </a:xfrm>
        </p:spPr>
        <p:txBody>
          <a:bodyPr/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Excavation split into phases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Tunnel widening completed before full cavern excavation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Allows for earliest possible TBM installation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Phase 1 initiated end of 2033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Phase 5 completed in 2038</a:t>
            </a:r>
            <a:endParaRPr lang="en-GB" sz="135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63D0CF4-B467-F25F-48E4-5B348FDC7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 Cavern Construction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8169221-87E8-FD25-D100-93EFB9134D03}"/>
              </a:ext>
            </a:extLst>
          </p:cNvPr>
          <p:cNvGrpSpPr/>
          <p:nvPr/>
        </p:nvGrpSpPr>
        <p:grpSpPr>
          <a:xfrm>
            <a:off x="914400" y="3399554"/>
            <a:ext cx="5915025" cy="1624811"/>
            <a:chOff x="2362200" y="8915401"/>
            <a:chExt cx="15773400" cy="433282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063537F-7AB2-0159-51FA-72CE79C660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38400" y="8915401"/>
              <a:ext cx="15697200" cy="3622432"/>
            </a:xfrm>
            <a:prstGeom prst="rect">
              <a:avLst/>
            </a:prstGeom>
            <a:ln>
              <a:solidFill>
                <a:srgbClr val="0F124A"/>
              </a:solidFill>
            </a:ln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2AA76D32-6803-73A6-130D-934ABB65C662}"/>
                </a:ext>
              </a:extLst>
            </p:cNvPr>
            <p:cNvSpPr txBox="1"/>
            <p:nvPr/>
          </p:nvSpPr>
          <p:spPr>
            <a:xfrm>
              <a:off x="2362200" y="12573000"/>
              <a:ext cx="9448800" cy="6752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388"/>
                </a:lnSpc>
              </a:pPr>
              <a:r>
                <a:rPr lang="en-US" sz="900" dirty="0"/>
                <a:t>Cavern excavation phases</a:t>
              </a:r>
              <a:endParaRPr lang="en-GB" sz="900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39024CA-9729-8C79-5C67-DE895DC813C9}"/>
              </a:ext>
            </a:extLst>
          </p:cNvPr>
          <p:cNvGrpSpPr/>
          <p:nvPr/>
        </p:nvGrpSpPr>
        <p:grpSpPr>
          <a:xfrm>
            <a:off x="7004542" y="457200"/>
            <a:ext cx="2082308" cy="4568036"/>
            <a:chOff x="18474987" y="1285411"/>
            <a:chExt cx="5552822" cy="12181429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0B1209B-D9FF-22E9-8AF1-A242CEF57C4C}"/>
                </a:ext>
              </a:extLst>
            </p:cNvPr>
            <p:cNvGrpSpPr/>
            <p:nvPr/>
          </p:nvGrpSpPr>
          <p:grpSpPr>
            <a:xfrm>
              <a:off x="18526831" y="1285411"/>
              <a:ext cx="4920683" cy="11479315"/>
              <a:chOff x="17727030" y="1295400"/>
              <a:chExt cx="5156997" cy="11963400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6562ED59-BF76-4460-09E9-3BC2D13D0D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-43034" t="1290" r="-1" b="2438"/>
              <a:stretch/>
            </p:blipFill>
            <p:spPr>
              <a:xfrm>
                <a:off x="17727030" y="1295400"/>
                <a:ext cx="5156997" cy="11963400"/>
              </a:xfrm>
              <a:prstGeom prst="rect">
                <a:avLst/>
              </a:prstGeom>
              <a:ln>
                <a:solidFill>
                  <a:srgbClr val="002060"/>
                </a:solidFill>
              </a:ln>
            </p:spPr>
          </p:pic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0F973ECC-7DB3-5573-01D3-77C354C13AB6}"/>
                  </a:ext>
                </a:extLst>
              </p:cNvPr>
              <p:cNvGrpSpPr/>
              <p:nvPr/>
            </p:nvGrpSpPr>
            <p:grpSpPr>
              <a:xfrm>
                <a:off x="17727031" y="1540800"/>
                <a:ext cx="1246768" cy="11373257"/>
                <a:chOff x="17727031" y="1540800"/>
                <a:chExt cx="1246768" cy="11373257"/>
              </a:xfrm>
            </p:grpSpPr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F6D4D1AE-81AA-36C0-B923-91853EBCDC90}"/>
                    </a:ext>
                  </a:extLst>
                </p:cNvPr>
                <p:cNvSpPr txBox="1"/>
                <p:nvPr/>
              </p:nvSpPr>
              <p:spPr>
                <a:xfrm>
                  <a:off x="17727031" y="3711871"/>
                  <a:ext cx="1219195" cy="12210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388"/>
                    </a:lnSpc>
                  </a:pPr>
                  <a:r>
                    <a:rPr lang="en-GB" sz="1125" dirty="0">
                      <a:solidFill>
                        <a:srgbClr val="FF0000"/>
                      </a:solidFill>
                    </a:rPr>
                    <a:t>1 - 4</a:t>
                  </a:r>
                </a:p>
              </p:txBody>
            </p:sp>
            <p:cxnSp>
              <p:nvCxnSpPr>
                <p:cNvPr id="13" name="Straight Arrow Connector 12">
                  <a:extLst>
                    <a:ext uri="{FF2B5EF4-FFF2-40B4-BE49-F238E27FC236}">
                      <a16:creationId xmlns:a16="http://schemas.microsoft.com/office/drawing/2014/main" id="{27B39220-373B-D2A8-F933-C2F481A251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946227" y="1540800"/>
                  <a:ext cx="0" cy="4860000"/>
                </a:xfrm>
                <a:prstGeom prst="straightConnector1">
                  <a:avLst/>
                </a:prstGeom>
                <a:ln w="57150">
                  <a:solidFill>
                    <a:srgbClr val="FF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Arrow Connector 14">
                  <a:extLst>
                    <a:ext uri="{FF2B5EF4-FFF2-40B4-BE49-F238E27FC236}">
                      <a16:creationId xmlns:a16="http://schemas.microsoft.com/office/drawing/2014/main" id="{4C845681-DC78-0D91-D36F-7AAA916B39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946227" y="12115800"/>
                  <a:ext cx="0" cy="669000"/>
                </a:xfrm>
                <a:prstGeom prst="straightConnector1">
                  <a:avLst/>
                </a:prstGeom>
                <a:ln w="57150">
                  <a:solidFill>
                    <a:srgbClr val="FF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2386528D-BBF9-2113-3541-AA0CB8FDC198}"/>
                    </a:ext>
                  </a:extLst>
                </p:cNvPr>
                <p:cNvSpPr txBox="1"/>
                <p:nvPr/>
              </p:nvSpPr>
              <p:spPr>
                <a:xfrm>
                  <a:off x="18211799" y="12192000"/>
                  <a:ext cx="762000" cy="7220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388"/>
                    </a:lnSpc>
                  </a:pPr>
                  <a:r>
                    <a:rPr lang="en-GB" sz="1125" dirty="0">
                      <a:solidFill>
                        <a:srgbClr val="FF0000"/>
                      </a:solidFill>
                    </a:rPr>
                    <a:t>5</a:t>
                  </a:r>
                </a:p>
              </p:txBody>
            </p:sp>
          </p:grp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BA4844C-B81E-E884-5364-B4CAEC62C03A}"/>
                </a:ext>
              </a:extLst>
            </p:cNvPr>
            <p:cNvSpPr txBox="1"/>
            <p:nvPr/>
          </p:nvSpPr>
          <p:spPr>
            <a:xfrm>
              <a:off x="18474987" y="12791611"/>
              <a:ext cx="5552822" cy="6752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388"/>
                </a:lnSpc>
              </a:pPr>
              <a:r>
                <a:rPr lang="en-US" sz="900" dirty="0"/>
                <a:t>Construction schedule phases</a:t>
              </a:r>
              <a:endParaRPr lang="en-GB" sz="900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6C108E0-0795-D7B2-A687-6323000E9CB7}"/>
              </a:ext>
            </a:extLst>
          </p:cNvPr>
          <p:cNvGrpSpPr/>
          <p:nvPr/>
        </p:nvGrpSpPr>
        <p:grpSpPr>
          <a:xfrm>
            <a:off x="3743325" y="1385440"/>
            <a:ext cx="3086100" cy="1758368"/>
            <a:chOff x="9151863" y="3227929"/>
            <a:chExt cx="8229600" cy="4688980"/>
          </a:xfrm>
        </p:grpSpPr>
        <p:pic>
          <p:nvPicPr>
            <p:cNvPr id="1026" name="Picture 2" descr="Three-bench seven-step excavation method">
              <a:extLst>
                <a:ext uri="{FF2B5EF4-FFF2-40B4-BE49-F238E27FC236}">
                  <a16:creationId xmlns:a16="http://schemas.microsoft.com/office/drawing/2014/main" id="{54FD29AD-AA54-0EBB-5851-3832BB315C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5213" y="3227929"/>
              <a:ext cx="8096250" cy="3743325"/>
            </a:xfrm>
            <a:prstGeom prst="rect">
              <a:avLst/>
            </a:prstGeom>
            <a:noFill/>
            <a:ln>
              <a:solidFill>
                <a:srgbClr val="0F124A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6F2DED7-F3F5-8FBD-9D3D-DD291F393052}"/>
                </a:ext>
              </a:extLst>
            </p:cNvPr>
            <p:cNvSpPr txBox="1"/>
            <p:nvPr/>
          </p:nvSpPr>
          <p:spPr>
            <a:xfrm>
              <a:off x="9151863" y="7024357"/>
              <a:ext cx="6096000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Example of benched cavern excavation. </a:t>
              </a:r>
              <a:r>
                <a:rPr lang="en-US" sz="675" dirty="0"/>
                <a:t>Credit: Geotech Geol Eng (2019); X, Deng et al.</a:t>
              </a:r>
              <a:endParaRPr lang="en-GB" sz="675" dirty="0"/>
            </a:p>
          </p:txBody>
        </p:sp>
      </p:grpSp>
      <p:pic>
        <p:nvPicPr>
          <p:cNvPr id="14" name="Picture 2">
            <a:extLst>
              <a:ext uri="{FF2B5EF4-FFF2-40B4-BE49-F238E27FC236}">
                <a16:creationId xmlns:a16="http://schemas.microsoft.com/office/drawing/2014/main" id="{58F1748C-BE76-FE02-4132-8A6B2D6208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4412669"/>
            <a:ext cx="603608" cy="64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35602BF-51C0-86F8-496A-189FA2CDA18C}"/>
              </a:ext>
            </a:extLst>
          </p:cNvPr>
          <p:cNvSpPr txBox="1"/>
          <p:nvPr/>
        </p:nvSpPr>
        <p:spPr>
          <a:xfrm>
            <a:off x="1043608" y="123478"/>
            <a:ext cx="30243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Liam Bromiley – CERN SCE Dept.</a:t>
            </a:r>
          </a:p>
        </p:txBody>
      </p:sp>
    </p:spTree>
    <p:extLst>
      <p:ext uri="{BB962C8B-B14F-4D97-AF65-F5344CB8AC3E}">
        <p14:creationId xmlns:p14="http://schemas.microsoft.com/office/powerpoint/2010/main" val="4045304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865D8E-E2F5-00A1-5A6C-57D4559E20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CCF653-A9A3-2085-A131-6E821AB467F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1602" y="2171700"/>
            <a:ext cx="3243375" cy="1743075"/>
          </a:xfrm>
        </p:spPr>
        <p:txBody>
          <a:bodyPr/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Staged handover to CERN along the arc sectors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Allows earlier handover for infrastructure and machine installation (approx. 24 months)</a:t>
            </a:r>
          </a:p>
          <a:p>
            <a:endParaRPr lang="en-GB" sz="135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E4CB66-E37A-21BC-F706-8B0A6C93C6C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8923096-8C57-68E9-E846-424D85B0F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Handover to CERN</a:t>
            </a:r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58BCC53-48D4-60CF-03CA-20017A79B602}"/>
              </a:ext>
            </a:extLst>
          </p:cNvPr>
          <p:cNvGrpSpPr/>
          <p:nvPr/>
        </p:nvGrpSpPr>
        <p:grpSpPr>
          <a:xfrm>
            <a:off x="3771900" y="1064932"/>
            <a:ext cx="5229225" cy="4016583"/>
            <a:chOff x="9936599" y="2514600"/>
            <a:chExt cx="13944601" cy="1071088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1637614-62A0-B16C-0CED-585FBA4244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665" b="7839"/>
            <a:stretch/>
          </p:blipFill>
          <p:spPr>
            <a:xfrm>
              <a:off x="10012800" y="2514600"/>
              <a:ext cx="13868400" cy="10024366"/>
            </a:xfrm>
            <a:prstGeom prst="rect">
              <a:avLst/>
            </a:prstGeom>
            <a:noFill/>
            <a:ln>
              <a:solidFill>
                <a:srgbClr val="0F124A"/>
              </a:solidFill>
            </a:ln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921708DE-9A7A-3A69-1705-35104AE12D10}"/>
                </a:ext>
              </a:extLst>
            </p:cNvPr>
            <p:cNvSpPr txBox="1"/>
            <p:nvPr/>
          </p:nvSpPr>
          <p:spPr>
            <a:xfrm>
              <a:off x="9936599" y="12550259"/>
              <a:ext cx="8953051" cy="6752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ts val="1388"/>
                </a:lnSpc>
              </a:pPr>
              <a:r>
                <a:rPr lang="en-US" sz="900" dirty="0"/>
                <a:t>Staged handover of tunnel sectors</a:t>
              </a:r>
              <a:endParaRPr lang="en-GB" sz="900" dirty="0"/>
            </a:p>
          </p:txBody>
        </p:sp>
      </p:grpSp>
      <p:pic>
        <p:nvPicPr>
          <p:cNvPr id="7" name="Picture 2">
            <a:extLst>
              <a:ext uri="{FF2B5EF4-FFF2-40B4-BE49-F238E27FC236}">
                <a16:creationId xmlns:a16="http://schemas.microsoft.com/office/drawing/2014/main" id="{591E1D35-3BBD-B63E-3A59-401EBC59F3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4412669"/>
            <a:ext cx="603608" cy="64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F38DA62-BB00-2D0C-82CA-B6557B421B6E}"/>
              </a:ext>
            </a:extLst>
          </p:cNvPr>
          <p:cNvSpPr txBox="1"/>
          <p:nvPr/>
        </p:nvSpPr>
        <p:spPr>
          <a:xfrm>
            <a:off x="1043608" y="123478"/>
            <a:ext cx="30243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Liam Bromiley – CERN SCE Dept.</a:t>
            </a:r>
          </a:p>
        </p:txBody>
      </p:sp>
    </p:spTree>
    <p:extLst>
      <p:ext uri="{BB962C8B-B14F-4D97-AF65-F5344CB8AC3E}">
        <p14:creationId xmlns:p14="http://schemas.microsoft.com/office/powerpoint/2010/main" val="1019905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4FFE56-186D-11A0-47B7-768D8989F4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35987C-1704-657B-B1E0-6ADAA10C86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080" y="572173"/>
            <a:ext cx="8250714" cy="444637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EAFF968-C0D3-C2D6-9889-8C0F58ADD620}"/>
              </a:ext>
            </a:extLst>
          </p:cNvPr>
          <p:cNvSpPr txBox="1"/>
          <p:nvPr/>
        </p:nvSpPr>
        <p:spPr>
          <a:xfrm>
            <a:off x="3491880" y="124949"/>
            <a:ext cx="4608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Critical Civil Engineering Tasks to Construction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F3D839-73F4-2C72-67FC-6C676FDDEDA9}"/>
              </a:ext>
            </a:extLst>
          </p:cNvPr>
          <p:cNvSpPr txBox="1"/>
          <p:nvPr/>
        </p:nvSpPr>
        <p:spPr>
          <a:xfrm>
            <a:off x="251520" y="141671"/>
            <a:ext cx="30243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 Watson– CERN SCE Dept.</a:t>
            </a: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14499CD2-7C26-82F6-2DB0-FC2B5000DD1A}"/>
              </a:ext>
            </a:extLst>
          </p:cNvPr>
          <p:cNvSpPr/>
          <p:nvPr/>
        </p:nvSpPr>
        <p:spPr>
          <a:xfrm rot="16200000">
            <a:off x="6444208" y="1233260"/>
            <a:ext cx="481981" cy="2642222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B149BA-0BBB-F7D3-25D2-E27A0C72B8E1}"/>
              </a:ext>
            </a:extLst>
          </p:cNvPr>
          <p:cNvSpPr txBox="1"/>
          <p:nvPr/>
        </p:nvSpPr>
        <p:spPr>
          <a:xfrm>
            <a:off x="5871037" y="2089685"/>
            <a:ext cx="22322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Procure works contractors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94709384-3E1F-83EF-1F57-6F7955BC3741}"/>
              </a:ext>
            </a:extLst>
          </p:cNvPr>
          <p:cNvSpPr/>
          <p:nvPr/>
        </p:nvSpPr>
        <p:spPr>
          <a:xfrm rot="16200000">
            <a:off x="2786432" y="995631"/>
            <a:ext cx="330778" cy="2088233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11AA07-5F97-89D9-95B2-8B71C0F2548E}"/>
              </a:ext>
            </a:extLst>
          </p:cNvPr>
          <p:cNvSpPr txBox="1"/>
          <p:nvPr/>
        </p:nvSpPr>
        <p:spPr>
          <a:xfrm>
            <a:off x="3131839" y="1751410"/>
            <a:ext cx="22322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Procure main consultants</a:t>
            </a:r>
          </a:p>
        </p:txBody>
      </p:sp>
    </p:spTree>
    <p:extLst>
      <p:ext uri="{BB962C8B-B14F-4D97-AF65-F5344CB8AC3E}">
        <p14:creationId xmlns:p14="http://schemas.microsoft.com/office/powerpoint/2010/main" val="2638064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E14A949A-9183-C362-9969-589ED6416B03}"/>
              </a:ext>
            </a:extLst>
          </p:cNvPr>
          <p:cNvSpPr/>
          <p:nvPr/>
        </p:nvSpPr>
        <p:spPr>
          <a:xfrm>
            <a:off x="107504" y="555526"/>
            <a:ext cx="8850195" cy="1584176"/>
          </a:xfrm>
          <a:prstGeom prst="rect">
            <a:avLst/>
          </a:prstGeom>
          <a:solidFill>
            <a:schemeClr val="tx1">
              <a:lumMod val="10000"/>
              <a:lumOff val="90000"/>
              <a:alpha val="43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0A2DAD4-0AF4-F172-CD4B-6755831D5160}"/>
              </a:ext>
            </a:extLst>
          </p:cNvPr>
          <p:cNvSpPr/>
          <p:nvPr/>
        </p:nvSpPr>
        <p:spPr>
          <a:xfrm>
            <a:off x="77852" y="2396122"/>
            <a:ext cx="8879847" cy="2549081"/>
          </a:xfrm>
          <a:prstGeom prst="rect">
            <a:avLst/>
          </a:prstGeom>
          <a:solidFill>
            <a:schemeClr val="accent4">
              <a:lumMod val="20000"/>
              <a:lumOff val="80000"/>
              <a:alpha val="43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5631AC-9FCB-4A88-AF02-5DA9EC47C5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D31E8F-E38D-471B-7ED8-5E37FE62D6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6301" y="645204"/>
            <a:ext cx="3305580" cy="1170887"/>
          </a:xfrm>
        </p:spPr>
        <p:txBody>
          <a:bodyPr/>
          <a:lstStyle/>
          <a:p>
            <a:r>
              <a:rPr lang="en-GB" sz="1400" u="sng" dirty="0">
                <a:solidFill>
                  <a:srgbClr val="FF0000"/>
                </a:solidFill>
              </a:rPr>
              <a:t>Current staff</a:t>
            </a:r>
          </a:p>
          <a:p>
            <a:r>
              <a:rPr lang="en-GB" sz="1200" dirty="0"/>
              <a:t>T. Watson – CE team leader</a:t>
            </a:r>
          </a:p>
          <a:p>
            <a:r>
              <a:rPr lang="en-GB" sz="1200" dirty="0"/>
              <a:t>R. Cunningham – Geotech contract manager</a:t>
            </a:r>
          </a:p>
          <a:p>
            <a:r>
              <a:rPr lang="en-GB" sz="1200" dirty="0"/>
              <a:t>P. Magnano – civil engineer injection complex</a:t>
            </a:r>
          </a:p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26DB351-7149-8383-41D7-35CE2B415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8908" y="41160"/>
            <a:ext cx="3816424" cy="481782"/>
          </a:xfrm>
        </p:spPr>
        <p:txBody>
          <a:bodyPr/>
          <a:lstStyle/>
          <a:p>
            <a:r>
              <a:rPr lang="en-GB" sz="2000" dirty="0"/>
              <a:t>First Estimate of CE Resources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40202C3-9493-BC76-6AA8-65ECB9345577}"/>
              </a:ext>
            </a:extLst>
          </p:cNvPr>
          <p:cNvSpPr txBox="1"/>
          <p:nvPr/>
        </p:nvSpPr>
        <p:spPr>
          <a:xfrm>
            <a:off x="7185497" y="2520785"/>
            <a:ext cx="1703426" cy="2354491"/>
          </a:xfrm>
          <a:prstGeom prst="rect">
            <a:avLst/>
          </a:prstGeom>
          <a:solidFill>
            <a:schemeClr val="accent4">
              <a:lumMod val="75000"/>
              <a:alpha val="34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Support Team</a:t>
            </a:r>
          </a:p>
          <a:p>
            <a:pPr algn="ctr"/>
            <a:endParaRPr lang="en-GB" dirty="0"/>
          </a:p>
          <a:p>
            <a:pPr algn="ctr"/>
            <a:r>
              <a:rPr lang="en-GB" sz="1200" dirty="0"/>
              <a:t>2 Designers</a:t>
            </a:r>
          </a:p>
          <a:p>
            <a:pPr algn="ctr"/>
            <a:r>
              <a:rPr lang="en-GB" sz="1200" dirty="0"/>
              <a:t>Scheduler</a:t>
            </a:r>
          </a:p>
          <a:p>
            <a:pPr algn="ctr"/>
            <a:r>
              <a:rPr lang="en-GB" sz="1200" dirty="0"/>
              <a:t>Admin/doc control</a:t>
            </a:r>
          </a:p>
          <a:p>
            <a:pPr algn="ctr"/>
            <a:r>
              <a:rPr lang="en-GB" sz="1200" dirty="0"/>
              <a:t>Snr Geotech Engineer</a:t>
            </a:r>
          </a:p>
          <a:p>
            <a:pPr algn="ctr"/>
            <a:r>
              <a:rPr lang="en-GB" sz="1200" dirty="0"/>
              <a:t>Snr Underground Engineer</a:t>
            </a:r>
          </a:p>
          <a:p>
            <a:pPr algn="ctr"/>
            <a:r>
              <a:rPr lang="en-GB" sz="1200" dirty="0"/>
              <a:t>Snr structural engineer/architect</a:t>
            </a:r>
          </a:p>
          <a:p>
            <a:pPr algn="ctr"/>
            <a:r>
              <a:rPr lang="en-GB" sz="1200" dirty="0"/>
              <a:t>Claims/Disputes manager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49AE37E-A82F-5126-F68D-61DAA7C434FD}"/>
              </a:ext>
            </a:extLst>
          </p:cNvPr>
          <p:cNvGrpSpPr/>
          <p:nvPr/>
        </p:nvGrpSpPr>
        <p:grpSpPr>
          <a:xfrm>
            <a:off x="30933" y="2520785"/>
            <a:ext cx="7223340" cy="1635141"/>
            <a:chOff x="1530501" y="2343348"/>
            <a:chExt cx="7223340" cy="177741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910A709-A08A-5562-D08F-933CE9A83A8C}"/>
                </a:ext>
              </a:extLst>
            </p:cNvPr>
            <p:cNvSpPr txBox="1"/>
            <p:nvPr/>
          </p:nvSpPr>
          <p:spPr>
            <a:xfrm>
              <a:off x="4633167" y="2343348"/>
              <a:ext cx="208642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CE Project Manager</a:t>
              </a:r>
            </a:p>
            <a:p>
              <a:pPr algn="ctr"/>
              <a:r>
                <a:rPr lang="en-GB" dirty="0"/>
                <a:t>Deputy Project Manager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9BF6262-D3A5-BBA8-8551-EA10C310A02C}"/>
                </a:ext>
              </a:extLst>
            </p:cNvPr>
            <p:cNvSpPr txBox="1"/>
            <p:nvPr/>
          </p:nvSpPr>
          <p:spPr>
            <a:xfrm>
              <a:off x="1530501" y="3105096"/>
              <a:ext cx="14401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Team 1 </a:t>
              </a:r>
            </a:p>
            <a:p>
              <a:pPr algn="ctr"/>
              <a:endParaRPr lang="en-GB" dirty="0"/>
            </a:p>
            <a:p>
              <a:pPr algn="ctr"/>
              <a:r>
                <a:rPr lang="en-GB" sz="1100" dirty="0"/>
                <a:t>Contract Manager</a:t>
              </a:r>
            </a:p>
            <a:p>
              <a:pPr algn="ctr"/>
              <a:r>
                <a:rPr lang="en-GB" sz="1100" dirty="0"/>
                <a:t>Engineer</a:t>
              </a:r>
            </a:p>
            <a:p>
              <a:pPr algn="ctr"/>
              <a:r>
                <a:rPr lang="en-GB" sz="1100" dirty="0"/>
                <a:t>Site supervisor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55B0ED1-03B4-7A87-9A2A-6132E575806F}"/>
                </a:ext>
              </a:extLst>
            </p:cNvPr>
            <p:cNvSpPr txBox="1"/>
            <p:nvPr/>
          </p:nvSpPr>
          <p:spPr>
            <a:xfrm>
              <a:off x="3008062" y="3091489"/>
              <a:ext cx="14401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Team 2 </a:t>
              </a:r>
            </a:p>
            <a:p>
              <a:pPr algn="ctr"/>
              <a:endParaRPr lang="en-GB" dirty="0"/>
            </a:p>
            <a:p>
              <a:pPr algn="ctr"/>
              <a:r>
                <a:rPr lang="en-GB" sz="1100" dirty="0"/>
                <a:t>Contract Manager</a:t>
              </a:r>
            </a:p>
            <a:p>
              <a:pPr algn="ctr"/>
              <a:r>
                <a:rPr lang="en-GB" sz="1100" dirty="0"/>
                <a:t>Engineer</a:t>
              </a:r>
            </a:p>
            <a:p>
              <a:pPr algn="ctr"/>
              <a:r>
                <a:rPr lang="en-GB" sz="1100" dirty="0"/>
                <a:t>Site supervisor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C7DA8B9-28F5-43D3-FA5D-5F839F64F94F}"/>
                </a:ext>
              </a:extLst>
            </p:cNvPr>
            <p:cNvSpPr txBox="1"/>
            <p:nvPr/>
          </p:nvSpPr>
          <p:spPr>
            <a:xfrm>
              <a:off x="4443269" y="3091489"/>
              <a:ext cx="14401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Team 3 </a:t>
              </a:r>
            </a:p>
            <a:p>
              <a:pPr algn="ctr"/>
              <a:endParaRPr lang="en-GB" dirty="0"/>
            </a:p>
            <a:p>
              <a:pPr algn="ctr"/>
              <a:r>
                <a:rPr lang="en-GB" sz="1100" dirty="0"/>
                <a:t>Contract Manager</a:t>
              </a:r>
            </a:p>
            <a:p>
              <a:pPr algn="ctr"/>
              <a:r>
                <a:rPr lang="en-GB" sz="1100" dirty="0"/>
                <a:t>Engineer</a:t>
              </a:r>
            </a:p>
            <a:p>
              <a:pPr algn="ctr"/>
              <a:r>
                <a:rPr lang="en-GB" sz="1100" dirty="0"/>
                <a:t>Site supervisor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25300EA-97A4-F591-92D4-FFEB6A81F68D}"/>
                </a:ext>
              </a:extLst>
            </p:cNvPr>
            <p:cNvSpPr txBox="1"/>
            <p:nvPr/>
          </p:nvSpPr>
          <p:spPr>
            <a:xfrm>
              <a:off x="5878476" y="3091489"/>
              <a:ext cx="14401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Team 4 </a:t>
              </a:r>
            </a:p>
            <a:p>
              <a:pPr algn="ctr"/>
              <a:endParaRPr lang="en-GB" dirty="0"/>
            </a:p>
            <a:p>
              <a:pPr algn="ctr"/>
              <a:r>
                <a:rPr lang="en-GB" sz="1100" dirty="0"/>
                <a:t>Contract Manager</a:t>
              </a:r>
            </a:p>
            <a:p>
              <a:pPr algn="ctr"/>
              <a:r>
                <a:rPr lang="en-GB" sz="1100" dirty="0"/>
                <a:t>Engineer</a:t>
              </a:r>
            </a:p>
            <a:p>
              <a:pPr algn="ctr"/>
              <a:r>
                <a:rPr lang="en-GB" sz="1100" dirty="0"/>
                <a:t>Site supervisor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484F396-379A-9305-ADE8-B6C9F7208BFE}"/>
                </a:ext>
              </a:extLst>
            </p:cNvPr>
            <p:cNvSpPr txBox="1"/>
            <p:nvPr/>
          </p:nvSpPr>
          <p:spPr>
            <a:xfrm>
              <a:off x="7313681" y="3091489"/>
              <a:ext cx="14401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Team 5 </a:t>
              </a:r>
            </a:p>
            <a:p>
              <a:pPr algn="ctr"/>
              <a:endParaRPr lang="en-GB" dirty="0"/>
            </a:p>
            <a:p>
              <a:pPr algn="ctr"/>
              <a:r>
                <a:rPr lang="en-GB" sz="1100" dirty="0"/>
                <a:t>Contract Manager</a:t>
              </a:r>
            </a:p>
            <a:p>
              <a:pPr algn="ctr"/>
              <a:r>
                <a:rPr lang="en-GB" sz="1100" dirty="0"/>
                <a:t>Engineer</a:t>
              </a:r>
            </a:p>
            <a:p>
              <a:pPr algn="ctr"/>
              <a:r>
                <a:rPr lang="en-GB" sz="1100" dirty="0"/>
                <a:t>Site supervisor</a:t>
              </a:r>
            </a:p>
          </p:txBody>
        </p:sp>
      </p:grp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5C21B8C2-6EB3-C2FB-5F38-517B5097C789}"/>
              </a:ext>
            </a:extLst>
          </p:cNvPr>
          <p:cNvSpPr txBox="1">
            <a:spLocks/>
          </p:cNvSpPr>
          <p:nvPr/>
        </p:nvSpPr>
        <p:spPr>
          <a:xfrm>
            <a:off x="3436039" y="867070"/>
            <a:ext cx="2936161" cy="11708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buAutoNum type="alphaUcPeriod"/>
            </a:pPr>
            <a:r>
              <a:rPr lang="en-GB" sz="1200" dirty="0"/>
              <a:t>Mayoux – permitting and surface</a:t>
            </a:r>
          </a:p>
          <a:p>
            <a:r>
              <a:rPr lang="en-GB" sz="1200" dirty="0"/>
              <a:t>L. Bromiley – civil engineer underground</a:t>
            </a:r>
          </a:p>
          <a:p>
            <a:r>
              <a:rPr lang="en-GB" sz="1200" dirty="0"/>
              <a:t>G. Guihlem (Geotech grad)</a:t>
            </a:r>
          </a:p>
          <a:p>
            <a:endParaRPr lang="en-GB" dirty="0"/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83809B62-6893-4D93-6B35-2C90F83FCED6}"/>
              </a:ext>
            </a:extLst>
          </p:cNvPr>
          <p:cNvSpPr txBox="1">
            <a:spLocks/>
          </p:cNvSpPr>
          <p:nvPr/>
        </p:nvSpPr>
        <p:spPr>
          <a:xfrm>
            <a:off x="6804248" y="883382"/>
            <a:ext cx="2465925" cy="11708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Designer support (1 FTE)</a:t>
            </a:r>
          </a:p>
          <a:p>
            <a:r>
              <a:rPr lang="en-GB" sz="1200" dirty="0"/>
              <a:t>GIS support (0.1 FTE)</a:t>
            </a:r>
          </a:p>
          <a:p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2615322-E592-2ADA-5D79-C19B6FE1280C}"/>
              </a:ext>
            </a:extLst>
          </p:cNvPr>
          <p:cNvSpPr txBox="1"/>
          <p:nvPr/>
        </p:nvSpPr>
        <p:spPr>
          <a:xfrm>
            <a:off x="7668344" y="1666050"/>
            <a:ext cx="864096" cy="3000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7.1 FTE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FC5661-8765-CA44-714B-48BD6C4BB9AB}"/>
              </a:ext>
            </a:extLst>
          </p:cNvPr>
          <p:cNvSpPr txBox="1"/>
          <p:nvPr/>
        </p:nvSpPr>
        <p:spPr>
          <a:xfrm>
            <a:off x="6156176" y="4573448"/>
            <a:ext cx="864096" cy="3000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~25 FTE</a:t>
            </a:r>
          </a:p>
        </p:txBody>
      </p:sp>
      <p:sp>
        <p:nvSpPr>
          <p:cNvPr id="31" name="Title 4">
            <a:extLst>
              <a:ext uri="{FF2B5EF4-FFF2-40B4-BE49-F238E27FC236}">
                <a16:creationId xmlns:a16="http://schemas.microsoft.com/office/drawing/2014/main" id="{C7F96409-AB80-FB33-4413-6EA043AAE82C}"/>
              </a:ext>
            </a:extLst>
          </p:cNvPr>
          <p:cNvSpPr txBox="1">
            <a:spLocks/>
          </p:cNvSpPr>
          <p:nvPr/>
        </p:nvSpPr>
        <p:spPr>
          <a:xfrm>
            <a:off x="73302" y="2247456"/>
            <a:ext cx="3495458" cy="48178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u="sng" dirty="0">
                <a:solidFill>
                  <a:srgbClr val="FF0000"/>
                </a:solidFill>
              </a:rPr>
              <a:t>Staff needed during construction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F964F7-B849-D693-1439-0037F83331D7}"/>
              </a:ext>
            </a:extLst>
          </p:cNvPr>
          <p:cNvSpPr txBox="1"/>
          <p:nvPr/>
        </p:nvSpPr>
        <p:spPr>
          <a:xfrm>
            <a:off x="1043608" y="123478"/>
            <a:ext cx="30243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 Watson– CERN SCE Dept.</a:t>
            </a:r>
          </a:p>
        </p:txBody>
      </p:sp>
    </p:spTree>
    <p:extLst>
      <p:ext uri="{BB962C8B-B14F-4D97-AF65-F5344CB8AC3E}">
        <p14:creationId xmlns:p14="http://schemas.microsoft.com/office/powerpoint/2010/main" val="3902498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87C00-C6DE-8927-EF5B-9C5D97723C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>
                <a:solidFill>
                  <a:srgbClr val="FFFFFF"/>
                </a:solidFill>
                <a:latin typeface="Arial"/>
              </a:rPr>
              <a:pPr/>
              <a:t>7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4F3B16B-EF56-3850-8F0C-46F3A8D41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50" dirty="0"/>
              <a:t>Results from SSI: Mandallaz </a:t>
            </a:r>
            <a:endParaRPr lang="en-GB" sz="2250" dirty="0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DED7168E-909E-6943-E621-6F1729FB6107}"/>
              </a:ext>
            </a:extLst>
          </p:cNvPr>
          <p:cNvSpPr txBox="1">
            <a:spLocks/>
          </p:cNvSpPr>
          <p:nvPr/>
        </p:nvSpPr>
        <p:spPr>
          <a:xfrm>
            <a:off x="437850" y="1010217"/>
            <a:ext cx="6820200" cy="393924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ts val="1388"/>
              </a:lnSpc>
            </a:pPr>
            <a:r>
              <a:rPr lang="en-US" sz="1313" dirty="0">
                <a:solidFill>
                  <a:srgbClr val="0F124A"/>
                </a:solidFill>
                <a:latin typeface="Arial"/>
              </a:rPr>
              <a:t>Objective: Understand the characteristics and width of the limestone outcrop</a:t>
            </a:r>
            <a:endParaRPr lang="en-GB" sz="1313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DBEE1045-D77B-E3E9-2CD7-8511886485A6}"/>
              </a:ext>
            </a:extLst>
          </p:cNvPr>
          <p:cNvSpPr txBox="1">
            <a:spLocks/>
          </p:cNvSpPr>
          <p:nvPr/>
        </p:nvSpPr>
        <p:spPr>
          <a:xfrm>
            <a:off x="418275" y="3427799"/>
            <a:ext cx="8307450" cy="1869452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13" dirty="0">
                <a:solidFill>
                  <a:srgbClr val="0F124A"/>
                </a:solidFill>
                <a:latin typeface="Arial"/>
              </a:rPr>
              <a:t>Results positive suggesting the limestone is approx. 1.6km narrower than originally modelled at tunnel depth</a:t>
            </a:r>
          </a:p>
          <a:p>
            <a:pPr marL="171450" indent="-171450" defTabSz="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13" dirty="0">
                <a:solidFill>
                  <a:srgbClr val="0F124A"/>
                </a:solidFill>
                <a:latin typeface="Arial"/>
              </a:rPr>
              <a:t>Geophysics show the presence of an inclined fault which boreholes did not reach at executed depths</a:t>
            </a:r>
          </a:p>
          <a:p>
            <a:pPr marL="171450" indent="-171450" defTabSz="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13" dirty="0">
                <a:solidFill>
                  <a:srgbClr val="0F124A"/>
                </a:solidFill>
                <a:latin typeface="Arial"/>
              </a:rPr>
              <a:t>Karsts were encountered but were not filled with water </a:t>
            </a:r>
          </a:p>
          <a:p>
            <a:pPr marL="171450" indent="-171450" defTabSz="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13" dirty="0">
                <a:solidFill>
                  <a:srgbClr val="0F124A"/>
                </a:solidFill>
                <a:latin typeface="Arial"/>
              </a:rPr>
              <a:t>Further targeted seismic and additional boreholes will be required to fully understand the nature of the faulting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01ECE46B-32E6-E5F5-02FE-BC208D95664C}"/>
              </a:ext>
            </a:extLst>
          </p:cNvPr>
          <p:cNvSpPr txBox="1">
            <a:spLocks/>
          </p:cNvSpPr>
          <p:nvPr/>
        </p:nvSpPr>
        <p:spPr>
          <a:xfrm>
            <a:off x="2419650" y="2169762"/>
            <a:ext cx="3000375" cy="305489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7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ts val="1388"/>
              </a:lnSpc>
            </a:pPr>
            <a:r>
              <a:rPr lang="en-US" sz="938" b="0" i="1" dirty="0">
                <a:solidFill>
                  <a:srgbClr val="0F124A"/>
                </a:solidFill>
                <a:latin typeface="Arial"/>
              </a:rPr>
              <a:t>Mandallaz profile based on baseline ILF/GADZ model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248D450-7FEA-4007-3F01-11F397A1905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890" b="4860"/>
          <a:stretch/>
        </p:blipFill>
        <p:spPr>
          <a:xfrm>
            <a:off x="362250" y="2370893"/>
            <a:ext cx="6963075" cy="87310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7381C8F-F95B-9FE4-163C-9D59634853F5}"/>
              </a:ext>
            </a:extLst>
          </p:cNvPr>
          <p:cNvSpPr txBox="1">
            <a:spLocks/>
          </p:cNvSpPr>
          <p:nvPr/>
        </p:nvSpPr>
        <p:spPr>
          <a:xfrm>
            <a:off x="2419650" y="3239084"/>
            <a:ext cx="3086100" cy="305489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7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ts val="1388"/>
              </a:lnSpc>
            </a:pPr>
            <a:r>
              <a:rPr lang="en-US" sz="938" b="0" i="1" dirty="0">
                <a:solidFill>
                  <a:srgbClr val="0F124A"/>
                </a:solidFill>
                <a:latin typeface="Arial"/>
              </a:rPr>
              <a:t>Mandallaz profile based on UNIGE v5. model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83A87C4-6099-EEFE-F0A0-108C5EA084CA}"/>
              </a:ext>
            </a:extLst>
          </p:cNvPr>
          <p:cNvGrpSpPr/>
          <p:nvPr/>
        </p:nvGrpSpPr>
        <p:grpSpPr>
          <a:xfrm>
            <a:off x="362250" y="1278127"/>
            <a:ext cx="6963075" cy="908969"/>
            <a:chOff x="2057400" y="7177283"/>
            <a:chExt cx="18568200" cy="242391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CC1022B-60BA-60D2-0C08-96FF8E982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7320"/>
            <a:stretch/>
          </p:blipFill>
          <p:spPr>
            <a:xfrm>
              <a:off x="2057400" y="7177283"/>
              <a:ext cx="18568200" cy="2423917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664F678-EB4B-E958-B291-C65B49EFFCE4}"/>
                </a:ext>
              </a:extLst>
            </p:cNvPr>
            <p:cNvCxnSpPr>
              <a:cxnSpLocks/>
            </p:cNvCxnSpPr>
            <p:nvPr/>
          </p:nvCxnSpPr>
          <p:spPr>
            <a:xfrm>
              <a:off x="2514600" y="8997950"/>
              <a:ext cx="17997489" cy="109541"/>
            </a:xfrm>
            <a:prstGeom prst="line">
              <a:avLst/>
            </a:prstGeom>
            <a:ln w="76200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D0FF074-60CA-6C8B-DF35-1362AB785129}"/>
              </a:ext>
            </a:extLst>
          </p:cNvPr>
          <p:cNvCxnSpPr>
            <a:cxnSpLocks/>
          </p:cNvCxnSpPr>
          <p:nvPr/>
        </p:nvCxnSpPr>
        <p:spPr>
          <a:xfrm>
            <a:off x="533700" y="3047452"/>
            <a:ext cx="6749058" cy="41078"/>
          </a:xfrm>
          <a:prstGeom prst="line">
            <a:avLst/>
          </a:prstGeom>
          <a:ln w="7620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3F3F7CB9-3298-FC14-997F-B555C3833238}"/>
              </a:ext>
            </a:extLst>
          </p:cNvPr>
          <p:cNvSpPr txBox="1">
            <a:spLocks/>
          </p:cNvSpPr>
          <p:nvPr/>
        </p:nvSpPr>
        <p:spPr>
          <a:xfrm>
            <a:off x="6172200" y="1790160"/>
            <a:ext cx="1761112" cy="148442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7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ts val="1388"/>
              </a:lnSpc>
            </a:pPr>
            <a:r>
              <a:rPr lang="en-US" sz="938" b="0" dirty="0">
                <a:solidFill>
                  <a:srgbClr val="FF0000"/>
                </a:solidFill>
                <a:latin typeface="Arial"/>
              </a:rPr>
              <a:t>FCC tunnel</a:t>
            </a:r>
            <a:endParaRPr lang="en-GB" sz="938" b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B1ECED1-DDD9-B425-EC62-433DF39A1478}"/>
              </a:ext>
            </a:extLst>
          </p:cNvPr>
          <p:cNvSpPr txBox="1">
            <a:spLocks/>
          </p:cNvSpPr>
          <p:nvPr/>
        </p:nvSpPr>
        <p:spPr>
          <a:xfrm>
            <a:off x="6172200" y="2878423"/>
            <a:ext cx="1761112" cy="148442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7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ts val="1388"/>
              </a:lnSpc>
            </a:pPr>
            <a:r>
              <a:rPr lang="en-US" sz="938" b="0" dirty="0">
                <a:solidFill>
                  <a:srgbClr val="FF0000"/>
                </a:solidFill>
                <a:latin typeface="Arial"/>
              </a:rPr>
              <a:t>FCC tunnel</a:t>
            </a:r>
            <a:endParaRPr lang="en-GB" sz="938" b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AE8518B-5F65-DC44-7A2D-C266D604AD20}"/>
              </a:ext>
            </a:extLst>
          </p:cNvPr>
          <p:cNvGrpSpPr/>
          <p:nvPr/>
        </p:nvGrpSpPr>
        <p:grpSpPr>
          <a:xfrm>
            <a:off x="7400925" y="654120"/>
            <a:ext cx="1406450" cy="1306757"/>
            <a:chOff x="18862693" y="1764057"/>
            <a:chExt cx="4340507" cy="399903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4FDE89B-9B42-B05A-6464-B3325AAE16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862693" y="1764057"/>
              <a:ext cx="4340507" cy="3878617"/>
            </a:xfrm>
            <a:prstGeom prst="rect">
              <a:avLst/>
            </a:prstGeom>
          </p:spPr>
        </p:pic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DE4D38C-C57E-63BC-4458-ECC16E83B8F6}"/>
                </a:ext>
              </a:extLst>
            </p:cNvPr>
            <p:cNvSpPr/>
            <p:nvPr/>
          </p:nvSpPr>
          <p:spPr>
            <a:xfrm>
              <a:off x="20651946" y="5001088"/>
              <a:ext cx="1141254" cy="762000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204E1D14-719C-81F9-DF23-FD34FADC5F58}"/>
              </a:ext>
            </a:extLst>
          </p:cNvPr>
          <p:cNvSpPr txBox="1"/>
          <p:nvPr/>
        </p:nvSpPr>
        <p:spPr>
          <a:xfrm>
            <a:off x="1043608" y="123478"/>
            <a:ext cx="352839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Roddy Cunningham– CERN SCE Dept.</a:t>
            </a:r>
          </a:p>
        </p:txBody>
      </p:sp>
    </p:spTree>
    <p:extLst>
      <p:ext uri="{BB962C8B-B14F-4D97-AF65-F5344CB8AC3E}">
        <p14:creationId xmlns:p14="http://schemas.microsoft.com/office/powerpoint/2010/main" val="40510083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8F2608-85FB-9695-E7F1-719C33F80E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>
                <a:solidFill>
                  <a:srgbClr val="FFFFFF"/>
                </a:solidFill>
                <a:latin typeface="Arial"/>
              </a:rPr>
              <a:pPr/>
              <a:t>8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3FCF2AB-0F33-CD8E-CD86-6340D9E2F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388808"/>
          </a:xfrm>
        </p:spPr>
        <p:txBody>
          <a:bodyPr/>
          <a:lstStyle/>
          <a:p>
            <a:r>
              <a:rPr lang="en-US" sz="2250" dirty="0"/>
              <a:t>Summary</a:t>
            </a:r>
            <a:endParaRPr lang="en-GB" sz="225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67F66B-1585-38EF-D8EA-05E6277EC922}"/>
              </a:ext>
            </a:extLst>
          </p:cNvPr>
          <p:cNvSpPr txBox="1">
            <a:spLocks/>
          </p:cNvSpPr>
          <p:nvPr/>
        </p:nvSpPr>
        <p:spPr>
          <a:xfrm>
            <a:off x="437850" y="1114425"/>
            <a:ext cx="8263350" cy="3171825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ts val="1388"/>
              </a:lnSpc>
            </a:pPr>
            <a:r>
              <a:rPr lang="en-US" sz="1688" b="1" dirty="0">
                <a:solidFill>
                  <a:srgbClr val="0F124A"/>
                </a:solidFill>
                <a:latin typeface="Arial"/>
              </a:rPr>
              <a:t>Preliminary results from site investigations are positive</a:t>
            </a:r>
          </a:p>
          <a:p>
            <a:pPr marL="171450" indent="-171450" defTabSz="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13" dirty="0">
                <a:solidFill>
                  <a:srgbClr val="0F124A"/>
                </a:solidFill>
                <a:latin typeface="Arial"/>
              </a:rPr>
              <a:t>In Vuache, Arve, Usses and Bornes the tunnel will remain entirely in molasse</a:t>
            </a:r>
          </a:p>
          <a:p>
            <a:pPr marL="171450" indent="-171450" defTabSz="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13" dirty="0">
                <a:solidFill>
                  <a:srgbClr val="0F124A"/>
                </a:solidFill>
                <a:latin typeface="Arial"/>
              </a:rPr>
              <a:t>In Mandallaz the section of tunnel located in limestone is less than originally modelled</a:t>
            </a:r>
          </a:p>
          <a:p>
            <a:pPr marL="171450" indent="-171450" defTabSz="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13" dirty="0">
                <a:solidFill>
                  <a:srgbClr val="0F124A"/>
                </a:solidFill>
                <a:latin typeface="Arial"/>
              </a:rPr>
              <a:t>No unforeseen geological features encountered so far</a:t>
            </a:r>
          </a:p>
          <a:p>
            <a:pPr defTabSz="685800">
              <a:lnSpc>
                <a:spcPts val="1388"/>
              </a:lnSpc>
            </a:pPr>
            <a:endParaRPr lang="en-US" sz="1688" dirty="0">
              <a:solidFill>
                <a:srgbClr val="0F124A"/>
              </a:solidFill>
              <a:latin typeface="Arial"/>
            </a:endParaRPr>
          </a:p>
          <a:p>
            <a:pPr defTabSz="685800">
              <a:lnSpc>
                <a:spcPts val="1388"/>
              </a:lnSpc>
            </a:pPr>
            <a:r>
              <a:rPr lang="en-US" sz="1688" b="1" dirty="0">
                <a:solidFill>
                  <a:srgbClr val="0F124A"/>
                </a:solidFill>
                <a:latin typeface="Arial"/>
              </a:rPr>
              <a:t>Challenges and uncertainties still to be resolved</a:t>
            </a:r>
          </a:p>
          <a:p>
            <a:pPr marL="171450" indent="-171450" defTabSz="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13" dirty="0">
                <a:solidFill>
                  <a:srgbClr val="0F124A"/>
                </a:solidFill>
                <a:latin typeface="Arial"/>
              </a:rPr>
              <a:t>Works permits in Switzerland are still to be issued</a:t>
            </a:r>
          </a:p>
          <a:p>
            <a:pPr marL="171450" indent="-171450" defTabSz="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13" dirty="0">
                <a:solidFill>
                  <a:srgbClr val="0F124A"/>
                </a:solidFill>
                <a:latin typeface="Arial"/>
              </a:rPr>
              <a:t>In Jura section the interface between limestone and molasse still to be defined</a:t>
            </a:r>
          </a:p>
          <a:p>
            <a:pPr marL="171450" indent="-171450" defTabSz="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13" dirty="0">
                <a:solidFill>
                  <a:srgbClr val="0F124A"/>
                </a:solidFill>
                <a:latin typeface="Arial"/>
              </a:rPr>
              <a:t>In critical Lake section interface between moraines and molasse still to be defined</a:t>
            </a:r>
          </a:p>
          <a:p>
            <a:pPr defTabSz="685800">
              <a:lnSpc>
                <a:spcPts val="1388"/>
              </a:lnSpc>
            </a:pPr>
            <a:endParaRPr lang="en-US" sz="1500" dirty="0">
              <a:solidFill>
                <a:srgbClr val="0F124A"/>
              </a:solidFill>
              <a:latin typeface="Arial"/>
            </a:endParaRPr>
          </a:p>
          <a:p>
            <a:pPr defTabSz="685800">
              <a:lnSpc>
                <a:spcPts val="1388"/>
              </a:lnSpc>
            </a:pPr>
            <a:r>
              <a:rPr lang="en-US" sz="1688" b="1" dirty="0">
                <a:solidFill>
                  <a:srgbClr val="0F124A"/>
                </a:solidFill>
                <a:latin typeface="Arial"/>
              </a:rPr>
              <a:t>Future site investigations campaign being prepared</a:t>
            </a:r>
          </a:p>
          <a:p>
            <a:pPr marL="171450" indent="-171450" defTabSz="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13" dirty="0">
                <a:solidFill>
                  <a:srgbClr val="0F124A"/>
                </a:solidFill>
                <a:latin typeface="Arial"/>
              </a:rPr>
              <a:t>Larger, targeted campaign envisaged to allow civil design works and construction tenders to be launched</a:t>
            </a:r>
          </a:p>
          <a:p>
            <a:pPr marL="171450" indent="-171450" defTabSz="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13" dirty="0">
                <a:solidFill>
                  <a:srgbClr val="0F124A"/>
                </a:solidFill>
                <a:latin typeface="Arial"/>
              </a:rPr>
              <a:t>Market survey for consultants is out and invitation to tender foreseen over summer 2025</a:t>
            </a:r>
          </a:p>
          <a:p>
            <a:pPr marL="171450" indent="-171450" defTabSz="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13" dirty="0">
                <a:solidFill>
                  <a:srgbClr val="0F124A"/>
                </a:solidFill>
                <a:latin typeface="Arial"/>
              </a:rPr>
              <a:t>Consultants contract to begin around March 2026 and site works if project given approval in 2028</a:t>
            </a:r>
          </a:p>
          <a:p>
            <a:pPr marL="171450" indent="-171450" defTabSz="685800">
              <a:lnSpc>
                <a:spcPts val="1388"/>
              </a:lnSpc>
              <a:buFont typeface="Arial" panose="020B0604020202020204" pitchFamily="34" charset="0"/>
              <a:buChar char="•"/>
            </a:pPr>
            <a:endParaRPr lang="en-US" sz="1125" dirty="0">
              <a:solidFill>
                <a:srgbClr val="0F124A"/>
              </a:solidFill>
              <a:latin typeface="Arial"/>
            </a:endParaRPr>
          </a:p>
          <a:p>
            <a:pPr marL="278606" indent="-278606" defTabSz="685800">
              <a:lnSpc>
                <a:spcPts val="1388"/>
              </a:lnSpc>
              <a:buFont typeface="+mj-lt"/>
              <a:buAutoNum type="arabicPeriod"/>
            </a:pPr>
            <a:endParaRPr lang="en-US" sz="1125" dirty="0">
              <a:solidFill>
                <a:srgbClr val="0F124A"/>
              </a:solidFill>
              <a:latin typeface="Arial"/>
            </a:endParaRPr>
          </a:p>
          <a:p>
            <a:pPr marL="278606" indent="-278606" defTabSz="685800">
              <a:lnSpc>
                <a:spcPts val="1388"/>
              </a:lnSpc>
              <a:buFont typeface="+mj-lt"/>
              <a:buAutoNum type="arabicPeriod"/>
            </a:pPr>
            <a:endParaRPr lang="en-US" sz="1125" dirty="0">
              <a:solidFill>
                <a:srgbClr val="0F124A"/>
              </a:solidFill>
              <a:latin typeface="Arial"/>
            </a:endParaRPr>
          </a:p>
          <a:p>
            <a:pPr marL="278606" indent="-278606" defTabSz="685800">
              <a:lnSpc>
                <a:spcPts val="1388"/>
              </a:lnSpc>
              <a:buFont typeface="+mj-lt"/>
              <a:buAutoNum type="arabicPeriod"/>
            </a:pPr>
            <a:endParaRPr lang="en-US" sz="1125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514C8D-8D71-6D2F-AD49-3B63B2AFD62E}"/>
              </a:ext>
            </a:extLst>
          </p:cNvPr>
          <p:cNvSpPr txBox="1"/>
          <p:nvPr/>
        </p:nvSpPr>
        <p:spPr>
          <a:xfrm>
            <a:off x="1043608" y="123478"/>
            <a:ext cx="352839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Roddy Cunningham– CERN SCE Dept.</a:t>
            </a:r>
          </a:p>
        </p:txBody>
      </p:sp>
    </p:spTree>
    <p:extLst>
      <p:ext uri="{BB962C8B-B14F-4D97-AF65-F5344CB8AC3E}">
        <p14:creationId xmlns:p14="http://schemas.microsoft.com/office/powerpoint/2010/main" val="814725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8DB033-F4F4-8127-D21C-FE292DF998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915039-69A5-74D2-4CE9-728580062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758" y="222489"/>
            <a:ext cx="7960534" cy="487170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81052FC-7949-A80B-0472-EE6F54CC6BC8}"/>
              </a:ext>
            </a:extLst>
          </p:cNvPr>
          <p:cNvSpPr txBox="1"/>
          <p:nvPr/>
        </p:nvSpPr>
        <p:spPr>
          <a:xfrm>
            <a:off x="971600" y="222489"/>
            <a:ext cx="475252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Professor Andrea Moscariello - UNIGE</a:t>
            </a:r>
          </a:p>
        </p:txBody>
      </p:sp>
    </p:spTree>
    <p:extLst>
      <p:ext uri="{BB962C8B-B14F-4D97-AF65-F5344CB8AC3E}">
        <p14:creationId xmlns:p14="http://schemas.microsoft.com/office/powerpoint/2010/main" val="6779324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10287</TotalTime>
  <Words>1083</Words>
  <Application>Microsoft Office PowerPoint</Application>
  <PresentationFormat>On-screen Show (16:9)</PresentationFormat>
  <Paragraphs>182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Titleslides, Conclusion</vt:lpstr>
      <vt:lpstr>Close out session civil engineering</vt:lpstr>
      <vt:lpstr>2 sessions with presentations by:</vt:lpstr>
      <vt:lpstr>Experiment Cavern Construction</vt:lpstr>
      <vt:lpstr>Handover to CERN</vt:lpstr>
      <vt:lpstr>PowerPoint Presentation</vt:lpstr>
      <vt:lpstr>First Estimate of CE Resources</vt:lpstr>
      <vt:lpstr>Results from SSI: Mandallaz </vt:lpstr>
      <vt:lpstr>Summary</vt:lpstr>
      <vt:lpstr>PowerPoint Presentation</vt:lpstr>
      <vt:lpstr>PowerPoint Presentation</vt:lpstr>
      <vt:lpstr>PowerPoint Presentation</vt:lpstr>
      <vt:lpstr>Focus on reuse</vt:lpstr>
      <vt:lpstr>Future roadmap</vt:lpstr>
      <vt:lpstr>PowerPoint Presentation</vt:lpstr>
      <vt:lpstr>PowerPoint Presentation</vt:lpstr>
      <vt:lpstr>PowerPoint Presentation</vt:lpstr>
      <vt:lpstr>Conclusions</vt:lpstr>
      <vt:lpstr>Thank you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timothy watson</dc:creator>
  <cp:keywords>AUTWA; PR; BLN; 0230;FCC_Week;vienna</cp:keywords>
  <cp:lastModifiedBy>Tim Watson</cp:lastModifiedBy>
  <cp:revision>26</cp:revision>
  <cp:lastPrinted>2025-05-08T06:56:45Z</cp:lastPrinted>
  <dcterms:created xsi:type="dcterms:W3CDTF">2020-10-27T09:23:42Z</dcterms:created>
  <dcterms:modified xsi:type="dcterms:W3CDTF">2025-05-22T16:21:26Z</dcterms:modified>
</cp:coreProperties>
</file>