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 id="2147483675" r:id="rId3"/>
    <p:sldMasterId id="2147483771" r:id="rId4"/>
    <p:sldMasterId id="2147483783" r:id="rId5"/>
  </p:sldMasterIdLst>
  <p:notesMasterIdLst>
    <p:notesMasterId r:id="rId33"/>
  </p:notesMasterIdLst>
  <p:sldIdLst>
    <p:sldId id="256" r:id="rId6"/>
    <p:sldId id="503" r:id="rId7"/>
    <p:sldId id="506" r:id="rId8"/>
    <p:sldId id="262" r:id="rId9"/>
    <p:sldId id="611" r:id="rId10"/>
    <p:sldId id="612" r:id="rId11"/>
    <p:sldId id="295" r:id="rId12"/>
    <p:sldId id="296" r:id="rId13"/>
    <p:sldId id="613" r:id="rId14"/>
    <p:sldId id="614" r:id="rId15"/>
    <p:sldId id="609" r:id="rId16"/>
    <p:sldId id="504" r:id="rId17"/>
    <p:sldId id="297" r:id="rId18"/>
    <p:sldId id="615" r:id="rId19"/>
    <p:sldId id="616" r:id="rId20"/>
    <p:sldId id="298" r:id="rId21"/>
    <p:sldId id="299" r:id="rId22"/>
    <p:sldId id="300" r:id="rId23"/>
    <p:sldId id="610" r:id="rId24"/>
    <p:sldId id="367" r:id="rId25"/>
    <p:sldId id="507" r:id="rId26"/>
    <p:sldId id="302" r:id="rId27"/>
    <p:sldId id="303" r:id="rId28"/>
    <p:sldId id="618" r:id="rId29"/>
    <p:sldId id="619" r:id="rId30"/>
    <p:sldId id="505" r:id="rId31"/>
    <p:sldId id="292" r:id="rId32"/>
  </p:sldIdLst>
  <p:sldSz cx="9144000" cy="5143500" type="screen16x9"/>
  <p:notesSz cx="7559675" cy="106918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33766D57-6D45-4677-9521-4F972F1823C8}">
          <p14:sldIdLst>
            <p14:sldId id="256"/>
            <p14:sldId id="503"/>
            <p14:sldId id="506"/>
            <p14:sldId id="262"/>
            <p14:sldId id="611"/>
            <p14:sldId id="612"/>
            <p14:sldId id="295"/>
            <p14:sldId id="296"/>
            <p14:sldId id="613"/>
            <p14:sldId id="614"/>
            <p14:sldId id="609"/>
            <p14:sldId id="504"/>
            <p14:sldId id="297"/>
            <p14:sldId id="615"/>
            <p14:sldId id="616"/>
            <p14:sldId id="298"/>
            <p14:sldId id="299"/>
            <p14:sldId id="300"/>
            <p14:sldId id="610"/>
            <p14:sldId id="367"/>
            <p14:sldId id="507"/>
            <p14:sldId id="302"/>
            <p14:sldId id="303"/>
            <p14:sldId id="618"/>
            <p14:sldId id="619"/>
            <p14:sldId id="505"/>
            <p14:sldId id="292"/>
          </p14:sldIdLst>
        </p14:section>
        <p14:section name="Untitled Section" id="{CC53B445-A592-4D91-980D-CD5C1CA0C03A}">
          <p14:sldIdLst/>
        </p14:section>
      </p14:sectionLst>
    </p:ext>
    <p:ext uri="{EFAFB233-063F-42B5-8137-9DF3F51BA10A}">
      <p15:sldGuideLst xmlns:p15="http://schemas.microsoft.com/office/powerpoint/2012/main">
        <p15:guide id="1" orient="horz" pos="162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howGuides="1">
      <p:cViewPr varScale="1">
        <p:scale>
          <a:sx n="88" d="100"/>
          <a:sy n="88" d="100"/>
        </p:scale>
        <p:origin x="588" y="64"/>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21" Type="http://schemas.openxmlformats.org/officeDocument/2006/relationships/slide" Target="slides/slide16.xml"/><Relationship Id="rId34" Type="http://schemas.openxmlformats.org/officeDocument/2006/relationships/presProps" Target="pres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viewProps" Target="viewProps.xml"/><Relationship Id="rId8" Type="http://schemas.openxmlformats.org/officeDocument/2006/relationships/slide" Target="slides/slide3.xml"/><Relationship Id="rId3" Type="http://schemas.openxmlformats.org/officeDocument/2006/relationships/slideMaster" Target="slideMasters/slideMaster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276600" cy="53657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4281488" y="0"/>
            <a:ext cx="3276600" cy="536575"/>
          </a:xfrm>
          <a:prstGeom prst="rect">
            <a:avLst/>
          </a:prstGeom>
        </p:spPr>
        <p:txBody>
          <a:bodyPr vert="horz" lIns="91440" tIns="45720" rIns="91440" bIns="45720" rtlCol="0"/>
          <a:lstStyle>
            <a:lvl1pPr algn="r">
              <a:defRPr sz="1200"/>
            </a:lvl1pPr>
          </a:lstStyle>
          <a:p>
            <a:fld id="{1661F86B-BF5B-4BB7-8BD4-26E3CE195509}" type="datetimeFigureOut">
              <a:rPr lang="en-GB" smtClean="0"/>
              <a:t>23/05/2025</a:t>
            </a:fld>
            <a:endParaRPr lang="en-GB"/>
          </a:p>
        </p:txBody>
      </p:sp>
      <p:sp>
        <p:nvSpPr>
          <p:cNvPr id="4" name="Slide Image Placeholder 3"/>
          <p:cNvSpPr>
            <a:spLocks noGrp="1" noRot="1" noChangeAspect="1"/>
          </p:cNvSpPr>
          <p:nvPr>
            <p:ph type="sldImg" idx="2"/>
          </p:nvPr>
        </p:nvSpPr>
        <p:spPr>
          <a:xfrm>
            <a:off x="573088" y="1336675"/>
            <a:ext cx="6413500" cy="3608388"/>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755650" y="5145088"/>
            <a:ext cx="6048375" cy="42100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10155238"/>
            <a:ext cx="3276600" cy="53657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4281488" y="10155238"/>
            <a:ext cx="3276600" cy="536575"/>
          </a:xfrm>
          <a:prstGeom prst="rect">
            <a:avLst/>
          </a:prstGeom>
        </p:spPr>
        <p:txBody>
          <a:bodyPr vert="horz" lIns="91440" tIns="45720" rIns="91440" bIns="45720" rtlCol="0" anchor="b"/>
          <a:lstStyle>
            <a:lvl1pPr algn="r">
              <a:defRPr sz="1200"/>
            </a:lvl1pPr>
          </a:lstStyle>
          <a:p>
            <a:fld id="{63F217DD-0266-4D8E-8E8E-9F45DC3EA05C}" type="slidenum">
              <a:rPr lang="en-GB" smtClean="0"/>
              <a:t>‹#›</a:t>
            </a:fld>
            <a:endParaRPr lang="en-GB"/>
          </a:p>
        </p:txBody>
      </p:sp>
    </p:spTree>
    <p:extLst>
      <p:ext uri="{BB962C8B-B14F-4D97-AF65-F5344CB8AC3E}">
        <p14:creationId xmlns:p14="http://schemas.microsoft.com/office/powerpoint/2010/main" val="22163111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3F217DD-0266-4D8E-8E8E-9F45DC3EA05C}" type="slidenum">
              <a:rPr lang="en-GB" smtClean="0"/>
              <a:t>1</a:t>
            </a:fld>
            <a:endParaRPr lang="en-GB"/>
          </a:p>
        </p:txBody>
      </p:sp>
    </p:spTree>
    <p:extLst>
      <p:ext uri="{BB962C8B-B14F-4D97-AF65-F5344CB8AC3E}">
        <p14:creationId xmlns:p14="http://schemas.microsoft.com/office/powerpoint/2010/main" val="31363175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3F217DD-0266-4D8E-8E8E-9F45DC3EA05C}" type="slidenum">
              <a:rPr lang="en-GB" smtClean="0"/>
              <a:t>27</a:t>
            </a:fld>
            <a:endParaRPr lang="en-GB"/>
          </a:p>
        </p:txBody>
      </p:sp>
    </p:spTree>
    <p:extLst>
      <p:ext uri="{BB962C8B-B14F-4D97-AF65-F5344CB8AC3E}">
        <p14:creationId xmlns:p14="http://schemas.microsoft.com/office/powerpoint/2010/main" val="35269599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3F217DD-0266-4D8E-8E8E-9F45DC3EA05C}" type="slidenum">
              <a:rPr lang="en-GB" smtClean="0"/>
              <a:t>4</a:t>
            </a:fld>
            <a:endParaRPr lang="en-GB"/>
          </a:p>
        </p:txBody>
      </p:sp>
    </p:spTree>
    <p:extLst>
      <p:ext uri="{BB962C8B-B14F-4D97-AF65-F5344CB8AC3E}">
        <p14:creationId xmlns:p14="http://schemas.microsoft.com/office/powerpoint/2010/main" val="12061922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3F217DD-0266-4D8E-8E8E-9F45DC3EA05C}" type="slidenum">
              <a:rPr lang="en-GB" smtClean="0"/>
              <a:t>7</a:t>
            </a:fld>
            <a:endParaRPr lang="en-GB"/>
          </a:p>
        </p:txBody>
      </p:sp>
    </p:spTree>
    <p:extLst>
      <p:ext uri="{BB962C8B-B14F-4D97-AF65-F5344CB8AC3E}">
        <p14:creationId xmlns:p14="http://schemas.microsoft.com/office/powerpoint/2010/main" val="3147502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buFontTx/>
              <a:buNone/>
            </a:pPr>
            <a:endParaRPr lang="fr-FR" dirty="0"/>
          </a:p>
        </p:txBody>
      </p:sp>
      <p:sp>
        <p:nvSpPr>
          <p:cNvPr id="4" name="Espace réservé du numéro de diapositive 3"/>
          <p:cNvSpPr>
            <a:spLocks noGrp="1"/>
          </p:cNvSpPr>
          <p:nvPr>
            <p:ph type="sldNum" sz="quarter" idx="5"/>
          </p:nvPr>
        </p:nvSpPr>
        <p:spPr/>
        <p:txBody>
          <a:bodyPr/>
          <a:lstStyle/>
          <a:p>
            <a:fld id="{CD7EBA44-2749-4505-B776-1307762B45EE}" type="slidenum">
              <a:rPr lang="de-AT" smtClean="0"/>
              <a:t>11</a:t>
            </a:fld>
            <a:endParaRPr lang="de-AT"/>
          </a:p>
        </p:txBody>
      </p:sp>
    </p:spTree>
    <p:extLst>
      <p:ext uri="{BB962C8B-B14F-4D97-AF65-F5344CB8AC3E}">
        <p14:creationId xmlns:p14="http://schemas.microsoft.com/office/powerpoint/2010/main" val="11296355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3F217DD-0266-4D8E-8E8E-9F45DC3EA05C}" type="slidenum">
              <a:rPr lang="en-GB" smtClean="0"/>
              <a:t>12</a:t>
            </a:fld>
            <a:endParaRPr lang="en-GB"/>
          </a:p>
        </p:txBody>
      </p:sp>
    </p:spTree>
    <p:extLst>
      <p:ext uri="{BB962C8B-B14F-4D97-AF65-F5344CB8AC3E}">
        <p14:creationId xmlns:p14="http://schemas.microsoft.com/office/powerpoint/2010/main" val="19102974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3F217DD-0266-4D8E-8E8E-9F45DC3EA05C}" type="slidenum">
              <a:rPr lang="en-GB" smtClean="0"/>
              <a:t>13</a:t>
            </a:fld>
            <a:endParaRPr lang="en-GB"/>
          </a:p>
        </p:txBody>
      </p:sp>
    </p:spTree>
    <p:extLst>
      <p:ext uri="{BB962C8B-B14F-4D97-AF65-F5344CB8AC3E}">
        <p14:creationId xmlns:p14="http://schemas.microsoft.com/office/powerpoint/2010/main" val="25483818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3F217DD-0266-4D8E-8E8E-9F45DC3EA05C}" type="slidenum">
              <a:rPr lang="en-GB" smtClean="0"/>
              <a:t>16</a:t>
            </a:fld>
            <a:endParaRPr lang="en-GB"/>
          </a:p>
        </p:txBody>
      </p:sp>
    </p:spTree>
    <p:extLst>
      <p:ext uri="{BB962C8B-B14F-4D97-AF65-F5344CB8AC3E}">
        <p14:creationId xmlns:p14="http://schemas.microsoft.com/office/powerpoint/2010/main" val="14794752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3F217DD-0266-4D8E-8E8E-9F45DC3EA05C}" type="slidenum">
              <a:rPr lang="en-GB" smtClean="0"/>
              <a:t>17</a:t>
            </a:fld>
            <a:endParaRPr lang="en-GB"/>
          </a:p>
        </p:txBody>
      </p:sp>
    </p:spTree>
    <p:extLst>
      <p:ext uri="{BB962C8B-B14F-4D97-AF65-F5344CB8AC3E}">
        <p14:creationId xmlns:p14="http://schemas.microsoft.com/office/powerpoint/2010/main" val="18669341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3F217DD-0266-4D8E-8E8E-9F45DC3EA05C}" type="slidenum">
              <a:rPr lang="en-GB" smtClean="0"/>
              <a:t>23</a:t>
            </a:fld>
            <a:endParaRPr lang="en-GB"/>
          </a:p>
        </p:txBody>
      </p:sp>
    </p:spTree>
    <p:extLst>
      <p:ext uri="{BB962C8B-B14F-4D97-AF65-F5344CB8AC3E}">
        <p14:creationId xmlns:p14="http://schemas.microsoft.com/office/powerpoint/2010/main" val="15051691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7" name="PlaceHolder 1"/>
          <p:cNvSpPr>
            <a:spLocks noGrp="1"/>
          </p:cNvSpPr>
          <p:nvPr>
            <p:ph type="title"/>
          </p:nvPr>
        </p:nvSpPr>
        <p:spPr>
          <a:xfrm>
            <a:off x="442800" y="1788840"/>
            <a:ext cx="8263080" cy="1790280"/>
          </a:xfrm>
          <a:prstGeom prst="rect">
            <a:avLst/>
          </a:prstGeom>
        </p:spPr>
        <p:txBody>
          <a:bodyPr lIns="0" tIns="0" rIns="0" bIns="0" anchor="ctr">
            <a:spAutoFit/>
          </a:bodyPr>
          <a:lstStyle/>
          <a:p>
            <a:endParaRPr lang="de-DE" sz="1350" b="0" strike="noStrike" spc="-1">
              <a:solidFill>
                <a:srgbClr val="0F124A"/>
              </a:solidFill>
              <a:latin typeface="Arial"/>
            </a:endParaRPr>
          </a:p>
        </p:txBody>
      </p:sp>
      <p:sp>
        <p:nvSpPr>
          <p:cNvPr id="28" name="PlaceHolder 2"/>
          <p:cNvSpPr>
            <a:spLocks noGrp="1"/>
          </p:cNvSpPr>
          <p:nvPr>
            <p:ph type="body"/>
          </p:nvPr>
        </p:nvSpPr>
        <p:spPr>
          <a:xfrm>
            <a:off x="457200" y="1203480"/>
            <a:ext cx="8229240" cy="142272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29" name="PlaceHolder 3"/>
          <p:cNvSpPr>
            <a:spLocks noGrp="1"/>
          </p:cNvSpPr>
          <p:nvPr>
            <p:ph type="body"/>
          </p:nvPr>
        </p:nvSpPr>
        <p:spPr>
          <a:xfrm>
            <a:off x="457200" y="2761920"/>
            <a:ext cx="8229240" cy="1422720"/>
          </a:xfrm>
          <a:prstGeom prst="rect">
            <a:avLst/>
          </a:prstGeom>
        </p:spPr>
        <p:txBody>
          <a:bodyPr lIns="0" tIns="0" rIns="0" bIns="0">
            <a:normAutofit/>
          </a:bodyPr>
          <a:lstStyle/>
          <a:p>
            <a:endParaRPr lang="de-DE" sz="1200" b="0" strike="noStrike" spc="-1">
              <a:solidFill>
                <a:srgbClr val="0F124A"/>
              </a:solidFill>
              <a:latin typeface="Aria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30" name="PlaceHolder 1"/>
          <p:cNvSpPr>
            <a:spLocks noGrp="1"/>
          </p:cNvSpPr>
          <p:nvPr>
            <p:ph type="title"/>
          </p:nvPr>
        </p:nvSpPr>
        <p:spPr>
          <a:xfrm>
            <a:off x="442800" y="1788840"/>
            <a:ext cx="8263080" cy="1790280"/>
          </a:xfrm>
          <a:prstGeom prst="rect">
            <a:avLst/>
          </a:prstGeom>
        </p:spPr>
        <p:txBody>
          <a:bodyPr lIns="0" tIns="0" rIns="0" bIns="0" anchor="ctr">
            <a:spAutoFit/>
          </a:bodyPr>
          <a:lstStyle/>
          <a:p>
            <a:endParaRPr lang="de-DE" sz="1350" b="0" strike="noStrike" spc="-1">
              <a:solidFill>
                <a:srgbClr val="0F124A"/>
              </a:solidFill>
              <a:latin typeface="Arial"/>
            </a:endParaRPr>
          </a:p>
        </p:txBody>
      </p:sp>
      <p:sp>
        <p:nvSpPr>
          <p:cNvPr id="31" name="PlaceHolder 2"/>
          <p:cNvSpPr>
            <a:spLocks noGrp="1"/>
          </p:cNvSpPr>
          <p:nvPr>
            <p:ph type="body"/>
          </p:nvPr>
        </p:nvSpPr>
        <p:spPr>
          <a:xfrm>
            <a:off x="457200" y="1203480"/>
            <a:ext cx="4015800" cy="142272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32" name="PlaceHolder 3"/>
          <p:cNvSpPr>
            <a:spLocks noGrp="1"/>
          </p:cNvSpPr>
          <p:nvPr>
            <p:ph type="body"/>
          </p:nvPr>
        </p:nvSpPr>
        <p:spPr>
          <a:xfrm>
            <a:off x="4674240" y="1203480"/>
            <a:ext cx="4015800" cy="142272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33" name="PlaceHolder 4"/>
          <p:cNvSpPr>
            <a:spLocks noGrp="1"/>
          </p:cNvSpPr>
          <p:nvPr>
            <p:ph type="body"/>
          </p:nvPr>
        </p:nvSpPr>
        <p:spPr>
          <a:xfrm>
            <a:off x="457200" y="2761920"/>
            <a:ext cx="4015800" cy="142272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34" name="PlaceHolder 5"/>
          <p:cNvSpPr>
            <a:spLocks noGrp="1"/>
          </p:cNvSpPr>
          <p:nvPr>
            <p:ph type="body"/>
          </p:nvPr>
        </p:nvSpPr>
        <p:spPr>
          <a:xfrm>
            <a:off x="4674240" y="2761920"/>
            <a:ext cx="4015800" cy="1422720"/>
          </a:xfrm>
          <a:prstGeom prst="rect">
            <a:avLst/>
          </a:prstGeom>
        </p:spPr>
        <p:txBody>
          <a:bodyPr lIns="0" tIns="0" rIns="0" bIns="0">
            <a:normAutofit/>
          </a:bodyPr>
          <a:lstStyle/>
          <a:p>
            <a:endParaRPr lang="de-DE" sz="1200" b="0" strike="noStrike" spc="-1">
              <a:solidFill>
                <a:srgbClr val="0F124A"/>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5" name="PlaceHolder 1"/>
          <p:cNvSpPr>
            <a:spLocks noGrp="1"/>
          </p:cNvSpPr>
          <p:nvPr>
            <p:ph type="title"/>
          </p:nvPr>
        </p:nvSpPr>
        <p:spPr>
          <a:xfrm>
            <a:off x="442800" y="1788840"/>
            <a:ext cx="8263080" cy="1790280"/>
          </a:xfrm>
          <a:prstGeom prst="rect">
            <a:avLst/>
          </a:prstGeom>
        </p:spPr>
        <p:txBody>
          <a:bodyPr lIns="0" tIns="0" rIns="0" bIns="0" anchor="ctr">
            <a:spAutoFit/>
          </a:bodyPr>
          <a:lstStyle/>
          <a:p>
            <a:endParaRPr lang="de-DE" sz="1350" b="0" strike="noStrike" spc="-1">
              <a:solidFill>
                <a:srgbClr val="0F124A"/>
              </a:solidFill>
              <a:latin typeface="Arial"/>
            </a:endParaRPr>
          </a:p>
        </p:txBody>
      </p:sp>
      <p:sp>
        <p:nvSpPr>
          <p:cNvPr id="36" name="PlaceHolder 2"/>
          <p:cNvSpPr>
            <a:spLocks noGrp="1"/>
          </p:cNvSpPr>
          <p:nvPr>
            <p:ph type="body"/>
          </p:nvPr>
        </p:nvSpPr>
        <p:spPr>
          <a:xfrm>
            <a:off x="457200" y="1203480"/>
            <a:ext cx="2649600" cy="142272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37" name="PlaceHolder 3"/>
          <p:cNvSpPr>
            <a:spLocks noGrp="1"/>
          </p:cNvSpPr>
          <p:nvPr>
            <p:ph type="body"/>
          </p:nvPr>
        </p:nvSpPr>
        <p:spPr>
          <a:xfrm>
            <a:off x="3239640" y="1203480"/>
            <a:ext cx="2649600" cy="142272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38" name="PlaceHolder 4"/>
          <p:cNvSpPr>
            <a:spLocks noGrp="1"/>
          </p:cNvSpPr>
          <p:nvPr>
            <p:ph type="body"/>
          </p:nvPr>
        </p:nvSpPr>
        <p:spPr>
          <a:xfrm>
            <a:off x="6022080" y="1203480"/>
            <a:ext cx="2649600" cy="142272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39" name="PlaceHolder 5"/>
          <p:cNvSpPr>
            <a:spLocks noGrp="1"/>
          </p:cNvSpPr>
          <p:nvPr>
            <p:ph type="body"/>
          </p:nvPr>
        </p:nvSpPr>
        <p:spPr>
          <a:xfrm>
            <a:off x="457200" y="2761920"/>
            <a:ext cx="2649600" cy="142272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40" name="PlaceHolder 6"/>
          <p:cNvSpPr>
            <a:spLocks noGrp="1"/>
          </p:cNvSpPr>
          <p:nvPr>
            <p:ph type="body"/>
          </p:nvPr>
        </p:nvSpPr>
        <p:spPr>
          <a:xfrm>
            <a:off x="3239640" y="2761920"/>
            <a:ext cx="2649600" cy="142272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41" name="PlaceHolder 7"/>
          <p:cNvSpPr>
            <a:spLocks noGrp="1"/>
          </p:cNvSpPr>
          <p:nvPr>
            <p:ph type="body"/>
          </p:nvPr>
        </p:nvSpPr>
        <p:spPr>
          <a:xfrm>
            <a:off x="6022080" y="2761920"/>
            <a:ext cx="2649600" cy="1422720"/>
          </a:xfrm>
          <a:prstGeom prst="rect">
            <a:avLst/>
          </a:prstGeom>
        </p:spPr>
        <p:txBody>
          <a:bodyPr lIns="0" tIns="0" rIns="0" bIns="0">
            <a:normAutofit/>
          </a:bodyPr>
          <a:lstStyle/>
          <a:p>
            <a:endParaRPr lang="de-DE" sz="1200" b="0" strike="noStrike" spc="-1">
              <a:solidFill>
                <a:srgbClr val="0F124A"/>
              </a:solidFill>
              <a:latin typeface="Aria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48" name="PlaceHolder 1"/>
          <p:cNvSpPr>
            <a:spLocks noGrp="1"/>
          </p:cNvSpPr>
          <p:nvPr>
            <p:ph type="title"/>
          </p:nvPr>
        </p:nvSpPr>
        <p:spPr>
          <a:xfrm>
            <a:off x="442800" y="1788840"/>
            <a:ext cx="8263080" cy="1790280"/>
          </a:xfrm>
          <a:prstGeom prst="rect">
            <a:avLst/>
          </a:prstGeom>
        </p:spPr>
        <p:txBody>
          <a:bodyPr lIns="0" tIns="0" rIns="0" bIns="0" anchor="ctr">
            <a:spAutoFit/>
          </a:bodyPr>
          <a:lstStyle/>
          <a:p>
            <a:endParaRPr lang="de-DE" sz="1350" b="0" strike="noStrike" spc="-1">
              <a:solidFill>
                <a:srgbClr val="0F124A"/>
              </a:solidFill>
              <a:latin typeface="Arial"/>
            </a:endParaRPr>
          </a:p>
        </p:txBody>
      </p:sp>
      <p:sp>
        <p:nvSpPr>
          <p:cNvPr id="49" name="PlaceHolder 2"/>
          <p:cNvSpPr>
            <a:spLocks noGrp="1"/>
          </p:cNvSpPr>
          <p:nvPr>
            <p:ph type="subTitle"/>
          </p:nvPr>
        </p:nvSpPr>
        <p:spPr>
          <a:xfrm>
            <a:off x="457200" y="1203480"/>
            <a:ext cx="8229240" cy="2982960"/>
          </a:xfrm>
          <a:prstGeom prst="rect">
            <a:avLst/>
          </a:prstGeom>
        </p:spPr>
        <p:txBody>
          <a:bodyPr lIns="0" tIns="0" rIns="0" bIns="0" anchor="ctr">
            <a:spAutoFit/>
          </a:bodyPr>
          <a:lstStyle/>
          <a:p>
            <a:pPr algn="ctr"/>
            <a:endParaRPr lang="en-GB" sz="3200" b="0" strike="noStrike" spc="-1">
              <a:latin typeface="Aria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50" name="PlaceHolder 1"/>
          <p:cNvSpPr>
            <a:spLocks noGrp="1"/>
          </p:cNvSpPr>
          <p:nvPr>
            <p:ph type="title"/>
          </p:nvPr>
        </p:nvSpPr>
        <p:spPr>
          <a:xfrm>
            <a:off x="442800" y="1788840"/>
            <a:ext cx="8263080" cy="1790280"/>
          </a:xfrm>
          <a:prstGeom prst="rect">
            <a:avLst/>
          </a:prstGeom>
        </p:spPr>
        <p:txBody>
          <a:bodyPr lIns="0" tIns="0" rIns="0" bIns="0" anchor="ctr">
            <a:spAutoFit/>
          </a:bodyPr>
          <a:lstStyle/>
          <a:p>
            <a:endParaRPr lang="de-DE" sz="1350" b="0" strike="noStrike" spc="-1">
              <a:solidFill>
                <a:srgbClr val="0F124A"/>
              </a:solidFill>
              <a:latin typeface="Arial"/>
            </a:endParaRPr>
          </a:p>
        </p:txBody>
      </p:sp>
      <p:sp>
        <p:nvSpPr>
          <p:cNvPr id="51" name="PlaceHolder 2"/>
          <p:cNvSpPr>
            <a:spLocks noGrp="1"/>
          </p:cNvSpPr>
          <p:nvPr>
            <p:ph type="body"/>
          </p:nvPr>
        </p:nvSpPr>
        <p:spPr>
          <a:xfrm>
            <a:off x="457200" y="1203480"/>
            <a:ext cx="8229240" cy="2982960"/>
          </a:xfrm>
          <a:prstGeom prst="rect">
            <a:avLst/>
          </a:prstGeom>
        </p:spPr>
        <p:txBody>
          <a:bodyPr lIns="0" tIns="0" rIns="0" bIns="0">
            <a:normAutofit/>
          </a:bodyPr>
          <a:lstStyle/>
          <a:p>
            <a:endParaRPr lang="de-DE" sz="1200" b="0" strike="noStrike" spc="-1">
              <a:solidFill>
                <a:srgbClr val="0F124A"/>
              </a:solidFill>
              <a:latin typeface="Aria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52" name="PlaceHolder 1"/>
          <p:cNvSpPr>
            <a:spLocks noGrp="1"/>
          </p:cNvSpPr>
          <p:nvPr>
            <p:ph type="title"/>
          </p:nvPr>
        </p:nvSpPr>
        <p:spPr>
          <a:xfrm>
            <a:off x="442800" y="1788840"/>
            <a:ext cx="8263080" cy="1790280"/>
          </a:xfrm>
          <a:prstGeom prst="rect">
            <a:avLst/>
          </a:prstGeom>
        </p:spPr>
        <p:txBody>
          <a:bodyPr lIns="0" tIns="0" rIns="0" bIns="0" anchor="ctr">
            <a:spAutoFit/>
          </a:bodyPr>
          <a:lstStyle/>
          <a:p>
            <a:endParaRPr lang="de-DE" sz="1350" b="0" strike="noStrike" spc="-1">
              <a:solidFill>
                <a:srgbClr val="0F124A"/>
              </a:solidFill>
              <a:latin typeface="Arial"/>
            </a:endParaRPr>
          </a:p>
        </p:txBody>
      </p:sp>
      <p:sp>
        <p:nvSpPr>
          <p:cNvPr id="53" name="PlaceHolder 2"/>
          <p:cNvSpPr>
            <a:spLocks noGrp="1"/>
          </p:cNvSpPr>
          <p:nvPr>
            <p:ph type="body"/>
          </p:nvPr>
        </p:nvSpPr>
        <p:spPr>
          <a:xfrm>
            <a:off x="457200" y="1203480"/>
            <a:ext cx="4015800" cy="298296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54" name="PlaceHolder 3"/>
          <p:cNvSpPr>
            <a:spLocks noGrp="1"/>
          </p:cNvSpPr>
          <p:nvPr>
            <p:ph type="body"/>
          </p:nvPr>
        </p:nvSpPr>
        <p:spPr>
          <a:xfrm>
            <a:off x="4674240" y="1203480"/>
            <a:ext cx="4015800" cy="2982960"/>
          </a:xfrm>
          <a:prstGeom prst="rect">
            <a:avLst/>
          </a:prstGeom>
        </p:spPr>
        <p:txBody>
          <a:bodyPr lIns="0" tIns="0" rIns="0" bIns="0">
            <a:normAutofit/>
          </a:bodyPr>
          <a:lstStyle/>
          <a:p>
            <a:endParaRPr lang="de-DE" sz="1200" b="0" strike="noStrike" spc="-1">
              <a:solidFill>
                <a:srgbClr val="0F124A"/>
              </a:solidFill>
              <a:latin typeface="Aria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55" name="PlaceHolder 1"/>
          <p:cNvSpPr>
            <a:spLocks noGrp="1"/>
          </p:cNvSpPr>
          <p:nvPr>
            <p:ph type="title"/>
          </p:nvPr>
        </p:nvSpPr>
        <p:spPr>
          <a:xfrm>
            <a:off x="442800" y="1788840"/>
            <a:ext cx="8263080" cy="1790280"/>
          </a:xfrm>
          <a:prstGeom prst="rect">
            <a:avLst/>
          </a:prstGeom>
        </p:spPr>
        <p:txBody>
          <a:bodyPr lIns="0" tIns="0" rIns="0" bIns="0" anchor="ctr">
            <a:spAutoFit/>
          </a:bodyPr>
          <a:lstStyle/>
          <a:p>
            <a:endParaRPr lang="de-DE" sz="1350" b="0" strike="noStrike" spc="-1">
              <a:solidFill>
                <a:srgbClr val="0F124A"/>
              </a:solidFill>
              <a:latin typeface="Aria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56" name="PlaceHolder 1"/>
          <p:cNvSpPr>
            <a:spLocks noGrp="1"/>
          </p:cNvSpPr>
          <p:nvPr>
            <p:ph type="subTitle"/>
          </p:nvPr>
        </p:nvSpPr>
        <p:spPr>
          <a:xfrm>
            <a:off x="442800" y="1788840"/>
            <a:ext cx="8263080" cy="8299800"/>
          </a:xfrm>
          <a:prstGeom prst="rect">
            <a:avLst/>
          </a:prstGeom>
        </p:spPr>
        <p:txBody>
          <a:bodyPr lIns="0" tIns="0" rIns="0" bIns="0" anchor="ctr">
            <a:spAutoFit/>
          </a:bodyPr>
          <a:lstStyle/>
          <a:p>
            <a:pPr algn="ctr"/>
            <a:endParaRPr lang="en-GB" sz="3200" b="0" strike="noStrike" spc="-1">
              <a:latin typeface="Aria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57" name="PlaceHolder 1"/>
          <p:cNvSpPr>
            <a:spLocks noGrp="1"/>
          </p:cNvSpPr>
          <p:nvPr>
            <p:ph type="title"/>
          </p:nvPr>
        </p:nvSpPr>
        <p:spPr>
          <a:xfrm>
            <a:off x="442800" y="1788840"/>
            <a:ext cx="8263080" cy="1790280"/>
          </a:xfrm>
          <a:prstGeom prst="rect">
            <a:avLst/>
          </a:prstGeom>
        </p:spPr>
        <p:txBody>
          <a:bodyPr lIns="0" tIns="0" rIns="0" bIns="0" anchor="ctr">
            <a:spAutoFit/>
          </a:bodyPr>
          <a:lstStyle/>
          <a:p>
            <a:endParaRPr lang="de-DE" sz="1350" b="0" strike="noStrike" spc="-1">
              <a:solidFill>
                <a:srgbClr val="0F124A"/>
              </a:solidFill>
              <a:latin typeface="Arial"/>
            </a:endParaRPr>
          </a:p>
        </p:txBody>
      </p:sp>
      <p:sp>
        <p:nvSpPr>
          <p:cNvPr id="58" name="PlaceHolder 2"/>
          <p:cNvSpPr>
            <a:spLocks noGrp="1"/>
          </p:cNvSpPr>
          <p:nvPr>
            <p:ph type="body"/>
          </p:nvPr>
        </p:nvSpPr>
        <p:spPr>
          <a:xfrm>
            <a:off x="457200" y="1203480"/>
            <a:ext cx="4015800" cy="142272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59" name="PlaceHolder 3"/>
          <p:cNvSpPr>
            <a:spLocks noGrp="1"/>
          </p:cNvSpPr>
          <p:nvPr>
            <p:ph type="body"/>
          </p:nvPr>
        </p:nvSpPr>
        <p:spPr>
          <a:xfrm>
            <a:off x="4674240" y="1203480"/>
            <a:ext cx="4015800" cy="298296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60" name="PlaceHolder 4"/>
          <p:cNvSpPr>
            <a:spLocks noGrp="1"/>
          </p:cNvSpPr>
          <p:nvPr>
            <p:ph type="body"/>
          </p:nvPr>
        </p:nvSpPr>
        <p:spPr>
          <a:xfrm>
            <a:off x="457200" y="2761920"/>
            <a:ext cx="4015800" cy="1422720"/>
          </a:xfrm>
          <a:prstGeom prst="rect">
            <a:avLst/>
          </a:prstGeom>
        </p:spPr>
        <p:txBody>
          <a:bodyPr lIns="0" tIns="0" rIns="0" bIns="0">
            <a:normAutofit/>
          </a:bodyPr>
          <a:lstStyle/>
          <a:p>
            <a:endParaRPr lang="de-DE" sz="1200" b="0" strike="noStrike" spc="-1">
              <a:solidFill>
                <a:srgbClr val="0F124A"/>
              </a:solidFill>
              <a:latin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6" name="PlaceHolder 1"/>
          <p:cNvSpPr>
            <a:spLocks noGrp="1"/>
          </p:cNvSpPr>
          <p:nvPr>
            <p:ph type="title"/>
          </p:nvPr>
        </p:nvSpPr>
        <p:spPr>
          <a:xfrm>
            <a:off x="442800" y="1788840"/>
            <a:ext cx="8263080" cy="1790280"/>
          </a:xfrm>
          <a:prstGeom prst="rect">
            <a:avLst/>
          </a:prstGeom>
        </p:spPr>
        <p:txBody>
          <a:bodyPr lIns="0" tIns="0" rIns="0" bIns="0" anchor="ctr">
            <a:spAutoFit/>
          </a:bodyPr>
          <a:lstStyle/>
          <a:p>
            <a:endParaRPr lang="de-DE" sz="1350" b="0" strike="noStrike" spc="-1">
              <a:solidFill>
                <a:srgbClr val="0F124A"/>
              </a:solidFill>
              <a:latin typeface="Arial"/>
            </a:endParaRPr>
          </a:p>
        </p:txBody>
      </p:sp>
      <p:sp>
        <p:nvSpPr>
          <p:cNvPr id="7" name="PlaceHolder 2"/>
          <p:cNvSpPr>
            <a:spLocks noGrp="1"/>
          </p:cNvSpPr>
          <p:nvPr>
            <p:ph type="subTitle"/>
          </p:nvPr>
        </p:nvSpPr>
        <p:spPr>
          <a:xfrm>
            <a:off x="457200" y="1203480"/>
            <a:ext cx="8229240" cy="2982960"/>
          </a:xfrm>
          <a:prstGeom prst="rect">
            <a:avLst/>
          </a:prstGeom>
        </p:spPr>
        <p:txBody>
          <a:bodyPr lIns="0" tIns="0" rIns="0" bIns="0" anchor="ctr">
            <a:spAutoFit/>
          </a:bodyPr>
          <a:lstStyle/>
          <a:p>
            <a:pPr algn="ctr"/>
            <a:endParaRPr lang="en-GB" sz="3200" b="0" strike="noStrike" spc="-1">
              <a:latin typeface="Aria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61" name="PlaceHolder 1"/>
          <p:cNvSpPr>
            <a:spLocks noGrp="1"/>
          </p:cNvSpPr>
          <p:nvPr>
            <p:ph type="title"/>
          </p:nvPr>
        </p:nvSpPr>
        <p:spPr>
          <a:xfrm>
            <a:off x="442800" y="1788840"/>
            <a:ext cx="8263080" cy="1790280"/>
          </a:xfrm>
          <a:prstGeom prst="rect">
            <a:avLst/>
          </a:prstGeom>
        </p:spPr>
        <p:txBody>
          <a:bodyPr lIns="0" tIns="0" rIns="0" bIns="0" anchor="ctr">
            <a:spAutoFit/>
          </a:bodyPr>
          <a:lstStyle/>
          <a:p>
            <a:endParaRPr lang="de-DE" sz="1350" b="0" strike="noStrike" spc="-1">
              <a:solidFill>
                <a:srgbClr val="0F124A"/>
              </a:solidFill>
              <a:latin typeface="Arial"/>
            </a:endParaRPr>
          </a:p>
        </p:txBody>
      </p:sp>
      <p:sp>
        <p:nvSpPr>
          <p:cNvPr id="62" name="PlaceHolder 2"/>
          <p:cNvSpPr>
            <a:spLocks noGrp="1"/>
          </p:cNvSpPr>
          <p:nvPr>
            <p:ph type="body"/>
          </p:nvPr>
        </p:nvSpPr>
        <p:spPr>
          <a:xfrm>
            <a:off x="457200" y="1203480"/>
            <a:ext cx="4015800" cy="298296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63" name="PlaceHolder 3"/>
          <p:cNvSpPr>
            <a:spLocks noGrp="1"/>
          </p:cNvSpPr>
          <p:nvPr>
            <p:ph type="body"/>
          </p:nvPr>
        </p:nvSpPr>
        <p:spPr>
          <a:xfrm>
            <a:off x="4674240" y="1203480"/>
            <a:ext cx="4015800" cy="142272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64" name="PlaceHolder 4"/>
          <p:cNvSpPr>
            <a:spLocks noGrp="1"/>
          </p:cNvSpPr>
          <p:nvPr>
            <p:ph type="body"/>
          </p:nvPr>
        </p:nvSpPr>
        <p:spPr>
          <a:xfrm>
            <a:off x="4674240" y="2761920"/>
            <a:ext cx="4015800" cy="1422720"/>
          </a:xfrm>
          <a:prstGeom prst="rect">
            <a:avLst/>
          </a:prstGeom>
        </p:spPr>
        <p:txBody>
          <a:bodyPr lIns="0" tIns="0" rIns="0" bIns="0">
            <a:normAutofit/>
          </a:bodyPr>
          <a:lstStyle/>
          <a:p>
            <a:endParaRPr lang="de-DE" sz="1200" b="0" strike="noStrike" spc="-1">
              <a:solidFill>
                <a:srgbClr val="0F124A"/>
              </a:solidFill>
              <a:latin typeface="Aria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65" name="PlaceHolder 1"/>
          <p:cNvSpPr>
            <a:spLocks noGrp="1"/>
          </p:cNvSpPr>
          <p:nvPr>
            <p:ph type="title"/>
          </p:nvPr>
        </p:nvSpPr>
        <p:spPr>
          <a:xfrm>
            <a:off x="442800" y="1788840"/>
            <a:ext cx="8263080" cy="1790280"/>
          </a:xfrm>
          <a:prstGeom prst="rect">
            <a:avLst/>
          </a:prstGeom>
        </p:spPr>
        <p:txBody>
          <a:bodyPr lIns="0" tIns="0" rIns="0" bIns="0" anchor="ctr">
            <a:spAutoFit/>
          </a:bodyPr>
          <a:lstStyle/>
          <a:p>
            <a:endParaRPr lang="de-DE" sz="1350" b="0" strike="noStrike" spc="-1">
              <a:solidFill>
                <a:srgbClr val="0F124A"/>
              </a:solidFill>
              <a:latin typeface="Arial"/>
            </a:endParaRPr>
          </a:p>
        </p:txBody>
      </p:sp>
      <p:sp>
        <p:nvSpPr>
          <p:cNvPr id="66" name="PlaceHolder 2"/>
          <p:cNvSpPr>
            <a:spLocks noGrp="1"/>
          </p:cNvSpPr>
          <p:nvPr>
            <p:ph type="body"/>
          </p:nvPr>
        </p:nvSpPr>
        <p:spPr>
          <a:xfrm>
            <a:off x="457200" y="1203480"/>
            <a:ext cx="4015800" cy="142272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67" name="PlaceHolder 3"/>
          <p:cNvSpPr>
            <a:spLocks noGrp="1"/>
          </p:cNvSpPr>
          <p:nvPr>
            <p:ph type="body"/>
          </p:nvPr>
        </p:nvSpPr>
        <p:spPr>
          <a:xfrm>
            <a:off x="4674240" y="1203480"/>
            <a:ext cx="4015800" cy="142272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68" name="PlaceHolder 4"/>
          <p:cNvSpPr>
            <a:spLocks noGrp="1"/>
          </p:cNvSpPr>
          <p:nvPr>
            <p:ph type="body"/>
          </p:nvPr>
        </p:nvSpPr>
        <p:spPr>
          <a:xfrm>
            <a:off x="457200" y="2761920"/>
            <a:ext cx="8229240" cy="1422720"/>
          </a:xfrm>
          <a:prstGeom prst="rect">
            <a:avLst/>
          </a:prstGeom>
        </p:spPr>
        <p:txBody>
          <a:bodyPr lIns="0" tIns="0" rIns="0" bIns="0">
            <a:normAutofit/>
          </a:bodyPr>
          <a:lstStyle/>
          <a:p>
            <a:endParaRPr lang="de-DE" sz="1200" b="0" strike="noStrike" spc="-1">
              <a:solidFill>
                <a:srgbClr val="0F124A"/>
              </a:solidFill>
              <a:latin typeface="Aria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69" name="PlaceHolder 1"/>
          <p:cNvSpPr>
            <a:spLocks noGrp="1"/>
          </p:cNvSpPr>
          <p:nvPr>
            <p:ph type="title"/>
          </p:nvPr>
        </p:nvSpPr>
        <p:spPr>
          <a:xfrm>
            <a:off x="442800" y="1788840"/>
            <a:ext cx="8263080" cy="1790280"/>
          </a:xfrm>
          <a:prstGeom prst="rect">
            <a:avLst/>
          </a:prstGeom>
        </p:spPr>
        <p:txBody>
          <a:bodyPr lIns="0" tIns="0" rIns="0" bIns="0" anchor="ctr">
            <a:spAutoFit/>
          </a:bodyPr>
          <a:lstStyle/>
          <a:p>
            <a:endParaRPr lang="de-DE" sz="1350" b="0" strike="noStrike" spc="-1">
              <a:solidFill>
                <a:srgbClr val="0F124A"/>
              </a:solidFill>
              <a:latin typeface="Arial"/>
            </a:endParaRPr>
          </a:p>
        </p:txBody>
      </p:sp>
      <p:sp>
        <p:nvSpPr>
          <p:cNvPr id="70" name="PlaceHolder 2"/>
          <p:cNvSpPr>
            <a:spLocks noGrp="1"/>
          </p:cNvSpPr>
          <p:nvPr>
            <p:ph type="body"/>
          </p:nvPr>
        </p:nvSpPr>
        <p:spPr>
          <a:xfrm>
            <a:off x="457200" y="1203480"/>
            <a:ext cx="8229240" cy="142272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71" name="PlaceHolder 3"/>
          <p:cNvSpPr>
            <a:spLocks noGrp="1"/>
          </p:cNvSpPr>
          <p:nvPr>
            <p:ph type="body"/>
          </p:nvPr>
        </p:nvSpPr>
        <p:spPr>
          <a:xfrm>
            <a:off x="457200" y="2761920"/>
            <a:ext cx="8229240" cy="1422720"/>
          </a:xfrm>
          <a:prstGeom prst="rect">
            <a:avLst/>
          </a:prstGeom>
        </p:spPr>
        <p:txBody>
          <a:bodyPr lIns="0" tIns="0" rIns="0" bIns="0">
            <a:normAutofit/>
          </a:bodyPr>
          <a:lstStyle/>
          <a:p>
            <a:endParaRPr lang="de-DE" sz="1200" b="0" strike="noStrike" spc="-1">
              <a:solidFill>
                <a:srgbClr val="0F124A"/>
              </a:solidFill>
              <a:latin typeface="Aria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72" name="PlaceHolder 1"/>
          <p:cNvSpPr>
            <a:spLocks noGrp="1"/>
          </p:cNvSpPr>
          <p:nvPr>
            <p:ph type="title"/>
          </p:nvPr>
        </p:nvSpPr>
        <p:spPr>
          <a:xfrm>
            <a:off x="442800" y="1788840"/>
            <a:ext cx="8263080" cy="1790280"/>
          </a:xfrm>
          <a:prstGeom prst="rect">
            <a:avLst/>
          </a:prstGeom>
        </p:spPr>
        <p:txBody>
          <a:bodyPr lIns="0" tIns="0" rIns="0" bIns="0" anchor="ctr">
            <a:spAutoFit/>
          </a:bodyPr>
          <a:lstStyle/>
          <a:p>
            <a:endParaRPr lang="de-DE" sz="1350" b="0" strike="noStrike" spc="-1">
              <a:solidFill>
                <a:srgbClr val="0F124A"/>
              </a:solidFill>
              <a:latin typeface="Arial"/>
            </a:endParaRPr>
          </a:p>
        </p:txBody>
      </p:sp>
      <p:sp>
        <p:nvSpPr>
          <p:cNvPr id="73" name="PlaceHolder 2"/>
          <p:cNvSpPr>
            <a:spLocks noGrp="1"/>
          </p:cNvSpPr>
          <p:nvPr>
            <p:ph type="body"/>
          </p:nvPr>
        </p:nvSpPr>
        <p:spPr>
          <a:xfrm>
            <a:off x="457200" y="1203480"/>
            <a:ext cx="4015800" cy="142272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74" name="PlaceHolder 3"/>
          <p:cNvSpPr>
            <a:spLocks noGrp="1"/>
          </p:cNvSpPr>
          <p:nvPr>
            <p:ph type="body"/>
          </p:nvPr>
        </p:nvSpPr>
        <p:spPr>
          <a:xfrm>
            <a:off x="4674240" y="1203480"/>
            <a:ext cx="4015800" cy="142272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75" name="PlaceHolder 4"/>
          <p:cNvSpPr>
            <a:spLocks noGrp="1"/>
          </p:cNvSpPr>
          <p:nvPr>
            <p:ph type="body"/>
          </p:nvPr>
        </p:nvSpPr>
        <p:spPr>
          <a:xfrm>
            <a:off x="457200" y="2761920"/>
            <a:ext cx="4015800" cy="142272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76" name="PlaceHolder 5"/>
          <p:cNvSpPr>
            <a:spLocks noGrp="1"/>
          </p:cNvSpPr>
          <p:nvPr>
            <p:ph type="body"/>
          </p:nvPr>
        </p:nvSpPr>
        <p:spPr>
          <a:xfrm>
            <a:off x="4674240" y="2761920"/>
            <a:ext cx="4015800" cy="1422720"/>
          </a:xfrm>
          <a:prstGeom prst="rect">
            <a:avLst/>
          </a:prstGeom>
        </p:spPr>
        <p:txBody>
          <a:bodyPr lIns="0" tIns="0" rIns="0" bIns="0">
            <a:normAutofit/>
          </a:bodyPr>
          <a:lstStyle/>
          <a:p>
            <a:endParaRPr lang="de-DE" sz="1200" b="0" strike="noStrike" spc="-1">
              <a:solidFill>
                <a:srgbClr val="0F124A"/>
              </a:solidFill>
              <a:latin typeface="Aria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77" name="PlaceHolder 1"/>
          <p:cNvSpPr>
            <a:spLocks noGrp="1"/>
          </p:cNvSpPr>
          <p:nvPr>
            <p:ph type="title"/>
          </p:nvPr>
        </p:nvSpPr>
        <p:spPr>
          <a:xfrm>
            <a:off x="442800" y="1788840"/>
            <a:ext cx="8263080" cy="1790280"/>
          </a:xfrm>
          <a:prstGeom prst="rect">
            <a:avLst/>
          </a:prstGeom>
        </p:spPr>
        <p:txBody>
          <a:bodyPr lIns="0" tIns="0" rIns="0" bIns="0" anchor="ctr">
            <a:spAutoFit/>
          </a:bodyPr>
          <a:lstStyle/>
          <a:p>
            <a:endParaRPr lang="de-DE" sz="1350" b="0" strike="noStrike" spc="-1">
              <a:solidFill>
                <a:srgbClr val="0F124A"/>
              </a:solidFill>
              <a:latin typeface="Arial"/>
            </a:endParaRPr>
          </a:p>
        </p:txBody>
      </p:sp>
      <p:sp>
        <p:nvSpPr>
          <p:cNvPr id="78" name="PlaceHolder 2"/>
          <p:cNvSpPr>
            <a:spLocks noGrp="1"/>
          </p:cNvSpPr>
          <p:nvPr>
            <p:ph type="body"/>
          </p:nvPr>
        </p:nvSpPr>
        <p:spPr>
          <a:xfrm>
            <a:off x="457200" y="1203480"/>
            <a:ext cx="2649600" cy="142272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79" name="PlaceHolder 3"/>
          <p:cNvSpPr>
            <a:spLocks noGrp="1"/>
          </p:cNvSpPr>
          <p:nvPr>
            <p:ph type="body"/>
          </p:nvPr>
        </p:nvSpPr>
        <p:spPr>
          <a:xfrm>
            <a:off x="3239640" y="1203480"/>
            <a:ext cx="2649600" cy="142272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80" name="PlaceHolder 4"/>
          <p:cNvSpPr>
            <a:spLocks noGrp="1"/>
          </p:cNvSpPr>
          <p:nvPr>
            <p:ph type="body"/>
          </p:nvPr>
        </p:nvSpPr>
        <p:spPr>
          <a:xfrm>
            <a:off x="6022080" y="1203480"/>
            <a:ext cx="2649600" cy="142272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81" name="PlaceHolder 5"/>
          <p:cNvSpPr>
            <a:spLocks noGrp="1"/>
          </p:cNvSpPr>
          <p:nvPr>
            <p:ph type="body"/>
          </p:nvPr>
        </p:nvSpPr>
        <p:spPr>
          <a:xfrm>
            <a:off x="457200" y="2761920"/>
            <a:ext cx="2649600" cy="142272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82" name="PlaceHolder 6"/>
          <p:cNvSpPr>
            <a:spLocks noGrp="1"/>
          </p:cNvSpPr>
          <p:nvPr>
            <p:ph type="body"/>
          </p:nvPr>
        </p:nvSpPr>
        <p:spPr>
          <a:xfrm>
            <a:off x="3239640" y="2761920"/>
            <a:ext cx="2649600" cy="142272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83" name="PlaceHolder 7"/>
          <p:cNvSpPr>
            <a:spLocks noGrp="1"/>
          </p:cNvSpPr>
          <p:nvPr>
            <p:ph type="body"/>
          </p:nvPr>
        </p:nvSpPr>
        <p:spPr>
          <a:xfrm>
            <a:off x="6022080" y="2761920"/>
            <a:ext cx="2649600" cy="1422720"/>
          </a:xfrm>
          <a:prstGeom prst="rect">
            <a:avLst/>
          </a:prstGeom>
        </p:spPr>
        <p:txBody>
          <a:bodyPr lIns="0" tIns="0" rIns="0" bIns="0">
            <a:normAutofit/>
          </a:bodyPr>
          <a:lstStyle/>
          <a:p>
            <a:endParaRPr lang="de-DE" sz="1200" b="0" strike="noStrike" spc="-1">
              <a:solidFill>
                <a:srgbClr val="0F124A"/>
              </a:solidFill>
              <a:latin typeface="Arial"/>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8263350" cy="2747250"/>
          </a:xfrm>
        </p:spPr>
        <p:txBody>
          <a:bodyPr/>
          <a:lstStyle>
            <a:lvl1pPr>
              <a:lnSpc>
                <a:spcPts val="1950"/>
              </a:lnSpc>
              <a:defRPr sz="1600"/>
            </a:lvl1pPr>
            <a:lvl2pPr marL="340200" indent="-340200">
              <a:lnSpc>
                <a:spcPts val="1950"/>
              </a:lnSpc>
              <a:defRPr sz="1600"/>
            </a:lvl2pPr>
            <a:lvl3pPr marL="680400" indent="-340200">
              <a:lnSpc>
                <a:spcPts val="1950"/>
              </a:lnSpc>
              <a:defRPr sz="1600"/>
            </a:lvl3pPr>
            <a:lvl4pPr marL="1020600" indent="-340200">
              <a:lnSpc>
                <a:spcPts val="1950"/>
              </a:lnSpc>
              <a:defRPr sz="1600"/>
            </a:lvl4pPr>
            <a:lvl5pPr marL="1360800" indent="-340200">
              <a:lnSpc>
                <a:spcPts val="1950"/>
              </a:lnSpc>
              <a:defRPr sz="1600"/>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310471995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404000"/>
            <a:ext cx="4023000" cy="3088800"/>
          </a:xfrm>
        </p:spPr>
        <p:txBody>
          <a:bodyPr/>
          <a:lstStyle>
            <a:lvl1pPr>
              <a:spcBef>
                <a:spcPts val="1388"/>
              </a:spcBef>
              <a:defRPr sz="140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4687200" y="1404000"/>
            <a:ext cx="4023000" cy="3088800"/>
          </a:xfrm>
        </p:spPr>
        <p:txBody>
          <a:bodyPr/>
          <a:lstStyle>
            <a:lvl1pPr>
              <a:spcBef>
                <a:spcPts val="1388"/>
              </a:spcBef>
              <a:defRPr sz="140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442800" y="577800"/>
            <a:ext cx="8263350" cy="804066"/>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223474799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180" y="339502"/>
            <a:ext cx="9144000" cy="4803998"/>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442800" y="1046081"/>
            <a:ext cx="8263350" cy="1790700"/>
          </a:xfrm>
          <a:prstGeom prst="rect">
            <a:avLst/>
          </a:prstGeom>
        </p:spPr>
        <p:txBody>
          <a:bodyPr anchor="b"/>
          <a:lstStyle>
            <a:lvl1pPr algn="ctr">
              <a:lnSpc>
                <a:spcPts val="3563"/>
              </a:lnSpc>
              <a:defRPr sz="3375"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442800" y="2882284"/>
            <a:ext cx="8263350" cy="1241822"/>
          </a:xfrm>
        </p:spPr>
        <p:txBody>
          <a:bodyPr>
            <a:noAutofit/>
          </a:bodyPr>
          <a:lstStyle>
            <a:lvl1pPr marL="0" indent="0" algn="ctr">
              <a:buNone/>
              <a:defRPr sz="1125">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335473799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8263350" cy="2747250"/>
          </a:xfrm>
        </p:spPr>
        <p:txBody>
          <a:bodyPr/>
          <a:lstStyle>
            <a:lvl1pPr>
              <a:lnSpc>
                <a:spcPts val="1950"/>
              </a:lnSpc>
              <a:defRPr sz="1600"/>
            </a:lvl1pPr>
            <a:lvl2pPr marL="340200" indent="-340200">
              <a:lnSpc>
                <a:spcPts val="1950"/>
              </a:lnSpc>
              <a:defRPr sz="1600"/>
            </a:lvl2pPr>
            <a:lvl3pPr marL="680400" indent="-340200">
              <a:lnSpc>
                <a:spcPts val="1950"/>
              </a:lnSpc>
              <a:defRPr sz="1600"/>
            </a:lvl3pPr>
            <a:lvl4pPr marL="1020600" indent="-340200">
              <a:lnSpc>
                <a:spcPts val="1950"/>
              </a:lnSpc>
              <a:defRPr sz="1600"/>
            </a:lvl4pPr>
            <a:lvl5pPr marL="1360800" indent="-340200">
              <a:lnSpc>
                <a:spcPts val="1950"/>
              </a:lnSpc>
              <a:defRPr sz="1600"/>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80118110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4023000" cy="274725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4687200" y="1745496"/>
            <a:ext cx="4023000" cy="2747250"/>
          </a:xfrm>
        </p:spPr>
        <p:txBody>
          <a:bodyPr/>
          <a:lstStyle>
            <a:lvl1pPr>
              <a:defRPr/>
            </a:lvl1pPr>
            <a:lvl3pPr>
              <a:defRPr/>
            </a:lvl3pPr>
            <a:lvl5pPr>
              <a:defRPr/>
            </a:lvl5pPr>
          </a:lstStyle>
          <a:p>
            <a:pPr marL="0" marR="0" lvl="0" indent="0" algn="l" defTabSz="685800" rtl="0" eaLnBrk="1" fontAlgn="auto" latinLnBrk="0" hangingPunct="1">
              <a:lnSpc>
                <a:spcPts val="1388"/>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31344209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8" name="PlaceHolder 1"/>
          <p:cNvSpPr>
            <a:spLocks noGrp="1"/>
          </p:cNvSpPr>
          <p:nvPr>
            <p:ph type="title"/>
          </p:nvPr>
        </p:nvSpPr>
        <p:spPr>
          <a:xfrm>
            <a:off x="442800" y="1788840"/>
            <a:ext cx="8263080" cy="1790280"/>
          </a:xfrm>
          <a:prstGeom prst="rect">
            <a:avLst/>
          </a:prstGeom>
        </p:spPr>
        <p:txBody>
          <a:bodyPr lIns="0" tIns="0" rIns="0" bIns="0" anchor="ctr">
            <a:spAutoFit/>
          </a:bodyPr>
          <a:lstStyle/>
          <a:p>
            <a:endParaRPr lang="de-DE" sz="1350" b="0" strike="noStrike" spc="-1">
              <a:solidFill>
                <a:srgbClr val="0F124A"/>
              </a:solidFill>
              <a:latin typeface="Arial"/>
            </a:endParaRPr>
          </a:p>
        </p:txBody>
      </p:sp>
      <p:sp>
        <p:nvSpPr>
          <p:cNvPr id="9" name="PlaceHolder 2"/>
          <p:cNvSpPr>
            <a:spLocks noGrp="1"/>
          </p:cNvSpPr>
          <p:nvPr>
            <p:ph type="body"/>
          </p:nvPr>
        </p:nvSpPr>
        <p:spPr>
          <a:xfrm>
            <a:off x="457200" y="1203480"/>
            <a:ext cx="8229240" cy="2982960"/>
          </a:xfrm>
          <a:prstGeom prst="rect">
            <a:avLst/>
          </a:prstGeom>
        </p:spPr>
        <p:txBody>
          <a:bodyPr lIns="0" tIns="0" rIns="0" bIns="0">
            <a:normAutofit/>
          </a:bodyPr>
          <a:lstStyle/>
          <a:p>
            <a:endParaRPr lang="de-DE" sz="1200" b="0" strike="noStrike" spc="-1">
              <a:solidFill>
                <a:srgbClr val="0F124A"/>
              </a:solidFill>
              <a:latin typeface="Arial"/>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467320" y="832950"/>
            <a:ext cx="2538413" cy="173475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3302794" y="832950"/>
            <a:ext cx="2538413" cy="173475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6138267" y="832950"/>
            <a:ext cx="2538413" cy="173475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467320" y="2895750"/>
            <a:ext cx="2538413" cy="173475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3302794" y="2895750"/>
            <a:ext cx="2538413" cy="173475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6138267" y="2895750"/>
            <a:ext cx="2538413" cy="173475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44280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326925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609570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326925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609570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Tree>
    <p:extLst>
      <p:ext uri="{BB962C8B-B14F-4D97-AF65-F5344CB8AC3E}">
        <p14:creationId xmlns:p14="http://schemas.microsoft.com/office/powerpoint/2010/main" val="156747215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467320" y="1428299"/>
            <a:ext cx="3954150" cy="325755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325755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138464473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2858141"/>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40230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4680012" y="4367449"/>
            <a:ext cx="40230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18604935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67100" y="1428299"/>
            <a:ext cx="3954150" cy="2858141"/>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6872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687200" y="1745550"/>
            <a:ext cx="4023000" cy="274725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88867668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3303450" y="1428300"/>
            <a:ext cx="2538413" cy="15066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26055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2605500" cy="274725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6095250" y="1745550"/>
            <a:ext cx="26055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3303450" y="3123900"/>
            <a:ext cx="2538413" cy="15066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442913" y="4623750"/>
            <a:ext cx="2605387"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381200178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339502"/>
            <a:ext cx="9144000" cy="4803998"/>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3843450"/>
            <a:ext cx="9144000" cy="130005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442800" y="4569972"/>
            <a:ext cx="2598750" cy="283756"/>
          </a:xfrm>
        </p:spPr>
        <p:txBody>
          <a:bodyPr wrap="none">
            <a:noAutofit/>
          </a:bodyPr>
          <a:lstStyle>
            <a:lvl1pPr>
              <a:lnSpc>
                <a:spcPts val="1013"/>
              </a:lnSpc>
              <a:defRPr sz="1000" b="1">
                <a:solidFill>
                  <a:schemeClr val="bg1"/>
                </a:solidFill>
              </a:defRPr>
            </a:lvl1pPr>
            <a:lvl2pPr marL="0" indent="0">
              <a:lnSpc>
                <a:spcPts val="1013"/>
              </a:lnSpc>
              <a:buFontTx/>
              <a:buNone/>
              <a:defRPr sz="1000" b="0">
                <a:solidFill>
                  <a:schemeClr val="bg1"/>
                </a:solidFill>
              </a:defRPr>
            </a:lvl2pPr>
            <a:lvl3pPr marL="0" indent="0">
              <a:lnSpc>
                <a:spcPts val="1013"/>
              </a:lnSpc>
              <a:buFontTx/>
              <a:buNone/>
              <a:defRPr sz="750" b="0">
                <a:solidFill>
                  <a:schemeClr val="bg1"/>
                </a:solidFill>
              </a:defRPr>
            </a:lvl3pPr>
            <a:lvl4pPr marL="0" indent="0">
              <a:lnSpc>
                <a:spcPts val="1013"/>
              </a:lnSpc>
              <a:buFontTx/>
              <a:buNone/>
              <a:defRPr sz="750" b="0">
                <a:solidFill>
                  <a:schemeClr val="bg1"/>
                </a:solidFill>
              </a:defRPr>
            </a:lvl4pPr>
            <a:lvl5pPr marL="0" indent="0">
              <a:lnSpc>
                <a:spcPts val="1013"/>
              </a:lnSpc>
              <a:buFontTx/>
              <a:buNone/>
              <a:defRPr sz="750" b="0">
                <a:solidFill>
                  <a:schemeClr val="bg1"/>
                </a:solidFill>
              </a:defRPr>
            </a:lvl5pPr>
            <a:lvl6pPr marL="1714500"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23587343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64408892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404000"/>
            <a:ext cx="4023000" cy="3088800"/>
          </a:xfrm>
        </p:spPr>
        <p:txBody>
          <a:bodyPr/>
          <a:lstStyle>
            <a:lvl1pPr>
              <a:spcBef>
                <a:spcPts val="1388"/>
              </a:spcBef>
              <a:defRPr sz="140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4687200" y="1404000"/>
            <a:ext cx="4023000" cy="3088800"/>
          </a:xfrm>
        </p:spPr>
        <p:txBody>
          <a:bodyPr/>
          <a:lstStyle>
            <a:lvl1pPr>
              <a:spcBef>
                <a:spcPts val="1388"/>
              </a:spcBef>
              <a:defRPr sz="140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442800" y="577800"/>
            <a:ext cx="8263350" cy="804066"/>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11868993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339503"/>
            <a:ext cx="9144000" cy="4803998"/>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442800" y="1046081"/>
            <a:ext cx="8263350" cy="1790700"/>
          </a:xfrm>
          <a:prstGeom prst="rect">
            <a:avLst/>
          </a:prstGeom>
        </p:spPr>
        <p:txBody>
          <a:bodyPr anchor="b"/>
          <a:lstStyle>
            <a:lvl1pPr algn="ctr">
              <a:lnSpc>
                <a:spcPts val="3563"/>
              </a:lnSpc>
              <a:defRPr sz="3375"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442800" y="2882284"/>
            <a:ext cx="8263350" cy="1241822"/>
          </a:xfrm>
        </p:spPr>
        <p:txBody>
          <a:bodyPr>
            <a:noAutofit/>
          </a:bodyPr>
          <a:lstStyle>
            <a:lvl1pPr marL="0" indent="0" algn="ctr">
              <a:buNone/>
              <a:defRPr sz="1125">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337736645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8263350" cy="2747250"/>
          </a:xfrm>
        </p:spPr>
        <p:txBody>
          <a:bodyPr/>
          <a:lstStyle>
            <a:lvl1pPr>
              <a:lnSpc>
                <a:spcPts val="1950"/>
              </a:lnSpc>
              <a:defRPr sz="1600"/>
            </a:lvl1pPr>
            <a:lvl2pPr marL="340200" indent="-340200">
              <a:lnSpc>
                <a:spcPts val="1950"/>
              </a:lnSpc>
              <a:defRPr sz="1600"/>
            </a:lvl2pPr>
            <a:lvl3pPr marL="680400" indent="-340200">
              <a:lnSpc>
                <a:spcPts val="1950"/>
              </a:lnSpc>
              <a:defRPr sz="1600"/>
            </a:lvl3pPr>
            <a:lvl4pPr marL="1020600" indent="-340200">
              <a:lnSpc>
                <a:spcPts val="1950"/>
              </a:lnSpc>
              <a:defRPr sz="1600"/>
            </a:lvl4pPr>
            <a:lvl5pPr marL="1360800" indent="-340200">
              <a:lnSpc>
                <a:spcPts val="1950"/>
              </a:lnSpc>
              <a:defRPr sz="1600"/>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5118917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0" name="PlaceHolder 1"/>
          <p:cNvSpPr>
            <a:spLocks noGrp="1"/>
          </p:cNvSpPr>
          <p:nvPr>
            <p:ph type="title"/>
          </p:nvPr>
        </p:nvSpPr>
        <p:spPr>
          <a:xfrm>
            <a:off x="442800" y="1788840"/>
            <a:ext cx="8263080" cy="1790280"/>
          </a:xfrm>
          <a:prstGeom prst="rect">
            <a:avLst/>
          </a:prstGeom>
        </p:spPr>
        <p:txBody>
          <a:bodyPr lIns="0" tIns="0" rIns="0" bIns="0" anchor="ctr">
            <a:spAutoFit/>
          </a:bodyPr>
          <a:lstStyle/>
          <a:p>
            <a:endParaRPr lang="de-DE" sz="1350" b="0" strike="noStrike" spc="-1">
              <a:solidFill>
                <a:srgbClr val="0F124A"/>
              </a:solidFill>
              <a:latin typeface="Arial"/>
            </a:endParaRPr>
          </a:p>
        </p:txBody>
      </p:sp>
      <p:sp>
        <p:nvSpPr>
          <p:cNvPr id="11" name="PlaceHolder 2"/>
          <p:cNvSpPr>
            <a:spLocks noGrp="1"/>
          </p:cNvSpPr>
          <p:nvPr>
            <p:ph type="body"/>
          </p:nvPr>
        </p:nvSpPr>
        <p:spPr>
          <a:xfrm>
            <a:off x="457200" y="1203480"/>
            <a:ext cx="4015800" cy="298296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12" name="PlaceHolder 3"/>
          <p:cNvSpPr>
            <a:spLocks noGrp="1"/>
          </p:cNvSpPr>
          <p:nvPr>
            <p:ph type="body"/>
          </p:nvPr>
        </p:nvSpPr>
        <p:spPr>
          <a:xfrm>
            <a:off x="4674240" y="1203480"/>
            <a:ext cx="4015800" cy="2982960"/>
          </a:xfrm>
          <a:prstGeom prst="rect">
            <a:avLst/>
          </a:prstGeom>
        </p:spPr>
        <p:txBody>
          <a:bodyPr lIns="0" tIns="0" rIns="0" bIns="0">
            <a:normAutofit/>
          </a:bodyPr>
          <a:lstStyle/>
          <a:p>
            <a:endParaRPr lang="de-DE" sz="1200" b="0" strike="noStrike" spc="-1">
              <a:solidFill>
                <a:srgbClr val="0F124A"/>
              </a:solidFill>
              <a:latin typeface="Arial"/>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4023000" cy="274725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4687200" y="1745496"/>
            <a:ext cx="4023000" cy="2747250"/>
          </a:xfrm>
        </p:spPr>
        <p:txBody>
          <a:bodyPr/>
          <a:lstStyle>
            <a:lvl1pPr>
              <a:defRPr/>
            </a:lvl1pPr>
            <a:lvl3pPr>
              <a:defRPr/>
            </a:lvl3pPr>
            <a:lvl5pPr>
              <a:defRPr/>
            </a:lvl5pPr>
          </a:lstStyle>
          <a:p>
            <a:pPr marL="0" marR="0" lvl="0" indent="0" algn="l" defTabSz="685800" rtl="0" eaLnBrk="1" fontAlgn="auto" latinLnBrk="0" hangingPunct="1">
              <a:lnSpc>
                <a:spcPts val="1388"/>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284898375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467320" y="832950"/>
            <a:ext cx="2538413" cy="173475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3302794" y="832950"/>
            <a:ext cx="2538413" cy="173475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6138267" y="832950"/>
            <a:ext cx="2538413" cy="173475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467320" y="2895750"/>
            <a:ext cx="2538413" cy="173475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3302794" y="2895750"/>
            <a:ext cx="2538413" cy="173475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6138267" y="2895750"/>
            <a:ext cx="2538413" cy="173475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44280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326925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609570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326925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609570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Tree>
    <p:extLst>
      <p:ext uri="{BB962C8B-B14F-4D97-AF65-F5344CB8AC3E}">
        <p14:creationId xmlns:p14="http://schemas.microsoft.com/office/powerpoint/2010/main" val="404554973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467320" y="1428299"/>
            <a:ext cx="3954150" cy="325755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325755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163367886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2858141"/>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40230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4680012" y="4367449"/>
            <a:ext cx="40230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238847635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67100" y="1428299"/>
            <a:ext cx="3954150" cy="2858141"/>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6872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687200" y="1745550"/>
            <a:ext cx="40230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12419415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3303450" y="1428300"/>
            <a:ext cx="2538413" cy="15066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26055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2605500" cy="274725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6095250" y="1745550"/>
            <a:ext cx="26055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3303450" y="3123900"/>
            <a:ext cx="2538413" cy="15066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442913" y="4623750"/>
            <a:ext cx="2605387"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3821718108"/>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339502"/>
            <a:ext cx="9144000" cy="4803998"/>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3843450"/>
            <a:ext cx="9144000" cy="130005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442800" y="4569972"/>
            <a:ext cx="2598750" cy="283756"/>
          </a:xfrm>
        </p:spPr>
        <p:txBody>
          <a:bodyPr wrap="none">
            <a:noAutofit/>
          </a:bodyPr>
          <a:lstStyle>
            <a:lvl1pPr>
              <a:lnSpc>
                <a:spcPts val="1013"/>
              </a:lnSpc>
              <a:defRPr sz="1000" b="1">
                <a:solidFill>
                  <a:schemeClr val="bg1"/>
                </a:solidFill>
              </a:defRPr>
            </a:lvl1pPr>
            <a:lvl2pPr marL="0" indent="0">
              <a:lnSpc>
                <a:spcPts val="1013"/>
              </a:lnSpc>
              <a:buFontTx/>
              <a:buNone/>
              <a:defRPr sz="1000" b="0">
                <a:solidFill>
                  <a:schemeClr val="bg1"/>
                </a:solidFill>
              </a:defRPr>
            </a:lvl2pPr>
            <a:lvl3pPr marL="0" indent="0">
              <a:lnSpc>
                <a:spcPts val="1013"/>
              </a:lnSpc>
              <a:buFontTx/>
              <a:buNone/>
              <a:defRPr sz="750" b="0">
                <a:solidFill>
                  <a:schemeClr val="bg1"/>
                </a:solidFill>
              </a:defRPr>
            </a:lvl3pPr>
            <a:lvl4pPr marL="0" indent="0">
              <a:lnSpc>
                <a:spcPts val="1013"/>
              </a:lnSpc>
              <a:buFontTx/>
              <a:buNone/>
              <a:defRPr sz="750" b="0">
                <a:solidFill>
                  <a:schemeClr val="bg1"/>
                </a:solidFill>
              </a:defRPr>
            </a:lvl4pPr>
            <a:lvl5pPr marL="0" indent="0">
              <a:lnSpc>
                <a:spcPts val="1013"/>
              </a:lnSpc>
              <a:buFontTx/>
              <a:buNone/>
              <a:defRPr sz="750" b="0">
                <a:solidFill>
                  <a:schemeClr val="bg1"/>
                </a:solidFill>
              </a:defRPr>
            </a:lvl5pPr>
            <a:lvl6pPr marL="1714500"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4090035716"/>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4073375460"/>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r-CH"/>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4" name="Date Placeholder 3"/>
          <p:cNvSpPr>
            <a:spLocks noGrp="1"/>
          </p:cNvSpPr>
          <p:nvPr>
            <p:ph type="dt" sz="half" idx="10"/>
          </p:nvPr>
        </p:nvSpPr>
        <p:spPr/>
        <p:txBody>
          <a:bodyPr/>
          <a:lstStyle/>
          <a:p>
            <a:fld id="{DEAAF944-9857-428C-98C7-965F1E409BC6}" type="datetimeFigureOut">
              <a:rPr lang="fr-CH" smtClean="0"/>
              <a:t>23.05.2025</a:t>
            </a:fld>
            <a:endParaRPr lang="fr-CH"/>
          </a:p>
        </p:txBody>
      </p:sp>
      <p:sp>
        <p:nvSpPr>
          <p:cNvPr id="5" name="Footer Placeholder 4"/>
          <p:cNvSpPr>
            <a:spLocks noGrp="1"/>
          </p:cNvSpPr>
          <p:nvPr>
            <p:ph type="ftr" sz="quarter" idx="11"/>
          </p:nvPr>
        </p:nvSpPr>
        <p:spPr/>
        <p:txBody>
          <a:bodyPr/>
          <a:lstStyle/>
          <a:p>
            <a:endParaRPr lang="fr-CH"/>
          </a:p>
        </p:txBody>
      </p:sp>
      <p:sp>
        <p:nvSpPr>
          <p:cNvPr id="6" name="Slide Number Placeholder 5"/>
          <p:cNvSpPr>
            <a:spLocks noGrp="1"/>
          </p:cNvSpPr>
          <p:nvPr>
            <p:ph type="sldNum" sz="quarter" idx="12"/>
          </p:nvPr>
        </p:nvSpPr>
        <p:spPr/>
        <p:txBody>
          <a:bodyPr/>
          <a:lstStyle/>
          <a:p>
            <a:fld id="{F8C0BD91-6A62-4D3A-B3B0-3B1076C75314}" type="slidenum">
              <a:rPr lang="fr-CH" smtClean="0"/>
              <a:t>‹#›</a:t>
            </a:fld>
            <a:endParaRPr lang="fr-CH"/>
          </a:p>
        </p:txBody>
      </p:sp>
    </p:spTree>
    <p:extLst>
      <p:ext uri="{BB962C8B-B14F-4D97-AF65-F5344CB8AC3E}">
        <p14:creationId xmlns:p14="http://schemas.microsoft.com/office/powerpoint/2010/main" val="166885383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300" y="52418"/>
            <a:ext cx="289479" cy="170071"/>
          </a:xfrm>
          <a:prstGeom prst="rect">
            <a:avLst/>
          </a:prstGeom>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404000"/>
            <a:ext cx="4023000" cy="3088800"/>
          </a:xfrm>
        </p:spPr>
        <p:txBody>
          <a:bodyPr/>
          <a:lstStyle>
            <a:lvl1pPr>
              <a:spcBef>
                <a:spcPts val="1388"/>
              </a:spcBef>
              <a:defRPr sz="135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4687200" y="1404000"/>
            <a:ext cx="4023000" cy="3088800"/>
          </a:xfrm>
        </p:spPr>
        <p:txBody>
          <a:bodyPr/>
          <a:lstStyle>
            <a:lvl1pPr>
              <a:spcBef>
                <a:spcPts val="1388"/>
              </a:spcBef>
              <a:defRPr sz="135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442800" y="577800"/>
            <a:ext cx="8263350" cy="804066"/>
          </a:xfrm>
          <a:prstGeom prst="rect">
            <a:avLst/>
          </a:prstGeom>
        </p:spPr>
        <p:txBody>
          <a:bodyPr/>
          <a:lstStyle>
            <a:lvl1pPr>
              <a:defRPr/>
            </a:lvl1pPr>
          </a:lstStyle>
          <a:p>
            <a:r>
              <a:rPr lang="en-US" noProof="0" dirty="0"/>
              <a:t>Add Title</a:t>
            </a:r>
          </a:p>
        </p:txBody>
      </p:sp>
      <p:sp>
        <p:nvSpPr>
          <p:cNvPr id="2" name="TextBox 1">
            <a:extLst>
              <a:ext uri="{FF2B5EF4-FFF2-40B4-BE49-F238E27FC236}">
                <a16:creationId xmlns:a16="http://schemas.microsoft.com/office/drawing/2014/main" id="{F49D6F3C-90D5-4293-88A0-063788A8C864}"/>
              </a:ext>
            </a:extLst>
          </p:cNvPr>
          <p:cNvSpPr txBox="1"/>
          <p:nvPr userDrawn="1"/>
        </p:nvSpPr>
        <p:spPr>
          <a:xfrm>
            <a:off x="1228725" y="4463190"/>
            <a:ext cx="7075289" cy="599203"/>
          </a:xfrm>
          <a:prstGeom prst="rect">
            <a:avLst/>
          </a:prstGeom>
          <a:noFill/>
        </p:spPr>
        <p:txBody>
          <a:bodyPr wrap="square" rtlCol="0">
            <a:spAutoFit/>
          </a:bodyPr>
          <a:lstStyle/>
          <a:p>
            <a:pPr marL="0" marR="0" lvl="0" indent="0" algn="l" defTabSz="685727" rtl="0" eaLnBrk="1" fontAlgn="auto" latinLnBrk="0" hangingPunct="1">
              <a:lnSpc>
                <a:spcPts val="1388"/>
              </a:lnSpc>
              <a:spcBef>
                <a:spcPts val="0"/>
              </a:spcBef>
              <a:spcAft>
                <a:spcPts val="0"/>
              </a:spcAft>
              <a:buClrTx/>
              <a:buSzTx/>
              <a:buFontTx/>
              <a:buNone/>
              <a:tabLst/>
              <a:defRPr/>
            </a:pPr>
            <a:r>
              <a:rPr lang="en-GB" sz="450" i="1" dirty="0">
                <a:solidFill>
                  <a:srgbClr val="0F124A"/>
                </a:solidFill>
              </a:rPr>
              <a:t>​</a:t>
            </a:r>
            <a:r>
              <a:rPr lang="en-GB" sz="600" i="1" dirty="0">
                <a:solidFill>
                  <a:srgbClr val="0F124A"/>
                </a:solidFill>
              </a:rPr>
              <a:t>The Future Circular Collider Innovation Study (FCCIS) project has received funding from the European Union's Horizon 2020 research and innovation programme under grant No 951754.The information herein only reflects the views of its authors and the European Commission is not responsible for any use that may be made of the information.</a:t>
            </a:r>
            <a:endParaRPr lang="en-US" sz="600" i="1" dirty="0">
              <a:solidFill>
                <a:srgbClr val="0F124A"/>
              </a:solidFill>
            </a:endParaRPr>
          </a:p>
          <a:p>
            <a:pPr algn="l">
              <a:lnSpc>
                <a:spcPts val="1388"/>
              </a:lnSpc>
            </a:pPr>
            <a:endParaRPr lang="en-GB" sz="450" dirty="0">
              <a:solidFill>
                <a:srgbClr val="0F124A"/>
              </a:solidFill>
            </a:endParaRPr>
          </a:p>
        </p:txBody>
      </p:sp>
      <p:pic>
        <p:nvPicPr>
          <p:cNvPr id="1028" name="Picture 4">
            <a:extLst>
              <a:ext uri="{FF2B5EF4-FFF2-40B4-BE49-F238E27FC236}">
                <a16:creationId xmlns:a16="http://schemas.microsoft.com/office/drawing/2014/main" id="{FAFD836F-B865-4668-9CB3-6E7381D6E882}"/>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57200" y="4427981"/>
            <a:ext cx="685800" cy="4583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281040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3" name="PlaceHolder 1"/>
          <p:cNvSpPr>
            <a:spLocks noGrp="1"/>
          </p:cNvSpPr>
          <p:nvPr>
            <p:ph type="title"/>
          </p:nvPr>
        </p:nvSpPr>
        <p:spPr>
          <a:xfrm>
            <a:off x="442800" y="1788840"/>
            <a:ext cx="8263080" cy="1790280"/>
          </a:xfrm>
          <a:prstGeom prst="rect">
            <a:avLst/>
          </a:prstGeom>
        </p:spPr>
        <p:txBody>
          <a:bodyPr lIns="0" tIns="0" rIns="0" bIns="0" anchor="ctr">
            <a:spAutoFit/>
          </a:bodyPr>
          <a:lstStyle/>
          <a:p>
            <a:endParaRPr lang="de-DE" sz="1350" b="0" strike="noStrike" spc="-1">
              <a:solidFill>
                <a:srgbClr val="0F124A"/>
              </a:solidFill>
              <a:latin typeface="Arial"/>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300" y="52418"/>
            <a:ext cx="289479" cy="170071"/>
          </a:xfrm>
          <a:prstGeom prst="rect">
            <a:avLst/>
          </a:prstGeom>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442800" y="1046081"/>
            <a:ext cx="8263350" cy="1790700"/>
          </a:xfrm>
          <a:prstGeom prst="rect">
            <a:avLst/>
          </a:prstGeom>
        </p:spPr>
        <p:txBody>
          <a:bodyPr anchor="b"/>
          <a:lstStyle>
            <a:lvl1pPr algn="ctr">
              <a:lnSpc>
                <a:spcPts val="3563"/>
              </a:lnSpc>
              <a:defRPr sz="3375"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442800" y="2882284"/>
            <a:ext cx="8263350" cy="1241822"/>
          </a:xfrm>
        </p:spPr>
        <p:txBody>
          <a:bodyPr>
            <a:noAutofit/>
          </a:bodyPr>
          <a:lstStyle>
            <a:lvl1pPr marL="0" indent="0" algn="ctr">
              <a:buNone/>
              <a:defRPr sz="1125">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Chapter</a:t>
            </a:r>
            <a:r>
              <a:rPr lang="de-AT" dirty="0"/>
              <a:t> </a:t>
            </a:r>
            <a:r>
              <a:rPr lang="en-US" noProof="0" dirty="0"/>
              <a:t>Subtitle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324000"/>
            <a:ext cx="9144000" cy="4819500"/>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de-AT" dirty="0"/>
              <a:t>Insert </a:t>
            </a:r>
            <a:r>
              <a:rPr lang="en-US" noProof="0" dirty="0"/>
              <a:t>Background</a:t>
            </a:r>
            <a:r>
              <a:rPr lang="de-AT" dirty="0"/>
              <a:t> Image  </a:t>
            </a:r>
          </a:p>
        </p:txBody>
      </p:sp>
    </p:spTree>
    <p:extLst>
      <p:ext uri="{BB962C8B-B14F-4D97-AF65-F5344CB8AC3E}">
        <p14:creationId xmlns:p14="http://schemas.microsoft.com/office/powerpoint/2010/main" val="255388742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300" y="52418"/>
            <a:ext cx="289479" cy="170071"/>
          </a:xfrm>
          <a:prstGeom prst="rect">
            <a:avLst/>
          </a:prstGeom>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35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4023000" cy="274725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4687200" y="1745496"/>
            <a:ext cx="4023000" cy="2747250"/>
          </a:xfrm>
        </p:spPr>
        <p:txBody>
          <a:bodyPr/>
          <a:lstStyle>
            <a:lvl1pPr>
              <a:defRPr/>
            </a:lvl1pPr>
            <a:lvl3pPr>
              <a:defRPr/>
            </a:lvl3pPr>
            <a:lvl5pPr>
              <a:defRPr/>
            </a:lvl5pPr>
          </a:lstStyle>
          <a:p>
            <a:pPr marL="0" marR="0" lvl="0" indent="0" algn="l" defTabSz="685800" rtl="0" eaLnBrk="1" fontAlgn="auto" latinLnBrk="0" hangingPunct="1">
              <a:lnSpc>
                <a:spcPts val="1388"/>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262327519"/>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300" y="52418"/>
            <a:ext cx="289479" cy="170071"/>
          </a:xfrm>
          <a:prstGeom prst="rect">
            <a:avLst/>
          </a:prstGeom>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4677984"/>
            <a:ext cx="2605500" cy="208547"/>
          </a:xfrm>
        </p:spPr>
        <p:txBody>
          <a:bodyPr wrap="none">
            <a:noAutofit/>
          </a:bodyPr>
          <a:lstStyle>
            <a:lvl1pPr>
              <a:lnSpc>
                <a:spcPts val="1013"/>
              </a:lnSpc>
              <a:defRPr sz="75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467320" y="832950"/>
            <a:ext cx="2538413" cy="1734750"/>
          </a:xfrm>
        </p:spPr>
        <p:txBody>
          <a:bodyPr/>
          <a:lstStyle>
            <a:lvl1pPr>
              <a:defRPr/>
            </a:lvl1pPr>
          </a:lstStyle>
          <a:p>
            <a:r>
              <a:rPr lang="en-US" noProof="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3302794" y="832950"/>
            <a:ext cx="2538413" cy="173475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6138267" y="832950"/>
            <a:ext cx="2538413" cy="173475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467320" y="2895750"/>
            <a:ext cx="2538413" cy="173475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3302794" y="2895750"/>
            <a:ext cx="2538413" cy="173475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6138267" y="2895750"/>
            <a:ext cx="2538413" cy="173475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442800" y="2625756"/>
            <a:ext cx="2605500" cy="208547"/>
          </a:xfrm>
        </p:spPr>
        <p:txBody>
          <a:bodyPr wrap="none">
            <a:noAutofit/>
          </a:bodyPr>
          <a:lstStyle>
            <a:lvl1pPr>
              <a:lnSpc>
                <a:spcPts val="1013"/>
              </a:lnSpc>
              <a:defRPr sz="75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3269250" y="2625756"/>
            <a:ext cx="2605500" cy="208547"/>
          </a:xfrm>
        </p:spPr>
        <p:txBody>
          <a:bodyPr wrap="none">
            <a:noAutofit/>
          </a:bodyPr>
          <a:lstStyle>
            <a:lvl1pPr>
              <a:lnSpc>
                <a:spcPts val="1013"/>
              </a:lnSpc>
              <a:defRPr sz="75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6095700" y="2625756"/>
            <a:ext cx="2605500" cy="208547"/>
          </a:xfrm>
        </p:spPr>
        <p:txBody>
          <a:bodyPr wrap="none">
            <a:noAutofit/>
          </a:bodyPr>
          <a:lstStyle>
            <a:lvl1pPr>
              <a:lnSpc>
                <a:spcPts val="1013"/>
              </a:lnSpc>
              <a:defRPr sz="75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3269250" y="4677984"/>
            <a:ext cx="2605500" cy="208547"/>
          </a:xfrm>
        </p:spPr>
        <p:txBody>
          <a:bodyPr wrap="none">
            <a:noAutofit/>
          </a:bodyPr>
          <a:lstStyle>
            <a:lvl1pPr>
              <a:lnSpc>
                <a:spcPts val="1013"/>
              </a:lnSpc>
              <a:defRPr sz="75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6095700" y="4677984"/>
            <a:ext cx="2605500" cy="208547"/>
          </a:xfrm>
        </p:spPr>
        <p:txBody>
          <a:bodyPr wrap="none">
            <a:noAutofit/>
          </a:bodyPr>
          <a:lstStyle>
            <a:lvl1pPr>
              <a:lnSpc>
                <a:spcPts val="1013"/>
              </a:lnSpc>
              <a:defRPr sz="75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Tree>
    <p:extLst>
      <p:ext uri="{BB962C8B-B14F-4D97-AF65-F5344CB8AC3E}">
        <p14:creationId xmlns:p14="http://schemas.microsoft.com/office/powerpoint/2010/main" val="372090532"/>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300" y="52418"/>
            <a:ext cx="289479" cy="170071"/>
          </a:xfrm>
          <a:prstGeom prst="rect">
            <a:avLst/>
          </a:prstGeom>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467320" y="1428299"/>
            <a:ext cx="3954150" cy="3257550"/>
          </a:xfrm>
        </p:spPr>
        <p:txBody>
          <a:bodyPr/>
          <a:lstStyle/>
          <a:p>
            <a:r>
              <a:rPr lang="en-US" noProof="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325755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328736235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300" y="52418"/>
            <a:ext cx="289479" cy="17007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2858141"/>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4023000" cy="212558"/>
          </a:xfrm>
        </p:spPr>
        <p:txBody>
          <a:bodyPr>
            <a:noAutofit/>
          </a:bodyPr>
          <a:lstStyle>
            <a:lvl1pPr>
              <a:defRPr sz="135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40230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4680012" y="4367449"/>
            <a:ext cx="4023000" cy="208547"/>
          </a:xfrm>
        </p:spPr>
        <p:txBody>
          <a:bodyPr wrap="none">
            <a:noAutofit/>
          </a:bodyPr>
          <a:lstStyle>
            <a:lvl1pPr>
              <a:lnSpc>
                <a:spcPts val="1013"/>
              </a:lnSpc>
              <a:defRPr sz="75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31971793"/>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300" y="52418"/>
            <a:ext cx="289479" cy="17007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67100" y="1428299"/>
            <a:ext cx="3954150" cy="2858141"/>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687200" y="1404598"/>
            <a:ext cx="4023000" cy="212558"/>
          </a:xfrm>
        </p:spPr>
        <p:txBody>
          <a:bodyPr>
            <a:noAutofit/>
          </a:bodyPr>
          <a:lstStyle>
            <a:lvl1pPr>
              <a:defRPr sz="135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687200" y="1745550"/>
            <a:ext cx="40230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err="1"/>
              <a:t>Zweite</a:t>
            </a:r>
            <a:r>
              <a:rPr lang="en-US" noProof="0" dirty="0"/>
              <a:t> Ebene</a:t>
            </a:r>
          </a:p>
          <a:p>
            <a:pPr lvl="3"/>
            <a:r>
              <a:rPr lang="en-US" noProof="0" dirty="0" err="1"/>
              <a:t>Dritte</a:t>
            </a:r>
            <a:r>
              <a:rPr lang="en-US" noProof="0" dirty="0"/>
              <a:t> Ebene</a:t>
            </a:r>
          </a:p>
          <a:p>
            <a:pPr lvl="4"/>
            <a:r>
              <a:rPr lang="en-US" noProof="0" dirty="0" err="1"/>
              <a:t>Vierte</a:t>
            </a:r>
            <a:r>
              <a:rPr lang="en-US" noProof="0" dirty="0"/>
              <a:t>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2333576384"/>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300" y="52418"/>
            <a:ext cx="289479" cy="17007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3303450" y="1428300"/>
            <a:ext cx="2538413" cy="15066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2605500" cy="212558"/>
          </a:xfrm>
        </p:spPr>
        <p:txBody>
          <a:bodyPr>
            <a:noAutofit/>
          </a:bodyPr>
          <a:lstStyle>
            <a:lvl1pPr>
              <a:defRPr sz="135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2605500" cy="274725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6095250" y="1745550"/>
            <a:ext cx="26055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3303450" y="3123900"/>
            <a:ext cx="2538413" cy="15066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442913" y="4623750"/>
            <a:ext cx="2605387"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454803817"/>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324000"/>
            <a:ext cx="9144000" cy="4819500"/>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3843450"/>
            <a:ext cx="9144000" cy="130005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300" y="52418"/>
            <a:ext cx="289479" cy="170071"/>
          </a:xfrm>
          <a:prstGeom prst="rect">
            <a:avLst/>
          </a:prstGeom>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442800" y="4569972"/>
            <a:ext cx="2598750" cy="283756"/>
          </a:xfrm>
        </p:spPr>
        <p:txBody>
          <a:bodyPr wrap="none">
            <a:noAutofit/>
          </a:bodyPr>
          <a:lstStyle>
            <a:lvl1pPr>
              <a:lnSpc>
                <a:spcPts val="1013"/>
              </a:lnSpc>
              <a:defRPr sz="750" b="1">
                <a:solidFill>
                  <a:schemeClr val="bg1"/>
                </a:solidFill>
              </a:defRPr>
            </a:lvl1pPr>
            <a:lvl2pPr marL="0" indent="0">
              <a:lnSpc>
                <a:spcPts val="1013"/>
              </a:lnSpc>
              <a:buFontTx/>
              <a:buNone/>
              <a:defRPr sz="750" b="0">
                <a:solidFill>
                  <a:schemeClr val="bg1"/>
                </a:solidFill>
              </a:defRPr>
            </a:lvl2pPr>
            <a:lvl3pPr marL="0" indent="0">
              <a:lnSpc>
                <a:spcPts val="1013"/>
              </a:lnSpc>
              <a:buFontTx/>
              <a:buNone/>
              <a:defRPr sz="750" b="0">
                <a:solidFill>
                  <a:schemeClr val="bg1"/>
                </a:solidFill>
              </a:defRPr>
            </a:lvl3pPr>
            <a:lvl4pPr marL="0" indent="0">
              <a:lnSpc>
                <a:spcPts val="1013"/>
              </a:lnSpc>
              <a:buFontTx/>
              <a:buNone/>
              <a:defRPr sz="750" b="0">
                <a:solidFill>
                  <a:schemeClr val="bg1"/>
                </a:solidFill>
              </a:defRPr>
            </a:lvl4pPr>
            <a:lvl5pPr marL="0" indent="0">
              <a:lnSpc>
                <a:spcPts val="1013"/>
              </a:lnSpc>
              <a:buFontTx/>
              <a:buNone/>
              <a:defRPr sz="750" b="0">
                <a:solidFill>
                  <a:schemeClr val="bg1"/>
                </a:solidFill>
              </a:defRPr>
            </a:lvl5pPr>
            <a:lvl6pPr marL="1714500"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101880674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a:xfrm>
            <a:off x="8745300" y="52418"/>
            <a:ext cx="289479" cy="170071"/>
          </a:xfrm>
          <a:prstGeom prst="rect">
            <a:avLst/>
          </a:prstGeom>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29722813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4" name="PlaceHolder 1"/>
          <p:cNvSpPr>
            <a:spLocks noGrp="1"/>
          </p:cNvSpPr>
          <p:nvPr>
            <p:ph type="subTitle"/>
          </p:nvPr>
        </p:nvSpPr>
        <p:spPr>
          <a:xfrm>
            <a:off x="442800" y="1788840"/>
            <a:ext cx="8263080" cy="8299800"/>
          </a:xfrm>
          <a:prstGeom prst="rect">
            <a:avLst/>
          </a:prstGeom>
        </p:spPr>
        <p:txBody>
          <a:bodyPr lIns="0" tIns="0" rIns="0" bIns="0" anchor="ctr">
            <a:spAutoFit/>
          </a:bodyPr>
          <a:lstStyle/>
          <a:p>
            <a:pPr algn="ctr"/>
            <a:endParaRPr lang="en-GB" sz="3200" b="0" strike="noStrike" spc="-1">
              <a:latin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5" name="PlaceHolder 1"/>
          <p:cNvSpPr>
            <a:spLocks noGrp="1"/>
          </p:cNvSpPr>
          <p:nvPr>
            <p:ph type="title"/>
          </p:nvPr>
        </p:nvSpPr>
        <p:spPr>
          <a:xfrm>
            <a:off x="442800" y="1788840"/>
            <a:ext cx="8263080" cy="1790280"/>
          </a:xfrm>
          <a:prstGeom prst="rect">
            <a:avLst/>
          </a:prstGeom>
        </p:spPr>
        <p:txBody>
          <a:bodyPr lIns="0" tIns="0" rIns="0" bIns="0" anchor="ctr">
            <a:spAutoFit/>
          </a:bodyPr>
          <a:lstStyle/>
          <a:p>
            <a:endParaRPr lang="de-DE" sz="1350" b="0" strike="noStrike" spc="-1">
              <a:solidFill>
                <a:srgbClr val="0F124A"/>
              </a:solidFill>
              <a:latin typeface="Arial"/>
            </a:endParaRPr>
          </a:p>
        </p:txBody>
      </p:sp>
      <p:sp>
        <p:nvSpPr>
          <p:cNvPr id="16" name="PlaceHolder 2"/>
          <p:cNvSpPr>
            <a:spLocks noGrp="1"/>
          </p:cNvSpPr>
          <p:nvPr>
            <p:ph type="body"/>
          </p:nvPr>
        </p:nvSpPr>
        <p:spPr>
          <a:xfrm>
            <a:off x="457200" y="1203480"/>
            <a:ext cx="4015800" cy="142272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17" name="PlaceHolder 3"/>
          <p:cNvSpPr>
            <a:spLocks noGrp="1"/>
          </p:cNvSpPr>
          <p:nvPr>
            <p:ph type="body"/>
          </p:nvPr>
        </p:nvSpPr>
        <p:spPr>
          <a:xfrm>
            <a:off x="4674240" y="1203480"/>
            <a:ext cx="4015800" cy="298296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18" name="PlaceHolder 4"/>
          <p:cNvSpPr>
            <a:spLocks noGrp="1"/>
          </p:cNvSpPr>
          <p:nvPr>
            <p:ph type="body"/>
          </p:nvPr>
        </p:nvSpPr>
        <p:spPr>
          <a:xfrm>
            <a:off x="457200" y="2761920"/>
            <a:ext cx="4015800" cy="1422720"/>
          </a:xfrm>
          <a:prstGeom prst="rect">
            <a:avLst/>
          </a:prstGeom>
        </p:spPr>
        <p:txBody>
          <a:bodyPr lIns="0" tIns="0" rIns="0" bIns="0">
            <a:normAutofit/>
          </a:bodyPr>
          <a:lstStyle/>
          <a:p>
            <a:endParaRPr lang="de-DE" sz="1200" b="0" strike="noStrike" spc="-1">
              <a:solidFill>
                <a:srgbClr val="0F124A"/>
              </a:solidFill>
              <a:latin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442800" y="1788840"/>
            <a:ext cx="8263080" cy="1790280"/>
          </a:xfrm>
          <a:prstGeom prst="rect">
            <a:avLst/>
          </a:prstGeom>
        </p:spPr>
        <p:txBody>
          <a:bodyPr lIns="0" tIns="0" rIns="0" bIns="0" anchor="ctr">
            <a:spAutoFit/>
          </a:bodyPr>
          <a:lstStyle/>
          <a:p>
            <a:endParaRPr lang="de-DE" sz="1350" b="0" strike="noStrike" spc="-1">
              <a:solidFill>
                <a:srgbClr val="0F124A"/>
              </a:solidFill>
              <a:latin typeface="Arial"/>
            </a:endParaRPr>
          </a:p>
        </p:txBody>
      </p:sp>
      <p:sp>
        <p:nvSpPr>
          <p:cNvPr id="20" name="PlaceHolder 2"/>
          <p:cNvSpPr>
            <a:spLocks noGrp="1"/>
          </p:cNvSpPr>
          <p:nvPr>
            <p:ph type="body"/>
          </p:nvPr>
        </p:nvSpPr>
        <p:spPr>
          <a:xfrm>
            <a:off x="457200" y="1203480"/>
            <a:ext cx="4015800" cy="298296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21" name="PlaceHolder 3"/>
          <p:cNvSpPr>
            <a:spLocks noGrp="1"/>
          </p:cNvSpPr>
          <p:nvPr>
            <p:ph type="body"/>
          </p:nvPr>
        </p:nvSpPr>
        <p:spPr>
          <a:xfrm>
            <a:off x="4674240" y="1203480"/>
            <a:ext cx="4015800" cy="142272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22" name="PlaceHolder 4"/>
          <p:cNvSpPr>
            <a:spLocks noGrp="1"/>
          </p:cNvSpPr>
          <p:nvPr>
            <p:ph type="body"/>
          </p:nvPr>
        </p:nvSpPr>
        <p:spPr>
          <a:xfrm>
            <a:off x="4674240" y="2761920"/>
            <a:ext cx="4015800" cy="1422720"/>
          </a:xfrm>
          <a:prstGeom prst="rect">
            <a:avLst/>
          </a:prstGeom>
        </p:spPr>
        <p:txBody>
          <a:bodyPr lIns="0" tIns="0" rIns="0" bIns="0">
            <a:normAutofit/>
          </a:bodyPr>
          <a:lstStyle/>
          <a:p>
            <a:endParaRPr lang="de-DE" sz="1200" b="0" strike="noStrike" spc="-1">
              <a:solidFill>
                <a:srgbClr val="0F124A"/>
              </a:solidFill>
              <a:latin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442800" y="1788840"/>
            <a:ext cx="8263080" cy="1790280"/>
          </a:xfrm>
          <a:prstGeom prst="rect">
            <a:avLst/>
          </a:prstGeom>
        </p:spPr>
        <p:txBody>
          <a:bodyPr lIns="0" tIns="0" rIns="0" bIns="0" anchor="ctr">
            <a:spAutoFit/>
          </a:bodyPr>
          <a:lstStyle/>
          <a:p>
            <a:endParaRPr lang="de-DE" sz="1350" b="0" strike="noStrike" spc="-1">
              <a:solidFill>
                <a:srgbClr val="0F124A"/>
              </a:solidFill>
              <a:latin typeface="Arial"/>
            </a:endParaRPr>
          </a:p>
        </p:txBody>
      </p:sp>
      <p:sp>
        <p:nvSpPr>
          <p:cNvPr id="24" name="PlaceHolder 2"/>
          <p:cNvSpPr>
            <a:spLocks noGrp="1"/>
          </p:cNvSpPr>
          <p:nvPr>
            <p:ph type="body"/>
          </p:nvPr>
        </p:nvSpPr>
        <p:spPr>
          <a:xfrm>
            <a:off x="457200" y="1203480"/>
            <a:ext cx="4015800" cy="142272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25" name="PlaceHolder 3"/>
          <p:cNvSpPr>
            <a:spLocks noGrp="1"/>
          </p:cNvSpPr>
          <p:nvPr>
            <p:ph type="body"/>
          </p:nvPr>
        </p:nvSpPr>
        <p:spPr>
          <a:xfrm>
            <a:off x="4674240" y="1203480"/>
            <a:ext cx="4015800" cy="142272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26" name="PlaceHolder 4"/>
          <p:cNvSpPr>
            <a:spLocks noGrp="1"/>
          </p:cNvSpPr>
          <p:nvPr>
            <p:ph type="body"/>
          </p:nvPr>
        </p:nvSpPr>
        <p:spPr>
          <a:xfrm>
            <a:off x="457200" y="2761920"/>
            <a:ext cx="8229240" cy="1422720"/>
          </a:xfrm>
          <a:prstGeom prst="rect">
            <a:avLst/>
          </a:prstGeom>
        </p:spPr>
        <p:txBody>
          <a:bodyPr lIns="0" tIns="0" rIns="0" bIns="0">
            <a:normAutofit/>
          </a:bodyPr>
          <a:lstStyle/>
          <a:p>
            <a:endParaRPr lang="de-DE" sz="1200" b="0" strike="noStrike" spc="-1">
              <a:solidFill>
                <a:srgbClr val="0F124A"/>
              </a:solidFill>
              <a:latin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image" Target="../media/image3.png"/><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3.xml"/><Relationship Id="rId13" Type="http://schemas.openxmlformats.org/officeDocument/2006/relationships/image" Target="../media/image4.png"/><Relationship Id="rId3" Type="http://schemas.openxmlformats.org/officeDocument/2006/relationships/slideLayout" Target="../slideLayouts/slideLayout28.xml"/><Relationship Id="rId7" Type="http://schemas.openxmlformats.org/officeDocument/2006/relationships/slideLayout" Target="../slideLayouts/slideLayout32.xml"/><Relationship Id="rId12" Type="http://schemas.openxmlformats.org/officeDocument/2006/relationships/theme" Target="../theme/theme3.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5" Type="http://schemas.openxmlformats.org/officeDocument/2006/relationships/slideLayout" Target="../slideLayouts/slideLayout30.xml"/><Relationship Id="rId10" Type="http://schemas.openxmlformats.org/officeDocument/2006/relationships/slideLayout" Target="../slideLayouts/slideLayout35.xml"/><Relationship Id="rId4" Type="http://schemas.openxmlformats.org/officeDocument/2006/relationships/slideLayout" Target="../slideLayouts/slideLayout29.xml"/><Relationship Id="rId9" Type="http://schemas.openxmlformats.org/officeDocument/2006/relationships/slideLayout" Target="../slideLayouts/slideLayout34.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 Id="rId14" Type="http://schemas.openxmlformats.org/officeDocument/2006/relationships/image" Target="../media/image4.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image" Target="../media/image7.png"/><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image" Target="../media/image6.png"/><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theme" Target="../theme/theme5.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6" name="Grafik 9"/>
          <p:cNvPicPr/>
          <p:nvPr/>
        </p:nvPicPr>
        <p:blipFill>
          <a:blip r:embed="rId14"/>
          <a:stretch/>
        </p:blipFill>
        <p:spPr>
          <a:xfrm>
            <a:off x="0" y="0"/>
            <a:ext cx="9143640" cy="5143320"/>
          </a:xfrm>
          <a:prstGeom prst="rect">
            <a:avLst/>
          </a:prstGeom>
          <a:ln>
            <a:noFill/>
          </a:ln>
        </p:spPr>
      </p:pic>
      <p:pic>
        <p:nvPicPr>
          <p:cNvPr id="7" name="Grafik 11"/>
          <p:cNvPicPr/>
          <p:nvPr/>
        </p:nvPicPr>
        <p:blipFill>
          <a:blip r:embed="rId15">
            <a:alphaModFix amt="40000"/>
          </a:blip>
          <a:stretch/>
        </p:blipFill>
        <p:spPr>
          <a:xfrm>
            <a:off x="2629800" y="849240"/>
            <a:ext cx="4098960" cy="3598920"/>
          </a:xfrm>
          <a:prstGeom prst="rect">
            <a:avLst/>
          </a:prstGeom>
          <a:ln>
            <a:noFill/>
          </a:ln>
        </p:spPr>
      </p:pic>
      <p:sp>
        <p:nvSpPr>
          <p:cNvPr id="2" name="PlaceHolder 1"/>
          <p:cNvSpPr>
            <a:spLocks noGrp="1"/>
          </p:cNvSpPr>
          <p:nvPr>
            <p:ph type="title"/>
          </p:nvPr>
        </p:nvSpPr>
        <p:spPr>
          <a:xfrm>
            <a:off x="442800" y="1046160"/>
            <a:ext cx="8263080" cy="1790280"/>
          </a:xfrm>
          <a:prstGeom prst="rect">
            <a:avLst/>
          </a:prstGeom>
        </p:spPr>
        <p:txBody>
          <a:bodyPr anchor="b">
            <a:noAutofit/>
          </a:bodyPr>
          <a:lstStyle/>
          <a:p>
            <a:pPr algn="ctr">
              <a:lnSpc>
                <a:spcPts val="3563"/>
              </a:lnSpc>
            </a:pPr>
            <a:r>
              <a:rPr lang="de-DE" sz="3600" b="0" strike="noStrike" cap="all" spc="-1">
                <a:solidFill>
                  <a:srgbClr val="FFFFFF"/>
                </a:solidFill>
                <a:latin typeface="Arial"/>
              </a:rPr>
              <a:t>Add Title</a:t>
            </a:r>
            <a:endParaRPr lang="de-DE" sz="3600" b="0" strike="noStrike" spc="-1">
              <a:solidFill>
                <a:srgbClr val="0F124A"/>
              </a:solidFill>
              <a:latin typeface="Arial"/>
            </a:endParaRPr>
          </a:p>
        </p:txBody>
      </p:sp>
      <p:sp>
        <p:nvSpPr>
          <p:cNvPr id="3" name="PlaceHolder 2"/>
          <p:cNvSpPr>
            <a:spLocks noGrp="1"/>
          </p:cNvSpPr>
          <p:nvPr>
            <p:ph type="sldNum"/>
          </p:nvPr>
        </p:nvSpPr>
        <p:spPr>
          <a:xfrm>
            <a:off x="8745480" y="52560"/>
            <a:ext cx="289080" cy="169560"/>
          </a:xfrm>
          <a:prstGeom prst="rect">
            <a:avLst/>
          </a:prstGeom>
        </p:spPr>
        <p:txBody>
          <a:bodyPr anchor="ctr">
            <a:noAutofit/>
          </a:bodyPr>
          <a:lstStyle/>
          <a:p>
            <a:pPr algn="r">
              <a:lnSpc>
                <a:spcPts val="1239"/>
              </a:lnSpc>
            </a:pPr>
            <a:fld id="{5418D9B7-41AC-4D4F-BA1A-FF1ECBDC2359}" type="slidenum">
              <a:rPr lang="en-GB" sz="800" b="0" strike="noStrike" spc="-1">
                <a:solidFill>
                  <a:srgbClr val="FFFFFF"/>
                </a:solidFill>
                <a:latin typeface="Arial"/>
              </a:rPr>
              <a:t>‹#›</a:t>
            </a:fld>
            <a:endParaRPr lang="en-GB" sz="800" b="0" strike="noStrike" spc="-1">
              <a:latin typeface="Times New Roman"/>
            </a:endParaRPr>
          </a:p>
        </p:txBody>
      </p:sp>
      <p:pic>
        <p:nvPicPr>
          <p:cNvPr id="4" name="Grafik 15"/>
          <p:cNvPicPr/>
          <p:nvPr/>
        </p:nvPicPr>
        <p:blipFill>
          <a:blip r:embed="rId16"/>
          <a:stretch/>
        </p:blipFill>
        <p:spPr>
          <a:xfrm>
            <a:off x="130320" y="95760"/>
            <a:ext cx="447480" cy="179640"/>
          </a:xfrm>
          <a:prstGeom prst="rect">
            <a:avLst/>
          </a:prstGeom>
          <a:ln>
            <a:noFill/>
          </a:ln>
        </p:spPr>
      </p:pic>
      <p:sp>
        <p:nvSpPr>
          <p:cNvPr id="5" name="PlaceHolder 3"/>
          <p:cNvSpPr>
            <a:spLocks noGrp="1"/>
          </p:cNvSpPr>
          <p:nvPr>
            <p:ph type="body"/>
          </p:nvPr>
        </p:nvSpPr>
        <p:spPr>
          <a:xfrm>
            <a:off x="457200" y="1203480"/>
            <a:ext cx="8229240" cy="298296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de-DE" sz="1200" b="0" strike="noStrike" spc="-1">
                <a:solidFill>
                  <a:srgbClr val="0F124A"/>
                </a:solidFill>
                <a:latin typeface="Arial"/>
              </a:rPr>
              <a:t>Click to edit the outline text format</a:t>
            </a:r>
          </a:p>
          <a:p>
            <a:pPr marL="864000" lvl="1" indent="-324000">
              <a:spcBef>
                <a:spcPts val="1134"/>
              </a:spcBef>
              <a:buClr>
                <a:srgbClr val="000000"/>
              </a:buClr>
              <a:buSzPct val="75000"/>
              <a:buFont typeface="Symbol" charset="2"/>
              <a:buChar char=""/>
            </a:pPr>
            <a:r>
              <a:rPr lang="de-DE" sz="1200" b="0" strike="noStrike" spc="-1">
                <a:solidFill>
                  <a:srgbClr val="0F124A"/>
                </a:solidFill>
                <a:latin typeface="Arial"/>
              </a:rPr>
              <a:t>Second Outline Level</a:t>
            </a:r>
          </a:p>
          <a:p>
            <a:pPr marL="1296000" lvl="2" indent="-288000">
              <a:spcBef>
                <a:spcPts val="850"/>
              </a:spcBef>
              <a:buClr>
                <a:srgbClr val="000000"/>
              </a:buClr>
              <a:buSzPct val="45000"/>
              <a:buFont typeface="Wingdings" charset="2"/>
              <a:buChar char=""/>
            </a:pPr>
            <a:r>
              <a:rPr lang="de-DE" sz="1200" b="0" strike="noStrike" spc="-1">
                <a:solidFill>
                  <a:srgbClr val="0F124A"/>
                </a:solidFill>
                <a:latin typeface="Arial"/>
              </a:rPr>
              <a:t>Third Outline Level</a:t>
            </a:r>
          </a:p>
          <a:p>
            <a:pPr marL="1728000" lvl="3" indent="-216000">
              <a:spcBef>
                <a:spcPts val="567"/>
              </a:spcBef>
              <a:buClr>
                <a:srgbClr val="000000"/>
              </a:buClr>
              <a:buSzPct val="75000"/>
              <a:buFont typeface="Symbol" charset="2"/>
              <a:buChar char=""/>
            </a:pPr>
            <a:r>
              <a:rPr lang="de-DE" sz="1200" b="0" strike="noStrike" spc="-1">
                <a:solidFill>
                  <a:srgbClr val="0F124A"/>
                </a:solidFill>
                <a:latin typeface="Arial"/>
              </a:rPr>
              <a:t>Fourth Outline Level</a:t>
            </a:r>
          </a:p>
          <a:p>
            <a:pPr marL="2160000" lvl="4" indent="-216000">
              <a:spcBef>
                <a:spcPts val="283"/>
              </a:spcBef>
              <a:buClr>
                <a:srgbClr val="000000"/>
              </a:buClr>
              <a:buSzPct val="45000"/>
              <a:buFont typeface="Wingdings" charset="2"/>
              <a:buChar char=""/>
            </a:pPr>
            <a:r>
              <a:rPr lang="de-DE" sz="2000" b="0" strike="noStrike" spc="-1">
                <a:solidFill>
                  <a:srgbClr val="0F124A"/>
                </a:solidFill>
                <a:latin typeface="Arial"/>
              </a:rPr>
              <a:t>Fifth Outline Level</a:t>
            </a:r>
          </a:p>
          <a:p>
            <a:pPr marL="2592000" lvl="5" indent="-216000">
              <a:spcBef>
                <a:spcPts val="283"/>
              </a:spcBef>
              <a:buClr>
                <a:srgbClr val="000000"/>
              </a:buClr>
              <a:buSzPct val="45000"/>
              <a:buFont typeface="Wingdings" charset="2"/>
              <a:buChar char=""/>
            </a:pPr>
            <a:r>
              <a:rPr lang="de-DE" sz="2000" b="0" strike="noStrike" spc="-1">
                <a:solidFill>
                  <a:srgbClr val="0F124A"/>
                </a:solidFill>
                <a:latin typeface="Arial"/>
              </a:rPr>
              <a:t>Sixth Outline Level</a:t>
            </a:r>
          </a:p>
          <a:p>
            <a:pPr marL="3024000" lvl="6" indent="-216000">
              <a:spcBef>
                <a:spcPts val="283"/>
              </a:spcBef>
              <a:buClr>
                <a:srgbClr val="000000"/>
              </a:buClr>
              <a:buSzPct val="45000"/>
              <a:buFont typeface="Wingdings" charset="2"/>
              <a:buChar char=""/>
            </a:pPr>
            <a:r>
              <a:rPr lang="de-DE" sz="2000" b="0" strike="noStrike" spc="-1">
                <a:solidFill>
                  <a:srgbClr val="0F124A"/>
                </a:solidFill>
                <a:latin typeface="Arial"/>
              </a:rPr>
              <a:t>Seventh Outline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2" name="CustomShape 1"/>
          <p:cNvSpPr/>
          <p:nvPr/>
        </p:nvSpPr>
        <p:spPr>
          <a:xfrm>
            <a:off x="0" y="0"/>
            <a:ext cx="9143640" cy="3596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p:style>
      </p:sp>
      <p:pic>
        <p:nvPicPr>
          <p:cNvPr id="43" name="Grafik 16"/>
          <p:cNvPicPr/>
          <p:nvPr/>
        </p:nvPicPr>
        <p:blipFill>
          <a:blip r:embed="rId15"/>
          <a:stretch/>
        </p:blipFill>
        <p:spPr>
          <a:xfrm>
            <a:off x="109080" y="90000"/>
            <a:ext cx="447480" cy="179640"/>
          </a:xfrm>
          <a:prstGeom prst="rect">
            <a:avLst/>
          </a:prstGeom>
          <a:ln>
            <a:noFill/>
          </a:ln>
        </p:spPr>
      </p:pic>
      <p:sp>
        <p:nvSpPr>
          <p:cNvPr id="44" name="PlaceHolder 2"/>
          <p:cNvSpPr>
            <a:spLocks noGrp="1"/>
          </p:cNvSpPr>
          <p:nvPr>
            <p:ph type="sldNum"/>
          </p:nvPr>
        </p:nvSpPr>
        <p:spPr>
          <a:xfrm>
            <a:off x="8745480" y="95040"/>
            <a:ext cx="289080" cy="169560"/>
          </a:xfrm>
          <a:prstGeom prst="rect">
            <a:avLst/>
          </a:prstGeom>
        </p:spPr>
        <p:txBody>
          <a:bodyPr anchor="ctr">
            <a:noAutofit/>
          </a:bodyPr>
          <a:lstStyle/>
          <a:p>
            <a:pPr algn="r">
              <a:lnSpc>
                <a:spcPts val="1239"/>
              </a:lnSpc>
            </a:pPr>
            <a:fld id="{AD6139BC-BE3E-4C42-921C-7DE4B605E283}" type="slidenum">
              <a:rPr lang="en-GB" sz="800" b="0" strike="noStrike" spc="-1">
                <a:solidFill>
                  <a:srgbClr val="FFFFFF"/>
                </a:solidFill>
                <a:latin typeface="Arial"/>
              </a:rPr>
              <a:t>‹#›</a:t>
            </a:fld>
            <a:endParaRPr lang="en-GB" sz="800" b="0" strike="noStrike" spc="-1">
              <a:latin typeface="Times New Roman"/>
            </a:endParaRPr>
          </a:p>
        </p:txBody>
      </p:sp>
      <p:sp>
        <p:nvSpPr>
          <p:cNvPr id="45" name="PlaceHolder 3"/>
          <p:cNvSpPr>
            <a:spLocks noGrp="1"/>
          </p:cNvSpPr>
          <p:nvPr>
            <p:ph type="body"/>
          </p:nvPr>
        </p:nvSpPr>
        <p:spPr>
          <a:xfrm>
            <a:off x="442800" y="1404000"/>
            <a:ext cx="4022640" cy="3088440"/>
          </a:xfrm>
          <a:prstGeom prst="rect">
            <a:avLst/>
          </a:prstGeom>
        </p:spPr>
        <p:txBody>
          <a:bodyPr>
            <a:noAutofit/>
          </a:bodyPr>
          <a:lstStyle/>
          <a:p>
            <a:pPr>
              <a:lnSpc>
                <a:spcPts val="1389"/>
              </a:lnSpc>
              <a:spcBef>
                <a:spcPts val="1389"/>
              </a:spcBef>
            </a:pPr>
            <a:r>
              <a:rPr lang="de-DE" sz="1400" b="1" strike="noStrike" spc="-1">
                <a:solidFill>
                  <a:srgbClr val="0F124A"/>
                </a:solidFill>
                <a:latin typeface="Arial"/>
              </a:rPr>
              <a:t>Chapter Title</a:t>
            </a:r>
            <a:endParaRPr lang="de-DE" sz="1400" b="0" strike="noStrike" spc="-1">
              <a:solidFill>
                <a:srgbClr val="0F124A"/>
              </a:solidFill>
              <a:latin typeface="Arial"/>
            </a:endParaRPr>
          </a:p>
          <a:p>
            <a:pPr marL="472680">
              <a:lnSpc>
                <a:spcPts val="1389"/>
              </a:lnSpc>
            </a:pPr>
            <a:r>
              <a:rPr lang="de-DE" sz="1200" b="0" strike="noStrike" spc="-1">
                <a:solidFill>
                  <a:srgbClr val="0F124A"/>
                </a:solidFill>
                <a:latin typeface="Arial"/>
              </a:rPr>
              <a:t>Subchapter Level 1	1</a:t>
            </a:r>
          </a:p>
          <a:p>
            <a:pPr marL="1120680">
              <a:lnSpc>
                <a:spcPts val="1389"/>
              </a:lnSpc>
            </a:pPr>
            <a:r>
              <a:rPr lang="de-DE" sz="1200" b="0" strike="noStrike" spc="-1">
                <a:solidFill>
                  <a:srgbClr val="0F124A"/>
                </a:solidFill>
                <a:latin typeface="Arial"/>
              </a:rPr>
              <a:t>Subchapter Level 2	1</a:t>
            </a:r>
          </a:p>
          <a:p>
            <a:pPr marL="1120680">
              <a:lnSpc>
                <a:spcPts val="1389"/>
              </a:lnSpc>
            </a:pPr>
            <a:r>
              <a:rPr lang="de-DE" sz="1200" b="0" strike="noStrike" spc="-1">
                <a:solidFill>
                  <a:srgbClr val="0F124A"/>
                </a:solidFill>
                <a:latin typeface="Arial"/>
              </a:rPr>
              <a:t>Subchapter Level 2	1</a:t>
            </a:r>
          </a:p>
          <a:p>
            <a:pPr marL="1120680">
              <a:lnSpc>
                <a:spcPts val="1389"/>
              </a:lnSpc>
            </a:pPr>
            <a:r>
              <a:rPr lang="de-DE" sz="1200" b="0" strike="noStrike" spc="-1">
                <a:solidFill>
                  <a:srgbClr val="0F124A"/>
                </a:solidFill>
                <a:latin typeface="Arial"/>
              </a:rPr>
              <a:t>Subchapter Level 2	1</a:t>
            </a:r>
          </a:p>
        </p:txBody>
      </p:sp>
      <p:sp>
        <p:nvSpPr>
          <p:cNvPr id="46" name="PlaceHolder 4"/>
          <p:cNvSpPr>
            <a:spLocks noGrp="1"/>
          </p:cNvSpPr>
          <p:nvPr>
            <p:ph type="body"/>
          </p:nvPr>
        </p:nvSpPr>
        <p:spPr>
          <a:xfrm>
            <a:off x="4687200" y="1404000"/>
            <a:ext cx="4022640" cy="3088440"/>
          </a:xfrm>
          <a:prstGeom prst="rect">
            <a:avLst/>
          </a:prstGeom>
        </p:spPr>
        <p:txBody>
          <a:bodyPr>
            <a:noAutofit/>
          </a:bodyPr>
          <a:lstStyle/>
          <a:p>
            <a:pPr>
              <a:lnSpc>
                <a:spcPts val="1389"/>
              </a:lnSpc>
              <a:spcBef>
                <a:spcPts val="1389"/>
              </a:spcBef>
            </a:pPr>
            <a:r>
              <a:rPr lang="de-DE" sz="1400" b="1" strike="noStrike" spc="-1">
                <a:solidFill>
                  <a:srgbClr val="0F124A"/>
                </a:solidFill>
                <a:latin typeface="Arial"/>
              </a:rPr>
              <a:t>Chapter Title</a:t>
            </a:r>
            <a:endParaRPr lang="de-DE" sz="1400" b="0" strike="noStrike" spc="-1">
              <a:solidFill>
                <a:srgbClr val="0F124A"/>
              </a:solidFill>
              <a:latin typeface="Arial"/>
            </a:endParaRPr>
          </a:p>
          <a:p>
            <a:pPr marL="472680">
              <a:lnSpc>
                <a:spcPts val="1389"/>
              </a:lnSpc>
            </a:pPr>
            <a:r>
              <a:rPr lang="de-DE" sz="1200" b="0" strike="noStrike" spc="-1">
                <a:solidFill>
                  <a:srgbClr val="0F124A"/>
                </a:solidFill>
                <a:latin typeface="Arial"/>
              </a:rPr>
              <a:t>Subchapter Level 1	1</a:t>
            </a:r>
          </a:p>
          <a:p>
            <a:pPr marL="1120680">
              <a:lnSpc>
                <a:spcPts val="1389"/>
              </a:lnSpc>
            </a:pPr>
            <a:r>
              <a:rPr lang="de-DE" sz="1200" b="0" strike="noStrike" spc="-1">
                <a:solidFill>
                  <a:srgbClr val="0F124A"/>
                </a:solidFill>
                <a:latin typeface="Arial"/>
              </a:rPr>
              <a:t>Subchapter Level 2	1</a:t>
            </a:r>
          </a:p>
          <a:p>
            <a:pPr marL="1120680">
              <a:lnSpc>
                <a:spcPts val="1389"/>
              </a:lnSpc>
            </a:pPr>
            <a:r>
              <a:rPr lang="de-DE" sz="1200" b="0" strike="noStrike" spc="-1">
                <a:solidFill>
                  <a:srgbClr val="0F124A"/>
                </a:solidFill>
                <a:latin typeface="Arial"/>
              </a:rPr>
              <a:t>Subchapter Level 2	1</a:t>
            </a:r>
          </a:p>
          <a:p>
            <a:pPr marL="1120680">
              <a:lnSpc>
                <a:spcPts val="1389"/>
              </a:lnSpc>
            </a:pPr>
            <a:r>
              <a:rPr lang="de-DE" sz="1200" b="0" strike="noStrike" spc="-1">
                <a:solidFill>
                  <a:srgbClr val="0F124A"/>
                </a:solidFill>
                <a:latin typeface="Arial"/>
              </a:rPr>
              <a:t>Subchapter Level 2	1</a:t>
            </a:r>
          </a:p>
        </p:txBody>
      </p:sp>
      <p:sp>
        <p:nvSpPr>
          <p:cNvPr id="47" name="PlaceHolder 5"/>
          <p:cNvSpPr>
            <a:spLocks noGrp="1"/>
          </p:cNvSpPr>
          <p:nvPr>
            <p:ph type="title"/>
          </p:nvPr>
        </p:nvSpPr>
        <p:spPr>
          <a:xfrm>
            <a:off x="442800" y="577800"/>
            <a:ext cx="8263080" cy="803880"/>
          </a:xfrm>
          <a:prstGeom prst="rect">
            <a:avLst/>
          </a:prstGeom>
        </p:spPr>
        <p:txBody>
          <a:bodyPr>
            <a:noAutofit/>
          </a:bodyPr>
          <a:lstStyle/>
          <a:p>
            <a:pPr>
              <a:lnSpc>
                <a:spcPts val="2999"/>
              </a:lnSpc>
            </a:pPr>
            <a:r>
              <a:rPr lang="de-DE" sz="3000" b="0" strike="noStrike" spc="-1">
                <a:solidFill>
                  <a:srgbClr val="0F124A"/>
                </a:solidFill>
                <a:latin typeface="Arial"/>
              </a:rPr>
              <a:t>Add Title</a:t>
            </a: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821"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7800"/>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9144000" cy="36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506"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45300" y="94965"/>
            <a:ext cx="289479" cy="170071"/>
          </a:xfrm>
          <a:prstGeom prst="rect">
            <a:avLst/>
          </a:prstGeom>
        </p:spPr>
        <p:txBody>
          <a:bodyPr vert="horz" wrap="none" lIns="91440" tIns="45720" rIns="91440" bIns="45720" rtlCol="0" anchor="ctr">
            <a:noAutofit/>
          </a:bodyPr>
          <a:lstStyle>
            <a:lvl1pPr algn="r">
              <a:lnSpc>
                <a:spcPts val="1238"/>
              </a:lnSpc>
              <a:defRPr sz="800">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3" cstate="print">
            <a:extLst>
              <a:ext uri="{28A0092B-C50C-407E-A947-70E740481C1C}">
                <a14:useLocalDpi xmlns:a14="http://schemas.microsoft.com/office/drawing/2010/main" val="0"/>
              </a:ext>
            </a:extLst>
          </a:blip>
          <a:srcRect/>
          <a:stretch/>
        </p:blipFill>
        <p:spPr>
          <a:xfrm>
            <a:off x="109221" y="90000"/>
            <a:ext cx="447815" cy="180000"/>
          </a:xfrm>
          <a:prstGeom prst="rect">
            <a:avLst/>
          </a:prstGeom>
        </p:spPr>
      </p:pic>
    </p:spTree>
    <p:extLst>
      <p:ext uri="{BB962C8B-B14F-4D97-AF65-F5344CB8AC3E}">
        <p14:creationId xmlns:p14="http://schemas.microsoft.com/office/powerpoint/2010/main" val="869226597"/>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Ls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7800"/>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450" y="0"/>
            <a:ext cx="9143550" cy="36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506"/>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45299" y="94965"/>
            <a:ext cx="324000" cy="170071"/>
          </a:xfrm>
          <a:prstGeom prst="rect">
            <a:avLst/>
          </a:prstGeom>
        </p:spPr>
        <p:txBody>
          <a:bodyPr vert="horz" wrap="none" lIns="91440" tIns="45720" rIns="91440" bIns="45720" rtlCol="0" anchor="ctr">
            <a:noAutofit/>
          </a:bodyPr>
          <a:lstStyle>
            <a:lvl1pPr algn="r">
              <a:lnSpc>
                <a:spcPts val="1238"/>
              </a:lnSpc>
              <a:defRPr sz="800">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4" cstate="print">
            <a:extLst>
              <a:ext uri="{28A0092B-C50C-407E-A947-70E740481C1C}">
                <a14:useLocalDpi xmlns:a14="http://schemas.microsoft.com/office/drawing/2010/main" val="0"/>
              </a:ext>
            </a:extLst>
          </a:blip>
          <a:srcRect/>
          <a:stretch/>
        </p:blipFill>
        <p:spPr>
          <a:xfrm>
            <a:off x="130450" y="90000"/>
            <a:ext cx="447815" cy="180000"/>
          </a:xfrm>
          <a:prstGeom prst="rect">
            <a:avLst/>
          </a:prstGeom>
        </p:spPr>
      </p:pic>
    </p:spTree>
    <p:extLst>
      <p:ext uri="{BB962C8B-B14F-4D97-AF65-F5344CB8AC3E}">
        <p14:creationId xmlns:p14="http://schemas.microsoft.com/office/powerpoint/2010/main" val="2801571505"/>
      </p:ext>
    </p:extLst>
  </p:cSld>
  <p:clrMap bg1="lt1" tx1="dk1" bg2="lt2" tx2="dk2" accent1="accent1" accent2="accent2" accent3="accent3" accent4="accent4" accent5="accent5" accent6="accent6" hlink="hlink" folHlink="folHlink"/>
  <p:sldLayoutIdLst>
    <p:sldLayoutId id="2147483772" r:id="rId1"/>
    <p:sldLayoutId id="2147483773" r:id="rId2"/>
    <p:sldLayoutId id="2147483774" r:id="rId3"/>
    <p:sldLayoutId id="2147483775" r:id="rId4"/>
    <p:sldLayoutId id="2147483776" r:id="rId5"/>
    <p:sldLayoutId id="2147483777" r:id="rId6"/>
    <p:sldLayoutId id="2147483778" r:id="rId7"/>
    <p:sldLayoutId id="2147483779" r:id="rId8"/>
    <p:sldLayoutId id="2147483780" r:id="rId9"/>
    <p:sldLayoutId id="2147483781" r:id="rId10"/>
    <p:sldLayoutId id="2147483782" r:id="rId11"/>
    <p:sldLayoutId id="2147483822" r:id="rId12"/>
  </p:sldLayoutIdLs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7800"/>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9143550" cy="3240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675"/>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45300" y="52418"/>
            <a:ext cx="289479" cy="170071"/>
          </a:xfrm>
          <a:prstGeom prst="rect">
            <a:avLst/>
          </a:prstGeom>
        </p:spPr>
        <p:txBody>
          <a:bodyPr vert="horz" wrap="none" lIns="91440" tIns="45720" rIns="91440" bIns="45720" rtlCol="0" anchor="ctr">
            <a:noAutofit/>
          </a:bodyPr>
          <a:lstStyle>
            <a:lvl1pPr algn="r">
              <a:lnSpc>
                <a:spcPts val="1238"/>
              </a:lnSpc>
              <a:defRPr sz="563">
                <a:solidFill>
                  <a:schemeClr val="bg1"/>
                </a:solidFill>
              </a:defRPr>
            </a:lvl1pPr>
          </a:lstStyle>
          <a:p>
            <a:fld id="{88A1DFE4-5FC5-43BD-BB7E-75EAD82B965F}" type="slidenum">
              <a:rPr lang="en-US" noProof="0" smtClean="0"/>
              <a:pPr/>
              <a:t>‹#›</a:t>
            </a:fld>
            <a:endParaRPr lang="en-US" noProof="0" dirty="0"/>
          </a:p>
        </p:txBody>
      </p:sp>
      <p:pic>
        <p:nvPicPr>
          <p:cNvPr id="8" name="Picture 7" descr="A picture containing icon&#10;&#10;Description automatically generated">
            <a:extLst>
              <a:ext uri="{FF2B5EF4-FFF2-40B4-BE49-F238E27FC236}">
                <a16:creationId xmlns:a16="http://schemas.microsoft.com/office/drawing/2014/main" id="{4B373741-07FC-4471-877C-C8CBE6CCEBA1}"/>
              </a:ext>
            </a:extLst>
          </p:cNvPr>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111216" y="68175"/>
            <a:ext cx="559065" cy="189000"/>
          </a:xfrm>
          <a:prstGeom prst="rect">
            <a:avLst/>
          </a:prstGeom>
        </p:spPr>
      </p:pic>
    </p:spTree>
    <p:extLst>
      <p:ext uri="{BB962C8B-B14F-4D97-AF65-F5344CB8AC3E}">
        <p14:creationId xmlns:p14="http://schemas.microsoft.com/office/powerpoint/2010/main" val="2047098313"/>
      </p:ext>
    </p:extLst>
  </p:cSld>
  <p:clrMap bg1="lt1" tx1="dk1" bg2="lt2" tx2="dk2" accent1="accent1" accent2="accent2" accent3="accent3" accent4="accent4" accent5="accent5" accent6="accent6" hlink="hlink" folHlink="folHlink"/>
  <p:sldLayoutIdLst>
    <p:sldLayoutId id="2147483784" r:id="rId1"/>
    <p:sldLayoutId id="2147483785" r:id="rId2"/>
    <p:sldLayoutId id="2147483786" r:id="rId3"/>
    <p:sldLayoutId id="2147483787" r:id="rId4"/>
    <p:sldLayoutId id="2147483788" r:id="rId5"/>
    <p:sldLayoutId id="2147483789" r:id="rId6"/>
    <p:sldLayoutId id="2147483790" r:id="rId7"/>
    <p:sldLayoutId id="2147483791" r:id="rId8"/>
    <p:sldLayoutId id="2147483792" r:id="rId9"/>
    <p:sldLayoutId id="2147483793" r:id="rId10"/>
  </p:sldLayoutIdLs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125"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125" kern="1200">
          <a:solidFill>
            <a:schemeClr val="tx1"/>
          </a:solidFill>
          <a:latin typeface="+mn-lt"/>
          <a:ea typeface="+mn-ea"/>
          <a:cs typeface="+mn-cs"/>
        </a:defRPr>
      </a:lvl2pPr>
      <a:lvl3pPr marL="243000" indent="-243000" algn="l" defTabSz="685800" rtl="0" eaLnBrk="1" latinLnBrk="0" hangingPunct="1">
        <a:lnSpc>
          <a:spcPts val="1388"/>
        </a:lnSpc>
        <a:spcBef>
          <a:spcPts val="0"/>
        </a:spcBef>
        <a:buSzPct val="120000"/>
        <a:buFontTx/>
        <a:buBlip>
          <a:blip r:embed="rId13"/>
        </a:buBlip>
        <a:defRPr sz="1125" kern="1200">
          <a:solidFill>
            <a:schemeClr val="tx1"/>
          </a:solidFill>
          <a:latin typeface="+mn-lt"/>
          <a:ea typeface="+mn-ea"/>
          <a:cs typeface="+mn-cs"/>
        </a:defRPr>
      </a:lvl3pPr>
      <a:lvl4pPr marL="243000" indent="-243000" algn="l" defTabSz="685800" rtl="0" eaLnBrk="1" latinLnBrk="0" hangingPunct="1">
        <a:lnSpc>
          <a:spcPts val="1388"/>
        </a:lnSpc>
        <a:spcBef>
          <a:spcPts val="0"/>
        </a:spcBef>
        <a:buSzPct val="120000"/>
        <a:buFontTx/>
        <a:buBlip>
          <a:blip r:embed="rId13"/>
        </a:buBlip>
        <a:defRPr sz="1125" kern="1200">
          <a:solidFill>
            <a:schemeClr val="tx1"/>
          </a:solidFill>
          <a:latin typeface="+mn-lt"/>
          <a:ea typeface="+mn-ea"/>
          <a:cs typeface="+mn-cs"/>
        </a:defRPr>
      </a:lvl4pPr>
      <a:lvl5pPr marL="243000" indent="-243000" algn="l" defTabSz="685800" rtl="0" eaLnBrk="1" latinLnBrk="0" hangingPunct="1">
        <a:lnSpc>
          <a:spcPts val="1388"/>
        </a:lnSpc>
        <a:spcBef>
          <a:spcPts val="0"/>
        </a:spcBef>
        <a:buSzPct val="120000"/>
        <a:buFontTx/>
        <a:buBlip>
          <a:blip r:embed="rId13"/>
        </a:buBlip>
        <a:defRPr sz="1125"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8312">
          <p15:clr>
            <a:srgbClr val="F26B43"/>
          </p15:clr>
        </p15:guide>
        <p15:guide id="3" pos="241">
          <p15:clr>
            <a:srgbClr val="F26B43"/>
          </p15:clr>
        </p15:guide>
        <p15:guide id="4" pos="785">
          <p15:clr>
            <a:srgbClr val="F26B43"/>
          </p15:clr>
        </p15:guide>
        <p15:guide id="5" pos="2690">
          <p15:clr>
            <a:srgbClr val="F26B43"/>
          </p15:clr>
        </p15:guide>
        <p15:guide id="6" pos="3189">
          <p15:clr>
            <a:srgbClr val="F26B43"/>
          </p15:clr>
        </p15:guide>
        <p15:guide id="7" pos="15119">
          <p15:clr>
            <a:srgbClr val="F26B43"/>
          </p15:clr>
        </p15:guide>
        <p15:guide id="8" pos="14575">
          <p15:clr>
            <a:srgbClr val="F26B43"/>
          </p15:clr>
        </p15:guide>
        <p15:guide id="9" pos="5548">
          <p15:clr>
            <a:srgbClr val="F26B43"/>
          </p15:clr>
        </p15:guide>
        <p15:guide id="10" pos="5049">
          <p15:clr>
            <a:srgbClr val="F26B43"/>
          </p15:clr>
        </p15:guide>
        <p15:guide id="12" pos="7929">
          <p15:clr>
            <a:srgbClr val="F26B43"/>
          </p15:clr>
        </p15:guide>
        <p15:guide id="13" pos="7431">
          <p15:clr>
            <a:srgbClr val="F26B43"/>
          </p15:clr>
        </p15:guide>
        <p15:guide id="14" pos="12670">
          <p15:clr>
            <a:srgbClr val="F26B43"/>
          </p15:clr>
        </p15:guide>
        <p15:guide id="15" pos="12171">
          <p15:clr>
            <a:srgbClr val="F26B43"/>
          </p15:clr>
        </p15:guide>
        <p15:guide id="16" pos="10311">
          <p15:clr>
            <a:srgbClr val="F26B43"/>
          </p15:clr>
        </p15:guide>
        <p15:guide id="17" pos="9812">
          <p15:clr>
            <a:srgbClr val="F26B43"/>
          </p15:clr>
        </p15:guide>
        <p15:guide id="19" orient="horz" pos="328">
          <p15:clr>
            <a:srgbClr val="F26B43"/>
          </p15:clr>
        </p15:guide>
        <p15:guide id="21" orient="horz" pos="532">
          <p15:clr>
            <a:srgbClr val="F26B43"/>
          </p15:clr>
        </p15:guide>
        <p15:guide id="23" orient="horz" pos="1031">
          <p15:clr>
            <a:srgbClr val="F26B43"/>
          </p15:clr>
        </p15:guide>
        <p15:guide id="24" orient="horz" pos="7518">
          <p15:clr>
            <a:srgbClr val="F26B43"/>
          </p15:clr>
        </p15:guide>
        <p15:guide id="25" orient="horz" pos="7835">
          <p15:clr>
            <a:srgbClr val="F26B43"/>
          </p15:clr>
        </p15:guide>
        <p15:guide id="26" pos="768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8" Type="http://schemas.openxmlformats.org/officeDocument/2006/relationships/image" Target="../media/image30.emf"/><Relationship Id="rId3" Type="http://schemas.openxmlformats.org/officeDocument/2006/relationships/image" Target="../media/image26.emf"/><Relationship Id="rId7" Type="http://schemas.openxmlformats.org/officeDocument/2006/relationships/image" Target="../media/image29.emf"/><Relationship Id="rId2" Type="http://schemas.openxmlformats.org/officeDocument/2006/relationships/notesSlide" Target="../notesSlides/notesSlide4.xml"/><Relationship Id="rId1" Type="http://schemas.openxmlformats.org/officeDocument/2006/relationships/slideLayout" Target="../slideLayouts/slideLayout25.xml"/><Relationship Id="rId6" Type="http://schemas.openxmlformats.org/officeDocument/2006/relationships/image" Target="../media/image11.png"/><Relationship Id="rId11" Type="http://schemas.openxmlformats.org/officeDocument/2006/relationships/image" Target="../media/image33.emf"/><Relationship Id="rId5" Type="http://schemas.openxmlformats.org/officeDocument/2006/relationships/image" Target="../media/image28.png"/><Relationship Id="rId10" Type="http://schemas.openxmlformats.org/officeDocument/2006/relationships/image" Target="../media/image32.emf"/><Relationship Id="rId4" Type="http://schemas.openxmlformats.org/officeDocument/2006/relationships/image" Target="../media/image27.png"/><Relationship Id="rId9" Type="http://schemas.openxmlformats.org/officeDocument/2006/relationships/image" Target="../media/image31.emf"/></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47.xml"/></Relationships>
</file>

<file path=ppt/slides/_rels/slide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48.xml"/><Relationship Id="rId4" Type="http://schemas.openxmlformats.org/officeDocument/2006/relationships/image" Target="../media/image42.png"/></Relationships>
</file>

<file path=ppt/slides/_rels/slide21.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9.xml"/><Relationship Id="rId1" Type="http://schemas.openxmlformats.org/officeDocument/2006/relationships/slideLayout" Target="../slideLayouts/slideLayout13.xml"/><Relationship Id="rId4" Type="http://schemas.openxmlformats.org/officeDocument/2006/relationships/image" Target="../media/image46.png"/></Relationships>
</file>

<file path=ppt/slides/_rels/slide24.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27.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11.jpeg"/><Relationship Id="rId7" Type="http://schemas.openxmlformats.org/officeDocument/2006/relationships/image" Target="../media/image15.jpeg"/><Relationship Id="rId2" Type="http://schemas.openxmlformats.org/officeDocument/2006/relationships/image" Target="../media/image10.jpeg"/><Relationship Id="rId1" Type="http://schemas.openxmlformats.org/officeDocument/2006/relationships/slideLayout" Target="../slideLayouts/slideLayout13.xml"/><Relationship Id="rId6" Type="http://schemas.openxmlformats.org/officeDocument/2006/relationships/image" Target="../media/image14.jpeg"/><Relationship Id="rId11" Type="http://schemas.openxmlformats.org/officeDocument/2006/relationships/image" Target="../media/image19.png"/><Relationship Id="rId5" Type="http://schemas.openxmlformats.org/officeDocument/2006/relationships/image" Target="../media/image13.jpeg"/><Relationship Id="rId10" Type="http://schemas.openxmlformats.org/officeDocument/2006/relationships/image" Target="../media/image18.png"/><Relationship Id="rId4" Type="http://schemas.openxmlformats.org/officeDocument/2006/relationships/image" Target="../media/image12.jpeg"/><Relationship Id="rId9" Type="http://schemas.openxmlformats.org/officeDocument/2006/relationships/image" Target="../media/image17.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 name="TextShape 1"/>
          <p:cNvSpPr txBox="1"/>
          <p:nvPr/>
        </p:nvSpPr>
        <p:spPr>
          <a:xfrm>
            <a:off x="442800" y="1806640"/>
            <a:ext cx="8263080" cy="765110"/>
          </a:xfrm>
          <a:prstGeom prst="rect">
            <a:avLst/>
          </a:prstGeom>
          <a:noFill/>
          <a:ln>
            <a:noFill/>
          </a:ln>
        </p:spPr>
        <p:txBody>
          <a:bodyPr anchor="b">
            <a:noAutofit/>
          </a:bodyPr>
          <a:lstStyle/>
          <a:p>
            <a:pPr algn="ctr">
              <a:lnSpc>
                <a:spcPts val="3563"/>
              </a:lnSpc>
            </a:pPr>
            <a:r>
              <a:rPr lang="en-US" sz="3600" b="0" strike="noStrike" cap="all" spc="-1" dirty="0">
                <a:solidFill>
                  <a:srgbClr val="FFFFFF"/>
                </a:solidFill>
                <a:latin typeface="Arial"/>
              </a:rPr>
              <a:t>Technical infrastructure Summary</a:t>
            </a:r>
            <a:endParaRPr lang="de-DE" sz="3600" b="0" strike="noStrike" spc="-1" dirty="0">
              <a:solidFill>
                <a:srgbClr val="0F124A"/>
              </a:solidFill>
              <a:latin typeface="Arial"/>
            </a:endParaRPr>
          </a:p>
        </p:txBody>
      </p:sp>
      <p:sp>
        <p:nvSpPr>
          <p:cNvPr id="254" name="TextShape 2"/>
          <p:cNvSpPr txBox="1"/>
          <p:nvPr/>
        </p:nvSpPr>
        <p:spPr>
          <a:xfrm>
            <a:off x="442800" y="2895840"/>
            <a:ext cx="8263080" cy="1241640"/>
          </a:xfrm>
          <a:prstGeom prst="rect">
            <a:avLst/>
          </a:prstGeom>
          <a:noFill/>
          <a:ln>
            <a:noFill/>
          </a:ln>
        </p:spPr>
        <p:txBody>
          <a:bodyPr>
            <a:noAutofit/>
          </a:bodyPr>
          <a:lstStyle/>
          <a:p>
            <a:pPr algn="ctr">
              <a:lnSpc>
                <a:spcPts val="1389"/>
              </a:lnSpc>
            </a:pPr>
            <a:r>
              <a:rPr lang="en-US" spc="-1" dirty="0">
                <a:solidFill>
                  <a:srgbClr val="FFFFFF"/>
                </a:solidFill>
                <a:latin typeface="Arial"/>
              </a:rPr>
              <a:t>K Hanke, FCC </a:t>
            </a:r>
            <a:r>
              <a:rPr lang="en-US" spc="-1">
                <a:solidFill>
                  <a:srgbClr val="FFFFFF"/>
                </a:solidFill>
                <a:latin typeface="Arial"/>
              </a:rPr>
              <a:t>Week 2025, </a:t>
            </a:r>
            <a:r>
              <a:rPr lang="en-US" spc="-1" dirty="0">
                <a:solidFill>
                  <a:srgbClr val="FFFFFF"/>
                </a:solidFill>
                <a:latin typeface="Arial"/>
              </a:rPr>
              <a:t>23/05/2025</a:t>
            </a:r>
            <a:endParaRPr lang="en-GB" b="0" strike="noStrike" spc="-1" dirty="0">
              <a:latin typeface="Arial"/>
            </a:endParaRPr>
          </a:p>
        </p:txBody>
      </p:sp>
      <p:sp>
        <p:nvSpPr>
          <p:cNvPr id="255" name="TextShape 3"/>
          <p:cNvSpPr txBox="1"/>
          <p:nvPr/>
        </p:nvSpPr>
        <p:spPr>
          <a:xfrm>
            <a:off x="8745480" y="112074"/>
            <a:ext cx="289080" cy="169560"/>
          </a:xfrm>
          <a:prstGeom prst="rect">
            <a:avLst/>
          </a:prstGeom>
          <a:noFill/>
          <a:ln>
            <a:noFill/>
          </a:ln>
        </p:spPr>
        <p:txBody>
          <a:bodyPr anchor="ctr">
            <a:noAutofit/>
          </a:bodyPr>
          <a:lstStyle/>
          <a:p>
            <a:pPr algn="r">
              <a:lnSpc>
                <a:spcPts val="1239"/>
              </a:lnSpc>
            </a:pPr>
            <a:fld id="{FCF8C41B-6C38-4A78-9906-C2FF7FEA7BAE}" type="slidenum">
              <a:rPr lang="en-GB" sz="800" b="0" strike="noStrike" spc="-1">
                <a:solidFill>
                  <a:srgbClr val="FFFFFF"/>
                </a:solidFill>
                <a:latin typeface="Arial"/>
              </a:rPr>
              <a:t>1</a:t>
            </a:fld>
            <a:endParaRPr lang="en-GB" sz="800" b="0" strike="noStrike" spc="-1">
              <a:latin typeface="Times New Roman"/>
            </a:endParaRPr>
          </a:p>
        </p:txBody>
      </p:sp>
      <p:sp>
        <p:nvSpPr>
          <p:cNvPr id="256" name="CustomShape 4"/>
          <p:cNvSpPr/>
          <p:nvPr/>
        </p:nvSpPr>
        <p:spPr>
          <a:xfrm>
            <a:off x="1008000" y="97560"/>
            <a:ext cx="2038320" cy="169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ts val="1239"/>
              </a:lnSpc>
            </a:pPr>
            <a:endParaRPr lang="en-GB" sz="900" b="0" strike="noStrike" spc="-1" dirty="0">
              <a:latin typeface="Arial"/>
            </a:endParaRPr>
          </a:p>
        </p:txBody>
      </p:sp>
      <p:sp>
        <p:nvSpPr>
          <p:cNvPr id="257" name="CustomShape 5"/>
          <p:cNvSpPr/>
          <p:nvPr/>
        </p:nvSpPr>
        <p:spPr>
          <a:xfrm>
            <a:off x="4182761" y="97560"/>
            <a:ext cx="2038320" cy="169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ts val="1239"/>
              </a:lnSpc>
            </a:pPr>
            <a:r>
              <a:rPr lang="en-GB" sz="900" b="0" strike="noStrike" spc="-1" dirty="0">
                <a:solidFill>
                  <a:srgbClr val="FFFFFF"/>
                </a:solidFill>
                <a:latin typeface="Arial"/>
              </a:rPr>
              <a:t>Klaus Hanke</a:t>
            </a:r>
            <a:endParaRPr lang="en-GB" sz="900" b="0" strike="noStrike" spc="-1" dirty="0">
              <a:latin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CF0528C-D2DA-C883-DA5F-3795FE2689F1}"/>
              </a:ext>
            </a:extLst>
          </p:cNvPr>
          <p:cNvPicPr>
            <a:picLocks noChangeAspect="1"/>
          </p:cNvPicPr>
          <p:nvPr/>
        </p:nvPicPr>
        <p:blipFill>
          <a:blip r:embed="rId2"/>
          <a:srcRect l="14271" t="14559" r="15710" b="24598"/>
          <a:stretch/>
        </p:blipFill>
        <p:spPr>
          <a:xfrm>
            <a:off x="1175363" y="815801"/>
            <a:ext cx="7968637" cy="4327699"/>
          </a:xfrm>
          <a:prstGeom prst="rect">
            <a:avLst/>
          </a:prstGeom>
        </p:spPr>
      </p:pic>
      <p:sp>
        <p:nvSpPr>
          <p:cNvPr id="2" name="TextShape 2">
            <a:extLst>
              <a:ext uri="{FF2B5EF4-FFF2-40B4-BE49-F238E27FC236}">
                <a16:creationId xmlns:a16="http://schemas.microsoft.com/office/drawing/2014/main" id="{B9A1D342-EAEC-57AE-1486-0328CB40EDFF}"/>
              </a:ext>
            </a:extLst>
          </p:cNvPr>
          <p:cNvSpPr txBox="1"/>
          <p:nvPr/>
        </p:nvSpPr>
        <p:spPr>
          <a:xfrm>
            <a:off x="8537028" y="157654"/>
            <a:ext cx="497532" cy="109465"/>
          </a:xfrm>
          <a:prstGeom prst="rect">
            <a:avLst/>
          </a:prstGeom>
          <a:noFill/>
          <a:ln>
            <a:noFill/>
          </a:ln>
        </p:spPr>
        <p:txBody>
          <a:bodyPr anchor="ctr">
            <a:noAutofit/>
          </a:bodyPr>
          <a:lstStyle/>
          <a:p>
            <a:pPr algn="r">
              <a:lnSpc>
                <a:spcPts val="1239"/>
              </a:lnSpc>
            </a:pPr>
            <a:fld id="{126DA570-D1CC-47C9-A317-5FDACA87BFEC}" type="slidenum">
              <a:rPr lang="en-GB" sz="800" b="0" strike="noStrike" spc="-1">
                <a:solidFill>
                  <a:srgbClr val="FFFFFF"/>
                </a:solidFill>
                <a:latin typeface="Arial"/>
              </a:rPr>
              <a:t>10</a:t>
            </a:fld>
            <a:endParaRPr lang="en-GB" sz="800" b="0" strike="noStrike" spc="-1" dirty="0">
              <a:latin typeface="Times New Roman"/>
            </a:endParaRPr>
          </a:p>
        </p:txBody>
      </p:sp>
      <p:sp>
        <p:nvSpPr>
          <p:cNvPr id="3" name="CustomShape 3">
            <a:extLst>
              <a:ext uri="{FF2B5EF4-FFF2-40B4-BE49-F238E27FC236}">
                <a16:creationId xmlns:a16="http://schemas.microsoft.com/office/drawing/2014/main" id="{998DA0D3-1F1F-6F25-89F5-AF8CF478089C}"/>
              </a:ext>
            </a:extLst>
          </p:cNvPr>
          <p:cNvSpPr/>
          <p:nvPr/>
        </p:nvSpPr>
        <p:spPr>
          <a:xfrm>
            <a:off x="4182763" y="97560"/>
            <a:ext cx="2038320" cy="169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ts val="1239"/>
              </a:lnSpc>
            </a:pPr>
            <a:r>
              <a:rPr lang="en-GB" sz="900" b="0" strike="noStrike" spc="-1" dirty="0">
                <a:solidFill>
                  <a:srgbClr val="FFFFFF"/>
                </a:solidFill>
                <a:latin typeface="Arial"/>
              </a:rPr>
              <a:t>Klaus Hanke</a:t>
            </a:r>
            <a:endParaRPr lang="en-GB" sz="900" b="0" strike="noStrike" spc="-1" dirty="0">
              <a:latin typeface="Arial"/>
            </a:endParaRPr>
          </a:p>
        </p:txBody>
      </p:sp>
      <p:sp>
        <p:nvSpPr>
          <p:cNvPr id="4" name="TextBox 3">
            <a:extLst>
              <a:ext uri="{FF2B5EF4-FFF2-40B4-BE49-F238E27FC236}">
                <a16:creationId xmlns:a16="http://schemas.microsoft.com/office/drawing/2014/main" id="{DC88C2ED-2D17-E235-1C51-978D44B742AE}"/>
              </a:ext>
            </a:extLst>
          </p:cNvPr>
          <p:cNvSpPr txBox="1"/>
          <p:nvPr/>
        </p:nvSpPr>
        <p:spPr>
          <a:xfrm>
            <a:off x="3140568" y="537522"/>
            <a:ext cx="2864887" cy="369332"/>
          </a:xfrm>
          <a:prstGeom prst="rect">
            <a:avLst/>
          </a:prstGeom>
          <a:noFill/>
        </p:spPr>
        <p:txBody>
          <a:bodyPr wrap="none" rtlCol="0">
            <a:spAutoFit/>
          </a:bodyPr>
          <a:lstStyle/>
          <a:p>
            <a:r>
              <a:rPr lang="en-US" dirty="0"/>
              <a:t>RF Points and Cryogenics</a:t>
            </a:r>
            <a:endParaRPr lang="en-GB" dirty="0"/>
          </a:p>
        </p:txBody>
      </p:sp>
      <p:sp>
        <p:nvSpPr>
          <p:cNvPr id="7" name="TextBox 6">
            <a:extLst>
              <a:ext uri="{FF2B5EF4-FFF2-40B4-BE49-F238E27FC236}">
                <a16:creationId xmlns:a16="http://schemas.microsoft.com/office/drawing/2014/main" id="{3842388A-4E86-C534-01E5-6C360989356D}"/>
              </a:ext>
            </a:extLst>
          </p:cNvPr>
          <p:cNvSpPr txBox="1"/>
          <p:nvPr/>
        </p:nvSpPr>
        <p:spPr>
          <a:xfrm>
            <a:off x="102474" y="1915511"/>
            <a:ext cx="2514600" cy="1569660"/>
          </a:xfrm>
          <a:prstGeom prst="rect">
            <a:avLst/>
          </a:prstGeom>
          <a:noFill/>
        </p:spPr>
        <p:txBody>
          <a:bodyPr wrap="square" rtlCol="0">
            <a:spAutoFit/>
          </a:bodyPr>
          <a:lstStyle/>
          <a:p>
            <a:r>
              <a:rPr lang="en-US" sz="1600" dirty="0"/>
              <a:t>A. Petrovic, </a:t>
            </a:r>
            <a:r>
              <a:rPr lang="en-US" sz="1600" dirty="0" err="1"/>
              <a:t>cryo</a:t>
            </a:r>
            <a:r>
              <a:rPr lang="en-US" sz="1600" dirty="0"/>
              <a:t> system for FCC-ee</a:t>
            </a:r>
          </a:p>
          <a:p>
            <a:endParaRPr lang="en-US" sz="1600" dirty="0"/>
          </a:p>
          <a:p>
            <a:r>
              <a:rPr lang="en-US" sz="1600" dirty="0"/>
              <a:t>L. Delprat, </a:t>
            </a:r>
            <a:r>
              <a:rPr lang="en-US" sz="1600" dirty="0" err="1"/>
              <a:t>cryo</a:t>
            </a:r>
            <a:r>
              <a:rPr lang="en-US" sz="1600" dirty="0"/>
              <a:t> system for FCC-</a:t>
            </a:r>
            <a:r>
              <a:rPr lang="en-US" sz="1600" dirty="0" err="1"/>
              <a:t>hh</a:t>
            </a:r>
            <a:endParaRPr lang="en-US" sz="1600" dirty="0"/>
          </a:p>
          <a:p>
            <a:r>
              <a:rPr lang="en-US" sz="1600" dirty="0"/>
              <a:t>baseline 1.9 K</a:t>
            </a:r>
            <a:endParaRPr lang="en-GB" sz="1600" dirty="0"/>
          </a:p>
        </p:txBody>
      </p:sp>
    </p:spTree>
    <p:extLst>
      <p:ext uri="{BB962C8B-B14F-4D97-AF65-F5344CB8AC3E}">
        <p14:creationId xmlns:p14="http://schemas.microsoft.com/office/powerpoint/2010/main" val="502870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Image 18">
            <a:extLst>
              <a:ext uri="{FF2B5EF4-FFF2-40B4-BE49-F238E27FC236}">
                <a16:creationId xmlns:a16="http://schemas.microsoft.com/office/drawing/2014/main" id="{B1946CB2-01A2-2A76-EE51-D089935B9E2D}"/>
              </a:ext>
            </a:extLst>
          </p:cNvPr>
          <p:cNvPicPr>
            <a:picLocks noChangeAspect="1"/>
          </p:cNvPicPr>
          <p:nvPr/>
        </p:nvPicPr>
        <p:blipFill>
          <a:blip r:embed="rId3"/>
          <a:stretch>
            <a:fillRect/>
          </a:stretch>
        </p:blipFill>
        <p:spPr>
          <a:xfrm>
            <a:off x="6020492" y="665457"/>
            <a:ext cx="2869547" cy="1772625"/>
          </a:xfrm>
          <a:prstGeom prst="rect">
            <a:avLst/>
          </a:prstGeom>
        </p:spPr>
      </p:pic>
      <p:grpSp>
        <p:nvGrpSpPr>
          <p:cNvPr id="6" name="Groupe 5">
            <a:extLst>
              <a:ext uri="{FF2B5EF4-FFF2-40B4-BE49-F238E27FC236}">
                <a16:creationId xmlns:a16="http://schemas.microsoft.com/office/drawing/2014/main" id="{7B32366A-BD35-BF38-7C9B-7D94FD233686}"/>
              </a:ext>
            </a:extLst>
          </p:cNvPr>
          <p:cNvGrpSpPr>
            <a:grpSpLocks noChangeAspect="1"/>
          </p:cNvGrpSpPr>
          <p:nvPr/>
        </p:nvGrpSpPr>
        <p:grpSpPr>
          <a:xfrm>
            <a:off x="3113414" y="885881"/>
            <a:ext cx="2756804" cy="2881889"/>
            <a:chOff x="107504" y="998598"/>
            <a:chExt cx="3913186" cy="4090740"/>
          </a:xfrm>
        </p:grpSpPr>
        <p:pic>
          <p:nvPicPr>
            <p:cNvPr id="4" name="Picture 3" descr="A screen shot of a game&#10;&#10;AI-generated content may be incorrect.">
              <a:extLst>
                <a:ext uri="{FF2B5EF4-FFF2-40B4-BE49-F238E27FC236}">
                  <a16:creationId xmlns:a16="http://schemas.microsoft.com/office/drawing/2014/main" id="{874DA530-99EE-5C81-09EA-F7B3822FD22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504" y="998598"/>
              <a:ext cx="3913186" cy="4090740"/>
            </a:xfrm>
            <a:prstGeom prst="rect">
              <a:avLst/>
            </a:prstGeom>
          </p:spPr>
        </p:pic>
        <p:sp>
          <p:nvSpPr>
            <p:cNvPr id="13" name="Freeform 43">
              <a:extLst>
                <a:ext uri="{FF2B5EF4-FFF2-40B4-BE49-F238E27FC236}">
                  <a16:creationId xmlns:a16="http://schemas.microsoft.com/office/drawing/2014/main" id="{386EA921-B58A-08D5-CD3D-CF659D6D04AF}"/>
                </a:ext>
              </a:extLst>
            </p:cNvPr>
            <p:cNvSpPr>
              <a:spLocks/>
            </p:cNvSpPr>
            <p:nvPr/>
          </p:nvSpPr>
          <p:spPr bwMode="auto">
            <a:xfrm>
              <a:off x="444873" y="4515966"/>
              <a:ext cx="144000" cy="144000"/>
            </a:xfrm>
            <a:custGeom>
              <a:avLst/>
              <a:gdLst>
                <a:gd name="T0" fmla="*/ 178 w 178"/>
                <a:gd name="T1" fmla="*/ 89 h 178"/>
                <a:gd name="T2" fmla="*/ 178 w 178"/>
                <a:gd name="T3" fmla="*/ 89 h 178"/>
                <a:gd name="T4" fmla="*/ 89 w 178"/>
                <a:gd name="T5" fmla="*/ 178 h 178"/>
                <a:gd name="T6" fmla="*/ 0 w 178"/>
                <a:gd name="T7" fmla="*/ 89 h 178"/>
                <a:gd name="T8" fmla="*/ 89 w 178"/>
                <a:gd name="T9" fmla="*/ 0 h 178"/>
                <a:gd name="T10" fmla="*/ 178 w 178"/>
                <a:gd name="T11" fmla="*/ 89 h 178"/>
                <a:gd name="T12" fmla="*/ 178 w 178"/>
                <a:gd name="T13" fmla="*/ 89 h 178"/>
              </a:gdLst>
              <a:ahLst/>
              <a:cxnLst>
                <a:cxn ang="0">
                  <a:pos x="T0" y="T1"/>
                </a:cxn>
                <a:cxn ang="0">
                  <a:pos x="T2" y="T3"/>
                </a:cxn>
                <a:cxn ang="0">
                  <a:pos x="T4" y="T5"/>
                </a:cxn>
                <a:cxn ang="0">
                  <a:pos x="T6" y="T7"/>
                </a:cxn>
                <a:cxn ang="0">
                  <a:pos x="T8" y="T9"/>
                </a:cxn>
                <a:cxn ang="0">
                  <a:pos x="T10" y="T11"/>
                </a:cxn>
                <a:cxn ang="0">
                  <a:pos x="T12" y="T13"/>
                </a:cxn>
              </a:cxnLst>
              <a:rect l="0" t="0" r="r" b="b"/>
              <a:pathLst>
                <a:path w="178" h="178">
                  <a:moveTo>
                    <a:pt x="178" y="89"/>
                  </a:moveTo>
                  <a:lnTo>
                    <a:pt x="178" y="89"/>
                  </a:lnTo>
                  <a:cubicBezTo>
                    <a:pt x="178" y="138"/>
                    <a:pt x="138" y="178"/>
                    <a:pt x="89" y="178"/>
                  </a:cubicBezTo>
                  <a:cubicBezTo>
                    <a:pt x="40" y="178"/>
                    <a:pt x="0" y="138"/>
                    <a:pt x="0" y="89"/>
                  </a:cubicBezTo>
                  <a:cubicBezTo>
                    <a:pt x="0" y="40"/>
                    <a:pt x="40" y="0"/>
                    <a:pt x="89" y="0"/>
                  </a:cubicBezTo>
                  <a:cubicBezTo>
                    <a:pt x="138" y="0"/>
                    <a:pt x="178" y="40"/>
                    <a:pt x="178" y="89"/>
                  </a:cubicBezTo>
                  <a:lnTo>
                    <a:pt x="178" y="89"/>
                  </a:lnTo>
                  <a:close/>
                </a:path>
              </a:pathLst>
            </a:custGeom>
            <a:solidFill>
              <a:srgbClr val="FFC000"/>
            </a:solidFill>
            <a:ln w="317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sz="1800" dirty="0"/>
            </a:p>
          </p:txBody>
        </p:sp>
      </p:grpSp>
      <p:pic>
        <p:nvPicPr>
          <p:cNvPr id="10" name="Image 9">
            <a:extLst>
              <a:ext uri="{FF2B5EF4-FFF2-40B4-BE49-F238E27FC236}">
                <a16:creationId xmlns:a16="http://schemas.microsoft.com/office/drawing/2014/main" id="{3C07DB41-D16D-4048-9DD1-5FAA4392574C}"/>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470993" y="45304"/>
            <a:ext cx="274307" cy="274307"/>
          </a:xfrm>
          <a:prstGeom prst="rect">
            <a:avLst/>
          </a:prstGeom>
        </p:spPr>
      </p:pic>
      <p:sp>
        <p:nvSpPr>
          <p:cNvPr id="9" name="Title 4">
            <a:extLst>
              <a:ext uri="{FF2B5EF4-FFF2-40B4-BE49-F238E27FC236}">
                <a16:creationId xmlns:a16="http://schemas.microsoft.com/office/drawing/2014/main" id="{9AEFC6A7-B8A1-4F11-488B-F36D9643F893}"/>
              </a:ext>
            </a:extLst>
          </p:cNvPr>
          <p:cNvSpPr txBox="1">
            <a:spLocks noGrp="1"/>
          </p:cNvSpPr>
          <p:nvPr>
            <p:ph type="title"/>
          </p:nvPr>
        </p:nvSpPr>
        <p:spPr>
          <a:xfrm>
            <a:off x="0" y="431683"/>
            <a:ext cx="9144000" cy="483883"/>
          </a:xfrm>
          <a:prstGeom prst="rect">
            <a:avLst/>
          </a:prstGeom>
        </p:spPr>
        <p:txBody>
          <a:bodyPr vert="horz" lIns="91440" tIns="45720" rIns="91440" bIns="45720" rtlCol="0" anchor="t" anchorCtr="0">
            <a:noAutofit/>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pPr algn="ctr"/>
            <a:r>
              <a:rPr lang="en-GB" b="1" dirty="0"/>
              <a:t>FCC-ee @ ttbar</a:t>
            </a:r>
            <a:endParaRPr lang="en-GB" dirty="0"/>
          </a:p>
        </p:txBody>
      </p:sp>
      <mc:AlternateContent xmlns:mc="http://schemas.openxmlformats.org/markup-compatibility/2006" xmlns:a14="http://schemas.microsoft.com/office/drawing/2010/main">
        <mc:Choice Requires="a14">
          <p:sp>
            <p:nvSpPr>
              <p:cNvPr id="3" name="TextBox 7">
                <a:extLst>
                  <a:ext uri="{FF2B5EF4-FFF2-40B4-BE49-F238E27FC236}">
                    <a16:creationId xmlns:a16="http://schemas.microsoft.com/office/drawing/2014/main" id="{C40543FC-1093-81F1-5283-2875774C85D3}"/>
                  </a:ext>
                </a:extLst>
              </p:cNvPr>
              <p:cNvSpPr txBox="1"/>
              <p:nvPr/>
            </p:nvSpPr>
            <p:spPr>
              <a:xfrm>
                <a:off x="3347864" y="3821858"/>
                <a:ext cx="2448272" cy="400110"/>
              </a:xfrm>
              <a:prstGeom prst="rect">
                <a:avLst/>
              </a:prstGeom>
              <a:noFill/>
            </p:spPr>
            <p:txBody>
              <a:bodyPr wrap="square">
                <a:spAutoFit/>
              </a:bodyPr>
              <a:lstStyle/>
              <a:p>
                <a:pPr algn="ctr"/>
                <a:r>
                  <a:rPr lang="en-GB" sz="1000" i="1" dirty="0">
                    <a:solidFill>
                      <a:srgbClr val="4C5C55"/>
                    </a:solidFill>
                  </a:rPr>
                  <a:t>FCC-</a:t>
                </a:r>
                <a:r>
                  <a:rPr lang="en-GB" sz="1000" i="1" dirty="0" err="1">
                    <a:solidFill>
                      <a:srgbClr val="4C5C55"/>
                    </a:solidFill>
                  </a:rPr>
                  <a:t>ee</a:t>
                </a:r>
                <a:r>
                  <a:rPr lang="en-GB" sz="1000" i="1" dirty="0">
                    <a:solidFill>
                      <a:srgbClr val="4C5C55"/>
                    </a:solidFill>
                  </a:rPr>
                  <a:t> collider cryogenic system layout for </a:t>
                </a:r>
                <a14:m>
                  <m:oMath xmlns:m="http://schemas.openxmlformats.org/officeDocument/2006/math">
                    <m:acc>
                      <m:accPr>
                        <m:chr m:val="̅"/>
                        <m:ctrlPr>
                          <a:rPr lang="en-GB" sz="1000" i="1" smtClean="0">
                            <a:solidFill>
                              <a:srgbClr val="4C5C55"/>
                            </a:solidFill>
                            <a:latin typeface="Cambria Math" panose="02040503050406030204" pitchFamily="18" charset="0"/>
                          </a:rPr>
                        </m:ctrlPr>
                      </m:accPr>
                      <m:e>
                        <m:r>
                          <a:rPr lang="en-US" sz="1000" b="0" i="1" smtClean="0">
                            <a:solidFill>
                              <a:srgbClr val="4C5C55"/>
                            </a:solidFill>
                            <a:latin typeface="Cambria Math" panose="02040503050406030204" pitchFamily="18" charset="0"/>
                          </a:rPr>
                          <m:t>𝑡𝑡</m:t>
                        </m:r>
                      </m:e>
                    </m:acc>
                  </m:oMath>
                </a14:m>
                <a:r>
                  <a:rPr lang="en-GB" sz="1000" i="1" dirty="0">
                    <a:solidFill>
                      <a:srgbClr val="4C5C55"/>
                    </a:solidFill>
                  </a:rPr>
                  <a:t> operation</a:t>
                </a:r>
              </a:p>
            </p:txBody>
          </p:sp>
        </mc:Choice>
        <mc:Fallback xmlns="">
          <p:sp>
            <p:nvSpPr>
              <p:cNvPr id="3" name="TextBox 7">
                <a:extLst>
                  <a:ext uri="{FF2B5EF4-FFF2-40B4-BE49-F238E27FC236}">
                    <a16:creationId xmlns:a16="http://schemas.microsoft.com/office/drawing/2014/main" id="{C40543FC-1093-81F1-5283-2875774C85D3}"/>
                  </a:ext>
                </a:extLst>
              </p:cNvPr>
              <p:cNvSpPr txBox="1">
                <a:spLocks noRot="1" noChangeAspect="1" noMove="1" noResize="1" noEditPoints="1" noAdjustHandles="1" noChangeArrowheads="1" noChangeShapeType="1" noTextEdit="1"/>
              </p:cNvSpPr>
              <p:nvPr/>
            </p:nvSpPr>
            <p:spPr>
              <a:xfrm>
                <a:off x="3347864" y="3821858"/>
                <a:ext cx="2448272" cy="400110"/>
              </a:xfrm>
              <a:prstGeom prst="rect">
                <a:avLst/>
              </a:prstGeom>
              <a:blipFill>
                <a:blip r:embed="rId6"/>
                <a:stretch>
                  <a:fillRect r="-1031" b="-6061"/>
                </a:stretch>
              </a:blipFill>
            </p:spPr>
            <p:txBody>
              <a:bodyPr/>
              <a:lstStyle/>
              <a:p>
                <a:r>
                  <a:rPr lang="fr-FR">
                    <a:noFill/>
                  </a:rPr>
                  <a:t> </a:t>
                </a:r>
              </a:p>
            </p:txBody>
          </p:sp>
        </mc:Fallback>
      </mc:AlternateContent>
      <p:pic>
        <p:nvPicPr>
          <p:cNvPr id="7" name="Image 6">
            <a:extLst>
              <a:ext uri="{FF2B5EF4-FFF2-40B4-BE49-F238E27FC236}">
                <a16:creationId xmlns:a16="http://schemas.microsoft.com/office/drawing/2014/main" id="{8F53BFB2-96D0-2188-40C0-D339BD02007D}"/>
              </a:ext>
            </a:extLst>
          </p:cNvPr>
          <p:cNvPicPr>
            <a:picLocks noChangeAspect="1"/>
          </p:cNvPicPr>
          <p:nvPr/>
        </p:nvPicPr>
        <p:blipFill>
          <a:blip r:embed="rId7"/>
          <a:stretch>
            <a:fillRect/>
          </a:stretch>
        </p:blipFill>
        <p:spPr>
          <a:xfrm>
            <a:off x="84049" y="343754"/>
            <a:ext cx="2756805" cy="2448738"/>
          </a:xfrm>
          <a:prstGeom prst="rect">
            <a:avLst/>
          </a:prstGeom>
        </p:spPr>
      </p:pic>
      <p:pic>
        <p:nvPicPr>
          <p:cNvPr id="16" name="Image 15">
            <a:extLst>
              <a:ext uri="{FF2B5EF4-FFF2-40B4-BE49-F238E27FC236}">
                <a16:creationId xmlns:a16="http://schemas.microsoft.com/office/drawing/2014/main" id="{C91B09C8-A81F-D168-524D-213DD069AFD2}"/>
              </a:ext>
            </a:extLst>
          </p:cNvPr>
          <p:cNvPicPr>
            <a:picLocks noChangeAspect="1"/>
          </p:cNvPicPr>
          <p:nvPr/>
        </p:nvPicPr>
        <p:blipFill>
          <a:blip r:embed="rId8"/>
          <a:stretch>
            <a:fillRect/>
          </a:stretch>
        </p:blipFill>
        <p:spPr>
          <a:xfrm>
            <a:off x="87003" y="2787774"/>
            <a:ext cx="2756805" cy="2260743"/>
          </a:xfrm>
          <a:prstGeom prst="rect">
            <a:avLst/>
          </a:prstGeom>
        </p:spPr>
      </p:pic>
      <p:pic>
        <p:nvPicPr>
          <p:cNvPr id="18" name="Image 17">
            <a:extLst>
              <a:ext uri="{FF2B5EF4-FFF2-40B4-BE49-F238E27FC236}">
                <a16:creationId xmlns:a16="http://schemas.microsoft.com/office/drawing/2014/main" id="{7DC0EEE1-C900-9C31-A8A4-0038981C0E9D}"/>
              </a:ext>
            </a:extLst>
          </p:cNvPr>
          <p:cNvPicPr>
            <a:picLocks noChangeAspect="1"/>
          </p:cNvPicPr>
          <p:nvPr/>
        </p:nvPicPr>
        <p:blipFill>
          <a:blip r:embed="rId9"/>
          <a:stretch>
            <a:fillRect/>
          </a:stretch>
        </p:blipFill>
        <p:spPr>
          <a:xfrm>
            <a:off x="2915816" y="4219821"/>
            <a:ext cx="3452938" cy="906396"/>
          </a:xfrm>
          <a:prstGeom prst="rect">
            <a:avLst/>
          </a:prstGeom>
        </p:spPr>
      </p:pic>
      <p:pic>
        <p:nvPicPr>
          <p:cNvPr id="20" name="Image 19">
            <a:extLst>
              <a:ext uri="{FF2B5EF4-FFF2-40B4-BE49-F238E27FC236}">
                <a16:creationId xmlns:a16="http://schemas.microsoft.com/office/drawing/2014/main" id="{C1221A48-32AD-D2E0-C19F-97E484AF82EB}"/>
              </a:ext>
            </a:extLst>
          </p:cNvPr>
          <p:cNvPicPr>
            <a:picLocks noChangeAspect="1"/>
          </p:cNvPicPr>
          <p:nvPr/>
        </p:nvPicPr>
        <p:blipFill>
          <a:blip r:embed="rId10"/>
          <a:stretch>
            <a:fillRect/>
          </a:stretch>
        </p:blipFill>
        <p:spPr>
          <a:xfrm>
            <a:off x="6963626" y="2480353"/>
            <a:ext cx="1613727" cy="1697195"/>
          </a:xfrm>
          <a:prstGeom prst="rect">
            <a:avLst/>
          </a:prstGeom>
        </p:spPr>
      </p:pic>
      <p:pic>
        <p:nvPicPr>
          <p:cNvPr id="21" name="Image 20">
            <a:extLst>
              <a:ext uri="{FF2B5EF4-FFF2-40B4-BE49-F238E27FC236}">
                <a16:creationId xmlns:a16="http://schemas.microsoft.com/office/drawing/2014/main" id="{1959F247-5DD9-3F6D-D10E-1335EF786574}"/>
              </a:ext>
            </a:extLst>
          </p:cNvPr>
          <p:cNvPicPr>
            <a:picLocks noChangeAspect="1"/>
          </p:cNvPicPr>
          <p:nvPr/>
        </p:nvPicPr>
        <p:blipFill>
          <a:blip r:embed="rId11"/>
          <a:stretch>
            <a:fillRect/>
          </a:stretch>
        </p:blipFill>
        <p:spPr>
          <a:xfrm>
            <a:off x="6421680" y="4219820"/>
            <a:ext cx="2697621" cy="915859"/>
          </a:xfrm>
          <a:prstGeom prst="rect">
            <a:avLst/>
          </a:prstGeom>
        </p:spPr>
      </p:pic>
      <p:sp>
        <p:nvSpPr>
          <p:cNvPr id="5" name="CustomShape 3">
            <a:extLst>
              <a:ext uri="{FF2B5EF4-FFF2-40B4-BE49-F238E27FC236}">
                <a16:creationId xmlns:a16="http://schemas.microsoft.com/office/drawing/2014/main" id="{1A99344C-CE09-9245-518E-20E7A4AE384B}"/>
              </a:ext>
            </a:extLst>
          </p:cNvPr>
          <p:cNvSpPr/>
          <p:nvPr/>
        </p:nvSpPr>
        <p:spPr>
          <a:xfrm>
            <a:off x="4182763" y="97560"/>
            <a:ext cx="2038320" cy="169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ts val="1239"/>
              </a:lnSpc>
            </a:pPr>
            <a:r>
              <a:rPr lang="en-GB" sz="900" b="0" strike="noStrike" spc="-1" dirty="0">
                <a:solidFill>
                  <a:srgbClr val="FFFFFF"/>
                </a:solidFill>
                <a:latin typeface="Arial"/>
              </a:rPr>
              <a:t>Klaus Hanke</a:t>
            </a:r>
            <a:endParaRPr lang="en-GB" sz="900" b="0" strike="noStrike" spc="-1" dirty="0">
              <a:latin typeface="Arial"/>
            </a:endParaRPr>
          </a:p>
        </p:txBody>
      </p:sp>
      <p:sp>
        <p:nvSpPr>
          <p:cNvPr id="2" name="TextShape 2">
            <a:extLst>
              <a:ext uri="{FF2B5EF4-FFF2-40B4-BE49-F238E27FC236}">
                <a16:creationId xmlns:a16="http://schemas.microsoft.com/office/drawing/2014/main" id="{65D61008-4397-4878-CB85-E076F05163D8}"/>
              </a:ext>
            </a:extLst>
          </p:cNvPr>
          <p:cNvSpPr txBox="1"/>
          <p:nvPr/>
        </p:nvSpPr>
        <p:spPr>
          <a:xfrm>
            <a:off x="8537028" y="157654"/>
            <a:ext cx="497532" cy="109465"/>
          </a:xfrm>
          <a:prstGeom prst="rect">
            <a:avLst/>
          </a:prstGeom>
          <a:noFill/>
          <a:ln>
            <a:noFill/>
          </a:ln>
        </p:spPr>
        <p:txBody>
          <a:bodyPr anchor="ctr">
            <a:noAutofit/>
          </a:bodyPr>
          <a:lstStyle/>
          <a:p>
            <a:pPr algn="r">
              <a:lnSpc>
                <a:spcPts val="1239"/>
              </a:lnSpc>
            </a:pPr>
            <a:fld id="{126DA570-D1CC-47C9-A317-5FDACA87BFEC}" type="slidenum">
              <a:rPr lang="en-GB" sz="800" b="0" strike="noStrike" spc="-1">
                <a:solidFill>
                  <a:srgbClr val="FFFFFF"/>
                </a:solidFill>
                <a:latin typeface="Arial"/>
              </a:rPr>
              <a:t>11</a:t>
            </a:fld>
            <a:endParaRPr lang="en-GB" sz="800" b="0" strike="noStrike" spc="-1" dirty="0">
              <a:latin typeface="Times New Roman"/>
            </a:endParaRPr>
          </a:p>
        </p:txBody>
      </p:sp>
    </p:spTree>
    <p:extLst>
      <p:ext uri="{BB962C8B-B14F-4D97-AF65-F5344CB8AC3E}">
        <p14:creationId xmlns:p14="http://schemas.microsoft.com/office/powerpoint/2010/main" val="9225317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Shape 2">
            <a:extLst>
              <a:ext uri="{FF2B5EF4-FFF2-40B4-BE49-F238E27FC236}">
                <a16:creationId xmlns:a16="http://schemas.microsoft.com/office/drawing/2014/main" id="{74DA5AF3-F506-1361-13AC-F48FC59DA17D}"/>
              </a:ext>
            </a:extLst>
          </p:cNvPr>
          <p:cNvSpPr txBox="1"/>
          <p:nvPr/>
        </p:nvSpPr>
        <p:spPr>
          <a:xfrm>
            <a:off x="8657771" y="97560"/>
            <a:ext cx="376789" cy="169560"/>
          </a:xfrm>
          <a:prstGeom prst="rect">
            <a:avLst/>
          </a:prstGeom>
          <a:noFill/>
          <a:ln>
            <a:noFill/>
          </a:ln>
        </p:spPr>
        <p:txBody>
          <a:bodyPr anchor="ctr">
            <a:noAutofit/>
          </a:bodyPr>
          <a:lstStyle/>
          <a:p>
            <a:pPr algn="r">
              <a:lnSpc>
                <a:spcPts val="1239"/>
              </a:lnSpc>
            </a:pPr>
            <a:fld id="{126DA570-D1CC-47C9-A317-5FDACA87BFEC}" type="slidenum">
              <a:rPr lang="en-GB" sz="800" b="0" strike="noStrike" spc="-1">
                <a:solidFill>
                  <a:srgbClr val="FFFFFF"/>
                </a:solidFill>
                <a:latin typeface="Arial"/>
              </a:rPr>
              <a:t>12</a:t>
            </a:fld>
            <a:endParaRPr lang="en-GB" sz="800" b="0" strike="noStrike" spc="-1" dirty="0">
              <a:latin typeface="Times New Roman"/>
            </a:endParaRPr>
          </a:p>
        </p:txBody>
      </p:sp>
      <p:sp>
        <p:nvSpPr>
          <p:cNvPr id="3" name="CustomShape 3">
            <a:extLst>
              <a:ext uri="{FF2B5EF4-FFF2-40B4-BE49-F238E27FC236}">
                <a16:creationId xmlns:a16="http://schemas.microsoft.com/office/drawing/2014/main" id="{29F62ACF-49D4-1D88-202E-A510983D22EB}"/>
              </a:ext>
            </a:extLst>
          </p:cNvPr>
          <p:cNvSpPr/>
          <p:nvPr/>
        </p:nvSpPr>
        <p:spPr>
          <a:xfrm>
            <a:off x="4182763" y="97560"/>
            <a:ext cx="2038320" cy="169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ts val="1239"/>
              </a:lnSpc>
            </a:pPr>
            <a:r>
              <a:rPr lang="en-GB" sz="900" b="0" strike="noStrike" spc="-1" dirty="0">
                <a:solidFill>
                  <a:srgbClr val="FFFFFF"/>
                </a:solidFill>
                <a:latin typeface="Arial"/>
              </a:rPr>
              <a:t>Klaus Hanke</a:t>
            </a:r>
            <a:endParaRPr lang="en-GB" sz="900" b="0" strike="noStrike" spc="-1" dirty="0">
              <a:latin typeface="Arial"/>
            </a:endParaRPr>
          </a:p>
        </p:txBody>
      </p:sp>
      <p:sp>
        <p:nvSpPr>
          <p:cNvPr id="4" name="TextBox 3">
            <a:extLst>
              <a:ext uri="{FF2B5EF4-FFF2-40B4-BE49-F238E27FC236}">
                <a16:creationId xmlns:a16="http://schemas.microsoft.com/office/drawing/2014/main" id="{0969EE30-1612-7B54-E267-1A4C13CE5FCA}"/>
              </a:ext>
            </a:extLst>
          </p:cNvPr>
          <p:cNvSpPr txBox="1"/>
          <p:nvPr/>
        </p:nvSpPr>
        <p:spPr>
          <a:xfrm>
            <a:off x="3196170" y="537522"/>
            <a:ext cx="2762295" cy="369332"/>
          </a:xfrm>
          <a:prstGeom prst="rect">
            <a:avLst/>
          </a:prstGeom>
          <a:noFill/>
        </p:spPr>
        <p:txBody>
          <a:bodyPr wrap="none" rtlCol="0">
            <a:spAutoFit/>
          </a:bodyPr>
          <a:lstStyle/>
          <a:p>
            <a:r>
              <a:rPr lang="en-US" dirty="0"/>
              <a:t>Integration and </a:t>
            </a:r>
            <a:r>
              <a:rPr lang="en-US" dirty="0" err="1"/>
              <a:t>Radiatio</a:t>
            </a:r>
            <a:r>
              <a:rPr lang="en-GB" dirty="0"/>
              <a:t>n</a:t>
            </a:r>
            <a:endParaRPr lang="en-US" dirty="0"/>
          </a:p>
        </p:txBody>
      </p:sp>
      <p:sp>
        <p:nvSpPr>
          <p:cNvPr id="5" name="TextBox 4">
            <a:extLst>
              <a:ext uri="{FF2B5EF4-FFF2-40B4-BE49-F238E27FC236}">
                <a16:creationId xmlns:a16="http://schemas.microsoft.com/office/drawing/2014/main" id="{6A6C91F8-7B52-DFED-7D6A-4E454AD12E13}"/>
              </a:ext>
            </a:extLst>
          </p:cNvPr>
          <p:cNvSpPr txBox="1"/>
          <p:nvPr/>
        </p:nvSpPr>
        <p:spPr>
          <a:xfrm>
            <a:off x="259492" y="988542"/>
            <a:ext cx="5120312" cy="954107"/>
          </a:xfrm>
          <a:prstGeom prst="rect">
            <a:avLst/>
          </a:prstGeom>
          <a:solidFill>
            <a:schemeClr val="accent5">
              <a:lumMod val="20000"/>
              <a:lumOff val="80000"/>
            </a:schemeClr>
          </a:solidFill>
        </p:spPr>
        <p:txBody>
          <a:bodyPr wrap="none" rtlCol="0">
            <a:spAutoFit/>
          </a:bodyPr>
          <a:lstStyle/>
          <a:p>
            <a:r>
              <a:rPr lang="en-US" sz="1400" dirty="0"/>
              <a:t>Chair: Sonia Bartolome</a:t>
            </a:r>
          </a:p>
          <a:p>
            <a:r>
              <a:rPr lang="en-US" sz="1400" b="1" dirty="0"/>
              <a:t>Fani </a:t>
            </a:r>
            <a:r>
              <a:rPr lang="en-US" sz="1400" b="1" dirty="0" err="1"/>
              <a:t>Valchkova</a:t>
            </a:r>
            <a:r>
              <a:rPr lang="en-US" sz="1400" dirty="0"/>
              <a:t>, </a:t>
            </a:r>
            <a:r>
              <a:rPr lang="en-GB" sz="1400" i="1" dirty="0"/>
              <a:t>Integration update</a:t>
            </a:r>
          </a:p>
          <a:p>
            <a:r>
              <a:rPr lang="en-GB" sz="1400" b="1" dirty="0"/>
              <a:t>Federico Carra, Audrey Piccini</a:t>
            </a:r>
            <a:r>
              <a:rPr lang="en-GB" sz="1400" dirty="0"/>
              <a:t>,</a:t>
            </a:r>
            <a:r>
              <a:rPr lang="en-GB" sz="1400" i="1" dirty="0"/>
              <a:t> Arc half-cell mock-up status</a:t>
            </a:r>
          </a:p>
          <a:p>
            <a:r>
              <a:rPr lang="en-GB" sz="1400" b="1" dirty="0"/>
              <a:t>Barbara Humann</a:t>
            </a:r>
            <a:r>
              <a:rPr lang="en-GB" sz="1400" dirty="0"/>
              <a:t>,</a:t>
            </a:r>
            <a:r>
              <a:rPr lang="en-GB" sz="1400" i="1" dirty="0"/>
              <a:t> Radiation environment in the FCC-ee arcs </a:t>
            </a:r>
          </a:p>
        </p:txBody>
      </p:sp>
    </p:spTree>
    <p:extLst>
      <p:ext uri="{BB962C8B-B14F-4D97-AF65-F5344CB8AC3E}">
        <p14:creationId xmlns:p14="http://schemas.microsoft.com/office/powerpoint/2010/main" val="136702899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Shape 2">
            <a:extLst>
              <a:ext uri="{FF2B5EF4-FFF2-40B4-BE49-F238E27FC236}">
                <a16:creationId xmlns:a16="http://schemas.microsoft.com/office/drawing/2014/main" id="{E4CE5BBC-7B80-B36D-50CD-4A5207220A09}"/>
              </a:ext>
            </a:extLst>
          </p:cNvPr>
          <p:cNvSpPr txBox="1"/>
          <p:nvPr/>
        </p:nvSpPr>
        <p:spPr>
          <a:xfrm>
            <a:off x="8671354" y="97560"/>
            <a:ext cx="363206" cy="168110"/>
          </a:xfrm>
          <a:prstGeom prst="rect">
            <a:avLst/>
          </a:prstGeom>
          <a:noFill/>
          <a:ln>
            <a:noFill/>
          </a:ln>
        </p:spPr>
        <p:txBody>
          <a:bodyPr anchor="ctr">
            <a:noAutofit/>
          </a:bodyPr>
          <a:lstStyle/>
          <a:p>
            <a:pPr algn="r">
              <a:lnSpc>
                <a:spcPts val="1239"/>
              </a:lnSpc>
            </a:pPr>
            <a:fld id="{126DA570-D1CC-47C9-A317-5FDACA87BFEC}" type="slidenum">
              <a:rPr lang="en-GB" sz="800" b="0" strike="noStrike" spc="-1">
                <a:solidFill>
                  <a:srgbClr val="FFFFFF"/>
                </a:solidFill>
                <a:latin typeface="Arial"/>
              </a:rPr>
              <a:t>13</a:t>
            </a:fld>
            <a:endParaRPr lang="en-GB" sz="800" b="0" strike="noStrike" spc="-1">
              <a:latin typeface="Times New Roman"/>
            </a:endParaRPr>
          </a:p>
        </p:txBody>
      </p:sp>
      <p:sp>
        <p:nvSpPr>
          <p:cNvPr id="3" name="CustomShape 3">
            <a:extLst>
              <a:ext uri="{FF2B5EF4-FFF2-40B4-BE49-F238E27FC236}">
                <a16:creationId xmlns:a16="http://schemas.microsoft.com/office/drawing/2014/main" id="{0ADCE55D-7887-B2C5-2D45-72A7869E3042}"/>
              </a:ext>
            </a:extLst>
          </p:cNvPr>
          <p:cNvSpPr/>
          <p:nvPr/>
        </p:nvSpPr>
        <p:spPr>
          <a:xfrm>
            <a:off x="4182763" y="97560"/>
            <a:ext cx="2038320" cy="169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ts val="1239"/>
              </a:lnSpc>
            </a:pPr>
            <a:r>
              <a:rPr lang="en-GB" sz="900" b="0" strike="noStrike" spc="-1" dirty="0">
                <a:solidFill>
                  <a:srgbClr val="FFFFFF"/>
                </a:solidFill>
                <a:latin typeface="Arial"/>
              </a:rPr>
              <a:t>Klaus Hanke</a:t>
            </a:r>
            <a:endParaRPr lang="en-GB" sz="900" b="0" strike="noStrike" spc="-1" dirty="0">
              <a:latin typeface="Arial"/>
            </a:endParaRPr>
          </a:p>
        </p:txBody>
      </p:sp>
      <p:pic>
        <p:nvPicPr>
          <p:cNvPr id="6" name="Picture 5">
            <a:extLst>
              <a:ext uri="{FF2B5EF4-FFF2-40B4-BE49-F238E27FC236}">
                <a16:creationId xmlns:a16="http://schemas.microsoft.com/office/drawing/2014/main" id="{DA19FEC1-DA0B-7DFA-8999-E2C76EFFF357}"/>
              </a:ext>
            </a:extLst>
          </p:cNvPr>
          <p:cNvPicPr>
            <a:picLocks noChangeAspect="1"/>
          </p:cNvPicPr>
          <p:nvPr/>
        </p:nvPicPr>
        <p:blipFill>
          <a:blip r:embed="rId3"/>
          <a:srcRect l="75" t="10450" r="300" b="5346"/>
          <a:stretch/>
        </p:blipFill>
        <p:spPr>
          <a:xfrm>
            <a:off x="400075" y="457200"/>
            <a:ext cx="8368303" cy="4420630"/>
          </a:xfrm>
          <a:prstGeom prst="rect">
            <a:avLst/>
          </a:prstGeom>
        </p:spPr>
      </p:pic>
      <p:sp>
        <p:nvSpPr>
          <p:cNvPr id="7" name="TextBox 6">
            <a:extLst>
              <a:ext uri="{FF2B5EF4-FFF2-40B4-BE49-F238E27FC236}">
                <a16:creationId xmlns:a16="http://schemas.microsoft.com/office/drawing/2014/main" id="{2C7BF0E1-9CC4-34C3-F15F-5EF2EFA2CB05}"/>
              </a:ext>
            </a:extLst>
          </p:cNvPr>
          <p:cNvSpPr txBox="1"/>
          <p:nvPr/>
        </p:nvSpPr>
        <p:spPr>
          <a:xfrm>
            <a:off x="6653510" y="3123504"/>
            <a:ext cx="2210862" cy="1754326"/>
          </a:xfrm>
          <a:prstGeom prst="rect">
            <a:avLst/>
          </a:prstGeom>
          <a:solidFill>
            <a:schemeClr val="accent3">
              <a:lumMod val="20000"/>
              <a:lumOff val="80000"/>
            </a:schemeClr>
          </a:solidFill>
        </p:spPr>
        <p:txBody>
          <a:bodyPr wrap="none" rtlCol="0">
            <a:spAutoFit/>
          </a:bodyPr>
          <a:lstStyle/>
          <a:p>
            <a:r>
              <a:rPr lang="en-US" dirty="0"/>
              <a:t>experimental Points</a:t>
            </a:r>
          </a:p>
          <a:p>
            <a:r>
              <a:rPr lang="en-US" dirty="0"/>
              <a:t>technical Points</a:t>
            </a:r>
          </a:p>
          <a:p>
            <a:r>
              <a:rPr lang="en-US" dirty="0"/>
              <a:t>RF sections</a:t>
            </a:r>
          </a:p>
          <a:p>
            <a:r>
              <a:rPr lang="en-US" dirty="0"/>
              <a:t>alcoves</a:t>
            </a:r>
          </a:p>
          <a:p>
            <a:r>
              <a:rPr lang="en-US" dirty="0"/>
              <a:t>service caverns</a:t>
            </a:r>
          </a:p>
          <a:p>
            <a:r>
              <a:rPr lang="en-US" dirty="0"/>
              <a:t>etc.</a:t>
            </a:r>
            <a:endParaRPr lang="en-GB" dirty="0"/>
          </a:p>
        </p:txBody>
      </p:sp>
      <p:sp>
        <p:nvSpPr>
          <p:cNvPr id="8" name="Rectangle 7">
            <a:extLst>
              <a:ext uri="{FF2B5EF4-FFF2-40B4-BE49-F238E27FC236}">
                <a16:creationId xmlns:a16="http://schemas.microsoft.com/office/drawing/2014/main" id="{6BAB5067-2E62-0F48-3D07-41FD84E3BC1F}"/>
              </a:ext>
            </a:extLst>
          </p:cNvPr>
          <p:cNvSpPr/>
          <p:nvPr/>
        </p:nvSpPr>
        <p:spPr>
          <a:xfrm>
            <a:off x="472646" y="1162493"/>
            <a:ext cx="1746014" cy="172247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7797843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EB643802-E402-4EE1-2080-917D64A7E1D1}"/>
              </a:ext>
            </a:extLst>
          </p:cNvPr>
          <p:cNvPicPr>
            <a:picLocks noChangeAspect="1"/>
          </p:cNvPicPr>
          <p:nvPr/>
        </p:nvPicPr>
        <p:blipFill>
          <a:blip r:embed="rId2"/>
          <a:srcRect l="47356" t="25256" r="2293" b="39753"/>
          <a:stretch/>
        </p:blipFill>
        <p:spPr>
          <a:xfrm>
            <a:off x="3431697" y="584402"/>
            <a:ext cx="5239657" cy="2275719"/>
          </a:xfrm>
          <a:prstGeom prst="rect">
            <a:avLst/>
          </a:prstGeom>
        </p:spPr>
      </p:pic>
      <p:sp>
        <p:nvSpPr>
          <p:cNvPr id="2" name="TextShape 2">
            <a:extLst>
              <a:ext uri="{FF2B5EF4-FFF2-40B4-BE49-F238E27FC236}">
                <a16:creationId xmlns:a16="http://schemas.microsoft.com/office/drawing/2014/main" id="{082CFE49-6805-EA06-AEF2-AA84C502F39F}"/>
              </a:ext>
            </a:extLst>
          </p:cNvPr>
          <p:cNvSpPr txBox="1"/>
          <p:nvPr/>
        </p:nvSpPr>
        <p:spPr>
          <a:xfrm>
            <a:off x="8671354" y="97560"/>
            <a:ext cx="363206" cy="168110"/>
          </a:xfrm>
          <a:prstGeom prst="rect">
            <a:avLst/>
          </a:prstGeom>
          <a:noFill/>
          <a:ln>
            <a:noFill/>
          </a:ln>
        </p:spPr>
        <p:txBody>
          <a:bodyPr anchor="ctr">
            <a:noAutofit/>
          </a:bodyPr>
          <a:lstStyle/>
          <a:p>
            <a:pPr algn="r">
              <a:lnSpc>
                <a:spcPts val="1239"/>
              </a:lnSpc>
            </a:pPr>
            <a:fld id="{126DA570-D1CC-47C9-A317-5FDACA87BFEC}" type="slidenum">
              <a:rPr lang="en-GB" sz="800" b="0" strike="noStrike" spc="-1">
                <a:solidFill>
                  <a:srgbClr val="FFFFFF"/>
                </a:solidFill>
                <a:latin typeface="Arial"/>
              </a:rPr>
              <a:t>14</a:t>
            </a:fld>
            <a:endParaRPr lang="en-GB" sz="800" b="0" strike="noStrike" spc="-1">
              <a:latin typeface="Times New Roman"/>
            </a:endParaRPr>
          </a:p>
        </p:txBody>
      </p:sp>
      <p:sp>
        <p:nvSpPr>
          <p:cNvPr id="3" name="CustomShape 3">
            <a:extLst>
              <a:ext uri="{FF2B5EF4-FFF2-40B4-BE49-F238E27FC236}">
                <a16:creationId xmlns:a16="http://schemas.microsoft.com/office/drawing/2014/main" id="{C1B166D9-5F06-ADB5-E3D8-AA9B8B24C97D}"/>
              </a:ext>
            </a:extLst>
          </p:cNvPr>
          <p:cNvSpPr/>
          <p:nvPr/>
        </p:nvSpPr>
        <p:spPr>
          <a:xfrm>
            <a:off x="4182763" y="97560"/>
            <a:ext cx="2038320" cy="169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ts val="1239"/>
              </a:lnSpc>
            </a:pPr>
            <a:r>
              <a:rPr lang="en-GB" sz="900" b="0" strike="noStrike" spc="-1" dirty="0">
                <a:solidFill>
                  <a:srgbClr val="FFFFFF"/>
                </a:solidFill>
                <a:latin typeface="Arial"/>
              </a:rPr>
              <a:t>Klaus Hanke</a:t>
            </a:r>
            <a:endParaRPr lang="en-GB" sz="900" b="0" strike="noStrike" spc="-1" dirty="0">
              <a:latin typeface="Arial"/>
            </a:endParaRPr>
          </a:p>
        </p:txBody>
      </p:sp>
      <p:sp>
        <p:nvSpPr>
          <p:cNvPr id="4" name="TextBox 3">
            <a:extLst>
              <a:ext uri="{FF2B5EF4-FFF2-40B4-BE49-F238E27FC236}">
                <a16:creationId xmlns:a16="http://schemas.microsoft.com/office/drawing/2014/main" id="{6BF1A47A-107C-FBAE-5F2F-B4AEAB26C9D5}"/>
              </a:ext>
            </a:extLst>
          </p:cNvPr>
          <p:cNvSpPr txBox="1"/>
          <p:nvPr/>
        </p:nvSpPr>
        <p:spPr>
          <a:xfrm>
            <a:off x="182303" y="623740"/>
            <a:ext cx="3605926" cy="2308324"/>
          </a:xfrm>
          <a:prstGeom prst="rect">
            <a:avLst/>
          </a:prstGeom>
          <a:noFill/>
        </p:spPr>
        <p:txBody>
          <a:bodyPr wrap="square" rtlCol="0">
            <a:spAutoFit/>
          </a:bodyPr>
          <a:lstStyle/>
          <a:p>
            <a:r>
              <a:rPr lang="en-US" sz="1600" dirty="0"/>
              <a:t>F. Carra, A. Piccini, status of arc half-cell mock-up</a:t>
            </a:r>
          </a:p>
          <a:p>
            <a:pPr marL="285750" indent="-285750">
              <a:buFont typeface="Arial" panose="020B0604020202020204" pitchFamily="34" charset="0"/>
              <a:buChar char="•"/>
            </a:pPr>
            <a:r>
              <a:rPr lang="en-US" sz="1600" dirty="0"/>
              <a:t>arc represents 85% of the machine</a:t>
            </a:r>
          </a:p>
          <a:p>
            <a:pPr marL="285750" indent="-285750">
              <a:buFont typeface="Arial" panose="020B0604020202020204" pitchFamily="34" charset="0"/>
              <a:buChar char="•"/>
            </a:pPr>
            <a:r>
              <a:rPr lang="en-US" sz="1600" dirty="0"/>
              <a:t>installation at CERN in an existing building</a:t>
            </a:r>
          </a:p>
          <a:p>
            <a:pPr marL="285750" indent="-285750">
              <a:buFont typeface="Arial" panose="020B0604020202020204" pitchFamily="34" charset="0"/>
              <a:buChar char="•"/>
            </a:pPr>
            <a:r>
              <a:rPr lang="en-US" sz="1600" dirty="0"/>
              <a:t>preparatory works ongoing</a:t>
            </a:r>
          </a:p>
          <a:p>
            <a:endParaRPr lang="en-US" sz="1600" dirty="0"/>
          </a:p>
          <a:p>
            <a:endParaRPr lang="en-GB" sz="1600" dirty="0"/>
          </a:p>
        </p:txBody>
      </p:sp>
      <p:pic>
        <p:nvPicPr>
          <p:cNvPr id="10" name="Picture 9">
            <a:extLst>
              <a:ext uri="{FF2B5EF4-FFF2-40B4-BE49-F238E27FC236}">
                <a16:creationId xmlns:a16="http://schemas.microsoft.com/office/drawing/2014/main" id="{FDACD00D-9C09-3241-FB6B-A20BE41123FB}"/>
              </a:ext>
            </a:extLst>
          </p:cNvPr>
          <p:cNvPicPr>
            <a:picLocks noChangeAspect="1"/>
          </p:cNvPicPr>
          <p:nvPr/>
        </p:nvPicPr>
        <p:blipFill>
          <a:blip r:embed="rId3"/>
          <a:srcRect l="16226" t="47407" r="17372" b="21693"/>
          <a:stretch/>
        </p:blipFill>
        <p:spPr>
          <a:xfrm>
            <a:off x="939333" y="2968016"/>
            <a:ext cx="7294361" cy="2121466"/>
          </a:xfrm>
          <a:prstGeom prst="rect">
            <a:avLst/>
          </a:prstGeom>
        </p:spPr>
      </p:pic>
    </p:spTree>
    <p:extLst>
      <p:ext uri="{BB962C8B-B14F-4D97-AF65-F5344CB8AC3E}">
        <p14:creationId xmlns:p14="http://schemas.microsoft.com/office/powerpoint/2010/main" val="29382813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Shape 2">
            <a:extLst>
              <a:ext uri="{FF2B5EF4-FFF2-40B4-BE49-F238E27FC236}">
                <a16:creationId xmlns:a16="http://schemas.microsoft.com/office/drawing/2014/main" id="{0A4082BF-2F4C-7BD7-3DFB-DD176EA1F6E2}"/>
              </a:ext>
            </a:extLst>
          </p:cNvPr>
          <p:cNvSpPr txBox="1"/>
          <p:nvPr/>
        </p:nvSpPr>
        <p:spPr>
          <a:xfrm>
            <a:off x="8671354" y="97560"/>
            <a:ext cx="363206" cy="168110"/>
          </a:xfrm>
          <a:prstGeom prst="rect">
            <a:avLst/>
          </a:prstGeom>
          <a:noFill/>
          <a:ln>
            <a:noFill/>
          </a:ln>
        </p:spPr>
        <p:txBody>
          <a:bodyPr anchor="ctr">
            <a:noAutofit/>
          </a:bodyPr>
          <a:lstStyle/>
          <a:p>
            <a:pPr algn="r">
              <a:lnSpc>
                <a:spcPts val="1239"/>
              </a:lnSpc>
            </a:pPr>
            <a:fld id="{126DA570-D1CC-47C9-A317-5FDACA87BFEC}" type="slidenum">
              <a:rPr lang="en-GB" sz="800" b="0" strike="noStrike" spc="-1">
                <a:solidFill>
                  <a:srgbClr val="FFFFFF"/>
                </a:solidFill>
                <a:latin typeface="Arial"/>
              </a:rPr>
              <a:t>15</a:t>
            </a:fld>
            <a:endParaRPr lang="en-GB" sz="800" b="0" strike="noStrike" spc="-1">
              <a:latin typeface="Times New Roman"/>
            </a:endParaRPr>
          </a:p>
        </p:txBody>
      </p:sp>
      <p:sp>
        <p:nvSpPr>
          <p:cNvPr id="3" name="CustomShape 3">
            <a:extLst>
              <a:ext uri="{FF2B5EF4-FFF2-40B4-BE49-F238E27FC236}">
                <a16:creationId xmlns:a16="http://schemas.microsoft.com/office/drawing/2014/main" id="{FA1B20C7-26FB-E7F9-15CC-C42A02B8B1B5}"/>
              </a:ext>
            </a:extLst>
          </p:cNvPr>
          <p:cNvSpPr/>
          <p:nvPr/>
        </p:nvSpPr>
        <p:spPr>
          <a:xfrm>
            <a:off x="4182763" y="97560"/>
            <a:ext cx="2038320" cy="169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ts val="1239"/>
              </a:lnSpc>
            </a:pPr>
            <a:r>
              <a:rPr lang="en-GB" sz="900" b="0" strike="noStrike" spc="-1" dirty="0">
                <a:solidFill>
                  <a:srgbClr val="FFFFFF"/>
                </a:solidFill>
                <a:latin typeface="Arial"/>
              </a:rPr>
              <a:t>Klaus Hanke</a:t>
            </a:r>
            <a:endParaRPr lang="en-GB" sz="900" b="0" strike="noStrike" spc="-1" dirty="0">
              <a:latin typeface="Arial"/>
            </a:endParaRPr>
          </a:p>
        </p:txBody>
      </p:sp>
      <p:sp>
        <p:nvSpPr>
          <p:cNvPr id="4" name="TextBox 3">
            <a:extLst>
              <a:ext uri="{FF2B5EF4-FFF2-40B4-BE49-F238E27FC236}">
                <a16:creationId xmlns:a16="http://schemas.microsoft.com/office/drawing/2014/main" id="{ACC6C684-1761-244B-BECD-D04D80C31F94}"/>
              </a:ext>
            </a:extLst>
          </p:cNvPr>
          <p:cNvSpPr txBox="1"/>
          <p:nvPr/>
        </p:nvSpPr>
        <p:spPr>
          <a:xfrm>
            <a:off x="182303" y="623740"/>
            <a:ext cx="7242900" cy="1323439"/>
          </a:xfrm>
          <a:prstGeom prst="rect">
            <a:avLst/>
          </a:prstGeom>
          <a:noFill/>
        </p:spPr>
        <p:txBody>
          <a:bodyPr wrap="square" rtlCol="0">
            <a:spAutoFit/>
          </a:bodyPr>
          <a:lstStyle/>
          <a:p>
            <a:r>
              <a:rPr lang="en-US" sz="1600" dirty="0"/>
              <a:t>B. Humann</a:t>
            </a:r>
          </a:p>
          <a:p>
            <a:r>
              <a:rPr lang="en-US" sz="1600" dirty="0"/>
              <a:t>radiation environment in the FCC-ee arcs</a:t>
            </a:r>
          </a:p>
          <a:p>
            <a:pPr marL="285750" indent="-285750">
              <a:buFont typeface="Arial" panose="020B0604020202020204" pitchFamily="34" charset="0"/>
              <a:buChar char="•"/>
            </a:pPr>
            <a:r>
              <a:rPr lang="en-US" sz="1600" dirty="0"/>
              <a:t>challenges: dissipated power, ionizing dose, radiation to electronics</a:t>
            </a:r>
          </a:p>
          <a:p>
            <a:endParaRPr lang="en-US" sz="1600" dirty="0"/>
          </a:p>
          <a:p>
            <a:endParaRPr lang="en-GB" sz="1600" dirty="0"/>
          </a:p>
        </p:txBody>
      </p:sp>
      <p:pic>
        <p:nvPicPr>
          <p:cNvPr id="10" name="Picture 9">
            <a:extLst>
              <a:ext uri="{FF2B5EF4-FFF2-40B4-BE49-F238E27FC236}">
                <a16:creationId xmlns:a16="http://schemas.microsoft.com/office/drawing/2014/main" id="{E52BE65F-8FCE-890B-7AEF-75B034C1DCF5}"/>
              </a:ext>
            </a:extLst>
          </p:cNvPr>
          <p:cNvPicPr>
            <a:picLocks noChangeAspect="1"/>
          </p:cNvPicPr>
          <p:nvPr/>
        </p:nvPicPr>
        <p:blipFill>
          <a:blip r:embed="rId2"/>
          <a:srcRect l="13138" t="17212" r="14198" b="30301"/>
          <a:stretch/>
        </p:blipFill>
        <p:spPr>
          <a:xfrm>
            <a:off x="769254" y="1615669"/>
            <a:ext cx="7598229" cy="3430271"/>
          </a:xfrm>
          <a:prstGeom prst="rect">
            <a:avLst/>
          </a:prstGeom>
        </p:spPr>
      </p:pic>
    </p:spTree>
    <p:extLst>
      <p:ext uri="{BB962C8B-B14F-4D97-AF65-F5344CB8AC3E}">
        <p14:creationId xmlns:p14="http://schemas.microsoft.com/office/powerpoint/2010/main" val="37382319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Shape 2">
            <a:extLst>
              <a:ext uri="{FF2B5EF4-FFF2-40B4-BE49-F238E27FC236}">
                <a16:creationId xmlns:a16="http://schemas.microsoft.com/office/drawing/2014/main" id="{0AF44DBC-43D4-D263-941E-254150114F1F}"/>
              </a:ext>
            </a:extLst>
          </p:cNvPr>
          <p:cNvSpPr txBox="1"/>
          <p:nvPr/>
        </p:nvSpPr>
        <p:spPr>
          <a:xfrm>
            <a:off x="8545189" y="97560"/>
            <a:ext cx="489371" cy="103880"/>
          </a:xfrm>
          <a:prstGeom prst="rect">
            <a:avLst/>
          </a:prstGeom>
          <a:noFill/>
          <a:ln>
            <a:noFill/>
          </a:ln>
        </p:spPr>
        <p:txBody>
          <a:bodyPr anchor="ctr">
            <a:noAutofit/>
          </a:bodyPr>
          <a:lstStyle/>
          <a:p>
            <a:pPr algn="r">
              <a:lnSpc>
                <a:spcPts val="1239"/>
              </a:lnSpc>
            </a:pPr>
            <a:fld id="{126DA570-D1CC-47C9-A317-5FDACA87BFEC}" type="slidenum">
              <a:rPr lang="en-GB" sz="800" b="0" strike="noStrike" spc="-1">
                <a:solidFill>
                  <a:srgbClr val="FFFFFF"/>
                </a:solidFill>
                <a:latin typeface="Arial"/>
              </a:rPr>
              <a:t>16</a:t>
            </a:fld>
            <a:endParaRPr lang="en-GB" sz="800" b="0" strike="noStrike" spc="-1">
              <a:latin typeface="Times New Roman"/>
            </a:endParaRPr>
          </a:p>
        </p:txBody>
      </p:sp>
      <p:sp>
        <p:nvSpPr>
          <p:cNvPr id="3" name="CustomShape 3">
            <a:extLst>
              <a:ext uri="{FF2B5EF4-FFF2-40B4-BE49-F238E27FC236}">
                <a16:creationId xmlns:a16="http://schemas.microsoft.com/office/drawing/2014/main" id="{B7440767-118B-A690-C608-B0AA1012CCC0}"/>
              </a:ext>
            </a:extLst>
          </p:cNvPr>
          <p:cNvSpPr/>
          <p:nvPr/>
        </p:nvSpPr>
        <p:spPr>
          <a:xfrm>
            <a:off x="4182763" y="97560"/>
            <a:ext cx="2038320" cy="169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ts val="1239"/>
              </a:lnSpc>
            </a:pPr>
            <a:r>
              <a:rPr lang="en-GB" sz="900" b="0" strike="noStrike" spc="-1" dirty="0">
                <a:solidFill>
                  <a:srgbClr val="FFFFFF"/>
                </a:solidFill>
                <a:latin typeface="Arial"/>
              </a:rPr>
              <a:t>Klaus Hanke</a:t>
            </a:r>
            <a:endParaRPr lang="en-GB" sz="900" b="0" strike="noStrike" spc="-1" dirty="0">
              <a:latin typeface="Arial"/>
            </a:endParaRPr>
          </a:p>
        </p:txBody>
      </p:sp>
      <p:sp>
        <p:nvSpPr>
          <p:cNvPr id="4" name="TextBox 3">
            <a:extLst>
              <a:ext uri="{FF2B5EF4-FFF2-40B4-BE49-F238E27FC236}">
                <a16:creationId xmlns:a16="http://schemas.microsoft.com/office/drawing/2014/main" id="{4AC9026A-B784-3D3C-60CE-D728A6760D26}"/>
              </a:ext>
            </a:extLst>
          </p:cNvPr>
          <p:cNvSpPr txBox="1"/>
          <p:nvPr/>
        </p:nvSpPr>
        <p:spPr>
          <a:xfrm>
            <a:off x="4159997" y="537522"/>
            <a:ext cx="838691" cy="369332"/>
          </a:xfrm>
          <a:prstGeom prst="rect">
            <a:avLst/>
          </a:prstGeom>
          <a:noFill/>
        </p:spPr>
        <p:txBody>
          <a:bodyPr wrap="none" rtlCol="0">
            <a:spAutoFit/>
          </a:bodyPr>
          <a:lstStyle/>
          <a:p>
            <a:r>
              <a:rPr lang="en-US" dirty="0"/>
              <a:t>Safety</a:t>
            </a:r>
          </a:p>
        </p:txBody>
      </p:sp>
      <p:sp>
        <p:nvSpPr>
          <p:cNvPr id="5" name="TextBox 4">
            <a:extLst>
              <a:ext uri="{FF2B5EF4-FFF2-40B4-BE49-F238E27FC236}">
                <a16:creationId xmlns:a16="http://schemas.microsoft.com/office/drawing/2014/main" id="{2250818E-47B2-5505-BCD0-213909F70BE1}"/>
              </a:ext>
            </a:extLst>
          </p:cNvPr>
          <p:cNvSpPr txBox="1"/>
          <p:nvPr/>
        </p:nvSpPr>
        <p:spPr>
          <a:xfrm>
            <a:off x="259492" y="988542"/>
            <a:ext cx="6603090" cy="1384995"/>
          </a:xfrm>
          <a:prstGeom prst="rect">
            <a:avLst/>
          </a:prstGeom>
          <a:solidFill>
            <a:schemeClr val="accent5">
              <a:lumMod val="20000"/>
              <a:lumOff val="80000"/>
            </a:schemeClr>
          </a:solidFill>
        </p:spPr>
        <p:txBody>
          <a:bodyPr wrap="none" rtlCol="0">
            <a:spAutoFit/>
          </a:bodyPr>
          <a:lstStyle/>
          <a:p>
            <a:r>
              <a:rPr lang="en-US" sz="1400" dirty="0"/>
              <a:t>Chair: Benoit Delille</a:t>
            </a:r>
          </a:p>
          <a:p>
            <a:r>
              <a:rPr lang="en-US" sz="1400" b="1" dirty="0"/>
              <a:t>Andre Henriques</a:t>
            </a:r>
            <a:r>
              <a:rPr lang="en-US" sz="1400" dirty="0"/>
              <a:t>, </a:t>
            </a:r>
            <a:r>
              <a:rPr lang="en-GB" sz="1400" i="1" dirty="0"/>
              <a:t>Review of the safety concept - pre-TDR roadmap </a:t>
            </a:r>
          </a:p>
          <a:p>
            <a:r>
              <a:rPr lang="en-GB" sz="1400" b="1" dirty="0"/>
              <a:t>Giacomo Lavezzari</a:t>
            </a:r>
            <a:r>
              <a:rPr lang="en-GB" sz="1400" dirty="0"/>
              <a:t>,</a:t>
            </a:r>
            <a:r>
              <a:rPr lang="en-GB" sz="1400" i="1" dirty="0"/>
              <a:t> Radiation protection studies for the FCC </a:t>
            </a:r>
          </a:p>
          <a:p>
            <a:r>
              <a:rPr lang="en-GB" sz="1400" b="1" dirty="0"/>
              <a:t>Oriol Rios</a:t>
            </a:r>
            <a:r>
              <a:rPr lang="en-GB" sz="1400" dirty="0"/>
              <a:t>,</a:t>
            </a:r>
            <a:r>
              <a:rPr lang="en-GB" sz="1400" i="1" dirty="0"/>
              <a:t> Reviewed fire safety concept and future studies</a:t>
            </a:r>
          </a:p>
          <a:p>
            <a:r>
              <a:rPr lang="en-GB" sz="1400" b="1" dirty="0"/>
              <a:t>Guven Nergiz</a:t>
            </a:r>
            <a:r>
              <a:rPr lang="en-GB" sz="1400" dirty="0"/>
              <a:t>, </a:t>
            </a:r>
            <a:r>
              <a:rPr lang="en-GB" sz="1400" i="1" dirty="0"/>
              <a:t>ODH simulations: benchmark and access conditions to RF sector</a:t>
            </a:r>
          </a:p>
          <a:p>
            <a:r>
              <a:rPr lang="en-GB" sz="1400" b="1" dirty="0"/>
              <a:t>Marc Nas &amp; Hannes Gamper</a:t>
            </a:r>
            <a:r>
              <a:rPr lang="en-GB" sz="1400" dirty="0"/>
              <a:t>, </a:t>
            </a:r>
            <a:r>
              <a:rPr lang="en-GB" sz="1400" i="1" dirty="0"/>
              <a:t>FRS intervention: use of robotics </a:t>
            </a:r>
          </a:p>
        </p:txBody>
      </p:sp>
    </p:spTree>
    <p:extLst>
      <p:ext uri="{BB962C8B-B14F-4D97-AF65-F5344CB8AC3E}">
        <p14:creationId xmlns:p14="http://schemas.microsoft.com/office/powerpoint/2010/main" val="99211504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194A7D37-7F2C-7654-694B-FB64000D0CCE}"/>
              </a:ext>
            </a:extLst>
          </p:cNvPr>
          <p:cNvPicPr>
            <a:picLocks noChangeAspect="1"/>
          </p:cNvPicPr>
          <p:nvPr/>
        </p:nvPicPr>
        <p:blipFill>
          <a:blip r:embed="rId3"/>
          <a:srcRect l="1937" t="13919" r="2196" b="6700"/>
          <a:stretch/>
        </p:blipFill>
        <p:spPr>
          <a:xfrm>
            <a:off x="142040" y="537519"/>
            <a:ext cx="8892520" cy="4602057"/>
          </a:xfrm>
          <a:prstGeom prst="rect">
            <a:avLst/>
          </a:prstGeom>
        </p:spPr>
      </p:pic>
      <p:sp>
        <p:nvSpPr>
          <p:cNvPr id="2" name="TextShape 2">
            <a:extLst>
              <a:ext uri="{FF2B5EF4-FFF2-40B4-BE49-F238E27FC236}">
                <a16:creationId xmlns:a16="http://schemas.microsoft.com/office/drawing/2014/main" id="{3253DC1F-DDF2-352E-C53B-4FAE2C9632CD}"/>
              </a:ext>
            </a:extLst>
          </p:cNvPr>
          <p:cNvSpPr txBox="1"/>
          <p:nvPr/>
        </p:nvSpPr>
        <p:spPr>
          <a:xfrm>
            <a:off x="8650386" y="105652"/>
            <a:ext cx="384174" cy="169560"/>
          </a:xfrm>
          <a:prstGeom prst="rect">
            <a:avLst/>
          </a:prstGeom>
          <a:noFill/>
          <a:ln>
            <a:noFill/>
          </a:ln>
        </p:spPr>
        <p:txBody>
          <a:bodyPr anchor="ctr">
            <a:noAutofit/>
          </a:bodyPr>
          <a:lstStyle/>
          <a:p>
            <a:pPr algn="r">
              <a:lnSpc>
                <a:spcPts val="1239"/>
              </a:lnSpc>
            </a:pPr>
            <a:fld id="{126DA570-D1CC-47C9-A317-5FDACA87BFEC}" type="slidenum">
              <a:rPr lang="en-GB" sz="800" b="0" strike="noStrike" spc="-1">
                <a:solidFill>
                  <a:srgbClr val="FFFFFF"/>
                </a:solidFill>
                <a:latin typeface="Arial"/>
              </a:rPr>
              <a:t>17</a:t>
            </a:fld>
            <a:endParaRPr lang="en-GB" sz="800" b="0" strike="noStrike" spc="-1" dirty="0">
              <a:latin typeface="Times New Roman"/>
            </a:endParaRPr>
          </a:p>
        </p:txBody>
      </p:sp>
      <p:sp>
        <p:nvSpPr>
          <p:cNvPr id="3" name="CustomShape 3">
            <a:extLst>
              <a:ext uri="{FF2B5EF4-FFF2-40B4-BE49-F238E27FC236}">
                <a16:creationId xmlns:a16="http://schemas.microsoft.com/office/drawing/2014/main" id="{8E5DB29E-CC5C-7560-D19E-D5C7AC56D734}"/>
              </a:ext>
            </a:extLst>
          </p:cNvPr>
          <p:cNvSpPr/>
          <p:nvPr/>
        </p:nvSpPr>
        <p:spPr>
          <a:xfrm>
            <a:off x="4182763" y="97560"/>
            <a:ext cx="2038320" cy="169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ts val="1239"/>
              </a:lnSpc>
            </a:pPr>
            <a:r>
              <a:rPr lang="en-GB" sz="900" b="0" strike="noStrike" spc="-1" dirty="0">
                <a:solidFill>
                  <a:srgbClr val="FFFFFF"/>
                </a:solidFill>
                <a:latin typeface="Arial"/>
              </a:rPr>
              <a:t>Klaus Hanke</a:t>
            </a:r>
            <a:endParaRPr lang="en-GB" sz="900" b="0" strike="noStrike" spc="-1" dirty="0">
              <a:latin typeface="Arial"/>
            </a:endParaRPr>
          </a:p>
        </p:txBody>
      </p:sp>
    </p:spTree>
    <p:extLst>
      <p:ext uri="{BB962C8B-B14F-4D97-AF65-F5344CB8AC3E}">
        <p14:creationId xmlns:p14="http://schemas.microsoft.com/office/powerpoint/2010/main" val="59795042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Shape 2">
            <a:extLst>
              <a:ext uri="{FF2B5EF4-FFF2-40B4-BE49-F238E27FC236}">
                <a16:creationId xmlns:a16="http://schemas.microsoft.com/office/drawing/2014/main" id="{46031694-09A0-07BF-75A6-BC38CFD363CC}"/>
              </a:ext>
            </a:extLst>
          </p:cNvPr>
          <p:cNvSpPr txBox="1"/>
          <p:nvPr/>
        </p:nvSpPr>
        <p:spPr>
          <a:xfrm>
            <a:off x="8657785" y="149048"/>
            <a:ext cx="376775" cy="81003"/>
          </a:xfrm>
          <a:prstGeom prst="rect">
            <a:avLst/>
          </a:prstGeom>
          <a:noFill/>
          <a:ln>
            <a:noFill/>
          </a:ln>
        </p:spPr>
        <p:txBody>
          <a:bodyPr anchor="ctr">
            <a:noAutofit/>
          </a:bodyPr>
          <a:lstStyle/>
          <a:p>
            <a:pPr algn="r">
              <a:lnSpc>
                <a:spcPts val="1239"/>
              </a:lnSpc>
            </a:pPr>
            <a:fld id="{126DA570-D1CC-47C9-A317-5FDACA87BFEC}" type="slidenum">
              <a:rPr lang="en-GB" sz="800" b="0" strike="noStrike" spc="-1">
                <a:solidFill>
                  <a:srgbClr val="FFFFFF"/>
                </a:solidFill>
                <a:latin typeface="Arial"/>
              </a:rPr>
              <a:t>18</a:t>
            </a:fld>
            <a:endParaRPr lang="en-GB" sz="800" b="0" strike="noStrike" spc="-1" dirty="0">
              <a:latin typeface="Times New Roman"/>
            </a:endParaRPr>
          </a:p>
        </p:txBody>
      </p:sp>
      <p:sp>
        <p:nvSpPr>
          <p:cNvPr id="3" name="CustomShape 3">
            <a:extLst>
              <a:ext uri="{FF2B5EF4-FFF2-40B4-BE49-F238E27FC236}">
                <a16:creationId xmlns:a16="http://schemas.microsoft.com/office/drawing/2014/main" id="{BD53D05A-7C7C-2148-5102-33D7FC3454AC}"/>
              </a:ext>
            </a:extLst>
          </p:cNvPr>
          <p:cNvSpPr/>
          <p:nvPr/>
        </p:nvSpPr>
        <p:spPr>
          <a:xfrm>
            <a:off x="4182763" y="97560"/>
            <a:ext cx="2038320" cy="169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ts val="1239"/>
              </a:lnSpc>
            </a:pPr>
            <a:r>
              <a:rPr lang="en-GB" sz="900" b="0" strike="noStrike" spc="-1" dirty="0">
                <a:solidFill>
                  <a:srgbClr val="FFFFFF"/>
                </a:solidFill>
                <a:latin typeface="Arial"/>
              </a:rPr>
              <a:t>Klaus Hanke</a:t>
            </a:r>
            <a:endParaRPr lang="en-GB" sz="900" b="0" strike="noStrike" spc="-1" dirty="0">
              <a:latin typeface="Arial"/>
            </a:endParaRPr>
          </a:p>
        </p:txBody>
      </p:sp>
      <p:sp>
        <p:nvSpPr>
          <p:cNvPr id="4" name="TextBox 3">
            <a:extLst>
              <a:ext uri="{FF2B5EF4-FFF2-40B4-BE49-F238E27FC236}">
                <a16:creationId xmlns:a16="http://schemas.microsoft.com/office/drawing/2014/main" id="{27A04B0D-95E3-1623-32C4-92E5245355C7}"/>
              </a:ext>
            </a:extLst>
          </p:cNvPr>
          <p:cNvSpPr txBox="1"/>
          <p:nvPr/>
        </p:nvSpPr>
        <p:spPr>
          <a:xfrm>
            <a:off x="2769864" y="537522"/>
            <a:ext cx="3595921" cy="369332"/>
          </a:xfrm>
          <a:prstGeom prst="rect">
            <a:avLst/>
          </a:prstGeom>
          <a:noFill/>
        </p:spPr>
        <p:txBody>
          <a:bodyPr wrap="none" rtlCol="0">
            <a:spAutoFit/>
          </a:bodyPr>
          <a:lstStyle/>
          <a:p>
            <a:r>
              <a:rPr lang="en-US" dirty="0"/>
              <a:t>Cooling and Ventilation, Geodesy</a:t>
            </a:r>
          </a:p>
        </p:txBody>
      </p:sp>
      <p:sp>
        <p:nvSpPr>
          <p:cNvPr id="5" name="TextBox 4">
            <a:extLst>
              <a:ext uri="{FF2B5EF4-FFF2-40B4-BE49-F238E27FC236}">
                <a16:creationId xmlns:a16="http://schemas.microsoft.com/office/drawing/2014/main" id="{44B60735-B214-D137-2980-E8DB4FA48CC2}"/>
              </a:ext>
            </a:extLst>
          </p:cNvPr>
          <p:cNvSpPr txBox="1"/>
          <p:nvPr/>
        </p:nvSpPr>
        <p:spPr>
          <a:xfrm>
            <a:off x="259492" y="988542"/>
            <a:ext cx="5043368" cy="1169551"/>
          </a:xfrm>
          <a:prstGeom prst="rect">
            <a:avLst/>
          </a:prstGeom>
          <a:solidFill>
            <a:schemeClr val="accent5">
              <a:lumMod val="20000"/>
              <a:lumOff val="80000"/>
            </a:schemeClr>
          </a:solidFill>
        </p:spPr>
        <p:txBody>
          <a:bodyPr wrap="none" rtlCol="0">
            <a:spAutoFit/>
          </a:bodyPr>
          <a:lstStyle/>
          <a:p>
            <a:r>
              <a:rPr lang="en-US" sz="1400" dirty="0"/>
              <a:t>Chair: Ingo Ruehl</a:t>
            </a:r>
          </a:p>
          <a:p>
            <a:r>
              <a:rPr lang="en-US" sz="1400" b="1" dirty="0"/>
              <a:t>Inigo Martin Melero</a:t>
            </a:r>
            <a:r>
              <a:rPr lang="en-US" sz="1400" dirty="0"/>
              <a:t>, </a:t>
            </a:r>
            <a:r>
              <a:rPr lang="en-GB" sz="1400" i="1" dirty="0"/>
              <a:t>Cooling update</a:t>
            </a:r>
          </a:p>
          <a:p>
            <a:r>
              <a:rPr lang="en-GB" sz="1400" b="1" dirty="0"/>
              <a:t>Inigo Martin Melero</a:t>
            </a:r>
            <a:r>
              <a:rPr lang="en-GB" sz="1400" dirty="0"/>
              <a:t>,</a:t>
            </a:r>
            <a:r>
              <a:rPr lang="en-GB" sz="1400" i="1" dirty="0"/>
              <a:t> Ventilation update</a:t>
            </a:r>
          </a:p>
          <a:p>
            <a:r>
              <a:rPr lang="en-GB" sz="1400" b="1" dirty="0"/>
              <a:t>Armin Hafner (NTNU)</a:t>
            </a:r>
            <a:r>
              <a:rPr lang="en-GB" sz="1400" dirty="0"/>
              <a:t>,</a:t>
            </a:r>
            <a:r>
              <a:rPr lang="en-GB" sz="1400" i="1" dirty="0"/>
              <a:t> Heat recovery perspectives with CO</a:t>
            </a:r>
            <a:r>
              <a:rPr lang="en-GB" sz="1400" i="1" baseline="-25000" dirty="0"/>
              <a:t>2</a:t>
            </a:r>
          </a:p>
          <a:p>
            <a:r>
              <a:rPr lang="en-GB" sz="1400" b="1" dirty="0"/>
              <a:t>Benjamin Weyer</a:t>
            </a:r>
            <a:r>
              <a:rPr lang="en-GB" sz="1400" dirty="0"/>
              <a:t>,</a:t>
            </a:r>
            <a:r>
              <a:rPr lang="en-GB" sz="1400" b="1" dirty="0"/>
              <a:t> </a:t>
            </a:r>
            <a:r>
              <a:rPr lang="en-GB" sz="1400" i="1" dirty="0"/>
              <a:t>Geodesy update</a:t>
            </a:r>
          </a:p>
        </p:txBody>
      </p:sp>
    </p:spTree>
    <p:extLst>
      <p:ext uri="{BB962C8B-B14F-4D97-AF65-F5344CB8AC3E}">
        <p14:creationId xmlns:p14="http://schemas.microsoft.com/office/powerpoint/2010/main" val="6291451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E94936E-AB40-C03B-8D14-B1D0447E5408}"/>
              </a:ext>
            </a:extLst>
          </p:cNvPr>
          <p:cNvSpPr>
            <a:spLocks noGrp="1"/>
          </p:cNvSpPr>
          <p:nvPr>
            <p:ph type="sldNum" sz="quarter" idx="10"/>
          </p:nvPr>
        </p:nvSpPr>
        <p:spPr/>
        <p:txBody>
          <a:bodyPr/>
          <a:lstStyle/>
          <a:p>
            <a:fld id="{88A1DFE4-5FC5-43BD-BB7E-75EAD82B965F}" type="slidenum">
              <a:rPr lang="en-US" noProof="0" smtClean="0"/>
              <a:pPr/>
              <a:t>19</a:t>
            </a:fld>
            <a:endParaRPr lang="en-US" noProof="0" dirty="0"/>
          </a:p>
        </p:txBody>
      </p:sp>
      <p:pic>
        <p:nvPicPr>
          <p:cNvPr id="4" name="Picture 3">
            <a:extLst>
              <a:ext uri="{FF2B5EF4-FFF2-40B4-BE49-F238E27FC236}">
                <a16:creationId xmlns:a16="http://schemas.microsoft.com/office/drawing/2014/main" id="{94EF10CC-E342-E180-E83A-D4E47B2FECDA}"/>
              </a:ext>
            </a:extLst>
          </p:cNvPr>
          <p:cNvPicPr>
            <a:picLocks noChangeAspect="1"/>
          </p:cNvPicPr>
          <p:nvPr/>
        </p:nvPicPr>
        <p:blipFill>
          <a:blip r:embed="rId2"/>
          <a:srcRect l="685" t="12258" r="401" b="5958"/>
          <a:stretch/>
        </p:blipFill>
        <p:spPr>
          <a:xfrm>
            <a:off x="233988" y="461394"/>
            <a:ext cx="8681879" cy="4486473"/>
          </a:xfrm>
          <a:prstGeom prst="rect">
            <a:avLst/>
          </a:prstGeom>
        </p:spPr>
      </p:pic>
      <p:sp>
        <p:nvSpPr>
          <p:cNvPr id="6" name="CustomShape 3">
            <a:extLst>
              <a:ext uri="{FF2B5EF4-FFF2-40B4-BE49-F238E27FC236}">
                <a16:creationId xmlns:a16="http://schemas.microsoft.com/office/drawing/2014/main" id="{CEEE5164-2B3F-5972-5002-6E0D59289D97}"/>
              </a:ext>
            </a:extLst>
          </p:cNvPr>
          <p:cNvSpPr/>
          <p:nvPr/>
        </p:nvSpPr>
        <p:spPr>
          <a:xfrm>
            <a:off x="4182763" y="97560"/>
            <a:ext cx="2038320" cy="169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ts val="1239"/>
              </a:lnSpc>
            </a:pPr>
            <a:r>
              <a:rPr lang="en-GB" sz="900" b="0" strike="noStrike" spc="-1" dirty="0">
                <a:solidFill>
                  <a:srgbClr val="FFFFFF"/>
                </a:solidFill>
                <a:latin typeface="Arial"/>
              </a:rPr>
              <a:t>Klaus Hanke</a:t>
            </a:r>
            <a:endParaRPr lang="en-GB" sz="900" b="0" strike="noStrike" spc="-1" dirty="0">
              <a:latin typeface="Arial"/>
            </a:endParaRPr>
          </a:p>
        </p:txBody>
      </p:sp>
    </p:spTree>
    <p:extLst>
      <p:ext uri="{BB962C8B-B14F-4D97-AF65-F5344CB8AC3E}">
        <p14:creationId xmlns:p14="http://schemas.microsoft.com/office/powerpoint/2010/main" val="3339015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4B2282D-6EEF-EED6-5D12-56E921975B24}"/>
              </a:ext>
            </a:extLst>
          </p:cNvPr>
          <p:cNvPicPr>
            <a:picLocks noChangeAspect="1"/>
          </p:cNvPicPr>
          <p:nvPr/>
        </p:nvPicPr>
        <p:blipFill>
          <a:blip r:embed="rId2"/>
          <a:srcRect l="10060" t="23423" r="18018" b="7507"/>
          <a:stretch/>
        </p:blipFill>
        <p:spPr>
          <a:xfrm>
            <a:off x="494271" y="392003"/>
            <a:ext cx="7753865" cy="4653937"/>
          </a:xfrm>
          <a:prstGeom prst="rect">
            <a:avLst/>
          </a:prstGeom>
        </p:spPr>
      </p:pic>
      <p:sp>
        <p:nvSpPr>
          <p:cNvPr id="9" name="TextShape 2">
            <a:extLst>
              <a:ext uri="{FF2B5EF4-FFF2-40B4-BE49-F238E27FC236}">
                <a16:creationId xmlns:a16="http://schemas.microsoft.com/office/drawing/2014/main" id="{CC97A7A4-3ED3-4A10-0D05-39D0F389D668}"/>
              </a:ext>
            </a:extLst>
          </p:cNvPr>
          <p:cNvSpPr txBox="1"/>
          <p:nvPr/>
        </p:nvSpPr>
        <p:spPr>
          <a:xfrm>
            <a:off x="8745480" y="97560"/>
            <a:ext cx="289080" cy="169560"/>
          </a:xfrm>
          <a:prstGeom prst="rect">
            <a:avLst/>
          </a:prstGeom>
          <a:noFill/>
          <a:ln>
            <a:noFill/>
          </a:ln>
        </p:spPr>
        <p:txBody>
          <a:bodyPr anchor="ctr">
            <a:noAutofit/>
          </a:bodyPr>
          <a:lstStyle/>
          <a:p>
            <a:pPr algn="r">
              <a:lnSpc>
                <a:spcPts val="1239"/>
              </a:lnSpc>
            </a:pPr>
            <a:fld id="{126DA570-D1CC-47C9-A317-5FDACA87BFEC}" type="slidenum">
              <a:rPr lang="en-GB" sz="800" b="0" strike="noStrike" spc="-1">
                <a:solidFill>
                  <a:srgbClr val="FFFFFF"/>
                </a:solidFill>
                <a:latin typeface="Arial"/>
              </a:rPr>
              <a:t>2</a:t>
            </a:fld>
            <a:endParaRPr lang="en-GB" sz="800" b="0" strike="noStrike" spc="-1">
              <a:latin typeface="Times New Roman"/>
            </a:endParaRPr>
          </a:p>
        </p:txBody>
      </p:sp>
      <p:sp>
        <p:nvSpPr>
          <p:cNvPr id="10" name="CustomShape 3">
            <a:extLst>
              <a:ext uri="{FF2B5EF4-FFF2-40B4-BE49-F238E27FC236}">
                <a16:creationId xmlns:a16="http://schemas.microsoft.com/office/drawing/2014/main" id="{54BFD924-D131-5F6B-766C-69695624E24C}"/>
              </a:ext>
            </a:extLst>
          </p:cNvPr>
          <p:cNvSpPr/>
          <p:nvPr/>
        </p:nvSpPr>
        <p:spPr>
          <a:xfrm>
            <a:off x="4182763" y="97560"/>
            <a:ext cx="2038320" cy="169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ts val="1239"/>
              </a:lnSpc>
            </a:pPr>
            <a:r>
              <a:rPr lang="en-GB" sz="900" b="0" strike="noStrike" spc="-1" dirty="0">
                <a:solidFill>
                  <a:srgbClr val="FFFFFF"/>
                </a:solidFill>
                <a:latin typeface="Arial"/>
              </a:rPr>
              <a:t>Klaus Hanke</a:t>
            </a:r>
            <a:endParaRPr lang="en-GB" sz="900" b="0" strike="noStrike" spc="-1" dirty="0">
              <a:latin typeface="Arial"/>
            </a:endParaRPr>
          </a:p>
        </p:txBody>
      </p:sp>
      <p:sp>
        <p:nvSpPr>
          <p:cNvPr id="13" name="Rectangle 12">
            <a:extLst>
              <a:ext uri="{FF2B5EF4-FFF2-40B4-BE49-F238E27FC236}">
                <a16:creationId xmlns:a16="http://schemas.microsoft.com/office/drawing/2014/main" id="{1101248D-E20B-EE81-87FE-F72BA2C8AFA3}"/>
              </a:ext>
            </a:extLst>
          </p:cNvPr>
          <p:cNvSpPr/>
          <p:nvPr/>
        </p:nvSpPr>
        <p:spPr>
          <a:xfrm>
            <a:off x="2160961" y="1183774"/>
            <a:ext cx="377371" cy="1052286"/>
          </a:xfrm>
          <a:prstGeom prst="rect">
            <a:avLst/>
          </a:prstGeom>
          <a:noFill/>
          <a:ln w="444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id="{5600B808-22D0-78DD-E6A3-6D02A57635B5}"/>
              </a:ext>
            </a:extLst>
          </p:cNvPr>
          <p:cNvSpPr/>
          <p:nvPr/>
        </p:nvSpPr>
        <p:spPr>
          <a:xfrm>
            <a:off x="6208727" y="1183774"/>
            <a:ext cx="377371" cy="2450178"/>
          </a:xfrm>
          <a:prstGeom prst="rect">
            <a:avLst/>
          </a:prstGeom>
          <a:noFill/>
          <a:ln w="444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Box 15">
            <a:extLst>
              <a:ext uri="{FF2B5EF4-FFF2-40B4-BE49-F238E27FC236}">
                <a16:creationId xmlns:a16="http://schemas.microsoft.com/office/drawing/2014/main" id="{E573AF10-5156-D9A5-6D4F-802F99DAD20A}"/>
              </a:ext>
            </a:extLst>
          </p:cNvPr>
          <p:cNvSpPr txBox="1"/>
          <p:nvPr/>
        </p:nvSpPr>
        <p:spPr>
          <a:xfrm>
            <a:off x="6044369" y="4034632"/>
            <a:ext cx="2845651" cy="954107"/>
          </a:xfrm>
          <a:prstGeom prst="rect">
            <a:avLst/>
          </a:prstGeom>
          <a:solidFill>
            <a:schemeClr val="bg1"/>
          </a:solidFill>
          <a:ln w="44450">
            <a:solidFill>
              <a:srgbClr val="FF0000"/>
            </a:solidFill>
          </a:ln>
        </p:spPr>
        <p:txBody>
          <a:bodyPr wrap="none" rtlCol="0">
            <a:spAutoFit/>
          </a:bodyPr>
          <a:lstStyle/>
          <a:p>
            <a:r>
              <a:rPr lang="en-US" sz="2800" dirty="0"/>
              <a:t>6 sessions</a:t>
            </a:r>
          </a:p>
          <a:p>
            <a:r>
              <a:rPr lang="en-US" sz="2800" dirty="0"/>
              <a:t>24 presentations</a:t>
            </a:r>
            <a:endParaRPr lang="en-GB" sz="2800" dirty="0"/>
          </a:p>
        </p:txBody>
      </p:sp>
    </p:spTree>
    <p:extLst>
      <p:ext uri="{BB962C8B-B14F-4D97-AF65-F5344CB8AC3E}">
        <p14:creationId xmlns:p14="http://schemas.microsoft.com/office/powerpoint/2010/main" val="274111516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p:cNvGrpSpPr/>
          <p:nvPr/>
        </p:nvGrpSpPr>
        <p:grpSpPr>
          <a:xfrm>
            <a:off x="2819" y="-33924"/>
            <a:ext cx="9141181" cy="371475"/>
            <a:chOff x="3758" y="-2130"/>
            <a:chExt cx="12188241" cy="495300"/>
          </a:xfrm>
        </p:grpSpPr>
        <p:pic>
          <p:nvPicPr>
            <p:cNvPr id="16" name="Picture 15"/>
            <p:cNvPicPr>
              <a:picLocks noChangeAspect="1"/>
            </p:cNvPicPr>
            <p:nvPr/>
          </p:nvPicPr>
          <p:blipFill>
            <a:blip r:embed="rId2"/>
            <a:stretch>
              <a:fillRect/>
            </a:stretch>
          </p:blipFill>
          <p:spPr>
            <a:xfrm>
              <a:off x="3758" y="-2130"/>
              <a:ext cx="847725" cy="495300"/>
            </a:xfrm>
            <a:prstGeom prst="rect">
              <a:avLst/>
            </a:prstGeom>
          </p:spPr>
        </p:pic>
        <p:pic>
          <p:nvPicPr>
            <p:cNvPr id="17" name="Picture 16"/>
            <p:cNvPicPr>
              <a:picLocks noChangeAspect="1"/>
            </p:cNvPicPr>
            <p:nvPr/>
          </p:nvPicPr>
          <p:blipFill>
            <a:blip r:embed="rId3"/>
            <a:stretch>
              <a:fillRect/>
            </a:stretch>
          </p:blipFill>
          <p:spPr>
            <a:xfrm>
              <a:off x="851482" y="-2130"/>
              <a:ext cx="11340517" cy="495299"/>
            </a:xfrm>
            <a:prstGeom prst="rect">
              <a:avLst/>
            </a:prstGeom>
          </p:spPr>
        </p:pic>
      </p:grpSp>
      <p:sp>
        <p:nvSpPr>
          <p:cNvPr id="6" name="TextShape 2">
            <a:extLst>
              <a:ext uri="{FF2B5EF4-FFF2-40B4-BE49-F238E27FC236}">
                <a16:creationId xmlns:a16="http://schemas.microsoft.com/office/drawing/2014/main" id="{0DBC5097-57B5-18DC-30F6-0C9EAB184096}"/>
              </a:ext>
            </a:extLst>
          </p:cNvPr>
          <p:cNvSpPr txBox="1"/>
          <p:nvPr/>
        </p:nvSpPr>
        <p:spPr>
          <a:xfrm>
            <a:off x="8657785" y="118155"/>
            <a:ext cx="376775" cy="81003"/>
          </a:xfrm>
          <a:prstGeom prst="rect">
            <a:avLst/>
          </a:prstGeom>
          <a:noFill/>
          <a:ln>
            <a:noFill/>
          </a:ln>
        </p:spPr>
        <p:txBody>
          <a:bodyPr anchor="ctr">
            <a:noAutofit/>
          </a:bodyPr>
          <a:lstStyle/>
          <a:p>
            <a:pPr algn="r">
              <a:lnSpc>
                <a:spcPts val="1239"/>
              </a:lnSpc>
            </a:pPr>
            <a:fld id="{126DA570-D1CC-47C9-A317-5FDACA87BFEC}" type="slidenum">
              <a:rPr lang="en-GB" sz="800" b="0" strike="noStrike" spc="-1">
                <a:solidFill>
                  <a:srgbClr val="FFFFFF"/>
                </a:solidFill>
                <a:latin typeface="Arial"/>
              </a:rPr>
              <a:t>20</a:t>
            </a:fld>
            <a:endParaRPr lang="en-GB" sz="800" b="0" strike="noStrike" spc="-1" dirty="0">
              <a:latin typeface="Times New Roman"/>
            </a:endParaRPr>
          </a:p>
        </p:txBody>
      </p:sp>
      <p:sp>
        <p:nvSpPr>
          <p:cNvPr id="7" name="CustomShape 3">
            <a:extLst>
              <a:ext uri="{FF2B5EF4-FFF2-40B4-BE49-F238E27FC236}">
                <a16:creationId xmlns:a16="http://schemas.microsoft.com/office/drawing/2014/main" id="{24B6A1FF-6693-6746-F764-010C484D61E0}"/>
              </a:ext>
            </a:extLst>
          </p:cNvPr>
          <p:cNvSpPr/>
          <p:nvPr/>
        </p:nvSpPr>
        <p:spPr>
          <a:xfrm>
            <a:off x="4182763" y="97560"/>
            <a:ext cx="2038320" cy="169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ts val="1239"/>
              </a:lnSpc>
            </a:pPr>
            <a:r>
              <a:rPr lang="en-GB" sz="900" b="0" strike="noStrike" spc="-1" dirty="0">
                <a:solidFill>
                  <a:srgbClr val="FFFFFF"/>
                </a:solidFill>
                <a:latin typeface="Arial"/>
              </a:rPr>
              <a:t>Klaus Hanke</a:t>
            </a:r>
            <a:endParaRPr lang="en-GB" sz="900" b="0" strike="noStrike" spc="-1" dirty="0">
              <a:latin typeface="Arial"/>
            </a:endParaRPr>
          </a:p>
        </p:txBody>
      </p:sp>
      <p:pic>
        <p:nvPicPr>
          <p:cNvPr id="4" name="Picture 3">
            <a:extLst>
              <a:ext uri="{FF2B5EF4-FFF2-40B4-BE49-F238E27FC236}">
                <a16:creationId xmlns:a16="http://schemas.microsoft.com/office/drawing/2014/main" id="{2298FF4A-B457-A91F-C796-7E858F55CF08}"/>
              </a:ext>
            </a:extLst>
          </p:cNvPr>
          <p:cNvPicPr>
            <a:picLocks noChangeAspect="1"/>
          </p:cNvPicPr>
          <p:nvPr/>
        </p:nvPicPr>
        <p:blipFill>
          <a:blip r:embed="rId4"/>
          <a:srcRect l="2204" t="12816" r="353" b="5599"/>
          <a:stretch/>
        </p:blipFill>
        <p:spPr>
          <a:xfrm>
            <a:off x="151555" y="419200"/>
            <a:ext cx="8802357" cy="4606146"/>
          </a:xfrm>
          <a:prstGeom prst="rect">
            <a:avLst/>
          </a:prstGeom>
        </p:spPr>
      </p:pic>
    </p:spTree>
    <p:extLst>
      <p:ext uri="{BB962C8B-B14F-4D97-AF65-F5344CB8AC3E}">
        <p14:creationId xmlns:p14="http://schemas.microsoft.com/office/powerpoint/2010/main" val="62691961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stomShape 3">
            <a:extLst>
              <a:ext uri="{FF2B5EF4-FFF2-40B4-BE49-F238E27FC236}">
                <a16:creationId xmlns:a16="http://schemas.microsoft.com/office/drawing/2014/main" id="{73ECA673-63D6-81FA-97EC-659A2E91D8BD}"/>
              </a:ext>
            </a:extLst>
          </p:cNvPr>
          <p:cNvSpPr/>
          <p:nvPr/>
        </p:nvSpPr>
        <p:spPr>
          <a:xfrm>
            <a:off x="4182763" y="97560"/>
            <a:ext cx="2038320" cy="169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ts val="1239"/>
              </a:lnSpc>
            </a:pPr>
            <a:r>
              <a:rPr lang="en-GB" sz="900" b="0" strike="noStrike" spc="-1" dirty="0">
                <a:solidFill>
                  <a:srgbClr val="FFFFFF"/>
                </a:solidFill>
                <a:latin typeface="Arial"/>
              </a:rPr>
              <a:t>Klaus Hanke</a:t>
            </a:r>
            <a:endParaRPr lang="en-GB" sz="900" b="0" strike="noStrike" spc="-1" dirty="0">
              <a:latin typeface="Arial"/>
            </a:endParaRPr>
          </a:p>
        </p:txBody>
      </p:sp>
      <p:pic>
        <p:nvPicPr>
          <p:cNvPr id="26" name="Picture 25">
            <a:extLst>
              <a:ext uri="{FF2B5EF4-FFF2-40B4-BE49-F238E27FC236}">
                <a16:creationId xmlns:a16="http://schemas.microsoft.com/office/drawing/2014/main" id="{725201D8-4025-E024-C3C2-A88AA4231F99}"/>
              </a:ext>
            </a:extLst>
          </p:cNvPr>
          <p:cNvPicPr>
            <a:picLocks noChangeAspect="1"/>
          </p:cNvPicPr>
          <p:nvPr/>
        </p:nvPicPr>
        <p:blipFill>
          <a:blip r:embed="rId2"/>
          <a:srcRect l="1938" t="11576" r="991" b="6012"/>
          <a:stretch/>
        </p:blipFill>
        <p:spPr>
          <a:xfrm>
            <a:off x="175573" y="425302"/>
            <a:ext cx="8834835" cy="4687873"/>
          </a:xfrm>
          <a:prstGeom prst="rect">
            <a:avLst/>
          </a:prstGeom>
        </p:spPr>
      </p:pic>
      <p:sp>
        <p:nvSpPr>
          <p:cNvPr id="5" name="Slide Number Placeholder 1">
            <a:extLst>
              <a:ext uri="{FF2B5EF4-FFF2-40B4-BE49-F238E27FC236}">
                <a16:creationId xmlns:a16="http://schemas.microsoft.com/office/drawing/2014/main" id="{C94E167C-DB6D-52B9-25A5-3631CF6FD510}"/>
              </a:ext>
            </a:extLst>
          </p:cNvPr>
          <p:cNvSpPr txBox="1">
            <a:spLocks/>
          </p:cNvSpPr>
          <p:nvPr/>
        </p:nvSpPr>
        <p:spPr>
          <a:xfrm>
            <a:off x="8745299" y="94965"/>
            <a:ext cx="324000" cy="170071"/>
          </a:xfrm>
          <a:prstGeom prst="rect">
            <a:avLst/>
          </a:prstGeom>
        </p:spPr>
        <p:txBody>
          <a:bodyPr vert="horz" wrap="none" lIns="91440" tIns="45720" rIns="91440" bIns="45720" rtlCol="0" anchor="ctr">
            <a:noAutofit/>
          </a:bodyPr>
          <a:lstStyle>
            <a:defPPr>
              <a:defRPr lang="en-US"/>
            </a:defPPr>
            <a:lvl1pPr marL="0" algn="r" defTabSz="914400" rtl="0" eaLnBrk="1" latinLnBrk="0" hangingPunct="1">
              <a:lnSpc>
                <a:spcPts val="1238"/>
              </a:lnSpc>
              <a:defRPr sz="8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ts val="1238"/>
              </a:lnSpc>
              <a:spcBef>
                <a:spcPts val="0"/>
              </a:spcBef>
              <a:spcAft>
                <a:spcPts val="0"/>
              </a:spcAft>
              <a:buClrTx/>
              <a:buSzTx/>
              <a:buFontTx/>
              <a:buNone/>
              <a:tabLst/>
              <a:defRPr/>
            </a:pPr>
            <a:fld id="{88A1DFE4-5FC5-43BD-BB7E-75EAD82B965F}" type="slidenum">
              <a:rPr kumimoji="0" lang="en-US" sz="800"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238"/>
                </a:lnSpc>
                <a:spcBef>
                  <a:spcPts val="0"/>
                </a:spcBef>
                <a:spcAft>
                  <a:spcPts val="0"/>
                </a:spcAft>
                <a:buClrTx/>
                <a:buSzTx/>
                <a:buFontTx/>
                <a:buNone/>
                <a:tabLst/>
                <a:defRPr/>
              </a:pPr>
              <a:t>21</a:t>
            </a:fld>
            <a:endParaRPr kumimoji="0" lang="en-US" sz="800" b="0" i="0" u="none" strike="noStrike" kern="1200" cap="none" spc="0" normalizeH="0" baseline="0" noProof="0" dirty="0">
              <a:ln>
                <a:noFill/>
              </a:ln>
              <a:solidFill>
                <a:srgbClr val="FFFFFF"/>
              </a:solidFill>
              <a:effectLst/>
              <a:uLnTx/>
              <a:uFillTx/>
              <a:latin typeface="Arial"/>
              <a:ea typeface="+mn-ea"/>
              <a:cs typeface="+mn-cs"/>
            </a:endParaRPr>
          </a:p>
        </p:txBody>
      </p:sp>
    </p:spTree>
    <p:extLst>
      <p:ext uri="{BB962C8B-B14F-4D97-AF65-F5344CB8AC3E}">
        <p14:creationId xmlns:p14="http://schemas.microsoft.com/office/powerpoint/2010/main" val="65235681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Shape 2">
            <a:extLst>
              <a:ext uri="{FF2B5EF4-FFF2-40B4-BE49-F238E27FC236}">
                <a16:creationId xmlns:a16="http://schemas.microsoft.com/office/drawing/2014/main" id="{86ECC72F-1985-ADA4-6B3B-BC5DA6BB58D5}"/>
              </a:ext>
            </a:extLst>
          </p:cNvPr>
          <p:cNvSpPr txBox="1"/>
          <p:nvPr/>
        </p:nvSpPr>
        <p:spPr>
          <a:xfrm>
            <a:off x="8593742" y="73284"/>
            <a:ext cx="440818" cy="169560"/>
          </a:xfrm>
          <a:prstGeom prst="rect">
            <a:avLst/>
          </a:prstGeom>
          <a:noFill/>
          <a:ln>
            <a:noFill/>
          </a:ln>
        </p:spPr>
        <p:txBody>
          <a:bodyPr anchor="ctr">
            <a:noAutofit/>
          </a:bodyPr>
          <a:lstStyle/>
          <a:p>
            <a:pPr algn="r">
              <a:lnSpc>
                <a:spcPts val="1239"/>
              </a:lnSpc>
            </a:pPr>
            <a:fld id="{126DA570-D1CC-47C9-A317-5FDACA87BFEC}" type="slidenum">
              <a:rPr lang="en-GB" sz="800" b="0" strike="noStrike" spc="-1">
                <a:solidFill>
                  <a:srgbClr val="FFFFFF"/>
                </a:solidFill>
                <a:latin typeface="Arial"/>
              </a:rPr>
              <a:t>22</a:t>
            </a:fld>
            <a:endParaRPr lang="en-GB" sz="800" b="0" strike="noStrike" spc="-1">
              <a:latin typeface="Times New Roman"/>
            </a:endParaRPr>
          </a:p>
        </p:txBody>
      </p:sp>
      <p:sp>
        <p:nvSpPr>
          <p:cNvPr id="6" name="CustomShape 3">
            <a:extLst>
              <a:ext uri="{FF2B5EF4-FFF2-40B4-BE49-F238E27FC236}">
                <a16:creationId xmlns:a16="http://schemas.microsoft.com/office/drawing/2014/main" id="{33C43EB2-6AE4-09FD-5965-AC65B3107D1F}"/>
              </a:ext>
            </a:extLst>
          </p:cNvPr>
          <p:cNvSpPr/>
          <p:nvPr/>
        </p:nvSpPr>
        <p:spPr>
          <a:xfrm>
            <a:off x="4182763" y="97560"/>
            <a:ext cx="2038320" cy="169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ts val="1239"/>
              </a:lnSpc>
            </a:pPr>
            <a:r>
              <a:rPr lang="en-GB" sz="900" b="0" strike="noStrike" spc="-1" dirty="0">
                <a:solidFill>
                  <a:srgbClr val="FFFFFF"/>
                </a:solidFill>
                <a:latin typeface="Arial"/>
              </a:rPr>
              <a:t>Klaus Hanke</a:t>
            </a:r>
            <a:endParaRPr lang="en-GB" sz="900" b="0" strike="noStrike" spc="-1" dirty="0">
              <a:latin typeface="Arial"/>
            </a:endParaRPr>
          </a:p>
        </p:txBody>
      </p:sp>
      <p:sp>
        <p:nvSpPr>
          <p:cNvPr id="2" name="TextBox 1">
            <a:extLst>
              <a:ext uri="{FF2B5EF4-FFF2-40B4-BE49-F238E27FC236}">
                <a16:creationId xmlns:a16="http://schemas.microsoft.com/office/drawing/2014/main" id="{8260845F-E589-13E7-50B5-C9CE40E597FD}"/>
              </a:ext>
            </a:extLst>
          </p:cNvPr>
          <p:cNvSpPr txBox="1"/>
          <p:nvPr/>
        </p:nvSpPr>
        <p:spPr>
          <a:xfrm>
            <a:off x="3295027" y="537522"/>
            <a:ext cx="2574166" cy="369332"/>
          </a:xfrm>
          <a:prstGeom prst="rect">
            <a:avLst/>
          </a:prstGeom>
          <a:noFill/>
        </p:spPr>
        <p:txBody>
          <a:bodyPr wrap="none" rtlCol="0">
            <a:spAutoFit/>
          </a:bodyPr>
          <a:lstStyle/>
          <a:p>
            <a:r>
              <a:rPr lang="en-US" dirty="0"/>
              <a:t>Transport and Logistics</a:t>
            </a:r>
          </a:p>
        </p:txBody>
      </p:sp>
      <p:sp>
        <p:nvSpPr>
          <p:cNvPr id="3" name="TextBox 2">
            <a:extLst>
              <a:ext uri="{FF2B5EF4-FFF2-40B4-BE49-F238E27FC236}">
                <a16:creationId xmlns:a16="http://schemas.microsoft.com/office/drawing/2014/main" id="{26371862-EC75-544E-8FF5-79E8C6077A66}"/>
              </a:ext>
            </a:extLst>
          </p:cNvPr>
          <p:cNvSpPr txBox="1"/>
          <p:nvPr/>
        </p:nvSpPr>
        <p:spPr>
          <a:xfrm>
            <a:off x="259492" y="988542"/>
            <a:ext cx="5011308" cy="1169551"/>
          </a:xfrm>
          <a:prstGeom prst="rect">
            <a:avLst/>
          </a:prstGeom>
          <a:solidFill>
            <a:schemeClr val="accent5">
              <a:lumMod val="20000"/>
              <a:lumOff val="80000"/>
            </a:schemeClr>
          </a:solidFill>
        </p:spPr>
        <p:txBody>
          <a:bodyPr wrap="none" rtlCol="0">
            <a:spAutoFit/>
          </a:bodyPr>
          <a:lstStyle/>
          <a:p>
            <a:r>
              <a:rPr lang="en-US" sz="1400" dirty="0"/>
              <a:t>Chair: Benedikt Müller  / FIML</a:t>
            </a:r>
          </a:p>
          <a:p>
            <a:r>
              <a:rPr lang="en-US" sz="1400" b="1" dirty="0"/>
              <a:t>Damien Lafarge</a:t>
            </a:r>
            <a:r>
              <a:rPr lang="en-US" sz="1400" dirty="0"/>
              <a:t>, </a:t>
            </a:r>
            <a:r>
              <a:rPr lang="en-GB" sz="1400" i="1" dirty="0"/>
              <a:t>Transport concept (personal and material)</a:t>
            </a:r>
          </a:p>
          <a:p>
            <a:r>
              <a:rPr lang="en-GB" sz="1400" b="1" dirty="0"/>
              <a:t>Hannes Gamper</a:t>
            </a:r>
            <a:r>
              <a:rPr lang="en-GB" sz="1400" dirty="0"/>
              <a:t>,</a:t>
            </a:r>
            <a:r>
              <a:rPr lang="en-GB" sz="1400" i="1" dirty="0"/>
              <a:t> Robotics update</a:t>
            </a:r>
          </a:p>
          <a:p>
            <a:r>
              <a:rPr lang="en-GB" sz="1400" b="1" dirty="0"/>
              <a:t>Milosz Zielinski</a:t>
            </a:r>
            <a:r>
              <a:rPr lang="en-GB" sz="1400" dirty="0"/>
              <a:t>,</a:t>
            </a:r>
            <a:r>
              <a:rPr lang="en-GB" sz="1400" b="1" dirty="0"/>
              <a:t> </a:t>
            </a:r>
            <a:r>
              <a:rPr lang="en-GB" sz="1400" i="1" dirty="0"/>
              <a:t>Magnet production</a:t>
            </a:r>
            <a:endParaRPr lang="en-GB" sz="1400" i="1" baseline="-25000" dirty="0"/>
          </a:p>
          <a:p>
            <a:r>
              <a:rPr lang="en-GB" sz="1400" b="1" dirty="0"/>
              <a:t>Sarah Fleury</a:t>
            </a:r>
            <a:r>
              <a:rPr lang="en-GB" sz="1400" dirty="0"/>
              <a:t>,</a:t>
            </a:r>
            <a:r>
              <a:rPr lang="en-GB" sz="1400" b="1" dirty="0"/>
              <a:t> </a:t>
            </a:r>
            <a:r>
              <a:rPr lang="en-GB" sz="1400" i="1" dirty="0"/>
              <a:t>Installation schedule</a:t>
            </a:r>
          </a:p>
        </p:txBody>
      </p:sp>
      <p:pic>
        <p:nvPicPr>
          <p:cNvPr id="7" name="Picture 6" descr="A black and grey text on a black background&#10;&#10;AI-generated content may be incorrect.">
            <a:extLst>
              <a:ext uri="{FF2B5EF4-FFF2-40B4-BE49-F238E27FC236}">
                <a16:creationId xmlns:a16="http://schemas.microsoft.com/office/drawing/2014/main" id="{10AE5B51-5B40-4978-FF3D-0573AB0F657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9492" y="2509723"/>
            <a:ext cx="2412698" cy="660317"/>
          </a:xfrm>
          <a:prstGeom prst="rect">
            <a:avLst/>
          </a:prstGeom>
        </p:spPr>
      </p:pic>
    </p:spTree>
    <p:extLst>
      <p:ext uri="{BB962C8B-B14F-4D97-AF65-F5344CB8AC3E}">
        <p14:creationId xmlns:p14="http://schemas.microsoft.com/office/powerpoint/2010/main" val="358856953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Shape 2">
            <a:extLst>
              <a:ext uri="{FF2B5EF4-FFF2-40B4-BE49-F238E27FC236}">
                <a16:creationId xmlns:a16="http://schemas.microsoft.com/office/drawing/2014/main" id="{2C0C7161-CE62-9586-5216-39B3EA9DE15E}"/>
              </a:ext>
            </a:extLst>
          </p:cNvPr>
          <p:cNvSpPr txBox="1"/>
          <p:nvPr/>
        </p:nvSpPr>
        <p:spPr>
          <a:xfrm>
            <a:off x="8626110" y="97560"/>
            <a:ext cx="408450" cy="169560"/>
          </a:xfrm>
          <a:prstGeom prst="rect">
            <a:avLst/>
          </a:prstGeom>
          <a:noFill/>
          <a:ln>
            <a:noFill/>
          </a:ln>
        </p:spPr>
        <p:txBody>
          <a:bodyPr anchor="ctr">
            <a:noAutofit/>
          </a:bodyPr>
          <a:lstStyle/>
          <a:p>
            <a:pPr algn="r">
              <a:lnSpc>
                <a:spcPts val="1239"/>
              </a:lnSpc>
            </a:pPr>
            <a:fld id="{126DA570-D1CC-47C9-A317-5FDACA87BFEC}" type="slidenum">
              <a:rPr lang="en-GB" sz="800" b="0" strike="noStrike" spc="-1">
                <a:solidFill>
                  <a:srgbClr val="FFFFFF"/>
                </a:solidFill>
                <a:latin typeface="Arial"/>
              </a:rPr>
              <a:t>23</a:t>
            </a:fld>
            <a:endParaRPr lang="en-GB" sz="800" b="0" strike="noStrike" spc="-1">
              <a:latin typeface="Times New Roman"/>
            </a:endParaRPr>
          </a:p>
        </p:txBody>
      </p:sp>
      <p:sp>
        <p:nvSpPr>
          <p:cNvPr id="3" name="CustomShape 3">
            <a:extLst>
              <a:ext uri="{FF2B5EF4-FFF2-40B4-BE49-F238E27FC236}">
                <a16:creationId xmlns:a16="http://schemas.microsoft.com/office/drawing/2014/main" id="{E4394772-B251-1478-5EEA-8A066AA568B8}"/>
              </a:ext>
            </a:extLst>
          </p:cNvPr>
          <p:cNvSpPr/>
          <p:nvPr/>
        </p:nvSpPr>
        <p:spPr>
          <a:xfrm>
            <a:off x="4182763" y="97560"/>
            <a:ext cx="2038320" cy="169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ts val="1239"/>
              </a:lnSpc>
            </a:pPr>
            <a:r>
              <a:rPr lang="en-GB" sz="900" b="0" strike="noStrike" spc="-1" dirty="0">
                <a:solidFill>
                  <a:srgbClr val="FFFFFF"/>
                </a:solidFill>
                <a:latin typeface="Arial"/>
              </a:rPr>
              <a:t>Klaus Hanke</a:t>
            </a:r>
            <a:endParaRPr lang="en-GB" sz="900" b="0" strike="noStrike" spc="-1" dirty="0">
              <a:latin typeface="Arial"/>
            </a:endParaRPr>
          </a:p>
        </p:txBody>
      </p:sp>
      <p:sp>
        <p:nvSpPr>
          <p:cNvPr id="4" name="TextBox 3">
            <a:extLst>
              <a:ext uri="{FF2B5EF4-FFF2-40B4-BE49-F238E27FC236}">
                <a16:creationId xmlns:a16="http://schemas.microsoft.com/office/drawing/2014/main" id="{79402DC1-9815-5167-1DCC-184460AB519C}"/>
              </a:ext>
            </a:extLst>
          </p:cNvPr>
          <p:cNvSpPr txBox="1"/>
          <p:nvPr/>
        </p:nvSpPr>
        <p:spPr>
          <a:xfrm>
            <a:off x="3295027" y="537522"/>
            <a:ext cx="2574166" cy="369332"/>
          </a:xfrm>
          <a:prstGeom prst="rect">
            <a:avLst/>
          </a:prstGeom>
          <a:noFill/>
        </p:spPr>
        <p:txBody>
          <a:bodyPr wrap="none" rtlCol="0">
            <a:spAutoFit/>
          </a:bodyPr>
          <a:lstStyle/>
          <a:p>
            <a:r>
              <a:rPr lang="en-US" dirty="0"/>
              <a:t>Transport and Logistics</a:t>
            </a:r>
          </a:p>
        </p:txBody>
      </p:sp>
      <p:pic>
        <p:nvPicPr>
          <p:cNvPr id="5" name="Picture 4">
            <a:extLst>
              <a:ext uri="{FF2B5EF4-FFF2-40B4-BE49-F238E27FC236}">
                <a16:creationId xmlns:a16="http://schemas.microsoft.com/office/drawing/2014/main" id="{5F322701-C1D9-0A70-7B40-36B34B2A30D4}"/>
              </a:ext>
            </a:extLst>
          </p:cNvPr>
          <p:cNvPicPr>
            <a:picLocks noChangeAspect="1"/>
          </p:cNvPicPr>
          <p:nvPr/>
        </p:nvPicPr>
        <p:blipFill>
          <a:blip r:embed="rId3"/>
          <a:stretch>
            <a:fillRect/>
          </a:stretch>
        </p:blipFill>
        <p:spPr>
          <a:xfrm>
            <a:off x="358815" y="1134006"/>
            <a:ext cx="4121618" cy="2106684"/>
          </a:xfrm>
          <a:prstGeom prst="rect">
            <a:avLst/>
          </a:prstGeom>
        </p:spPr>
      </p:pic>
      <p:pic>
        <p:nvPicPr>
          <p:cNvPr id="6" name="Picture 5">
            <a:extLst>
              <a:ext uri="{FF2B5EF4-FFF2-40B4-BE49-F238E27FC236}">
                <a16:creationId xmlns:a16="http://schemas.microsoft.com/office/drawing/2014/main" id="{7B0E9564-11D3-3CA8-4EAD-FF65E6061ED4}"/>
              </a:ext>
            </a:extLst>
          </p:cNvPr>
          <p:cNvPicPr>
            <a:picLocks noChangeAspect="1"/>
          </p:cNvPicPr>
          <p:nvPr/>
        </p:nvPicPr>
        <p:blipFill>
          <a:blip r:embed="rId4"/>
          <a:stretch>
            <a:fillRect/>
          </a:stretch>
        </p:blipFill>
        <p:spPr>
          <a:xfrm>
            <a:off x="5278020" y="1134006"/>
            <a:ext cx="3284977" cy="1905756"/>
          </a:xfrm>
          <a:prstGeom prst="rect">
            <a:avLst/>
          </a:prstGeom>
        </p:spPr>
      </p:pic>
      <p:sp>
        <p:nvSpPr>
          <p:cNvPr id="7" name="TextBox 6">
            <a:extLst>
              <a:ext uri="{FF2B5EF4-FFF2-40B4-BE49-F238E27FC236}">
                <a16:creationId xmlns:a16="http://schemas.microsoft.com/office/drawing/2014/main" id="{C070997B-1690-A7CE-3317-423C0D98BDD8}"/>
              </a:ext>
            </a:extLst>
          </p:cNvPr>
          <p:cNvSpPr txBox="1"/>
          <p:nvPr/>
        </p:nvSpPr>
        <p:spPr>
          <a:xfrm>
            <a:off x="300671" y="3270830"/>
            <a:ext cx="3743845" cy="738664"/>
          </a:xfrm>
          <a:prstGeom prst="rect">
            <a:avLst/>
          </a:prstGeom>
          <a:noFill/>
        </p:spPr>
        <p:txBody>
          <a:bodyPr wrap="square" rtlCol="0">
            <a:spAutoFit/>
          </a:bodyPr>
          <a:lstStyle/>
          <a:p>
            <a:r>
              <a:rPr lang="en-GB" sz="1400" dirty="0"/>
              <a:t>Transport and installation of a quadrupole with two </a:t>
            </a:r>
            <a:r>
              <a:rPr lang="en-GB" sz="1400" dirty="0" err="1"/>
              <a:t>sextupoles</a:t>
            </a:r>
            <a:r>
              <a:rPr lang="en-GB" sz="1400" dirty="0"/>
              <a:t> and the supporting girder (QSS unit)</a:t>
            </a:r>
          </a:p>
        </p:txBody>
      </p:sp>
      <p:sp>
        <p:nvSpPr>
          <p:cNvPr id="8" name="TextBox 7">
            <a:extLst>
              <a:ext uri="{FF2B5EF4-FFF2-40B4-BE49-F238E27FC236}">
                <a16:creationId xmlns:a16="http://schemas.microsoft.com/office/drawing/2014/main" id="{6EE4065B-D95A-7806-68F2-F401EE623EB9}"/>
              </a:ext>
            </a:extLst>
          </p:cNvPr>
          <p:cNvSpPr txBox="1"/>
          <p:nvPr/>
        </p:nvSpPr>
        <p:spPr>
          <a:xfrm>
            <a:off x="5278021" y="3137168"/>
            <a:ext cx="2593980" cy="830997"/>
          </a:xfrm>
          <a:prstGeom prst="rect">
            <a:avLst/>
          </a:prstGeom>
          <a:noFill/>
        </p:spPr>
        <p:txBody>
          <a:bodyPr wrap="none" rtlCol="0">
            <a:spAutoFit/>
          </a:bodyPr>
          <a:lstStyle/>
          <a:p>
            <a:pPr marL="285750" indent="-285750">
              <a:buFont typeface="Arial" panose="020B0604020202020204" pitchFamily="34" charset="0"/>
              <a:buChar char="•"/>
            </a:pPr>
            <a:r>
              <a:rPr lang="en-GB" sz="1600" dirty="0"/>
              <a:t>max speed 30 km/h</a:t>
            </a:r>
          </a:p>
          <a:p>
            <a:pPr marL="285750" indent="-285750">
              <a:buFont typeface="Arial" panose="020B0604020202020204" pitchFamily="34" charset="0"/>
              <a:buChar char="•"/>
            </a:pPr>
            <a:r>
              <a:rPr lang="en-GB" sz="1600" dirty="0"/>
              <a:t>autonomous driving</a:t>
            </a:r>
          </a:p>
          <a:p>
            <a:pPr marL="285750" indent="-285750">
              <a:buFont typeface="Arial" panose="020B0604020202020204" pitchFamily="34" charset="0"/>
              <a:buChar char="•"/>
            </a:pPr>
            <a:r>
              <a:rPr lang="en-GB" sz="1600" dirty="0"/>
              <a:t>driveway width is 2.2 m</a:t>
            </a:r>
          </a:p>
        </p:txBody>
      </p:sp>
    </p:spTree>
    <p:extLst>
      <p:ext uri="{BB962C8B-B14F-4D97-AF65-F5344CB8AC3E}">
        <p14:creationId xmlns:p14="http://schemas.microsoft.com/office/powerpoint/2010/main" val="221790094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13E4E344-5997-F3E8-F27C-AEA82549AE2E}"/>
              </a:ext>
            </a:extLst>
          </p:cNvPr>
          <p:cNvPicPr>
            <a:picLocks noChangeAspect="1"/>
          </p:cNvPicPr>
          <p:nvPr/>
        </p:nvPicPr>
        <p:blipFill>
          <a:blip r:embed="rId2"/>
          <a:srcRect l="26775" t="40635" r="17752" b="26082"/>
          <a:stretch/>
        </p:blipFill>
        <p:spPr>
          <a:xfrm>
            <a:off x="264489" y="1046699"/>
            <a:ext cx="8653562" cy="3245088"/>
          </a:xfrm>
          <a:prstGeom prst="rect">
            <a:avLst/>
          </a:prstGeom>
        </p:spPr>
      </p:pic>
      <p:sp>
        <p:nvSpPr>
          <p:cNvPr id="2" name="TextShape 2">
            <a:extLst>
              <a:ext uri="{FF2B5EF4-FFF2-40B4-BE49-F238E27FC236}">
                <a16:creationId xmlns:a16="http://schemas.microsoft.com/office/drawing/2014/main" id="{371211C6-40A0-D753-BA96-428F3C694317}"/>
              </a:ext>
            </a:extLst>
          </p:cNvPr>
          <p:cNvSpPr txBox="1"/>
          <p:nvPr/>
        </p:nvSpPr>
        <p:spPr>
          <a:xfrm>
            <a:off x="8626110" y="97560"/>
            <a:ext cx="408450" cy="169560"/>
          </a:xfrm>
          <a:prstGeom prst="rect">
            <a:avLst/>
          </a:prstGeom>
          <a:noFill/>
          <a:ln>
            <a:noFill/>
          </a:ln>
        </p:spPr>
        <p:txBody>
          <a:bodyPr anchor="ctr">
            <a:noAutofit/>
          </a:bodyPr>
          <a:lstStyle/>
          <a:p>
            <a:pPr algn="r">
              <a:lnSpc>
                <a:spcPts val="1239"/>
              </a:lnSpc>
            </a:pPr>
            <a:fld id="{126DA570-D1CC-47C9-A317-5FDACA87BFEC}" type="slidenum">
              <a:rPr lang="en-GB" sz="800" b="0" strike="noStrike" spc="-1">
                <a:solidFill>
                  <a:srgbClr val="FFFFFF"/>
                </a:solidFill>
                <a:latin typeface="Arial"/>
              </a:rPr>
              <a:t>24</a:t>
            </a:fld>
            <a:endParaRPr lang="en-GB" sz="800" b="0" strike="noStrike" spc="-1">
              <a:latin typeface="Times New Roman"/>
            </a:endParaRPr>
          </a:p>
        </p:txBody>
      </p:sp>
      <p:sp>
        <p:nvSpPr>
          <p:cNvPr id="3" name="CustomShape 3">
            <a:extLst>
              <a:ext uri="{FF2B5EF4-FFF2-40B4-BE49-F238E27FC236}">
                <a16:creationId xmlns:a16="http://schemas.microsoft.com/office/drawing/2014/main" id="{1A14A8A1-ADE4-C254-2B3A-7F7CC600CCBF}"/>
              </a:ext>
            </a:extLst>
          </p:cNvPr>
          <p:cNvSpPr/>
          <p:nvPr/>
        </p:nvSpPr>
        <p:spPr>
          <a:xfrm>
            <a:off x="4182763" y="97560"/>
            <a:ext cx="2038320" cy="169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ts val="1239"/>
              </a:lnSpc>
            </a:pPr>
            <a:r>
              <a:rPr lang="en-GB" sz="900" b="0" strike="noStrike" spc="-1" dirty="0">
                <a:solidFill>
                  <a:srgbClr val="FFFFFF"/>
                </a:solidFill>
                <a:latin typeface="Arial"/>
              </a:rPr>
              <a:t>Klaus Hanke</a:t>
            </a:r>
            <a:endParaRPr lang="en-GB" sz="900" b="0" strike="noStrike" spc="-1" dirty="0">
              <a:latin typeface="Arial"/>
            </a:endParaRPr>
          </a:p>
        </p:txBody>
      </p:sp>
      <p:sp>
        <p:nvSpPr>
          <p:cNvPr id="6" name="TextBox 5">
            <a:extLst>
              <a:ext uri="{FF2B5EF4-FFF2-40B4-BE49-F238E27FC236}">
                <a16:creationId xmlns:a16="http://schemas.microsoft.com/office/drawing/2014/main" id="{CF107AE5-754F-3000-FB48-7FCCC70EBF49}"/>
              </a:ext>
            </a:extLst>
          </p:cNvPr>
          <p:cNvSpPr txBox="1"/>
          <p:nvPr/>
        </p:nvSpPr>
        <p:spPr>
          <a:xfrm>
            <a:off x="291989" y="531317"/>
            <a:ext cx="2754152" cy="338554"/>
          </a:xfrm>
          <a:prstGeom prst="rect">
            <a:avLst/>
          </a:prstGeom>
          <a:noFill/>
        </p:spPr>
        <p:txBody>
          <a:bodyPr wrap="none" rtlCol="0">
            <a:spAutoFit/>
          </a:bodyPr>
          <a:lstStyle/>
          <a:p>
            <a:r>
              <a:rPr lang="en-US" sz="1600" dirty="0"/>
              <a:t>H. Gamper, robotics update </a:t>
            </a:r>
            <a:endParaRPr lang="en-GB" sz="1600" dirty="0"/>
          </a:p>
        </p:txBody>
      </p:sp>
    </p:spTree>
    <p:extLst>
      <p:ext uri="{BB962C8B-B14F-4D97-AF65-F5344CB8AC3E}">
        <p14:creationId xmlns:p14="http://schemas.microsoft.com/office/powerpoint/2010/main" val="247917760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F9C1028-A03F-9B16-5322-541C36DD4DA5}"/>
              </a:ext>
            </a:extLst>
          </p:cNvPr>
          <p:cNvPicPr>
            <a:picLocks noChangeAspect="1"/>
          </p:cNvPicPr>
          <p:nvPr/>
        </p:nvPicPr>
        <p:blipFill>
          <a:blip r:embed="rId2"/>
          <a:srcRect l="12322" t="16441" r="13993" b="22607"/>
          <a:stretch/>
        </p:blipFill>
        <p:spPr>
          <a:xfrm>
            <a:off x="619626" y="811271"/>
            <a:ext cx="7904748" cy="4086809"/>
          </a:xfrm>
          <a:prstGeom prst="rect">
            <a:avLst/>
          </a:prstGeom>
        </p:spPr>
      </p:pic>
      <p:sp>
        <p:nvSpPr>
          <p:cNvPr id="10" name="TextBox 9">
            <a:extLst>
              <a:ext uri="{FF2B5EF4-FFF2-40B4-BE49-F238E27FC236}">
                <a16:creationId xmlns:a16="http://schemas.microsoft.com/office/drawing/2014/main" id="{89A1B2F2-C6A8-405B-2F86-BB93B83F3916}"/>
              </a:ext>
            </a:extLst>
          </p:cNvPr>
          <p:cNvSpPr txBox="1"/>
          <p:nvPr/>
        </p:nvSpPr>
        <p:spPr>
          <a:xfrm>
            <a:off x="110000" y="522514"/>
            <a:ext cx="3747308" cy="338554"/>
          </a:xfrm>
          <a:prstGeom prst="rect">
            <a:avLst/>
          </a:prstGeom>
          <a:noFill/>
        </p:spPr>
        <p:txBody>
          <a:bodyPr wrap="none" rtlCol="0">
            <a:spAutoFit/>
          </a:bodyPr>
          <a:lstStyle/>
          <a:p>
            <a:r>
              <a:rPr lang="en-US" sz="1600" dirty="0"/>
              <a:t>S. Fleury, updated installation schedule</a:t>
            </a:r>
            <a:endParaRPr lang="en-GB" sz="1600" dirty="0"/>
          </a:p>
        </p:txBody>
      </p:sp>
    </p:spTree>
    <p:extLst>
      <p:ext uri="{BB962C8B-B14F-4D97-AF65-F5344CB8AC3E}">
        <p14:creationId xmlns:p14="http://schemas.microsoft.com/office/powerpoint/2010/main" val="64619085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0030E28-9F7F-33DD-619A-3112F29421CF}"/>
              </a:ext>
            </a:extLst>
          </p:cNvPr>
          <p:cNvSpPr>
            <a:spLocks noGrp="1"/>
          </p:cNvSpPr>
          <p:nvPr>
            <p:ph type="sldNum" sz="quarter" idx="10"/>
          </p:nvPr>
        </p:nvSpPr>
        <p:spPr/>
        <p:txBody>
          <a:bodyPr/>
          <a:lstStyle/>
          <a:p>
            <a:fld id="{88A1DFE4-5FC5-43BD-BB7E-75EAD82B965F}" type="slidenum">
              <a:rPr lang="en-US" noProof="0" smtClean="0"/>
              <a:pPr/>
              <a:t>26</a:t>
            </a:fld>
            <a:endParaRPr lang="en-US" noProof="0" dirty="0"/>
          </a:p>
        </p:txBody>
      </p:sp>
      <p:sp>
        <p:nvSpPr>
          <p:cNvPr id="5" name="CustomShape 3">
            <a:extLst>
              <a:ext uri="{FF2B5EF4-FFF2-40B4-BE49-F238E27FC236}">
                <a16:creationId xmlns:a16="http://schemas.microsoft.com/office/drawing/2014/main" id="{249A6B07-C282-C2F8-F6F1-E35DD3390ADC}"/>
              </a:ext>
            </a:extLst>
          </p:cNvPr>
          <p:cNvSpPr/>
          <p:nvPr/>
        </p:nvSpPr>
        <p:spPr>
          <a:xfrm>
            <a:off x="4182763" y="97560"/>
            <a:ext cx="2038320" cy="169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ts val="1239"/>
              </a:lnSpc>
            </a:pPr>
            <a:r>
              <a:rPr lang="en-GB" sz="900" b="0" strike="noStrike" spc="-1" dirty="0">
                <a:solidFill>
                  <a:srgbClr val="FFFFFF"/>
                </a:solidFill>
                <a:latin typeface="Arial"/>
              </a:rPr>
              <a:t>Klaus Hanke</a:t>
            </a:r>
            <a:endParaRPr lang="en-GB" sz="900" b="0" strike="noStrike" spc="-1" dirty="0">
              <a:latin typeface="Arial"/>
            </a:endParaRPr>
          </a:p>
        </p:txBody>
      </p:sp>
      <p:sp>
        <p:nvSpPr>
          <p:cNvPr id="6" name="TextBox 5">
            <a:extLst>
              <a:ext uri="{FF2B5EF4-FFF2-40B4-BE49-F238E27FC236}">
                <a16:creationId xmlns:a16="http://schemas.microsoft.com/office/drawing/2014/main" id="{F04C6807-8DE1-8872-3537-F73488DD3C7E}"/>
              </a:ext>
            </a:extLst>
          </p:cNvPr>
          <p:cNvSpPr txBox="1"/>
          <p:nvPr/>
        </p:nvSpPr>
        <p:spPr>
          <a:xfrm>
            <a:off x="712186" y="1992502"/>
            <a:ext cx="7731983" cy="1010213"/>
          </a:xfrm>
          <a:prstGeom prst="rect">
            <a:avLst/>
          </a:prstGeom>
          <a:noFill/>
        </p:spPr>
        <p:txBody>
          <a:bodyPr wrap="square" rtlCol="0">
            <a:spAutoFit/>
          </a:bodyPr>
          <a:lstStyle/>
          <a:p>
            <a:pPr algn="l">
              <a:lnSpc>
                <a:spcPts val="3700"/>
              </a:lnSpc>
            </a:pPr>
            <a:r>
              <a:rPr lang="en-US" sz="3000" dirty="0"/>
              <a:t>Big thanks to the chairpersons and speakers of the infrastructure sessions</a:t>
            </a:r>
            <a:endParaRPr lang="en-GB" sz="3000" dirty="0"/>
          </a:p>
        </p:txBody>
      </p:sp>
    </p:spTree>
    <p:extLst>
      <p:ext uri="{BB962C8B-B14F-4D97-AF65-F5344CB8AC3E}">
        <p14:creationId xmlns:p14="http://schemas.microsoft.com/office/powerpoint/2010/main" val="66881839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Shape 2"/>
          <p:cNvSpPr txBox="1"/>
          <p:nvPr/>
        </p:nvSpPr>
        <p:spPr>
          <a:xfrm>
            <a:off x="8578516" y="97560"/>
            <a:ext cx="456044" cy="169560"/>
          </a:xfrm>
          <a:prstGeom prst="rect">
            <a:avLst/>
          </a:prstGeom>
          <a:noFill/>
          <a:ln>
            <a:noFill/>
          </a:ln>
        </p:spPr>
        <p:txBody>
          <a:bodyPr anchor="ctr">
            <a:noAutofit/>
          </a:bodyPr>
          <a:lstStyle/>
          <a:p>
            <a:pPr algn="r">
              <a:lnSpc>
                <a:spcPts val="1239"/>
              </a:lnSpc>
            </a:pPr>
            <a:fld id="{126DA570-D1CC-47C9-A317-5FDACA87BFEC}" type="slidenum">
              <a:rPr lang="en-GB" sz="800" b="0" strike="noStrike" spc="-1">
                <a:solidFill>
                  <a:srgbClr val="FFFFFF"/>
                </a:solidFill>
                <a:latin typeface="Arial"/>
              </a:rPr>
              <a:t>27</a:t>
            </a:fld>
            <a:endParaRPr lang="en-GB" sz="800" b="0" strike="noStrike" spc="-1">
              <a:latin typeface="Times New Roman"/>
            </a:endParaRPr>
          </a:p>
        </p:txBody>
      </p:sp>
      <p:sp>
        <p:nvSpPr>
          <p:cNvPr id="6" name="TextShape 2"/>
          <p:cNvSpPr txBox="1"/>
          <p:nvPr/>
        </p:nvSpPr>
        <p:spPr>
          <a:xfrm>
            <a:off x="8578516" y="97560"/>
            <a:ext cx="456044" cy="169560"/>
          </a:xfrm>
          <a:prstGeom prst="rect">
            <a:avLst/>
          </a:prstGeom>
          <a:noFill/>
          <a:ln>
            <a:noFill/>
          </a:ln>
        </p:spPr>
        <p:txBody>
          <a:bodyPr anchor="ctr">
            <a:noAutofit/>
          </a:bodyPr>
          <a:lstStyle/>
          <a:p>
            <a:pPr algn="r">
              <a:lnSpc>
                <a:spcPts val="1239"/>
              </a:lnSpc>
            </a:pPr>
            <a:fld id="{126DA570-D1CC-47C9-A317-5FDACA87BFEC}" type="slidenum">
              <a:rPr lang="en-GB" sz="800" b="0" strike="noStrike" spc="-1">
                <a:solidFill>
                  <a:srgbClr val="FFFFFF"/>
                </a:solidFill>
                <a:latin typeface="Arial"/>
              </a:rPr>
              <a:t>27</a:t>
            </a:fld>
            <a:endParaRPr lang="en-GB" sz="800" b="0" strike="noStrike" spc="-1">
              <a:latin typeface="Times New Roman"/>
            </a:endParaRPr>
          </a:p>
        </p:txBody>
      </p:sp>
      <p:sp>
        <p:nvSpPr>
          <p:cNvPr id="8" name="CustomShape 3"/>
          <p:cNvSpPr/>
          <p:nvPr/>
        </p:nvSpPr>
        <p:spPr>
          <a:xfrm>
            <a:off x="4182763" y="97560"/>
            <a:ext cx="2038320" cy="169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ts val="1239"/>
              </a:lnSpc>
            </a:pPr>
            <a:r>
              <a:rPr lang="en-GB" sz="900" b="0" strike="noStrike" spc="-1" dirty="0">
                <a:solidFill>
                  <a:srgbClr val="FFFFFF"/>
                </a:solidFill>
                <a:latin typeface="Arial"/>
              </a:rPr>
              <a:t>Klaus Hanke</a:t>
            </a:r>
            <a:endParaRPr lang="en-GB" sz="900" b="0" strike="noStrike" spc="-1" dirty="0">
              <a:latin typeface="Arial"/>
            </a:endParaRPr>
          </a:p>
        </p:txBody>
      </p:sp>
      <p:pic>
        <p:nvPicPr>
          <p:cNvPr id="2" name="Picture 1" descr="A cartoon of a child with a question mark&#10;&#10;AI-generated content may be incorrect.">
            <a:extLst>
              <a:ext uri="{FF2B5EF4-FFF2-40B4-BE49-F238E27FC236}">
                <a16:creationId xmlns:a16="http://schemas.microsoft.com/office/drawing/2014/main" id="{41FAB4D5-40DE-03C6-C332-767B5F38382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32788" y="1318437"/>
            <a:ext cx="5078424" cy="2856614"/>
          </a:xfrm>
          <a:prstGeom prst="rect">
            <a:avLst/>
          </a:prstGeom>
        </p:spPr>
      </p:pic>
    </p:spTree>
    <p:extLst>
      <p:ext uri="{BB962C8B-B14F-4D97-AF65-F5344CB8AC3E}">
        <p14:creationId xmlns:p14="http://schemas.microsoft.com/office/powerpoint/2010/main" val="1922464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29EFAD4-5473-AFB3-A3E4-AE401E77BE28}"/>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47780"/>
          <a:stretch/>
        </p:blipFill>
        <p:spPr>
          <a:xfrm>
            <a:off x="193728" y="571353"/>
            <a:ext cx="1201818" cy="1178612"/>
          </a:xfrm>
          <a:prstGeom prst="rect">
            <a:avLst/>
          </a:prstGeom>
        </p:spPr>
      </p:pic>
      <p:pic>
        <p:nvPicPr>
          <p:cNvPr id="7" name="Picture 6">
            <a:extLst>
              <a:ext uri="{FF2B5EF4-FFF2-40B4-BE49-F238E27FC236}">
                <a16:creationId xmlns:a16="http://schemas.microsoft.com/office/drawing/2014/main" id="{73F98392-2F0A-B69E-D4DA-7FF6A856FB9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64887" y="752014"/>
            <a:ext cx="1853418" cy="1183485"/>
          </a:xfrm>
          <a:prstGeom prst="rect">
            <a:avLst/>
          </a:prstGeom>
        </p:spPr>
      </p:pic>
      <p:pic>
        <p:nvPicPr>
          <p:cNvPr id="8" name="Picture 7">
            <a:extLst>
              <a:ext uri="{FF2B5EF4-FFF2-40B4-BE49-F238E27FC236}">
                <a16:creationId xmlns:a16="http://schemas.microsoft.com/office/drawing/2014/main" id="{948D560A-30E7-430C-2C0D-6674D2068BC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3728" y="2122500"/>
            <a:ext cx="2092704" cy="1177146"/>
          </a:xfrm>
          <a:prstGeom prst="rect">
            <a:avLst/>
          </a:prstGeom>
        </p:spPr>
      </p:pic>
      <p:pic>
        <p:nvPicPr>
          <p:cNvPr id="9" name="Picture 8">
            <a:extLst>
              <a:ext uri="{FF2B5EF4-FFF2-40B4-BE49-F238E27FC236}">
                <a16:creationId xmlns:a16="http://schemas.microsoft.com/office/drawing/2014/main" id="{EBBFD039-ECCB-76FB-CCD3-E69C1850EAE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015205" y="1850205"/>
            <a:ext cx="1885574" cy="1181437"/>
          </a:xfrm>
          <a:prstGeom prst="rect">
            <a:avLst/>
          </a:prstGeom>
        </p:spPr>
      </p:pic>
      <p:pic>
        <p:nvPicPr>
          <p:cNvPr id="10" name="Picture 9">
            <a:extLst>
              <a:ext uri="{FF2B5EF4-FFF2-40B4-BE49-F238E27FC236}">
                <a16:creationId xmlns:a16="http://schemas.microsoft.com/office/drawing/2014/main" id="{1C5F0D2A-7D8D-0974-C39A-66657FB29ABD}"/>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r="45934"/>
          <a:stretch/>
        </p:blipFill>
        <p:spPr>
          <a:xfrm>
            <a:off x="7652828" y="583174"/>
            <a:ext cx="1368073" cy="1183485"/>
          </a:xfrm>
          <a:prstGeom prst="rect">
            <a:avLst/>
          </a:prstGeom>
        </p:spPr>
      </p:pic>
      <p:pic>
        <p:nvPicPr>
          <p:cNvPr id="11" name="Picture 10">
            <a:extLst>
              <a:ext uri="{FF2B5EF4-FFF2-40B4-BE49-F238E27FC236}">
                <a16:creationId xmlns:a16="http://schemas.microsoft.com/office/drawing/2014/main" id="{54551703-54CE-026A-100D-AA5AB3334B48}"/>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15119"/>
          <a:stretch/>
        </p:blipFill>
        <p:spPr>
          <a:xfrm>
            <a:off x="197777" y="3575977"/>
            <a:ext cx="2403764" cy="1428615"/>
          </a:xfrm>
          <a:prstGeom prst="rect">
            <a:avLst/>
          </a:prstGeom>
        </p:spPr>
      </p:pic>
      <p:pic>
        <p:nvPicPr>
          <p:cNvPr id="13" name="Picture 12">
            <a:extLst>
              <a:ext uri="{FF2B5EF4-FFF2-40B4-BE49-F238E27FC236}">
                <a16:creationId xmlns:a16="http://schemas.microsoft.com/office/drawing/2014/main" id="{EB12972B-E642-401A-9BCB-9FD761C5C658}"/>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759031" y="3667650"/>
            <a:ext cx="1933000" cy="1336942"/>
          </a:xfrm>
          <a:prstGeom prst="rect">
            <a:avLst/>
          </a:prstGeom>
        </p:spPr>
      </p:pic>
      <p:pic>
        <p:nvPicPr>
          <p:cNvPr id="14" name="Picture 13">
            <a:extLst>
              <a:ext uri="{FF2B5EF4-FFF2-40B4-BE49-F238E27FC236}">
                <a16:creationId xmlns:a16="http://schemas.microsoft.com/office/drawing/2014/main" id="{2C3783CA-8A2B-3400-2EF4-660CD0A0D2D7}"/>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6898055" y="3293295"/>
            <a:ext cx="1991965" cy="1328640"/>
          </a:xfrm>
          <a:prstGeom prst="rect">
            <a:avLst/>
          </a:prstGeom>
        </p:spPr>
      </p:pic>
      <p:pic>
        <p:nvPicPr>
          <p:cNvPr id="2" name="Picture 1">
            <a:extLst>
              <a:ext uri="{FF2B5EF4-FFF2-40B4-BE49-F238E27FC236}">
                <a16:creationId xmlns:a16="http://schemas.microsoft.com/office/drawing/2014/main" id="{B6CE3201-00CC-B93E-4A34-55FE36A6F458}"/>
              </a:ext>
            </a:extLst>
          </p:cNvPr>
          <p:cNvPicPr>
            <a:picLocks noChangeAspect="1"/>
          </p:cNvPicPr>
          <p:nvPr/>
        </p:nvPicPr>
        <p:blipFill>
          <a:blip r:embed="rId10"/>
          <a:srcRect l="29655" t="9730" r="30181" b="7148"/>
          <a:stretch/>
        </p:blipFill>
        <p:spPr>
          <a:xfrm rot="196350">
            <a:off x="4145397" y="529470"/>
            <a:ext cx="3157862" cy="4084560"/>
          </a:xfrm>
          <a:prstGeom prst="rect">
            <a:avLst/>
          </a:prstGeom>
          <a:ln>
            <a:solidFill>
              <a:schemeClr val="tx1"/>
            </a:solidFill>
          </a:ln>
        </p:spPr>
      </p:pic>
      <p:sp>
        <p:nvSpPr>
          <p:cNvPr id="15" name="CustomShape 3">
            <a:extLst>
              <a:ext uri="{FF2B5EF4-FFF2-40B4-BE49-F238E27FC236}">
                <a16:creationId xmlns:a16="http://schemas.microsoft.com/office/drawing/2014/main" id="{EFEF41DD-9952-059D-1CE3-457A38E6F179}"/>
              </a:ext>
            </a:extLst>
          </p:cNvPr>
          <p:cNvSpPr/>
          <p:nvPr/>
        </p:nvSpPr>
        <p:spPr>
          <a:xfrm>
            <a:off x="4182763" y="97560"/>
            <a:ext cx="2038320" cy="169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ts val="1239"/>
              </a:lnSpc>
            </a:pPr>
            <a:r>
              <a:rPr lang="en-GB" sz="900" b="0" strike="noStrike" spc="-1" dirty="0">
                <a:solidFill>
                  <a:srgbClr val="FFFFFF"/>
                </a:solidFill>
                <a:latin typeface="Arial"/>
              </a:rPr>
              <a:t>Klaus Hanke</a:t>
            </a:r>
            <a:endParaRPr lang="en-GB" sz="900" b="0" strike="noStrike" spc="-1" dirty="0">
              <a:latin typeface="Arial"/>
            </a:endParaRPr>
          </a:p>
        </p:txBody>
      </p:sp>
      <p:pic>
        <p:nvPicPr>
          <p:cNvPr id="12" name="Picture 11">
            <a:extLst>
              <a:ext uri="{FF2B5EF4-FFF2-40B4-BE49-F238E27FC236}">
                <a16:creationId xmlns:a16="http://schemas.microsoft.com/office/drawing/2014/main" id="{B02C02F3-60E2-CF0C-D44B-2F427214DC0E}"/>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2434986" y="1995388"/>
            <a:ext cx="1282358" cy="1709810"/>
          </a:xfrm>
          <a:prstGeom prst="rect">
            <a:avLst/>
          </a:prstGeom>
        </p:spPr>
      </p:pic>
      <p:sp>
        <p:nvSpPr>
          <p:cNvPr id="3" name="TextShape 3">
            <a:extLst>
              <a:ext uri="{FF2B5EF4-FFF2-40B4-BE49-F238E27FC236}">
                <a16:creationId xmlns:a16="http://schemas.microsoft.com/office/drawing/2014/main" id="{7F1E3B7F-70D9-D582-0925-B7056645DDD4}"/>
              </a:ext>
            </a:extLst>
          </p:cNvPr>
          <p:cNvSpPr txBox="1"/>
          <p:nvPr/>
        </p:nvSpPr>
        <p:spPr>
          <a:xfrm>
            <a:off x="8745480" y="97560"/>
            <a:ext cx="289080" cy="169560"/>
          </a:xfrm>
          <a:prstGeom prst="rect">
            <a:avLst/>
          </a:prstGeom>
          <a:noFill/>
          <a:ln>
            <a:noFill/>
          </a:ln>
        </p:spPr>
        <p:txBody>
          <a:bodyPr anchor="ctr">
            <a:noAutofit/>
          </a:bodyPr>
          <a:lstStyle/>
          <a:p>
            <a:pPr algn="r">
              <a:lnSpc>
                <a:spcPts val="1239"/>
              </a:lnSpc>
            </a:pPr>
            <a:fld id="{FCF8C41B-6C38-4A78-9906-C2FF7FEA7BAE}" type="slidenum">
              <a:rPr lang="en-GB" sz="800" b="0" strike="noStrike" spc="-1">
                <a:solidFill>
                  <a:srgbClr val="FFFFFF"/>
                </a:solidFill>
                <a:latin typeface="Arial"/>
              </a:rPr>
              <a:t>3</a:t>
            </a:fld>
            <a:endParaRPr lang="en-GB" sz="800" b="0" strike="noStrike" spc="-1">
              <a:latin typeface="Times New Roman"/>
            </a:endParaRPr>
          </a:p>
        </p:txBody>
      </p:sp>
    </p:spTree>
    <p:extLst>
      <p:ext uri="{BB962C8B-B14F-4D97-AF65-F5344CB8AC3E}">
        <p14:creationId xmlns:p14="http://schemas.microsoft.com/office/powerpoint/2010/main" val="32401501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Shape 2"/>
          <p:cNvSpPr txBox="1"/>
          <p:nvPr/>
        </p:nvSpPr>
        <p:spPr>
          <a:xfrm>
            <a:off x="8745480" y="97560"/>
            <a:ext cx="289080" cy="169560"/>
          </a:xfrm>
          <a:prstGeom prst="rect">
            <a:avLst/>
          </a:prstGeom>
          <a:noFill/>
          <a:ln>
            <a:noFill/>
          </a:ln>
        </p:spPr>
        <p:txBody>
          <a:bodyPr anchor="ctr">
            <a:noAutofit/>
          </a:bodyPr>
          <a:lstStyle/>
          <a:p>
            <a:pPr algn="r">
              <a:lnSpc>
                <a:spcPts val="1239"/>
              </a:lnSpc>
            </a:pPr>
            <a:fld id="{126DA570-D1CC-47C9-A317-5FDACA87BFEC}" type="slidenum">
              <a:rPr lang="en-GB" sz="800" b="0" strike="noStrike" spc="-1">
                <a:solidFill>
                  <a:srgbClr val="FFFFFF"/>
                </a:solidFill>
                <a:latin typeface="Arial"/>
              </a:rPr>
              <a:t>4</a:t>
            </a:fld>
            <a:endParaRPr lang="en-GB" sz="800" b="0" strike="noStrike" spc="-1">
              <a:latin typeface="Times New Roman"/>
            </a:endParaRPr>
          </a:p>
        </p:txBody>
      </p:sp>
      <p:sp>
        <p:nvSpPr>
          <p:cNvPr id="3" name="CustomShape 3"/>
          <p:cNvSpPr/>
          <p:nvPr/>
        </p:nvSpPr>
        <p:spPr>
          <a:xfrm>
            <a:off x="4182763" y="97560"/>
            <a:ext cx="2038320" cy="169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ts val="1239"/>
              </a:lnSpc>
            </a:pPr>
            <a:r>
              <a:rPr lang="en-GB" sz="900" b="0" strike="noStrike" spc="-1" dirty="0">
                <a:solidFill>
                  <a:srgbClr val="FFFFFF"/>
                </a:solidFill>
                <a:latin typeface="Arial"/>
              </a:rPr>
              <a:t>Klaus Hanke</a:t>
            </a:r>
            <a:endParaRPr lang="en-GB" sz="900" b="0" strike="noStrike" spc="-1" dirty="0">
              <a:latin typeface="Arial"/>
            </a:endParaRPr>
          </a:p>
        </p:txBody>
      </p:sp>
      <p:sp>
        <p:nvSpPr>
          <p:cNvPr id="4" name="TextBox 3">
            <a:extLst>
              <a:ext uri="{FF2B5EF4-FFF2-40B4-BE49-F238E27FC236}">
                <a16:creationId xmlns:a16="http://schemas.microsoft.com/office/drawing/2014/main" id="{706DE8CB-AADA-67D6-56D7-54E9D98D8C4C}"/>
              </a:ext>
            </a:extLst>
          </p:cNvPr>
          <p:cNvSpPr txBox="1"/>
          <p:nvPr/>
        </p:nvSpPr>
        <p:spPr>
          <a:xfrm>
            <a:off x="2658655" y="537522"/>
            <a:ext cx="3826689" cy="369332"/>
          </a:xfrm>
          <a:prstGeom prst="rect">
            <a:avLst/>
          </a:prstGeom>
          <a:noFill/>
        </p:spPr>
        <p:txBody>
          <a:bodyPr wrap="none" rtlCol="0">
            <a:spAutoFit/>
          </a:bodyPr>
          <a:lstStyle/>
          <a:p>
            <a:r>
              <a:rPr lang="en-US" dirty="0"/>
              <a:t>Electricity and Energy Management</a:t>
            </a:r>
            <a:endParaRPr lang="en-GB" dirty="0"/>
          </a:p>
        </p:txBody>
      </p:sp>
      <p:sp>
        <p:nvSpPr>
          <p:cNvPr id="5" name="TextBox 4">
            <a:extLst>
              <a:ext uri="{FF2B5EF4-FFF2-40B4-BE49-F238E27FC236}">
                <a16:creationId xmlns:a16="http://schemas.microsoft.com/office/drawing/2014/main" id="{DCDD84F7-7AA6-D465-790A-7062C0932727}"/>
              </a:ext>
            </a:extLst>
          </p:cNvPr>
          <p:cNvSpPr txBox="1"/>
          <p:nvPr/>
        </p:nvSpPr>
        <p:spPr>
          <a:xfrm>
            <a:off x="259492" y="988542"/>
            <a:ext cx="8753550" cy="1169551"/>
          </a:xfrm>
          <a:prstGeom prst="rect">
            <a:avLst/>
          </a:prstGeom>
          <a:solidFill>
            <a:schemeClr val="accent5">
              <a:lumMod val="20000"/>
              <a:lumOff val="80000"/>
            </a:schemeClr>
          </a:solidFill>
        </p:spPr>
        <p:txBody>
          <a:bodyPr wrap="none" rtlCol="0">
            <a:spAutoFit/>
          </a:bodyPr>
          <a:lstStyle/>
          <a:p>
            <a:r>
              <a:rPr lang="en-US" sz="1400" dirty="0"/>
              <a:t>Chair: Nicolas Bellegarde</a:t>
            </a:r>
          </a:p>
          <a:p>
            <a:r>
              <a:rPr lang="en-US" sz="1400" b="1" dirty="0"/>
              <a:t>Mario Parodi</a:t>
            </a:r>
            <a:r>
              <a:rPr lang="en-US" sz="1400" dirty="0"/>
              <a:t>, </a:t>
            </a:r>
            <a:r>
              <a:rPr lang="en-GB" sz="1400" i="1" dirty="0"/>
              <a:t>New technologies for electrical transmission and distribution</a:t>
            </a:r>
          </a:p>
          <a:p>
            <a:r>
              <a:rPr lang="en-GB" sz="1400" b="1" dirty="0"/>
              <a:t>Santiago Hernán Suarez</a:t>
            </a:r>
            <a:r>
              <a:rPr lang="en-GB" sz="1400" dirty="0"/>
              <a:t>, </a:t>
            </a:r>
            <a:r>
              <a:rPr lang="en-GB" sz="1400" i="1" dirty="0"/>
              <a:t>Integrating renewable energy and hydrogen storage into the  FCC</a:t>
            </a:r>
          </a:p>
          <a:p>
            <a:r>
              <a:rPr lang="en-GB" sz="1400" b="1" dirty="0"/>
              <a:t>Charline Marcel</a:t>
            </a:r>
            <a:r>
              <a:rPr lang="en-GB" sz="1400" dirty="0"/>
              <a:t>, </a:t>
            </a:r>
            <a:r>
              <a:rPr lang="en-GB" sz="1400" i="1" dirty="0"/>
              <a:t>Electrical grid and infrastructure update </a:t>
            </a:r>
          </a:p>
          <a:p>
            <a:r>
              <a:rPr lang="en-GB" sz="1400" b="1" dirty="0"/>
              <a:t>Hannah </a:t>
            </a:r>
            <a:r>
              <a:rPr lang="en-GB" sz="1400" b="1" dirty="0" err="1"/>
              <a:t>Dostmann</a:t>
            </a:r>
            <a:r>
              <a:rPr lang="en-GB" sz="1400" dirty="0"/>
              <a:t>, </a:t>
            </a:r>
            <a:r>
              <a:rPr lang="en-GB" sz="1400" i="1" dirty="0"/>
              <a:t>Technical infrastructure availability: Challenges and opportunities from LHC to FCC-ee</a:t>
            </a:r>
          </a:p>
        </p:txBody>
      </p:sp>
      <p:sp>
        <p:nvSpPr>
          <p:cNvPr id="6" name="TextBox 5">
            <a:extLst>
              <a:ext uri="{FF2B5EF4-FFF2-40B4-BE49-F238E27FC236}">
                <a16:creationId xmlns:a16="http://schemas.microsoft.com/office/drawing/2014/main" id="{475DFED8-91FC-4FBD-CBD2-F0A3A05A6896}"/>
              </a:ext>
            </a:extLst>
          </p:cNvPr>
          <p:cNvSpPr txBox="1"/>
          <p:nvPr/>
        </p:nvSpPr>
        <p:spPr>
          <a:xfrm>
            <a:off x="259492" y="2477407"/>
            <a:ext cx="8185254" cy="2062103"/>
          </a:xfrm>
          <a:prstGeom prst="rect">
            <a:avLst/>
          </a:prstGeom>
          <a:noFill/>
        </p:spPr>
        <p:txBody>
          <a:bodyPr wrap="none" rtlCol="0">
            <a:spAutoFit/>
          </a:bodyPr>
          <a:lstStyle/>
          <a:p>
            <a:r>
              <a:rPr lang="en-US" sz="1600" dirty="0"/>
              <a:t>M. Parodi, M. Colmenero: </a:t>
            </a:r>
          </a:p>
          <a:p>
            <a:r>
              <a:rPr lang="en-US" sz="1600" dirty="0"/>
              <a:t>The problem of power quality</a:t>
            </a:r>
          </a:p>
          <a:p>
            <a:r>
              <a:rPr lang="en-US" sz="1600" dirty="0"/>
              <a:t>Data from PMUs (phasor measurement units), detected e.g. instabilities before black-out</a:t>
            </a:r>
          </a:p>
          <a:p>
            <a:r>
              <a:rPr lang="en-US" sz="1600" dirty="0"/>
              <a:t>Unified Power Flow Controllers for FCC</a:t>
            </a:r>
          </a:p>
          <a:p>
            <a:endParaRPr lang="en-US" sz="1600" dirty="0"/>
          </a:p>
          <a:p>
            <a:r>
              <a:rPr lang="en-US" sz="1600" dirty="0"/>
              <a:t>S. Hernan Suarez:</a:t>
            </a:r>
          </a:p>
          <a:p>
            <a:r>
              <a:rPr lang="en-US" sz="1600" dirty="0"/>
              <a:t>Renewable energy (solar, wind); hydrogen storage</a:t>
            </a:r>
          </a:p>
          <a:p>
            <a:endParaRPr lang="en-GB" sz="1600" dirty="0"/>
          </a:p>
        </p:txBody>
      </p:sp>
    </p:spTree>
    <p:extLst>
      <p:ext uri="{BB962C8B-B14F-4D97-AF65-F5344CB8AC3E}">
        <p14:creationId xmlns:p14="http://schemas.microsoft.com/office/powerpoint/2010/main" val="35360785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Shape 2">
            <a:extLst>
              <a:ext uri="{FF2B5EF4-FFF2-40B4-BE49-F238E27FC236}">
                <a16:creationId xmlns:a16="http://schemas.microsoft.com/office/drawing/2014/main" id="{27FE7D71-5AB5-CA48-FACB-7D575B05664A}"/>
              </a:ext>
            </a:extLst>
          </p:cNvPr>
          <p:cNvSpPr txBox="1"/>
          <p:nvPr/>
        </p:nvSpPr>
        <p:spPr>
          <a:xfrm>
            <a:off x="8745480" y="97560"/>
            <a:ext cx="289080" cy="169560"/>
          </a:xfrm>
          <a:prstGeom prst="rect">
            <a:avLst/>
          </a:prstGeom>
          <a:noFill/>
          <a:ln>
            <a:noFill/>
          </a:ln>
        </p:spPr>
        <p:txBody>
          <a:bodyPr anchor="ctr">
            <a:noAutofit/>
          </a:bodyPr>
          <a:lstStyle/>
          <a:p>
            <a:pPr algn="r">
              <a:lnSpc>
                <a:spcPts val="1239"/>
              </a:lnSpc>
            </a:pPr>
            <a:fld id="{126DA570-D1CC-47C9-A317-5FDACA87BFEC}" type="slidenum">
              <a:rPr lang="en-GB" sz="800" b="0" strike="noStrike" spc="-1">
                <a:solidFill>
                  <a:srgbClr val="FFFFFF"/>
                </a:solidFill>
                <a:latin typeface="Arial"/>
              </a:rPr>
              <a:t>5</a:t>
            </a:fld>
            <a:endParaRPr lang="en-GB" sz="800" b="0" strike="noStrike" spc="-1">
              <a:latin typeface="Times New Roman"/>
            </a:endParaRPr>
          </a:p>
        </p:txBody>
      </p:sp>
      <p:sp>
        <p:nvSpPr>
          <p:cNvPr id="3" name="CustomShape 3">
            <a:extLst>
              <a:ext uri="{FF2B5EF4-FFF2-40B4-BE49-F238E27FC236}">
                <a16:creationId xmlns:a16="http://schemas.microsoft.com/office/drawing/2014/main" id="{D1866F61-A37C-DB85-CD29-B3E920E2B69E}"/>
              </a:ext>
            </a:extLst>
          </p:cNvPr>
          <p:cNvSpPr/>
          <p:nvPr/>
        </p:nvSpPr>
        <p:spPr>
          <a:xfrm>
            <a:off x="4182763" y="97560"/>
            <a:ext cx="2038320" cy="169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ts val="1239"/>
              </a:lnSpc>
            </a:pPr>
            <a:r>
              <a:rPr lang="en-GB" sz="900" b="0" strike="noStrike" spc="-1" dirty="0">
                <a:solidFill>
                  <a:srgbClr val="FFFFFF"/>
                </a:solidFill>
                <a:latin typeface="Arial"/>
              </a:rPr>
              <a:t>Klaus Hanke</a:t>
            </a:r>
            <a:endParaRPr lang="en-GB" sz="900" b="0" strike="noStrike" spc="-1" dirty="0">
              <a:latin typeface="Arial"/>
            </a:endParaRPr>
          </a:p>
        </p:txBody>
      </p:sp>
      <p:sp>
        <p:nvSpPr>
          <p:cNvPr id="4" name="TextBox 3">
            <a:extLst>
              <a:ext uri="{FF2B5EF4-FFF2-40B4-BE49-F238E27FC236}">
                <a16:creationId xmlns:a16="http://schemas.microsoft.com/office/drawing/2014/main" id="{1774592C-F5A6-57EF-BB5B-445AFC9BAA17}"/>
              </a:ext>
            </a:extLst>
          </p:cNvPr>
          <p:cNvSpPr txBox="1"/>
          <p:nvPr/>
        </p:nvSpPr>
        <p:spPr>
          <a:xfrm>
            <a:off x="2658655" y="537522"/>
            <a:ext cx="3826689" cy="369332"/>
          </a:xfrm>
          <a:prstGeom prst="rect">
            <a:avLst/>
          </a:prstGeom>
          <a:noFill/>
        </p:spPr>
        <p:txBody>
          <a:bodyPr wrap="none" rtlCol="0">
            <a:spAutoFit/>
          </a:bodyPr>
          <a:lstStyle/>
          <a:p>
            <a:r>
              <a:rPr lang="en-US" dirty="0"/>
              <a:t>Electricity and Energy Management</a:t>
            </a:r>
            <a:endParaRPr lang="en-GB" dirty="0"/>
          </a:p>
        </p:txBody>
      </p:sp>
      <p:sp>
        <p:nvSpPr>
          <p:cNvPr id="5" name="TextBox 4">
            <a:extLst>
              <a:ext uri="{FF2B5EF4-FFF2-40B4-BE49-F238E27FC236}">
                <a16:creationId xmlns:a16="http://schemas.microsoft.com/office/drawing/2014/main" id="{BD437EB9-7D98-1B1F-9F18-65DF0220C0F1}"/>
              </a:ext>
            </a:extLst>
          </p:cNvPr>
          <p:cNvSpPr txBox="1"/>
          <p:nvPr/>
        </p:nvSpPr>
        <p:spPr>
          <a:xfrm>
            <a:off x="259492" y="1177256"/>
            <a:ext cx="1178528" cy="584775"/>
          </a:xfrm>
          <a:prstGeom prst="rect">
            <a:avLst/>
          </a:prstGeom>
          <a:noFill/>
        </p:spPr>
        <p:txBody>
          <a:bodyPr wrap="none" rtlCol="0">
            <a:spAutoFit/>
          </a:bodyPr>
          <a:lstStyle/>
          <a:p>
            <a:r>
              <a:rPr lang="en-US" sz="1600" dirty="0"/>
              <a:t>C. Marcel: </a:t>
            </a:r>
          </a:p>
          <a:p>
            <a:endParaRPr lang="en-GB" sz="1600" dirty="0"/>
          </a:p>
        </p:txBody>
      </p:sp>
      <p:pic>
        <p:nvPicPr>
          <p:cNvPr id="7" name="Picture 6">
            <a:extLst>
              <a:ext uri="{FF2B5EF4-FFF2-40B4-BE49-F238E27FC236}">
                <a16:creationId xmlns:a16="http://schemas.microsoft.com/office/drawing/2014/main" id="{80FAAC9E-18C2-458B-FD24-54F5C0D0A6C3}"/>
              </a:ext>
            </a:extLst>
          </p:cNvPr>
          <p:cNvPicPr>
            <a:picLocks noChangeAspect="1"/>
          </p:cNvPicPr>
          <p:nvPr/>
        </p:nvPicPr>
        <p:blipFill>
          <a:blip r:embed="rId2"/>
          <a:srcRect l="4923" t="27179" r="13625" b="15561"/>
          <a:stretch/>
        </p:blipFill>
        <p:spPr>
          <a:xfrm>
            <a:off x="109440" y="1623965"/>
            <a:ext cx="5725303" cy="2515577"/>
          </a:xfrm>
          <a:prstGeom prst="rect">
            <a:avLst/>
          </a:prstGeom>
        </p:spPr>
      </p:pic>
      <p:pic>
        <p:nvPicPr>
          <p:cNvPr id="9" name="Picture 8">
            <a:extLst>
              <a:ext uri="{FF2B5EF4-FFF2-40B4-BE49-F238E27FC236}">
                <a16:creationId xmlns:a16="http://schemas.microsoft.com/office/drawing/2014/main" id="{0DA51264-CB14-21B2-9C93-AB352FB9277F}"/>
              </a:ext>
            </a:extLst>
          </p:cNvPr>
          <p:cNvPicPr>
            <a:picLocks noChangeAspect="1"/>
          </p:cNvPicPr>
          <p:nvPr/>
        </p:nvPicPr>
        <p:blipFill>
          <a:blip r:embed="rId3"/>
          <a:srcRect l="43563" t="25679" r="3263" b="8712"/>
          <a:stretch/>
        </p:blipFill>
        <p:spPr>
          <a:xfrm>
            <a:off x="5681843" y="1623965"/>
            <a:ext cx="3352717" cy="2585428"/>
          </a:xfrm>
          <a:prstGeom prst="rect">
            <a:avLst/>
          </a:prstGeom>
        </p:spPr>
      </p:pic>
      <p:sp>
        <p:nvSpPr>
          <p:cNvPr id="10" name="Rectangle 9">
            <a:extLst>
              <a:ext uri="{FF2B5EF4-FFF2-40B4-BE49-F238E27FC236}">
                <a16:creationId xmlns:a16="http://schemas.microsoft.com/office/drawing/2014/main" id="{19E9917F-DEB3-9013-BA10-3A9FB11DD06F}"/>
              </a:ext>
            </a:extLst>
          </p:cNvPr>
          <p:cNvSpPr/>
          <p:nvPr/>
        </p:nvSpPr>
        <p:spPr>
          <a:xfrm>
            <a:off x="5897890" y="2425880"/>
            <a:ext cx="506288" cy="29174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a:extLst>
              <a:ext uri="{FF2B5EF4-FFF2-40B4-BE49-F238E27FC236}">
                <a16:creationId xmlns:a16="http://schemas.microsoft.com/office/drawing/2014/main" id="{92B76729-8D0B-3F8D-BFC5-DD05550E83EA}"/>
              </a:ext>
            </a:extLst>
          </p:cNvPr>
          <p:cNvSpPr txBox="1"/>
          <p:nvPr/>
        </p:nvSpPr>
        <p:spPr>
          <a:xfrm>
            <a:off x="5078037" y="1039190"/>
            <a:ext cx="3857146" cy="584775"/>
          </a:xfrm>
          <a:prstGeom prst="rect">
            <a:avLst/>
          </a:prstGeom>
          <a:noFill/>
        </p:spPr>
        <p:txBody>
          <a:bodyPr wrap="none" rtlCol="0">
            <a:spAutoFit/>
          </a:bodyPr>
          <a:lstStyle/>
          <a:p>
            <a:r>
              <a:rPr lang="en-US" sz="1600" dirty="0"/>
              <a:t>Concept of the electrical grid for FCC-ee</a:t>
            </a:r>
          </a:p>
          <a:p>
            <a:endParaRPr lang="en-GB" sz="1600" dirty="0"/>
          </a:p>
        </p:txBody>
      </p:sp>
      <p:sp>
        <p:nvSpPr>
          <p:cNvPr id="12" name="TextBox 11">
            <a:extLst>
              <a:ext uri="{FF2B5EF4-FFF2-40B4-BE49-F238E27FC236}">
                <a16:creationId xmlns:a16="http://schemas.microsoft.com/office/drawing/2014/main" id="{8956E7E6-26F2-5D9E-CB7B-EF37951847E3}"/>
              </a:ext>
            </a:extLst>
          </p:cNvPr>
          <p:cNvSpPr txBox="1"/>
          <p:nvPr/>
        </p:nvSpPr>
        <p:spPr>
          <a:xfrm>
            <a:off x="5897890" y="4312503"/>
            <a:ext cx="2876108" cy="830997"/>
          </a:xfrm>
          <a:prstGeom prst="rect">
            <a:avLst/>
          </a:prstGeom>
          <a:noFill/>
        </p:spPr>
        <p:txBody>
          <a:bodyPr wrap="none" rtlCol="0">
            <a:spAutoFit/>
          </a:bodyPr>
          <a:lstStyle/>
          <a:p>
            <a:r>
              <a:rPr lang="en-US" sz="1600" dirty="0"/>
              <a:t>Electrical infrastructure layout</a:t>
            </a:r>
          </a:p>
          <a:p>
            <a:r>
              <a:rPr lang="en-US" sz="1600" dirty="0"/>
              <a:t>Secured network concept</a:t>
            </a:r>
          </a:p>
          <a:p>
            <a:endParaRPr lang="en-GB" sz="1600" dirty="0"/>
          </a:p>
        </p:txBody>
      </p:sp>
      <p:sp>
        <p:nvSpPr>
          <p:cNvPr id="6" name="Rectangle 5">
            <a:extLst>
              <a:ext uri="{FF2B5EF4-FFF2-40B4-BE49-F238E27FC236}">
                <a16:creationId xmlns:a16="http://schemas.microsoft.com/office/drawing/2014/main" id="{4AAF5534-543E-42F7-0D9C-E9C8FC3C2CD0}"/>
              </a:ext>
            </a:extLst>
          </p:cNvPr>
          <p:cNvSpPr/>
          <p:nvPr/>
        </p:nvSpPr>
        <p:spPr>
          <a:xfrm>
            <a:off x="5538228" y="1756301"/>
            <a:ext cx="446567" cy="19670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2568390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Shape 2">
            <a:extLst>
              <a:ext uri="{FF2B5EF4-FFF2-40B4-BE49-F238E27FC236}">
                <a16:creationId xmlns:a16="http://schemas.microsoft.com/office/drawing/2014/main" id="{CEBE228B-330D-54CB-EDCA-13D69B4D979E}"/>
              </a:ext>
            </a:extLst>
          </p:cNvPr>
          <p:cNvSpPr txBox="1"/>
          <p:nvPr/>
        </p:nvSpPr>
        <p:spPr>
          <a:xfrm>
            <a:off x="8745480" y="97560"/>
            <a:ext cx="289080" cy="169560"/>
          </a:xfrm>
          <a:prstGeom prst="rect">
            <a:avLst/>
          </a:prstGeom>
          <a:noFill/>
          <a:ln>
            <a:noFill/>
          </a:ln>
        </p:spPr>
        <p:txBody>
          <a:bodyPr anchor="ctr">
            <a:noAutofit/>
          </a:bodyPr>
          <a:lstStyle/>
          <a:p>
            <a:pPr algn="r">
              <a:lnSpc>
                <a:spcPts val="1239"/>
              </a:lnSpc>
            </a:pPr>
            <a:fld id="{126DA570-D1CC-47C9-A317-5FDACA87BFEC}" type="slidenum">
              <a:rPr lang="en-GB" sz="800" b="0" strike="noStrike" spc="-1">
                <a:solidFill>
                  <a:srgbClr val="FFFFFF"/>
                </a:solidFill>
                <a:latin typeface="Arial"/>
              </a:rPr>
              <a:t>6</a:t>
            </a:fld>
            <a:endParaRPr lang="en-GB" sz="800" b="0" strike="noStrike" spc="-1">
              <a:latin typeface="Times New Roman"/>
            </a:endParaRPr>
          </a:p>
        </p:txBody>
      </p:sp>
      <p:sp>
        <p:nvSpPr>
          <p:cNvPr id="3" name="CustomShape 3">
            <a:extLst>
              <a:ext uri="{FF2B5EF4-FFF2-40B4-BE49-F238E27FC236}">
                <a16:creationId xmlns:a16="http://schemas.microsoft.com/office/drawing/2014/main" id="{DF1ECCF7-4345-A6FC-5E18-42E6513A1BA0}"/>
              </a:ext>
            </a:extLst>
          </p:cNvPr>
          <p:cNvSpPr/>
          <p:nvPr/>
        </p:nvSpPr>
        <p:spPr>
          <a:xfrm>
            <a:off x="4182763" y="97560"/>
            <a:ext cx="2038320" cy="169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ts val="1239"/>
              </a:lnSpc>
            </a:pPr>
            <a:r>
              <a:rPr lang="en-GB" sz="900" b="0" strike="noStrike" spc="-1" dirty="0">
                <a:solidFill>
                  <a:srgbClr val="FFFFFF"/>
                </a:solidFill>
                <a:latin typeface="Arial"/>
              </a:rPr>
              <a:t>Klaus Hanke</a:t>
            </a:r>
            <a:endParaRPr lang="en-GB" sz="900" b="0" strike="noStrike" spc="-1" dirty="0">
              <a:latin typeface="Arial"/>
            </a:endParaRPr>
          </a:p>
        </p:txBody>
      </p:sp>
      <p:sp>
        <p:nvSpPr>
          <p:cNvPr id="4" name="TextBox 3">
            <a:extLst>
              <a:ext uri="{FF2B5EF4-FFF2-40B4-BE49-F238E27FC236}">
                <a16:creationId xmlns:a16="http://schemas.microsoft.com/office/drawing/2014/main" id="{3E88E1C0-B4D2-9BCB-7A82-B2D33E67B901}"/>
              </a:ext>
            </a:extLst>
          </p:cNvPr>
          <p:cNvSpPr txBox="1"/>
          <p:nvPr/>
        </p:nvSpPr>
        <p:spPr>
          <a:xfrm>
            <a:off x="2658655" y="537522"/>
            <a:ext cx="3826689" cy="369332"/>
          </a:xfrm>
          <a:prstGeom prst="rect">
            <a:avLst/>
          </a:prstGeom>
          <a:noFill/>
        </p:spPr>
        <p:txBody>
          <a:bodyPr wrap="none" rtlCol="0">
            <a:spAutoFit/>
          </a:bodyPr>
          <a:lstStyle/>
          <a:p>
            <a:r>
              <a:rPr lang="en-US" dirty="0"/>
              <a:t>Electricity and Energy Management</a:t>
            </a:r>
            <a:endParaRPr lang="en-GB" dirty="0"/>
          </a:p>
        </p:txBody>
      </p:sp>
      <p:sp>
        <p:nvSpPr>
          <p:cNvPr id="5" name="TextBox 4">
            <a:extLst>
              <a:ext uri="{FF2B5EF4-FFF2-40B4-BE49-F238E27FC236}">
                <a16:creationId xmlns:a16="http://schemas.microsoft.com/office/drawing/2014/main" id="{24CB775C-76D3-8A51-3264-0B381DCA8C99}"/>
              </a:ext>
            </a:extLst>
          </p:cNvPr>
          <p:cNvSpPr txBox="1"/>
          <p:nvPr/>
        </p:nvSpPr>
        <p:spPr>
          <a:xfrm>
            <a:off x="220078" y="799220"/>
            <a:ext cx="5796780" cy="1323439"/>
          </a:xfrm>
          <a:prstGeom prst="rect">
            <a:avLst/>
          </a:prstGeom>
          <a:noFill/>
        </p:spPr>
        <p:txBody>
          <a:bodyPr wrap="none" rtlCol="0">
            <a:spAutoFit/>
          </a:bodyPr>
          <a:lstStyle/>
          <a:p>
            <a:r>
              <a:rPr lang="en-US" sz="1600" dirty="0"/>
              <a:t>H. </a:t>
            </a:r>
            <a:r>
              <a:rPr lang="en-US" sz="1600" dirty="0" err="1"/>
              <a:t>Dostmann</a:t>
            </a:r>
            <a:r>
              <a:rPr lang="en-US" sz="1600" dirty="0"/>
              <a:t>, availability</a:t>
            </a:r>
          </a:p>
          <a:p>
            <a:pPr marL="285750" indent="-285750">
              <a:buFont typeface="Arial" panose="020B0604020202020204" pitchFamily="34" charset="0"/>
              <a:buChar char="•"/>
            </a:pPr>
            <a:r>
              <a:rPr lang="en-US" sz="1600" dirty="0"/>
              <a:t>electrical system, cryogenics, cooling &amp; ventilation; </a:t>
            </a:r>
          </a:p>
          <a:p>
            <a:pPr marL="285750" indent="-285750">
              <a:buFont typeface="Arial" panose="020B0604020202020204" pitchFamily="34" charset="0"/>
              <a:buChar char="•"/>
            </a:pPr>
            <a:r>
              <a:rPr lang="en-US" sz="1600" dirty="0"/>
              <a:t>data based on experience, along with mitigation measures</a:t>
            </a:r>
          </a:p>
          <a:p>
            <a:pPr marL="285750" indent="-285750">
              <a:buFontTx/>
              <a:buChar char="-"/>
            </a:pPr>
            <a:endParaRPr lang="en-US" sz="1600" dirty="0"/>
          </a:p>
          <a:p>
            <a:endParaRPr lang="en-GB" sz="1600" dirty="0"/>
          </a:p>
        </p:txBody>
      </p:sp>
      <p:pic>
        <p:nvPicPr>
          <p:cNvPr id="9" name="Picture 8">
            <a:extLst>
              <a:ext uri="{FF2B5EF4-FFF2-40B4-BE49-F238E27FC236}">
                <a16:creationId xmlns:a16="http://schemas.microsoft.com/office/drawing/2014/main" id="{B0BBE237-531C-D8A5-C922-E62D2B038B77}"/>
              </a:ext>
            </a:extLst>
          </p:cNvPr>
          <p:cNvPicPr>
            <a:picLocks noChangeAspect="1"/>
          </p:cNvPicPr>
          <p:nvPr/>
        </p:nvPicPr>
        <p:blipFill>
          <a:blip r:embed="rId2"/>
          <a:srcRect l="18965" t="36168" r="18295" b="15096"/>
          <a:stretch/>
        </p:blipFill>
        <p:spPr>
          <a:xfrm>
            <a:off x="942000" y="1618796"/>
            <a:ext cx="7260000" cy="3524704"/>
          </a:xfrm>
          <a:prstGeom prst="rect">
            <a:avLst/>
          </a:prstGeom>
        </p:spPr>
      </p:pic>
    </p:spTree>
    <p:extLst>
      <p:ext uri="{BB962C8B-B14F-4D97-AF65-F5344CB8AC3E}">
        <p14:creationId xmlns:p14="http://schemas.microsoft.com/office/powerpoint/2010/main" val="233366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Shape 2">
            <a:extLst>
              <a:ext uri="{FF2B5EF4-FFF2-40B4-BE49-F238E27FC236}">
                <a16:creationId xmlns:a16="http://schemas.microsoft.com/office/drawing/2014/main" id="{C4CB2CFC-8B3B-6661-F5AC-261B0D9B46CD}"/>
              </a:ext>
            </a:extLst>
          </p:cNvPr>
          <p:cNvSpPr txBox="1"/>
          <p:nvPr/>
        </p:nvSpPr>
        <p:spPr>
          <a:xfrm>
            <a:off x="8745480" y="97560"/>
            <a:ext cx="289080" cy="169560"/>
          </a:xfrm>
          <a:prstGeom prst="rect">
            <a:avLst/>
          </a:prstGeom>
          <a:noFill/>
          <a:ln>
            <a:noFill/>
          </a:ln>
        </p:spPr>
        <p:txBody>
          <a:bodyPr anchor="ctr">
            <a:noAutofit/>
          </a:bodyPr>
          <a:lstStyle/>
          <a:p>
            <a:pPr algn="r">
              <a:lnSpc>
                <a:spcPts val="1239"/>
              </a:lnSpc>
            </a:pPr>
            <a:fld id="{126DA570-D1CC-47C9-A317-5FDACA87BFEC}" type="slidenum">
              <a:rPr lang="en-GB" sz="800" b="0" strike="noStrike" spc="-1">
                <a:solidFill>
                  <a:srgbClr val="FFFFFF"/>
                </a:solidFill>
                <a:latin typeface="Arial"/>
              </a:rPr>
              <a:t>7</a:t>
            </a:fld>
            <a:endParaRPr lang="en-GB" sz="800" b="0" strike="noStrike" spc="-1">
              <a:latin typeface="Times New Roman"/>
            </a:endParaRPr>
          </a:p>
        </p:txBody>
      </p:sp>
      <p:sp>
        <p:nvSpPr>
          <p:cNvPr id="3" name="CustomShape 3">
            <a:extLst>
              <a:ext uri="{FF2B5EF4-FFF2-40B4-BE49-F238E27FC236}">
                <a16:creationId xmlns:a16="http://schemas.microsoft.com/office/drawing/2014/main" id="{E7A0C6BC-8B06-AFF9-6931-6614860DF119}"/>
              </a:ext>
            </a:extLst>
          </p:cNvPr>
          <p:cNvSpPr/>
          <p:nvPr/>
        </p:nvSpPr>
        <p:spPr>
          <a:xfrm>
            <a:off x="4182763" y="97560"/>
            <a:ext cx="2038320" cy="169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ts val="1239"/>
              </a:lnSpc>
            </a:pPr>
            <a:r>
              <a:rPr lang="en-GB" sz="900" b="0" strike="noStrike" spc="-1" dirty="0">
                <a:solidFill>
                  <a:srgbClr val="FFFFFF"/>
                </a:solidFill>
                <a:latin typeface="Arial"/>
              </a:rPr>
              <a:t>Klaus Hanke</a:t>
            </a:r>
            <a:endParaRPr lang="en-GB" sz="900" b="0" strike="noStrike" spc="-1" dirty="0">
              <a:latin typeface="Arial"/>
            </a:endParaRPr>
          </a:p>
        </p:txBody>
      </p:sp>
      <p:sp>
        <p:nvSpPr>
          <p:cNvPr id="4" name="TextBox 3">
            <a:extLst>
              <a:ext uri="{FF2B5EF4-FFF2-40B4-BE49-F238E27FC236}">
                <a16:creationId xmlns:a16="http://schemas.microsoft.com/office/drawing/2014/main" id="{549FDE18-6752-7760-85E2-767490CC638D}"/>
              </a:ext>
            </a:extLst>
          </p:cNvPr>
          <p:cNvSpPr txBox="1"/>
          <p:nvPr/>
        </p:nvSpPr>
        <p:spPr>
          <a:xfrm>
            <a:off x="3140568" y="537522"/>
            <a:ext cx="2864887" cy="369332"/>
          </a:xfrm>
          <a:prstGeom prst="rect">
            <a:avLst/>
          </a:prstGeom>
          <a:noFill/>
        </p:spPr>
        <p:txBody>
          <a:bodyPr wrap="none" rtlCol="0">
            <a:spAutoFit/>
          </a:bodyPr>
          <a:lstStyle/>
          <a:p>
            <a:r>
              <a:rPr lang="en-US" dirty="0"/>
              <a:t>RF Points and Cryogenics</a:t>
            </a:r>
            <a:endParaRPr lang="en-GB" dirty="0"/>
          </a:p>
        </p:txBody>
      </p:sp>
      <p:sp>
        <p:nvSpPr>
          <p:cNvPr id="5" name="TextBox 4">
            <a:extLst>
              <a:ext uri="{FF2B5EF4-FFF2-40B4-BE49-F238E27FC236}">
                <a16:creationId xmlns:a16="http://schemas.microsoft.com/office/drawing/2014/main" id="{72723685-7E7F-CDFD-09A7-63FF9FF5A887}"/>
              </a:ext>
            </a:extLst>
          </p:cNvPr>
          <p:cNvSpPr txBox="1"/>
          <p:nvPr/>
        </p:nvSpPr>
        <p:spPr>
          <a:xfrm>
            <a:off x="259492" y="988542"/>
            <a:ext cx="5904180" cy="1169551"/>
          </a:xfrm>
          <a:prstGeom prst="rect">
            <a:avLst/>
          </a:prstGeom>
          <a:solidFill>
            <a:schemeClr val="accent5">
              <a:lumMod val="20000"/>
              <a:lumOff val="80000"/>
            </a:schemeClr>
          </a:solidFill>
        </p:spPr>
        <p:txBody>
          <a:bodyPr wrap="none" rtlCol="0">
            <a:spAutoFit/>
          </a:bodyPr>
          <a:lstStyle/>
          <a:p>
            <a:r>
              <a:rPr lang="en-US" sz="1400" dirty="0"/>
              <a:t>Chair: Frank Gerigk</a:t>
            </a:r>
          </a:p>
          <a:p>
            <a:r>
              <a:rPr lang="en-US" sz="1400" b="1" dirty="0"/>
              <a:t>Fani </a:t>
            </a:r>
            <a:r>
              <a:rPr lang="en-US" sz="1400" b="1" dirty="0" err="1"/>
              <a:t>Valchkova</a:t>
            </a:r>
            <a:r>
              <a:rPr lang="en-US" sz="1400" b="1" dirty="0"/>
              <a:t>, Mark Timmins</a:t>
            </a:r>
            <a:r>
              <a:rPr lang="en-US" sz="1400" dirty="0"/>
              <a:t>, </a:t>
            </a:r>
            <a:r>
              <a:rPr lang="en-GB" sz="1400" i="1" dirty="0"/>
              <a:t>Integration of RF points for FCC-ee</a:t>
            </a:r>
          </a:p>
          <a:p>
            <a:r>
              <a:rPr lang="en-GB" sz="1400" b="1" dirty="0"/>
              <a:t>Davide Aguglia</a:t>
            </a:r>
            <a:r>
              <a:rPr lang="en-GB" sz="1400" dirty="0"/>
              <a:t>,</a:t>
            </a:r>
            <a:r>
              <a:rPr lang="en-GB" sz="1400" i="1" dirty="0"/>
              <a:t> Powering of RF for FCC-ee</a:t>
            </a:r>
          </a:p>
          <a:p>
            <a:r>
              <a:rPr lang="en-GB" sz="1400" b="1" dirty="0"/>
              <a:t>Anita Petrovic</a:t>
            </a:r>
            <a:r>
              <a:rPr lang="en-GB" sz="1400" dirty="0"/>
              <a:t>,</a:t>
            </a:r>
            <a:r>
              <a:rPr lang="en-GB" sz="1400" i="1" dirty="0"/>
              <a:t> FCC-ee cryogenics status update from FSR</a:t>
            </a:r>
          </a:p>
          <a:p>
            <a:r>
              <a:rPr lang="en-GB" sz="1400" b="1" dirty="0"/>
              <a:t>Laurent Delprat</a:t>
            </a:r>
            <a:r>
              <a:rPr lang="en-GB" sz="1400" dirty="0"/>
              <a:t>,</a:t>
            </a:r>
            <a:r>
              <a:rPr lang="en-GB" sz="1400" i="1" dirty="0"/>
              <a:t> FCC-</a:t>
            </a:r>
            <a:r>
              <a:rPr lang="en-GB" sz="1400" i="1" dirty="0" err="1"/>
              <a:t>hh</a:t>
            </a:r>
            <a:r>
              <a:rPr lang="en-GB" sz="1400" i="1" dirty="0"/>
              <a:t> cryogenics update for 1.9 K and 4.5 K options</a:t>
            </a:r>
          </a:p>
        </p:txBody>
      </p:sp>
      <p:sp>
        <p:nvSpPr>
          <p:cNvPr id="7" name="TextBox 6">
            <a:extLst>
              <a:ext uri="{FF2B5EF4-FFF2-40B4-BE49-F238E27FC236}">
                <a16:creationId xmlns:a16="http://schemas.microsoft.com/office/drawing/2014/main" id="{D8F6237C-F41A-3682-E3A9-317B923620FF}"/>
              </a:ext>
            </a:extLst>
          </p:cNvPr>
          <p:cNvSpPr txBox="1"/>
          <p:nvPr/>
        </p:nvSpPr>
        <p:spPr>
          <a:xfrm>
            <a:off x="259492" y="2662242"/>
            <a:ext cx="8248733" cy="338554"/>
          </a:xfrm>
          <a:prstGeom prst="rect">
            <a:avLst/>
          </a:prstGeom>
          <a:noFill/>
        </p:spPr>
        <p:txBody>
          <a:bodyPr wrap="square" rtlCol="0">
            <a:spAutoFit/>
          </a:bodyPr>
          <a:lstStyle/>
          <a:p>
            <a:r>
              <a:rPr lang="en-US" sz="1600" dirty="0"/>
              <a:t>F. </a:t>
            </a:r>
            <a:r>
              <a:rPr lang="en-US" sz="1600" dirty="0" err="1"/>
              <a:t>Valchkova</a:t>
            </a:r>
            <a:r>
              <a:rPr lang="en-US" sz="1600" dirty="0"/>
              <a:t>, M. Timmins: updated integration of PH, PL, based on new cryostat design</a:t>
            </a:r>
            <a:endParaRPr lang="en-GB" sz="1600" dirty="0"/>
          </a:p>
        </p:txBody>
      </p:sp>
    </p:spTree>
    <p:extLst>
      <p:ext uri="{BB962C8B-B14F-4D97-AF65-F5344CB8AC3E}">
        <p14:creationId xmlns:p14="http://schemas.microsoft.com/office/powerpoint/2010/main" val="6637298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Shape 2">
            <a:extLst>
              <a:ext uri="{FF2B5EF4-FFF2-40B4-BE49-F238E27FC236}">
                <a16:creationId xmlns:a16="http://schemas.microsoft.com/office/drawing/2014/main" id="{74DA5AF3-F506-1361-13AC-F48FC59DA17D}"/>
              </a:ext>
            </a:extLst>
          </p:cNvPr>
          <p:cNvSpPr txBox="1"/>
          <p:nvPr/>
        </p:nvSpPr>
        <p:spPr>
          <a:xfrm>
            <a:off x="8745480" y="97560"/>
            <a:ext cx="289080" cy="169560"/>
          </a:xfrm>
          <a:prstGeom prst="rect">
            <a:avLst/>
          </a:prstGeom>
          <a:noFill/>
          <a:ln>
            <a:noFill/>
          </a:ln>
        </p:spPr>
        <p:txBody>
          <a:bodyPr anchor="ctr">
            <a:noAutofit/>
          </a:bodyPr>
          <a:lstStyle/>
          <a:p>
            <a:pPr algn="r">
              <a:lnSpc>
                <a:spcPts val="1239"/>
              </a:lnSpc>
            </a:pPr>
            <a:fld id="{126DA570-D1CC-47C9-A317-5FDACA87BFEC}" type="slidenum">
              <a:rPr lang="en-GB" sz="800" b="0" strike="noStrike" spc="-1">
                <a:solidFill>
                  <a:srgbClr val="FFFFFF"/>
                </a:solidFill>
                <a:latin typeface="Arial"/>
              </a:rPr>
              <a:t>8</a:t>
            </a:fld>
            <a:endParaRPr lang="en-GB" sz="800" b="0" strike="noStrike" spc="-1">
              <a:latin typeface="Times New Roman"/>
            </a:endParaRPr>
          </a:p>
        </p:txBody>
      </p:sp>
      <p:sp>
        <p:nvSpPr>
          <p:cNvPr id="3" name="CustomShape 3">
            <a:extLst>
              <a:ext uri="{FF2B5EF4-FFF2-40B4-BE49-F238E27FC236}">
                <a16:creationId xmlns:a16="http://schemas.microsoft.com/office/drawing/2014/main" id="{29F62ACF-49D4-1D88-202E-A510983D22EB}"/>
              </a:ext>
            </a:extLst>
          </p:cNvPr>
          <p:cNvSpPr/>
          <p:nvPr/>
        </p:nvSpPr>
        <p:spPr>
          <a:xfrm>
            <a:off x="4182763" y="97560"/>
            <a:ext cx="2038320" cy="169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ts val="1239"/>
              </a:lnSpc>
            </a:pPr>
            <a:r>
              <a:rPr lang="en-GB" sz="900" b="0" strike="noStrike" spc="-1" dirty="0">
                <a:solidFill>
                  <a:srgbClr val="FFFFFF"/>
                </a:solidFill>
                <a:latin typeface="Arial"/>
              </a:rPr>
              <a:t>Klaus Hanke</a:t>
            </a:r>
            <a:endParaRPr lang="en-GB" sz="900" b="0" strike="noStrike" spc="-1" dirty="0">
              <a:latin typeface="Arial"/>
            </a:endParaRPr>
          </a:p>
        </p:txBody>
      </p:sp>
      <p:sp>
        <p:nvSpPr>
          <p:cNvPr id="5" name="TextBox 4">
            <a:extLst>
              <a:ext uri="{FF2B5EF4-FFF2-40B4-BE49-F238E27FC236}">
                <a16:creationId xmlns:a16="http://schemas.microsoft.com/office/drawing/2014/main" id="{71106304-F83E-0B9A-E1EC-B59480D57A67}"/>
              </a:ext>
            </a:extLst>
          </p:cNvPr>
          <p:cNvSpPr txBox="1"/>
          <p:nvPr/>
        </p:nvSpPr>
        <p:spPr>
          <a:xfrm>
            <a:off x="3140568" y="537522"/>
            <a:ext cx="2864887" cy="369332"/>
          </a:xfrm>
          <a:prstGeom prst="rect">
            <a:avLst/>
          </a:prstGeom>
          <a:noFill/>
        </p:spPr>
        <p:txBody>
          <a:bodyPr wrap="none" rtlCol="0">
            <a:spAutoFit/>
          </a:bodyPr>
          <a:lstStyle/>
          <a:p>
            <a:r>
              <a:rPr lang="en-US" dirty="0"/>
              <a:t>RF Points and Cryogenics</a:t>
            </a:r>
            <a:endParaRPr lang="en-GB" dirty="0"/>
          </a:p>
        </p:txBody>
      </p:sp>
      <p:pic>
        <p:nvPicPr>
          <p:cNvPr id="6" name="Picture 5">
            <a:extLst>
              <a:ext uri="{FF2B5EF4-FFF2-40B4-BE49-F238E27FC236}">
                <a16:creationId xmlns:a16="http://schemas.microsoft.com/office/drawing/2014/main" id="{9F49952D-5475-319D-222F-19C557E6A38E}"/>
              </a:ext>
            </a:extLst>
          </p:cNvPr>
          <p:cNvPicPr>
            <a:picLocks noChangeAspect="1"/>
          </p:cNvPicPr>
          <p:nvPr/>
        </p:nvPicPr>
        <p:blipFill>
          <a:blip r:embed="rId2"/>
          <a:srcRect l="12069" t="26054" r="13122" b="11877"/>
          <a:stretch/>
        </p:blipFill>
        <p:spPr>
          <a:xfrm>
            <a:off x="460477" y="906854"/>
            <a:ext cx="7981793" cy="4139086"/>
          </a:xfrm>
          <a:prstGeom prst="rect">
            <a:avLst/>
          </a:prstGeom>
        </p:spPr>
      </p:pic>
    </p:spTree>
    <p:extLst>
      <p:ext uri="{BB962C8B-B14F-4D97-AF65-F5344CB8AC3E}">
        <p14:creationId xmlns:p14="http://schemas.microsoft.com/office/powerpoint/2010/main" val="1689885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Shape 2">
            <a:extLst>
              <a:ext uri="{FF2B5EF4-FFF2-40B4-BE49-F238E27FC236}">
                <a16:creationId xmlns:a16="http://schemas.microsoft.com/office/drawing/2014/main" id="{7F1A80FF-C254-A4C7-ED5A-39CC6BC85EDC}"/>
              </a:ext>
            </a:extLst>
          </p:cNvPr>
          <p:cNvSpPr txBox="1"/>
          <p:nvPr/>
        </p:nvSpPr>
        <p:spPr>
          <a:xfrm>
            <a:off x="8745480" y="97560"/>
            <a:ext cx="289080" cy="169560"/>
          </a:xfrm>
          <a:prstGeom prst="rect">
            <a:avLst/>
          </a:prstGeom>
          <a:noFill/>
          <a:ln>
            <a:noFill/>
          </a:ln>
        </p:spPr>
        <p:txBody>
          <a:bodyPr anchor="ctr">
            <a:noAutofit/>
          </a:bodyPr>
          <a:lstStyle/>
          <a:p>
            <a:pPr algn="r">
              <a:lnSpc>
                <a:spcPts val="1239"/>
              </a:lnSpc>
            </a:pPr>
            <a:fld id="{126DA570-D1CC-47C9-A317-5FDACA87BFEC}" type="slidenum">
              <a:rPr lang="en-GB" sz="800" b="0" strike="noStrike" spc="-1">
                <a:solidFill>
                  <a:srgbClr val="FFFFFF"/>
                </a:solidFill>
                <a:latin typeface="Arial"/>
              </a:rPr>
              <a:t>9</a:t>
            </a:fld>
            <a:endParaRPr lang="en-GB" sz="800" b="0" strike="noStrike" spc="-1">
              <a:latin typeface="Times New Roman"/>
            </a:endParaRPr>
          </a:p>
        </p:txBody>
      </p:sp>
      <p:sp>
        <p:nvSpPr>
          <p:cNvPr id="3" name="CustomShape 3">
            <a:extLst>
              <a:ext uri="{FF2B5EF4-FFF2-40B4-BE49-F238E27FC236}">
                <a16:creationId xmlns:a16="http://schemas.microsoft.com/office/drawing/2014/main" id="{9967D36E-4F8D-CD20-11BA-400EE154896C}"/>
              </a:ext>
            </a:extLst>
          </p:cNvPr>
          <p:cNvSpPr/>
          <p:nvPr/>
        </p:nvSpPr>
        <p:spPr>
          <a:xfrm>
            <a:off x="4182763" y="97560"/>
            <a:ext cx="2038320" cy="169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ts val="1239"/>
              </a:lnSpc>
            </a:pPr>
            <a:r>
              <a:rPr lang="en-GB" sz="900" b="0" strike="noStrike" spc="-1" dirty="0">
                <a:solidFill>
                  <a:srgbClr val="FFFFFF"/>
                </a:solidFill>
                <a:latin typeface="Arial"/>
              </a:rPr>
              <a:t>Klaus Hanke</a:t>
            </a:r>
            <a:endParaRPr lang="en-GB" sz="900" b="0" strike="noStrike" spc="-1" dirty="0">
              <a:latin typeface="Arial"/>
            </a:endParaRPr>
          </a:p>
        </p:txBody>
      </p:sp>
      <p:sp>
        <p:nvSpPr>
          <p:cNvPr id="4" name="TextBox 3">
            <a:extLst>
              <a:ext uri="{FF2B5EF4-FFF2-40B4-BE49-F238E27FC236}">
                <a16:creationId xmlns:a16="http://schemas.microsoft.com/office/drawing/2014/main" id="{95C673B6-5A32-4587-A218-CF5802EAAAB8}"/>
              </a:ext>
            </a:extLst>
          </p:cNvPr>
          <p:cNvSpPr txBox="1"/>
          <p:nvPr/>
        </p:nvSpPr>
        <p:spPr>
          <a:xfrm>
            <a:off x="3140568" y="537522"/>
            <a:ext cx="2864887" cy="369332"/>
          </a:xfrm>
          <a:prstGeom prst="rect">
            <a:avLst/>
          </a:prstGeom>
          <a:noFill/>
        </p:spPr>
        <p:txBody>
          <a:bodyPr wrap="none" rtlCol="0">
            <a:spAutoFit/>
          </a:bodyPr>
          <a:lstStyle/>
          <a:p>
            <a:r>
              <a:rPr lang="en-US" dirty="0"/>
              <a:t>RF Points and Cryogenics</a:t>
            </a:r>
            <a:endParaRPr lang="en-GB" dirty="0"/>
          </a:p>
        </p:txBody>
      </p:sp>
      <p:sp>
        <p:nvSpPr>
          <p:cNvPr id="5" name="TextBox 4">
            <a:extLst>
              <a:ext uri="{FF2B5EF4-FFF2-40B4-BE49-F238E27FC236}">
                <a16:creationId xmlns:a16="http://schemas.microsoft.com/office/drawing/2014/main" id="{8767D172-65FA-9A78-F799-654ACE2E15D8}"/>
              </a:ext>
            </a:extLst>
          </p:cNvPr>
          <p:cNvSpPr txBox="1"/>
          <p:nvPr/>
        </p:nvSpPr>
        <p:spPr>
          <a:xfrm>
            <a:off x="267376" y="1177256"/>
            <a:ext cx="4020846" cy="2554545"/>
          </a:xfrm>
          <a:prstGeom prst="rect">
            <a:avLst/>
          </a:prstGeom>
          <a:noFill/>
        </p:spPr>
        <p:txBody>
          <a:bodyPr wrap="square" rtlCol="0">
            <a:spAutoFit/>
          </a:bodyPr>
          <a:lstStyle/>
          <a:p>
            <a:r>
              <a:rPr lang="en-US" sz="1600" dirty="0"/>
              <a:t>D. Aguglia, powering of the RF</a:t>
            </a:r>
          </a:p>
          <a:p>
            <a:pPr marL="285750" indent="-285750">
              <a:buFont typeface="Arial" panose="020B0604020202020204" pitchFamily="34" charset="0"/>
              <a:buChar char="•"/>
            </a:pPr>
            <a:r>
              <a:rPr lang="en-US" sz="1600" dirty="0"/>
              <a:t>new baseline </a:t>
            </a:r>
            <a:r>
              <a:rPr lang="en-US" sz="1600" dirty="0" err="1"/>
              <a:t>Tristron</a:t>
            </a:r>
            <a:endParaRPr lang="en-US" sz="1600" dirty="0"/>
          </a:p>
          <a:p>
            <a:pPr marL="285750" indent="-285750">
              <a:buFont typeface="Arial" panose="020B0604020202020204" pitchFamily="34" charset="0"/>
              <a:buChar char="•"/>
            </a:pPr>
            <a:r>
              <a:rPr lang="en-US" sz="1600" dirty="0"/>
              <a:t>Modular Multilevel Converter MMC</a:t>
            </a:r>
          </a:p>
          <a:p>
            <a:pPr marL="285750" indent="-285750">
              <a:buFont typeface="Arial" panose="020B0604020202020204" pitchFamily="34" charset="0"/>
              <a:buChar char="•"/>
            </a:pPr>
            <a:r>
              <a:rPr lang="en-US" sz="1600" dirty="0"/>
              <a:t>existing facilities feature high availability and efficiency</a:t>
            </a:r>
          </a:p>
          <a:p>
            <a:pPr marL="285750" indent="-285750">
              <a:buFont typeface="Arial" panose="020B0604020202020204" pitchFamily="34" charset="0"/>
              <a:buChar char="•"/>
            </a:pPr>
            <a:r>
              <a:rPr lang="en-US" sz="1600" dirty="0"/>
              <a:t>available technology, centralized powering scheme seems to be the best</a:t>
            </a:r>
          </a:p>
          <a:p>
            <a:endParaRPr lang="en-US" sz="1600" dirty="0"/>
          </a:p>
          <a:p>
            <a:endParaRPr lang="en-US" sz="1600" dirty="0"/>
          </a:p>
          <a:p>
            <a:endParaRPr lang="en-GB" sz="1600" dirty="0"/>
          </a:p>
        </p:txBody>
      </p:sp>
      <p:pic>
        <p:nvPicPr>
          <p:cNvPr id="7" name="Picture 6">
            <a:extLst>
              <a:ext uri="{FF2B5EF4-FFF2-40B4-BE49-F238E27FC236}">
                <a16:creationId xmlns:a16="http://schemas.microsoft.com/office/drawing/2014/main" id="{2D42BAC1-9FCA-DD22-5932-834D9ED49B15}"/>
              </a:ext>
            </a:extLst>
          </p:cNvPr>
          <p:cNvPicPr>
            <a:picLocks noChangeAspect="1"/>
          </p:cNvPicPr>
          <p:nvPr/>
        </p:nvPicPr>
        <p:blipFill>
          <a:blip r:embed="rId2"/>
          <a:srcRect l="25745" t="27892" r="22893" b="15250"/>
          <a:stretch/>
        </p:blipFill>
        <p:spPr>
          <a:xfrm>
            <a:off x="4430110" y="1253358"/>
            <a:ext cx="4845612" cy="3352620"/>
          </a:xfrm>
          <a:prstGeom prst="rect">
            <a:avLst/>
          </a:prstGeom>
        </p:spPr>
      </p:pic>
    </p:spTree>
    <p:extLst>
      <p:ext uri="{BB962C8B-B14F-4D97-AF65-F5344CB8AC3E}">
        <p14:creationId xmlns:p14="http://schemas.microsoft.com/office/powerpoint/2010/main" val="279476163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4.xml><?xml version="1.0" encoding="utf-8"?>
<a:theme xmlns:a="http://schemas.openxmlformats.org/drawingml/2006/main" name="8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FCC-2011110001-BLEED_FCC_PresentationTemplate_16x9_onscreen" id="{793AB792-361D-0145-88B4-1694BCC907D6}" vid="{DD2D8671-E3F2-8B4E-BCFC-6E9DC91A47EB}"/>
    </a:ext>
  </a:extLst>
</a:theme>
</file>

<file path=ppt/theme/theme5.xml><?xml version="1.0" encoding="utf-8"?>
<a:theme xmlns:a="http://schemas.openxmlformats.org/drawingml/2006/main" name="9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Exempel.potx" id="{5A6DE731-F62F-4393-846B-6DB5958E2F3F}" vid="{6C6AD931-A751-4127-A0E9-78885972E943}"/>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PPT-FCC-template</Template>
  <TotalTime>6670</TotalTime>
  <Words>679</Words>
  <Application>Microsoft Office PowerPoint</Application>
  <PresentationFormat>On-screen Show (16:9)</PresentationFormat>
  <Paragraphs>156</Paragraphs>
  <Slides>27</Slides>
  <Notes>10</Notes>
  <HiddenSlides>0</HiddenSlides>
  <MMClips>0</MMClips>
  <ScaleCrop>false</ScaleCrop>
  <HeadingPairs>
    <vt:vector size="6" baseType="variant">
      <vt:variant>
        <vt:lpstr>Fonts Used</vt:lpstr>
      </vt:variant>
      <vt:variant>
        <vt:i4>6</vt:i4>
      </vt:variant>
      <vt:variant>
        <vt:lpstr>Theme</vt:lpstr>
      </vt:variant>
      <vt:variant>
        <vt:i4>5</vt:i4>
      </vt:variant>
      <vt:variant>
        <vt:lpstr>Slide Titles</vt:lpstr>
      </vt:variant>
      <vt:variant>
        <vt:i4>27</vt:i4>
      </vt:variant>
    </vt:vector>
  </HeadingPairs>
  <TitlesOfParts>
    <vt:vector size="38" baseType="lpstr">
      <vt:lpstr>Arial</vt:lpstr>
      <vt:lpstr>Calibri</vt:lpstr>
      <vt:lpstr>Cambria Math</vt:lpstr>
      <vt:lpstr>Symbol</vt:lpstr>
      <vt:lpstr>Times New Roman</vt:lpstr>
      <vt:lpstr>Wingdings</vt:lpstr>
      <vt:lpstr>Office Theme</vt:lpstr>
      <vt:lpstr>Office Theme</vt:lpstr>
      <vt:lpstr>Content Slides - Deep Blue</vt:lpstr>
      <vt:lpstr>8_Content Slides - Deep Blue</vt:lpstr>
      <vt:lpstr>9_Content Slides - Deep Blue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FCC-ee @ ttbar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subject/>
  <dc:creator>Robert Menghini</dc:creator>
  <dc:description/>
  <cp:lastModifiedBy>Klaus Hanke</cp:lastModifiedBy>
  <cp:revision>1331</cp:revision>
  <dcterms:created xsi:type="dcterms:W3CDTF">2020-10-27T09:23:42Z</dcterms:created>
  <dcterms:modified xsi:type="dcterms:W3CDTF">2025-05-23T05:52:47Z</dcterms:modified>
  <dc:language>en-GB</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16.0000</vt:lpwstr>
  </property>
  <property fmtid="{D5CDD505-2E9C-101B-9397-08002B2CF9AE}" pid="3" name="HiddenSlides">
    <vt:i4>0</vt:i4>
  </property>
  <property fmtid="{D5CDD505-2E9C-101B-9397-08002B2CF9AE}" pid="4" name="HyperlinksChanged">
    <vt:bool>false</vt:bool>
  </property>
  <property fmtid="{D5CDD505-2E9C-101B-9397-08002B2CF9AE}" pid="5" name="LinksUpToDate">
    <vt:bool>false</vt:bool>
  </property>
  <property fmtid="{D5CDD505-2E9C-101B-9397-08002B2CF9AE}" pid="6" name="MMClips">
    <vt:i4>1</vt:i4>
  </property>
  <property fmtid="{D5CDD505-2E9C-101B-9397-08002B2CF9AE}" pid="7" name="Notes">
    <vt:i4>0</vt:i4>
  </property>
  <property fmtid="{D5CDD505-2E9C-101B-9397-08002B2CF9AE}" pid="8" name="PresentationFormat">
    <vt:lpwstr>On-screen Show (16:9)</vt:lpwstr>
  </property>
  <property fmtid="{D5CDD505-2E9C-101B-9397-08002B2CF9AE}" pid="9" name="ScaleCrop">
    <vt:bool>false</vt:bool>
  </property>
  <property fmtid="{D5CDD505-2E9C-101B-9397-08002B2CF9AE}" pid="10" name="ShareDoc">
    <vt:bool>false</vt:bool>
  </property>
  <property fmtid="{D5CDD505-2E9C-101B-9397-08002B2CF9AE}" pid="11" name="Slides">
    <vt:i4>23</vt:i4>
  </property>
</Properties>
</file>