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24"/>
  </p:notesMasterIdLst>
  <p:sldIdLst>
    <p:sldId id="263" r:id="rId2"/>
    <p:sldId id="302" r:id="rId3"/>
    <p:sldId id="436" r:id="rId4"/>
    <p:sldId id="437" r:id="rId5"/>
    <p:sldId id="438" r:id="rId6"/>
    <p:sldId id="313" r:id="rId7"/>
    <p:sldId id="440" r:id="rId8"/>
    <p:sldId id="442" r:id="rId9"/>
    <p:sldId id="443" r:id="rId10"/>
    <p:sldId id="447" r:id="rId11"/>
    <p:sldId id="439" r:id="rId12"/>
    <p:sldId id="432" r:id="rId13"/>
    <p:sldId id="336" r:id="rId14"/>
    <p:sldId id="444" r:id="rId15"/>
    <p:sldId id="427" r:id="rId16"/>
    <p:sldId id="422" r:id="rId17"/>
    <p:sldId id="335" r:id="rId18"/>
    <p:sldId id="434" r:id="rId19"/>
    <p:sldId id="446" r:id="rId20"/>
    <p:sldId id="435" r:id="rId21"/>
    <p:sldId id="445" r:id="rId22"/>
    <p:sldId id="33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FB8F7D-7FDD-4D6B-81AF-F50432D2D810}" v="20" dt="2024-09-25T18:43:54.8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756" autoAdjust="0"/>
  </p:normalViewPr>
  <p:slideViewPr>
    <p:cSldViewPr snapToGrid="0">
      <p:cViewPr varScale="1">
        <p:scale>
          <a:sx n="57" d="100"/>
          <a:sy n="57" d="100"/>
        </p:scale>
        <p:origin x="101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B20793-0D07-4531-AE5E-359A445D797A}" type="doc">
      <dgm:prSet loTypeId="urn:microsoft.com/office/officeart/2005/8/layout/default" loCatId="list" qsTypeId="urn:microsoft.com/office/officeart/2005/8/quickstyle/simple1" qsCatId="simple" csTypeId="urn:microsoft.com/office/officeart/2005/8/colors/accent1_2" csCatId="accent1" phldr="1"/>
      <dgm:spPr/>
    </dgm:pt>
    <dgm:pt modelId="{E37E5120-F261-472B-B292-623760450F7C}">
      <dgm:prSet phldrT="[Text]"/>
      <dgm:spPr/>
      <dgm:t>
        <a:bodyPr/>
        <a:lstStyle/>
        <a:p>
          <a:r>
            <a:rPr lang="en-US"/>
            <a:t>Equipment delivery</a:t>
          </a:r>
          <a:endParaRPr lang="en-GB"/>
        </a:p>
      </dgm:t>
    </dgm:pt>
    <dgm:pt modelId="{7FB86570-4E5A-4AB4-BBBD-119D6FBB4F28}" type="parTrans" cxnId="{FF2BD490-2678-4D24-8886-1C78D75EA97D}">
      <dgm:prSet/>
      <dgm:spPr/>
      <dgm:t>
        <a:bodyPr/>
        <a:lstStyle/>
        <a:p>
          <a:endParaRPr lang="en-GB"/>
        </a:p>
      </dgm:t>
    </dgm:pt>
    <dgm:pt modelId="{6D364DB4-6C5D-4BCD-B292-029A3EA989BF}" type="sibTrans" cxnId="{FF2BD490-2678-4D24-8886-1C78D75EA97D}">
      <dgm:prSet/>
      <dgm:spPr/>
      <dgm:t>
        <a:bodyPr/>
        <a:lstStyle/>
        <a:p>
          <a:endParaRPr lang="en-GB"/>
        </a:p>
      </dgm:t>
    </dgm:pt>
    <dgm:pt modelId="{E858CB96-3239-4C0F-8A8C-91B0DC676F91}">
      <dgm:prSet phldrT="[Text]"/>
      <dgm:spPr/>
      <dgm:t>
        <a:bodyPr/>
        <a:lstStyle/>
        <a:p>
          <a:r>
            <a:rPr lang="es-ES"/>
            <a:t>Activities</a:t>
          </a:r>
        </a:p>
      </dgm:t>
    </dgm:pt>
    <dgm:pt modelId="{84638979-D011-441F-BE28-222E53BB760B}" type="parTrans" cxnId="{ECCC2A13-9B6A-4389-8971-2E93E3E6A045}">
      <dgm:prSet/>
      <dgm:spPr/>
      <dgm:t>
        <a:bodyPr/>
        <a:lstStyle/>
        <a:p>
          <a:endParaRPr lang="en-GB"/>
        </a:p>
      </dgm:t>
    </dgm:pt>
    <dgm:pt modelId="{BE960C9B-1EB8-456D-8DE9-AABEF8B572AA}" type="sibTrans" cxnId="{ECCC2A13-9B6A-4389-8971-2E93E3E6A045}">
      <dgm:prSet/>
      <dgm:spPr/>
      <dgm:t>
        <a:bodyPr/>
        <a:lstStyle/>
        <a:p>
          <a:endParaRPr lang="en-GB"/>
        </a:p>
      </dgm:t>
    </dgm:pt>
    <dgm:pt modelId="{4EBE3FA2-62C6-4AEF-AB5A-36368B98C07C}">
      <dgm:prSet phldrT="[Text]"/>
      <dgm:spPr/>
      <dgm:t>
        <a:bodyPr/>
        <a:lstStyle/>
        <a:p>
          <a:r>
            <a:rPr lang="es-ES"/>
            <a:t>Equipment recovery</a:t>
          </a:r>
        </a:p>
      </dgm:t>
    </dgm:pt>
    <dgm:pt modelId="{B65D65D6-5C9A-4B75-9A04-233A9CE8CF4D}" type="parTrans" cxnId="{A6D5DBA2-B061-4198-BCBA-3B21AD38FFA3}">
      <dgm:prSet/>
      <dgm:spPr/>
      <dgm:t>
        <a:bodyPr/>
        <a:lstStyle/>
        <a:p>
          <a:endParaRPr lang="en-GB"/>
        </a:p>
      </dgm:t>
    </dgm:pt>
    <dgm:pt modelId="{17712E00-0CA7-4C23-A856-F98663E1BCE4}" type="sibTrans" cxnId="{A6D5DBA2-B061-4198-BCBA-3B21AD38FFA3}">
      <dgm:prSet/>
      <dgm:spPr/>
      <dgm:t>
        <a:bodyPr/>
        <a:lstStyle/>
        <a:p>
          <a:endParaRPr lang="en-GB"/>
        </a:p>
      </dgm:t>
    </dgm:pt>
    <dgm:pt modelId="{1332B608-B218-4882-AE97-1885364B62F4}">
      <dgm:prSet phldrT="[Text]"/>
      <dgm:spPr/>
      <dgm:t>
        <a:bodyPr/>
        <a:lstStyle/>
        <a:p>
          <a:r>
            <a:rPr lang="es-ES"/>
            <a:t>Cost and resources</a:t>
          </a:r>
        </a:p>
      </dgm:t>
    </dgm:pt>
    <dgm:pt modelId="{9ED8B651-33FC-4F13-A1D7-900009DE4FE3}" type="parTrans" cxnId="{10D6286B-5AD3-4DCE-8C5A-4C7BA0FADB67}">
      <dgm:prSet/>
      <dgm:spPr/>
      <dgm:t>
        <a:bodyPr/>
        <a:lstStyle/>
        <a:p>
          <a:endParaRPr lang="en-GB"/>
        </a:p>
      </dgm:t>
    </dgm:pt>
    <dgm:pt modelId="{4BFF093C-2686-42A4-A1EA-FDA3303CA776}" type="sibTrans" cxnId="{10D6286B-5AD3-4DCE-8C5A-4C7BA0FADB67}">
      <dgm:prSet/>
      <dgm:spPr/>
      <dgm:t>
        <a:bodyPr/>
        <a:lstStyle/>
        <a:p>
          <a:endParaRPr lang="en-GB"/>
        </a:p>
      </dgm:t>
    </dgm:pt>
    <dgm:pt modelId="{C9424FF1-B5B2-4E60-80AA-48B15B348130}">
      <dgm:prSet phldrT="[Text]"/>
      <dgm:spPr/>
      <dgm:t>
        <a:bodyPr/>
        <a:lstStyle/>
        <a:p>
          <a:r>
            <a:rPr lang="en-US"/>
            <a:t>Tooling for installation</a:t>
          </a:r>
          <a:endParaRPr lang="en-GB"/>
        </a:p>
      </dgm:t>
    </dgm:pt>
    <dgm:pt modelId="{C5B4DCEE-B48D-4BAD-876F-04A106E6E77B}" type="parTrans" cxnId="{690A51D7-B719-42E9-A923-9A6B520BFDA7}">
      <dgm:prSet/>
      <dgm:spPr/>
      <dgm:t>
        <a:bodyPr/>
        <a:lstStyle/>
        <a:p>
          <a:endParaRPr lang="en-GB"/>
        </a:p>
      </dgm:t>
    </dgm:pt>
    <dgm:pt modelId="{BB510950-0090-4EFC-9158-CF9967E204E9}" type="sibTrans" cxnId="{690A51D7-B719-42E9-A923-9A6B520BFDA7}">
      <dgm:prSet/>
      <dgm:spPr/>
      <dgm:t>
        <a:bodyPr/>
        <a:lstStyle/>
        <a:p>
          <a:endParaRPr lang="en-GB"/>
        </a:p>
      </dgm:t>
    </dgm:pt>
    <dgm:pt modelId="{3817803A-747C-4B95-9F61-79C95408D2E1}">
      <dgm:prSet phldrT="[Text]"/>
      <dgm:spPr/>
      <dgm:t>
        <a:bodyPr/>
        <a:lstStyle/>
        <a:p>
          <a:r>
            <a:rPr lang="es-ES"/>
            <a:t>Infrastructure requests</a:t>
          </a:r>
          <a:endParaRPr lang="en-GB"/>
        </a:p>
      </dgm:t>
    </dgm:pt>
    <dgm:pt modelId="{39E70DE4-A573-4D17-A628-80711EF87CFC}" type="parTrans" cxnId="{592EE27E-7754-4049-B845-8696AC93D195}">
      <dgm:prSet/>
      <dgm:spPr/>
      <dgm:t>
        <a:bodyPr/>
        <a:lstStyle/>
        <a:p>
          <a:endParaRPr lang="en-GB"/>
        </a:p>
      </dgm:t>
    </dgm:pt>
    <dgm:pt modelId="{84CACC3B-1FF5-45B8-A49B-684F1CBA3D62}" type="sibTrans" cxnId="{592EE27E-7754-4049-B845-8696AC93D195}">
      <dgm:prSet/>
      <dgm:spPr/>
      <dgm:t>
        <a:bodyPr/>
        <a:lstStyle/>
        <a:p>
          <a:endParaRPr lang="en-GB"/>
        </a:p>
      </dgm:t>
    </dgm:pt>
    <dgm:pt modelId="{B272C845-7B5D-42B7-9FFA-91075EB0C106}" type="pres">
      <dgm:prSet presAssocID="{EFB20793-0D07-4531-AE5E-359A445D797A}" presName="diagram" presStyleCnt="0">
        <dgm:presLayoutVars>
          <dgm:dir/>
          <dgm:resizeHandles val="exact"/>
        </dgm:presLayoutVars>
      </dgm:prSet>
      <dgm:spPr/>
    </dgm:pt>
    <dgm:pt modelId="{04982B88-FE03-4795-9DA4-85ADA14F88B9}" type="pres">
      <dgm:prSet presAssocID="{E37E5120-F261-472B-B292-623760450F7C}" presName="node" presStyleLbl="node1" presStyleIdx="0" presStyleCnt="6">
        <dgm:presLayoutVars>
          <dgm:bulletEnabled val="1"/>
        </dgm:presLayoutVars>
      </dgm:prSet>
      <dgm:spPr/>
    </dgm:pt>
    <dgm:pt modelId="{BA2D685C-C0CF-4CBB-9953-342C3E79EC0C}" type="pres">
      <dgm:prSet presAssocID="{6D364DB4-6C5D-4BCD-B292-029A3EA989BF}" presName="sibTrans" presStyleCnt="0"/>
      <dgm:spPr/>
    </dgm:pt>
    <dgm:pt modelId="{8B520AB7-EAD1-4B50-8DCE-DA52ECA899CF}" type="pres">
      <dgm:prSet presAssocID="{C9424FF1-B5B2-4E60-80AA-48B15B348130}" presName="node" presStyleLbl="node1" presStyleIdx="1" presStyleCnt="6">
        <dgm:presLayoutVars>
          <dgm:bulletEnabled val="1"/>
        </dgm:presLayoutVars>
      </dgm:prSet>
      <dgm:spPr/>
    </dgm:pt>
    <dgm:pt modelId="{B8B1C8C7-3E46-49E9-8B5C-F955D60B969E}" type="pres">
      <dgm:prSet presAssocID="{BB510950-0090-4EFC-9158-CF9967E204E9}" presName="sibTrans" presStyleCnt="0"/>
      <dgm:spPr/>
    </dgm:pt>
    <dgm:pt modelId="{0AE92391-63D6-4AC6-B2A3-727F6C0FE9D4}" type="pres">
      <dgm:prSet presAssocID="{3817803A-747C-4B95-9F61-79C95408D2E1}" presName="node" presStyleLbl="node1" presStyleIdx="2" presStyleCnt="6">
        <dgm:presLayoutVars>
          <dgm:bulletEnabled val="1"/>
        </dgm:presLayoutVars>
      </dgm:prSet>
      <dgm:spPr/>
    </dgm:pt>
    <dgm:pt modelId="{B4AD946A-2885-4686-9FCA-F0AE93EFE9E3}" type="pres">
      <dgm:prSet presAssocID="{84CACC3B-1FF5-45B8-A49B-684F1CBA3D62}" presName="sibTrans" presStyleCnt="0"/>
      <dgm:spPr/>
    </dgm:pt>
    <dgm:pt modelId="{8947C2DC-F96F-483D-BE77-62FD4BCB825B}" type="pres">
      <dgm:prSet presAssocID="{E858CB96-3239-4C0F-8A8C-91B0DC676F91}" presName="node" presStyleLbl="node1" presStyleIdx="3" presStyleCnt="6">
        <dgm:presLayoutVars>
          <dgm:bulletEnabled val="1"/>
        </dgm:presLayoutVars>
      </dgm:prSet>
      <dgm:spPr/>
    </dgm:pt>
    <dgm:pt modelId="{C1805EC4-E51E-4E4C-9DF7-8F4EDB1721C5}" type="pres">
      <dgm:prSet presAssocID="{BE960C9B-1EB8-456D-8DE9-AABEF8B572AA}" presName="sibTrans" presStyleCnt="0"/>
      <dgm:spPr/>
    </dgm:pt>
    <dgm:pt modelId="{DE17DAA7-549B-4935-93D4-E493D48BD136}" type="pres">
      <dgm:prSet presAssocID="{4EBE3FA2-62C6-4AEF-AB5A-36368B98C07C}" presName="node" presStyleLbl="node1" presStyleIdx="4" presStyleCnt="6">
        <dgm:presLayoutVars>
          <dgm:bulletEnabled val="1"/>
        </dgm:presLayoutVars>
      </dgm:prSet>
      <dgm:spPr/>
    </dgm:pt>
    <dgm:pt modelId="{AF873DF1-CC4B-4120-A301-C7D52CD8EE08}" type="pres">
      <dgm:prSet presAssocID="{17712E00-0CA7-4C23-A856-F98663E1BCE4}" presName="sibTrans" presStyleCnt="0"/>
      <dgm:spPr/>
    </dgm:pt>
    <dgm:pt modelId="{EF27069C-F27E-488E-9A9F-2EE881710CFE}" type="pres">
      <dgm:prSet presAssocID="{1332B608-B218-4882-AE97-1885364B62F4}" presName="node" presStyleLbl="node1" presStyleIdx="5" presStyleCnt="6">
        <dgm:presLayoutVars>
          <dgm:bulletEnabled val="1"/>
        </dgm:presLayoutVars>
      </dgm:prSet>
      <dgm:spPr/>
    </dgm:pt>
  </dgm:ptLst>
  <dgm:cxnLst>
    <dgm:cxn modelId="{ECCC2A13-9B6A-4389-8971-2E93E3E6A045}" srcId="{EFB20793-0D07-4531-AE5E-359A445D797A}" destId="{E858CB96-3239-4C0F-8A8C-91B0DC676F91}" srcOrd="3" destOrd="0" parTransId="{84638979-D011-441F-BE28-222E53BB760B}" sibTransId="{BE960C9B-1EB8-456D-8DE9-AABEF8B572AA}"/>
    <dgm:cxn modelId="{7C3A931B-7AFC-487E-B6CB-F85E9647583F}" type="presOf" srcId="{1332B608-B218-4882-AE97-1885364B62F4}" destId="{EF27069C-F27E-488E-9A9F-2EE881710CFE}" srcOrd="0" destOrd="0" presId="urn:microsoft.com/office/officeart/2005/8/layout/default"/>
    <dgm:cxn modelId="{23961D1E-6AFF-403B-8899-C96C4D15A912}" type="presOf" srcId="{C9424FF1-B5B2-4E60-80AA-48B15B348130}" destId="{8B520AB7-EAD1-4B50-8DCE-DA52ECA899CF}" srcOrd="0" destOrd="0" presId="urn:microsoft.com/office/officeart/2005/8/layout/default"/>
    <dgm:cxn modelId="{E5ADF12B-1DE6-4632-AADD-D5E768BBF720}" type="presOf" srcId="{E37E5120-F261-472B-B292-623760450F7C}" destId="{04982B88-FE03-4795-9DA4-85ADA14F88B9}" srcOrd="0" destOrd="0" presId="urn:microsoft.com/office/officeart/2005/8/layout/default"/>
    <dgm:cxn modelId="{17B3F730-9CCE-43AD-B79A-1D2FF311EBEB}" type="presOf" srcId="{EFB20793-0D07-4531-AE5E-359A445D797A}" destId="{B272C845-7B5D-42B7-9FFA-91075EB0C106}" srcOrd="0" destOrd="0" presId="urn:microsoft.com/office/officeart/2005/8/layout/default"/>
    <dgm:cxn modelId="{10D6286B-5AD3-4DCE-8C5A-4C7BA0FADB67}" srcId="{EFB20793-0D07-4531-AE5E-359A445D797A}" destId="{1332B608-B218-4882-AE97-1885364B62F4}" srcOrd="5" destOrd="0" parTransId="{9ED8B651-33FC-4F13-A1D7-900009DE4FE3}" sibTransId="{4BFF093C-2686-42A4-A1EA-FDA3303CA776}"/>
    <dgm:cxn modelId="{356C1751-D299-4ECD-80C9-1FA3128E58DB}" type="presOf" srcId="{3817803A-747C-4B95-9F61-79C95408D2E1}" destId="{0AE92391-63D6-4AC6-B2A3-727F6C0FE9D4}" srcOrd="0" destOrd="0" presId="urn:microsoft.com/office/officeart/2005/8/layout/default"/>
    <dgm:cxn modelId="{592EE27E-7754-4049-B845-8696AC93D195}" srcId="{EFB20793-0D07-4531-AE5E-359A445D797A}" destId="{3817803A-747C-4B95-9F61-79C95408D2E1}" srcOrd="2" destOrd="0" parTransId="{39E70DE4-A573-4D17-A628-80711EF87CFC}" sibTransId="{84CACC3B-1FF5-45B8-A49B-684F1CBA3D62}"/>
    <dgm:cxn modelId="{FF2BD490-2678-4D24-8886-1C78D75EA97D}" srcId="{EFB20793-0D07-4531-AE5E-359A445D797A}" destId="{E37E5120-F261-472B-B292-623760450F7C}" srcOrd="0" destOrd="0" parTransId="{7FB86570-4E5A-4AB4-BBBD-119D6FBB4F28}" sibTransId="{6D364DB4-6C5D-4BCD-B292-029A3EA989BF}"/>
    <dgm:cxn modelId="{A6D5DBA2-B061-4198-BCBA-3B21AD38FFA3}" srcId="{EFB20793-0D07-4531-AE5E-359A445D797A}" destId="{4EBE3FA2-62C6-4AEF-AB5A-36368B98C07C}" srcOrd="4" destOrd="0" parTransId="{B65D65D6-5C9A-4B75-9A04-233A9CE8CF4D}" sibTransId="{17712E00-0CA7-4C23-A856-F98663E1BCE4}"/>
    <dgm:cxn modelId="{690A51D7-B719-42E9-A923-9A6B520BFDA7}" srcId="{EFB20793-0D07-4531-AE5E-359A445D797A}" destId="{C9424FF1-B5B2-4E60-80AA-48B15B348130}" srcOrd="1" destOrd="0" parTransId="{C5B4DCEE-B48D-4BAD-876F-04A106E6E77B}" sibTransId="{BB510950-0090-4EFC-9158-CF9967E204E9}"/>
    <dgm:cxn modelId="{1F453CE4-75AB-4F48-AC0D-C8BDB0AFBC4D}" type="presOf" srcId="{E858CB96-3239-4C0F-8A8C-91B0DC676F91}" destId="{8947C2DC-F96F-483D-BE77-62FD4BCB825B}" srcOrd="0" destOrd="0" presId="urn:microsoft.com/office/officeart/2005/8/layout/default"/>
    <dgm:cxn modelId="{60B94AE6-447C-4442-A53F-8EA6A78FFFF5}" type="presOf" srcId="{4EBE3FA2-62C6-4AEF-AB5A-36368B98C07C}" destId="{DE17DAA7-549B-4935-93D4-E493D48BD136}" srcOrd="0" destOrd="0" presId="urn:microsoft.com/office/officeart/2005/8/layout/default"/>
    <dgm:cxn modelId="{BBECB9BA-3529-4C17-8197-7EF20B31EE1E}" type="presParOf" srcId="{B272C845-7B5D-42B7-9FFA-91075EB0C106}" destId="{04982B88-FE03-4795-9DA4-85ADA14F88B9}" srcOrd="0" destOrd="0" presId="urn:microsoft.com/office/officeart/2005/8/layout/default"/>
    <dgm:cxn modelId="{475DFF7E-7684-4619-A56F-BA8FA18BA716}" type="presParOf" srcId="{B272C845-7B5D-42B7-9FFA-91075EB0C106}" destId="{BA2D685C-C0CF-4CBB-9953-342C3E79EC0C}" srcOrd="1" destOrd="0" presId="urn:microsoft.com/office/officeart/2005/8/layout/default"/>
    <dgm:cxn modelId="{06588DC5-F779-4D66-BDA3-B7404E19E59E}" type="presParOf" srcId="{B272C845-7B5D-42B7-9FFA-91075EB0C106}" destId="{8B520AB7-EAD1-4B50-8DCE-DA52ECA899CF}" srcOrd="2" destOrd="0" presId="urn:microsoft.com/office/officeart/2005/8/layout/default"/>
    <dgm:cxn modelId="{334CA38E-B2CA-4D64-8696-725E278AE323}" type="presParOf" srcId="{B272C845-7B5D-42B7-9FFA-91075EB0C106}" destId="{B8B1C8C7-3E46-49E9-8B5C-F955D60B969E}" srcOrd="3" destOrd="0" presId="urn:microsoft.com/office/officeart/2005/8/layout/default"/>
    <dgm:cxn modelId="{C0D55504-AC41-4AEB-86B2-9FB309CBF5A7}" type="presParOf" srcId="{B272C845-7B5D-42B7-9FFA-91075EB0C106}" destId="{0AE92391-63D6-4AC6-B2A3-727F6C0FE9D4}" srcOrd="4" destOrd="0" presId="urn:microsoft.com/office/officeart/2005/8/layout/default"/>
    <dgm:cxn modelId="{5EBCBF00-CA73-4215-B370-87E53AE78B3B}" type="presParOf" srcId="{B272C845-7B5D-42B7-9FFA-91075EB0C106}" destId="{B4AD946A-2885-4686-9FCA-F0AE93EFE9E3}" srcOrd="5" destOrd="0" presId="urn:microsoft.com/office/officeart/2005/8/layout/default"/>
    <dgm:cxn modelId="{8D78C8C2-4BF2-454F-A95D-A1195B35A25C}" type="presParOf" srcId="{B272C845-7B5D-42B7-9FFA-91075EB0C106}" destId="{8947C2DC-F96F-483D-BE77-62FD4BCB825B}" srcOrd="6" destOrd="0" presId="urn:microsoft.com/office/officeart/2005/8/layout/default"/>
    <dgm:cxn modelId="{52B03BD5-9BBB-40FD-BEAE-C623EEA6EF6F}" type="presParOf" srcId="{B272C845-7B5D-42B7-9FFA-91075EB0C106}" destId="{C1805EC4-E51E-4E4C-9DF7-8F4EDB1721C5}" srcOrd="7" destOrd="0" presId="urn:microsoft.com/office/officeart/2005/8/layout/default"/>
    <dgm:cxn modelId="{29740ACB-E40E-4D11-B320-EE1DEB01B8F6}" type="presParOf" srcId="{B272C845-7B5D-42B7-9FFA-91075EB0C106}" destId="{DE17DAA7-549B-4935-93D4-E493D48BD136}" srcOrd="8" destOrd="0" presId="urn:microsoft.com/office/officeart/2005/8/layout/default"/>
    <dgm:cxn modelId="{0A4260A5-8901-4213-A5DF-DA71B7185739}" type="presParOf" srcId="{B272C845-7B5D-42B7-9FFA-91075EB0C106}" destId="{AF873DF1-CC4B-4120-A301-C7D52CD8EE08}" srcOrd="9" destOrd="0" presId="urn:microsoft.com/office/officeart/2005/8/layout/default"/>
    <dgm:cxn modelId="{94D91BE2-6CCF-41D7-835E-D4907FBE1F5E}" type="presParOf" srcId="{B272C845-7B5D-42B7-9FFA-91075EB0C106}" destId="{EF27069C-F27E-488E-9A9F-2EE881710CFE}" srcOrd="1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5395FA-0920-41F1-BD7D-4DF6BD6C9CF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897B9037-C201-4082-B214-30740F2C65AF}">
      <dgm:prSet phldrT="[Text]" custT="1"/>
      <dgm:spPr/>
      <dgm:t>
        <a:bodyPr/>
        <a:lstStyle/>
        <a:p>
          <a:pPr>
            <a:buFont typeface="Symbol" panose="05050102010706020507" pitchFamily="18" charset="2"/>
            <a:buChar char=""/>
          </a:pPr>
          <a:r>
            <a:rPr lang="en-US" sz="1800" i="1" dirty="0"/>
            <a:t>String Technical Coordination Meeting</a:t>
          </a:r>
          <a:endParaRPr lang="en-GB" sz="1800" dirty="0"/>
        </a:p>
      </dgm:t>
    </dgm:pt>
    <dgm:pt modelId="{97CC1DE1-F92C-4C21-A2B1-4692FB4BCE47}" type="parTrans" cxnId="{1515BCA7-C8C2-4EFF-9910-2924C1BDF33B}">
      <dgm:prSet/>
      <dgm:spPr/>
      <dgm:t>
        <a:bodyPr/>
        <a:lstStyle/>
        <a:p>
          <a:endParaRPr lang="en-GB" sz="1800"/>
        </a:p>
      </dgm:t>
    </dgm:pt>
    <dgm:pt modelId="{48024DF2-A597-4E1E-AD63-929041B21E6E}" type="sibTrans" cxnId="{1515BCA7-C8C2-4EFF-9910-2924C1BDF33B}">
      <dgm:prSet/>
      <dgm:spPr/>
      <dgm:t>
        <a:bodyPr/>
        <a:lstStyle/>
        <a:p>
          <a:endParaRPr lang="en-GB" sz="1800"/>
        </a:p>
      </dgm:t>
    </dgm:pt>
    <dgm:pt modelId="{CA1CE121-C2CB-4987-BC8E-6B95495B46EF}">
      <dgm:prSet custT="1"/>
      <dgm:spPr/>
      <dgm:t>
        <a:bodyPr/>
        <a:lstStyle/>
        <a:p>
          <a:pPr>
            <a:buFont typeface="Symbol" panose="05050102010706020507" pitchFamily="18" charset="2"/>
            <a:buChar char=""/>
          </a:pPr>
          <a:r>
            <a:rPr lang="en-US" sz="1800" i="1" dirty="0"/>
            <a:t>String Validation Program Meeting</a:t>
          </a:r>
          <a:endParaRPr lang="en-GB" sz="1800" dirty="0"/>
        </a:p>
      </dgm:t>
    </dgm:pt>
    <dgm:pt modelId="{B466FC19-2A67-455B-A722-4EB7A9678114}" type="parTrans" cxnId="{751142BF-7879-45A5-B283-920AC1C53C57}">
      <dgm:prSet/>
      <dgm:spPr/>
      <dgm:t>
        <a:bodyPr/>
        <a:lstStyle/>
        <a:p>
          <a:endParaRPr lang="en-GB" sz="1800"/>
        </a:p>
      </dgm:t>
    </dgm:pt>
    <dgm:pt modelId="{A254D021-30C0-4E35-BE63-7C37ABFA4E7F}" type="sibTrans" cxnId="{751142BF-7879-45A5-B283-920AC1C53C57}">
      <dgm:prSet/>
      <dgm:spPr/>
      <dgm:t>
        <a:bodyPr/>
        <a:lstStyle/>
        <a:p>
          <a:endParaRPr lang="en-GB" sz="1800"/>
        </a:p>
      </dgm:t>
    </dgm:pt>
    <dgm:pt modelId="{F28351EB-36E9-4E4E-8771-A9E249A45CCF}">
      <dgm:prSet custT="1"/>
      <dgm:spPr/>
      <dgm:t>
        <a:bodyPr/>
        <a:lstStyle/>
        <a:p>
          <a:pPr>
            <a:buFont typeface="Symbol" panose="05050102010706020507" pitchFamily="18" charset="2"/>
            <a:buChar char=""/>
          </a:pPr>
          <a:r>
            <a:rPr lang="en-US" sz="1800" i="1" dirty="0"/>
            <a:t>String Controls Meeting</a:t>
          </a:r>
          <a:endParaRPr lang="en-GB" sz="1800" dirty="0"/>
        </a:p>
      </dgm:t>
    </dgm:pt>
    <dgm:pt modelId="{2C330F7F-17C4-4871-98D0-841020527359}" type="parTrans" cxnId="{CE028F4D-0EA6-4788-9940-635C881DBF22}">
      <dgm:prSet/>
      <dgm:spPr/>
      <dgm:t>
        <a:bodyPr/>
        <a:lstStyle/>
        <a:p>
          <a:endParaRPr lang="en-GB" sz="1800"/>
        </a:p>
      </dgm:t>
    </dgm:pt>
    <dgm:pt modelId="{AAC6527E-A36D-4FAD-BCAC-177D3C215C6D}" type="sibTrans" cxnId="{CE028F4D-0EA6-4788-9940-635C881DBF22}">
      <dgm:prSet/>
      <dgm:spPr/>
      <dgm:t>
        <a:bodyPr/>
        <a:lstStyle/>
        <a:p>
          <a:endParaRPr lang="en-GB" sz="1800"/>
        </a:p>
      </dgm:t>
    </dgm:pt>
    <dgm:pt modelId="{D17DC76E-BE99-4FD1-94B8-AB5FB322DF03}">
      <dgm:prSet custT="1"/>
      <dgm:spPr/>
      <dgm:t>
        <a:bodyPr/>
        <a:lstStyle/>
        <a:p>
          <a:pPr>
            <a:buFont typeface="Symbol" panose="05050102010706020507" pitchFamily="18" charset="2"/>
            <a:buChar char=""/>
          </a:pPr>
          <a:r>
            <a:rPr lang="en-US" sz="1800" i="1" dirty="0"/>
            <a:t>String Quality Meeting</a:t>
          </a:r>
          <a:endParaRPr lang="en-GB" sz="1800" dirty="0"/>
        </a:p>
      </dgm:t>
    </dgm:pt>
    <dgm:pt modelId="{B4585316-BBC9-4BA8-BE18-CF43479FDDCE}" type="parTrans" cxnId="{BE185BA6-EEE8-4DA6-A472-5410021CE62F}">
      <dgm:prSet/>
      <dgm:spPr/>
      <dgm:t>
        <a:bodyPr/>
        <a:lstStyle/>
        <a:p>
          <a:endParaRPr lang="en-GB" sz="1800"/>
        </a:p>
      </dgm:t>
    </dgm:pt>
    <dgm:pt modelId="{706251B0-AB30-453F-AE15-D5B3DB48B7F2}" type="sibTrans" cxnId="{BE185BA6-EEE8-4DA6-A472-5410021CE62F}">
      <dgm:prSet/>
      <dgm:spPr/>
      <dgm:t>
        <a:bodyPr/>
        <a:lstStyle/>
        <a:p>
          <a:endParaRPr lang="en-GB" sz="1800"/>
        </a:p>
      </dgm:t>
    </dgm:pt>
    <dgm:pt modelId="{20D66EDA-CA0B-4417-A832-B1326C470815}">
      <dgm:prSet custT="1"/>
      <dgm:spPr/>
      <dgm:t>
        <a:bodyPr/>
        <a:lstStyle/>
        <a:p>
          <a:pPr>
            <a:buFont typeface="Symbol" panose="05050102010706020507" pitchFamily="18" charset="2"/>
            <a:buChar char=""/>
          </a:pPr>
          <a:r>
            <a:rPr lang="en-US" sz="1800" i="1" dirty="0"/>
            <a:t>String Day</a:t>
          </a:r>
          <a:endParaRPr lang="en-GB" sz="1800" dirty="0"/>
        </a:p>
      </dgm:t>
    </dgm:pt>
    <dgm:pt modelId="{7062CDD4-47EF-4AB1-A260-7CB7D2E7BF5F}" type="parTrans" cxnId="{A8637DAB-6A6A-4204-B102-92A8921A11E2}">
      <dgm:prSet/>
      <dgm:spPr/>
      <dgm:t>
        <a:bodyPr/>
        <a:lstStyle/>
        <a:p>
          <a:endParaRPr lang="en-GB" sz="1800"/>
        </a:p>
      </dgm:t>
    </dgm:pt>
    <dgm:pt modelId="{A1165E52-E001-4A14-920C-B2BECE05641E}" type="sibTrans" cxnId="{A8637DAB-6A6A-4204-B102-92A8921A11E2}">
      <dgm:prSet/>
      <dgm:spPr/>
      <dgm:t>
        <a:bodyPr/>
        <a:lstStyle/>
        <a:p>
          <a:endParaRPr lang="en-GB" sz="1800"/>
        </a:p>
      </dgm:t>
    </dgm:pt>
    <dgm:pt modelId="{D9FF2C36-8542-4483-8484-008B03CEBD45}">
      <dgm:prSet custT="1"/>
      <dgm:spPr/>
      <dgm:t>
        <a:bodyPr/>
        <a:lstStyle/>
        <a:p>
          <a:pPr>
            <a:buFont typeface="Symbol" panose="05050102010706020507" pitchFamily="18" charset="2"/>
            <a:buChar char=""/>
          </a:pPr>
          <a:r>
            <a:rPr lang="en-US" sz="1800" i="1" dirty="0"/>
            <a:t>Project Steering Meeting</a:t>
          </a:r>
          <a:endParaRPr lang="en-GB" sz="1800" dirty="0"/>
        </a:p>
      </dgm:t>
    </dgm:pt>
    <dgm:pt modelId="{98250089-514A-4C4E-B8FF-C0CC6BF53A30}" type="parTrans" cxnId="{B4EA5FE8-D43C-4C84-AC52-2468A99FEC28}">
      <dgm:prSet/>
      <dgm:spPr/>
      <dgm:t>
        <a:bodyPr/>
        <a:lstStyle/>
        <a:p>
          <a:endParaRPr lang="en-GB" sz="1800"/>
        </a:p>
      </dgm:t>
    </dgm:pt>
    <dgm:pt modelId="{9582FA8B-2671-4F9B-BBCC-8CCD1A4D240F}" type="sibTrans" cxnId="{B4EA5FE8-D43C-4C84-AC52-2468A99FEC28}">
      <dgm:prSet/>
      <dgm:spPr/>
      <dgm:t>
        <a:bodyPr/>
        <a:lstStyle/>
        <a:p>
          <a:endParaRPr lang="en-GB" sz="1800"/>
        </a:p>
      </dgm:t>
    </dgm:pt>
    <dgm:pt modelId="{A8F5F523-F3D2-4606-AE4B-32FB1A49541A}">
      <dgm:prSet custT="1"/>
      <dgm:spPr/>
      <dgm:t>
        <a:bodyPr/>
        <a:lstStyle/>
        <a:p>
          <a:pPr>
            <a:buFont typeface="Symbol" panose="05050102010706020507" pitchFamily="18" charset="2"/>
            <a:buChar char=""/>
          </a:pPr>
          <a:r>
            <a:rPr lang="en-US" sz="1800" i="1" dirty="0"/>
            <a:t>Technical Coordination Committee</a:t>
          </a:r>
          <a:endParaRPr lang="en-GB" sz="1800" dirty="0"/>
        </a:p>
      </dgm:t>
    </dgm:pt>
    <dgm:pt modelId="{137C3AD7-ADC7-462B-AB7D-379238DAC29D}" type="parTrans" cxnId="{177B2FED-26AD-4240-A9A3-062692430925}">
      <dgm:prSet/>
      <dgm:spPr/>
      <dgm:t>
        <a:bodyPr/>
        <a:lstStyle/>
        <a:p>
          <a:endParaRPr lang="en-GB" sz="1800"/>
        </a:p>
      </dgm:t>
    </dgm:pt>
    <dgm:pt modelId="{8E504C95-C710-4C2D-A7A9-F9B21C37B937}" type="sibTrans" cxnId="{177B2FED-26AD-4240-A9A3-062692430925}">
      <dgm:prSet/>
      <dgm:spPr/>
      <dgm:t>
        <a:bodyPr/>
        <a:lstStyle/>
        <a:p>
          <a:endParaRPr lang="en-GB" sz="1800"/>
        </a:p>
      </dgm:t>
    </dgm:pt>
    <dgm:pt modelId="{766130CC-48D4-4A0E-BDFD-FA300AAADEBA}">
      <dgm:prSet custT="1"/>
      <dgm:spPr/>
      <dgm:t>
        <a:bodyPr/>
        <a:lstStyle/>
        <a:p>
          <a:pPr>
            <a:buFont typeface="Symbol" panose="05050102010706020507" pitchFamily="18" charset="2"/>
            <a:buChar char=""/>
          </a:pPr>
          <a:r>
            <a:rPr lang="en-US" sz="1800" i="1" dirty="0"/>
            <a:t>Cost &amp; Schedule Review</a:t>
          </a:r>
          <a:endParaRPr lang="en-GB" sz="1800" dirty="0"/>
        </a:p>
      </dgm:t>
    </dgm:pt>
    <dgm:pt modelId="{F137A4C0-227B-4FA3-B8C1-DBE20392BDE7}" type="parTrans" cxnId="{143B433C-5BA2-4D41-97E2-27216B8F1DB7}">
      <dgm:prSet/>
      <dgm:spPr/>
      <dgm:t>
        <a:bodyPr/>
        <a:lstStyle/>
        <a:p>
          <a:endParaRPr lang="en-GB" sz="1800"/>
        </a:p>
      </dgm:t>
    </dgm:pt>
    <dgm:pt modelId="{5CD87465-CDE9-42B7-AB34-7CB8BC3FA392}" type="sibTrans" cxnId="{143B433C-5BA2-4D41-97E2-27216B8F1DB7}">
      <dgm:prSet/>
      <dgm:spPr/>
      <dgm:t>
        <a:bodyPr/>
        <a:lstStyle/>
        <a:p>
          <a:endParaRPr lang="en-GB" sz="1800"/>
        </a:p>
      </dgm:t>
    </dgm:pt>
    <dgm:pt modelId="{5C9AFAD1-8D45-445C-AB0E-6C19B9066D58}">
      <dgm:prSet custT="1"/>
      <dgm:spPr/>
      <dgm:t>
        <a:bodyPr/>
        <a:lstStyle/>
        <a:p>
          <a:pPr>
            <a:buFont typeface="Symbol" panose="05050102010706020507" pitchFamily="18" charset="2"/>
            <a:buChar char=""/>
          </a:pPr>
          <a:r>
            <a:rPr lang="en-US" sz="1800" i="1" dirty="0"/>
            <a:t>HL-LHC Annual Meeting</a:t>
          </a:r>
          <a:endParaRPr lang="en-GB" sz="1800" dirty="0"/>
        </a:p>
      </dgm:t>
    </dgm:pt>
    <dgm:pt modelId="{97890019-DFCB-4171-9035-6753AE8B9C44}" type="parTrans" cxnId="{8ECC054E-F463-42D7-AF7E-BA7D9E9F0570}">
      <dgm:prSet/>
      <dgm:spPr/>
      <dgm:t>
        <a:bodyPr/>
        <a:lstStyle/>
        <a:p>
          <a:endParaRPr lang="en-GB" sz="1800"/>
        </a:p>
      </dgm:t>
    </dgm:pt>
    <dgm:pt modelId="{FF7D48FD-2386-4040-A5C0-831DB12A14BA}" type="sibTrans" cxnId="{8ECC054E-F463-42D7-AF7E-BA7D9E9F0570}">
      <dgm:prSet/>
      <dgm:spPr/>
      <dgm:t>
        <a:bodyPr/>
        <a:lstStyle/>
        <a:p>
          <a:endParaRPr lang="en-GB" sz="1800"/>
        </a:p>
      </dgm:t>
    </dgm:pt>
    <dgm:pt modelId="{F3BC01AE-CB10-4922-9CC4-BB899E86283A}" type="pres">
      <dgm:prSet presAssocID="{B95395FA-0920-41F1-BD7D-4DF6BD6C9CFE}" presName="linear" presStyleCnt="0">
        <dgm:presLayoutVars>
          <dgm:animLvl val="lvl"/>
          <dgm:resizeHandles val="exact"/>
        </dgm:presLayoutVars>
      </dgm:prSet>
      <dgm:spPr/>
    </dgm:pt>
    <dgm:pt modelId="{8B968C83-669B-4637-80E3-BE628DD28EB3}" type="pres">
      <dgm:prSet presAssocID="{897B9037-C201-4082-B214-30740F2C65AF}" presName="parentText" presStyleLbl="node1" presStyleIdx="0" presStyleCnt="9">
        <dgm:presLayoutVars>
          <dgm:chMax val="0"/>
          <dgm:bulletEnabled val="1"/>
        </dgm:presLayoutVars>
      </dgm:prSet>
      <dgm:spPr/>
    </dgm:pt>
    <dgm:pt modelId="{5C61A398-0B55-4D9C-9ACE-E4BF65BE580A}" type="pres">
      <dgm:prSet presAssocID="{48024DF2-A597-4E1E-AD63-929041B21E6E}" presName="spacer" presStyleCnt="0"/>
      <dgm:spPr/>
    </dgm:pt>
    <dgm:pt modelId="{246D89B0-D21E-40F1-A918-A6C2FB71F89D}" type="pres">
      <dgm:prSet presAssocID="{CA1CE121-C2CB-4987-BC8E-6B95495B46EF}" presName="parentText" presStyleLbl="node1" presStyleIdx="1" presStyleCnt="9">
        <dgm:presLayoutVars>
          <dgm:chMax val="0"/>
          <dgm:bulletEnabled val="1"/>
        </dgm:presLayoutVars>
      </dgm:prSet>
      <dgm:spPr/>
    </dgm:pt>
    <dgm:pt modelId="{D67B9AEE-6210-4EB9-BC73-7DD56F8C3BC9}" type="pres">
      <dgm:prSet presAssocID="{A254D021-30C0-4E35-BE63-7C37ABFA4E7F}" presName="spacer" presStyleCnt="0"/>
      <dgm:spPr/>
    </dgm:pt>
    <dgm:pt modelId="{AD76FF57-598B-476D-9337-9F9386569710}" type="pres">
      <dgm:prSet presAssocID="{F28351EB-36E9-4E4E-8771-A9E249A45CCF}" presName="parentText" presStyleLbl="node1" presStyleIdx="2" presStyleCnt="9">
        <dgm:presLayoutVars>
          <dgm:chMax val="0"/>
          <dgm:bulletEnabled val="1"/>
        </dgm:presLayoutVars>
      </dgm:prSet>
      <dgm:spPr/>
    </dgm:pt>
    <dgm:pt modelId="{2C930BF5-27CC-41AA-B1B7-373539C91AA0}" type="pres">
      <dgm:prSet presAssocID="{AAC6527E-A36D-4FAD-BCAC-177D3C215C6D}" presName="spacer" presStyleCnt="0"/>
      <dgm:spPr/>
    </dgm:pt>
    <dgm:pt modelId="{1353CAB2-BCC4-4742-A857-29EC106413A2}" type="pres">
      <dgm:prSet presAssocID="{D17DC76E-BE99-4FD1-94B8-AB5FB322DF03}" presName="parentText" presStyleLbl="node1" presStyleIdx="3" presStyleCnt="9">
        <dgm:presLayoutVars>
          <dgm:chMax val="0"/>
          <dgm:bulletEnabled val="1"/>
        </dgm:presLayoutVars>
      </dgm:prSet>
      <dgm:spPr/>
    </dgm:pt>
    <dgm:pt modelId="{65EDB7AD-8AD5-49B0-BD14-DC9F5577148A}" type="pres">
      <dgm:prSet presAssocID="{706251B0-AB30-453F-AE15-D5B3DB48B7F2}" presName="spacer" presStyleCnt="0"/>
      <dgm:spPr/>
    </dgm:pt>
    <dgm:pt modelId="{4B92DED2-5F5A-454C-A41A-00881A7B23E8}" type="pres">
      <dgm:prSet presAssocID="{20D66EDA-CA0B-4417-A832-B1326C470815}" presName="parentText" presStyleLbl="node1" presStyleIdx="4" presStyleCnt="9">
        <dgm:presLayoutVars>
          <dgm:chMax val="0"/>
          <dgm:bulletEnabled val="1"/>
        </dgm:presLayoutVars>
      </dgm:prSet>
      <dgm:spPr/>
    </dgm:pt>
    <dgm:pt modelId="{7AB9D2C3-8EE0-4CD8-BE1B-2871CD219710}" type="pres">
      <dgm:prSet presAssocID="{A1165E52-E001-4A14-920C-B2BECE05641E}" presName="spacer" presStyleCnt="0"/>
      <dgm:spPr/>
    </dgm:pt>
    <dgm:pt modelId="{6ABEAC2D-D0C4-4AEB-872B-938328927F7A}" type="pres">
      <dgm:prSet presAssocID="{D9FF2C36-8542-4483-8484-008B03CEBD45}" presName="parentText" presStyleLbl="node1" presStyleIdx="5" presStyleCnt="9">
        <dgm:presLayoutVars>
          <dgm:chMax val="0"/>
          <dgm:bulletEnabled val="1"/>
        </dgm:presLayoutVars>
      </dgm:prSet>
      <dgm:spPr/>
    </dgm:pt>
    <dgm:pt modelId="{CCB4C1E5-8A54-4EE4-B071-53A276E1E417}" type="pres">
      <dgm:prSet presAssocID="{9582FA8B-2671-4F9B-BBCC-8CCD1A4D240F}" presName="spacer" presStyleCnt="0"/>
      <dgm:spPr/>
    </dgm:pt>
    <dgm:pt modelId="{B7F75F5A-5A7A-46D0-BFC8-198A41D9DE89}" type="pres">
      <dgm:prSet presAssocID="{A8F5F523-F3D2-4606-AE4B-32FB1A49541A}" presName="parentText" presStyleLbl="node1" presStyleIdx="6" presStyleCnt="9">
        <dgm:presLayoutVars>
          <dgm:chMax val="0"/>
          <dgm:bulletEnabled val="1"/>
        </dgm:presLayoutVars>
      </dgm:prSet>
      <dgm:spPr/>
    </dgm:pt>
    <dgm:pt modelId="{49BF76A3-8A7C-4B80-9BE7-A9CFCA85B93E}" type="pres">
      <dgm:prSet presAssocID="{8E504C95-C710-4C2D-A7A9-F9B21C37B937}" presName="spacer" presStyleCnt="0"/>
      <dgm:spPr/>
    </dgm:pt>
    <dgm:pt modelId="{1D46A250-385A-4A0E-AE3C-1A11A8E22208}" type="pres">
      <dgm:prSet presAssocID="{766130CC-48D4-4A0E-BDFD-FA300AAADEBA}" presName="parentText" presStyleLbl="node1" presStyleIdx="7" presStyleCnt="9">
        <dgm:presLayoutVars>
          <dgm:chMax val="0"/>
          <dgm:bulletEnabled val="1"/>
        </dgm:presLayoutVars>
      </dgm:prSet>
      <dgm:spPr/>
    </dgm:pt>
    <dgm:pt modelId="{DF357A51-6E5B-486C-9446-C70BF7C6E491}" type="pres">
      <dgm:prSet presAssocID="{5CD87465-CDE9-42B7-AB34-7CB8BC3FA392}" presName="spacer" presStyleCnt="0"/>
      <dgm:spPr/>
    </dgm:pt>
    <dgm:pt modelId="{A7D9F6A1-7E70-4581-8F22-89CA4C0F6225}" type="pres">
      <dgm:prSet presAssocID="{5C9AFAD1-8D45-445C-AB0E-6C19B9066D58}" presName="parentText" presStyleLbl="node1" presStyleIdx="8" presStyleCnt="9">
        <dgm:presLayoutVars>
          <dgm:chMax val="0"/>
          <dgm:bulletEnabled val="1"/>
        </dgm:presLayoutVars>
      </dgm:prSet>
      <dgm:spPr/>
    </dgm:pt>
  </dgm:ptLst>
  <dgm:cxnLst>
    <dgm:cxn modelId="{B141110D-551A-4BD6-B2C9-323B27556416}" type="presOf" srcId="{A8F5F523-F3D2-4606-AE4B-32FB1A49541A}" destId="{B7F75F5A-5A7A-46D0-BFC8-198A41D9DE89}" srcOrd="0" destOrd="0" presId="urn:microsoft.com/office/officeart/2005/8/layout/vList2"/>
    <dgm:cxn modelId="{DF7DA423-79EE-47F8-9546-D1DA9EFC14D3}" type="presOf" srcId="{5C9AFAD1-8D45-445C-AB0E-6C19B9066D58}" destId="{A7D9F6A1-7E70-4581-8F22-89CA4C0F6225}" srcOrd="0" destOrd="0" presId="urn:microsoft.com/office/officeart/2005/8/layout/vList2"/>
    <dgm:cxn modelId="{A7BBCE2B-7947-4160-ACAB-B940D13636D2}" type="presOf" srcId="{897B9037-C201-4082-B214-30740F2C65AF}" destId="{8B968C83-669B-4637-80E3-BE628DD28EB3}" srcOrd="0" destOrd="0" presId="urn:microsoft.com/office/officeart/2005/8/layout/vList2"/>
    <dgm:cxn modelId="{143B433C-5BA2-4D41-97E2-27216B8F1DB7}" srcId="{B95395FA-0920-41F1-BD7D-4DF6BD6C9CFE}" destId="{766130CC-48D4-4A0E-BDFD-FA300AAADEBA}" srcOrd="7" destOrd="0" parTransId="{F137A4C0-227B-4FA3-B8C1-DBE20392BDE7}" sibTransId="{5CD87465-CDE9-42B7-AB34-7CB8BC3FA392}"/>
    <dgm:cxn modelId="{F536A43D-8685-4050-84C2-237F316289B7}" type="presOf" srcId="{D17DC76E-BE99-4FD1-94B8-AB5FB322DF03}" destId="{1353CAB2-BCC4-4742-A857-29EC106413A2}" srcOrd="0" destOrd="0" presId="urn:microsoft.com/office/officeart/2005/8/layout/vList2"/>
    <dgm:cxn modelId="{CE028F4D-0EA6-4788-9940-635C881DBF22}" srcId="{B95395FA-0920-41F1-BD7D-4DF6BD6C9CFE}" destId="{F28351EB-36E9-4E4E-8771-A9E249A45CCF}" srcOrd="2" destOrd="0" parTransId="{2C330F7F-17C4-4871-98D0-841020527359}" sibTransId="{AAC6527E-A36D-4FAD-BCAC-177D3C215C6D}"/>
    <dgm:cxn modelId="{8ECC054E-F463-42D7-AF7E-BA7D9E9F0570}" srcId="{B95395FA-0920-41F1-BD7D-4DF6BD6C9CFE}" destId="{5C9AFAD1-8D45-445C-AB0E-6C19B9066D58}" srcOrd="8" destOrd="0" parTransId="{97890019-DFCB-4171-9035-6753AE8B9C44}" sibTransId="{FF7D48FD-2386-4040-A5C0-831DB12A14BA}"/>
    <dgm:cxn modelId="{D40C3D53-6C2C-4617-B1D7-26BCA0083BEA}" type="presOf" srcId="{F28351EB-36E9-4E4E-8771-A9E249A45CCF}" destId="{AD76FF57-598B-476D-9337-9F9386569710}" srcOrd="0" destOrd="0" presId="urn:microsoft.com/office/officeart/2005/8/layout/vList2"/>
    <dgm:cxn modelId="{F1295789-134F-4870-B1F6-F8A07DDA0A32}" type="presOf" srcId="{20D66EDA-CA0B-4417-A832-B1326C470815}" destId="{4B92DED2-5F5A-454C-A41A-00881A7B23E8}" srcOrd="0" destOrd="0" presId="urn:microsoft.com/office/officeart/2005/8/layout/vList2"/>
    <dgm:cxn modelId="{0DFE228A-98CC-4635-B26E-1C64FA598DD2}" type="presOf" srcId="{CA1CE121-C2CB-4987-BC8E-6B95495B46EF}" destId="{246D89B0-D21E-40F1-A918-A6C2FB71F89D}" srcOrd="0" destOrd="0" presId="urn:microsoft.com/office/officeart/2005/8/layout/vList2"/>
    <dgm:cxn modelId="{BE185BA6-EEE8-4DA6-A472-5410021CE62F}" srcId="{B95395FA-0920-41F1-BD7D-4DF6BD6C9CFE}" destId="{D17DC76E-BE99-4FD1-94B8-AB5FB322DF03}" srcOrd="3" destOrd="0" parTransId="{B4585316-BBC9-4BA8-BE18-CF43479FDDCE}" sibTransId="{706251B0-AB30-453F-AE15-D5B3DB48B7F2}"/>
    <dgm:cxn modelId="{1515BCA7-C8C2-4EFF-9910-2924C1BDF33B}" srcId="{B95395FA-0920-41F1-BD7D-4DF6BD6C9CFE}" destId="{897B9037-C201-4082-B214-30740F2C65AF}" srcOrd="0" destOrd="0" parTransId="{97CC1DE1-F92C-4C21-A2B1-4692FB4BCE47}" sibTransId="{48024DF2-A597-4E1E-AD63-929041B21E6E}"/>
    <dgm:cxn modelId="{A8637DAB-6A6A-4204-B102-92A8921A11E2}" srcId="{B95395FA-0920-41F1-BD7D-4DF6BD6C9CFE}" destId="{20D66EDA-CA0B-4417-A832-B1326C470815}" srcOrd="4" destOrd="0" parTransId="{7062CDD4-47EF-4AB1-A260-7CB7D2E7BF5F}" sibTransId="{A1165E52-E001-4A14-920C-B2BECE05641E}"/>
    <dgm:cxn modelId="{AF025BAC-ACFC-4EBA-805B-20490B186DBF}" type="presOf" srcId="{766130CC-48D4-4A0E-BDFD-FA300AAADEBA}" destId="{1D46A250-385A-4A0E-AE3C-1A11A8E22208}" srcOrd="0" destOrd="0" presId="urn:microsoft.com/office/officeart/2005/8/layout/vList2"/>
    <dgm:cxn modelId="{751142BF-7879-45A5-B283-920AC1C53C57}" srcId="{B95395FA-0920-41F1-BD7D-4DF6BD6C9CFE}" destId="{CA1CE121-C2CB-4987-BC8E-6B95495B46EF}" srcOrd="1" destOrd="0" parTransId="{B466FC19-2A67-455B-A722-4EB7A9678114}" sibTransId="{A254D021-30C0-4E35-BE63-7C37ABFA4E7F}"/>
    <dgm:cxn modelId="{5411B9D3-B77F-4BFA-BA16-42CD01373219}" type="presOf" srcId="{D9FF2C36-8542-4483-8484-008B03CEBD45}" destId="{6ABEAC2D-D0C4-4AEB-872B-938328927F7A}" srcOrd="0" destOrd="0" presId="urn:microsoft.com/office/officeart/2005/8/layout/vList2"/>
    <dgm:cxn modelId="{B4EA5FE8-D43C-4C84-AC52-2468A99FEC28}" srcId="{B95395FA-0920-41F1-BD7D-4DF6BD6C9CFE}" destId="{D9FF2C36-8542-4483-8484-008B03CEBD45}" srcOrd="5" destOrd="0" parTransId="{98250089-514A-4C4E-B8FF-C0CC6BF53A30}" sibTransId="{9582FA8B-2671-4F9B-BBCC-8CCD1A4D240F}"/>
    <dgm:cxn modelId="{177B2FED-26AD-4240-A9A3-062692430925}" srcId="{B95395FA-0920-41F1-BD7D-4DF6BD6C9CFE}" destId="{A8F5F523-F3D2-4606-AE4B-32FB1A49541A}" srcOrd="6" destOrd="0" parTransId="{137C3AD7-ADC7-462B-AB7D-379238DAC29D}" sibTransId="{8E504C95-C710-4C2D-A7A9-F9B21C37B937}"/>
    <dgm:cxn modelId="{F3BD8BFB-1E91-4B3A-BF36-1E8BA55E414E}" type="presOf" srcId="{B95395FA-0920-41F1-BD7D-4DF6BD6C9CFE}" destId="{F3BC01AE-CB10-4922-9CC4-BB899E86283A}" srcOrd="0" destOrd="0" presId="urn:microsoft.com/office/officeart/2005/8/layout/vList2"/>
    <dgm:cxn modelId="{29B726E5-2033-45BC-A20C-62E8FF5431A7}" type="presParOf" srcId="{F3BC01AE-CB10-4922-9CC4-BB899E86283A}" destId="{8B968C83-669B-4637-80E3-BE628DD28EB3}" srcOrd="0" destOrd="0" presId="urn:microsoft.com/office/officeart/2005/8/layout/vList2"/>
    <dgm:cxn modelId="{3B2629EF-D099-48C7-BBED-7ECBD8C7BBAB}" type="presParOf" srcId="{F3BC01AE-CB10-4922-9CC4-BB899E86283A}" destId="{5C61A398-0B55-4D9C-9ACE-E4BF65BE580A}" srcOrd="1" destOrd="0" presId="urn:microsoft.com/office/officeart/2005/8/layout/vList2"/>
    <dgm:cxn modelId="{2D19EA5E-680E-4BFD-B6A7-16B4D08D168F}" type="presParOf" srcId="{F3BC01AE-CB10-4922-9CC4-BB899E86283A}" destId="{246D89B0-D21E-40F1-A918-A6C2FB71F89D}" srcOrd="2" destOrd="0" presId="urn:microsoft.com/office/officeart/2005/8/layout/vList2"/>
    <dgm:cxn modelId="{DAA845DB-1ABA-4527-B492-F45C16FFA185}" type="presParOf" srcId="{F3BC01AE-CB10-4922-9CC4-BB899E86283A}" destId="{D67B9AEE-6210-4EB9-BC73-7DD56F8C3BC9}" srcOrd="3" destOrd="0" presId="urn:microsoft.com/office/officeart/2005/8/layout/vList2"/>
    <dgm:cxn modelId="{FA952F7F-313F-4396-A6C9-6D00DC1C1068}" type="presParOf" srcId="{F3BC01AE-CB10-4922-9CC4-BB899E86283A}" destId="{AD76FF57-598B-476D-9337-9F9386569710}" srcOrd="4" destOrd="0" presId="urn:microsoft.com/office/officeart/2005/8/layout/vList2"/>
    <dgm:cxn modelId="{A30BE3FE-252A-4F63-9F05-23D0E254B3A4}" type="presParOf" srcId="{F3BC01AE-CB10-4922-9CC4-BB899E86283A}" destId="{2C930BF5-27CC-41AA-B1B7-373539C91AA0}" srcOrd="5" destOrd="0" presId="urn:microsoft.com/office/officeart/2005/8/layout/vList2"/>
    <dgm:cxn modelId="{5359E33E-803E-46DB-B5D4-AC63BF3CCA63}" type="presParOf" srcId="{F3BC01AE-CB10-4922-9CC4-BB899E86283A}" destId="{1353CAB2-BCC4-4742-A857-29EC106413A2}" srcOrd="6" destOrd="0" presId="urn:microsoft.com/office/officeart/2005/8/layout/vList2"/>
    <dgm:cxn modelId="{53277AC9-6327-4B60-AABF-55B46F9777F8}" type="presParOf" srcId="{F3BC01AE-CB10-4922-9CC4-BB899E86283A}" destId="{65EDB7AD-8AD5-49B0-BD14-DC9F5577148A}" srcOrd="7" destOrd="0" presId="urn:microsoft.com/office/officeart/2005/8/layout/vList2"/>
    <dgm:cxn modelId="{1CCC0DA3-D0BA-4543-9B5C-70FA37BC10F8}" type="presParOf" srcId="{F3BC01AE-CB10-4922-9CC4-BB899E86283A}" destId="{4B92DED2-5F5A-454C-A41A-00881A7B23E8}" srcOrd="8" destOrd="0" presId="urn:microsoft.com/office/officeart/2005/8/layout/vList2"/>
    <dgm:cxn modelId="{A14EFF52-2E90-4D19-80E5-4EAEDC4E61BC}" type="presParOf" srcId="{F3BC01AE-CB10-4922-9CC4-BB899E86283A}" destId="{7AB9D2C3-8EE0-4CD8-BE1B-2871CD219710}" srcOrd="9" destOrd="0" presId="urn:microsoft.com/office/officeart/2005/8/layout/vList2"/>
    <dgm:cxn modelId="{5EB76032-78FD-41FA-B66E-2AD23CFA7FD6}" type="presParOf" srcId="{F3BC01AE-CB10-4922-9CC4-BB899E86283A}" destId="{6ABEAC2D-D0C4-4AEB-872B-938328927F7A}" srcOrd="10" destOrd="0" presId="urn:microsoft.com/office/officeart/2005/8/layout/vList2"/>
    <dgm:cxn modelId="{3EBADBAE-34F4-4238-AC6D-3F80F4D67EE9}" type="presParOf" srcId="{F3BC01AE-CB10-4922-9CC4-BB899E86283A}" destId="{CCB4C1E5-8A54-4EE4-B071-53A276E1E417}" srcOrd="11" destOrd="0" presId="urn:microsoft.com/office/officeart/2005/8/layout/vList2"/>
    <dgm:cxn modelId="{6C89D974-6989-4DE4-870E-AEF0FB09A9B4}" type="presParOf" srcId="{F3BC01AE-CB10-4922-9CC4-BB899E86283A}" destId="{B7F75F5A-5A7A-46D0-BFC8-198A41D9DE89}" srcOrd="12" destOrd="0" presId="urn:microsoft.com/office/officeart/2005/8/layout/vList2"/>
    <dgm:cxn modelId="{26F8D8E5-83BA-4CF3-B1A8-EB9338C9E678}" type="presParOf" srcId="{F3BC01AE-CB10-4922-9CC4-BB899E86283A}" destId="{49BF76A3-8A7C-4B80-9BE7-A9CFCA85B93E}" srcOrd="13" destOrd="0" presId="urn:microsoft.com/office/officeart/2005/8/layout/vList2"/>
    <dgm:cxn modelId="{D703CE8F-8467-483B-8D6D-625F50FB1B79}" type="presParOf" srcId="{F3BC01AE-CB10-4922-9CC4-BB899E86283A}" destId="{1D46A250-385A-4A0E-AE3C-1A11A8E22208}" srcOrd="14" destOrd="0" presId="urn:microsoft.com/office/officeart/2005/8/layout/vList2"/>
    <dgm:cxn modelId="{3C81CA4B-D574-42E3-B59D-2DFFC55FF439}" type="presParOf" srcId="{F3BC01AE-CB10-4922-9CC4-BB899E86283A}" destId="{DF357A51-6E5B-486C-9446-C70BF7C6E491}" srcOrd="15" destOrd="0" presId="urn:microsoft.com/office/officeart/2005/8/layout/vList2"/>
    <dgm:cxn modelId="{7E3539AB-9C7A-42DB-961D-DA7FFD7DE590}" type="presParOf" srcId="{F3BC01AE-CB10-4922-9CC4-BB899E86283A}" destId="{A7D9F6A1-7E70-4581-8F22-89CA4C0F6225}" srcOrd="16" destOrd="0" presId="urn:microsoft.com/office/officeart/2005/8/layout/vList2"/>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B20793-0D07-4531-AE5E-359A445D797A}" type="doc">
      <dgm:prSet loTypeId="urn:microsoft.com/office/officeart/2005/8/layout/default" loCatId="list" qsTypeId="urn:microsoft.com/office/officeart/2005/8/quickstyle/simple1" qsCatId="simple" csTypeId="urn:microsoft.com/office/officeart/2005/8/colors/accent1_2" csCatId="accent1" phldr="1"/>
      <dgm:spPr/>
    </dgm:pt>
    <dgm:pt modelId="{E37E5120-F261-472B-B292-623760450F7C}">
      <dgm:prSet phldrT="[Text]" custT="1"/>
      <dgm:spPr/>
      <dgm:t>
        <a:bodyPr/>
        <a:lstStyle/>
        <a:p>
          <a:r>
            <a:rPr lang="en-US" sz="1600" dirty="0"/>
            <a:t>Project org. chart</a:t>
          </a:r>
          <a:endParaRPr lang="en-GB" sz="1600" dirty="0"/>
        </a:p>
      </dgm:t>
    </dgm:pt>
    <dgm:pt modelId="{7FB86570-4E5A-4AB4-BBBD-119D6FBB4F28}" type="parTrans" cxnId="{FF2BD490-2678-4D24-8886-1C78D75EA97D}">
      <dgm:prSet/>
      <dgm:spPr/>
      <dgm:t>
        <a:bodyPr/>
        <a:lstStyle/>
        <a:p>
          <a:endParaRPr lang="en-GB" sz="1600"/>
        </a:p>
      </dgm:t>
    </dgm:pt>
    <dgm:pt modelId="{6D364DB4-6C5D-4BCD-B292-029A3EA989BF}" type="sibTrans" cxnId="{FF2BD490-2678-4D24-8886-1C78D75EA97D}">
      <dgm:prSet/>
      <dgm:spPr/>
      <dgm:t>
        <a:bodyPr/>
        <a:lstStyle/>
        <a:p>
          <a:endParaRPr lang="en-GB" sz="1600"/>
        </a:p>
      </dgm:t>
    </dgm:pt>
    <dgm:pt modelId="{E858CB96-3239-4C0F-8A8C-91B0DC676F91}">
      <dgm:prSet phldrT="[Text]" custT="1"/>
      <dgm:spPr/>
      <dgm:t>
        <a:bodyPr/>
        <a:lstStyle/>
        <a:p>
          <a:r>
            <a:rPr lang="es-ES" sz="1600"/>
            <a:t>Test plan</a:t>
          </a:r>
        </a:p>
      </dgm:t>
    </dgm:pt>
    <dgm:pt modelId="{84638979-D011-441F-BE28-222E53BB760B}" type="parTrans" cxnId="{ECCC2A13-9B6A-4389-8971-2E93E3E6A045}">
      <dgm:prSet/>
      <dgm:spPr/>
      <dgm:t>
        <a:bodyPr/>
        <a:lstStyle/>
        <a:p>
          <a:endParaRPr lang="en-GB" sz="1600"/>
        </a:p>
      </dgm:t>
    </dgm:pt>
    <dgm:pt modelId="{BE960C9B-1EB8-456D-8DE9-AABEF8B572AA}" type="sibTrans" cxnId="{ECCC2A13-9B6A-4389-8971-2E93E3E6A045}">
      <dgm:prSet/>
      <dgm:spPr/>
      <dgm:t>
        <a:bodyPr/>
        <a:lstStyle/>
        <a:p>
          <a:endParaRPr lang="en-GB" sz="1600"/>
        </a:p>
      </dgm:t>
    </dgm:pt>
    <dgm:pt modelId="{4EBE3FA2-62C6-4AEF-AB5A-36368B98C07C}">
      <dgm:prSet phldrT="[Text]" custT="1"/>
      <dgm:spPr/>
      <dgm:t>
        <a:bodyPr/>
        <a:lstStyle/>
        <a:p>
          <a:r>
            <a:rPr lang="es-ES" sz="1600"/>
            <a:t>Planning</a:t>
          </a:r>
        </a:p>
      </dgm:t>
    </dgm:pt>
    <dgm:pt modelId="{B65D65D6-5C9A-4B75-9A04-233A9CE8CF4D}" type="parTrans" cxnId="{A6D5DBA2-B061-4198-BCBA-3B21AD38FFA3}">
      <dgm:prSet/>
      <dgm:spPr/>
      <dgm:t>
        <a:bodyPr/>
        <a:lstStyle/>
        <a:p>
          <a:endParaRPr lang="en-GB" sz="1600"/>
        </a:p>
      </dgm:t>
    </dgm:pt>
    <dgm:pt modelId="{17712E00-0CA7-4C23-A856-F98663E1BCE4}" type="sibTrans" cxnId="{A6D5DBA2-B061-4198-BCBA-3B21AD38FFA3}">
      <dgm:prSet/>
      <dgm:spPr/>
      <dgm:t>
        <a:bodyPr/>
        <a:lstStyle/>
        <a:p>
          <a:endParaRPr lang="en-GB" sz="1600"/>
        </a:p>
      </dgm:t>
    </dgm:pt>
    <dgm:pt modelId="{1332B608-B218-4882-AE97-1885364B62F4}">
      <dgm:prSet phldrT="[Text]" custT="1"/>
      <dgm:spPr/>
      <dgm:t>
        <a:bodyPr/>
        <a:lstStyle/>
        <a:p>
          <a:r>
            <a:rPr lang="es-ES" sz="1600"/>
            <a:t>EVM</a:t>
          </a:r>
        </a:p>
      </dgm:t>
    </dgm:pt>
    <dgm:pt modelId="{9ED8B651-33FC-4F13-A1D7-900009DE4FE3}" type="parTrans" cxnId="{10D6286B-5AD3-4DCE-8C5A-4C7BA0FADB67}">
      <dgm:prSet/>
      <dgm:spPr/>
      <dgm:t>
        <a:bodyPr/>
        <a:lstStyle/>
        <a:p>
          <a:endParaRPr lang="en-GB" sz="1600"/>
        </a:p>
      </dgm:t>
    </dgm:pt>
    <dgm:pt modelId="{4BFF093C-2686-42A4-A1EA-FDA3303CA776}" type="sibTrans" cxnId="{10D6286B-5AD3-4DCE-8C5A-4C7BA0FADB67}">
      <dgm:prSet/>
      <dgm:spPr/>
      <dgm:t>
        <a:bodyPr/>
        <a:lstStyle/>
        <a:p>
          <a:endParaRPr lang="en-GB" sz="1600"/>
        </a:p>
      </dgm:t>
    </dgm:pt>
    <dgm:pt modelId="{C9424FF1-B5B2-4E60-80AA-48B15B348130}">
      <dgm:prSet phldrT="[Text]" custT="1"/>
      <dgm:spPr/>
      <dgm:t>
        <a:bodyPr/>
        <a:lstStyle/>
        <a:p>
          <a:r>
            <a:rPr lang="en-US" sz="1600"/>
            <a:t>Contribution documents</a:t>
          </a:r>
          <a:endParaRPr lang="en-GB" sz="1600"/>
        </a:p>
      </dgm:t>
    </dgm:pt>
    <dgm:pt modelId="{C5B4DCEE-B48D-4BAD-876F-04A106E6E77B}" type="parTrans" cxnId="{690A51D7-B719-42E9-A923-9A6B520BFDA7}">
      <dgm:prSet/>
      <dgm:spPr/>
      <dgm:t>
        <a:bodyPr/>
        <a:lstStyle/>
        <a:p>
          <a:endParaRPr lang="en-GB" sz="1600"/>
        </a:p>
      </dgm:t>
    </dgm:pt>
    <dgm:pt modelId="{BB510950-0090-4EFC-9158-CF9967E204E9}" type="sibTrans" cxnId="{690A51D7-B719-42E9-A923-9A6B520BFDA7}">
      <dgm:prSet/>
      <dgm:spPr/>
      <dgm:t>
        <a:bodyPr/>
        <a:lstStyle/>
        <a:p>
          <a:endParaRPr lang="en-GB" sz="1600"/>
        </a:p>
      </dgm:t>
    </dgm:pt>
    <dgm:pt modelId="{3817803A-747C-4B95-9F61-79C95408D2E1}">
      <dgm:prSet phldrT="[Text]" custT="1"/>
      <dgm:spPr/>
      <dgm:t>
        <a:bodyPr/>
        <a:lstStyle/>
        <a:p>
          <a:r>
            <a:rPr lang="es-ES" sz="1600"/>
            <a:t>Safety analysis</a:t>
          </a:r>
          <a:endParaRPr lang="en-GB" sz="1600"/>
        </a:p>
      </dgm:t>
    </dgm:pt>
    <dgm:pt modelId="{39E70DE4-A573-4D17-A628-80711EF87CFC}" type="parTrans" cxnId="{592EE27E-7754-4049-B845-8696AC93D195}">
      <dgm:prSet/>
      <dgm:spPr/>
      <dgm:t>
        <a:bodyPr/>
        <a:lstStyle/>
        <a:p>
          <a:endParaRPr lang="en-GB" sz="1600"/>
        </a:p>
      </dgm:t>
    </dgm:pt>
    <dgm:pt modelId="{84CACC3B-1FF5-45B8-A49B-684F1CBA3D62}" type="sibTrans" cxnId="{592EE27E-7754-4049-B845-8696AC93D195}">
      <dgm:prSet/>
      <dgm:spPr/>
      <dgm:t>
        <a:bodyPr/>
        <a:lstStyle/>
        <a:p>
          <a:endParaRPr lang="en-GB" sz="1600"/>
        </a:p>
      </dgm:t>
    </dgm:pt>
    <dgm:pt modelId="{AEBE9E9F-E02B-42D3-B64F-AAE9E2F0F96A}">
      <dgm:prSet phldrT="[Text]" custT="1"/>
      <dgm:spPr/>
      <dgm:t>
        <a:bodyPr/>
        <a:lstStyle/>
        <a:p>
          <a:r>
            <a:rPr lang="es-ES" sz="1600" dirty="0"/>
            <a:t>Integration model</a:t>
          </a:r>
        </a:p>
      </dgm:t>
    </dgm:pt>
    <dgm:pt modelId="{66327AFB-ED8C-4AE9-BE1E-23CFD1A85CB0}" type="parTrans" cxnId="{9210793B-4BEC-4CFD-BCCD-A09078994319}">
      <dgm:prSet/>
      <dgm:spPr/>
      <dgm:t>
        <a:bodyPr/>
        <a:lstStyle/>
        <a:p>
          <a:endParaRPr lang="en-GB" sz="1600"/>
        </a:p>
      </dgm:t>
    </dgm:pt>
    <dgm:pt modelId="{A55D7A36-549A-4241-AB66-5C8F9507CDB8}" type="sibTrans" cxnId="{9210793B-4BEC-4CFD-BCCD-A09078994319}">
      <dgm:prSet/>
      <dgm:spPr/>
      <dgm:t>
        <a:bodyPr/>
        <a:lstStyle/>
        <a:p>
          <a:endParaRPr lang="en-GB" sz="1600"/>
        </a:p>
      </dgm:t>
    </dgm:pt>
    <dgm:pt modelId="{7E8A31F1-DD7D-4D9C-93ED-416F5288261F}">
      <dgm:prSet phldrT="[Text]" custT="1"/>
      <dgm:spPr/>
      <dgm:t>
        <a:bodyPr/>
        <a:lstStyle/>
        <a:p>
          <a:r>
            <a:rPr lang="es-ES" sz="1600" dirty="0"/>
            <a:t>SharePoint…</a:t>
          </a:r>
        </a:p>
      </dgm:t>
    </dgm:pt>
    <dgm:pt modelId="{EB8B9269-93E1-4A76-B848-EBC6A6821E25}" type="parTrans" cxnId="{9330BE16-1F3A-4A74-A4CE-29DAEF4FF60C}">
      <dgm:prSet/>
      <dgm:spPr/>
      <dgm:t>
        <a:bodyPr/>
        <a:lstStyle/>
        <a:p>
          <a:endParaRPr lang="en-GB" sz="1600"/>
        </a:p>
      </dgm:t>
    </dgm:pt>
    <dgm:pt modelId="{B4BE9DD6-FCC3-46F4-BE6A-A96D55309360}" type="sibTrans" cxnId="{9330BE16-1F3A-4A74-A4CE-29DAEF4FF60C}">
      <dgm:prSet/>
      <dgm:spPr/>
      <dgm:t>
        <a:bodyPr/>
        <a:lstStyle/>
        <a:p>
          <a:endParaRPr lang="en-GB" sz="1600"/>
        </a:p>
      </dgm:t>
    </dgm:pt>
    <dgm:pt modelId="{B272C845-7B5D-42B7-9FFA-91075EB0C106}" type="pres">
      <dgm:prSet presAssocID="{EFB20793-0D07-4531-AE5E-359A445D797A}" presName="diagram" presStyleCnt="0">
        <dgm:presLayoutVars>
          <dgm:dir/>
          <dgm:resizeHandles val="exact"/>
        </dgm:presLayoutVars>
      </dgm:prSet>
      <dgm:spPr/>
    </dgm:pt>
    <dgm:pt modelId="{04982B88-FE03-4795-9DA4-85ADA14F88B9}" type="pres">
      <dgm:prSet presAssocID="{E37E5120-F261-472B-B292-623760450F7C}" presName="node" presStyleLbl="node1" presStyleIdx="0" presStyleCnt="8">
        <dgm:presLayoutVars>
          <dgm:bulletEnabled val="1"/>
        </dgm:presLayoutVars>
      </dgm:prSet>
      <dgm:spPr/>
    </dgm:pt>
    <dgm:pt modelId="{BA2D685C-C0CF-4CBB-9953-342C3E79EC0C}" type="pres">
      <dgm:prSet presAssocID="{6D364DB4-6C5D-4BCD-B292-029A3EA989BF}" presName="sibTrans" presStyleCnt="0"/>
      <dgm:spPr/>
    </dgm:pt>
    <dgm:pt modelId="{8B520AB7-EAD1-4B50-8DCE-DA52ECA899CF}" type="pres">
      <dgm:prSet presAssocID="{C9424FF1-B5B2-4E60-80AA-48B15B348130}" presName="node" presStyleLbl="node1" presStyleIdx="1" presStyleCnt="8">
        <dgm:presLayoutVars>
          <dgm:bulletEnabled val="1"/>
        </dgm:presLayoutVars>
      </dgm:prSet>
      <dgm:spPr/>
    </dgm:pt>
    <dgm:pt modelId="{B8B1C8C7-3E46-49E9-8B5C-F955D60B969E}" type="pres">
      <dgm:prSet presAssocID="{BB510950-0090-4EFC-9158-CF9967E204E9}" presName="sibTrans" presStyleCnt="0"/>
      <dgm:spPr/>
    </dgm:pt>
    <dgm:pt modelId="{0AE92391-63D6-4AC6-B2A3-727F6C0FE9D4}" type="pres">
      <dgm:prSet presAssocID="{3817803A-747C-4B95-9F61-79C95408D2E1}" presName="node" presStyleLbl="node1" presStyleIdx="2" presStyleCnt="8">
        <dgm:presLayoutVars>
          <dgm:bulletEnabled val="1"/>
        </dgm:presLayoutVars>
      </dgm:prSet>
      <dgm:spPr/>
    </dgm:pt>
    <dgm:pt modelId="{B4AD946A-2885-4686-9FCA-F0AE93EFE9E3}" type="pres">
      <dgm:prSet presAssocID="{84CACC3B-1FF5-45B8-A49B-684F1CBA3D62}" presName="sibTrans" presStyleCnt="0"/>
      <dgm:spPr/>
    </dgm:pt>
    <dgm:pt modelId="{8947C2DC-F96F-483D-BE77-62FD4BCB825B}" type="pres">
      <dgm:prSet presAssocID="{E858CB96-3239-4C0F-8A8C-91B0DC676F91}" presName="node" presStyleLbl="node1" presStyleIdx="3" presStyleCnt="8">
        <dgm:presLayoutVars>
          <dgm:bulletEnabled val="1"/>
        </dgm:presLayoutVars>
      </dgm:prSet>
      <dgm:spPr/>
    </dgm:pt>
    <dgm:pt modelId="{C1805EC4-E51E-4E4C-9DF7-8F4EDB1721C5}" type="pres">
      <dgm:prSet presAssocID="{BE960C9B-1EB8-456D-8DE9-AABEF8B572AA}" presName="sibTrans" presStyleCnt="0"/>
      <dgm:spPr/>
    </dgm:pt>
    <dgm:pt modelId="{DE17DAA7-549B-4935-93D4-E493D48BD136}" type="pres">
      <dgm:prSet presAssocID="{4EBE3FA2-62C6-4AEF-AB5A-36368B98C07C}" presName="node" presStyleLbl="node1" presStyleIdx="4" presStyleCnt="8">
        <dgm:presLayoutVars>
          <dgm:bulletEnabled val="1"/>
        </dgm:presLayoutVars>
      </dgm:prSet>
      <dgm:spPr/>
    </dgm:pt>
    <dgm:pt modelId="{AF873DF1-CC4B-4120-A301-C7D52CD8EE08}" type="pres">
      <dgm:prSet presAssocID="{17712E00-0CA7-4C23-A856-F98663E1BCE4}" presName="sibTrans" presStyleCnt="0"/>
      <dgm:spPr/>
    </dgm:pt>
    <dgm:pt modelId="{EF27069C-F27E-488E-9A9F-2EE881710CFE}" type="pres">
      <dgm:prSet presAssocID="{1332B608-B218-4882-AE97-1885364B62F4}" presName="node" presStyleLbl="node1" presStyleIdx="5" presStyleCnt="8">
        <dgm:presLayoutVars>
          <dgm:bulletEnabled val="1"/>
        </dgm:presLayoutVars>
      </dgm:prSet>
      <dgm:spPr/>
    </dgm:pt>
    <dgm:pt modelId="{57291151-B4F8-483C-BDA6-0D354E724F8E}" type="pres">
      <dgm:prSet presAssocID="{4BFF093C-2686-42A4-A1EA-FDA3303CA776}" presName="sibTrans" presStyleCnt="0"/>
      <dgm:spPr/>
    </dgm:pt>
    <dgm:pt modelId="{4C4521C1-4136-49F8-9409-CF163D846773}" type="pres">
      <dgm:prSet presAssocID="{AEBE9E9F-E02B-42D3-B64F-AAE9E2F0F96A}" presName="node" presStyleLbl="node1" presStyleIdx="6" presStyleCnt="8" custScaleX="129808">
        <dgm:presLayoutVars>
          <dgm:bulletEnabled val="1"/>
        </dgm:presLayoutVars>
      </dgm:prSet>
      <dgm:spPr/>
    </dgm:pt>
    <dgm:pt modelId="{E4AEA184-FC9C-4EE5-993C-CA841101CA71}" type="pres">
      <dgm:prSet presAssocID="{A55D7A36-549A-4241-AB66-5C8F9507CDB8}" presName="sibTrans" presStyleCnt="0"/>
      <dgm:spPr/>
    </dgm:pt>
    <dgm:pt modelId="{DC47B0A6-8738-4082-9BC1-AEF85C417AD8}" type="pres">
      <dgm:prSet presAssocID="{7E8A31F1-DD7D-4D9C-93ED-416F5288261F}" presName="node" presStyleLbl="node1" presStyleIdx="7" presStyleCnt="8" custScaleX="121573">
        <dgm:presLayoutVars>
          <dgm:bulletEnabled val="1"/>
        </dgm:presLayoutVars>
      </dgm:prSet>
      <dgm:spPr/>
    </dgm:pt>
  </dgm:ptLst>
  <dgm:cxnLst>
    <dgm:cxn modelId="{ECCC2A13-9B6A-4389-8971-2E93E3E6A045}" srcId="{EFB20793-0D07-4531-AE5E-359A445D797A}" destId="{E858CB96-3239-4C0F-8A8C-91B0DC676F91}" srcOrd="3" destOrd="0" parTransId="{84638979-D011-441F-BE28-222E53BB760B}" sibTransId="{BE960C9B-1EB8-456D-8DE9-AABEF8B572AA}"/>
    <dgm:cxn modelId="{9330BE16-1F3A-4A74-A4CE-29DAEF4FF60C}" srcId="{EFB20793-0D07-4531-AE5E-359A445D797A}" destId="{7E8A31F1-DD7D-4D9C-93ED-416F5288261F}" srcOrd="7" destOrd="0" parTransId="{EB8B9269-93E1-4A76-B848-EBC6A6821E25}" sibTransId="{B4BE9DD6-FCC3-46F4-BE6A-A96D55309360}"/>
    <dgm:cxn modelId="{7C3A931B-7AFC-487E-B6CB-F85E9647583F}" type="presOf" srcId="{1332B608-B218-4882-AE97-1885364B62F4}" destId="{EF27069C-F27E-488E-9A9F-2EE881710CFE}" srcOrd="0" destOrd="0" presId="urn:microsoft.com/office/officeart/2005/8/layout/default"/>
    <dgm:cxn modelId="{23961D1E-6AFF-403B-8899-C96C4D15A912}" type="presOf" srcId="{C9424FF1-B5B2-4E60-80AA-48B15B348130}" destId="{8B520AB7-EAD1-4B50-8DCE-DA52ECA899CF}" srcOrd="0" destOrd="0" presId="urn:microsoft.com/office/officeart/2005/8/layout/default"/>
    <dgm:cxn modelId="{E5ADF12B-1DE6-4632-AADD-D5E768BBF720}" type="presOf" srcId="{E37E5120-F261-472B-B292-623760450F7C}" destId="{04982B88-FE03-4795-9DA4-85ADA14F88B9}" srcOrd="0" destOrd="0" presId="urn:microsoft.com/office/officeart/2005/8/layout/default"/>
    <dgm:cxn modelId="{4EB18C2F-8818-4D39-ADDF-CDF4027EC7A0}" type="presOf" srcId="{AEBE9E9F-E02B-42D3-B64F-AAE9E2F0F96A}" destId="{4C4521C1-4136-49F8-9409-CF163D846773}" srcOrd="0" destOrd="0" presId="urn:microsoft.com/office/officeart/2005/8/layout/default"/>
    <dgm:cxn modelId="{17B3F730-9CCE-43AD-B79A-1D2FF311EBEB}" type="presOf" srcId="{EFB20793-0D07-4531-AE5E-359A445D797A}" destId="{B272C845-7B5D-42B7-9FFA-91075EB0C106}" srcOrd="0" destOrd="0" presId="urn:microsoft.com/office/officeart/2005/8/layout/default"/>
    <dgm:cxn modelId="{9210793B-4BEC-4CFD-BCCD-A09078994319}" srcId="{EFB20793-0D07-4531-AE5E-359A445D797A}" destId="{AEBE9E9F-E02B-42D3-B64F-AAE9E2F0F96A}" srcOrd="6" destOrd="0" parTransId="{66327AFB-ED8C-4AE9-BE1E-23CFD1A85CB0}" sibTransId="{A55D7A36-549A-4241-AB66-5C8F9507CDB8}"/>
    <dgm:cxn modelId="{B4BE2D61-73CC-492C-9FDB-E694536DC098}" type="presOf" srcId="{7E8A31F1-DD7D-4D9C-93ED-416F5288261F}" destId="{DC47B0A6-8738-4082-9BC1-AEF85C417AD8}" srcOrd="0" destOrd="0" presId="urn:microsoft.com/office/officeart/2005/8/layout/default"/>
    <dgm:cxn modelId="{10D6286B-5AD3-4DCE-8C5A-4C7BA0FADB67}" srcId="{EFB20793-0D07-4531-AE5E-359A445D797A}" destId="{1332B608-B218-4882-AE97-1885364B62F4}" srcOrd="5" destOrd="0" parTransId="{9ED8B651-33FC-4F13-A1D7-900009DE4FE3}" sibTransId="{4BFF093C-2686-42A4-A1EA-FDA3303CA776}"/>
    <dgm:cxn modelId="{356C1751-D299-4ECD-80C9-1FA3128E58DB}" type="presOf" srcId="{3817803A-747C-4B95-9F61-79C95408D2E1}" destId="{0AE92391-63D6-4AC6-B2A3-727F6C0FE9D4}" srcOrd="0" destOrd="0" presId="urn:microsoft.com/office/officeart/2005/8/layout/default"/>
    <dgm:cxn modelId="{592EE27E-7754-4049-B845-8696AC93D195}" srcId="{EFB20793-0D07-4531-AE5E-359A445D797A}" destId="{3817803A-747C-4B95-9F61-79C95408D2E1}" srcOrd="2" destOrd="0" parTransId="{39E70DE4-A573-4D17-A628-80711EF87CFC}" sibTransId="{84CACC3B-1FF5-45B8-A49B-684F1CBA3D62}"/>
    <dgm:cxn modelId="{FF2BD490-2678-4D24-8886-1C78D75EA97D}" srcId="{EFB20793-0D07-4531-AE5E-359A445D797A}" destId="{E37E5120-F261-472B-B292-623760450F7C}" srcOrd="0" destOrd="0" parTransId="{7FB86570-4E5A-4AB4-BBBD-119D6FBB4F28}" sibTransId="{6D364DB4-6C5D-4BCD-B292-029A3EA989BF}"/>
    <dgm:cxn modelId="{A6D5DBA2-B061-4198-BCBA-3B21AD38FFA3}" srcId="{EFB20793-0D07-4531-AE5E-359A445D797A}" destId="{4EBE3FA2-62C6-4AEF-AB5A-36368B98C07C}" srcOrd="4" destOrd="0" parTransId="{B65D65D6-5C9A-4B75-9A04-233A9CE8CF4D}" sibTransId="{17712E00-0CA7-4C23-A856-F98663E1BCE4}"/>
    <dgm:cxn modelId="{690A51D7-B719-42E9-A923-9A6B520BFDA7}" srcId="{EFB20793-0D07-4531-AE5E-359A445D797A}" destId="{C9424FF1-B5B2-4E60-80AA-48B15B348130}" srcOrd="1" destOrd="0" parTransId="{C5B4DCEE-B48D-4BAD-876F-04A106E6E77B}" sibTransId="{BB510950-0090-4EFC-9158-CF9967E204E9}"/>
    <dgm:cxn modelId="{1F453CE4-75AB-4F48-AC0D-C8BDB0AFBC4D}" type="presOf" srcId="{E858CB96-3239-4C0F-8A8C-91B0DC676F91}" destId="{8947C2DC-F96F-483D-BE77-62FD4BCB825B}" srcOrd="0" destOrd="0" presId="urn:microsoft.com/office/officeart/2005/8/layout/default"/>
    <dgm:cxn modelId="{60B94AE6-447C-4442-A53F-8EA6A78FFFF5}" type="presOf" srcId="{4EBE3FA2-62C6-4AEF-AB5A-36368B98C07C}" destId="{DE17DAA7-549B-4935-93D4-E493D48BD136}" srcOrd="0" destOrd="0" presId="urn:microsoft.com/office/officeart/2005/8/layout/default"/>
    <dgm:cxn modelId="{BBECB9BA-3529-4C17-8197-7EF20B31EE1E}" type="presParOf" srcId="{B272C845-7B5D-42B7-9FFA-91075EB0C106}" destId="{04982B88-FE03-4795-9DA4-85ADA14F88B9}" srcOrd="0" destOrd="0" presId="urn:microsoft.com/office/officeart/2005/8/layout/default"/>
    <dgm:cxn modelId="{475DFF7E-7684-4619-A56F-BA8FA18BA716}" type="presParOf" srcId="{B272C845-7B5D-42B7-9FFA-91075EB0C106}" destId="{BA2D685C-C0CF-4CBB-9953-342C3E79EC0C}" srcOrd="1" destOrd="0" presId="urn:microsoft.com/office/officeart/2005/8/layout/default"/>
    <dgm:cxn modelId="{06588DC5-F779-4D66-BDA3-B7404E19E59E}" type="presParOf" srcId="{B272C845-7B5D-42B7-9FFA-91075EB0C106}" destId="{8B520AB7-EAD1-4B50-8DCE-DA52ECA899CF}" srcOrd="2" destOrd="0" presId="urn:microsoft.com/office/officeart/2005/8/layout/default"/>
    <dgm:cxn modelId="{334CA38E-B2CA-4D64-8696-725E278AE323}" type="presParOf" srcId="{B272C845-7B5D-42B7-9FFA-91075EB0C106}" destId="{B8B1C8C7-3E46-49E9-8B5C-F955D60B969E}" srcOrd="3" destOrd="0" presId="urn:microsoft.com/office/officeart/2005/8/layout/default"/>
    <dgm:cxn modelId="{C0D55504-AC41-4AEB-86B2-9FB309CBF5A7}" type="presParOf" srcId="{B272C845-7B5D-42B7-9FFA-91075EB0C106}" destId="{0AE92391-63D6-4AC6-B2A3-727F6C0FE9D4}" srcOrd="4" destOrd="0" presId="urn:microsoft.com/office/officeart/2005/8/layout/default"/>
    <dgm:cxn modelId="{5EBCBF00-CA73-4215-B370-87E53AE78B3B}" type="presParOf" srcId="{B272C845-7B5D-42B7-9FFA-91075EB0C106}" destId="{B4AD946A-2885-4686-9FCA-F0AE93EFE9E3}" srcOrd="5" destOrd="0" presId="urn:microsoft.com/office/officeart/2005/8/layout/default"/>
    <dgm:cxn modelId="{8D78C8C2-4BF2-454F-A95D-A1195B35A25C}" type="presParOf" srcId="{B272C845-7B5D-42B7-9FFA-91075EB0C106}" destId="{8947C2DC-F96F-483D-BE77-62FD4BCB825B}" srcOrd="6" destOrd="0" presId="urn:microsoft.com/office/officeart/2005/8/layout/default"/>
    <dgm:cxn modelId="{52B03BD5-9BBB-40FD-BEAE-C623EEA6EF6F}" type="presParOf" srcId="{B272C845-7B5D-42B7-9FFA-91075EB0C106}" destId="{C1805EC4-E51E-4E4C-9DF7-8F4EDB1721C5}" srcOrd="7" destOrd="0" presId="urn:microsoft.com/office/officeart/2005/8/layout/default"/>
    <dgm:cxn modelId="{29740ACB-E40E-4D11-B320-EE1DEB01B8F6}" type="presParOf" srcId="{B272C845-7B5D-42B7-9FFA-91075EB0C106}" destId="{DE17DAA7-549B-4935-93D4-E493D48BD136}" srcOrd="8" destOrd="0" presId="urn:microsoft.com/office/officeart/2005/8/layout/default"/>
    <dgm:cxn modelId="{0A4260A5-8901-4213-A5DF-DA71B7185739}" type="presParOf" srcId="{B272C845-7B5D-42B7-9FFA-91075EB0C106}" destId="{AF873DF1-CC4B-4120-A301-C7D52CD8EE08}" srcOrd="9" destOrd="0" presId="urn:microsoft.com/office/officeart/2005/8/layout/default"/>
    <dgm:cxn modelId="{94D91BE2-6CCF-41D7-835E-D4907FBE1F5E}" type="presParOf" srcId="{B272C845-7B5D-42B7-9FFA-91075EB0C106}" destId="{EF27069C-F27E-488E-9A9F-2EE881710CFE}" srcOrd="10" destOrd="0" presId="urn:microsoft.com/office/officeart/2005/8/layout/default"/>
    <dgm:cxn modelId="{333D884F-CDBD-4158-9DFC-669CBFA2F8FC}" type="presParOf" srcId="{B272C845-7B5D-42B7-9FFA-91075EB0C106}" destId="{57291151-B4F8-483C-BDA6-0D354E724F8E}" srcOrd="11" destOrd="0" presId="urn:microsoft.com/office/officeart/2005/8/layout/default"/>
    <dgm:cxn modelId="{8CDDC00A-2F72-4097-8F93-115D2F69C656}" type="presParOf" srcId="{B272C845-7B5D-42B7-9FFA-91075EB0C106}" destId="{4C4521C1-4136-49F8-9409-CF163D846773}" srcOrd="12" destOrd="0" presId="urn:microsoft.com/office/officeart/2005/8/layout/default"/>
    <dgm:cxn modelId="{E2999E70-35F3-49EE-8FE3-3DDC040BFA97}" type="presParOf" srcId="{B272C845-7B5D-42B7-9FFA-91075EB0C106}" destId="{E4AEA184-FC9C-4EE5-993C-CA841101CA71}" srcOrd="13" destOrd="0" presId="urn:microsoft.com/office/officeart/2005/8/layout/default"/>
    <dgm:cxn modelId="{5441C4FB-6823-467E-9D23-CF68A902A3BB}" type="presParOf" srcId="{B272C845-7B5D-42B7-9FFA-91075EB0C106}" destId="{DC47B0A6-8738-4082-9BC1-AEF85C417AD8}" srcOrd="14"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3181ABD-1504-474E-B25C-2961B7D98DCA}"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GB"/>
        </a:p>
      </dgm:t>
    </dgm:pt>
    <dgm:pt modelId="{79B2B4DC-9213-4FE7-AA25-69704D127088}">
      <dgm:prSet phldrT="[Text]" custT="1"/>
      <dgm:spPr/>
      <dgm:t>
        <a:bodyPr/>
        <a:lstStyle/>
        <a:p>
          <a:r>
            <a:rPr lang="en-US" sz="1400" dirty="0"/>
            <a:t>Checks</a:t>
          </a:r>
          <a:endParaRPr lang="en-GB" sz="1400" dirty="0"/>
        </a:p>
      </dgm:t>
    </dgm:pt>
    <dgm:pt modelId="{19852164-D256-4633-9F14-BF99235D28B1}" type="parTrans" cxnId="{9EBC91E1-B673-4324-A279-3BB7136F4524}">
      <dgm:prSet/>
      <dgm:spPr/>
      <dgm:t>
        <a:bodyPr/>
        <a:lstStyle/>
        <a:p>
          <a:endParaRPr lang="en-GB" sz="1400"/>
        </a:p>
      </dgm:t>
    </dgm:pt>
    <dgm:pt modelId="{DA72C823-D66B-44A0-84F7-59FBA1BE6B8E}" type="sibTrans" cxnId="{9EBC91E1-B673-4324-A279-3BB7136F4524}">
      <dgm:prSet/>
      <dgm:spPr/>
      <dgm:t>
        <a:bodyPr/>
        <a:lstStyle/>
        <a:p>
          <a:endParaRPr lang="en-GB" sz="1400"/>
        </a:p>
      </dgm:t>
    </dgm:pt>
    <dgm:pt modelId="{8480A9CD-A113-40C2-832E-D9F68BF0C973}">
      <dgm:prSet phldrT="[Text]" custT="1"/>
      <dgm:spPr/>
      <dgm:t>
        <a:bodyPr/>
        <a:lstStyle/>
        <a:p>
          <a:r>
            <a:rPr lang="en-US" sz="1400" dirty="0"/>
            <a:t>Visual inspect.</a:t>
          </a:r>
          <a:endParaRPr lang="en-GB" sz="1400" dirty="0"/>
        </a:p>
      </dgm:t>
    </dgm:pt>
    <dgm:pt modelId="{6C1F26DE-7748-40FA-BDA5-81187280ADE9}" type="parTrans" cxnId="{BF27EFA6-1614-4E31-B836-3DBF9711BA06}">
      <dgm:prSet custT="1"/>
      <dgm:spPr/>
      <dgm:t>
        <a:bodyPr/>
        <a:lstStyle/>
        <a:p>
          <a:endParaRPr lang="en-GB" sz="1400"/>
        </a:p>
      </dgm:t>
    </dgm:pt>
    <dgm:pt modelId="{C0DD3A41-C08A-4AD5-957D-9FE15DCAE889}" type="sibTrans" cxnId="{BF27EFA6-1614-4E31-B836-3DBF9711BA06}">
      <dgm:prSet/>
      <dgm:spPr/>
      <dgm:t>
        <a:bodyPr/>
        <a:lstStyle/>
        <a:p>
          <a:endParaRPr lang="en-GB" sz="1400"/>
        </a:p>
      </dgm:t>
    </dgm:pt>
    <dgm:pt modelId="{31FAA146-7FC7-4C3D-8F95-4BBC0E96D8EC}">
      <dgm:prSet phldrT="[Text]" custT="1"/>
      <dgm:spPr/>
      <dgm:t>
        <a:bodyPr/>
        <a:lstStyle/>
        <a:p>
          <a:r>
            <a:rPr lang="en-US" sz="1400" dirty="0"/>
            <a:t>X-rays</a:t>
          </a:r>
          <a:endParaRPr lang="en-GB" sz="1400" dirty="0"/>
        </a:p>
      </dgm:t>
    </dgm:pt>
    <dgm:pt modelId="{38D94E58-E6A3-421D-9BD1-87D2082AC367}" type="parTrans" cxnId="{DDFB5967-1446-4FB0-94B1-E20EA6A155C2}">
      <dgm:prSet custT="1"/>
      <dgm:spPr/>
      <dgm:t>
        <a:bodyPr/>
        <a:lstStyle/>
        <a:p>
          <a:endParaRPr lang="en-GB" sz="1400"/>
        </a:p>
      </dgm:t>
    </dgm:pt>
    <dgm:pt modelId="{58C33800-98B3-42D3-A4A5-53F4310AF1A9}" type="sibTrans" cxnId="{DDFB5967-1446-4FB0-94B1-E20EA6A155C2}">
      <dgm:prSet/>
      <dgm:spPr/>
      <dgm:t>
        <a:bodyPr/>
        <a:lstStyle/>
        <a:p>
          <a:endParaRPr lang="en-GB" sz="1400"/>
        </a:p>
      </dgm:t>
    </dgm:pt>
    <dgm:pt modelId="{D8EA53E4-BFAF-4BA8-BDC1-B266A88B4177}">
      <dgm:prSet phldrT="[Text]" custT="1"/>
      <dgm:spPr/>
      <dgm:t>
        <a:bodyPr/>
        <a:lstStyle/>
        <a:p>
          <a:r>
            <a:rPr lang="en-US" sz="1400" dirty="0"/>
            <a:t>Vac. leak tests</a:t>
          </a:r>
          <a:endParaRPr lang="en-GB" sz="1400" dirty="0"/>
        </a:p>
      </dgm:t>
    </dgm:pt>
    <dgm:pt modelId="{690DF402-DE5F-4467-9234-111A4BEA2BB5}" type="parTrans" cxnId="{11086397-C090-4653-A21A-328C9A848A5A}">
      <dgm:prSet custT="1"/>
      <dgm:spPr/>
      <dgm:t>
        <a:bodyPr/>
        <a:lstStyle/>
        <a:p>
          <a:endParaRPr lang="en-GB" sz="1400"/>
        </a:p>
      </dgm:t>
    </dgm:pt>
    <dgm:pt modelId="{AFA92362-D900-40F6-9C43-2AF067EA89DD}" type="sibTrans" cxnId="{11086397-C090-4653-A21A-328C9A848A5A}">
      <dgm:prSet/>
      <dgm:spPr/>
      <dgm:t>
        <a:bodyPr/>
        <a:lstStyle/>
        <a:p>
          <a:endParaRPr lang="en-GB" sz="1400"/>
        </a:p>
      </dgm:t>
    </dgm:pt>
    <dgm:pt modelId="{42C7B1D9-98F7-4EF7-9630-9DBD2E6878C4}">
      <dgm:prSet phldrT="[Text]" custT="1"/>
      <dgm:spPr/>
      <dgm:t>
        <a:bodyPr/>
        <a:lstStyle/>
        <a:p>
          <a:r>
            <a:rPr lang="en-US" sz="1400" dirty="0"/>
            <a:t>ElQA</a:t>
          </a:r>
          <a:endParaRPr lang="en-GB" sz="1400" dirty="0"/>
        </a:p>
      </dgm:t>
    </dgm:pt>
    <dgm:pt modelId="{FF852C8D-DD10-4CC8-B4BE-B6572929BB50}" type="parTrans" cxnId="{AB00FA40-0375-4C9B-8931-1D101D1A3B76}">
      <dgm:prSet custT="1"/>
      <dgm:spPr/>
      <dgm:t>
        <a:bodyPr/>
        <a:lstStyle/>
        <a:p>
          <a:endParaRPr lang="en-GB" sz="1400"/>
        </a:p>
      </dgm:t>
    </dgm:pt>
    <dgm:pt modelId="{9CCFA7F5-1138-46F7-87F5-D616149FE9BA}" type="sibTrans" cxnId="{AB00FA40-0375-4C9B-8931-1D101D1A3B76}">
      <dgm:prSet/>
      <dgm:spPr/>
      <dgm:t>
        <a:bodyPr/>
        <a:lstStyle/>
        <a:p>
          <a:endParaRPr lang="en-GB" sz="1400"/>
        </a:p>
      </dgm:t>
    </dgm:pt>
    <dgm:pt modelId="{7F018C3F-86FB-4CD7-9CB4-713B6A125525}">
      <dgm:prSet phldrT="[Text]" custT="1"/>
      <dgm:spPr/>
      <dgm:t>
        <a:bodyPr/>
        <a:lstStyle/>
        <a:p>
          <a:r>
            <a:rPr lang="en-US" sz="1400" dirty="0"/>
            <a:t>SCT</a:t>
          </a:r>
          <a:endParaRPr lang="en-GB" sz="1400" dirty="0"/>
        </a:p>
      </dgm:t>
    </dgm:pt>
    <dgm:pt modelId="{4F618277-B931-431E-B375-7F2D9361FF48}" type="parTrans" cxnId="{B47B432D-3071-4F5B-87A6-2369E9EDC3A5}">
      <dgm:prSet custT="1"/>
      <dgm:spPr/>
      <dgm:t>
        <a:bodyPr/>
        <a:lstStyle/>
        <a:p>
          <a:endParaRPr lang="en-GB" sz="1400"/>
        </a:p>
      </dgm:t>
    </dgm:pt>
    <dgm:pt modelId="{BF46B190-AD00-4CF2-8669-575FDF8B8766}" type="sibTrans" cxnId="{B47B432D-3071-4F5B-87A6-2369E9EDC3A5}">
      <dgm:prSet/>
      <dgm:spPr/>
      <dgm:t>
        <a:bodyPr/>
        <a:lstStyle/>
        <a:p>
          <a:endParaRPr lang="en-GB" sz="1400"/>
        </a:p>
      </dgm:t>
    </dgm:pt>
    <dgm:pt modelId="{77A21E3A-DD28-480A-A459-B3BC5B835111}">
      <dgm:prSet phldrT="[Text]" custT="1"/>
      <dgm:spPr/>
      <dgm:t>
        <a:bodyPr/>
        <a:lstStyle/>
        <a:p>
          <a:r>
            <a:rPr lang="en-US" sz="1400" dirty="0"/>
            <a:t>…</a:t>
          </a:r>
          <a:endParaRPr lang="en-GB" sz="1400" dirty="0"/>
        </a:p>
      </dgm:t>
    </dgm:pt>
    <dgm:pt modelId="{FF21C2E8-0E1F-4D13-B70D-534B07F6CA20}" type="parTrans" cxnId="{2A421AB1-C27C-4497-81D4-794262FBFA71}">
      <dgm:prSet custT="1"/>
      <dgm:spPr/>
      <dgm:t>
        <a:bodyPr/>
        <a:lstStyle/>
        <a:p>
          <a:endParaRPr lang="en-GB" sz="1400"/>
        </a:p>
      </dgm:t>
    </dgm:pt>
    <dgm:pt modelId="{D045F7A4-7521-4B02-8643-AC0D25EBF87C}" type="sibTrans" cxnId="{2A421AB1-C27C-4497-81D4-794262FBFA71}">
      <dgm:prSet/>
      <dgm:spPr/>
      <dgm:t>
        <a:bodyPr/>
        <a:lstStyle/>
        <a:p>
          <a:endParaRPr lang="en-GB" sz="1400"/>
        </a:p>
      </dgm:t>
    </dgm:pt>
    <dgm:pt modelId="{51FDF4A8-7795-4925-A4D5-F085409D1384}" type="pres">
      <dgm:prSet presAssocID="{93181ABD-1504-474E-B25C-2961B7D98DCA}" presName="Name0" presStyleCnt="0">
        <dgm:presLayoutVars>
          <dgm:chPref val="1"/>
          <dgm:dir/>
          <dgm:animOne val="branch"/>
          <dgm:animLvl val="lvl"/>
          <dgm:resizeHandles val="exact"/>
        </dgm:presLayoutVars>
      </dgm:prSet>
      <dgm:spPr/>
    </dgm:pt>
    <dgm:pt modelId="{EF36E09B-0F89-4A14-9572-BC814F0407AE}" type="pres">
      <dgm:prSet presAssocID="{79B2B4DC-9213-4FE7-AA25-69704D127088}" presName="root1" presStyleCnt="0"/>
      <dgm:spPr/>
    </dgm:pt>
    <dgm:pt modelId="{14E8FA14-D624-4089-A8B1-3897C450A0D7}" type="pres">
      <dgm:prSet presAssocID="{79B2B4DC-9213-4FE7-AA25-69704D127088}" presName="LevelOneTextNode" presStyleLbl="node0" presStyleIdx="0" presStyleCnt="1">
        <dgm:presLayoutVars>
          <dgm:chPref val="3"/>
        </dgm:presLayoutVars>
      </dgm:prSet>
      <dgm:spPr/>
    </dgm:pt>
    <dgm:pt modelId="{493095AC-7F18-4B92-AB47-4147A5D69F7C}" type="pres">
      <dgm:prSet presAssocID="{79B2B4DC-9213-4FE7-AA25-69704D127088}" presName="level2hierChild" presStyleCnt="0"/>
      <dgm:spPr/>
    </dgm:pt>
    <dgm:pt modelId="{BE95548D-AD3E-4EB2-8DA2-BC12FE88D5FA}" type="pres">
      <dgm:prSet presAssocID="{6C1F26DE-7748-40FA-BDA5-81187280ADE9}" presName="conn2-1" presStyleLbl="parChTrans1D2" presStyleIdx="0" presStyleCnt="6"/>
      <dgm:spPr/>
    </dgm:pt>
    <dgm:pt modelId="{0A4F1B5E-2E40-44C8-A3E5-6984254B6A21}" type="pres">
      <dgm:prSet presAssocID="{6C1F26DE-7748-40FA-BDA5-81187280ADE9}" presName="connTx" presStyleLbl="parChTrans1D2" presStyleIdx="0" presStyleCnt="6"/>
      <dgm:spPr/>
    </dgm:pt>
    <dgm:pt modelId="{341A8C30-0D3D-41CF-A2A1-E939DE9A6D00}" type="pres">
      <dgm:prSet presAssocID="{8480A9CD-A113-40C2-832E-D9F68BF0C973}" presName="root2" presStyleCnt="0"/>
      <dgm:spPr/>
    </dgm:pt>
    <dgm:pt modelId="{1FE2376D-FC45-467C-9524-AF8B8C3923D6}" type="pres">
      <dgm:prSet presAssocID="{8480A9CD-A113-40C2-832E-D9F68BF0C973}" presName="LevelTwoTextNode" presStyleLbl="node2" presStyleIdx="0" presStyleCnt="6">
        <dgm:presLayoutVars>
          <dgm:chPref val="3"/>
        </dgm:presLayoutVars>
      </dgm:prSet>
      <dgm:spPr/>
    </dgm:pt>
    <dgm:pt modelId="{FE2406A1-484A-436E-B78E-939C3F31A0FD}" type="pres">
      <dgm:prSet presAssocID="{8480A9CD-A113-40C2-832E-D9F68BF0C973}" presName="level3hierChild" presStyleCnt="0"/>
      <dgm:spPr/>
    </dgm:pt>
    <dgm:pt modelId="{4B3724E1-8E11-4E23-B658-D57ADA0EBBF1}" type="pres">
      <dgm:prSet presAssocID="{38D94E58-E6A3-421D-9BD1-87D2082AC367}" presName="conn2-1" presStyleLbl="parChTrans1D2" presStyleIdx="1" presStyleCnt="6"/>
      <dgm:spPr/>
    </dgm:pt>
    <dgm:pt modelId="{503BF080-CAC7-4040-BCA4-0FD5191731CA}" type="pres">
      <dgm:prSet presAssocID="{38D94E58-E6A3-421D-9BD1-87D2082AC367}" presName="connTx" presStyleLbl="parChTrans1D2" presStyleIdx="1" presStyleCnt="6"/>
      <dgm:spPr/>
    </dgm:pt>
    <dgm:pt modelId="{3A7489C2-77CC-4399-900C-3455FA1270A0}" type="pres">
      <dgm:prSet presAssocID="{31FAA146-7FC7-4C3D-8F95-4BBC0E96D8EC}" presName="root2" presStyleCnt="0"/>
      <dgm:spPr/>
    </dgm:pt>
    <dgm:pt modelId="{8F47C0C1-FDCE-4F9D-AD67-C3DC7AB50C91}" type="pres">
      <dgm:prSet presAssocID="{31FAA146-7FC7-4C3D-8F95-4BBC0E96D8EC}" presName="LevelTwoTextNode" presStyleLbl="node2" presStyleIdx="1" presStyleCnt="6">
        <dgm:presLayoutVars>
          <dgm:chPref val="3"/>
        </dgm:presLayoutVars>
      </dgm:prSet>
      <dgm:spPr/>
    </dgm:pt>
    <dgm:pt modelId="{B7C1E834-61B2-4C54-B79A-D51D1B893D1C}" type="pres">
      <dgm:prSet presAssocID="{31FAA146-7FC7-4C3D-8F95-4BBC0E96D8EC}" presName="level3hierChild" presStyleCnt="0"/>
      <dgm:spPr/>
    </dgm:pt>
    <dgm:pt modelId="{64D94D57-2C9C-4DFA-860F-709A63F8B4A8}" type="pres">
      <dgm:prSet presAssocID="{690DF402-DE5F-4467-9234-111A4BEA2BB5}" presName="conn2-1" presStyleLbl="parChTrans1D2" presStyleIdx="2" presStyleCnt="6"/>
      <dgm:spPr/>
    </dgm:pt>
    <dgm:pt modelId="{5FB6CFE5-6F56-41C8-B2E2-27D26435F42E}" type="pres">
      <dgm:prSet presAssocID="{690DF402-DE5F-4467-9234-111A4BEA2BB5}" presName="connTx" presStyleLbl="parChTrans1D2" presStyleIdx="2" presStyleCnt="6"/>
      <dgm:spPr/>
    </dgm:pt>
    <dgm:pt modelId="{EA7DCF81-A187-4481-94DC-3AF64FA11FE8}" type="pres">
      <dgm:prSet presAssocID="{D8EA53E4-BFAF-4BA8-BDC1-B266A88B4177}" presName="root2" presStyleCnt="0"/>
      <dgm:spPr/>
    </dgm:pt>
    <dgm:pt modelId="{613C9F16-4B97-40BB-AE40-576D7F96ACC7}" type="pres">
      <dgm:prSet presAssocID="{D8EA53E4-BFAF-4BA8-BDC1-B266A88B4177}" presName="LevelTwoTextNode" presStyleLbl="node2" presStyleIdx="2" presStyleCnt="6">
        <dgm:presLayoutVars>
          <dgm:chPref val="3"/>
        </dgm:presLayoutVars>
      </dgm:prSet>
      <dgm:spPr/>
    </dgm:pt>
    <dgm:pt modelId="{9B54F206-C203-4DFC-853D-AF7BA79C7B0E}" type="pres">
      <dgm:prSet presAssocID="{D8EA53E4-BFAF-4BA8-BDC1-B266A88B4177}" presName="level3hierChild" presStyleCnt="0"/>
      <dgm:spPr/>
    </dgm:pt>
    <dgm:pt modelId="{941BBCAD-2532-4B71-BADB-5E91577BFCCC}" type="pres">
      <dgm:prSet presAssocID="{FF852C8D-DD10-4CC8-B4BE-B6572929BB50}" presName="conn2-1" presStyleLbl="parChTrans1D2" presStyleIdx="3" presStyleCnt="6"/>
      <dgm:spPr/>
    </dgm:pt>
    <dgm:pt modelId="{C734BA25-D775-4BA6-A2C4-A7AB8AC04249}" type="pres">
      <dgm:prSet presAssocID="{FF852C8D-DD10-4CC8-B4BE-B6572929BB50}" presName="connTx" presStyleLbl="parChTrans1D2" presStyleIdx="3" presStyleCnt="6"/>
      <dgm:spPr/>
    </dgm:pt>
    <dgm:pt modelId="{623A7893-86B1-49A2-AC09-4FB853A299F1}" type="pres">
      <dgm:prSet presAssocID="{42C7B1D9-98F7-4EF7-9630-9DBD2E6878C4}" presName="root2" presStyleCnt="0"/>
      <dgm:spPr/>
    </dgm:pt>
    <dgm:pt modelId="{04272F59-2FEC-4630-A7CD-07534E461D52}" type="pres">
      <dgm:prSet presAssocID="{42C7B1D9-98F7-4EF7-9630-9DBD2E6878C4}" presName="LevelTwoTextNode" presStyleLbl="node2" presStyleIdx="3" presStyleCnt="6">
        <dgm:presLayoutVars>
          <dgm:chPref val="3"/>
        </dgm:presLayoutVars>
      </dgm:prSet>
      <dgm:spPr/>
    </dgm:pt>
    <dgm:pt modelId="{81C05738-1F39-4B98-96EB-CDF9C9A80AAE}" type="pres">
      <dgm:prSet presAssocID="{42C7B1D9-98F7-4EF7-9630-9DBD2E6878C4}" presName="level3hierChild" presStyleCnt="0"/>
      <dgm:spPr/>
    </dgm:pt>
    <dgm:pt modelId="{2E19E405-A8F2-4030-82BE-7C520D12116F}" type="pres">
      <dgm:prSet presAssocID="{4F618277-B931-431E-B375-7F2D9361FF48}" presName="conn2-1" presStyleLbl="parChTrans1D2" presStyleIdx="4" presStyleCnt="6"/>
      <dgm:spPr/>
    </dgm:pt>
    <dgm:pt modelId="{0DE5D3BC-A84A-4370-B140-82D0BF453AAC}" type="pres">
      <dgm:prSet presAssocID="{4F618277-B931-431E-B375-7F2D9361FF48}" presName="connTx" presStyleLbl="parChTrans1D2" presStyleIdx="4" presStyleCnt="6"/>
      <dgm:spPr/>
    </dgm:pt>
    <dgm:pt modelId="{0D15F65E-8B5D-46FD-B285-3AD99849B7B1}" type="pres">
      <dgm:prSet presAssocID="{7F018C3F-86FB-4CD7-9CB4-713B6A125525}" presName="root2" presStyleCnt="0"/>
      <dgm:spPr/>
    </dgm:pt>
    <dgm:pt modelId="{72CB21F8-38BF-4AF2-93FD-CB314753C465}" type="pres">
      <dgm:prSet presAssocID="{7F018C3F-86FB-4CD7-9CB4-713B6A125525}" presName="LevelTwoTextNode" presStyleLbl="node2" presStyleIdx="4" presStyleCnt="6">
        <dgm:presLayoutVars>
          <dgm:chPref val="3"/>
        </dgm:presLayoutVars>
      </dgm:prSet>
      <dgm:spPr/>
    </dgm:pt>
    <dgm:pt modelId="{F66E20DC-3282-4E5A-9343-2D7949804C57}" type="pres">
      <dgm:prSet presAssocID="{7F018C3F-86FB-4CD7-9CB4-713B6A125525}" presName="level3hierChild" presStyleCnt="0"/>
      <dgm:spPr/>
    </dgm:pt>
    <dgm:pt modelId="{A9EC32C6-D933-4515-8A03-59C6C0D7099B}" type="pres">
      <dgm:prSet presAssocID="{FF21C2E8-0E1F-4D13-B70D-534B07F6CA20}" presName="conn2-1" presStyleLbl="parChTrans1D2" presStyleIdx="5" presStyleCnt="6"/>
      <dgm:spPr/>
    </dgm:pt>
    <dgm:pt modelId="{A49B715A-B833-4C70-AD83-9B3BF890F57C}" type="pres">
      <dgm:prSet presAssocID="{FF21C2E8-0E1F-4D13-B70D-534B07F6CA20}" presName="connTx" presStyleLbl="parChTrans1D2" presStyleIdx="5" presStyleCnt="6"/>
      <dgm:spPr/>
    </dgm:pt>
    <dgm:pt modelId="{1E2B2AFA-AF17-42D3-900E-E001FD17ED92}" type="pres">
      <dgm:prSet presAssocID="{77A21E3A-DD28-480A-A459-B3BC5B835111}" presName="root2" presStyleCnt="0"/>
      <dgm:spPr/>
    </dgm:pt>
    <dgm:pt modelId="{5BA1ACF8-5BD9-4005-BD8A-C76C81A36C91}" type="pres">
      <dgm:prSet presAssocID="{77A21E3A-DD28-480A-A459-B3BC5B835111}" presName="LevelTwoTextNode" presStyleLbl="node2" presStyleIdx="5" presStyleCnt="6">
        <dgm:presLayoutVars>
          <dgm:chPref val="3"/>
        </dgm:presLayoutVars>
      </dgm:prSet>
      <dgm:spPr/>
    </dgm:pt>
    <dgm:pt modelId="{70D28CFD-5A0E-4B8E-A3C2-B68937650896}" type="pres">
      <dgm:prSet presAssocID="{77A21E3A-DD28-480A-A459-B3BC5B835111}" presName="level3hierChild" presStyleCnt="0"/>
      <dgm:spPr/>
    </dgm:pt>
  </dgm:ptLst>
  <dgm:cxnLst>
    <dgm:cxn modelId="{5B86A008-FEBC-4A28-8E41-23D68007C6CA}" type="presOf" srcId="{8480A9CD-A113-40C2-832E-D9F68BF0C973}" destId="{1FE2376D-FC45-467C-9524-AF8B8C3923D6}" srcOrd="0" destOrd="0" presId="urn:microsoft.com/office/officeart/2008/layout/HorizontalMultiLevelHierarchy"/>
    <dgm:cxn modelId="{DA08D613-EA18-4B8A-94AB-5D6D83EEFF03}" type="presOf" srcId="{690DF402-DE5F-4467-9234-111A4BEA2BB5}" destId="{5FB6CFE5-6F56-41C8-B2E2-27D26435F42E}" srcOrd="1" destOrd="0" presId="urn:microsoft.com/office/officeart/2008/layout/HorizontalMultiLevelHierarchy"/>
    <dgm:cxn modelId="{9500E915-E0EF-4F6E-B038-0A90D1DB4AAE}" type="presOf" srcId="{6C1F26DE-7748-40FA-BDA5-81187280ADE9}" destId="{BE95548D-AD3E-4EB2-8DA2-BC12FE88D5FA}" srcOrd="0" destOrd="0" presId="urn:microsoft.com/office/officeart/2008/layout/HorizontalMultiLevelHierarchy"/>
    <dgm:cxn modelId="{AAF16020-E362-449D-8C21-0F076E5941CC}" type="presOf" srcId="{93181ABD-1504-474E-B25C-2961B7D98DCA}" destId="{51FDF4A8-7795-4925-A4D5-F085409D1384}" srcOrd="0" destOrd="0" presId="urn:microsoft.com/office/officeart/2008/layout/HorizontalMultiLevelHierarchy"/>
    <dgm:cxn modelId="{9A332D28-33A8-4E33-9B9F-B2B157D9DB2B}" type="presOf" srcId="{FF21C2E8-0E1F-4D13-B70D-534B07F6CA20}" destId="{A49B715A-B833-4C70-AD83-9B3BF890F57C}" srcOrd="1" destOrd="0" presId="urn:microsoft.com/office/officeart/2008/layout/HorizontalMultiLevelHierarchy"/>
    <dgm:cxn modelId="{5CA0902B-7ED3-4E1B-ADB8-4F69E03ACDFA}" type="presOf" srcId="{7F018C3F-86FB-4CD7-9CB4-713B6A125525}" destId="{72CB21F8-38BF-4AF2-93FD-CB314753C465}" srcOrd="0" destOrd="0" presId="urn:microsoft.com/office/officeart/2008/layout/HorizontalMultiLevelHierarchy"/>
    <dgm:cxn modelId="{70E61C2D-58DB-422D-AD0F-A8A89BDACC06}" type="presOf" srcId="{38D94E58-E6A3-421D-9BD1-87D2082AC367}" destId="{4B3724E1-8E11-4E23-B658-D57ADA0EBBF1}" srcOrd="0" destOrd="0" presId="urn:microsoft.com/office/officeart/2008/layout/HorizontalMultiLevelHierarchy"/>
    <dgm:cxn modelId="{B47B432D-3071-4F5B-87A6-2369E9EDC3A5}" srcId="{79B2B4DC-9213-4FE7-AA25-69704D127088}" destId="{7F018C3F-86FB-4CD7-9CB4-713B6A125525}" srcOrd="4" destOrd="0" parTransId="{4F618277-B931-431E-B375-7F2D9361FF48}" sibTransId="{BF46B190-AD00-4CF2-8669-575FDF8B8766}"/>
    <dgm:cxn modelId="{AB00FA40-0375-4C9B-8931-1D101D1A3B76}" srcId="{79B2B4DC-9213-4FE7-AA25-69704D127088}" destId="{42C7B1D9-98F7-4EF7-9630-9DBD2E6878C4}" srcOrd="3" destOrd="0" parTransId="{FF852C8D-DD10-4CC8-B4BE-B6572929BB50}" sibTransId="{9CCFA7F5-1138-46F7-87F5-D616149FE9BA}"/>
    <dgm:cxn modelId="{CEBAA560-A1C5-4B07-AD58-C17E55BF571C}" type="presOf" srcId="{31FAA146-7FC7-4C3D-8F95-4BBC0E96D8EC}" destId="{8F47C0C1-FDCE-4F9D-AD67-C3DC7AB50C91}" srcOrd="0" destOrd="0" presId="urn:microsoft.com/office/officeart/2008/layout/HorizontalMultiLevelHierarchy"/>
    <dgm:cxn modelId="{61542566-120F-4F29-9C59-668BD65C0BFC}" type="presOf" srcId="{38D94E58-E6A3-421D-9BD1-87D2082AC367}" destId="{503BF080-CAC7-4040-BCA4-0FD5191731CA}" srcOrd="1" destOrd="0" presId="urn:microsoft.com/office/officeart/2008/layout/HorizontalMultiLevelHierarchy"/>
    <dgm:cxn modelId="{DDFB5967-1446-4FB0-94B1-E20EA6A155C2}" srcId="{79B2B4DC-9213-4FE7-AA25-69704D127088}" destId="{31FAA146-7FC7-4C3D-8F95-4BBC0E96D8EC}" srcOrd="1" destOrd="0" parTransId="{38D94E58-E6A3-421D-9BD1-87D2082AC367}" sibTransId="{58C33800-98B3-42D3-A4A5-53F4310AF1A9}"/>
    <dgm:cxn modelId="{39CA5A4A-3E69-4F77-A8E2-F83365FE9D51}" type="presOf" srcId="{6C1F26DE-7748-40FA-BDA5-81187280ADE9}" destId="{0A4F1B5E-2E40-44C8-A3E5-6984254B6A21}" srcOrd="1" destOrd="0" presId="urn:microsoft.com/office/officeart/2008/layout/HorizontalMultiLevelHierarchy"/>
    <dgm:cxn modelId="{1F412656-26F3-461C-A17E-8959DE6D9A73}" type="presOf" srcId="{690DF402-DE5F-4467-9234-111A4BEA2BB5}" destId="{64D94D57-2C9C-4DFA-860F-709A63F8B4A8}" srcOrd="0" destOrd="0" presId="urn:microsoft.com/office/officeart/2008/layout/HorizontalMultiLevelHierarchy"/>
    <dgm:cxn modelId="{CF96AA78-3FCA-4305-AF33-B2E66BFD515A}" type="presOf" srcId="{D8EA53E4-BFAF-4BA8-BDC1-B266A88B4177}" destId="{613C9F16-4B97-40BB-AE40-576D7F96ACC7}" srcOrd="0" destOrd="0" presId="urn:microsoft.com/office/officeart/2008/layout/HorizontalMultiLevelHierarchy"/>
    <dgm:cxn modelId="{11086397-C090-4653-A21A-328C9A848A5A}" srcId="{79B2B4DC-9213-4FE7-AA25-69704D127088}" destId="{D8EA53E4-BFAF-4BA8-BDC1-B266A88B4177}" srcOrd="2" destOrd="0" parTransId="{690DF402-DE5F-4467-9234-111A4BEA2BB5}" sibTransId="{AFA92362-D900-40F6-9C43-2AF067EA89DD}"/>
    <dgm:cxn modelId="{BF27EFA6-1614-4E31-B836-3DBF9711BA06}" srcId="{79B2B4DC-9213-4FE7-AA25-69704D127088}" destId="{8480A9CD-A113-40C2-832E-D9F68BF0C973}" srcOrd="0" destOrd="0" parTransId="{6C1F26DE-7748-40FA-BDA5-81187280ADE9}" sibTransId="{C0DD3A41-C08A-4AD5-957D-9FE15DCAE889}"/>
    <dgm:cxn modelId="{2A421AB1-C27C-4497-81D4-794262FBFA71}" srcId="{79B2B4DC-9213-4FE7-AA25-69704D127088}" destId="{77A21E3A-DD28-480A-A459-B3BC5B835111}" srcOrd="5" destOrd="0" parTransId="{FF21C2E8-0E1F-4D13-B70D-534B07F6CA20}" sibTransId="{D045F7A4-7521-4B02-8643-AC0D25EBF87C}"/>
    <dgm:cxn modelId="{AB0B7EB6-74F0-476C-989F-9A94721BAE52}" type="presOf" srcId="{4F618277-B931-431E-B375-7F2D9361FF48}" destId="{2E19E405-A8F2-4030-82BE-7C520D12116F}" srcOrd="0" destOrd="0" presId="urn:microsoft.com/office/officeart/2008/layout/HorizontalMultiLevelHierarchy"/>
    <dgm:cxn modelId="{A43004BD-7F58-41AB-A76D-B372C8AF1200}" type="presOf" srcId="{FF852C8D-DD10-4CC8-B4BE-B6572929BB50}" destId="{C734BA25-D775-4BA6-A2C4-A7AB8AC04249}" srcOrd="1" destOrd="0" presId="urn:microsoft.com/office/officeart/2008/layout/HorizontalMultiLevelHierarchy"/>
    <dgm:cxn modelId="{A5F5CBBF-882D-491F-8FD9-D9DAF681B819}" type="presOf" srcId="{4F618277-B931-431E-B375-7F2D9361FF48}" destId="{0DE5D3BC-A84A-4370-B140-82D0BF453AAC}" srcOrd="1" destOrd="0" presId="urn:microsoft.com/office/officeart/2008/layout/HorizontalMultiLevelHierarchy"/>
    <dgm:cxn modelId="{E00DB5C8-3CE8-4818-9AF6-751DF2BBBDBB}" type="presOf" srcId="{FF21C2E8-0E1F-4D13-B70D-534B07F6CA20}" destId="{A9EC32C6-D933-4515-8A03-59C6C0D7099B}" srcOrd="0" destOrd="0" presId="urn:microsoft.com/office/officeart/2008/layout/HorizontalMultiLevelHierarchy"/>
    <dgm:cxn modelId="{B2F4ACCA-3101-40BC-8346-B4CB96B75B4A}" type="presOf" srcId="{42C7B1D9-98F7-4EF7-9630-9DBD2E6878C4}" destId="{04272F59-2FEC-4630-A7CD-07534E461D52}" srcOrd="0" destOrd="0" presId="urn:microsoft.com/office/officeart/2008/layout/HorizontalMultiLevelHierarchy"/>
    <dgm:cxn modelId="{93E530DB-C6BD-4E52-A77F-9682BC4F42DB}" type="presOf" srcId="{FF852C8D-DD10-4CC8-B4BE-B6572929BB50}" destId="{941BBCAD-2532-4B71-BADB-5E91577BFCCC}" srcOrd="0" destOrd="0" presId="urn:microsoft.com/office/officeart/2008/layout/HorizontalMultiLevelHierarchy"/>
    <dgm:cxn modelId="{9EBC91E1-B673-4324-A279-3BB7136F4524}" srcId="{93181ABD-1504-474E-B25C-2961B7D98DCA}" destId="{79B2B4DC-9213-4FE7-AA25-69704D127088}" srcOrd="0" destOrd="0" parTransId="{19852164-D256-4633-9F14-BF99235D28B1}" sibTransId="{DA72C823-D66B-44A0-84F7-59FBA1BE6B8E}"/>
    <dgm:cxn modelId="{B39510E6-CE91-463D-8E16-CBCE7383DB7C}" type="presOf" srcId="{77A21E3A-DD28-480A-A459-B3BC5B835111}" destId="{5BA1ACF8-5BD9-4005-BD8A-C76C81A36C91}" srcOrd="0" destOrd="0" presId="urn:microsoft.com/office/officeart/2008/layout/HorizontalMultiLevelHierarchy"/>
    <dgm:cxn modelId="{35E395E9-450D-4B39-ABC4-CCB888CBDE8C}" type="presOf" srcId="{79B2B4DC-9213-4FE7-AA25-69704D127088}" destId="{14E8FA14-D624-4089-A8B1-3897C450A0D7}" srcOrd="0" destOrd="0" presId="urn:microsoft.com/office/officeart/2008/layout/HorizontalMultiLevelHierarchy"/>
    <dgm:cxn modelId="{3FC6A6F2-2894-4A29-8CBA-7CF2035764F7}" type="presParOf" srcId="{51FDF4A8-7795-4925-A4D5-F085409D1384}" destId="{EF36E09B-0F89-4A14-9572-BC814F0407AE}" srcOrd="0" destOrd="0" presId="urn:microsoft.com/office/officeart/2008/layout/HorizontalMultiLevelHierarchy"/>
    <dgm:cxn modelId="{BA92AB98-FA28-4C2E-8FB8-E8DF18C954DD}" type="presParOf" srcId="{EF36E09B-0F89-4A14-9572-BC814F0407AE}" destId="{14E8FA14-D624-4089-A8B1-3897C450A0D7}" srcOrd="0" destOrd="0" presId="urn:microsoft.com/office/officeart/2008/layout/HorizontalMultiLevelHierarchy"/>
    <dgm:cxn modelId="{7783DA63-F70E-462C-B2D4-54E391FFA456}" type="presParOf" srcId="{EF36E09B-0F89-4A14-9572-BC814F0407AE}" destId="{493095AC-7F18-4B92-AB47-4147A5D69F7C}" srcOrd="1" destOrd="0" presId="urn:microsoft.com/office/officeart/2008/layout/HorizontalMultiLevelHierarchy"/>
    <dgm:cxn modelId="{85DA6994-C15D-4B7D-8DF6-5E6CB0393ABC}" type="presParOf" srcId="{493095AC-7F18-4B92-AB47-4147A5D69F7C}" destId="{BE95548D-AD3E-4EB2-8DA2-BC12FE88D5FA}" srcOrd="0" destOrd="0" presId="urn:microsoft.com/office/officeart/2008/layout/HorizontalMultiLevelHierarchy"/>
    <dgm:cxn modelId="{6C29EE9F-6688-41BA-8348-9CE47459A12C}" type="presParOf" srcId="{BE95548D-AD3E-4EB2-8DA2-BC12FE88D5FA}" destId="{0A4F1B5E-2E40-44C8-A3E5-6984254B6A21}" srcOrd="0" destOrd="0" presId="urn:microsoft.com/office/officeart/2008/layout/HorizontalMultiLevelHierarchy"/>
    <dgm:cxn modelId="{CD92CF5A-D3A3-4A95-AD3E-712F66A0A7AD}" type="presParOf" srcId="{493095AC-7F18-4B92-AB47-4147A5D69F7C}" destId="{341A8C30-0D3D-41CF-A2A1-E939DE9A6D00}" srcOrd="1" destOrd="0" presId="urn:microsoft.com/office/officeart/2008/layout/HorizontalMultiLevelHierarchy"/>
    <dgm:cxn modelId="{EBF23E13-8047-490E-9194-4DFE82120AA7}" type="presParOf" srcId="{341A8C30-0D3D-41CF-A2A1-E939DE9A6D00}" destId="{1FE2376D-FC45-467C-9524-AF8B8C3923D6}" srcOrd="0" destOrd="0" presId="urn:microsoft.com/office/officeart/2008/layout/HorizontalMultiLevelHierarchy"/>
    <dgm:cxn modelId="{486A38F9-D3BB-410A-AA06-7A215E9800AE}" type="presParOf" srcId="{341A8C30-0D3D-41CF-A2A1-E939DE9A6D00}" destId="{FE2406A1-484A-436E-B78E-939C3F31A0FD}" srcOrd="1" destOrd="0" presId="urn:microsoft.com/office/officeart/2008/layout/HorizontalMultiLevelHierarchy"/>
    <dgm:cxn modelId="{F2C899A8-1D62-4861-BAE9-6F2D210E4197}" type="presParOf" srcId="{493095AC-7F18-4B92-AB47-4147A5D69F7C}" destId="{4B3724E1-8E11-4E23-B658-D57ADA0EBBF1}" srcOrd="2" destOrd="0" presId="urn:microsoft.com/office/officeart/2008/layout/HorizontalMultiLevelHierarchy"/>
    <dgm:cxn modelId="{7705B129-DECB-4ABC-9312-8F61AA53E329}" type="presParOf" srcId="{4B3724E1-8E11-4E23-B658-D57ADA0EBBF1}" destId="{503BF080-CAC7-4040-BCA4-0FD5191731CA}" srcOrd="0" destOrd="0" presId="urn:microsoft.com/office/officeart/2008/layout/HorizontalMultiLevelHierarchy"/>
    <dgm:cxn modelId="{97DABEF9-7C86-4DCE-8CB5-A93E1B4F60B1}" type="presParOf" srcId="{493095AC-7F18-4B92-AB47-4147A5D69F7C}" destId="{3A7489C2-77CC-4399-900C-3455FA1270A0}" srcOrd="3" destOrd="0" presId="urn:microsoft.com/office/officeart/2008/layout/HorizontalMultiLevelHierarchy"/>
    <dgm:cxn modelId="{B727DC23-5A1F-458E-B616-37A044A61B44}" type="presParOf" srcId="{3A7489C2-77CC-4399-900C-3455FA1270A0}" destId="{8F47C0C1-FDCE-4F9D-AD67-C3DC7AB50C91}" srcOrd="0" destOrd="0" presId="urn:microsoft.com/office/officeart/2008/layout/HorizontalMultiLevelHierarchy"/>
    <dgm:cxn modelId="{CCF412B1-04B9-4681-AEE0-42C52D85222B}" type="presParOf" srcId="{3A7489C2-77CC-4399-900C-3455FA1270A0}" destId="{B7C1E834-61B2-4C54-B79A-D51D1B893D1C}" srcOrd="1" destOrd="0" presId="urn:microsoft.com/office/officeart/2008/layout/HorizontalMultiLevelHierarchy"/>
    <dgm:cxn modelId="{13E84B46-50A7-4FAE-AAAF-34BB335B8F29}" type="presParOf" srcId="{493095AC-7F18-4B92-AB47-4147A5D69F7C}" destId="{64D94D57-2C9C-4DFA-860F-709A63F8B4A8}" srcOrd="4" destOrd="0" presId="urn:microsoft.com/office/officeart/2008/layout/HorizontalMultiLevelHierarchy"/>
    <dgm:cxn modelId="{C4E664E6-D376-4CBC-A1C1-D823F7984907}" type="presParOf" srcId="{64D94D57-2C9C-4DFA-860F-709A63F8B4A8}" destId="{5FB6CFE5-6F56-41C8-B2E2-27D26435F42E}" srcOrd="0" destOrd="0" presId="urn:microsoft.com/office/officeart/2008/layout/HorizontalMultiLevelHierarchy"/>
    <dgm:cxn modelId="{75834305-02B1-4530-AE08-B9501406FE7E}" type="presParOf" srcId="{493095AC-7F18-4B92-AB47-4147A5D69F7C}" destId="{EA7DCF81-A187-4481-94DC-3AF64FA11FE8}" srcOrd="5" destOrd="0" presId="urn:microsoft.com/office/officeart/2008/layout/HorizontalMultiLevelHierarchy"/>
    <dgm:cxn modelId="{FFFF932D-966D-4A93-82FB-57B576AD7F8A}" type="presParOf" srcId="{EA7DCF81-A187-4481-94DC-3AF64FA11FE8}" destId="{613C9F16-4B97-40BB-AE40-576D7F96ACC7}" srcOrd="0" destOrd="0" presId="urn:microsoft.com/office/officeart/2008/layout/HorizontalMultiLevelHierarchy"/>
    <dgm:cxn modelId="{7AADDB1E-8F8F-4FBB-BD33-50210E9E412E}" type="presParOf" srcId="{EA7DCF81-A187-4481-94DC-3AF64FA11FE8}" destId="{9B54F206-C203-4DFC-853D-AF7BA79C7B0E}" srcOrd="1" destOrd="0" presId="urn:microsoft.com/office/officeart/2008/layout/HorizontalMultiLevelHierarchy"/>
    <dgm:cxn modelId="{39F7F9E7-F70F-4746-B89B-B841CF5D370C}" type="presParOf" srcId="{493095AC-7F18-4B92-AB47-4147A5D69F7C}" destId="{941BBCAD-2532-4B71-BADB-5E91577BFCCC}" srcOrd="6" destOrd="0" presId="urn:microsoft.com/office/officeart/2008/layout/HorizontalMultiLevelHierarchy"/>
    <dgm:cxn modelId="{5F3CBDE2-EF42-48D1-9AC4-990300386A51}" type="presParOf" srcId="{941BBCAD-2532-4B71-BADB-5E91577BFCCC}" destId="{C734BA25-D775-4BA6-A2C4-A7AB8AC04249}" srcOrd="0" destOrd="0" presId="urn:microsoft.com/office/officeart/2008/layout/HorizontalMultiLevelHierarchy"/>
    <dgm:cxn modelId="{C4291843-CB3B-4850-A513-B4B56A6BD722}" type="presParOf" srcId="{493095AC-7F18-4B92-AB47-4147A5D69F7C}" destId="{623A7893-86B1-49A2-AC09-4FB853A299F1}" srcOrd="7" destOrd="0" presId="urn:microsoft.com/office/officeart/2008/layout/HorizontalMultiLevelHierarchy"/>
    <dgm:cxn modelId="{86BDE913-A6ED-4324-9A84-6B21AAFAB191}" type="presParOf" srcId="{623A7893-86B1-49A2-AC09-4FB853A299F1}" destId="{04272F59-2FEC-4630-A7CD-07534E461D52}" srcOrd="0" destOrd="0" presId="urn:microsoft.com/office/officeart/2008/layout/HorizontalMultiLevelHierarchy"/>
    <dgm:cxn modelId="{AF3ABE44-5FED-4C61-9CBE-FA4E04F8A799}" type="presParOf" srcId="{623A7893-86B1-49A2-AC09-4FB853A299F1}" destId="{81C05738-1F39-4B98-96EB-CDF9C9A80AAE}" srcOrd="1" destOrd="0" presId="urn:microsoft.com/office/officeart/2008/layout/HorizontalMultiLevelHierarchy"/>
    <dgm:cxn modelId="{CA5F3765-6407-4448-99B8-6F9216A2E345}" type="presParOf" srcId="{493095AC-7F18-4B92-AB47-4147A5D69F7C}" destId="{2E19E405-A8F2-4030-82BE-7C520D12116F}" srcOrd="8" destOrd="0" presId="urn:microsoft.com/office/officeart/2008/layout/HorizontalMultiLevelHierarchy"/>
    <dgm:cxn modelId="{B99417BD-FBD3-4A4E-9839-2243C47BE438}" type="presParOf" srcId="{2E19E405-A8F2-4030-82BE-7C520D12116F}" destId="{0DE5D3BC-A84A-4370-B140-82D0BF453AAC}" srcOrd="0" destOrd="0" presId="urn:microsoft.com/office/officeart/2008/layout/HorizontalMultiLevelHierarchy"/>
    <dgm:cxn modelId="{E9F923CB-94C3-48BE-8266-6A37F405DFBE}" type="presParOf" srcId="{493095AC-7F18-4B92-AB47-4147A5D69F7C}" destId="{0D15F65E-8B5D-46FD-B285-3AD99849B7B1}" srcOrd="9" destOrd="0" presId="urn:microsoft.com/office/officeart/2008/layout/HorizontalMultiLevelHierarchy"/>
    <dgm:cxn modelId="{DD4848CB-A407-43EE-8145-06A2107519CA}" type="presParOf" srcId="{0D15F65E-8B5D-46FD-B285-3AD99849B7B1}" destId="{72CB21F8-38BF-4AF2-93FD-CB314753C465}" srcOrd="0" destOrd="0" presId="urn:microsoft.com/office/officeart/2008/layout/HorizontalMultiLevelHierarchy"/>
    <dgm:cxn modelId="{91205171-5B83-4704-8CBF-A7B1F389DC8E}" type="presParOf" srcId="{0D15F65E-8B5D-46FD-B285-3AD99849B7B1}" destId="{F66E20DC-3282-4E5A-9343-2D7949804C57}" srcOrd="1" destOrd="0" presId="urn:microsoft.com/office/officeart/2008/layout/HorizontalMultiLevelHierarchy"/>
    <dgm:cxn modelId="{2CD7BB25-CABF-41B1-8E90-8E14252A23DA}" type="presParOf" srcId="{493095AC-7F18-4B92-AB47-4147A5D69F7C}" destId="{A9EC32C6-D933-4515-8A03-59C6C0D7099B}" srcOrd="10" destOrd="0" presId="urn:microsoft.com/office/officeart/2008/layout/HorizontalMultiLevelHierarchy"/>
    <dgm:cxn modelId="{50EF6E61-F403-4829-869F-731BB15FAED0}" type="presParOf" srcId="{A9EC32C6-D933-4515-8A03-59C6C0D7099B}" destId="{A49B715A-B833-4C70-AD83-9B3BF890F57C}" srcOrd="0" destOrd="0" presId="urn:microsoft.com/office/officeart/2008/layout/HorizontalMultiLevelHierarchy"/>
    <dgm:cxn modelId="{B1BCDFA8-0FE7-491C-91F1-7E3295F024F9}" type="presParOf" srcId="{493095AC-7F18-4B92-AB47-4147A5D69F7C}" destId="{1E2B2AFA-AF17-42D3-900E-E001FD17ED92}" srcOrd="11" destOrd="0" presId="urn:microsoft.com/office/officeart/2008/layout/HorizontalMultiLevelHierarchy"/>
    <dgm:cxn modelId="{66DF0A93-100E-4F98-9B72-E91A65A2AD67}" type="presParOf" srcId="{1E2B2AFA-AF17-42D3-900E-E001FD17ED92}" destId="{5BA1ACF8-5BD9-4005-BD8A-C76C81A36C91}" srcOrd="0" destOrd="0" presId="urn:microsoft.com/office/officeart/2008/layout/HorizontalMultiLevelHierarchy"/>
    <dgm:cxn modelId="{E6E7568D-24EC-40C9-8C60-1D454254001C}" type="presParOf" srcId="{1E2B2AFA-AF17-42D3-900E-E001FD17ED92}" destId="{70D28CFD-5A0E-4B8E-A3C2-B68937650896}"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982B88-FE03-4795-9DA4-85ADA14F88B9}">
      <dsp:nvSpPr>
        <dsp:cNvPr id="0" name=""/>
        <dsp:cNvSpPr/>
      </dsp:nvSpPr>
      <dsp:spPr>
        <a:xfrm>
          <a:off x="260907" y="147"/>
          <a:ext cx="1081264" cy="64875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a:t>Equipment delivery</a:t>
          </a:r>
          <a:endParaRPr lang="en-GB" sz="1300" kern="1200"/>
        </a:p>
      </dsp:txBody>
      <dsp:txXfrm>
        <a:off x="260907" y="147"/>
        <a:ext cx="1081264" cy="648758"/>
      </dsp:txXfrm>
    </dsp:sp>
    <dsp:sp modelId="{8B520AB7-EAD1-4B50-8DCE-DA52ECA899CF}">
      <dsp:nvSpPr>
        <dsp:cNvPr id="0" name=""/>
        <dsp:cNvSpPr/>
      </dsp:nvSpPr>
      <dsp:spPr>
        <a:xfrm>
          <a:off x="1450298" y="147"/>
          <a:ext cx="1081264" cy="64875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a:t>Tooling for installation</a:t>
          </a:r>
          <a:endParaRPr lang="en-GB" sz="1300" kern="1200"/>
        </a:p>
      </dsp:txBody>
      <dsp:txXfrm>
        <a:off x="1450298" y="147"/>
        <a:ext cx="1081264" cy="648758"/>
      </dsp:txXfrm>
    </dsp:sp>
    <dsp:sp modelId="{0AE92391-63D6-4AC6-B2A3-727F6C0FE9D4}">
      <dsp:nvSpPr>
        <dsp:cNvPr id="0" name=""/>
        <dsp:cNvSpPr/>
      </dsp:nvSpPr>
      <dsp:spPr>
        <a:xfrm>
          <a:off x="260907" y="757032"/>
          <a:ext cx="1081264" cy="64875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ES" sz="1300" kern="1200"/>
            <a:t>Infrastructure requests</a:t>
          </a:r>
          <a:endParaRPr lang="en-GB" sz="1300" kern="1200"/>
        </a:p>
      </dsp:txBody>
      <dsp:txXfrm>
        <a:off x="260907" y="757032"/>
        <a:ext cx="1081264" cy="648758"/>
      </dsp:txXfrm>
    </dsp:sp>
    <dsp:sp modelId="{8947C2DC-F96F-483D-BE77-62FD4BCB825B}">
      <dsp:nvSpPr>
        <dsp:cNvPr id="0" name=""/>
        <dsp:cNvSpPr/>
      </dsp:nvSpPr>
      <dsp:spPr>
        <a:xfrm>
          <a:off x="1450298" y="757032"/>
          <a:ext cx="1081264" cy="64875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ES" sz="1300" kern="1200"/>
            <a:t>Activities</a:t>
          </a:r>
        </a:p>
      </dsp:txBody>
      <dsp:txXfrm>
        <a:off x="1450298" y="757032"/>
        <a:ext cx="1081264" cy="648758"/>
      </dsp:txXfrm>
    </dsp:sp>
    <dsp:sp modelId="{DE17DAA7-549B-4935-93D4-E493D48BD136}">
      <dsp:nvSpPr>
        <dsp:cNvPr id="0" name=""/>
        <dsp:cNvSpPr/>
      </dsp:nvSpPr>
      <dsp:spPr>
        <a:xfrm>
          <a:off x="260907" y="1513917"/>
          <a:ext cx="1081264" cy="64875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ES" sz="1300" kern="1200"/>
            <a:t>Equipment recovery</a:t>
          </a:r>
        </a:p>
      </dsp:txBody>
      <dsp:txXfrm>
        <a:off x="260907" y="1513917"/>
        <a:ext cx="1081264" cy="648758"/>
      </dsp:txXfrm>
    </dsp:sp>
    <dsp:sp modelId="{EF27069C-F27E-488E-9A9F-2EE881710CFE}">
      <dsp:nvSpPr>
        <dsp:cNvPr id="0" name=""/>
        <dsp:cNvSpPr/>
      </dsp:nvSpPr>
      <dsp:spPr>
        <a:xfrm>
          <a:off x="1450298" y="1513917"/>
          <a:ext cx="1081264" cy="64875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ES" sz="1300" kern="1200"/>
            <a:t>Cost and resources</a:t>
          </a:r>
        </a:p>
      </dsp:txBody>
      <dsp:txXfrm>
        <a:off x="1450298" y="1513917"/>
        <a:ext cx="1081264" cy="648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968C83-669B-4637-80E3-BE628DD28EB3}">
      <dsp:nvSpPr>
        <dsp:cNvPr id="0" name=""/>
        <dsp:cNvSpPr/>
      </dsp:nvSpPr>
      <dsp:spPr>
        <a:xfrm>
          <a:off x="0" y="53238"/>
          <a:ext cx="4434217" cy="580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i="1" kern="1200" dirty="0"/>
            <a:t>String Technical Coordination Meeting</a:t>
          </a:r>
          <a:endParaRPr lang="en-GB" sz="1800" kern="1200" dirty="0"/>
        </a:p>
      </dsp:txBody>
      <dsp:txXfrm>
        <a:off x="28329" y="81567"/>
        <a:ext cx="4377559" cy="523662"/>
      </dsp:txXfrm>
    </dsp:sp>
    <dsp:sp modelId="{246D89B0-D21E-40F1-A918-A6C2FB71F89D}">
      <dsp:nvSpPr>
        <dsp:cNvPr id="0" name=""/>
        <dsp:cNvSpPr/>
      </dsp:nvSpPr>
      <dsp:spPr>
        <a:xfrm>
          <a:off x="0" y="722838"/>
          <a:ext cx="4434217" cy="580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i="1" kern="1200" dirty="0"/>
            <a:t>String Validation Program Meeting</a:t>
          </a:r>
          <a:endParaRPr lang="en-GB" sz="1800" kern="1200" dirty="0"/>
        </a:p>
      </dsp:txBody>
      <dsp:txXfrm>
        <a:off x="28329" y="751167"/>
        <a:ext cx="4377559" cy="523662"/>
      </dsp:txXfrm>
    </dsp:sp>
    <dsp:sp modelId="{AD76FF57-598B-476D-9337-9F9386569710}">
      <dsp:nvSpPr>
        <dsp:cNvPr id="0" name=""/>
        <dsp:cNvSpPr/>
      </dsp:nvSpPr>
      <dsp:spPr>
        <a:xfrm>
          <a:off x="0" y="1392438"/>
          <a:ext cx="4434217" cy="580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i="1" kern="1200" dirty="0"/>
            <a:t>String Controls Meeting</a:t>
          </a:r>
          <a:endParaRPr lang="en-GB" sz="1800" kern="1200" dirty="0"/>
        </a:p>
      </dsp:txBody>
      <dsp:txXfrm>
        <a:off x="28329" y="1420767"/>
        <a:ext cx="4377559" cy="523662"/>
      </dsp:txXfrm>
    </dsp:sp>
    <dsp:sp modelId="{1353CAB2-BCC4-4742-A857-29EC106413A2}">
      <dsp:nvSpPr>
        <dsp:cNvPr id="0" name=""/>
        <dsp:cNvSpPr/>
      </dsp:nvSpPr>
      <dsp:spPr>
        <a:xfrm>
          <a:off x="0" y="2062038"/>
          <a:ext cx="4434217" cy="580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i="1" kern="1200" dirty="0"/>
            <a:t>String Quality Meeting</a:t>
          </a:r>
          <a:endParaRPr lang="en-GB" sz="1800" kern="1200" dirty="0"/>
        </a:p>
      </dsp:txBody>
      <dsp:txXfrm>
        <a:off x="28329" y="2090367"/>
        <a:ext cx="4377559" cy="523662"/>
      </dsp:txXfrm>
    </dsp:sp>
    <dsp:sp modelId="{4B92DED2-5F5A-454C-A41A-00881A7B23E8}">
      <dsp:nvSpPr>
        <dsp:cNvPr id="0" name=""/>
        <dsp:cNvSpPr/>
      </dsp:nvSpPr>
      <dsp:spPr>
        <a:xfrm>
          <a:off x="0" y="2731638"/>
          <a:ext cx="4434217" cy="580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i="1" kern="1200" dirty="0"/>
            <a:t>String Day</a:t>
          </a:r>
          <a:endParaRPr lang="en-GB" sz="1800" kern="1200" dirty="0"/>
        </a:p>
      </dsp:txBody>
      <dsp:txXfrm>
        <a:off x="28329" y="2759967"/>
        <a:ext cx="4377559" cy="523662"/>
      </dsp:txXfrm>
    </dsp:sp>
    <dsp:sp modelId="{6ABEAC2D-D0C4-4AEB-872B-938328927F7A}">
      <dsp:nvSpPr>
        <dsp:cNvPr id="0" name=""/>
        <dsp:cNvSpPr/>
      </dsp:nvSpPr>
      <dsp:spPr>
        <a:xfrm>
          <a:off x="0" y="3401238"/>
          <a:ext cx="4434217" cy="580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i="1" kern="1200" dirty="0"/>
            <a:t>Project Steering Meeting</a:t>
          </a:r>
          <a:endParaRPr lang="en-GB" sz="1800" kern="1200" dirty="0"/>
        </a:p>
      </dsp:txBody>
      <dsp:txXfrm>
        <a:off x="28329" y="3429567"/>
        <a:ext cx="4377559" cy="523662"/>
      </dsp:txXfrm>
    </dsp:sp>
    <dsp:sp modelId="{B7F75F5A-5A7A-46D0-BFC8-198A41D9DE89}">
      <dsp:nvSpPr>
        <dsp:cNvPr id="0" name=""/>
        <dsp:cNvSpPr/>
      </dsp:nvSpPr>
      <dsp:spPr>
        <a:xfrm>
          <a:off x="0" y="4070838"/>
          <a:ext cx="4434217" cy="580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i="1" kern="1200" dirty="0"/>
            <a:t>Technical Coordination Committee</a:t>
          </a:r>
          <a:endParaRPr lang="en-GB" sz="1800" kern="1200" dirty="0"/>
        </a:p>
      </dsp:txBody>
      <dsp:txXfrm>
        <a:off x="28329" y="4099167"/>
        <a:ext cx="4377559" cy="523662"/>
      </dsp:txXfrm>
    </dsp:sp>
    <dsp:sp modelId="{1D46A250-385A-4A0E-AE3C-1A11A8E22208}">
      <dsp:nvSpPr>
        <dsp:cNvPr id="0" name=""/>
        <dsp:cNvSpPr/>
      </dsp:nvSpPr>
      <dsp:spPr>
        <a:xfrm>
          <a:off x="0" y="4740438"/>
          <a:ext cx="4434217" cy="580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i="1" kern="1200" dirty="0"/>
            <a:t>Cost &amp; Schedule Review</a:t>
          </a:r>
          <a:endParaRPr lang="en-GB" sz="1800" kern="1200" dirty="0"/>
        </a:p>
      </dsp:txBody>
      <dsp:txXfrm>
        <a:off x="28329" y="4768767"/>
        <a:ext cx="4377559" cy="523662"/>
      </dsp:txXfrm>
    </dsp:sp>
    <dsp:sp modelId="{A7D9F6A1-7E70-4581-8F22-89CA4C0F6225}">
      <dsp:nvSpPr>
        <dsp:cNvPr id="0" name=""/>
        <dsp:cNvSpPr/>
      </dsp:nvSpPr>
      <dsp:spPr>
        <a:xfrm>
          <a:off x="0" y="5410038"/>
          <a:ext cx="4434217" cy="5803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i="1" kern="1200" dirty="0"/>
            <a:t>HL-LHC Annual Meeting</a:t>
          </a:r>
          <a:endParaRPr lang="en-GB" sz="1800" kern="1200" dirty="0"/>
        </a:p>
      </dsp:txBody>
      <dsp:txXfrm>
        <a:off x="28329" y="5438367"/>
        <a:ext cx="4377559" cy="5236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982B88-FE03-4795-9DA4-85ADA14F88B9}">
      <dsp:nvSpPr>
        <dsp:cNvPr id="0" name=""/>
        <dsp:cNvSpPr/>
      </dsp:nvSpPr>
      <dsp:spPr>
        <a:xfrm>
          <a:off x="325852" y="437130"/>
          <a:ext cx="1256119" cy="7536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Project org. chart</a:t>
          </a:r>
          <a:endParaRPr lang="en-GB" sz="1600" kern="1200" dirty="0"/>
        </a:p>
      </dsp:txBody>
      <dsp:txXfrm>
        <a:off x="325852" y="437130"/>
        <a:ext cx="1256119" cy="753671"/>
      </dsp:txXfrm>
    </dsp:sp>
    <dsp:sp modelId="{8B520AB7-EAD1-4B50-8DCE-DA52ECA899CF}">
      <dsp:nvSpPr>
        <dsp:cNvPr id="0" name=""/>
        <dsp:cNvSpPr/>
      </dsp:nvSpPr>
      <dsp:spPr>
        <a:xfrm>
          <a:off x="1707583" y="437130"/>
          <a:ext cx="1256119" cy="7536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t>Contribution documents</a:t>
          </a:r>
          <a:endParaRPr lang="en-GB" sz="1600" kern="1200"/>
        </a:p>
      </dsp:txBody>
      <dsp:txXfrm>
        <a:off x="1707583" y="437130"/>
        <a:ext cx="1256119" cy="753671"/>
      </dsp:txXfrm>
    </dsp:sp>
    <dsp:sp modelId="{0AE92391-63D6-4AC6-B2A3-727F6C0FE9D4}">
      <dsp:nvSpPr>
        <dsp:cNvPr id="0" name=""/>
        <dsp:cNvSpPr/>
      </dsp:nvSpPr>
      <dsp:spPr>
        <a:xfrm>
          <a:off x="3089314" y="437130"/>
          <a:ext cx="1256119" cy="7536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Safety analysis</a:t>
          </a:r>
          <a:endParaRPr lang="en-GB" sz="1600" kern="1200"/>
        </a:p>
      </dsp:txBody>
      <dsp:txXfrm>
        <a:off x="3089314" y="437130"/>
        <a:ext cx="1256119" cy="753671"/>
      </dsp:txXfrm>
    </dsp:sp>
    <dsp:sp modelId="{8947C2DC-F96F-483D-BE77-62FD4BCB825B}">
      <dsp:nvSpPr>
        <dsp:cNvPr id="0" name=""/>
        <dsp:cNvSpPr/>
      </dsp:nvSpPr>
      <dsp:spPr>
        <a:xfrm>
          <a:off x="4471045" y="437130"/>
          <a:ext cx="1256119" cy="7536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Test plan</a:t>
          </a:r>
        </a:p>
      </dsp:txBody>
      <dsp:txXfrm>
        <a:off x="4471045" y="437130"/>
        <a:ext cx="1256119" cy="753671"/>
      </dsp:txXfrm>
    </dsp:sp>
    <dsp:sp modelId="{DE17DAA7-549B-4935-93D4-E493D48BD136}">
      <dsp:nvSpPr>
        <dsp:cNvPr id="0" name=""/>
        <dsp:cNvSpPr/>
      </dsp:nvSpPr>
      <dsp:spPr>
        <a:xfrm>
          <a:off x="3148" y="1316414"/>
          <a:ext cx="1256119" cy="7536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Planning</a:t>
          </a:r>
        </a:p>
      </dsp:txBody>
      <dsp:txXfrm>
        <a:off x="3148" y="1316414"/>
        <a:ext cx="1256119" cy="753671"/>
      </dsp:txXfrm>
    </dsp:sp>
    <dsp:sp modelId="{EF27069C-F27E-488E-9A9F-2EE881710CFE}">
      <dsp:nvSpPr>
        <dsp:cNvPr id="0" name=""/>
        <dsp:cNvSpPr/>
      </dsp:nvSpPr>
      <dsp:spPr>
        <a:xfrm>
          <a:off x="1384879" y="1316414"/>
          <a:ext cx="1256119" cy="7536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EVM</a:t>
          </a:r>
        </a:p>
      </dsp:txBody>
      <dsp:txXfrm>
        <a:off x="1384879" y="1316414"/>
        <a:ext cx="1256119" cy="753671"/>
      </dsp:txXfrm>
    </dsp:sp>
    <dsp:sp modelId="{4C4521C1-4136-49F8-9409-CF163D846773}">
      <dsp:nvSpPr>
        <dsp:cNvPr id="0" name=""/>
        <dsp:cNvSpPr/>
      </dsp:nvSpPr>
      <dsp:spPr>
        <a:xfrm>
          <a:off x="2766611" y="1316414"/>
          <a:ext cx="1630543" cy="7536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Integration model</a:t>
          </a:r>
        </a:p>
      </dsp:txBody>
      <dsp:txXfrm>
        <a:off x="2766611" y="1316414"/>
        <a:ext cx="1630543" cy="753671"/>
      </dsp:txXfrm>
    </dsp:sp>
    <dsp:sp modelId="{DC47B0A6-8738-4082-9BC1-AEF85C417AD8}">
      <dsp:nvSpPr>
        <dsp:cNvPr id="0" name=""/>
        <dsp:cNvSpPr/>
      </dsp:nvSpPr>
      <dsp:spPr>
        <a:xfrm>
          <a:off x="4522766" y="1316414"/>
          <a:ext cx="1527101" cy="7536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SharePoint…</a:t>
          </a:r>
        </a:p>
      </dsp:txBody>
      <dsp:txXfrm>
        <a:off x="4522766" y="1316414"/>
        <a:ext cx="1527101" cy="7536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EC32C6-D933-4515-8A03-59C6C0D7099B}">
      <dsp:nvSpPr>
        <dsp:cNvPr id="0" name=""/>
        <dsp:cNvSpPr/>
      </dsp:nvSpPr>
      <dsp:spPr>
        <a:xfrm>
          <a:off x="523780" y="2755018"/>
          <a:ext cx="343385" cy="1635792"/>
        </a:xfrm>
        <a:custGeom>
          <a:avLst/>
          <a:gdLst/>
          <a:ahLst/>
          <a:cxnLst/>
          <a:rect l="0" t="0" r="0" b="0"/>
          <a:pathLst>
            <a:path>
              <a:moveTo>
                <a:pt x="0" y="0"/>
              </a:moveTo>
              <a:lnTo>
                <a:pt x="171692" y="0"/>
              </a:lnTo>
              <a:lnTo>
                <a:pt x="171692" y="1635792"/>
              </a:lnTo>
              <a:lnTo>
                <a:pt x="343385" y="16357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53687" y="3531128"/>
        <a:ext cx="83572" cy="83572"/>
      </dsp:txXfrm>
    </dsp:sp>
    <dsp:sp modelId="{2E19E405-A8F2-4030-82BE-7C520D12116F}">
      <dsp:nvSpPr>
        <dsp:cNvPr id="0" name=""/>
        <dsp:cNvSpPr/>
      </dsp:nvSpPr>
      <dsp:spPr>
        <a:xfrm>
          <a:off x="523780" y="2755018"/>
          <a:ext cx="343385" cy="981475"/>
        </a:xfrm>
        <a:custGeom>
          <a:avLst/>
          <a:gdLst/>
          <a:ahLst/>
          <a:cxnLst/>
          <a:rect l="0" t="0" r="0" b="0"/>
          <a:pathLst>
            <a:path>
              <a:moveTo>
                <a:pt x="0" y="0"/>
              </a:moveTo>
              <a:lnTo>
                <a:pt x="171692" y="0"/>
              </a:lnTo>
              <a:lnTo>
                <a:pt x="171692" y="981475"/>
              </a:lnTo>
              <a:lnTo>
                <a:pt x="343385" y="98147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69478" y="3219760"/>
        <a:ext cx="51990" cy="51990"/>
      </dsp:txXfrm>
    </dsp:sp>
    <dsp:sp modelId="{941BBCAD-2532-4B71-BADB-5E91577BFCCC}">
      <dsp:nvSpPr>
        <dsp:cNvPr id="0" name=""/>
        <dsp:cNvSpPr/>
      </dsp:nvSpPr>
      <dsp:spPr>
        <a:xfrm>
          <a:off x="523780" y="2755018"/>
          <a:ext cx="343385" cy="327158"/>
        </a:xfrm>
        <a:custGeom>
          <a:avLst/>
          <a:gdLst/>
          <a:ahLst/>
          <a:cxnLst/>
          <a:rect l="0" t="0" r="0" b="0"/>
          <a:pathLst>
            <a:path>
              <a:moveTo>
                <a:pt x="0" y="0"/>
              </a:moveTo>
              <a:lnTo>
                <a:pt x="171692" y="0"/>
              </a:lnTo>
              <a:lnTo>
                <a:pt x="171692" y="327158"/>
              </a:lnTo>
              <a:lnTo>
                <a:pt x="343385" y="3271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3616" y="2906740"/>
        <a:ext cx="23714" cy="23714"/>
      </dsp:txXfrm>
    </dsp:sp>
    <dsp:sp modelId="{64D94D57-2C9C-4DFA-860F-709A63F8B4A8}">
      <dsp:nvSpPr>
        <dsp:cNvPr id="0" name=""/>
        <dsp:cNvSpPr/>
      </dsp:nvSpPr>
      <dsp:spPr>
        <a:xfrm>
          <a:off x="523780" y="2427860"/>
          <a:ext cx="343385" cy="327158"/>
        </a:xfrm>
        <a:custGeom>
          <a:avLst/>
          <a:gdLst/>
          <a:ahLst/>
          <a:cxnLst/>
          <a:rect l="0" t="0" r="0" b="0"/>
          <a:pathLst>
            <a:path>
              <a:moveTo>
                <a:pt x="0" y="327158"/>
              </a:moveTo>
              <a:lnTo>
                <a:pt x="171692" y="327158"/>
              </a:lnTo>
              <a:lnTo>
                <a:pt x="171692" y="0"/>
              </a:lnTo>
              <a:lnTo>
                <a:pt x="343385"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83616" y="2579582"/>
        <a:ext cx="23714" cy="23714"/>
      </dsp:txXfrm>
    </dsp:sp>
    <dsp:sp modelId="{4B3724E1-8E11-4E23-B658-D57ADA0EBBF1}">
      <dsp:nvSpPr>
        <dsp:cNvPr id="0" name=""/>
        <dsp:cNvSpPr/>
      </dsp:nvSpPr>
      <dsp:spPr>
        <a:xfrm>
          <a:off x="523780" y="1773543"/>
          <a:ext cx="343385" cy="981475"/>
        </a:xfrm>
        <a:custGeom>
          <a:avLst/>
          <a:gdLst/>
          <a:ahLst/>
          <a:cxnLst/>
          <a:rect l="0" t="0" r="0" b="0"/>
          <a:pathLst>
            <a:path>
              <a:moveTo>
                <a:pt x="0" y="981475"/>
              </a:moveTo>
              <a:lnTo>
                <a:pt x="171692" y="981475"/>
              </a:lnTo>
              <a:lnTo>
                <a:pt x="171692" y="0"/>
              </a:lnTo>
              <a:lnTo>
                <a:pt x="343385"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69478" y="2238285"/>
        <a:ext cx="51990" cy="51990"/>
      </dsp:txXfrm>
    </dsp:sp>
    <dsp:sp modelId="{BE95548D-AD3E-4EB2-8DA2-BC12FE88D5FA}">
      <dsp:nvSpPr>
        <dsp:cNvPr id="0" name=""/>
        <dsp:cNvSpPr/>
      </dsp:nvSpPr>
      <dsp:spPr>
        <a:xfrm>
          <a:off x="523780" y="1119226"/>
          <a:ext cx="343385" cy="1635792"/>
        </a:xfrm>
        <a:custGeom>
          <a:avLst/>
          <a:gdLst/>
          <a:ahLst/>
          <a:cxnLst/>
          <a:rect l="0" t="0" r="0" b="0"/>
          <a:pathLst>
            <a:path>
              <a:moveTo>
                <a:pt x="0" y="1635792"/>
              </a:moveTo>
              <a:lnTo>
                <a:pt x="171692" y="1635792"/>
              </a:lnTo>
              <a:lnTo>
                <a:pt x="171692" y="0"/>
              </a:lnTo>
              <a:lnTo>
                <a:pt x="343385"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53687" y="1895336"/>
        <a:ext cx="83572" cy="83572"/>
      </dsp:txXfrm>
    </dsp:sp>
    <dsp:sp modelId="{14E8FA14-D624-4089-A8B1-3897C450A0D7}">
      <dsp:nvSpPr>
        <dsp:cNvPr id="0" name=""/>
        <dsp:cNvSpPr/>
      </dsp:nvSpPr>
      <dsp:spPr>
        <a:xfrm rot="16200000">
          <a:off x="-1115455" y="2493291"/>
          <a:ext cx="2755018" cy="5234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Checks</a:t>
          </a:r>
          <a:endParaRPr lang="en-GB" sz="1400" kern="1200" dirty="0"/>
        </a:p>
      </dsp:txBody>
      <dsp:txXfrm>
        <a:off x="-1115455" y="2493291"/>
        <a:ext cx="2755018" cy="523453"/>
      </dsp:txXfrm>
    </dsp:sp>
    <dsp:sp modelId="{1FE2376D-FC45-467C-9524-AF8B8C3923D6}">
      <dsp:nvSpPr>
        <dsp:cNvPr id="0" name=""/>
        <dsp:cNvSpPr/>
      </dsp:nvSpPr>
      <dsp:spPr>
        <a:xfrm>
          <a:off x="867166" y="857499"/>
          <a:ext cx="1716927" cy="5234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Visual inspect.</a:t>
          </a:r>
          <a:endParaRPr lang="en-GB" sz="1400" kern="1200" dirty="0"/>
        </a:p>
      </dsp:txBody>
      <dsp:txXfrm>
        <a:off x="867166" y="857499"/>
        <a:ext cx="1716927" cy="523453"/>
      </dsp:txXfrm>
    </dsp:sp>
    <dsp:sp modelId="{8F47C0C1-FDCE-4F9D-AD67-C3DC7AB50C91}">
      <dsp:nvSpPr>
        <dsp:cNvPr id="0" name=""/>
        <dsp:cNvSpPr/>
      </dsp:nvSpPr>
      <dsp:spPr>
        <a:xfrm>
          <a:off x="867166" y="1511816"/>
          <a:ext cx="1716927" cy="5234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X-rays</a:t>
          </a:r>
          <a:endParaRPr lang="en-GB" sz="1400" kern="1200" dirty="0"/>
        </a:p>
      </dsp:txBody>
      <dsp:txXfrm>
        <a:off x="867166" y="1511816"/>
        <a:ext cx="1716927" cy="523453"/>
      </dsp:txXfrm>
    </dsp:sp>
    <dsp:sp modelId="{613C9F16-4B97-40BB-AE40-576D7F96ACC7}">
      <dsp:nvSpPr>
        <dsp:cNvPr id="0" name=""/>
        <dsp:cNvSpPr/>
      </dsp:nvSpPr>
      <dsp:spPr>
        <a:xfrm>
          <a:off x="867166" y="2166133"/>
          <a:ext cx="1716927" cy="5234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Vac. leak tests</a:t>
          </a:r>
          <a:endParaRPr lang="en-GB" sz="1400" kern="1200" dirty="0"/>
        </a:p>
      </dsp:txBody>
      <dsp:txXfrm>
        <a:off x="867166" y="2166133"/>
        <a:ext cx="1716927" cy="523453"/>
      </dsp:txXfrm>
    </dsp:sp>
    <dsp:sp modelId="{04272F59-2FEC-4630-A7CD-07534E461D52}">
      <dsp:nvSpPr>
        <dsp:cNvPr id="0" name=""/>
        <dsp:cNvSpPr/>
      </dsp:nvSpPr>
      <dsp:spPr>
        <a:xfrm>
          <a:off x="867166" y="2820450"/>
          <a:ext cx="1716927" cy="5234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ElQA</a:t>
          </a:r>
          <a:endParaRPr lang="en-GB" sz="1400" kern="1200" dirty="0"/>
        </a:p>
      </dsp:txBody>
      <dsp:txXfrm>
        <a:off x="867166" y="2820450"/>
        <a:ext cx="1716927" cy="523453"/>
      </dsp:txXfrm>
    </dsp:sp>
    <dsp:sp modelId="{72CB21F8-38BF-4AF2-93FD-CB314753C465}">
      <dsp:nvSpPr>
        <dsp:cNvPr id="0" name=""/>
        <dsp:cNvSpPr/>
      </dsp:nvSpPr>
      <dsp:spPr>
        <a:xfrm>
          <a:off x="867166" y="3474767"/>
          <a:ext cx="1716927" cy="5234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SCT</a:t>
          </a:r>
          <a:endParaRPr lang="en-GB" sz="1400" kern="1200" dirty="0"/>
        </a:p>
      </dsp:txBody>
      <dsp:txXfrm>
        <a:off x="867166" y="3474767"/>
        <a:ext cx="1716927" cy="523453"/>
      </dsp:txXfrm>
    </dsp:sp>
    <dsp:sp modelId="{5BA1ACF8-5BD9-4005-BD8A-C76C81A36C91}">
      <dsp:nvSpPr>
        <dsp:cNvPr id="0" name=""/>
        <dsp:cNvSpPr/>
      </dsp:nvSpPr>
      <dsp:spPr>
        <a:xfrm>
          <a:off x="867166" y="4129083"/>
          <a:ext cx="1716927" cy="5234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a:t>
          </a:r>
          <a:endParaRPr lang="en-GB" sz="1400" kern="1200" dirty="0"/>
        </a:p>
      </dsp:txBody>
      <dsp:txXfrm>
        <a:off x="867166" y="4129083"/>
        <a:ext cx="1716927" cy="52345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6C7404-DADA-44C3-A022-12A5970ECF44}" type="datetimeFigureOut">
              <a:rPr lang="en-GB" smtClean="0"/>
              <a:t>26/09/2024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189B03-5E54-458B-A80C-10EC7677C84B}" type="slidenum">
              <a:rPr lang="en-GB" smtClean="0"/>
              <a:t>‹#›</a:t>
            </a:fld>
            <a:endParaRPr lang="en-GB"/>
          </a:p>
        </p:txBody>
      </p:sp>
    </p:spTree>
    <p:extLst>
      <p:ext uri="{BB962C8B-B14F-4D97-AF65-F5344CB8AC3E}">
        <p14:creationId xmlns:p14="http://schemas.microsoft.com/office/powerpoint/2010/main" val="963411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466396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50700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88300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633888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51916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547802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687655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694922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452025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783967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17665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462484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380386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649660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54088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0893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68598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84885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68284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39149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24822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54439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a:t>Presentation title - line 1 - Arial 30pt - bold </a:t>
            </a:r>
            <a:r>
              <a:rPr lang="en-GB" noProof="0" err="1"/>
              <a:t>HiLumi</a:t>
            </a:r>
            <a:r>
              <a:rPr lang="en-GB" noProof="0"/>
              <a:t>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err="1"/>
              <a:t>Author(s</a:t>
            </a:r>
            <a:r>
              <a:rPr lang="en-GB" noProof="0"/>
              <a:t>)  - Arial 20 pt – </a:t>
            </a:r>
            <a:r>
              <a:rPr lang="en-GB" noProof="0" err="1"/>
              <a:t>HiLumi</a:t>
            </a:r>
            <a:r>
              <a:rPr lang="en-GB" noProof="0"/>
              <a:t> dark grey</a:t>
            </a:r>
          </a:p>
        </p:txBody>
      </p:sp>
      <p:sp>
        <p:nvSpPr>
          <p:cNvPr id="5" name="Espace réservé du pied de page 4"/>
          <p:cNvSpPr>
            <a:spLocks noGrp="1"/>
          </p:cNvSpPr>
          <p:nvPr>
            <p:ph type="ftr" sz="quarter" idx="11"/>
          </p:nvPr>
        </p:nvSpPr>
        <p:spPr>
          <a:xfrm>
            <a:off x="1320800" y="6356351"/>
            <a:ext cx="8920000" cy="360000"/>
          </a:xfrm>
        </p:spPr>
        <p:txBody>
          <a:bodyPr lIns="0" tIns="0" rIns="0" bIns="0" anchor="b" anchorCtr="0"/>
          <a:lstStyle>
            <a:lvl1pPr algn="r">
              <a:defRPr>
                <a:solidFill>
                  <a:schemeClr val="accent1"/>
                </a:solidFill>
              </a:defRPr>
            </a:lvl1pPr>
          </a:lstStyle>
          <a:p>
            <a:r>
              <a:rPr lang="en-GB" noProof="0"/>
              <a:t>HL-LHC Inner Triplet String Day IV</a:t>
            </a:r>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a:p>
        </p:txBody>
      </p:sp>
      <p:pic>
        <p:nvPicPr>
          <p:cNvPr id="12" name="Image 11" descr="HLU-logoN-title.png"/>
          <p:cNvPicPr>
            <a:picLocks noChangeAspect="1"/>
          </p:cNvPicPr>
          <p:nvPr userDrawn="1"/>
        </p:nvPicPr>
        <p:blipFill>
          <a:blip r:embed="rId3"/>
          <a:stretch>
            <a:fillRect/>
          </a:stretch>
        </p:blipFill>
        <p:spPr>
          <a:xfrm>
            <a:off x="1828804" y="381001"/>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extLst>
      <p:ext uri="{BB962C8B-B14F-4D97-AF65-F5344CB8AC3E}">
        <p14:creationId xmlns:p14="http://schemas.microsoft.com/office/powerpoint/2010/main" val="2586691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a:t>Click to modify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11"/>
          </p:nvPr>
        </p:nvSpPr>
        <p:spPr>
          <a:xfrm>
            <a:off x="2540000" y="6356351"/>
            <a:ext cx="8836000" cy="360000"/>
          </a:xfrm>
        </p:spPr>
        <p:txBody>
          <a:bodyPr/>
          <a:lstStyle/>
          <a:p>
            <a:r>
              <a:rPr lang="en-GB" noProof="0"/>
              <a:t>HL-LHC Inner Triplet String Day IV</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646014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 name="Espace réservé du pied de page 7"/>
          <p:cNvSpPr>
            <a:spLocks noGrp="1"/>
          </p:cNvSpPr>
          <p:nvPr>
            <p:ph type="ftr" sz="quarter" idx="11"/>
          </p:nvPr>
        </p:nvSpPr>
        <p:spPr>
          <a:xfrm>
            <a:off x="2540000" y="6356351"/>
            <a:ext cx="8836000" cy="360000"/>
          </a:xfrm>
        </p:spPr>
        <p:txBody>
          <a:bodyPr/>
          <a:lstStyle/>
          <a:p>
            <a:r>
              <a:rPr lang="en-GB" noProof="0"/>
              <a:t>HL-LHC Inner Triplet String Day IV</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027213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2540000" y="6356351"/>
            <a:ext cx="8836000" cy="360000"/>
          </a:xfrm>
        </p:spPr>
        <p:txBody>
          <a:bodyPr/>
          <a:lstStyle/>
          <a:p>
            <a:r>
              <a:rPr lang="en-GB" noProof="0"/>
              <a:t>HL-LHC Inner Triplet String Day IV</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044774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r>
              <a:rPr lang="en-GB" noProof="0"/>
              <a:t>HL-LHC Inner Triplet String Day IV</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861329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r>
              <a:rPr lang="en-GB" noProof="0"/>
              <a:t>HL-LHC Inner Triplet String Day IV</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a:t>Image title</a:t>
            </a:r>
          </a:p>
        </p:txBody>
      </p:sp>
    </p:spTree>
    <p:extLst>
      <p:ext uri="{BB962C8B-B14F-4D97-AF65-F5344CB8AC3E}">
        <p14:creationId xmlns:p14="http://schemas.microsoft.com/office/powerpoint/2010/main" val="466593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625600" y="6356351"/>
            <a:ext cx="8764000" cy="360000"/>
          </a:xfrm>
        </p:spPr>
        <p:txBody>
          <a:bodyPr/>
          <a:lstStyle/>
          <a:p>
            <a:r>
              <a:rPr lang="en-GB" noProof="0"/>
              <a:t>HL-LHC Inner Triplet String Day IV</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828804" y="381001"/>
            <a:ext cx="4179545" cy="1694169"/>
          </a:xfrm>
          <a:prstGeom prst="rect">
            <a:avLst/>
          </a:prstGeom>
        </p:spPr>
      </p:pic>
    </p:spTree>
    <p:extLst>
      <p:ext uri="{BB962C8B-B14F-4D97-AF65-F5344CB8AC3E}">
        <p14:creationId xmlns:p14="http://schemas.microsoft.com/office/powerpoint/2010/main" val="3198436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641600" y="6356351"/>
            <a:ext cx="8734400" cy="360000"/>
          </a:xfrm>
          <a:prstGeom prst="rect">
            <a:avLst/>
          </a:prstGeom>
        </p:spPr>
        <p:txBody>
          <a:bodyPr vert="horz" lIns="0" tIns="0" rIns="0" bIns="0" rtlCol="0" anchor="b"/>
          <a:lstStyle>
            <a:lvl1pPr algn="r">
              <a:defRPr sz="1467">
                <a:solidFill>
                  <a:schemeClr val="accent1"/>
                </a:solidFill>
              </a:defRPr>
            </a:lvl1pPr>
          </a:lstStyle>
          <a:p>
            <a:r>
              <a:rPr lang="en-GB"/>
              <a:t>HL-LHC Inner Triplet String Day IV</a:t>
            </a:r>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BFDCA1C4-9514-7B4F-976F-D92F7E296653}" type="slidenum">
              <a:rPr lang="fr-FR" smtClean="0"/>
              <a:pPr/>
              <a:t>‹#›</a:t>
            </a:fld>
            <a:endParaRPr lang="fr-FR"/>
          </a:p>
        </p:txBody>
      </p:sp>
    </p:spTree>
    <p:extLst>
      <p:ext uri="{BB962C8B-B14F-4D97-AF65-F5344CB8AC3E}">
        <p14:creationId xmlns:p14="http://schemas.microsoft.com/office/powerpoint/2010/main" val="18063749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8" Type="http://schemas.openxmlformats.org/officeDocument/2006/relationships/hyperlink" Target="https://edms.cern.ch/document/2717815" TargetMode="External"/><Relationship Id="rId3" Type="http://schemas.openxmlformats.org/officeDocument/2006/relationships/image" Target="../media/image41.png"/><Relationship Id="rId7"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edms.cern.ch/document/2799934" TargetMode="External"/><Relationship Id="rId5" Type="http://schemas.openxmlformats.org/officeDocument/2006/relationships/image" Target="../media/image42.png"/><Relationship Id="rId10" Type="http://schemas.openxmlformats.org/officeDocument/2006/relationships/image" Target="../media/image44.png"/><Relationship Id="rId4" Type="http://schemas.openxmlformats.org/officeDocument/2006/relationships/hyperlink" Target="https://edms.cern.ch/document/2102130" TargetMode="External"/><Relationship Id="rId9" Type="http://schemas.openxmlformats.org/officeDocument/2006/relationships/hyperlink" Target="https://edms.cern.ch/document/3025021"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hdphoto" Target="../media/hdphoto1.wdp"/><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image" Target="../media/image48.png"/><Relationship Id="rId5" Type="http://schemas.openxmlformats.org/officeDocument/2006/relationships/diagramQuickStyle" Target="../diagrams/quickStyle4.xml"/><Relationship Id="rId10" Type="http://schemas.openxmlformats.org/officeDocument/2006/relationships/image" Target="../media/image47.jpeg"/><Relationship Id="rId4" Type="http://schemas.openxmlformats.org/officeDocument/2006/relationships/diagramLayout" Target="../diagrams/layout4.xml"/><Relationship Id="rId9" Type="http://schemas.openxmlformats.org/officeDocument/2006/relationships/image" Target="../media/image46.png"/></Relationships>
</file>

<file path=ppt/slides/_rels/slide13.xml.rels><?xml version="1.0" encoding="UTF-8" standalone="yes"?>
<Relationships xmlns="http://schemas.openxmlformats.org/package/2006/relationships"><Relationship Id="rId3" Type="http://schemas.openxmlformats.org/officeDocument/2006/relationships/image" Target="../media/image49.png"/><Relationship Id="rId7" Type="http://schemas.microsoft.com/office/2007/relationships/hdphoto" Target="../media/hdphoto3.wdp"/><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7.xml.rels><?xml version="1.0" encoding="UTF-8" standalone="yes"?>
<Relationships xmlns="http://schemas.openxmlformats.org/package/2006/relationships"><Relationship Id="rId8" Type="http://schemas.openxmlformats.org/officeDocument/2006/relationships/hyperlink" Target="https://edms.cern.ch/document/3117788" TargetMode="External"/><Relationship Id="rId13" Type="http://schemas.openxmlformats.org/officeDocument/2006/relationships/hyperlink" Target="https://edms.cern.ch/document/3025021" TargetMode="External"/><Relationship Id="rId3" Type="http://schemas.openxmlformats.org/officeDocument/2006/relationships/hyperlink" Target="https://edms.cern.ch/document/3162382" TargetMode="External"/><Relationship Id="rId7" Type="http://schemas.openxmlformats.org/officeDocument/2006/relationships/hyperlink" Target="https://edms.cern.ch/document/3075007" TargetMode="External"/><Relationship Id="rId12" Type="http://schemas.openxmlformats.org/officeDocument/2006/relationships/hyperlink" Target="https://edms.cern.ch/document/3018444" TargetMode="External"/><Relationship Id="rId17" Type="http://schemas.openxmlformats.org/officeDocument/2006/relationships/hyperlink" Target="https://edms.cern.ch/document/2872779" TargetMode="External"/><Relationship Id="rId2" Type="http://schemas.openxmlformats.org/officeDocument/2006/relationships/notesSlide" Target="../notesSlides/notesSlide17.xml"/><Relationship Id="rId16" Type="http://schemas.openxmlformats.org/officeDocument/2006/relationships/hyperlink" Target="https://edms.cern.ch/document/2961678" TargetMode="External"/><Relationship Id="rId1" Type="http://schemas.openxmlformats.org/officeDocument/2006/relationships/slideLayout" Target="../slideLayouts/slideLayout2.xml"/><Relationship Id="rId6" Type="http://schemas.openxmlformats.org/officeDocument/2006/relationships/hyperlink" Target="https://edms.cern.ch/document/3044384" TargetMode="External"/><Relationship Id="rId11" Type="http://schemas.openxmlformats.org/officeDocument/2006/relationships/hyperlink" Target="https://edms.cern.ch/document/3045423" TargetMode="External"/><Relationship Id="rId5" Type="http://schemas.openxmlformats.org/officeDocument/2006/relationships/hyperlink" Target="https://edms.cern.ch/document/3045592" TargetMode="External"/><Relationship Id="rId15" Type="http://schemas.openxmlformats.org/officeDocument/2006/relationships/hyperlink" Target="https://edms.cern.ch/document/2961672" TargetMode="External"/><Relationship Id="rId10" Type="http://schemas.openxmlformats.org/officeDocument/2006/relationships/hyperlink" Target="https://edms.cern.ch/document/3093233" TargetMode="External"/><Relationship Id="rId4" Type="http://schemas.openxmlformats.org/officeDocument/2006/relationships/hyperlink" Target="https://edms.cern.ch/document/3153667" TargetMode="External"/><Relationship Id="rId9" Type="http://schemas.openxmlformats.org/officeDocument/2006/relationships/hyperlink" Target="https://edms.cern.ch/document/2804269" TargetMode="External"/><Relationship Id="rId14" Type="http://schemas.openxmlformats.org/officeDocument/2006/relationships/hyperlink" Target="https://edms.cern.ch/document/2961669"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edms.cern.ch/document/1513591/2.0"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image" Target="../media/image8.png"/><Relationship Id="rId5" Type="http://schemas.openxmlformats.org/officeDocument/2006/relationships/diagramLayout" Target="../diagrams/layout1.xml"/><Relationship Id="rId10" Type="http://schemas.openxmlformats.org/officeDocument/2006/relationships/image" Target="../media/image7.png"/><Relationship Id="rId4" Type="http://schemas.openxmlformats.org/officeDocument/2006/relationships/diagramData" Target="../diagrams/data1.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image" Target="../media/image16.pn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10" Type="http://schemas.openxmlformats.org/officeDocument/2006/relationships/image" Target="../media/image34.jpg"/><Relationship Id="rId4" Type="http://schemas.openxmlformats.org/officeDocument/2006/relationships/image" Target="../media/image28.jpeg"/><Relationship Id="rId9"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815413" y="2867067"/>
            <a:ext cx="10177131" cy="703808"/>
          </a:xfrm>
        </p:spPr>
        <p:txBody>
          <a:bodyPr/>
          <a:lstStyle/>
          <a:p>
            <a:r>
              <a:rPr lang="en-GB" sz="3467"/>
              <a:t>HL-LHC IT String Quality Assurance &amp; Control</a:t>
            </a:r>
            <a:br>
              <a:rPr lang="en-GB"/>
            </a:br>
            <a:br>
              <a:rPr lang="en-GB"/>
            </a:br>
            <a:br>
              <a:rPr lang="en-GB" sz="2667"/>
            </a:br>
            <a:br>
              <a:rPr lang="en-GB"/>
            </a:br>
            <a:endParaRPr lang="en-GB"/>
          </a:p>
        </p:txBody>
      </p:sp>
      <p:sp>
        <p:nvSpPr>
          <p:cNvPr id="19" name="Sous-titre 18"/>
          <p:cNvSpPr>
            <a:spLocks noGrp="1"/>
          </p:cNvSpPr>
          <p:nvPr>
            <p:ph type="subTitle" idx="1"/>
          </p:nvPr>
        </p:nvSpPr>
        <p:spPr>
          <a:xfrm>
            <a:off x="1103445" y="3625311"/>
            <a:ext cx="5568619" cy="960107"/>
          </a:xfrm>
        </p:spPr>
        <p:txBody>
          <a:bodyPr>
            <a:normAutofit/>
          </a:bodyPr>
          <a:lstStyle/>
          <a:p>
            <a:r>
              <a:rPr lang="fr-CH" sz="2267" dirty="0">
                <a:solidFill>
                  <a:schemeClr val="bg1">
                    <a:lumMod val="50000"/>
                  </a:schemeClr>
                </a:solidFill>
              </a:rPr>
              <a:t>N. Heredia García (</a:t>
            </a:r>
            <a:r>
              <a:rPr lang="fr-CH" sz="2133" dirty="0">
                <a:solidFill>
                  <a:schemeClr val="bg1">
                    <a:lumMod val="50000"/>
                  </a:schemeClr>
                </a:solidFill>
              </a:rPr>
              <a:t>TE-MPE-SF)</a:t>
            </a:r>
          </a:p>
          <a:p>
            <a:r>
              <a:rPr lang="en-GB" sz="1733" dirty="0">
                <a:solidFill>
                  <a:schemeClr val="bg1">
                    <a:lumMod val="50000"/>
                  </a:schemeClr>
                </a:solidFill>
              </a:rPr>
              <a:t>On behalf of WP16</a:t>
            </a:r>
            <a:endParaRPr lang="fr-CH" sz="1733" dirty="0">
              <a:solidFill>
                <a:schemeClr val="bg1">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50916" y="0"/>
            <a:ext cx="10560000" cy="720000"/>
          </a:xfrm>
        </p:spPr>
        <p:txBody>
          <a:bodyPr/>
          <a:lstStyle/>
          <a:p>
            <a:r>
              <a:rPr lang="en-US" sz="3200" dirty="0"/>
              <a:t>Quality Assurance: Examples</a:t>
            </a:r>
            <a:endParaRPr lang="en-GB" sz="3200" dirty="0"/>
          </a:p>
        </p:txBody>
      </p:sp>
      <p:sp>
        <p:nvSpPr>
          <p:cNvPr id="3" name="Content Placeholder 2">
            <a:extLst>
              <a:ext uri="{FF2B5EF4-FFF2-40B4-BE49-F238E27FC236}">
                <a16:creationId xmlns:a16="http://schemas.microsoft.com/office/drawing/2014/main" id="{2132DCB4-470B-4F71-9FEF-48EC4D7E367E}"/>
              </a:ext>
            </a:extLst>
          </p:cNvPr>
          <p:cNvSpPr>
            <a:spLocks noGrp="1"/>
          </p:cNvSpPr>
          <p:nvPr>
            <p:ph idx="1"/>
          </p:nvPr>
        </p:nvSpPr>
        <p:spPr>
          <a:xfrm>
            <a:off x="550862" y="918373"/>
            <a:ext cx="10843837" cy="5388091"/>
          </a:xfrm>
        </p:spPr>
        <p:txBody>
          <a:bodyPr>
            <a:normAutofit/>
          </a:bodyPr>
          <a:lstStyle/>
          <a:p>
            <a:pPr algn="just"/>
            <a:r>
              <a:rPr lang="en-GB" sz="1867" dirty="0"/>
              <a:t>To enhance project execution, various changes, measures, and tools have been implemented, reflecting engagement to continuous improvement:</a:t>
            </a:r>
            <a:endParaRPr lang="en-US" sz="1867" dirty="0"/>
          </a:p>
          <a:p>
            <a:pPr algn="just"/>
            <a:endParaRPr lang="en-US" sz="1867" dirty="0"/>
          </a:p>
        </p:txBody>
      </p:sp>
      <p:sp>
        <p:nvSpPr>
          <p:cNvPr id="4" name="Footer Placeholder 3">
            <a:extLst>
              <a:ext uri="{FF2B5EF4-FFF2-40B4-BE49-F238E27FC236}">
                <a16:creationId xmlns:a16="http://schemas.microsoft.com/office/drawing/2014/main" id="{8CCF133D-7D44-4F64-BEC9-97BD61415991}"/>
              </a:ext>
            </a:extLst>
          </p:cNvPr>
          <p:cNvSpPr>
            <a:spLocks noGrp="1"/>
          </p:cNvSpPr>
          <p:nvPr>
            <p:ph type="ftr" sz="quarter" idx="11"/>
          </p:nvPr>
        </p:nvSpPr>
        <p:spPr>
          <a:xfrm>
            <a:off x="2558699" y="6356351"/>
            <a:ext cx="8836000" cy="360000"/>
          </a:xfrm>
        </p:spPr>
        <p:txBody>
          <a:bodyPr/>
          <a:lstStyle/>
          <a:p>
            <a:pPr defTabSz="609585"/>
            <a:r>
              <a:rPr lang="en-GB" dirty="0">
                <a:solidFill>
                  <a:srgbClr val="64BCD9"/>
                </a:solidFill>
                <a:latin typeface="Arial"/>
              </a:rPr>
              <a:t>HL-LHC Inner Triplet String Day IV</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10</a:t>
            </a:fld>
            <a:endParaRPr lang="fr-FR">
              <a:solidFill>
                <a:srgbClr val="64BCD9"/>
              </a:solidFill>
              <a:latin typeface="Arial"/>
            </a:endParaRPr>
          </a:p>
        </p:txBody>
      </p:sp>
      <p:sp>
        <p:nvSpPr>
          <p:cNvPr id="9" name="TextBox 8">
            <a:extLst>
              <a:ext uri="{FF2B5EF4-FFF2-40B4-BE49-F238E27FC236}">
                <a16:creationId xmlns:a16="http://schemas.microsoft.com/office/drawing/2014/main" id="{DC7EBD8A-546B-58CD-D638-1A9C13D9DEA1}"/>
              </a:ext>
            </a:extLst>
          </p:cNvPr>
          <p:cNvSpPr txBox="1"/>
          <p:nvPr/>
        </p:nvSpPr>
        <p:spPr>
          <a:xfrm>
            <a:off x="4466744" y="1762811"/>
            <a:ext cx="3012071" cy="410433"/>
          </a:xfrm>
          <a:prstGeom prst="rect">
            <a:avLst/>
          </a:prstGeom>
        </p:spPr>
        <p:style>
          <a:lnRef idx="2">
            <a:schemeClr val="accent1"/>
          </a:lnRef>
          <a:fillRef idx="1">
            <a:schemeClr val="lt1"/>
          </a:fillRef>
          <a:effectRef idx="0">
            <a:schemeClr val="accent1"/>
          </a:effectRef>
          <a:fontRef idx="minor">
            <a:schemeClr val="dk1"/>
          </a:fontRef>
        </p:style>
        <p:txBody>
          <a:bodyPr wrap="square" lIns="121920" tIns="60960" rIns="121920" bIns="60960" anchor="t">
            <a:spAutoFit/>
          </a:bodyPr>
          <a:lstStyle/>
          <a:p>
            <a:pPr algn="ctr" defTabSz="609585"/>
            <a:r>
              <a:rPr lang="en-US" sz="1867" dirty="0">
                <a:solidFill>
                  <a:srgbClr val="5A5A5A"/>
                </a:solidFill>
                <a:latin typeface="Arial"/>
              </a:rPr>
              <a:t>Communication strategy</a:t>
            </a:r>
            <a:endParaRPr lang="en-GB" sz="1867" dirty="0">
              <a:solidFill>
                <a:srgbClr val="5A5A5A"/>
              </a:solidFill>
              <a:latin typeface="Arial"/>
            </a:endParaRPr>
          </a:p>
        </p:txBody>
      </p:sp>
      <p:pic>
        <p:nvPicPr>
          <p:cNvPr id="10" name="Picture 9">
            <a:extLst>
              <a:ext uri="{FF2B5EF4-FFF2-40B4-BE49-F238E27FC236}">
                <a16:creationId xmlns:a16="http://schemas.microsoft.com/office/drawing/2014/main" id="{AC269810-792F-4449-76F8-8B02AAD5438A}"/>
              </a:ext>
            </a:extLst>
          </p:cNvPr>
          <p:cNvPicPr>
            <a:picLocks noChangeAspect="1"/>
          </p:cNvPicPr>
          <p:nvPr/>
        </p:nvPicPr>
        <p:blipFill>
          <a:blip r:embed="rId3"/>
          <a:stretch>
            <a:fillRect/>
          </a:stretch>
        </p:blipFill>
        <p:spPr>
          <a:xfrm>
            <a:off x="2558699" y="2918274"/>
            <a:ext cx="1954082" cy="2787642"/>
          </a:xfrm>
          <a:prstGeom prst="rect">
            <a:avLst/>
          </a:prstGeom>
          <a:ln>
            <a:solidFill>
              <a:schemeClr val="tx1"/>
            </a:solidFill>
          </a:ln>
        </p:spPr>
      </p:pic>
      <p:pic>
        <p:nvPicPr>
          <p:cNvPr id="13" name="Picture 12">
            <a:extLst>
              <a:ext uri="{FF2B5EF4-FFF2-40B4-BE49-F238E27FC236}">
                <a16:creationId xmlns:a16="http://schemas.microsoft.com/office/drawing/2014/main" id="{CDEC37B2-CDA6-74CB-9AF9-67F5C710B4ED}"/>
              </a:ext>
            </a:extLst>
          </p:cNvPr>
          <p:cNvPicPr>
            <a:picLocks noChangeAspect="1"/>
          </p:cNvPicPr>
          <p:nvPr/>
        </p:nvPicPr>
        <p:blipFill>
          <a:blip r:embed="rId4"/>
          <a:stretch>
            <a:fillRect/>
          </a:stretch>
        </p:blipFill>
        <p:spPr>
          <a:xfrm>
            <a:off x="4638619" y="2918274"/>
            <a:ext cx="1958148" cy="2787642"/>
          </a:xfrm>
          <a:prstGeom prst="rect">
            <a:avLst/>
          </a:prstGeom>
        </p:spPr>
      </p:pic>
      <p:pic>
        <p:nvPicPr>
          <p:cNvPr id="15" name="Picture 14">
            <a:extLst>
              <a:ext uri="{FF2B5EF4-FFF2-40B4-BE49-F238E27FC236}">
                <a16:creationId xmlns:a16="http://schemas.microsoft.com/office/drawing/2014/main" id="{2CA914B2-8939-4A5F-31DC-EC4FF012BA36}"/>
              </a:ext>
            </a:extLst>
          </p:cNvPr>
          <p:cNvPicPr>
            <a:picLocks noChangeAspect="1"/>
          </p:cNvPicPr>
          <p:nvPr/>
        </p:nvPicPr>
        <p:blipFill>
          <a:blip r:embed="rId5"/>
          <a:stretch>
            <a:fillRect/>
          </a:stretch>
        </p:blipFill>
        <p:spPr>
          <a:xfrm>
            <a:off x="6968211" y="2918275"/>
            <a:ext cx="1958442" cy="2787642"/>
          </a:xfrm>
          <a:prstGeom prst="rect">
            <a:avLst/>
          </a:prstGeom>
          <a:ln>
            <a:solidFill>
              <a:schemeClr val="tx1"/>
            </a:solidFill>
          </a:ln>
        </p:spPr>
      </p:pic>
      <p:pic>
        <p:nvPicPr>
          <p:cNvPr id="20" name="Picture 19">
            <a:extLst>
              <a:ext uri="{FF2B5EF4-FFF2-40B4-BE49-F238E27FC236}">
                <a16:creationId xmlns:a16="http://schemas.microsoft.com/office/drawing/2014/main" id="{9BF5ECA8-2895-C769-1C26-A121267EEA21}"/>
              </a:ext>
            </a:extLst>
          </p:cNvPr>
          <p:cNvPicPr>
            <a:picLocks noChangeAspect="1"/>
          </p:cNvPicPr>
          <p:nvPr/>
        </p:nvPicPr>
        <p:blipFill>
          <a:blip r:embed="rId6"/>
          <a:stretch>
            <a:fillRect/>
          </a:stretch>
        </p:blipFill>
        <p:spPr>
          <a:xfrm>
            <a:off x="9274755" y="4400582"/>
            <a:ext cx="2787644" cy="1955769"/>
          </a:xfrm>
          <a:prstGeom prst="rect">
            <a:avLst/>
          </a:prstGeom>
        </p:spPr>
      </p:pic>
      <p:pic>
        <p:nvPicPr>
          <p:cNvPr id="22" name="Picture 21">
            <a:extLst>
              <a:ext uri="{FF2B5EF4-FFF2-40B4-BE49-F238E27FC236}">
                <a16:creationId xmlns:a16="http://schemas.microsoft.com/office/drawing/2014/main" id="{1AC52B22-13AB-2E34-DA27-3620FA8F272C}"/>
              </a:ext>
            </a:extLst>
          </p:cNvPr>
          <p:cNvPicPr>
            <a:picLocks noChangeAspect="1"/>
          </p:cNvPicPr>
          <p:nvPr/>
        </p:nvPicPr>
        <p:blipFill>
          <a:blip r:embed="rId7"/>
          <a:stretch>
            <a:fillRect/>
          </a:stretch>
        </p:blipFill>
        <p:spPr>
          <a:xfrm>
            <a:off x="9434554" y="2915940"/>
            <a:ext cx="2468046" cy="1380983"/>
          </a:xfrm>
          <a:prstGeom prst="rect">
            <a:avLst/>
          </a:prstGeom>
          <a:ln>
            <a:solidFill>
              <a:schemeClr val="tx1"/>
            </a:solidFill>
          </a:ln>
        </p:spPr>
      </p:pic>
      <p:pic>
        <p:nvPicPr>
          <p:cNvPr id="24" name="Picture 23">
            <a:extLst>
              <a:ext uri="{FF2B5EF4-FFF2-40B4-BE49-F238E27FC236}">
                <a16:creationId xmlns:a16="http://schemas.microsoft.com/office/drawing/2014/main" id="{799BD84E-1A92-FC44-A2FB-CE92C7BF8358}"/>
              </a:ext>
            </a:extLst>
          </p:cNvPr>
          <p:cNvPicPr>
            <a:picLocks noChangeAspect="1"/>
          </p:cNvPicPr>
          <p:nvPr/>
        </p:nvPicPr>
        <p:blipFill>
          <a:blip r:embed="rId8"/>
          <a:stretch>
            <a:fillRect/>
          </a:stretch>
        </p:blipFill>
        <p:spPr>
          <a:xfrm>
            <a:off x="238994" y="2918274"/>
            <a:ext cx="1971602" cy="2787642"/>
          </a:xfrm>
          <a:prstGeom prst="rect">
            <a:avLst/>
          </a:prstGeom>
          <a:ln>
            <a:solidFill>
              <a:schemeClr val="tx1"/>
            </a:solidFill>
          </a:ln>
        </p:spPr>
      </p:pic>
      <p:cxnSp>
        <p:nvCxnSpPr>
          <p:cNvPr id="25" name="Straight Connector 24">
            <a:extLst>
              <a:ext uri="{FF2B5EF4-FFF2-40B4-BE49-F238E27FC236}">
                <a16:creationId xmlns:a16="http://schemas.microsoft.com/office/drawing/2014/main" id="{DCF99286-D4DC-41B7-0DA7-45BF6FC129B4}"/>
              </a:ext>
            </a:extLst>
          </p:cNvPr>
          <p:cNvCxnSpPr>
            <a:cxnSpLocks/>
          </p:cNvCxnSpPr>
          <p:nvPr/>
        </p:nvCxnSpPr>
        <p:spPr>
          <a:xfrm>
            <a:off x="2370327" y="2636629"/>
            <a:ext cx="18041" cy="3369055"/>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17DEF5FE-6D9B-4084-BAF9-FFA72AB65897}"/>
              </a:ext>
            </a:extLst>
          </p:cNvPr>
          <p:cNvCxnSpPr>
            <a:cxnSpLocks/>
          </p:cNvCxnSpPr>
          <p:nvPr/>
        </p:nvCxnSpPr>
        <p:spPr>
          <a:xfrm>
            <a:off x="6761798" y="2627567"/>
            <a:ext cx="18041" cy="3369055"/>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E3E83CC6-6C53-B3EF-B0FD-E64BB0798BFC}"/>
              </a:ext>
            </a:extLst>
          </p:cNvPr>
          <p:cNvCxnSpPr>
            <a:cxnSpLocks/>
          </p:cNvCxnSpPr>
          <p:nvPr/>
        </p:nvCxnSpPr>
        <p:spPr>
          <a:xfrm>
            <a:off x="9153542" y="2627566"/>
            <a:ext cx="18041" cy="3369055"/>
          </a:xfrm>
          <a:prstGeom prst="line">
            <a:avLst/>
          </a:prstGeom>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303648D5-5308-5C7A-841D-7417C975F458}"/>
              </a:ext>
            </a:extLst>
          </p:cNvPr>
          <p:cNvSpPr txBox="1"/>
          <p:nvPr/>
        </p:nvSpPr>
        <p:spPr>
          <a:xfrm>
            <a:off x="590557" y="2452967"/>
            <a:ext cx="1185837" cy="369332"/>
          </a:xfrm>
          <a:prstGeom prst="rect">
            <a:avLst/>
          </a:prstGeom>
          <a:noFill/>
        </p:spPr>
        <p:txBody>
          <a:bodyPr wrap="square" rtlCol="0">
            <a:spAutoFit/>
          </a:bodyPr>
          <a:lstStyle/>
          <a:p>
            <a:pPr algn="ctr"/>
            <a:r>
              <a:rPr lang="en-US" b="1" dirty="0">
                <a:solidFill>
                  <a:schemeClr val="bg2"/>
                </a:solidFill>
                <a:latin typeface="+mj-lt"/>
                <a:ea typeface="+mj-ea"/>
                <a:cs typeface="+mj-cs"/>
              </a:rPr>
              <a:t>IPAC 21</a:t>
            </a:r>
            <a:endParaRPr lang="en-GB" b="1" dirty="0">
              <a:solidFill>
                <a:schemeClr val="bg2"/>
              </a:solidFill>
              <a:latin typeface="+mj-lt"/>
              <a:ea typeface="+mj-ea"/>
              <a:cs typeface="+mj-cs"/>
            </a:endParaRPr>
          </a:p>
        </p:txBody>
      </p:sp>
      <p:sp>
        <p:nvSpPr>
          <p:cNvPr id="29" name="TextBox 28">
            <a:extLst>
              <a:ext uri="{FF2B5EF4-FFF2-40B4-BE49-F238E27FC236}">
                <a16:creationId xmlns:a16="http://schemas.microsoft.com/office/drawing/2014/main" id="{840D08AF-9DAF-18E4-B1CB-C33DBC6315C6}"/>
              </a:ext>
            </a:extLst>
          </p:cNvPr>
          <p:cNvSpPr txBox="1"/>
          <p:nvPr/>
        </p:nvSpPr>
        <p:spPr>
          <a:xfrm>
            <a:off x="4033750" y="2449756"/>
            <a:ext cx="1681250" cy="369332"/>
          </a:xfrm>
          <a:prstGeom prst="rect">
            <a:avLst/>
          </a:prstGeom>
          <a:noFill/>
        </p:spPr>
        <p:txBody>
          <a:bodyPr wrap="square" rtlCol="0">
            <a:spAutoFit/>
          </a:bodyPr>
          <a:lstStyle/>
          <a:p>
            <a:pPr algn="ctr"/>
            <a:r>
              <a:rPr lang="en-US" b="1" dirty="0">
                <a:solidFill>
                  <a:schemeClr val="bg2"/>
                </a:solidFill>
                <a:latin typeface="+mj-lt"/>
                <a:ea typeface="+mj-ea"/>
                <a:cs typeface="+mj-cs"/>
              </a:rPr>
              <a:t>MT 28 </a:t>
            </a:r>
            <a:r>
              <a:rPr lang="en-US" sz="1200" b="1" dirty="0">
                <a:solidFill>
                  <a:schemeClr val="bg2"/>
                </a:solidFill>
                <a:latin typeface="+mj-lt"/>
                <a:ea typeface="+mj-ea"/>
                <a:cs typeface="+mj-cs"/>
              </a:rPr>
              <a:t>(2023)</a:t>
            </a:r>
            <a:endParaRPr lang="en-GB" sz="1200" b="1" dirty="0">
              <a:solidFill>
                <a:schemeClr val="bg2"/>
              </a:solidFill>
              <a:latin typeface="+mj-lt"/>
              <a:ea typeface="+mj-ea"/>
              <a:cs typeface="+mj-cs"/>
            </a:endParaRPr>
          </a:p>
        </p:txBody>
      </p:sp>
      <p:sp>
        <p:nvSpPr>
          <p:cNvPr id="30" name="TextBox 29">
            <a:extLst>
              <a:ext uri="{FF2B5EF4-FFF2-40B4-BE49-F238E27FC236}">
                <a16:creationId xmlns:a16="http://schemas.microsoft.com/office/drawing/2014/main" id="{73B063DC-C907-3BE6-161E-8FC10476AB26}"/>
              </a:ext>
            </a:extLst>
          </p:cNvPr>
          <p:cNvSpPr txBox="1"/>
          <p:nvPr/>
        </p:nvSpPr>
        <p:spPr>
          <a:xfrm>
            <a:off x="7354513" y="2449756"/>
            <a:ext cx="1185837" cy="369332"/>
          </a:xfrm>
          <a:prstGeom prst="rect">
            <a:avLst/>
          </a:prstGeom>
          <a:noFill/>
        </p:spPr>
        <p:txBody>
          <a:bodyPr wrap="square" rtlCol="0">
            <a:spAutoFit/>
          </a:bodyPr>
          <a:lstStyle/>
          <a:p>
            <a:pPr algn="ctr"/>
            <a:r>
              <a:rPr lang="en-US" b="1" dirty="0">
                <a:solidFill>
                  <a:schemeClr val="bg2"/>
                </a:solidFill>
                <a:latin typeface="+mj-lt"/>
                <a:ea typeface="+mj-ea"/>
                <a:cs typeface="+mj-cs"/>
              </a:rPr>
              <a:t>IPAC 24</a:t>
            </a:r>
            <a:endParaRPr lang="en-GB" b="1" dirty="0">
              <a:solidFill>
                <a:schemeClr val="bg2"/>
              </a:solidFill>
              <a:latin typeface="+mj-lt"/>
              <a:ea typeface="+mj-ea"/>
              <a:cs typeface="+mj-cs"/>
            </a:endParaRPr>
          </a:p>
        </p:txBody>
      </p:sp>
      <p:sp>
        <p:nvSpPr>
          <p:cNvPr id="31" name="TextBox 30">
            <a:extLst>
              <a:ext uri="{FF2B5EF4-FFF2-40B4-BE49-F238E27FC236}">
                <a16:creationId xmlns:a16="http://schemas.microsoft.com/office/drawing/2014/main" id="{F3369BB9-C144-F8C8-8B15-ED287E762694}"/>
              </a:ext>
            </a:extLst>
          </p:cNvPr>
          <p:cNvSpPr txBox="1"/>
          <p:nvPr/>
        </p:nvSpPr>
        <p:spPr>
          <a:xfrm>
            <a:off x="10225079" y="2442900"/>
            <a:ext cx="1185837" cy="369332"/>
          </a:xfrm>
          <a:prstGeom prst="rect">
            <a:avLst/>
          </a:prstGeom>
          <a:noFill/>
        </p:spPr>
        <p:txBody>
          <a:bodyPr wrap="square" rtlCol="0">
            <a:spAutoFit/>
          </a:bodyPr>
          <a:lstStyle/>
          <a:p>
            <a:pPr algn="ctr"/>
            <a:r>
              <a:rPr lang="en-US" b="1" dirty="0">
                <a:solidFill>
                  <a:schemeClr val="bg2"/>
                </a:solidFill>
                <a:latin typeface="+mj-lt"/>
                <a:ea typeface="+mj-ea"/>
                <a:cs typeface="+mj-cs"/>
              </a:rPr>
              <a:t>ASC 24</a:t>
            </a:r>
            <a:endParaRPr lang="en-GB" b="1" dirty="0">
              <a:solidFill>
                <a:schemeClr val="bg2"/>
              </a:solidFill>
              <a:latin typeface="+mj-lt"/>
              <a:ea typeface="+mj-ea"/>
              <a:cs typeface="+mj-cs"/>
            </a:endParaRPr>
          </a:p>
        </p:txBody>
      </p:sp>
    </p:spTree>
    <p:extLst>
      <p:ext uri="{BB962C8B-B14F-4D97-AF65-F5344CB8AC3E}">
        <p14:creationId xmlns:p14="http://schemas.microsoft.com/office/powerpoint/2010/main" val="2700227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50916" y="0"/>
            <a:ext cx="10560000" cy="720000"/>
          </a:xfrm>
        </p:spPr>
        <p:txBody>
          <a:bodyPr/>
          <a:lstStyle/>
          <a:p>
            <a:r>
              <a:rPr lang="en-US" sz="3200" dirty="0"/>
              <a:t>Quality Assurance: HL-LHC</a:t>
            </a:r>
            <a:endParaRPr lang="en-GB" sz="3200" dirty="0"/>
          </a:p>
        </p:txBody>
      </p:sp>
      <p:sp>
        <p:nvSpPr>
          <p:cNvPr id="3" name="Content Placeholder 2">
            <a:extLst>
              <a:ext uri="{FF2B5EF4-FFF2-40B4-BE49-F238E27FC236}">
                <a16:creationId xmlns:a16="http://schemas.microsoft.com/office/drawing/2014/main" id="{2132DCB4-470B-4F71-9FEF-48EC4D7E367E}"/>
              </a:ext>
            </a:extLst>
          </p:cNvPr>
          <p:cNvSpPr>
            <a:spLocks noGrp="1"/>
          </p:cNvSpPr>
          <p:nvPr>
            <p:ph idx="1"/>
          </p:nvPr>
        </p:nvSpPr>
        <p:spPr>
          <a:xfrm>
            <a:off x="550862" y="1028735"/>
            <a:ext cx="10843837" cy="1632180"/>
          </a:xfrm>
        </p:spPr>
        <p:txBody>
          <a:bodyPr>
            <a:normAutofit/>
          </a:bodyPr>
          <a:lstStyle/>
          <a:p>
            <a:pPr algn="just"/>
            <a:r>
              <a:rPr lang="en-GB" sz="1867" dirty="0"/>
              <a:t>The IT String has adhered to HL-LHC processes for requesting and documenting deviations and/or changes with regards to the baseline scenario during project execution, including:</a:t>
            </a:r>
            <a:endParaRPr lang="en-US" sz="1867" dirty="0"/>
          </a:p>
        </p:txBody>
      </p:sp>
      <p:sp>
        <p:nvSpPr>
          <p:cNvPr id="4" name="Footer Placeholder 3">
            <a:extLst>
              <a:ext uri="{FF2B5EF4-FFF2-40B4-BE49-F238E27FC236}">
                <a16:creationId xmlns:a16="http://schemas.microsoft.com/office/drawing/2014/main" id="{8CCF133D-7D44-4F64-BEC9-97BD61415991}"/>
              </a:ext>
            </a:extLst>
          </p:cNvPr>
          <p:cNvSpPr>
            <a:spLocks noGrp="1"/>
          </p:cNvSpPr>
          <p:nvPr>
            <p:ph type="ftr" sz="quarter" idx="11"/>
          </p:nvPr>
        </p:nvSpPr>
        <p:spPr>
          <a:xfrm>
            <a:off x="2558699" y="6356351"/>
            <a:ext cx="8836000" cy="360000"/>
          </a:xfrm>
        </p:spPr>
        <p:txBody>
          <a:bodyPr/>
          <a:lstStyle/>
          <a:p>
            <a:pPr defTabSz="609585"/>
            <a:r>
              <a:rPr lang="en-GB">
                <a:solidFill>
                  <a:srgbClr val="64BCD9"/>
                </a:solidFill>
                <a:latin typeface="Arial"/>
              </a:rPr>
              <a:t>HL-LHC Inner Triplet String Day IV</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11</a:t>
            </a:fld>
            <a:endParaRPr lang="fr-FR">
              <a:solidFill>
                <a:srgbClr val="64BCD9"/>
              </a:solidFill>
              <a:latin typeface="Arial"/>
            </a:endParaRPr>
          </a:p>
        </p:txBody>
      </p:sp>
      <p:grpSp>
        <p:nvGrpSpPr>
          <p:cNvPr id="24" name="Group 23">
            <a:extLst>
              <a:ext uri="{FF2B5EF4-FFF2-40B4-BE49-F238E27FC236}">
                <a16:creationId xmlns:a16="http://schemas.microsoft.com/office/drawing/2014/main" id="{408A0242-66D7-2958-617A-77D3FEDE2DA8}"/>
              </a:ext>
            </a:extLst>
          </p:cNvPr>
          <p:cNvGrpSpPr/>
          <p:nvPr/>
        </p:nvGrpSpPr>
        <p:grpSpPr>
          <a:xfrm>
            <a:off x="428295" y="1747535"/>
            <a:ext cx="3087756" cy="3798607"/>
            <a:chOff x="215030" y="1228450"/>
            <a:chExt cx="2315817" cy="2848955"/>
          </a:xfrm>
        </p:grpSpPr>
        <p:sp>
          <p:nvSpPr>
            <p:cNvPr id="11" name="TextBox 10">
              <a:extLst>
                <a:ext uri="{FF2B5EF4-FFF2-40B4-BE49-F238E27FC236}">
                  <a16:creationId xmlns:a16="http://schemas.microsoft.com/office/drawing/2014/main" id="{A4050385-D562-B975-A48B-0F03B157FF9E}"/>
                </a:ext>
              </a:extLst>
            </p:cNvPr>
            <p:cNvSpPr txBox="1"/>
            <p:nvPr/>
          </p:nvSpPr>
          <p:spPr>
            <a:xfrm>
              <a:off x="948389" y="1228450"/>
              <a:ext cx="917848" cy="284742"/>
            </a:xfrm>
            <a:prstGeom prst="rect">
              <a:avLst/>
            </a:prstGeom>
            <a:noFill/>
          </p:spPr>
          <p:txBody>
            <a:bodyPr wrap="square">
              <a:spAutoFit/>
            </a:bodyPr>
            <a:lstStyle/>
            <a:p>
              <a:pPr algn="ctr" defTabSz="609585"/>
              <a:r>
                <a:rPr lang="en-GB" sz="1867">
                  <a:solidFill>
                    <a:prstClr val="black"/>
                  </a:solidFill>
                  <a:latin typeface="Arial"/>
                </a:rPr>
                <a:t>ECR</a:t>
              </a:r>
            </a:p>
          </p:txBody>
        </p:sp>
        <p:pic>
          <p:nvPicPr>
            <p:cNvPr id="17" name="Picture 16">
              <a:extLst>
                <a:ext uri="{FF2B5EF4-FFF2-40B4-BE49-F238E27FC236}">
                  <a16:creationId xmlns:a16="http://schemas.microsoft.com/office/drawing/2014/main" id="{7D9C32BB-6FF0-8922-58F7-11504B3C1618}"/>
                </a:ext>
              </a:extLst>
            </p:cNvPr>
            <p:cNvPicPr>
              <a:picLocks noChangeAspect="1"/>
            </p:cNvPicPr>
            <p:nvPr/>
          </p:nvPicPr>
          <p:blipFill>
            <a:blip r:embed="rId3"/>
            <a:stretch>
              <a:fillRect/>
            </a:stretch>
          </p:blipFill>
          <p:spPr>
            <a:xfrm>
              <a:off x="688053" y="1584418"/>
              <a:ext cx="1369955" cy="2139986"/>
            </a:xfrm>
            <a:prstGeom prst="rect">
              <a:avLst/>
            </a:prstGeom>
            <a:ln>
              <a:solidFill>
                <a:schemeClr val="tx1"/>
              </a:solidFill>
            </a:ln>
          </p:spPr>
        </p:pic>
        <p:sp>
          <p:nvSpPr>
            <p:cNvPr id="18" name="TextBox 17">
              <a:extLst>
                <a:ext uri="{FF2B5EF4-FFF2-40B4-BE49-F238E27FC236}">
                  <a16:creationId xmlns:a16="http://schemas.microsoft.com/office/drawing/2014/main" id="{90D88109-040B-1E13-3017-68D831A21D58}"/>
                </a:ext>
              </a:extLst>
            </p:cNvPr>
            <p:cNvSpPr txBox="1"/>
            <p:nvPr/>
          </p:nvSpPr>
          <p:spPr>
            <a:xfrm>
              <a:off x="215030" y="3792663"/>
              <a:ext cx="2315817" cy="284742"/>
            </a:xfrm>
            <a:prstGeom prst="rect">
              <a:avLst/>
            </a:prstGeom>
            <a:noFill/>
          </p:spPr>
          <p:txBody>
            <a:bodyPr wrap="square">
              <a:spAutoFit/>
            </a:bodyPr>
            <a:lstStyle/>
            <a:p>
              <a:pPr algn="ctr" defTabSz="609585"/>
              <a:r>
                <a:rPr lang="en-GB" sz="1867">
                  <a:solidFill>
                    <a:prstClr val="black"/>
                  </a:solidFill>
                  <a:latin typeface="Arial"/>
                </a:rPr>
                <a:t>Ex: </a:t>
              </a:r>
              <a:r>
                <a:rPr lang="en-GB" sz="1867">
                  <a:solidFill>
                    <a:prstClr val="black"/>
                  </a:solidFill>
                  <a:latin typeface="Arial"/>
                  <a:hlinkClick r:id="rId4"/>
                </a:rPr>
                <a:t>EDMS 2102130</a:t>
              </a:r>
              <a:endParaRPr lang="en-GB" sz="1867">
                <a:solidFill>
                  <a:prstClr val="black"/>
                </a:solidFill>
                <a:latin typeface="Arial"/>
              </a:endParaRPr>
            </a:p>
          </p:txBody>
        </p:sp>
      </p:grpSp>
      <p:grpSp>
        <p:nvGrpSpPr>
          <p:cNvPr id="25" name="Group 24">
            <a:extLst>
              <a:ext uri="{FF2B5EF4-FFF2-40B4-BE49-F238E27FC236}">
                <a16:creationId xmlns:a16="http://schemas.microsoft.com/office/drawing/2014/main" id="{B9997C10-31E0-06A9-C80D-A6C36F2D8AF5}"/>
              </a:ext>
            </a:extLst>
          </p:cNvPr>
          <p:cNvGrpSpPr/>
          <p:nvPr/>
        </p:nvGrpSpPr>
        <p:grpSpPr>
          <a:xfrm>
            <a:off x="3171202" y="1759224"/>
            <a:ext cx="3087756" cy="3786917"/>
            <a:chOff x="2144822" y="1237217"/>
            <a:chExt cx="2315817" cy="2840188"/>
          </a:xfrm>
        </p:grpSpPr>
        <p:sp>
          <p:nvSpPr>
            <p:cNvPr id="12" name="TextBox 11">
              <a:extLst>
                <a:ext uri="{FF2B5EF4-FFF2-40B4-BE49-F238E27FC236}">
                  <a16:creationId xmlns:a16="http://schemas.microsoft.com/office/drawing/2014/main" id="{3F65C443-2559-35AC-F846-795D56ADC161}"/>
                </a:ext>
              </a:extLst>
            </p:cNvPr>
            <p:cNvSpPr txBox="1"/>
            <p:nvPr/>
          </p:nvSpPr>
          <p:spPr>
            <a:xfrm>
              <a:off x="2843808" y="1237217"/>
              <a:ext cx="917848" cy="284742"/>
            </a:xfrm>
            <a:prstGeom prst="rect">
              <a:avLst/>
            </a:prstGeom>
            <a:noFill/>
          </p:spPr>
          <p:txBody>
            <a:bodyPr wrap="square">
              <a:spAutoFit/>
            </a:bodyPr>
            <a:lstStyle/>
            <a:p>
              <a:pPr algn="ctr" defTabSz="609585"/>
              <a:r>
                <a:rPr lang="en-US" sz="1867">
                  <a:solidFill>
                    <a:prstClr val="black"/>
                  </a:solidFill>
                  <a:latin typeface="Arial"/>
                </a:rPr>
                <a:t>S</a:t>
              </a:r>
              <a:r>
                <a:rPr lang="en-GB" sz="1867">
                  <a:solidFill>
                    <a:prstClr val="black"/>
                  </a:solidFill>
                  <a:latin typeface="Arial"/>
                </a:rPr>
                <a:t>CR</a:t>
              </a:r>
            </a:p>
          </p:txBody>
        </p:sp>
        <p:pic>
          <p:nvPicPr>
            <p:cNvPr id="21" name="Picture 20">
              <a:extLst>
                <a:ext uri="{FF2B5EF4-FFF2-40B4-BE49-F238E27FC236}">
                  <a16:creationId xmlns:a16="http://schemas.microsoft.com/office/drawing/2014/main" id="{D9494BBC-F815-8246-F450-B6CFC2F53D44}"/>
                </a:ext>
              </a:extLst>
            </p:cNvPr>
            <p:cNvPicPr>
              <a:picLocks noChangeAspect="1"/>
            </p:cNvPicPr>
            <p:nvPr/>
          </p:nvPicPr>
          <p:blipFill>
            <a:blip r:embed="rId5"/>
            <a:stretch>
              <a:fillRect/>
            </a:stretch>
          </p:blipFill>
          <p:spPr>
            <a:xfrm>
              <a:off x="2612706" y="1574242"/>
              <a:ext cx="1380051" cy="2139372"/>
            </a:xfrm>
            <a:prstGeom prst="rect">
              <a:avLst/>
            </a:prstGeom>
            <a:ln>
              <a:solidFill>
                <a:schemeClr val="tx1"/>
              </a:solidFill>
            </a:ln>
          </p:spPr>
        </p:pic>
        <p:sp>
          <p:nvSpPr>
            <p:cNvPr id="22" name="TextBox 21">
              <a:extLst>
                <a:ext uri="{FF2B5EF4-FFF2-40B4-BE49-F238E27FC236}">
                  <a16:creationId xmlns:a16="http://schemas.microsoft.com/office/drawing/2014/main" id="{0543E6FE-9247-CB68-D2CB-353CA75D4B2C}"/>
                </a:ext>
              </a:extLst>
            </p:cNvPr>
            <p:cNvSpPr txBox="1"/>
            <p:nvPr/>
          </p:nvSpPr>
          <p:spPr>
            <a:xfrm>
              <a:off x="2144822" y="3792663"/>
              <a:ext cx="2315817" cy="284742"/>
            </a:xfrm>
            <a:prstGeom prst="rect">
              <a:avLst/>
            </a:prstGeom>
            <a:noFill/>
          </p:spPr>
          <p:txBody>
            <a:bodyPr wrap="square">
              <a:spAutoFit/>
            </a:bodyPr>
            <a:lstStyle/>
            <a:p>
              <a:pPr algn="ctr" defTabSz="609585"/>
              <a:r>
                <a:rPr lang="en-GB" sz="1867">
                  <a:solidFill>
                    <a:prstClr val="black"/>
                  </a:solidFill>
                  <a:latin typeface="Arial"/>
                </a:rPr>
                <a:t>Ex: </a:t>
              </a:r>
              <a:r>
                <a:rPr lang="en-GB" sz="1867">
                  <a:solidFill>
                    <a:prstClr val="black"/>
                  </a:solidFill>
                  <a:latin typeface="Arial"/>
                  <a:hlinkClick r:id="rId6"/>
                </a:rPr>
                <a:t>EDMS 2799934 </a:t>
              </a:r>
              <a:endParaRPr lang="en-GB" sz="1867">
                <a:solidFill>
                  <a:prstClr val="black"/>
                </a:solidFill>
                <a:latin typeface="Arial"/>
              </a:endParaRPr>
            </a:p>
          </p:txBody>
        </p:sp>
      </p:grpSp>
      <p:grpSp>
        <p:nvGrpSpPr>
          <p:cNvPr id="30" name="Group 29">
            <a:extLst>
              <a:ext uri="{FF2B5EF4-FFF2-40B4-BE49-F238E27FC236}">
                <a16:creationId xmlns:a16="http://schemas.microsoft.com/office/drawing/2014/main" id="{553C9806-0F4D-BA5E-521B-0FA525DDAB31}"/>
              </a:ext>
            </a:extLst>
          </p:cNvPr>
          <p:cNvGrpSpPr/>
          <p:nvPr/>
        </p:nvGrpSpPr>
        <p:grpSpPr>
          <a:xfrm>
            <a:off x="6275562" y="1770330"/>
            <a:ext cx="2467620" cy="3800832"/>
            <a:chOff x="3707990" y="1274160"/>
            <a:chExt cx="1850715" cy="2850624"/>
          </a:xfrm>
        </p:grpSpPr>
        <p:sp>
          <p:nvSpPr>
            <p:cNvPr id="13" name="TextBox 12">
              <a:extLst>
                <a:ext uri="{FF2B5EF4-FFF2-40B4-BE49-F238E27FC236}">
                  <a16:creationId xmlns:a16="http://schemas.microsoft.com/office/drawing/2014/main" id="{D00B587D-DF7E-09E9-392A-59BBEF70D48B}"/>
                </a:ext>
              </a:extLst>
            </p:cNvPr>
            <p:cNvSpPr txBox="1"/>
            <p:nvPr/>
          </p:nvSpPr>
          <p:spPr>
            <a:xfrm>
              <a:off x="4206577" y="1274160"/>
              <a:ext cx="917848" cy="284742"/>
            </a:xfrm>
            <a:prstGeom prst="rect">
              <a:avLst/>
            </a:prstGeom>
            <a:noFill/>
          </p:spPr>
          <p:txBody>
            <a:bodyPr wrap="square">
              <a:spAutoFit/>
            </a:bodyPr>
            <a:lstStyle/>
            <a:p>
              <a:pPr algn="ctr" defTabSz="609585"/>
              <a:r>
                <a:rPr lang="en-US" sz="1867" dirty="0">
                  <a:solidFill>
                    <a:prstClr val="black"/>
                  </a:solidFill>
                  <a:latin typeface="Arial"/>
                </a:rPr>
                <a:t>DMR</a:t>
              </a:r>
              <a:endParaRPr lang="en-GB" sz="1867" dirty="0">
                <a:solidFill>
                  <a:prstClr val="black"/>
                </a:solidFill>
                <a:latin typeface="Arial"/>
              </a:endParaRPr>
            </a:p>
          </p:txBody>
        </p:sp>
        <p:pic>
          <p:nvPicPr>
            <p:cNvPr id="27" name="Picture 26">
              <a:extLst>
                <a:ext uri="{FF2B5EF4-FFF2-40B4-BE49-F238E27FC236}">
                  <a16:creationId xmlns:a16="http://schemas.microsoft.com/office/drawing/2014/main" id="{379853E3-49AD-6271-A33D-8CBEEA389943}"/>
                </a:ext>
              </a:extLst>
            </p:cNvPr>
            <p:cNvPicPr>
              <a:picLocks noChangeAspect="1"/>
            </p:cNvPicPr>
            <p:nvPr/>
          </p:nvPicPr>
          <p:blipFill>
            <a:blip r:embed="rId7"/>
            <a:stretch>
              <a:fillRect/>
            </a:stretch>
          </p:blipFill>
          <p:spPr>
            <a:xfrm>
              <a:off x="3939811" y="1621623"/>
              <a:ext cx="1387074" cy="2130380"/>
            </a:xfrm>
            <a:prstGeom prst="rect">
              <a:avLst/>
            </a:prstGeom>
            <a:ln>
              <a:solidFill>
                <a:schemeClr val="tx1"/>
              </a:solidFill>
            </a:ln>
          </p:spPr>
        </p:pic>
        <p:sp>
          <p:nvSpPr>
            <p:cNvPr id="29" name="TextBox 28">
              <a:extLst>
                <a:ext uri="{FF2B5EF4-FFF2-40B4-BE49-F238E27FC236}">
                  <a16:creationId xmlns:a16="http://schemas.microsoft.com/office/drawing/2014/main" id="{26457F50-B3A3-45A8-295A-950BCABD140B}"/>
                </a:ext>
              </a:extLst>
            </p:cNvPr>
            <p:cNvSpPr txBox="1"/>
            <p:nvPr/>
          </p:nvSpPr>
          <p:spPr>
            <a:xfrm>
              <a:off x="3707990" y="3840042"/>
              <a:ext cx="1850715" cy="284742"/>
            </a:xfrm>
            <a:prstGeom prst="rect">
              <a:avLst/>
            </a:prstGeom>
            <a:noFill/>
          </p:spPr>
          <p:txBody>
            <a:bodyPr wrap="square">
              <a:spAutoFit/>
            </a:bodyPr>
            <a:lstStyle/>
            <a:p>
              <a:pPr algn="ctr" defTabSz="609585"/>
              <a:r>
                <a:rPr lang="en-GB" sz="1867">
                  <a:solidFill>
                    <a:prstClr val="black"/>
                  </a:solidFill>
                  <a:latin typeface="Arial"/>
                </a:rPr>
                <a:t>Ex: </a:t>
              </a:r>
              <a:r>
                <a:rPr lang="en-GB" sz="1867">
                  <a:solidFill>
                    <a:prstClr val="black"/>
                  </a:solidFill>
                  <a:latin typeface="Arial"/>
                  <a:hlinkClick r:id="rId8"/>
                </a:rPr>
                <a:t>EDMS 2717815</a:t>
              </a:r>
              <a:endParaRPr lang="en-GB" sz="1867">
                <a:solidFill>
                  <a:prstClr val="black"/>
                </a:solidFill>
                <a:latin typeface="Arial"/>
              </a:endParaRPr>
            </a:p>
          </p:txBody>
        </p:sp>
      </p:grpSp>
      <p:grpSp>
        <p:nvGrpSpPr>
          <p:cNvPr id="8" name="Group 7">
            <a:extLst>
              <a:ext uri="{FF2B5EF4-FFF2-40B4-BE49-F238E27FC236}">
                <a16:creationId xmlns:a16="http://schemas.microsoft.com/office/drawing/2014/main" id="{19642034-680A-C8ED-B74E-011C13EDD282}"/>
              </a:ext>
            </a:extLst>
          </p:cNvPr>
          <p:cNvGrpSpPr/>
          <p:nvPr/>
        </p:nvGrpSpPr>
        <p:grpSpPr>
          <a:xfrm>
            <a:off x="9138945" y="1778539"/>
            <a:ext cx="2467620" cy="3779550"/>
            <a:chOff x="6854208" y="1333904"/>
            <a:chExt cx="1850715" cy="2834663"/>
          </a:xfrm>
        </p:grpSpPr>
        <p:sp>
          <p:nvSpPr>
            <p:cNvPr id="14" name="TextBox 13">
              <a:extLst>
                <a:ext uri="{FF2B5EF4-FFF2-40B4-BE49-F238E27FC236}">
                  <a16:creationId xmlns:a16="http://schemas.microsoft.com/office/drawing/2014/main" id="{65A12F90-DDEB-F236-7E37-ED016E9B2A7D}"/>
                </a:ext>
              </a:extLst>
            </p:cNvPr>
            <p:cNvSpPr txBox="1"/>
            <p:nvPr/>
          </p:nvSpPr>
          <p:spPr>
            <a:xfrm>
              <a:off x="7312208" y="1333904"/>
              <a:ext cx="917848" cy="284742"/>
            </a:xfrm>
            <a:prstGeom prst="rect">
              <a:avLst/>
            </a:prstGeom>
            <a:noFill/>
          </p:spPr>
          <p:txBody>
            <a:bodyPr wrap="square">
              <a:spAutoFit/>
            </a:bodyPr>
            <a:lstStyle/>
            <a:p>
              <a:pPr algn="ctr" defTabSz="609585"/>
              <a:r>
                <a:rPr lang="en-US" sz="1867" dirty="0">
                  <a:solidFill>
                    <a:prstClr val="black"/>
                  </a:solidFill>
                  <a:latin typeface="Arial"/>
                </a:rPr>
                <a:t>NCR</a:t>
              </a:r>
              <a:endParaRPr lang="en-GB" sz="1867" dirty="0">
                <a:solidFill>
                  <a:prstClr val="black"/>
                </a:solidFill>
                <a:latin typeface="Arial"/>
              </a:endParaRPr>
            </a:p>
          </p:txBody>
        </p:sp>
        <p:sp>
          <p:nvSpPr>
            <p:cNvPr id="33" name="TextBox 32">
              <a:extLst>
                <a:ext uri="{FF2B5EF4-FFF2-40B4-BE49-F238E27FC236}">
                  <a16:creationId xmlns:a16="http://schemas.microsoft.com/office/drawing/2014/main" id="{881C2A53-501F-6B4C-FE6D-30DD77BF5EE9}"/>
                </a:ext>
              </a:extLst>
            </p:cNvPr>
            <p:cNvSpPr txBox="1"/>
            <p:nvPr/>
          </p:nvSpPr>
          <p:spPr>
            <a:xfrm>
              <a:off x="6854208" y="3883825"/>
              <a:ext cx="1850715" cy="284742"/>
            </a:xfrm>
            <a:prstGeom prst="rect">
              <a:avLst/>
            </a:prstGeom>
            <a:noFill/>
          </p:spPr>
          <p:txBody>
            <a:bodyPr wrap="square">
              <a:spAutoFit/>
            </a:bodyPr>
            <a:lstStyle/>
            <a:p>
              <a:pPr algn="ctr" defTabSz="609585"/>
              <a:r>
                <a:rPr lang="en-GB" sz="1867">
                  <a:solidFill>
                    <a:prstClr val="black"/>
                  </a:solidFill>
                  <a:latin typeface="Arial"/>
                </a:rPr>
                <a:t>Ex: </a:t>
              </a:r>
              <a:r>
                <a:rPr lang="en-GB" sz="1867">
                  <a:solidFill>
                    <a:prstClr val="black"/>
                  </a:solidFill>
                  <a:latin typeface="Arial"/>
                  <a:hlinkClick r:id="rId9"/>
                </a:rPr>
                <a:t>EDMS 3025021</a:t>
              </a:r>
              <a:endParaRPr lang="en-GB" sz="1867">
                <a:solidFill>
                  <a:prstClr val="black"/>
                </a:solidFill>
                <a:latin typeface="Arial"/>
              </a:endParaRPr>
            </a:p>
          </p:txBody>
        </p:sp>
        <p:pic>
          <p:nvPicPr>
            <p:cNvPr id="7" name="Picture 6">
              <a:extLst>
                <a:ext uri="{FF2B5EF4-FFF2-40B4-BE49-F238E27FC236}">
                  <a16:creationId xmlns:a16="http://schemas.microsoft.com/office/drawing/2014/main" id="{415D5FEC-FFC1-8271-83A6-D5934A21737C}"/>
                </a:ext>
              </a:extLst>
            </p:cNvPr>
            <p:cNvPicPr>
              <a:picLocks noChangeAspect="1"/>
            </p:cNvPicPr>
            <p:nvPr/>
          </p:nvPicPr>
          <p:blipFill>
            <a:blip r:embed="rId10"/>
            <a:stretch>
              <a:fillRect/>
            </a:stretch>
          </p:blipFill>
          <p:spPr>
            <a:xfrm>
              <a:off x="7065345" y="1666619"/>
              <a:ext cx="1433941" cy="2146333"/>
            </a:xfrm>
            <a:prstGeom prst="rect">
              <a:avLst/>
            </a:prstGeom>
            <a:ln>
              <a:solidFill>
                <a:schemeClr val="tx1"/>
              </a:solidFill>
            </a:ln>
          </p:spPr>
        </p:pic>
      </p:grpSp>
    </p:spTree>
    <p:extLst>
      <p:ext uri="{BB962C8B-B14F-4D97-AF65-F5344CB8AC3E}">
        <p14:creationId xmlns:p14="http://schemas.microsoft.com/office/powerpoint/2010/main" val="4153553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47328" y="28144"/>
            <a:ext cx="12015072" cy="720000"/>
          </a:xfrm>
        </p:spPr>
        <p:txBody>
          <a:bodyPr/>
          <a:lstStyle/>
          <a:p>
            <a:r>
              <a:rPr lang="en-GB" sz="3200" dirty="0"/>
              <a:t>Quality Control: Process</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12</a:t>
            </a:fld>
            <a:endParaRPr lang="fr-FR">
              <a:solidFill>
                <a:srgbClr val="64BCD9"/>
              </a:solidFill>
              <a:latin typeface="Arial"/>
            </a:endParaRPr>
          </a:p>
        </p:txBody>
      </p:sp>
      <p:graphicFrame>
        <p:nvGraphicFramePr>
          <p:cNvPr id="12" name="Diagram 11">
            <a:extLst>
              <a:ext uri="{FF2B5EF4-FFF2-40B4-BE49-F238E27FC236}">
                <a16:creationId xmlns:a16="http://schemas.microsoft.com/office/drawing/2014/main" id="{B0036D08-4E44-D9AE-B256-1BD985534C81}"/>
              </a:ext>
            </a:extLst>
          </p:cNvPr>
          <p:cNvGraphicFramePr/>
          <p:nvPr/>
        </p:nvGraphicFramePr>
        <p:xfrm>
          <a:off x="8997979" y="-627080"/>
          <a:ext cx="2584421" cy="55100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3" name="Picture 12">
            <a:extLst>
              <a:ext uri="{FF2B5EF4-FFF2-40B4-BE49-F238E27FC236}">
                <a16:creationId xmlns:a16="http://schemas.microsoft.com/office/drawing/2014/main" id="{BDE8FC18-6BE6-A3FA-FBD0-71C01BFE2A34}"/>
              </a:ext>
            </a:extLst>
          </p:cNvPr>
          <p:cNvPicPr>
            <a:picLocks noChangeAspect="1"/>
          </p:cNvPicPr>
          <p:nvPr/>
        </p:nvPicPr>
        <p:blipFill>
          <a:blip r:embed="rId8"/>
          <a:stretch>
            <a:fillRect/>
          </a:stretch>
        </p:blipFill>
        <p:spPr>
          <a:xfrm>
            <a:off x="5428483" y="4324721"/>
            <a:ext cx="1898884" cy="14284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Content Placeholder 2">
            <a:extLst>
              <a:ext uri="{FF2B5EF4-FFF2-40B4-BE49-F238E27FC236}">
                <a16:creationId xmlns:a16="http://schemas.microsoft.com/office/drawing/2014/main" id="{1B57A5AA-8732-8E45-526B-91855F8A14CA}"/>
              </a:ext>
            </a:extLst>
          </p:cNvPr>
          <p:cNvSpPr>
            <a:spLocks noGrp="1"/>
          </p:cNvSpPr>
          <p:nvPr>
            <p:ph idx="1"/>
          </p:nvPr>
        </p:nvSpPr>
        <p:spPr>
          <a:xfrm>
            <a:off x="645074" y="915226"/>
            <a:ext cx="8037109" cy="2727125"/>
          </a:xfrm>
        </p:spPr>
        <p:txBody>
          <a:bodyPr>
            <a:noAutofit/>
          </a:bodyPr>
          <a:lstStyle/>
          <a:p>
            <a:pPr algn="just"/>
            <a:r>
              <a:rPr lang="en-GB" sz="1867" dirty="0"/>
              <a:t>Quality control tests are managed by the equipment owner.</a:t>
            </a:r>
          </a:p>
          <a:p>
            <a:pPr algn="just"/>
            <a:endParaRPr lang="en-GB" sz="1067" dirty="0"/>
          </a:p>
          <a:p>
            <a:pPr algn="just"/>
            <a:r>
              <a:rPr lang="en-GB" sz="1867" dirty="0"/>
              <a:t>The String coordination team:</a:t>
            </a:r>
          </a:p>
          <a:p>
            <a:pPr lvl="1" algn="just"/>
            <a:r>
              <a:rPr lang="en-GB" sz="1867" dirty="0"/>
              <a:t>Ensure proper conditions for the execution of the tests.</a:t>
            </a:r>
          </a:p>
          <a:p>
            <a:pPr lvl="1" algn="just"/>
            <a:r>
              <a:rPr lang="en-GB" sz="1867" dirty="0"/>
              <a:t>Follow up the activities on-site.</a:t>
            </a:r>
          </a:p>
          <a:p>
            <a:pPr lvl="1" algn="just"/>
            <a:r>
              <a:rPr lang="en-GB" sz="1867" dirty="0"/>
              <a:t>Check that the test results are documented.</a:t>
            </a:r>
          </a:p>
          <a:p>
            <a:pPr marL="609585" lvl="1" indent="0" algn="just">
              <a:buNone/>
            </a:pPr>
            <a:endParaRPr lang="en-GB" sz="1067" dirty="0"/>
          </a:p>
          <a:p>
            <a:pPr algn="just"/>
            <a:r>
              <a:rPr lang="en-GB" sz="1867" dirty="0"/>
              <a:t>Tests procedures are defined as part of the String Validation Program.</a:t>
            </a:r>
          </a:p>
          <a:p>
            <a:pPr algn="just"/>
            <a:endParaRPr lang="en-US" sz="2400" dirty="0"/>
          </a:p>
          <a:p>
            <a:pPr algn="just"/>
            <a:endParaRPr lang="en-US" sz="2400" dirty="0"/>
          </a:p>
        </p:txBody>
      </p:sp>
      <p:pic>
        <p:nvPicPr>
          <p:cNvPr id="7" name="Picture 6">
            <a:extLst>
              <a:ext uri="{FF2B5EF4-FFF2-40B4-BE49-F238E27FC236}">
                <a16:creationId xmlns:a16="http://schemas.microsoft.com/office/drawing/2014/main" id="{FE86F7D9-D423-2DA5-C362-8637FCBBA49B}"/>
              </a:ext>
            </a:extLst>
          </p:cNvPr>
          <p:cNvPicPr>
            <a:picLocks noChangeAspect="1"/>
          </p:cNvPicPr>
          <p:nvPr/>
        </p:nvPicPr>
        <p:blipFill>
          <a:blip r:embed="rId9"/>
          <a:stretch>
            <a:fillRect/>
          </a:stretch>
        </p:blipFill>
        <p:spPr>
          <a:xfrm>
            <a:off x="123777" y="3742955"/>
            <a:ext cx="4958411" cy="2727125"/>
          </a:xfrm>
          <a:prstGeom prst="rect">
            <a:avLst/>
          </a:prstGeom>
          <a:ln>
            <a:solidFill>
              <a:schemeClr val="tx1"/>
            </a:solidFill>
          </a:ln>
        </p:spPr>
      </p:pic>
      <p:pic>
        <p:nvPicPr>
          <p:cNvPr id="6" name="Picture 5" descr="A machine with wires and cables&#10;&#10;Description automatically generated">
            <a:extLst>
              <a:ext uri="{FF2B5EF4-FFF2-40B4-BE49-F238E27FC236}">
                <a16:creationId xmlns:a16="http://schemas.microsoft.com/office/drawing/2014/main" id="{73991203-5740-3E08-6B1E-29DAC7A3CC44}"/>
              </a:ext>
            </a:extLst>
          </p:cNvPr>
          <p:cNvPicPr>
            <a:picLocks noChangeAspect="1"/>
          </p:cNvPicPr>
          <p:nvPr/>
        </p:nvPicPr>
        <p:blipFill rotWithShape="1">
          <a:blip r:embed="rId10">
            <a:extLst>
              <a:ext uri="{28A0092B-C50C-407E-A947-70E740481C1C}">
                <a14:useLocalDpi xmlns:a14="http://schemas.microsoft.com/office/drawing/2010/main" val="0"/>
              </a:ext>
            </a:extLst>
          </a:blip>
          <a:srcRect/>
          <a:stretch/>
        </p:blipFill>
        <p:spPr bwMode="auto">
          <a:xfrm rot="644736">
            <a:off x="7810364" y="4672323"/>
            <a:ext cx="1306545" cy="15892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Picture 7">
            <a:extLst>
              <a:ext uri="{FF2B5EF4-FFF2-40B4-BE49-F238E27FC236}">
                <a16:creationId xmlns:a16="http://schemas.microsoft.com/office/drawing/2014/main" id="{BCA7EB81-D056-DD38-A291-2826CD760F72}"/>
              </a:ext>
            </a:extLst>
          </p:cNvPr>
          <p:cNvPicPr>
            <a:picLocks noChangeAspect="1"/>
          </p:cNvPicPr>
          <p:nvPr/>
        </p:nvPicPr>
        <p:blipFill>
          <a:blip r:embed="rId11">
            <a:extLst>
              <a:ext uri="{BEBA8EAE-BF5A-486C-A8C5-ECC9F3942E4B}">
                <a14:imgProps xmlns:a14="http://schemas.microsoft.com/office/drawing/2010/main">
                  <a14:imgLayer r:embed="rId12">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9630404" y="4373356"/>
            <a:ext cx="2269056" cy="192996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9" name="TextBox 8">
            <a:extLst>
              <a:ext uri="{FF2B5EF4-FFF2-40B4-BE49-F238E27FC236}">
                <a16:creationId xmlns:a16="http://schemas.microsoft.com/office/drawing/2014/main" id="{E105B7E2-D411-DEF1-77FA-D4B54662887C}"/>
              </a:ext>
            </a:extLst>
          </p:cNvPr>
          <p:cNvSpPr txBox="1"/>
          <p:nvPr/>
        </p:nvSpPr>
        <p:spPr>
          <a:xfrm>
            <a:off x="106483" y="6435492"/>
            <a:ext cx="7321124" cy="360000"/>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algn="ctr" defTabSz="711182">
              <a:lnSpc>
                <a:spcPct val="90000"/>
              </a:lnSpc>
              <a:spcBef>
                <a:spcPct val="0"/>
              </a:spcBef>
              <a:spcAft>
                <a:spcPct val="35000"/>
              </a:spcAft>
            </a:pPr>
            <a:r>
              <a:rPr lang="es-ES" sz="1333" dirty="0">
                <a:solidFill>
                  <a:prstClr val="white"/>
                </a:solidFill>
                <a:latin typeface="Arial"/>
              </a:rPr>
              <a:t>More info in “</a:t>
            </a:r>
            <a:r>
              <a:rPr lang="en-GB" sz="1333" dirty="0">
                <a:solidFill>
                  <a:prstClr val="white"/>
                </a:solidFill>
                <a:latin typeface="Arial"/>
              </a:rPr>
              <a:t>IST, SCT and Powering Test for the HWC of the HL-LHC IT String” by S. Yammine</a:t>
            </a:r>
            <a:endParaRPr lang="es-ES" sz="1333" dirty="0">
              <a:solidFill>
                <a:prstClr val="white"/>
              </a:solidFill>
              <a:latin typeface="Arial"/>
            </a:endParaRPr>
          </a:p>
        </p:txBody>
      </p:sp>
    </p:spTree>
    <p:extLst>
      <p:ext uri="{BB962C8B-B14F-4D97-AF65-F5344CB8AC3E}">
        <p14:creationId xmlns:p14="http://schemas.microsoft.com/office/powerpoint/2010/main" val="498745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1B8D84F1-68B0-BB46-54D6-C70625928353}"/>
              </a:ext>
            </a:extLst>
          </p:cNvPr>
          <p:cNvGrpSpPr/>
          <p:nvPr/>
        </p:nvGrpSpPr>
        <p:grpSpPr>
          <a:xfrm>
            <a:off x="4463707" y="988007"/>
            <a:ext cx="3192091" cy="5518716"/>
            <a:chOff x="3686164" y="809099"/>
            <a:chExt cx="2394068" cy="4139037"/>
          </a:xfrm>
        </p:grpSpPr>
        <p:grpSp>
          <p:nvGrpSpPr>
            <p:cNvPr id="20" name="Group 19">
              <a:extLst>
                <a:ext uri="{FF2B5EF4-FFF2-40B4-BE49-F238E27FC236}">
                  <a16:creationId xmlns:a16="http://schemas.microsoft.com/office/drawing/2014/main" id="{746AAA08-C6DD-6041-C262-342B5DA00DE2}"/>
                </a:ext>
              </a:extLst>
            </p:cNvPr>
            <p:cNvGrpSpPr/>
            <p:nvPr/>
          </p:nvGrpSpPr>
          <p:grpSpPr>
            <a:xfrm>
              <a:off x="3686164" y="809099"/>
              <a:ext cx="2394068" cy="4087259"/>
              <a:chOff x="3799513" y="796026"/>
              <a:chExt cx="2428671" cy="4100332"/>
            </a:xfrm>
          </p:grpSpPr>
          <p:grpSp>
            <p:nvGrpSpPr>
              <p:cNvPr id="17" name="Group 16">
                <a:extLst>
                  <a:ext uri="{FF2B5EF4-FFF2-40B4-BE49-F238E27FC236}">
                    <a16:creationId xmlns:a16="http://schemas.microsoft.com/office/drawing/2014/main" id="{D671B5E4-07B8-2194-F905-9167A5443DCD}"/>
                  </a:ext>
                </a:extLst>
              </p:cNvPr>
              <p:cNvGrpSpPr/>
              <p:nvPr/>
            </p:nvGrpSpPr>
            <p:grpSpPr>
              <a:xfrm>
                <a:off x="3799513" y="1202409"/>
                <a:ext cx="2428671" cy="3693949"/>
                <a:chOff x="3793788" y="981807"/>
                <a:chExt cx="2428671" cy="3693949"/>
              </a:xfrm>
            </p:grpSpPr>
            <p:pic>
              <p:nvPicPr>
                <p:cNvPr id="11" name="Picture 10">
                  <a:extLst>
                    <a:ext uri="{FF2B5EF4-FFF2-40B4-BE49-F238E27FC236}">
                      <a16:creationId xmlns:a16="http://schemas.microsoft.com/office/drawing/2014/main" id="{F467979A-40BD-1A69-FD68-AE184ACA4A6E}"/>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Lst>
                </a:blip>
                <a:srcRect r="59203" b="32295"/>
                <a:stretch/>
              </p:blipFill>
              <p:spPr>
                <a:xfrm>
                  <a:off x="3793788" y="981807"/>
                  <a:ext cx="1983519" cy="3358852"/>
                </a:xfrm>
                <a:prstGeom prst="rect">
                  <a:avLst/>
                </a:prstGeom>
              </p:spPr>
            </p:pic>
            <p:pic>
              <p:nvPicPr>
                <p:cNvPr id="12" name="Picture 11">
                  <a:extLst>
                    <a:ext uri="{FF2B5EF4-FFF2-40B4-BE49-F238E27FC236}">
                      <a16:creationId xmlns:a16="http://schemas.microsoft.com/office/drawing/2014/main" id="{9DF36768-BEAA-25E5-0672-DB472BD935AD}"/>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Lst>
                </a:blip>
                <a:srcRect l="1" t="83937" r="50046" b="9657"/>
                <a:stretch/>
              </p:blipFill>
              <p:spPr>
                <a:xfrm>
                  <a:off x="3793788" y="4357987"/>
                  <a:ext cx="2428671" cy="317769"/>
                </a:xfrm>
                <a:prstGeom prst="rect">
                  <a:avLst/>
                </a:prstGeom>
              </p:spPr>
            </p:pic>
          </p:grpSp>
          <p:pic>
            <p:nvPicPr>
              <p:cNvPr id="19" name="Picture 18">
                <a:extLst>
                  <a:ext uri="{FF2B5EF4-FFF2-40B4-BE49-F238E27FC236}">
                    <a16:creationId xmlns:a16="http://schemas.microsoft.com/office/drawing/2014/main" id="{BADDCCBD-FE3C-C8FA-1756-5AE260CD3206}"/>
                  </a:ext>
                </a:extLst>
              </p:cNvPr>
              <p:cNvPicPr>
                <a:picLocks noChangeAspect="1"/>
              </p:cNvPicPr>
              <p:nvPr/>
            </p:nvPicPr>
            <p:blipFill rotWithShape="1">
              <a:blip r:embed="rId5"/>
              <a:srcRect r="32370" b="13920"/>
              <a:stretch/>
            </p:blipFill>
            <p:spPr>
              <a:xfrm>
                <a:off x="3989819" y="796026"/>
                <a:ext cx="1937569" cy="371561"/>
              </a:xfrm>
              <a:prstGeom prst="rect">
                <a:avLst/>
              </a:prstGeom>
            </p:spPr>
          </p:pic>
        </p:grpSp>
        <p:sp>
          <p:nvSpPr>
            <p:cNvPr id="21" name="Rectangle 20">
              <a:extLst>
                <a:ext uri="{FF2B5EF4-FFF2-40B4-BE49-F238E27FC236}">
                  <a16:creationId xmlns:a16="http://schemas.microsoft.com/office/drawing/2014/main" id="{4DBFBE0D-2BE8-654C-0537-73BF9351A5D2}"/>
                </a:ext>
              </a:extLst>
            </p:cNvPr>
            <p:cNvSpPr/>
            <p:nvPr/>
          </p:nvSpPr>
          <p:spPr>
            <a:xfrm>
              <a:off x="3873759" y="809099"/>
              <a:ext cx="1909963" cy="4139037"/>
            </a:xfrm>
            <a:prstGeom prst="rect">
              <a:avLst/>
            </a:prstGeom>
            <a:noFill/>
            <a:ln w="9525"/>
          </p:spPr>
          <p:style>
            <a:lnRef idx="2">
              <a:schemeClr val="accent5"/>
            </a:lnRef>
            <a:fillRef idx="1">
              <a:schemeClr val="lt1"/>
            </a:fillRef>
            <a:effectRef idx="0">
              <a:schemeClr val="accent5"/>
            </a:effectRef>
            <a:fontRef idx="minor">
              <a:schemeClr val="dk1"/>
            </a:fontRef>
          </p:style>
          <p:txBody>
            <a:bodyPr rtlCol="0" anchor="ctr"/>
            <a:lstStyle/>
            <a:p>
              <a:pPr algn="ctr" defTabSz="609585"/>
              <a:endParaRPr lang="en-GB" sz="2400">
                <a:solidFill>
                  <a:prstClr val="black"/>
                </a:solidFill>
                <a:latin typeface="Arial"/>
              </a:endParaRPr>
            </a:p>
          </p:txBody>
        </p:sp>
      </p:grpSp>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47328" y="28144"/>
            <a:ext cx="12015072" cy="720000"/>
          </a:xfrm>
        </p:spPr>
        <p:txBody>
          <a:bodyPr/>
          <a:lstStyle/>
          <a:p>
            <a:r>
              <a:rPr lang="en-GB" sz="3200" dirty="0"/>
              <a:t>Quality control: MTF</a:t>
            </a:r>
          </a:p>
        </p:txBody>
      </p:sp>
      <p:sp>
        <p:nvSpPr>
          <p:cNvPr id="4" name="Footer Placeholder 3">
            <a:extLst>
              <a:ext uri="{FF2B5EF4-FFF2-40B4-BE49-F238E27FC236}">
                <a16:creationId xmlns:a16="http://schemas.microsoft.com/office/drawing/2014/main" id="{8CCF133D-7D44-4F64-BEC9-97BD61415991}"/>
              </a:ext>
            </a:extLst>
          </p:cNvPr>
          <p:cNvSpPr>
            <a:spLocks noGrp="1"/>
          </p:cNvSpPr>
          <p:nvPr>
            <p:ph type="ftr" sz="quarter" idx="11"/>
          </p:nvPr>
        </p:nvSpPr>
        <p:spPr>
          <a:xfrm>
            <a:off x="8304246" y="6348477"/>
            <a:ext cx="3080885" cy="360000"/>
          </a:xfrm>
        </p:spPr>
        <p:txBody>
          <a:bodyPr/>
          <a:lstStyle/>
          <a:p>
            <a:pPr defTabSz="609585"/>
            <a:r>
              <a:rPr lang="en-GB">
                <a:solidFill>
                  <a:srgbClr val="64BCD9"/>
                </a:solidFill>
                <a:latin typeface="Arial"/>
              </a:rPr>
              <a:t>HL-LHC Inner Triplet String Day IV</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13</a:t>
            </a:fld>
            <a:endParaRPr lang="fr-FR">
              <a:solidFill>
                <a:srgbClr val="64BCD9"/>
              </a:solidFill>
              <a:latin typeface="Arial"/>
            </a:endParaRPr>
          </a:p>
        </p:txBody>
      </p:sp>
      <p:sp>
        <p:nvSpPr>
          <p:cNvPr id="14" name="Content Placeholder 2">
            <a:extLst>
              <a:ext uri="{FF2B5EF4-FFF2-40B4-BE49-F238E27FC236}">
                <a16:creationId xmlns:a16="http://schemas.microsoft.com/office/drawing/2014/main" id="{D9087120-6294-3C5E-6D5D-9C734D3A23E0}"/>
              </a:ext>
            </a:extLst>
          </p:cNvPr>
          <p:cNvSpPr txBox="1">
            <a:spLocks/>
          </p:cNvSpPr>
          <p:nvPr/>
        </p:nvSpPr>
        <p:spPr>
          <a:xfrm>
            <a:off x="-136206" y="1442849"/>
            <a:ext cx="4599913" cy="4816320"/>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90575" lvl="1" indent="-380990" algn="just" defTabSz="609585">
              <a:buClr>
                <a:srgbClr val="FB963C"/>
              </a:buClr>
            </a:pPr>
            <a:r>
              <a:rPr lang="en-US" sz="1867" dirty="0">
                <a:solidFill>
                  <a:srgbClr val="5A5A5A"/>
                </a:solidFill>
                <a:latin typeface="Arial"/>
              </a:rPr>
              <a:t>For the follow up of the quality checks WP16 proposed a MTF structure that was agreed with the HL-LHC Quality Office.</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The structure is divided in several systems, and steps are defined for each of them. </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Steps are extracted from commissioning and operation procedures.</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endParaRPr lang="en-US" sz="1867" dirty="0">
              <a:solidFill>
                <a:srgbClr val="5A5A5A"/>
              </a:solidFill>
              <a:latin typeface="Arial"/>
            </a:endParaRPr>
          </a:p>
        </p:txBody>
      </p:sp>
      <p:pic>
        <p:nvPicPr>
          <p:cNvPr id="24" name="Picture 23">
            <a:extLst>
              <a:ext uri="{FF2B5EF4-FFF2-40B4-BE49-F238E27FC236}">
                <a16:creationId xmlns:a16="http://schemas.microsoft.com/office/drawing/2014/main" id="{75AE4075-6CAC-6EA0-C88D-0DAE3F9064DE}"/>
              </a:ext>
            </a:extLst>
          </p:cNvPr>
          <p:cNvPicPr>
            <a:picLocks noChangeAspect="1"/>
          </p:cNvPicPr>
          <p:nvPr/>
        </p:nvPicPr>
        <p:blipFill rotWithShape="1">
          <a:blip r:embed="rId6">
            <a:extLst>
              <a:ext uri="{BEBA8EAE-BF5A-486C-A8C5-ECC9F3942E4B}">
                <a14:imgProps xmlns:a14="http://schemas.microsoft.com/office/drawing/2010/main">
                  <a14:imgLayer r:embed="rId7">
                    <a14:imgEffect>
                      <a14:sharpenSoften amount="25000"/>
                    </a14:imgEffect>
                  </a14:imgLayer>
                </a14:imgProps>
              </a:ext>
            </a:extLst>
          </a:blip>
          <a:srcRect l="11793" t="9350" r="10237" b="4765"/>
          <a:stretch/>
        </p:blipFill>
        <p:spPr>
          <a:xfrm>
            <a:off x="7504553" y="1528123"/>
            <a:ext cx="4632832" cy="3753524"/>
          </a:xfrm>
          <a:prstGeom prst="rect">
            <a:avLst/>
          </a:prstGeom>
          <a:ln>
            <a:solidFill>
              <a:schemeClr val="tx1"/>
            </a:solidFill>
          </a:ln>
        </p:spPr>
      </p:pic>
      <p:cxnSp>
        <p:nvCxnSpPr>
          <p:cNvPr id="26" name="Straight Arrow Connector 25">
            <a:extLst>
              <a:ext uri="{FF2B5EF4-FFF2-40B4-BE49-F238E27FC236}">
                <a16:creationId xmlns:a16="http://schemas.microsoft.com/office/drawing/2014/main" id="{7CFBC9FB-1DA9-91FB-CCC4-D8F6A60B845E}"/>
              </a:ext>
            </a:extLst>
          </p:cNvPr>
          <p:cNvCxnSpPr/>
          <p:nvPr/>
        </p:nvCxnSpPr>
        <p:spPr>
          <a:xfrm>
            <a:off x="6303524" y="2905328"/>
            <a:ext cx="113273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850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a:extLst>
              <a:ext uri="{FF2B5EF4-FFF2-40B4-BE49-F238E27FC236}">
                <a16:creationId xmlns:a16="http://schemas.microsoft.com/office/drawing/2014/main" id="{26718AA2-964C-68DF-7E2A-1835B318310D}"/>
              </a:ext>
            </a:extLst>
          </p:cNvPr>
          <p:cNvSpPr txBox="1">
            <a:spLocks/>
          </p:cNvSpPr>
          <p:nvPr/>
        </p:nvSpPr>
        <p:spPr>
          <a:xfrm>
            <a:off x="1" y="930597"/>
            <a:ext cx="4748463" cy="3654088"/>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90575" lvl="1" indent="-380990" algn="just" defTabSz="609585">
              <a:buClr>
                <a:srgbClr val="FB963C"/>
              </a:buClr>
            </a:pPr>
            <a:r>
              <a:rPr lang="en-US" sz="1867" dirty="0">
                <a:solidFill>
                  <a:srgbClr val="5A5A5A"/>
                </a:solidFill>
                <a:latin typeface="Arial"/>
              </a:rPr>
              <a:t>Information included in a MTF step:</a:t>
            </a:r>
          </a:p>
          <a:p>
            <a:pPr marL="990575" lvl="1" indent="-380990" algn="just" defTabSz="609585">
              <a:buClr>
                <a:srgbClr val="FB963C"/>
              </a:buClr>
            </a:pPr>
            <a:endParaRPr lang="en-US" sz="1867" dirty="0">
              <a:solidFill>
                <a:srgbClr val="5A5A5A"/>
              </a:solidFill>
              <a:latin typeface="Arial"/>
            </a:endParaRPr>
          </a:p>
          <a:p>
            <a:pPr marL="1523962" lvl="2" indent="-304792" algn="just" defTabSz="609585">
              <a:buClr>
                <a:srgbClr val="FB963C"/>
              </a:buClr>
            </a:pPr>
            <a:r>
              <a:rPr lang="en-US" sz="1867" dirty="0">
                <a:solidFill>
                  <a:srgbClr val="5A5A5A"/>
                </a:solidFill>
                <a:latin typeface="Arial"/>
              </a:rPr>
              <a:t>Description</a:t>
            </a:r>
          </a:p>
          <a:p>
            <a:pPr marL="1523962" lvl="2" indent="-304792" algn="just" defTabSz="609585">
              <a:buClr>
                <a:srgbClr val="FB963C"/>
              </a:buClr>
            </a:pPr>
            <a:endParaRPr lang="en-US" sz="1867" dirty="0">
              <a:solidFill>
                <a:srgbClr val="5A5A5A"/>
              </a:solidFill>
              <a:latin typeface="Arial"/>
            </a:endParaRPr>
          </a:p>
          <a:p>
            <a:pPr marL="1523962" lvl="2" indent="-304792" algn="just" defTabSz="609585">
              <a:buClr>
                <a:srgbClr val="FB963C"/>
              </a:buClr>
            </a:pPr>
            <a:r>
              <a:rPr lang="en-US" sz="1867" dirty="0">
                <a:solidFill>
                  <a:srgbClr val="5A5A5A"/>
                </a:solidFill>
                <a:latin typeface="Arial"/>
              </a:rPr>
              <a:t>Status</a:t>
            </a:r>
          </a:p>
          <a:p>
            <a:pPr marL="1523962" lvl="2" indent="-304792" algn="just" defTabSz="609585">
              <a:buClr>
                <a:srgbClr val="FB963C"/>
              </a:buClr>
            </a:pPr>
            <a:endParaRPr lang="en-US" sz="1867" dirty="0">
              <a:solidFill>
                <a:srgbClr val="5A5A5A"/>
              </a:solidFill>
              <a:latin typeface="Arial"/>
            </a:endParaRPr>
          </a:p>
          <a:p>
            <a:pPr marL="1523962" lvl="2" indent="-304792" algn="just" defTabSz="609585">
              <a:buClr>
                <a:srgbClr val="FB963C"/>
              </a:buClr>
            </a:pPr>
            <a:r>
              <a:rPr lang="en-US" sz="1867" dirty="0">
                <a:solidFill>
                  <a:srgbClr val="5A5A5A"/>
                </a:solidFill>
                <a:latin typeface="Arial"/>
              </a:rPr>
              <a:t>Executor</a:t>
            </a:r>
          </a:p>
          <a:p>
            <a:pPr marL="1523962" lvl="2" indent="-304792" algn="just" defTabSz="609585">
              <a:buClr>
                <a:srgbClr val="FB963C"/>
              </a:buClr>
            </a:pPr>
            <a:endParaRPr lang="en-US" sz="1867" dirty="0">
              <a:solidFill>
                <a:srgbClr val="5A5A5A"/>
              </a:solidFill>
              <a:latin typeface="Arial"/>
            </a:endParaRPr>
          </a:p>
          <a:p>
            <a:pPr marL="1523962" lvl="2" indent="-304792" algn="just" defTabSz="609585">
              <a:buClr>
                <a:srgbClr val="FB963C"/>
              </a:buClr>
            </a:pPr>
            <a:r>
              <a:rPr lang="en-US" sz="1867" dirty="0">
                <a:solidFill>
                  <a:srgbClr val="5A5A5A"/>
                </a:solidFill>
                <a:latin typeface="Arial"/>
              </a:rPr>
              <a:t>Activity start date</a:t>
            </a:r>
          </a:p>
          <a:p>
            <a:pPr marL="1523962" lvl="2" indent="-304792" algn="just" defTabSz="609585">
              <a:buClr>
                <a:srgbClr val="FB963C"/>
              </a:buClr>
            </a:pPr>
            <a:endParaRPr lang="en-US" sz="1867" dirty="0">
              <a:solidFill>
                <a:srgbClr val="5A5A5A"/>
              </a:solidFill>
              <a:latin typeface="Arial"/>
            </a:endParaRPr>
          </a:p>
          <a:p>
            <a:pPr marL="1523962" lvl="2" indent="-304792" algn="just" defTabSz="609585">
              <a:buClr>
                <a:srgbClr val="FB963C"/>
              </a:buClr>
            </a:pPr>
            <a:r>
              <a:rPr lang="en-US" sz="1867" dirty="0">
                <a:solidFill>
                  <a:srgbClr val="5A5A5A"/>
                </a:solidFill>
                <a:latin typeface="Arial"/>
              </a:rPr>
              <a:t>Activity end date</a:t>
            </a:r>
          </a:p>
          <a:p>
            <a:pPr marL="1523962" lvl="2" indent="-304792" algn="just" defTabSz="609585">
              <a:buClr>
                <a:srgbClr val="FB963C"/>
              </a:buClr>
            </a:pPr>
            <a:endParaRPr lang="en-US" sz="1867" dirty="0">
              <a:solidFill>
                <a:srgbClr val="5A5A5A"/>
              </a:solidFill>
              <a:latin typeface="Arial"/>
            </a:endParaRPr>
          </a:p>
          <a:p>
            <a:pPr marL="1523962" lvl="2" indent="-304792" algn="just" defTabSz="609585">
              <a:buClr>
                <a:srgbClr val="FB963C"/>
              </a:buClr>
            </a:pPr>
            <a:r>
              <a:rPr lang="en-US" sz="1867" dirty="0">
                <a:solidFill>
                  <a:srgbClr val="5A5A5A"/>
                </a:solidFill>
                <a:latin typeface="Arial"/>
              </a:rPr>
              <a:t>EDMS docs.: Test result reports, confirmation emails, non-conformities</a:t>
            </a:r>
          </a:p>
          <a:p>
            <a:pPr marL="990575" lvl="1" indent="-380990" algn="just" defTabSz="609585">
              <a:buClr>
                <a:srgbClr val="FB963C"/>
              </a:buClr>
            </a:pPr>
            <a:endParaRPr lang="en-US" sz="1867" dirty="0">
              <a:solidFill>
                <a:srgbClr val="5A5A5A"/>
              </a:solidFill>
              <a:latin typeface="Arial"/>
            </a:endParaRPr>
          </a:p>
        </p:txBody>
      </p:sp>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47328" y="28144"/>
            <a:ext cx="12015072" cy="720000"/>
          </a:xfrm>
        </p:spPr>
        <p:txBody>
          <a:bodyPr/>
          <a:lstStyle/>
          <a:p>
            <a:r>
              <a:rPr lang="en-GB" sz="3200" dirty="0"/>
              <a:t>Quality control: Steps</a:t>
            </a:r>
          </a:p>
        </p:txBody>
      </p:sp>
      <p:sp>
        <p:nvSpPr>
          <p:cNvPr id="4" name="Footer Placeholder 3">
            <a:extLst>
              <a:ext uri="{FF2B5EF4-FFF2-40B4-BE49-F238E27FC236}">
                <a16:creationId xmlns:a16="http://schemas.microsoft.com/office/drawing/2014/main" id="{8CCF133D-7D44-4F64-BEC9-97BD61415991}"/>
              </a:ext>
            </a:extLst>
          </p:cNvPr>
          <p:cNvSpPr>
            <a:spLocks noGrp="1"/>
          </p:cNvSpPr>
          <p:nvPr>
            <p:ph type="ftr" sz="quarter" idx="11"/>
          </p:nvPr>
        </p:nvSpPr>
        <p:spPr>
          <a:xfrm>
            <a:off x="8304246" y="6348477"/>
            <a:ext cx="3080885" cy="360000"/>
          </a:xfrm>
        </p:spPr>
        <p:txBody>
          <a:bodyPr/>
          <a:lstStyle/>
          <a:p>
            <a:pPr defTabSz="609585"/>
            <a:r>
              <a:rPr lang="en-GB">
                <a:solidFill>
                  <a:srgbClr val="64BCD9"/>
                </a:solidFill>
                <a:latin typeface="Arial"/>
              </a:rPr>
              <a:t>HL-LHC Inner Triplet String Day IV</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14</a:t>
            </a:fld>
            <a:endParaRPr lang="fr-FR">
              <a:solidFill>
                <a:srgbClr val="64BCD9"/>
              </a:solidFill>
              <a:latin typeface="Arial"/>
            </a:endParaRPr>
          </a:p>
        </p:txBody>
      </p:sp>
      <p:pic>
        <p:nvPicPr>
          <p:cNvPr id="16" name="Picture 15">
            <a:extLst>
              <a:ext uri="{FF2B5EF4-FFF2-40B4-BE49-F238E27FC236}">
                <a16:creationId xmlns:a16="http://schemas.microsoft.com/office/drawing/2014/main" id="{F02BE573-11D2-3CFE-4E7C-4B439D679D41}"/>
              </a:ext>
            </a:extLst>
          </p:cNvPr>
          <p:cNvPicPr>
            <a:picLocks noChangeAspect="1"/>
          </p:cNvPicPr>
          <p:nvPr/>
        </p:nvPicPr>
        <p:blipFill>
          <a:blip r:embed="rId3"/>
          <a:stretch>
            <a:fillRect/>
          </a:stretch>
        </p:blipFill>
        <p:spPr>
          <a:xfrm>
            <a:off x="9843961" y="748145"/>
            <a:ext cx="1842124" cy="2701516"/>
          </a:xfrm>
          <a:prstGeom prst="rect">
            <a:avLst/>
          </a:prstGeom>
          <a:ln>
            <a:solidFill>
              <a:schemeClr val="tx1"/>
            </a:solidFill>
          </a:ln>
        </p:spPr>
      </p:pic>
      <p:pic>
        <p:nvPicPr>
          <p:cNvPr id="18" name="Picture 17">
            <a:extLst>
              <a:ext uri="{FF2B5EF4-FFF2-40B4-BE49-F238E27FC236}">
                <a16:creationId xmlns:a16="http://schemas.microsoft.com/office/drawing/2014/main" id="{BA250EC2-BB07-70EC-5913-3CCD74CB50DE}"/>
              </a:ext>
            </a:extLst>
          </p:cNvPr>
          <p:cNvPicPr>
            <a:picLocks noChangeAspect="1"/>
          </p:cNvPicPr>
          <p:nvPr/>
        </p:nvPicPr>
        <p:blipFill>
          <a:blip r:embed="rId4"/>
          <a:stretch>
            <a:fillRect/>
          </a:stretch>
        </p:blipFill>
        <p:spPr>
          <a:xfrm>
            <a:off x="9852178" y="3557130"/>
            <a:ext cx="1847380" cy="2791349"/>
          </a:xfrm>
          <a:prstGeom prst="rect">
            <a:avLst/>
          </a:prstGeom>
          <a:ln>
            <a:solidFill>
              <a:schemeClr val="tx1"/>
            </a:solidFill>
          </a:ln>
        </p:spPr>
      </p:pic>
      <p:pic>
        <p:nvPicPr>
          <p:cNvPr id="20" name="Picture 19">
            <a:extLst>
              <a:ext uri="{FF2B5EF4-FFF2-40B4-BE49-F238E27FC236}">
                <a16:creationId xmlns:a16="http://schemas.microsoft.com/office/drawing/2014/main" id="{F54E8411-F41B-887D-3DAA-3A548A3BE056}"/>
              </a:ext>
            </a:extLst>
          </p:cNvPr>
          <p:cNvPicPr>
            <a:picLocks noChangeAspect="1"/>
          </p:cNvPicPr>
          <p:nvPr/>
        </p:nvPicPr>
        <p:blipFill>
          <a:blip r:embed="rId5"/>
          <a:stretch>
            <a:fillRect/>
          </a:stretch>
        </p:blipFill>
        <p:spPr>
          <a:xfrm>
            <a:off x="5102174" y="748144"/>
            <a:ext cx="4544517" cy="5592779"/>
          </a:xfrm>
          <a:prstGeom prst="rect">
            <a:avLst/>
          </a:prstGeom>
          <a:ln>
            <a:solidFill>
              <a:schemeClr val="tx1"/>
            </a:solidFill>
          </a:ln>
        </p:spPr>
      </p:pic>
    </p:spTree>
    <p:extLst>
      <p:ext uri="{BB962C8B-B14F-4D97-AF65-F5344CB8AC3E}">
        <p14:creationId xmlns:p14="http://schemas.microsoft.com/office/powerpoint/2010/main" val="31676905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5505D5D3-96E7-6F10-4A3E-58F45719E40F}"/>
              </a:ext>
            </a:extLst>
          </p:cNvPr>
          <p:cNvSpPr txBox="1">
            <a:spLocks/>
          </p:cNvSpPr>
          <p:nvPr/>
        </p:nvSpPr>
        <p:spPr>
          <a:xfrm>
            <a:off x="41219" y="854724"/>
            <a:ext cx="11136651" cy="55805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189" indent="-457189" defTabSz="609585">
              <a:buClr>
                <a:srgbClr val="FB963C"/>
              </a:buClr>
            </a:pPr>
            <a:endParaRPr lang="en-US" sz="667"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HL-LHC process in place (</a:t>
            </a:r>
            <a:r>
              <a:rPr lang="en-GB" sz="1600" u="sng" dirty="0">
                <a:solidFill>
                  <a:srgbClr val="0645AD"/>
                </a:solidFill>
                <a:highlight>
                  <a:srgbClr val="FFFFFF"/>
                </a:highlight>
                <a:latin typeface="Helvetica Neue"/>
              </a:rPr>
              <a:t>https://edms.cern.ch/document/1499015)</a:t>
            </a:r>
            <a:r>
              <a:rPr lang="en-US" sz="1867" dirty="0">
                <a:solidFill>
                  <a:srgbClr val="5A5A5A"/>
                </a:solidFill>
                <a:latin typeface="Arial"/>
              </a:rPr>
              <a:t>:</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endParaRPr lang="en-US" sz="5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i="1"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457189" indent="-457189" defTabSz="609585">
              <a:buClr>
                <a:srgbClr val="FB963C"/>
              </a:buClr>
            </a:pPr>
            <a:endParaRPr lang="en-US" sz="1867" dirty="0">
              <a:solidFill>
                <a:srgbClr val="5A5A5A"/>
              </a:solidFill>
              <a:latin typeface="Arial"/>
            </a:endParaRPr>
          </a:p>
          <a:p>
            <a:pPr marL="1523962" lvl="2" indent="-304792" algn="just" defTabSz="609585">
              <a:buClr>
                <a:srgbClr val="FB963C"/>
              </a:buClr>
            </a:pPr>
            <a:endParaRPr lang="en-US" sz="1200" dirty="0">
              <a:solidFill>
                <a:srgbClr val="5A5A5A"/>
              </a:solidFill>
              <a:latin typeface="Arial"/>
            </a:endParaRPr>
          </a:p>
        </p:txBody>
      </p:sp>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16000" y="-27384"/>
            <a:ext cx="11136651" cy="720000"/>
          </a:xfrm>
        </p:spPr>
        <p:txBody>
          <a:bodyPr/>
          <a:lstStyle/>
          <a:p>
            <a:r>
              <a:rPr lang="en-US" sz="3200" dirty="0"/>
              <a:t>Non-conformities: Process</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15</a:t>
            </a:fld>
            <a:endParaRPr lang="fr-FR">
              <a:solidFill>
                <a:srgbClr val="64BCD9"/>
              </a:solidFill>
              <a:latin typeface="Arial"/>
            </a:endParaRPr>
          </a:p>
        </p:txBody>
      </p:sp>
      <p:sp>
        <p:nvSpPr>
          <p:cNvPr id="7" name="Footer Placeholder 6">
            <a:extLst>
              <a:ext uri="{FF2B5EF4-FFF2-40B4-BE49-F238E27FC236}">
                <a16:creationId xmlns:a16="http://schemas.microsoft.com/office/drawing/2014/main" id="{1CE6679B-2CE7-A010-E674-57501E374822}"/>
              </a:ext>
            </a:extLst>
          </p:cNvPr>
          <p:cNvSpPr>
            <a:spLocks noGrp="1"/>
          </p:cNvSpPr>
          <p:nvPr>
            <p:ph type="ftr" sz="quarter" idx="11"/>
          </p:nvPr>
        </p:nvSpPr>
        <p:spPr/>
        <p:txBody>
          <a:bodyPr/>
          <a:lstStyle/>
          <a:p>
            <a:pPr defTabSz="609585"/>
            <a:r>
              <a:rPr lang="en-GB">
                <a:solidFill>
                  <a:srgbClr val="64BCD9"/>
                </a:solidFill>
                <a:latin typeface="Arial"/>
              </a:rPr>
              <a:t>HL-LHC Inner Triplet String Day IV</a:t>
            </a:r>
          </a:p>
        </p:txBody>
      </p:sp>
      <p:grpSp>
        <p:nvGrpSpPr>
          <p:cNvPr id="22" name="Group 21">
            <a:extLst>
              <a:ext uri="{FF2B5EF4-FFF2-40B4-BE49-F238E27FC236}">
                <a16:creationId xmlns:a16="http://schemas.microsoft.com/office/drawing/2014/main" id="{7E192065-3369-3E9B-F57B-68027FA7B3E8}"/>
              </a:ext>
            </a:extLst>
          </p:cNvPr>
          <p:cNvGrpSpPr/>
          <p:nvPr/>
        </p:nvGrpSpPr>
        <p:grpSpPr>
          <a:xfrm>
            <a:off x="2082299" y="1804598"/>
            <a:ext cx="8604053" cy="1359804"/>
            <a:chOff x="1619672" y="1256450"/>
            <a:chExt cx="6453040" cy="1019853"/>
          </a:xfrm>
        </p:grpSpPr>
        <p:sp>
          <p:nvSpPr>
            <p:cNvPr id="21" name="Arrow: Right 20">
              <a:extLst>
                <a:ext uri="{FF2B5EF4-FFF2-40B4-BE49-F238E27FC236}">
                  <a16:creationId xmlns:a16="http://schemas.microsoft.com/office/drawing/2014/main" id="{3C246B2B-AD6E-CBBB-62AE-80B7E8EB737A}"/>
                </a:ext>
              </a:extLst>
            </p:cNvPr>
            <p:cNvSpPr/>
            <p:nvPr/>
          </p:nvSpPr>
          <p:spPr>
            <a:xfrm>
              <a:off x="1619672" y="1256450"/>
              <a:ext cx="6453040" cy="1019853"/>
            </a:xfrm>
            <a:prstGeom prst="rightArrow">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defTabSz="609585"/>
              <a:endParaRPr lang="en-GB" sz="2400">
                <a:solidFill>
                  <a:prstClr val="black">
                    <a:hueOff val="0"/>
                    <a:satOff val="0"/>
                    <a:lumOff val="0"/>
                    <a:alphaOff val="0"/>
                  </a:prstClr>
                </a:solidFill>
                <a:latin typeface="Arial"/>
              </a:endParaRPr>
            </a:p>
          </p:txBody>
        </p:sp>
        <p:grpSp>
          <p:nvGrpSpPr>
            <p:cNvPr id="3" name="Group 2">
              <a:extLst>
                <a:ext uri="{FF2B5EF4-FFF2-40B4-BE49-F238E27FC236}">
                  <a16:creationId xmlns:a16="http://schemas.microsoft.com/office/drawing/2014/main" id="{C295F876-83AD-8D4A-24A1-EA056EAE7CD4}"/>
                </a:ext>
              </a:extLst>
            </p:cNvPr>
            <p:cNvGrpSpPr/>
            <p:nvPr/>
          </p:nvGrpSpPr>
          <p:grpSpPr>
            <a:xfrm>
              <a:off x="1885411" y="1429176"/>
              <a:ext cx="1116405" cy="664206"/>
              <a:chOff x="2285" y="599018"/>
              <a:chExt cx="1450352" cy="798690"/>
            </a:xfrm>
          </p:grpSpPr>
          <p:sp>
            <p:nvSpPr>
              <p:cNvPr id="4" name="Rectangle: Rounded Corners 3">
                <a:extLst>
                  <a:ext uri="{FF2B5EF4-FFF2-40B4-BE49-F238E27FC236}">
                    <a16:creationId xmlns:a16="http://schemas.microsoft.com/office/drawing/2014/main" id="{6FFDB336-A5C5-5F17-8E28-DCCD37FDB5A0}"/>
                  </a:ext>
                </a:extLst>
              </p:cNvPr>
              <p:cNvSpPr/>
              <p:nvPr/>
            </p:nvSpPr>
            <p:spPr>
              <a:xfrm>
                <a:off x="2285" y="599018"/>
                <a:ext cx="1450352" cy="79869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609585"/>
                <a:endParaRPr lang="en-GB" sz="2400">
                  <a:solidFill>
                    <a:prstClr val="white"/>
                  </a:solidFill>
                  <a:latin typeface="Arial"/>
                </a:endParaRPr>
              </a:p>
            </p:txBody>
          </p:sp>
          <p:sp>
            <p:nvSpPr>
              <p:cNvPr id="6" name="Rectangle: Rounded Corners 4">
                <a:extLst>
                  <a:ext uri="{FF2B5EF4-FFF2-40B4-BE49-F238E27FC236}">
                    <a16:creationId xmlns:a16="http://schemas.microsoft.com/office/drawing/2014/main" id="{F0D5864E-40B0-68F4-6AD4-43F325490A67}"/>
                  </a:ext>
                </a:extLst>
              </p:cNvPr>
              <p:cNvSpPr txBox="1"/>
              <p:nvPr/>
            </p:nvSpPr>
            <p:spPr>
              <a:xfrm>
                <a:off x="41274" y="638007"/>
                <a:ext cx="1372374" cy="7207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algn="ctr" defTabSz="888978">
                  <a:lnSpc>
                    <a:spcPct val="90000"/>
                  </a:lnSpc>
                  <a:spcBef>
                    <a:spcPct val="0"/>
                  </a:spcBef>
                  <a:spcAft>
                    <a:spcPct val="35000"/>
                  </a:spcAft>
                </a:pPr>
                <a:r>
                  <a:rPr lang="en-US" sz="2000">
                    <a:solidFill>
                      <a:prstClr val="white"/>
                    </a:solidFill>
                    <a:latin typeface="Arial"/>
                  </a:rPr>
                  <a:t>Detection (QC)</a:t>
                </a:r>
                <a:endParaRPr lang="en-GB" sz="2000">
                  <a:solidFill>
                    <a:prstClr val="white"/>
                  </a:solidFill>
                  <a:latin typeface="Arial"/>
                </a:endParaRPr>
              </a:p>
            </p:txBody>
          </p:sp>
        </p:grpSp>
        <p:grpSp>
          <p:nvGrpSpPr>
            <p:cNvPr id="10" name="Group 9">
              <a:extLst>
                <a:ext uri="{FF2B5EF4-FFF2-40B4-BE49-F238E27FC236}">
                  <a16:creationId xmlns:a16="http://schemas.microsoft.com/office/drawing/2014/main" id="{2F0BBCCE-814C-8475-0A7E-40AB8F85AE23}"/>
                </a:ext>
              </a:extLst>
            </p:cNvPr>
            <p:cNvGrpSpPr/>
            <p:nvPr/>
          </p:nvGrpSpPr>
          <p:grpSpPr>
            <a:xfrm>
              <a:off x="3191691" y="1429176"/>
              <a:ext cx="1174477" cy="664206"/>
              <a:chOff x="1536507" y="599018"/>
              <a:chExt cx="1450352" cy="798690"/>
            </a:xfrm>
          </p:grpSpPr>
          <p:sp>
            <p:nvSpPr>
              <p:cNvPr id="11" name="Rectangle: Rounded Corners 10">
                <a:extLst>
                  <a:ext uri="{FF2B5EF4-FFF2-40B4-BE49-F238E27FC236}">
                    <a16:creationId xmlns:a16="http://schemas.microsoft.com/office/drawing/2014/main" id="{7EF69FEC-C7D1-FF0E-4AB3-939BB1854E29}"/>
                  </a:ext>
                </a:extLst>
              </p:cNvPr>
              <p:cNvSpPr/>
              <p:nvPr/>
            </p:nvSpPr>
            <p:spPr>
              <a:xfrm>
                <a:off x="1536507" y="599018"/>
                <a:ext cx="1450352" cy="79869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609585"/>
                <a:endParaRPr lang="en-GB" sz="2400">
                  <a:solidFill>
                    <a:prstClr val="white"/>
                  </a:solidFill>
                  <a:latin typeface="Arial"/>
                </a:endParaRPr>
              </a:p>
            </p:txBody>
          </p:sp>
          <p:sp>
            <p:nvSpPr>
              <p:cNvPr id="12" name="Rectangle: Rounded Corners 4">
                <a:extLst>
                  <a:ext uri="{FF2B5EF4-FFF2-40B4-BE49-F238E27FC236}">
                    <a16:creationId xmlns:a16="http://schemas.microsoft.com/office/drawing/2014/main" id="{F0C8724B-D734-1FA1-6F31-8108172873C9}"/>
                  </a:ext>
                </a:extLst>
              </p:cNvPr>
              <p:cNvSpPr txBox="1"/>
              <p:nvPr/>
            </p:nvSpPr>
            <p:spPr>
              <a:xfrm>
                <a:off x="1575496" y="638007"/>
                <a:ext cx="1372374" cy="7207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algn="ctr" defTabSz="888978">
                  <a:lnSpc>
                    <a:spcPct val="90000"/>
                  </a:lnSpc>
                  <a:spcBef>
                    <a:spcPct val="0"/>
                  </a:spcBef>
                  <a:spcAft>
                    <a:spcPct val="35000"/>
                  </a:spcAft>
                </a:pPr>
                <a:r>
                  <a:rPr lang="en-US" sz="2000">
                    <a:solidFill>
                      <a:prstClr val="white"/>
                    </a:solidFill>
                    <a:latin typeface="Arial"/>
                  </a:rPr>
                  <a:t>Technical discussions</a:t>
                </a:r>
                <a:endParaRPr lang="en-GB" sz="2000">
                  <a:solidFill>
                    <a:prstClr val="white"/>
                  </a:solidFill>
                  <a:latin typeface="Arial"/>
                </a:endParaRPr>
              </a:p>
            </p:txBody>
          </p:sp>
        </p:grpSp>
        <p:grpSp>
          <p:nvGrpSpPr>
            <p:cNvPr id="15" name="Group 14">
              <a:extLst>
                <a:ext uri="{FF2B5EF4-FFF2-40B4-BE49-F238E27FC236}">
                  <a16:creationId xmlns:a16="http://schemas.microsoft.com/office/drawing/2014/main" id="{BA9E6EAD-E0C5-E692-FADF-7B45B1934719}"/>
                </a:ext>
              </a:extLst>
            </p:cNvPr>
            <p:cNvGrpSpPr/>
            <p:nvPr/>
          </p:nvGrpSpPr>
          <p:grpSpPr>
            <a:xfrm>
              <a:off x="4556043" y="1430390"/>
              <a:ext cx="1142904" cy="662992"/>
              <a:chOff x="3070729" y="599018"/>
              <a:chExt cx="1450352" cy="798690"/>
            </a:xfrm>
          </p:grpSpPr>
          <p:sp>
            <p:nvSpPr>
              <p:cNvPr id="16" name="Rectangle: Rounded Corners 15">
                <a:extLst>
                  <a:ext uri="{FF2B5EF4-FFF2-40B4-BE49-F238E27FC236}">
                    <a16:creationId xmlns:a16="http://schemas.microsoft.com/office/drawing/2014/main" id="{D7354AB3-429E-26C3-2E81-640667C3F484}"/>
                  </a:ext>
                </a:extLst>
              </p:cNvPr>
              <p:cNvSpPr/>
              <p:nvPr/>
            </p:nvSpPr>
            <p:spPr>
              <a:xfrm>
                <a:off x="3070729" y="599018"/>
                <a:ext cx="1450352" cy="79869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609585"/>
                <a:endParaRPr lang="en-GB" sz="2400">
                  <a:solidFill>
                    <a:prstClr val="white"/>
                  </a:solidFill>
                  <a:latin typeface="Arial"/>
                </a:endParaRPr>
              </a:p>
            </p:txBody>
          </p:sp>
          <p:sp>
            <p:nvSpPr>
              <p:cNvPr id="17" name="Rectangle: Rounded Corners 4">
                <a:extLst>
                  <a:ext uri="{FF2B5EF4-FFF2-40B4-BE49-F238E27FC236}">
                    <a16:creationId xmlns:a16="http://schemas.microsoft.com/office/drawing/2014/main" id="{8D62A2A0-A7D6-71A4-CB9D-3BB833F4F64F}"/>
                  </a:ext>
                </a:extLst>
              </p:cNvPr>
              <p:cNvSpPr txBox="1"/>
              <p:nvPr/>
            </p:nvSpPr>
            <p:spPr>
              <a:xfrm>
                <a:off x="3109718" y="638007"/>
                <a:ext cx="1372374" cy="7207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algn="ctr" defTabSz="888978">
                  <a:lnSpc>
                    <a:spcPct val="90000"/>
                  </a:lnSpc>
                  <a:spcBef>
                    <a:spcPct val="0"/>
                  </a:spcBef>
                  <a:spcAft>
                    <a:spcPct val="35000"/>
                  </a:spcAft>
                </a:pPr>
                <a:r>
                  <a:rPr lang="en-US" sz="2000">
                    <a:solidFill>
                      <a:prstClr val="white"/>
                    </a:solidFill>
                    <a:latin typeface="Arial"/>
                  </a:rPr>
                  <a:t>Decision</a:t>
                </a:r>
                <a:endParaRPr lang="en-GB" sz="2000">
                  <a:solidFill>
                    <a:prstClr val="white"/>
                  </a:solidFill>
                  <a:latin typeface="Arial"/>
                </a:endParaRPr>
              </a:p>
            </p:txBody>
          </p:sp>
        </p:grpSp>
        <p:grpSp>
          <p:nvGrpSpPr>
            <p:cNvPr id="18" name="Group 17">
              <a:extLst>
                <a:ext uri="{FF2B5EF4-FFF2-40B4-BE49-F238E27FC236}">
                  <a16:creationId xmlns:a16="http://schemas.microsoft.com/office/drawing/2014/main" id="{757F1BCC-26E8-DBA7-ED86-D16C13195D2B}"/>
                </a:ext>
              </a:extLst>
            </p:cNvPr>
            <p:cNvGrpSpPr/>
            <p:nvPr/>
          </p:nvGrpSpPr>
          <p:grpSpPr>
            <a:xfrm>
              <a:off x="5889671" y="1430391"/>
              <a:ext cx="1212102" cy="662992"/>
              <a:chOff x="4604951" y="599018"/>
              <a:chExt cx="1450352" cy="798690"/>
            </a:xfrm>
          </p:grpSpPr>
          <p:sp>
            <p:nvSpPr>
              <p:cNvPr id="19" name="Rectangle: Rounded Corners 18">
                <a:extLst>
                  <a:ext uri="{FF2B5EF4-FFF2-40B4-BE49-F238E27FC236}">
                    <a16:creationId xmlns:a16="http://schemas.microsoft.com/office/drawing/2014/main" id="{14A47F37-4755-88D5-E826-1C0F913A88DD}"/>
                  </a:ext>
                </a:extLst>
              </p:cNvPr>
              <p:cNvSpPr/>
              <p:nvPr/>
            </p:nvSpPr>
            <p:spPr>
              <a:xfrm>
                <a:off x="4604951" y="599018"/>
                <a:ext cx="1450352" cy="79869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609585"/>
                <a:endParaRPr lang="en-GB" sz="2400">
                  <a:solidFill>
                    <a:prstClr val="white"/>
                  </a:solidFill>
                  <a:latin typeface="Arial"/>
                </a:endParaRPr>
              </a:p>
            </p:txBody>
          </p:sp>
          <p:sp>
            <p:nvSpPr>
              <p:cNvPr id="20" name="Rectangle: Rounded Corners 4">
                <a:extLst>
                  <a:ext uri="{FF2B5EF4-FFF2-40B4-BE49-F238E27FC236}">
                    <a16:creationId xmlns:a16="http://schemas.microsoft.com/office/drawing/2014/main" id="{40070346-AEB7-19ED-D10B-635ABC17B6F6}"/>
                  </a:ext>
                </a:extLst>
              </p:cNvPr>
              <p:cNvSpPr txBox="1"/>
              <p:nvPr/>
            </p:nvSpPr>
            <p:spPr>
              <a:xfrm>
                <a:off x="4643940" y="638007"/>
                <a:ext cx="1372374" cy="7207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algn="ctr" defTabSz="888978">
                  <a:lnSpc>
                    <a:spcPct val="90000"/>
                  </a:lnSpc>
                  <a:spcBef>
                    <a:spcPct val="0"/>
                  </a:spcBef>
                  <a:spcAft>
                    <a:spcPct val="35000"/>
                  </a:spcAft>
                </a:pPr>
                <a:r>
                  <a:rPr lang="en-US" sz="2000">
                    <a:solidFill>
                      <a:prstClr val="white"/>
                    </a:solidFill>
                    <a:latin typeface="Arial"/>
                  </a:rPr>
                  <a:t>Actions ongoing</a:t>
                </a:r>
                <a:endParaRPr lang="en-GB" sz="2000">
                  <a:solidFill>
                    <a:prstClr val="white"/>
                  </a:solidFill>
                  <a:latin typeface="Arial"/>
                </a:endParaRPr>
              </a:p>
            </p:txBody>
          </p:sp>
        </p:grpSp>
      </p:grpSp>
      <p:sp>
        <p:nvSpPr>
          <p:cNvPr id="24" name="Arrow: Right 23">
            <a:extLst>
              <a:ext uri="{FF2B5EF4-FFF2-40B4-BE49-F238E27FC236}">
                <a16:creationId xmlns:a16="http://schemas.microsoft.com/office/drawing/2014/main" id="{1A7F43A5-9820-507F-AD16-7812D94750B6}"/>
              </a:ext>
            </a:extLst>
          </p:cNvPr>
          <p:cNvSpPr/>
          <p:nvPr/>
        </p:nvSpPr>
        <p:spPr>
          <a:xfrm>
            <a:off x="4655840" y="3542323"/>
            <a:ext cx="6074619" cy="1359804"/>
          </a:xfrm>
          <a:prstGeom prst="rightArrow">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defTabSz="609585"/>
            <a:endParaRPr lang="en-GB" sz="2400">
              <a:solidFill>
                <a:prstClr val="black">
                  <a:hueOff val="0"/>
                  <a:satOff val="0"/>
                  <a:lumOff val="0"/>
                  <a:alphaOff val="0"/>
                </a:prstClr>
              </a:solidFill>
              <a:latin typeface="Arial"/>
            </a:endParaRPr>
          </a:p>
        </p:txBody>
      </p:sp>
      <p:grpSp>
        <p:nvGrpSpPr>
          <p:cNvPr id="26" name="Group 25">
            <a:extLst>
              <a:ext uri="{FF2B5EF4-FFF2-40B4-BE49-F238E27FC236}">
                <a16:creationId xmlns:a16="http://schemas.microsoft.com/office/drawing/2014/main" id="{6AD0F442-D4C7-AB45-EEC5-C1A6B00AE175}"/>
              </a:ext>
            </a:extLst>
          </p:cNvPr>
          <p:cNvGrpSpPr/>
          <p:nvPr/>
        </p:nvGrpSpPr>
        <p:grpSpPr>
          <a:xfrm>
            <a:off x="4826560" y="3761089"/>
            <a:ext cx="1565969" cy="885608"/>
            <a:chOff x="1536507" y="599018"/>
            <a:chExt cx="1450352" cy="798690"/>
          </a:xfrm>
        </p:grpSpPr>
        <p:sp>
          <p:nvSpPr>
            <p:cNvPr id="33" name="Rectangle: Rounded Corners 32">
              <a:extLst>
                <a:ext uri="{FF2B5EF4-FFF2-40B4-BE49-F238E27FC236}">
                  <a16:creationId xmlns:a16="http://schemas.microsoft.com/office/drawing/2014/main" id="{50DE11ED-8F1D-A623-9CC8-AC5B2CA1559C}"/>
                </a:ext>
              </a:extLst>
            </p:cNvPr>
            <p:cNvSpPr/>
            <p:nvPr/>
          </p:nvSpPr>
          <p:spPr>
            <a:xfrm>
              <a:off x="1536507" y="599018"/>
              <a:ext cx="1450352" cy="79869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609585"/>
              <a:endParaRPr lang="en-GB" sz="2400">
                <a:solidFill>
                  <a:prstClr val="white"/>
                </a:solidFill>
                <a:latin typeface="Arial"/>
              </a:endParaRPr>
            </a:p>
          </p:txBody>
        </p:sp>
        <p:sp>
          <p:nvSpPr>
            <p:cNvPr id="34" name="Rectangle: Rounded Corners 4">
              <a:extLst>
                <a:ext uri="{FF2B5EF4-FFF2-40B4-BE49-F238E27FC236}">
                  <a16:creationId xmlns:a16="http://schemas.microsoft.com/office/drawing/2014/main" id="{67BFC93E-305E-EC13-FD06-4477E2EACCB3}"/>
                </a:ext>
              </a:extLst>
            </p:cNvPr>
            <p:cNvSpPr txBox="1"/>
            <p:nvPr/>
          </p:nvSpPr>
          <p:spPr>
            <a:xfrm>
              <a:off x="1575496" y="638007"/>
              <a:ext cx="1372374" cy="7207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algn="ctr" defTabSz="888978">
                <a:lnSpc>
                  <a:spcPct val="90000"/>
                </a:lnSpc>
                <a:spcBef>
                  <a:spcPct val="0"/>
                </a:spcBef>
                <a:spcAft>
                  <a:spcPct val="35000"/>
                </a:spcAft>
              </a:pPr>
              <a:r>
                <a:rPr lang="en-US" sz="2000">
                  <a:solidFill>
                    <a:prstClr val="white"/>
                  </a:solidFill>
                  <a:latin typeface="Arial"/>
                </a:rPr>
                <a:t>Document Draft</a:t>
              </a:r>
              <a:endParaRPr lang="en-GB" sz="2000">
                <a:solidFill>
                  <a:prstClr val="white"/>
                </a:solidFill>
                <a:latin typeface="Arial"/>
              </a:endParaRPr>
            </a:p>
          </p:txBody>
        </p:sp>
      </p:grpSp>
      <p:grpSp>
        <p:nvGrpSpPr>
          <p:cNvPr id="27" name="Group 26">
            <a:extLst>
              <a:ext uri="{FF2B5EF4-FFF2-40B4-BE49-F238E27FC236}">
                <a16:creationId xmlns:a16="http://schemas.microsoft.com/office/drawing/2014/main" id="{D9BC021C-E564-4701-D158-CC055A816E3C}"/>
              </a:ext>
            </a:extLst>
          </p:cNvPr>
          <p:cNvGrpSpPr/>
          <p:nvPr/>
        </p:nvGrpSpPr>
        <p:grpSpPr>
          <a:xfrm>
            <a:off x="6595176" y="3772624"/>
            <a:ext cx="1523872" cy="883989"/>
            <a:chOff x="3070729" y="599018"/>
            <a:chExt cx="1450352" cy="798690"/>
          </a:xfrm>
        </p:grpSpPr>
        <p:sp>
          <p:nvSpPr>
            <p:cNvPr id="31" name="Rectangle: Rounded Corners 30">
              <a:extLst>
                <a:ext uri="{FF2B5EF4-FFF2-40B4-BE49-F238E27FC236}">
                  <a16:creationId xmlns:a16="http://schemas.microsoft.com/office/drawing/2014/main" id="{1E5B449E-E249-C477-CE95-139ECF70FD57}"/>
                </a:ext>
              </a:extLst>
            </p:cNvPr>
            <p:cNvSpPr/>
            <p:nvPr/>
          </p:nvSpPr>
          <p:spPr>
            <a:xfrm>
              <a:off x="3070729" y="599018"/>
              <a:ext cx="1450352" cy="79869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609585"/>
              <a:endParaRPr lang="en-GB" sz="2400">
                <a:solidFill>
                  <a:prstClr val="white"/>
                </a:solidFill>
                <a:latin typeface="Arial"/>
              </a:endParaRPr>
            </a:p>
          </p:txBody>
        </p:sp>
        <p:sp>
          <p:nvSpPr>
            <p:cNvPr id="32" name="Rectangle: Rounded Corners 4">
              <a:extLst>
                <a:ext uri="{FF2B5EF4-FFF2-40B4-BE49-F238E27FC236}">
                  <a16:creationId xmlns:a16="http://schemas.microsoft.com/office/drawing/2014/main" id="{1D473BC8-277D-9E9E-5A2F-B7CB232FCD7B}"/>
                </a:ext>
              </a:extLst>
            </p:cNvPr>
            <p:cNvSpPr txBox="1"/>
            <p:nvPr/>
          </p:nvSpPr>
          <p:spPr>
            <a:xfrm>
              <a:off x="3109718" y="638007"/>
              <a:ext cx="1372374" cy="7207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algn="ctr" defTabSz="888978">
                <a:lnSpc>
                  <a:spcPct val="90000"/>
                </a:lnSpc>
                <a:spcBef>
                  <a:spcPct val="0"/>
                </a:spcBef>
                <a:spcAft>
                  <a:spcPct val="35000"/>
                </a:spcAft>
              </a:pPr>
              <a:r>
                <a:rPr lang="en-US" sz="2000">
                  <a:solidFill>
                    <a:prstClr val="white"/>
                  </a:solidFill>
                  <a:latin typeface="Arial"/>
                </a:rPr>
                <a:t>EDMS Evaluation</a:t>
              </a:r>
              <a:endParaRPr lang="en-GB" sz="2000">
                <a:solidFill>
                  <a:prstClr val="white"/>
                </a:solidFill>
                <a:latin typeface="Arial"/>
              </a:endParaRPr>
            </a:p>
          </p:txBody>
        </p:sp>
      </p:grpSp>
      <p:grpSp>
        <p:nvGrpSpPr>
          <p:cNvPr id="28" name="Group 27">
            <a:extLst>
              <a:ext uri="{FF2B5EF4-FFF2-40B4-BE49-F238E27FC236}">
                <a16:creationId xmlns:a16="http://schemas.microsoft.com/office/drawing/2014/main" id="{222FBA59-31C7-6640-7EEE-F6E8E7D2306B}"/>
              </a:ext>
            </a:extLst>
          </p:cNvPr>
          <p:cNvGrpSpPr/>
          <p:nvPr/>
        </p:nvGrpSpPr>
        <p:grpSpPr>
          <a:xfrm>
            <a:off x="8299413" y="3772624"/>
            <a:ext cx="1616136" cy="883989"/>
            <a:chOff x="4604951" y="599018"/>
            <a:chExt cx="1450352" cy="798690"/>
          </a:xfrm>
        </p:grpSpPr>
        <p:sp>
          <p:nvSpPr>
            <p:cNvPr id="29" name="Rectangle: Rounded Corners 28">
              <a:extLst>
                <a:ext uri="{FF2B5EF4-FFF2-40B4-BE49-F238E27FC236}">
                  <a16:creationId xmlns:a16="http://schemas.microsoft.com/office/drawing/2014/main" id="{EDB347A6-ECCE-CF5F-5836-AEE5DBF40FC4}"/>
                </a:ext>
              </a:extLst>
            </p:cNvPr>
            <p:cNvSpPr/>
            <p:nvPr/>
          </p:nvSpPr>
          <p:spPr>
            <a:xfrm>
              <a:off x="4604951" y="599018"/>
              <a:ext cx="1450352" cy="79869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609585"/>
              <a:endParaRPr lang="en-GB" sz="2400">
                <a:solidFill>
                  <a:prstClr val="white"/>
                </a:solidFill>
                <a:latin typeface="Arial"/>
              </a:endParaRPr>
            </a:p>
          </p:txBody>
        </p:sp>
        <p:sp>
          <p:nvSpPr>
            <p:cNvPr id="30" name="Rectangle: Rounded Corners 4">
              <a:extLst>
                <a:ext uri="{FF2B5EF4-FFF2-40B4-BE49-F238E27FC236}">
                  <a16:creationId xmlns:a16="http://schemas.microsoft.com/office/drawing/2014/main" id="{CBC759D3-5D3A-6EF1-CF76-C71B6062EF19}"/>
                </a:ext>
              </a:extLst>
            </p:cNvPr>
            <p:cNvSpPr txBox="1"/>
            <p:nvPr/>
          </p:nvSpPr>
          <p:spPr>
            <a:xfrm>
              <a:off x="4643940" y="638007"/>
              <a:ext cx="1372374" cy="7207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algn="ctr" defTabSz="888978">
                <a:lnSpc>
                  <a:spcPct val="90000"/>
                </a:lnSpc>
                <a:spcBef>
                  <a:spcPct val="0"/>
                </a:spcBef>
                <a:spcAft>
                  <a:spcPct val="35000"/>
                </a:spcAft>
              </a:pPr>
              <a:r>
                <a:rPr lang="en-US" sz="2000">
                  <a:solidFill>
                    <a:prstClr val="white"/>
                  </a:solidFill>
                  <a:latin typeface="Arial"/>
                </a:rPr>
                <a:t>Review STCM</a:t>
              </a:r>
              <a:endParaRPr lang="en-GB" sz="2000">
                <a:solidFill>
                  <a:prstClr val="white"/>
                </a:solidFill>
                <a:latin typeface="Arial"/>
              </a:endParaRPr>
            </a:p>
          </p:txBody>
        </p:sp>
      </p:grpSp>
      <p:grpSp>
        <p:nvGrpSpPr>
          <p:cNvPr id="37" name="Group 36">
            <a:extLst>
              <a:ext uri="{FF2B5EF4-FFF2-40B4-BE49-F238E27FC236}">
                <a16:creationId xmlns:a16="http://schemas.microsoft.com/office/drawing/2014/main" id="{11206ACB-7DCE-31F6-E041-924084965F35}"/>
              </a:ext>
            </a:extLst>
          </p:cNvPr>
          <p:cNvGrpSpPr/>
          <p:nvPr/>
        </p:nvGrpSpPr>
        <p:grpSpPr>
          <a:xfrm>
            <a:off x="10752848" y="2096256"/>
            <a:ext cx="1126181" cy="2474369"/>
            <a:chOff x="4441297" y="423832"/>
            <a:chExt cx="1387629" cy="565110"/>
          </a:xfrm>
        </p:grpSpPr>
        <p:sp>
          <p:nvSpPr>
            <p:cNvPr id="38" name="Rectangle: Rounded Corners 37">
              <a:extLst>
                <a:ext uri="{FF2B5EF4-FFF2-40B4-BE49-F238E27FC236}">
                  <a16:creationId xmlns:a16="http://schemas.microsoft.com/office/drawing/2014/main" id="{8ED9A42D-3E6B-1DDB-59A5-C4C4BC8F0F92}"/>
                </a:ext>
              </a:extLst>
            </p:cNvPr>
            <p:cNvSpPr/>
            <p:nvPr/>
          </p:nvSpPr>
          <p:spPr>
            <a:xfrm>
              <a:off x="4441297" y="423832"/>
              <a:ext cx="1387629" cy="56511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609585"/>
              <a:endParaRPr lang="en-GB" sz="2400">
                <a:solidFill>
                  <a:prstClr val="white"/>
                </a:solidFill>
                <a:latin typeface="Arial"/>
              </a:endParaRPr>
            </a:p>
          </p:txBody>
        </p:sp>
        <p:sp>
          <p:nvSpPr>
            <p:cNvPr id="39" name="Rectangle: Rounded Corners 4">
              <a:extLst>
                <a:ext uri="{FF2B5EF4-FFF2-40B4-BE49-F238E27FC236}">
                  <a16:creationId xmlns:a16="http://schemas.microsoft.com/office/drawing/2014/main" id="{27EE1B04-EC5B-50A8-5782-8D44C8A49602}"/>
                </a:ext>
              </a:extLst>
            </p:cNvPr>
            <p:cNvSpPr txBox="1"/>
            <p:nvPr/>
          </p:nvSpPr>
          <p:spPr>
            <a:xfrm>
              <a:off x="4468883" y="451418"/>
              <a:ext cx="1332457" cy="50993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5880" tIns="55880" rIns="55880" bIns="55880" numCol="1" spcCol="1270" anchor="ctr" anchorCtr="0">
              <a:noAutofit/>
            </a:bodyPr>
            <a:lstStyle/>
            <a:p>
              <a:pPr algn="ctr" defTabSz="651917">
                <a:lnSpc>
                  <a:spcPct val="90000"/>
                </a:lnSpc>
                <a:spcBef>
                  <a:spcPct val="0"/>
                </a:spcBef>
                <a:spcAft>
                  <a:spcPct val="35000"/>
                </a:spcAft>
              </a:pPr>
              <a:r>
                <a:rPr lang="en-US" sz="2000">
                  <a:solidFill>
                    <a:prstClr val="white"/>
                  </a:solidFill>
                  <a:latin typeface="Arial"/>
                </a:rPr>
                <a:t>Closure</a:t>
              </a:r>
            </a:p>
          </p:txBody>
        </p:sp>
      </p:grpSp>
      <p:pic>
        <p:nvPicPr>
          <p:cNvPr id="1026" name="Picture 2" descr="Technical Documentation Writing Software - Author-it">
            <a:extLst>
              <a:ext uri="{FF2B5EF4-FFF2-40B4-BE49-F238E27FC236}">
                <a16:creationId xmlns:a16="http://schemas.microsoft.com/office/drawing/2014/main" id="{A882B2E3-71EC-377C-7283-8B7419B529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1741" y="3394509"/>
            <a:ext cx="1592376" cy="1592376"/>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0">
            <a:extLst>
              <a:ext uri="{FF2B5EF4-FFF2-40B4-BE49-F238E27FC236}">
                <a16:creationId xmlns:a16="http://schemas.microsoft.com/office/drawing/2014/main" id="{1EFB7479-EF09-4171-3CC3-3EEE6CFE2B0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4215" b="90038" l="1394" r="93031">
                        <a14:foregroundMark x1="49826" y1="5747" x2="54355" y2="4215"/>
                        <a14:foregroundMark x1="48694" y1="6130" x2="49826" y2="5747"/>
                        <a14:foregroundMark x1="47562" y1="6513" x2="48694" y2="6130"/>
                        <a14:foregroundMark x1="46427" y1="6897" x2="47562" y2="6513"/>
                        <a14:foregroundMark x1="40767" y1="8812" x2="46427" y2="6897"/>
                        <a14:foregroundMark x1="55633" y1="6897" x2="57491" y2="10728"/>
                        <a14:foregroundMark x1="55447" y1="6513" x2="55633" y2="6897"/>
                        <a14:foregroundMark x1="55076" y1="5747" x2="55447" y2="6513"/>
                        <a14:foregroundMark x1="54704" y1="4981" x2="55076" y2="5747"/>
                        <a14:foregroundMark x1="51916" y1="12261" x2="51916" y2="14559"/>
                        <a14:foregroundMark x1="3548" y1="47735" x2="1742" y2="49808"/>
                        <a14:foregroundMark x1="14089" y1="35632" x2="11072" y2="39096"/>
                        <a14:foregroundMark x1="14423" y1="35249" x2="14089" y2="35632"/>
                        <a14:foregroundMark x1="14665" y1="34971" x2="14423" y2="35249"/>
                        <a14:foregroundMark x1="15444" y1="34076" x2="15220" y2="34334"/>
                        <a14:foregroundMark x1="18043" y1="31093" x2="15863" y2="33596"/>
                        <a14:foregroundMark x1="26727" y1="33032" x2="26829" y2="32950"/>
                        <a14:foregroundMark x1="26238" y1="33424" x2="26588" y2="33143"/>
                        <a14:foregroundMark x1="23544" y1="35588" x2="23822" y2="35365"/>
                        <a14:foregroundMark x1="12238" y1="44665" x2="14327" y2="42988"/>
                        <a14:foregroundMark x1="4878" y1="50575" x2="6168" y2="49539"/>
                        <a14:foregroundMark x1="21734" y1="10540" x2="21396" y2="9052"/>
                        <a14:foregroundMark x1="23547" y1="18513" x2="23426" y2="17982"/>
                        <a14:foregroundMark x1="24460" y1="22530" x2="23934" y2="20216"/>
                        <a14:foregroundMark x1="26236" y1="30341" x2="25764" y2="28265"/>
                        <a14:foregroundMark x1="26543" y1="31693" x2="26512" y2="31557"/>
                        <a14:foregroundMark x1="26829" y1="32950" x2="26740" y2="32558"/>
                        <a14:foregroundMark x1="12712" y1="18910" x2="12252" y2="19585"/>
                        <a14:foregroundMark x1="16382" y1="13529" x2="16147" y2="13874"/>
                        <a14:foregroundMark x1="73171" y1="31854" x2="73171" y2="33252"/>
                        <a14:foregroundMark x1="73171" y1="31034" x2="73171" y2="31253"/>
                        <a14:foregroundMark x1="73171" y1="29867" x2="73171" y2="31034"/>
                        <a14:foregroundMark x1="73171" y1="21755" x2="73171" y2="23731"/>
                        <a14:foregroundMark x1="75311" y1="45728" x2="80751" y2="47041"/>
                        <a14:foregroundMark x1="73559" y1="45305" x2="73671" y2="45332"/>
                        <a14:foregroundMark x1="24390" y1="87356" x2="92683" y2="90421"/>
                        <a14:foregroundMark x1="92683" y1="90421" x2="93031" y2="90421"/>
                        <a14:foregroundMark x1="23345" y1="88123" x2="49129" y2="86973"/>
                        <a14:foregroundMark x1="49129" y1="86973" x2="49826" y2="86590"/>
                        <a14:foregroundMark x1="30314" y1="70115" x2="48780" y2="69732"/>
                        <a14:foregroundMark x1="53659" y1="70498" x2="54355" y2="72414"/>
                        <a14:foregroundMark x1="9756" y1="48276" x2="9756" y2="48276"/>
                        <a14:foregroundMark x1="10105" y1="20307" x2="10453" y2="21073"/>
                        <a14:foregroundMark x1="9408" y1="21456" x2="9408" y2="21456"/>
                        <a14:foregroundMark x1="10801" y1="22222" x2="10801" y2="22222"/>
                        <a14:foregroundMark x1="10105" y1="22222" x2="10105" y2="22222"/>
                        <a14:foregroundMark x1="9756" y1="22605" x2="9756" y2="22605"/>
                        <a14:foregroundMark x1="9408" y1="22605" x2="9408" y2="22605"/>
                        <a14:foregroundMark x1="10453" y1="21839" x2="10105" y2="24138"/>
                        <a14:backgroundMark x1="42509" y1="15326" x2="47735" y2="14943"/>
                        <a14:backgroundMark x1="49826" y1="10728" x2="49826" y2="10728"/>
                        <a14:backgroundMark x1="49477" y1="6513" x2="49477" y2="6513"/>
                        <a14:backgroundMark x1="48432" y1="6897" x2="48432" y2="6897"/>
                        <a14:backgroundMark x1="48780" y1="5747" x2="48780" y2="5747"/>
                        <a14:backgroundMark x1="47038" y1="6130" x2="47038" y2="6130"/>
                        <a14:backgroundMark x1="15679" y1="19157" x2="21951" y2="19540"/>
                        <a14:backgroundMark x1="19861" y1="12644" x2="19861" y2="12644"/>
                        <a14:backgroundMark x1="20557" y1="10728" x2="20557" y2="10728"/>
                        <a14:backgroundMark x1="13240" y1="18774" x2="13937" y2="14943"/>
                        <a14:backgroundMark x1="25436" y1="19157" x2="23693" y2="15709"/>
                        <a14:backgroundMark x1="18467" y1="26437" x2="19512" y2="30268"/>
                        <a14:backgroundMark x1="17422" y1="40613" x2="21603" y2="39464"/>
                        <a14:backgroundMark x1="15331" y1="38314" x2="16028" y2="41379"/>
                        <a14:backgroundMark x1="6597" y1="48276" x2="6272" y2="49042"/>
                        <a14:backgroundMark x1="8711" y1="43295" x2="6597" y2="48276"/>
                        <a14:backgroundMark x1="6690" y1="48276" x2="9756" y2="39847"/>
                        <a14:backgroundMark x1="5575" y1="51341" x2="6690" y2="48276"/>
                        <a14:backgroundMark x1="9756" y1="41762" x2="6620" y2="43678"/>
                        <a14:backgroundMark x1="70383" y1="18774" x2="74564" y2="14176"/>
                        <a14:backgroundMark x1="71777" y1="19540" x2="74564" y2="19157"/>
                        <a14:backgroundMark x1="72125" y1="29502" x2="72474" y2="26054"/>
                        <a14:backgroundMark x1="75958" y1="29885" x2="78746" y2="26820"/>
                        <a14:backgroundMark x1="75261" y1="27586" x2="72822" y2="29502"/>
                        <a14:backgroundMark x1="73519" y1="30651" x2="73868" y2="30651"/>
                        <a14:backgroundMark x1="74216" y1="31801" x2="74216" y2="31801"/>
                        <a14:backgroundMark x1="73868" y1="31034" x2="73868" y2="31034"/>
                        <a14:backgroundMark x1="73519" y1="31418" x2="73519" y2="31418"/>
                        <a14:backgroundMark x1="73171" y1="23755" x2="73171" y2="24138"/>
                        <a14:backgroundMark x1="73868" y1="29502" x2="73868" y2="29502"/>
                        <a14:backgroundMark x1="70732" y1="36015" x2="77700" y2="40613"/>
                        <a14:backgroundMark x1="73868" y1="45211" x2="75610" y2="45211"/>
                        <a14:backgroundMark x1="73519" y1="45594" x2="73868" y2="45594"/>
                        <a14:backgroundMark x1="77700" y1="45211" x2="77700" y2="45211"/>
                        <a14:backgroundMark x1="72474" y1="44444" x2="72474" y2="44444"/>
                        <a14:backgroundMark x1="73868" y1="44828" x2="73868" y2="44828"/>
                        <a14:backgroundMark x1="88502" y1="45211" x2="87805" y2="50192"/>
                        <a14:backgroundMark x1="92683" y1="43678" x2="93031" y2="45594"/>
                        <a14:backgroundMark x1="16028" y1="40613" x2="15331" y2="43295"/>
                        <a14:backgroundMark x1="14286" y1="43678" x2="15331" y2="39847"/>
                        <a14:backgroundMark x1="16028" y1="36015" x2="14983" y2="35632"/>
                        <a14:backgroundMark x1="14983" y1="35632" x2="14983" y2="35632"/>
                        <a14:backgroundMark x1="14286" y1="35632" x2="14286" y2="35632"/>
                        <a14:backgroundMark x1="15331" y1="35249" x2="15331" y2="35249"/>
                        <a14:backgroundMark x1="16028" y1="34866" x2="16028" y2="34866"/>
                        <a14:backgroundMark x1="16376" y1="34483" x2="16376" y2="34483"/>
                        <a14:backgroundMark x1="16376" y1="34483" x2="15679" y2="34483"/>
                        <a14:backgroundMark x1="14983" y1="35249" x2="14983" y2="35249"/>
                        <a14:backgroundMark x1="14634" y1="35632" x2="14634" y2="35632"/>
                        <a14:backgroundMark x1="23693" y1="35632" x2="24739" y2="35249"/>
                        <a14:backgroundMark x1="26829" y1="33333" x2="26132" y2="31801"/>
                        <a14:backgroundMark x1="26481" y1="31801" x2="27178" y2="31801"/>
                        <a14:backgroundMark x1="27178" y1="31801" x2="27178" y2="31801"/>
                        <a14:backgroundMark x1="26829" y1="30651" x2="26829" y2="30651"/>
                        <a14:backgroundMark x1="26829" y1="30651" x2="26829" y2="30651"/>
                        <a14:backgroundMark x1="26829" y1="30651" x2="26829" y2="30651"/>
                        <a14:backgroundMark x1="26481" y1="31418" x2="26481" y2="31418"/>
                        <a14:backgroundMark x1="26829" y1="31801" x2="26829" y2="31801"/>
                        <a14:backgroundMark x1="17770" y1="31801" x2="18467" y2="31034"/>
                        <a14:backgroundMark x1="17422" y1="31034" x2="17422" y2="31034"/>
                        <a14:backgroundMark x1="18118" y1="30651" x2="18118" y2="30651"/>
                        <a14:backgroundMark x1="12195" y1="20307" x2="13240" y2="19923"/>
                        <a14:backgroundMark x1="12195" y1="20307" x2="12195" y2="20307"/>
                        <a14:backgroundMark x1="10647" y1="21456" x2="10352" y2="21821"/>
                        <a14:backgroundMark x1="11309" y1="20637" x2="10647" y2="21456"/>
                        <a14:backgroundMark x1="13387" y1="18633" x2="13937" y2="17625"/>
                        <a14:backgroundMark x1="18118" y1="11494" x2="20209" y2="10728"/>
                        <a14:backgroundMark x1="20906" y1="11111" x2="14983" y2="11111"/>
                        <a14:backgroundMark x1="21951" y1="10728" x2="19512" y2="13410"/>
                        <a14:backgroundMark x1="24390" y1="19540" x2="23693" y2="19923"/>
                        <a14:backgroundMark x1="22997" y1="25670" x2="24739" y2="24904"/>
                        <a14:backgroundMark x1="4530" y1="52874" x2="4530" y2="47510"/>
                      </a14:backgroundRemoval>
                    </a14:imgEffect>
                  </a14:imgLayer>
                </a14:imgProps>
              </a:ext>
            </a:extLst>
          </a:blip>
          <a:stretch>
            <a:fillRect/>
          </a:stretch>
        </p:blipFill>
        <p:spPr>
          <a:xfrm>
            <a:off x="775960" y="1892830"/>
            <a:ext cx="1212523" cy="1102677"/>
          </a:xfrm>
          <a:prstGeom prst="rect">
            <a:avLst/>
          </a:prstGeom>
        </p:spPr>
      </p:pic>
      <p:sp>
        <p:nvSpPr>
          <p:cNvPr id="23" name="TextBox 22">
            <a:extLst>
              <a:ext uri="{FF2B5EF4-FFF2-40B4-BE49-F238E27FC236}">
                <a16:creationId xmlns:a16="http://schemas.microsoft.com/office/drawing/2014/main" id="{69BC6041-6508-BDEE-7884-8DB065D24747}"/>
              </a:ext>
            </a:extLst>
          </p:cNvPr>
          <p:cNvSpPr txBox="1"/>
          <p:nvPr/>
        </p:nvSpPr>
        <p:spPr>
          <a:xfrm>
            <a:off x="1852992" y="5235635"/>
            <a:ext cx="9079072" cy="994824"/>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defTabSz="609585"/>
            <a:r>
              <a:rPr lang="en-GB" sz="1333" dirty="0">
                <a:solidFill>
                  <a:prstClr val="black"/>
                </a:solidFill>
                <a:latin typeface="Arial"/>
              </a:rPr>
              <a:t>Feedback from IT String Day III:</a:t>
            </a:r>
          </a:p>
          <a:p>
            <a:pPr defTabSz="609585"/>
            <a:endParaRPr lang="en-GB" sz="533" dirty="0">
              <a:solidFill>
                <a:prstClr val="black"/>
              </a:solidFill>
              <a:latin typeface="Arial"/>
            </a:endParaRPr>
          </a:p>
          <a:p>
            <a:pPr marL="380990" indent="-380990" defTabSz="609585">
              <a:buFont typeface="Arial" panose="020B0604020202020204" pitchFamily="34" charset="0"/>
              <a:buChar char="•"/>
            </a:pPr>
            <a:r>
              <a:rPr lang="en-GB" sz="1333" dirty="0">
                <a:solidFill>
                  <a:prstClr val="black"/>
                </a:solidFill>
                <a:latin typeface="Arial"/>
              </a:rPr>
              <a:t>Addressing non-conformities: It's imperative to document these instances comprehensively, to prevent their recurrence in the HL-LHC tunnel installation ensuring a meticulous follow-up by the entire IT-String / HL-LHC project teams.</a:t>
            </a:r>
          </a:p>
        </p:txBody>
      </p:sp>
    </p:spTree>
    <p:extLst>
      <p:ext uri="{BB962C8B-B14F-4D97-AF65-F5344CB8AC3E}">
        <p14:creationId xmlns:p14="http://schemas.microsoft.com/office/powerpoint/2010/main" val="3847580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772968" y="-24509"/>
            <a:ext cx="11136651" cy="720000"/>
          </a:xfrm>
        </p:spPr>
        <p:txBody>
          <a:bodyPr/>
          <a:lstStyle/>
          <a:p>
            <a:r>
              <a:rPr lang="en-US" sz="3200" dirty="0"/>
              <a:t>Non-conformities: Template</a:t>
            </a:r>
          </a:p>
        </p:txBody>
      </p:sp>
      <p:sp>
        <p:nvSpPr>
          <p:cNvPr id="3" name="Content Placeholder 2">
            <a:extLst>
              <a:ext uri="{FF2B5EF4-FFF2-40B4-BE49-F238E27FC236}">
                <a16:creationId xmlns:a16="http://schemas.microsoft.com/office/drawing/2014/main" id="{2132DCB4-470B-4F71-9FEF-48EC4D7E367E}"/>
              </a:ext>
            </a:extLst>
          </p:cNvPr>
          <p:cNvSpPr>
            <a:spLocks noGrp="1"/>
          </p:cNvSpPr>
          <p:nvPr>
            <p:ph idx="1"/>
          </p:nvPr>
        </p:nvSpPr>
        <p:spPr>
          <a:xfrm>
            <a:off x="-113204" y="1486871"/>
            <a:ext cx="4902019" cy="515184"/>
          </a:xfrm>
        </p:spPr>
        <p:txBody>
          <a:bodyPr>
            <a:normAutofit lnSpcReduction="10000"/>
          </a:bodyPr>
          <a:lstStyle/>
          <a:p>
            <a:pPr lvl="1" algn="just"/>
            <a:r>
              <a:rPr lang="en-US" sz="1867" dirty="0"/>
              <a:t>Information included in the non-conformity:</a:t>
            </a:r>
          </a:p>
          <a:p>
            <a:pPr marL="609585" lvl="1" indent="0" algn="just">
              <a:buNone/>
            </a:pPr>
            <a:endParaRPr lang="en-US" sz="1867" dirty="0"/>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16</a:t>
            </a:fld>
            <a:endParaRPr lang="fr-FR">
              <a:solidFill>
                <a:srgbClr val="64BCD9"/>
              </a:solidFill>
              <a:latin typeface="Arial"/>
            </a:endParaRPr>
          </a:p>
        </p:txBody>
      </p:sp>
      <p:sp>
        <p:nvSpPr>
          <p:cNvPr id="4" name="Footer Placeholder 3">
            <a:extLst>
              <a:ext uri="{FF2B5EF4-FFF2-40B4-BE49-F238E27FC236}">
                <a16:creationId xmlns:a16="http://schemas.microsoft.com/office/drawing/2014/main" id="{99078F27-FEEA-8450-769A-506F025CE371}"/>
              </a:ext>
            </a:extLst>
          </p:cNvPr>
          <p:cNvSpPr>
            <a:spLocks noGrp="1"/>
          </p:cNvSpPr>
          <p:nvPr>
            <p:ph type="ftr" sz="quarter" idx="11"/>
          </p:nvPr>
        </p:nvSpPr>
        <p:spPr/>
        <p:txBody>
          <a:bodyPr/>
          <a:lstStyle/>
          <a:p>
            <a:pPr defTabSz="609585"/>
            <a:r>
              <a:rPr lang="en-GB">
                <a:solidFill>
                  <a:srgbClr val="64BCD9"/>
                </a:solidFill>
                <a:latin typeface="Arial"/>
              </a:rPr>
              <a:t>HL-LHC Inner Triplet String Day IV</a:t>
            </a:r>
          </a:p>
        </p:txBody>
      </p:sp>
      <p:pic>
        <p:nvPicPr>
          <p:cNvPr id="8" name="Picture 7">
            <a:extLst>
              <a:ext uri="{FF2B5EF4-FFF2-40B4-BE49-F238E27FC236}">
                <a16:creationId xmlns:a16="http://schemas.microsoft.com/office/drawing/2014/main" id="{9324567A-D636-2017-DFA0-9C7846AF752C}"/>
              </a:ext>
            </a:extLst>
          </p:cNvPr>
          <p:cNvPicPr>
            <a:picLocks noChangeAspect="1"/>
          </p:cNvPicPr>
          <p:nvPr/>
        </p:nvPicPr>
        <p:blipFill>
          <a:blip r:embed="rId3"/>
          <a:stretch>
            <a:fillRect/>
          </a:stretch>
        </p:blipFill>
        <p:spPr>
          <a:xfrm>
            <a:off x="364691" y="2381840"/>
            <a:ext cx="4902019" cy="2094320"/>
          </a:xfrm>
          <a:prstGeom prst="rect">
            <a:avLst/>
          </a:prstGeom>
        </p:spPr>
      </p:pic>
      <p:grpSp>
        <p:nvGrpSpPr>
          <p:cNvPr id="7" name="Group 6">
            <a:extLst>
              <a:ext uri="{FF2B5EF4-FFF2-40B4-BE49-F238E27FC236}">
                <a16:creationId xmlns:a16="http://schemas.microsoft.com/office/drawing/2014/main" id="{BA6ED055-7C9D-063E-F0D0-B6B029D937F7}"/>
              </a:ext>
            </a:extLst>
          </p:cNvPr>
          <p:cNvGrpSpPr/>
          <p:nvPr/>
        </p:nvGrpSpPr>
        <p:grpSpPr>
          <a:xfrm>
            <a:off x="5363000" y="1056553"/>
            <a:ext cx="6366613" cy="5348399"/>
            <a:chOff x="3911840" y="802036"/>
            <a:chExt cx="4774960" cy="4011299"/>
          </a:xfrm>
        </p:grpSpPr>
        <p:pic>
          <p:nvPicPr>
            <p:cNvPr id="9" name="Picture 8">
              <a:extLst>
                <a:ext uri="{FF2B5EF4-FFF2-40B4-BE49-F238E27FC236}">
                  <a16:creationId xmlns:a16="http://schemas.microsoft.com/office/drawing/2014/main" id="{D83FA282-23E2-3E07-8EB6-6C8D33B64F83}"/>
                </a:ext>
              </a:extLst>
            </p:cNvPr>
            <p:cNvPicPr>
              <a:picLocks noChangeAspect="1"/>
            </p:cNvPicPr>
            <p:nvPr/>
          </p:nvPicPr>
          <p:blipFill>
            <a:blip r:embed="rId4"/>
            <a:stretch>
              <a:fillRect/>
            </a:stretch>
          </p:blipFill>
          <p:spPr>
            <a:xfrm>
              <a:off x="6356267" y="1242113"/>
              <a:ext cx="2330533" cy="3571222"/>
            </a:xfrm>
            <a:prstGeom prst="rect">
              <a:avLst/>
            </a:prstGeom>
            <a:ln>
              <a:solidFill>
                <a:schemeClr val="tx1"/>
              </a:solidFill>
            </a:ln>
          </p:spPr>
        </p:pic>
        <p:pic>
          <p:nvPicPr>
            <p:cNvPr id="11" name="Picture 10">
              <a:extLst>
                <a:ext uri="{FF2B5EF4-FFF2-40B4-BE49-F238E27FC236}">
                  <a16:creationId xmlns:a16="http://schemas.microsoft.com/office/drawing/2014/main" id="{E50D2D0C-6B43-EE33-BD55-A58DC796B9E9}"/>
                </a:ext>
              </a:extLst>
            </p:cNvPr>
            <p:cNvPicPr>
              <a:picLocks noChangeAspect="1"/>
            </p:cNvPicPr>
            <p:nvPr/>
          </p:nvPicPr>
          <p:blipFill>
            <a:blip r:embed="rId5"/>
            <a:stretch>
              <a:fillRect/>
            </a:stretch>
          </p:blipFill>
          <p:spPr>
            <a:xfrm>
              <a:off x="5286663" y="1016886"/>
              <a:ext cx="2319280" cy="3571222"/>
            </a:xfrm>
            <a:prstGeom prst="rect">
              <a:avLst/>
            </a:prstGeom>
            <a:ln>
              <a:solidFill>
                <a:schemeClr val="tx1"/>
              </a:solidFill>
            </a:ln>
          </p:spPr>
        </p:pic>
        <p:pic>
          <p:nvPicPr>
            <p:cNvPr id="13" name="Picture 12">
              <a:extLst>
                <a:ext uri="{FF2B5EF4-FFF2-40B4-BE49-F238E27FC236}">
                  <a16:creationId xmlns:a16="http://schemas.microsoft.com/office/drawing/2014/main" id="{8DE045AB-8F09-C52D-F06A-2CE062E9273A}"/>
                </a:ext>
              </a:extLst>
            </p:cNvPr>
            <p:cNvPicPr>
              <a:picLocks noChangeAspect="1"/>
            </p:cNvPicPr>
            <p:nvPr/>
          </p:nvPicPr>
          <p:blipFill>
            <a:blip r:embed="rId6"/>
            <a:stretch>
              <a:fillRect/>
            </a:stretch>
          </p:blipFill>
          <p:spPr>
            <a:xfrm>
              <a:off x="3911840" y="802036"/>
              <a:ext cx="2372209" cy="3539427"/>
            </a:xfrm>
            <a:prstGeom prst="rect">
              <a:avLst/>
            </a:prstGeom>
            <a:ln>
              <a:solidFill>
                <a:schemeClr val="tx1"/>
              </a:solidFill>
            </a:ln>
          </p:spPr>
        </p:pic>
      </p:grpSp>
    </p:spTree>
    <p:extLst>
      <p:ext uri="{BB962C8B-B14F-4D97-AF65-F5344CB8AC3E}">
        <p14:creationId xmlns:p14="http://schemas.microsoft.com/office/powerpoint/2010/main" val="3215927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5505D5D3-96E7-6F10-4A3E-58F45719E40F}"/>
              </a:ext>
            </a:extLst>
          </p:cNvPr>
          <p:cNvSpPr txBox="1">
            <a:spLocks/>
          </p:cNvSpPr>
          <p:nvPr/>
        </p:nvSpPr>
        <p:spPr>
          <a:xfrm>
            <a:off x="81633" y="686327"/>
            <a:ext cx="11239447" cy="558053"/>
          </a:xfrm>
          <a:prstGeom prst="rect">
            <a:avLst/>
          </a:prstGeom>
        </p:spPr>
        <p:txBody>
          <a:bodyPr vert="horz" lIns="0" tIns="0" rIns="0" bIns="0" rtlCol="0">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189" indent="-457189" defTabSz="609585">
              <a:buClr>
                <a:srgbClr val="FB963C"/>
              </a:buClr>
            </a:pPr>
            <a:endParaRPr lang="en-US" sz="667"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Table of non-conformities to keep track of documentation status. Reviewed at the String Technical Coordination Meeting.</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endParaRPr lang="en-US" sz="5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i="1"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457189" indent="-457189" defTabSz="609585">
              <a:buClr>
                <a:srgbClr val="FB963C"/>
              </a:buClr>
            </a:pPr>
            <a:endParaRPr lang="en-US" sz="1867" dirty="0">
              <a:solidFill>
                <a:srgbClr val="5A5A5A"/>
              </a:solidFill>
              <a:latin typeface="Arial"/>
            </a:endParaRPr>
          </a:p>
          <a:p>
            <a:pPr marL="1523962" lvl="2" indent="-304792" algn="just" defTabSz="609585">
              <a:buClr>
                <a:srgbClr val="FB963C"/>
              </a:buClr>
            </a:pPr>
            <a:endParaRPr lang="en-US" sz="1200" dirty="0">
              <a:solidFill>
                <a:srgbClr val="5A5A5A"/>
              </a:solidFill>
              <a:latin typeface="Arial"/>
            </a:endParaRPr>
          </a:p>
        </p:txBody>
      </p:sp>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16000" y="-27384"/>
            <a:ext cx="11136651" cy="720000"/>
          </a:xfrm>
        </p:spPr>
        <p:txBody>
          <a:bodyPr/>
          <a:lstStyle/>
          <a:p>
            <a:r>
              <a:rPr lang="en-US" sz="3200" dirty="0"/>
              <a:t>Non-conformities: Table</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17</a:t>
            </a:fld>
            <a:endParaRPr lang="fr-FR">
              <a:solidFill>
                <a:srgbClr val="64BCD9"/>
              </a:solidFill>
              <a:latin typeface="Arial"/>
            </a:endParaRPr>
          </a:p>
        </p:txBody>
      </p:sp>
      <p:sp>
        <p:nvSpPr>
          <p:cNvPr id="7" name="Footer Placeholder 6">
            <a:extLst>
              <a:ext uri="{FF2B5EF4-FFF2-40B4-BE49-F238E27FC236}">
                <a16:creationId xmlns:a16="http://schemas.microsoft.com/office/drawing/2014/main" id="{1CE6679B-2CE7-A010-E674-57501E374822}"/>
              </a:ext>
            </a:extLst>
          </p:cNvPr>
          <p:cNvSpPr>
            <a:spLocks noGrp="1"/>
          </p:cNvSpPr>
          <p:nvPr>
            <p:ph type="ftr" sz="quarter" idx="11"/>
          </p:nvPr>
        </p:nvSpPr>
        <p:spPr/>
        <p:txBody>
          <a:bodyPr/>
          <a:lstStyle/>
          <a:p>
            <a:pPr defTabSz="609585"/>
            <a:r>
              <a:rPr lang="en-GB">
                <a:solidFill>
                  <a:srgbClr val="64BCD9"/>
                </a:solidFill>
                <a:latin typeface="Arial"/>
              </a:rPr>
              <a:t>HL-LHC Inner Triplet String Day IV</a:t>
            </a:r>
          </a:p>
        </p:txBody>
      </p:sp>
      <p:graphicFrame>
        <p:nvGraphicFramePr>
          <p:cNvPr id="6" name="Table 5">
            <a:extLst>
              <a:ext uri="{FF2B5EF4-FFF2-40B4-BE49-F238E27FC236}">
                <a16:creationId xmlns:a16="http://schemas.microsoft.com/office/drawing/2014/main" id="{943D98B1-3EE5-312B-0E14-7CCA652EE1C0}"/>
              </a:ext>
            </a:extLst>
          </p:cNvPr>
          <p:cNvGraphicFramePr>
            <a:graphicFrameLocks noGrp="1"/>
          </p:cNvGraphicFramePr>
          <p:nvPr/>
        </p:nvGraphicFramePr>
        <p:xfrm>
          <a:off x="476276" y="1333761"/>
          <a:ext cx="11136652" cy="4728503"/>
        </p:xfrm>
        <a:graphic>
          <a:graphicData uri="http://schemas.openxmlformats.org/drawingml/2006/table">
            <a:tbl>
              <a:tblPr/>
              <a:tblGrid>
                <a:gridCol w="961109">
                  <a:extLst>
                    <a:ext uri="{9D8B030D-6E8A-4147-A177-3AD203B41FA5}">
                      <a16:colId xmlns:a16="http://schemas.microsoft.com/office/drawing/2014/main" val="3001518117"/>
                    </a:ext>
                  </a:extLst>
                </a:gridCol>
                <a:gridCol w="3760527">
                  <a:extLst>
                    <a:ext uri="{9D8B030D-6E8A-4147-A177-3AD203B41FA5}">
                      <a16:colId xmlns:a16="http://schemas.microsoft.com/office/drawing/2014/main" val="1154185034"/>
                    </a:ext>
                  </a:extLst>
                </a:gridCol>
                <a:gridCol w="930597">
                  <a:extLst>
                    <a:ext uri="{9D8B030D-6E8A-4147-A177-3AD203B41FA5}">
                      <a16:colId xmlns:a16="http://schemas.microsoft.com/office/drawing/2014/main" val="1888418492"/>
                    </a:ext>
                  </a:extLst>
                </a:gridCol>
                <a:gridCol w="511065">
                  <a:extLst>
                    <a:ext uri="{9D8B030D-6E8A-4147-A177-3AD203B41FA5}">
                      <a16:colId xmlns:a16="http://schemas.microsoft.com/office/drawing/2014/main" val="4005021282"/>
                    </a:ext>
                  </a:extLst>
                </a:gridCol>
                <a:gridCol w="450041">
                  <a:extLst>
                    <a:ext uri="{9D8B030D-6E8A-4147-A177-3AD203B41FA5}">
                      <a16:colId xmlns:a16="http://schemas.microsoft.com/office/drawing/2014/main" val="3073998620"/>
                    </a:ext>
                  </a:extLst>
                </a:gridCol>
                <a:gridCol w="594972">
                  <a:extLst>
                    <a:ext uri="{9D8B030D-6E8A-4147-A177-3AD203B41FA5}">
                      <a16:colId xmlns:a16="http://schemas.microsoft.com/office/drawing/2014/main" val="34120064"/>
                    </a:ext>
                  </a:extLst>
                </a:gridCol>
                <a:gridCol w="594972">
                  <a:extLst>
                    <a:ext uri="{9D8B030D-6E8A-4147-A177-3AD203B41FA5}">
                      <a16:colId xmlns:a16="http://schemas.microsoft.com/office/drawing/2014/main" val="2830126899"/>
                    </a:ext>
                  </a:extLst>
                </a:gridCol>
                <a:gridCol w="648367">
                  <a:extLst>
                    <a:ext uri="{9D8B030D-6E8A-4147-A177-3AD203B41FA5}">
                      <a16:colId xmlns:a16="http://schemas.microsoft.com/office/drawing/2014/main" val="270487380"/>
                    </a:ext>
                  </a:extLst>
                </a:gridCol>
                <a:gridCol w="938225">
                  <a:extLst>
                    <a:ext uri="{9D8B030D-6E8A-4147-A177-3AD203B41FA5}">
                      <a16:colId xmlns:a16="http://schemas.microsoft.com/office/drawing/2014/main" val="1781255541"/>
                    </a:ext>
                  </a:extLst>
                </a:gridCol>
                <a:gridCol w="655995">
                  <a:extLst>
                    <a:ext uri="{9D8B030D-6E8A-4147-A177-3AD203B41FA5}">
                      <a16:colId xmlns:a16="http://schemas.microsoft.com/office/drawing/2014/main" val="3710249876"/>
                    </a:ext>
                  </a:extLst>
                </a:gridCol>
                <a:gridCol w="373765">
                  <a:extLst>
                    <a:ext uri="{9D8B030D-6E8A-4147-A177-3AD203B41FA5}">
                      <a16:colId xmlns:a16="http://schemas.microsoft.com/office/drawing/2014/main" val="2043128766"/>
                    </a:ext>
                  </a:extLst>
                </a:gridCol>
                <a:gridCol w="717017">
                  <a:extLst>
                    <a:ext uri="{9D8B030D-6E8A-4147-A177-3AD203B41FA5}">
                      <a16:colId xmlns:a16="http://schemas.microsoft.com/office/drawing/2014/main" val="1161089505"/>
                    </a:ext>
                  </a:extLst>
                </a:gridCol>
              </a:tblGrid>
              <a:tr h="273187">
                <a:tc>
                  <a:txBody>
                    <a:bodyPr/>
                    <a:lstStyle/>
                    <a:p>
                      <a:pPr algn="ctr" fontAlgn="b"/>
                      <a:r>
                        <a:rPr lang="en-GB" sz="800" b="1" i="0" u="none" strike="noStrike" dirty="0">
                          <a:solidFill>
                            <a:srgbClr val="000000"/>
                          </a:solidFill>
                          <a:effectLst/>
                          <a:latin typeface="Calibri" panose="020F0502020204030204" pitchFamily="34" charset="0"/>
                        </a:rPr>
                        <a:t>Ref.</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800" b="1" i="0" u="none" strike="noStrike" dirty="0">
                          <a:solidFill>
                            <a:srgbClr val="000000"/>
                          </a:solidFill>
                          <a:effectLst/>
                          <a:latin typeface="Calibri" panose="020F0502020204030204" pitchFamily="34" charset="0"/>
                        </a:rPr>
                        <a:t>NCR Description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800" b="1" i="0" u="none" strike="noStrike">
                          <a:solidFill>
                            <a:srgbClr val="000000"/>
                          </a:solidFill>
                          <a:effectLst/>
                          <a:latin typeface="Calibri" panose="020F0502020204030204" pitchFamily="34" charset="0"/>
                        </a:rPr>
                        <a:t>Status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800" b="1" i="0" u="none" strike="noStrike">
                          <a:solidFill>
                            <a:srgbClr val="000000"/>
                          </a:solidFill>
                          <a:effectLst/>
                          <a:latin typeface="Calibri" panose="020F0502020204030204" pitchFamily="34" charset="0"/>
                        </a:rPr>
                        <a:t>Ap. Date</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800" b="1" i="0" u="none" strike="noStrike">
                          <a:solidFill>
                            <a:srgbClr val="000000"/>
                          </a:solidFill>
                          <a:effectLst/>
                          <a:latin typeface="Calibri" panose="020F0502020204030204" pitchFamily="34" charset="0"/>
                        </a:rPr>
                        <a:t>EDMS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800" b="1" i="0" u="none" strike="noStrike">
                          <a:solidFill>
                            <a:srgbClr val="000000"/>
                          </a:solidFill>
                          <a:effectLst/>
                          <a:latin typeface="Calibri" panose="020F0502020204030204" pitchFamily="34" charset="0"/>
                        </a:rPr>
                        <a:t>Criticality</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800" b="1" i="0" u="none" strike="noStrike">
                          <a:solidFill>
                            <a:srgbClr val="000000"/>
                          </a:solidFill>
                          <a:effectLst/>
                          <a:latin typeface="Calibri" panose="020F0502020204030204" pitchFamily="34" charset="0"/>
                        </a:rPr>
                        <a:t>Decision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800" b="1" i="0" u="none" strike="noStrike">
                          <a:solidFill>
                            <a:srgbClr val="000000"/>
                          </a:solidFill>
                          <a:effectLst/>
                          <a:latin typeface="Calibri" panose="020F0502020204030204" pitchFamily="34" charset="0"/>
                        </a:rPr>
                        <a:t>Manag. team</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800" b="1" i="0" u="none" strike="noStrike" dirty="0">
                          <a:solidFill>
                            <a:srgbClr val="000000"/>
                          </a:solidFill>
                          <a:effectLst/>
                          <a:latin typeface="Calibri" panose="020F0502020204030204" pitchFamily="34" charset="0"/>
                        </a:rPr>
                        <a:t>Equipment</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800" b="1" i="0" u="none" strike="noStrike">
                          <a:solidFill>
                            <a:srgbClr val="000000"/>
                          </a:solidFill>
                          <a:effectLst/>
                          <a:latin typeface="Calibri" panose="020F0502020204030204" pitchFamily="34" charset="0"/>
                        </a:rPr>
                        <a:t>Detect. phase</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800" b="1" i="0" u="none" strike="noStrike">
                          <a:solidFill>
                            <a:srgbClr val="000000"/>
                          </a:solidFill>
                          <a:effectLst/>
                          <a:latin typeface="Calibri" panose="020F0502020204030204" pitchFamily="34" charset="0"/>
                        </a:rPr>
                        <a:t>Det. Year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800" b="1" i="0" u="none" strike="noStrike" dirty="0">
                          <a:solidFill>
                            <a:srgbClr val="000000"/>
                          </a:solidFill>
                          <a:effectLst/>
                          <a:latin typeface="Calibri" panose="020F0502020204030204" pitchFamily="34" charset="0"/>
                        </a:rPr>
                        <a:t>Class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08636463"/>
                  </a:ext>
                </a:extLst>
              </a:tr>
              <a:tr h="222635">
                <a:tc>
                  <a:txBody>
                    <a:bodyPr/>
                    <a:lstStyle/>
                    <a:p>
                      <a:pPr algn="l" fontAlgn="b"/>
                      <a:endParaRPr lang="en-GB" sz="800" b="0" i="0" u="none" strike="noStrike" dirty="0">
                        <a:solidFill>
                          <a:srgbClr val="000000"/>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NCR of TL02</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1. To be Opened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TBD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TBD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Cryogenics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Commissioning</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Mechanical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634193"/>
                  </a:ext>
                </a:extLst>
              </a:tr>
              <a:tr h="222635">
                <a:tc>
                  <a:txBody>
                    <a:bodyPr/>
                    <a:lstStyle/>
                    <a:p>
                      <a:pPr algn="l" fontAlgn="b"/>
                      <a:r>
                        <a:rPr lang="en-GB" sz="800" b="0" i="0" u="none" strike="noStrike">
                          <a:solidFill>
                            <a:srgbClr val="000000"/>
                          </a:solidFill>
                          <a:effectLst/>
                          <a:latin typeface="Calibri" panose="020F0502020204030204" pitchFamily="34" charset="0"/>
                        </a:rPr>
                        <a:t>LHC-XMSAD-QN-0003</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NCR of water-cooling plates for busbars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 In Work</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TBD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3"/>
                        </a:rPr>
                        <a:t>3162382</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Warm powering</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Commissioning</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Manufacturing</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15015590"/>
                  </a:ext>
                </a:extLst>
              </a:tr>
              <a:tr h="222635">
                <a:tc>
                  <a:txBody>
                    <a:bodyPr/>
                    <a:lstStyle/>
                    <a:p>
                      <a:pPr algn="l" fontAlgn="b"/>
                      <a:r>
                        <a:rPr lang="en-GB" sz="800" b="0" i="0" u="none" strike="noStrike">
                          <a:solidFill>
                            <a:srgbClr val="000000"/>
                          </a:solidFill>
                          <a:effectLst/>
                          <a:latin typeface="Calibri" panose="020F0502020204030204" pitchFamily="34" charset="0"/>
                        </a:rPr>
                        <a:t>LHC-XMSA-QN-0002</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NCR - Integration conflict between alignment system and SQXL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 In Work</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TBD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4"/>
                        </a:rPr>
                        <a:t>3153667</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FRAS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Integration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Integration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08086886"/>
                  </a:ext>
                </a:extLst>
              </a:tr>
              <a:tr h="273187">
                <a:tc>
                  <a:txBody>
                    <a:bodyPr/>
                    <a:lstStyle/>
                    <a:p>
                      <a:pPr algn="l" fontAlgn="b"/>
                      <a:r>
                        <a:rPr lang="en-GB" sz="800" b="0" i="0" u="none" strike="noStrike">
                          <a:solidFill>
                            <a:srgbClr val="000000"/>
                          </a:solidFill>
                          <a:effectLst/>
                          <a:latin typeface="Calibri" panose="020F0502020204030204" pitchFamily="34" charset="0"/>
                        </a:rPr>
                        <a:t>LHC-XMSAH-QN-0003</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NCR - Acceptance criteria for WCC High Voltage Tests in the HL-LHC IT String</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 In Work</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TBD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5"/>
                        </a:rPr>
                        <a:t>3045592</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Concession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Electrical infrastructure</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Commissioning</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2023</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Electrical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05209368"/>
                  </a:ext>
                </a:extLst>
              </a:tr>
              <a:tr h="222635">
                <a:tc>
                  <a:txBody>
                    <a:bodyPr/>
                    <a:lstStyle/>
                    <a:p>
                      <a:pPr algn="l" fontAlgn="b"/>
                      <a:r>
                        <a:rPr lang="en-GB" sz="800" b="0" i="0" u="none" strike="noStrike">
                          <a:solidFill>
                            <a:srgbClr val="000000"/>
                          </a:solidFill>
                          <a:effectLst/>
                          <a:latin typeface="Calibri" panose="020F0502020204030204" pitchFamily="34" charset="0"/>
                        </a:rPr>
                        <a:t>LHC-XMSAA-QN-0001</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NCR - Excessive Heat Load Detected in Line C within TL01</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 In Work</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800" b="0" i="0" u="none" strike="noStrike">
                          <a:solidFill>
                            <a:srgbClr val="000000"/>
                          </a:solidFill>
                          <a:effectLst/>
                          <a:latin typeface="Calibri" panose="020F0502020204030204" pitchFamily="34" charset="0"/>
                        </a:rPr>
                        <a:t>TBD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6"/>
                        </a:rPr>
                        <a:t>3044384</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Cryogenics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Operation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2023</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Mechanical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07996049"/>
                  </a:ext>
                </a:extLst>
              </a:tr>
              <a:tr h="222635">
                <a:tc>
                  <a:txBody>
                    <a:bodyPr/>
                    <a:lstStyle/>
                    <a:p>
                      <a:pPr algn="l" fontAlgn="b"/>
                      <a:r>
                        <a:rPr lang="en-GB" sz="800" b="0" i="0" u="none" strike="noStrike">
                          <a:solidFill>
                            <a:srgbClr val="000000"/>
                          </a:solidFill>
                          <a:effectLst/>
                          <a:latin typeface="Calibri" panose="020F0502020204030204" pitchFamily="34" charset="0"/>
                        </a:rPr>
                        <a:t>LHC-XMSAA-QN-0005</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NCR - Leak tightness of the SQXL main volume envelope</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 In Work</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TBD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7"/>
                        </a:rPr>
                        <a:t>3075007</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Cryogenics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Commissioning</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Vacuum</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8963605"/>
                  </a:ext>
                </a:extLst>
              </a:tr>
              <a:tr h="273187">
                <a:tc>
                  <a:txBody>
                    <a:bodyPr/>
                    <a:lstStyle/>
                    <a:p>
                      <a:pPr algn="l" fontAlgn="b"/>
                      <a:r>
                        <a:rPr lang="en-GB" sz="800" b="0" i="0" u="none" strike="noStrike">
                          <a:solidFill>
                            <a:srgbClr val="000000"/>
                          </a:solidFill>
                          <a:effectLst/>
                          <a:latin typeface="Calibri" panose="020F0502020204030204" pitchFamily="34" charset="0"/>
                        </a:rPr>
                        <a:t>LHC-XMSAH-QN-0004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NCR - WCC weight distribution plates at the extremities of the cable trays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4. Closed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15/07/2024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8"/>
                        </a:rPr>
                        <a:t>3117788</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Electrical infrastructure</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Installation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Mechanical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6236443"/>
                  </a:ext>
                </a:extLst>
              </a:tr>
              <a:tr h="273187">
                <a:tc>
                  <a:txBody>
                    <a:bodyPr/>
                    <a:lstStyle/>
                    <a:p>
                      <a:pPr algn="l" fontAlgn="b"/>
                      <a:r>
                        <a:rPr lang="en-GB" sz="800" b="0" i="0" u="none" strike="noStrike">
                          <a:solidFill>
                            <a:srgbClr val="000000"/>
                          </a:solidFill>
                          <a:effectLst/>
                          <a:latin typeface="Calibri" panose="020F0502020204030204" pitchFamily="34" charset="0"/>
                        </a:rPr>
                        <a:t>LHC-XMSAH-QN-0002</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Non-conformity of cables trays supporting system for WCC</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4. Closed with Warnings </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15/07/2024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9"/>
                        </a:rPr>
                        <a:t>2804269</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Electrical infrastructure</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Operation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2022</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Mechanical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33930730"/>
                  </a:ext>
                </a:extLst>
              </a:tr>
              <a:tr h="273187">
                <a:tc>
                  <a:txBody>
                    <a:bodyPr/>
                    <a:lstStyle/>
                    <a:p>
                      <a:pPr algn="l" fontAlgn="b"/>
                      <a:r>
                        <a:rPr lang="en-GB" sz="800" b="0" i="0" u="none" strike="noStrike">
                          <a:solidFill>
                            <a:srgbClr val="000000"/>
                          </a:solidFill>
                          <a:effectLst/>
                          <a:latin typeface="Calibri" panose="020F0502020204030204" pitchFamily="34" charset="0"/>
                        </a:rPr>
                        <a:t>LHC-XMSA-QN-0001</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NCR - Conflict between cable trays and ROCLA in the racks zone</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4. Closed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07/06/2024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10"/>
                        </a:rPr>
                        <a:t>3093233</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Electrical infrastructure</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Operation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Transport</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65975613"/>
                  </a:ext>
                </a:extLst>
              </a:tr>
              <a:tr h="395372">
                <a:tc>
                  <a:txBody>
                    <a:bodyPr/>
                    <a:lstStyle/>
                    <a:p>
                      <a:pPr algn="l" fontAlgn="b"/>
                      <a:r>
                        <a:rPr lang="en-GB" sz="800" b="0" i="0" u="none" strike="noStrike">
                          <a:solidFill>
                            <a:srgbClr val="000000"/>
                          </a:solidFill>
                          <a:effectLst/>
                          <a:latin typeface="Calibri" panose="020F0502020204030204" pitchFamily="34" charset="0"/>
                        </a:rPr>
                        <a:t>LHC-XMSAC-QN-0001</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Flexible busbars manufacturing for the IT String</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4. Closed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13/05/2024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dirty="0">
                          <a:solidFill>
                            <a:srgbClr val="0563C1"/>
                          </a:solidFill>
                          <a:effectLst/>
                          <a:latin typeface="Calibri" panose="020F0502020204030204" pitchFamily="34" charset="0"/>
                          <a:hlinkClick r:id="rId11"/>
                        </a:rPr>
                        <a:t>3045423</a:t>
                      </a:r>
                      <a:endParaRPr lang="en-GB" sz="800" b="0" i="0" u="sng" strike="noStrike" dirty="0">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Cold powering</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Installation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2023</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Manufact. &amp; instal.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43237114"/>
                  </a:ext>
                </a:extLst>
              </a:tr>
              <a:tr h="395372">
                <a:tc>
                  <a:txBody>
                    <a:bodyPr/>
                    <a:lstStyle/>
                    <a:p>
                      <a:pPr algn="l" fontAlgn="b"/>
                      <a:r>
                        <a:rPr lang="en-GB" sz="800" b="0" i="0" u="none" strike="noStrike">
                          <a:solidFill>
                            <a:srgbClr val="000000"/>
                          </a:solidFill>
                          <a:effectLst/>
                          <a:latin typeface="Calibri" panose="020F0502020204030204" pitchFamily="34" charset="0"/>
                        </a:rPr>
                        <a:t>LHC-XMSAD-QN-0001</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Cable convention for connecting water flow switches to 14 and 18 kA PC </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4. Closed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29/04/2024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12"/>
                        </a:rPr>
                        <a:t>3018444</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Water distribution system</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Commissioning</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Electrical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85232230"/>
                  </a:ext>
                </a:extLst>
              </a:tr>
              <a:tr h="395372">
                <a:tc>
                  <a:txBody>
                    <a:bodyPr/>
                    <a:lstStyle/>
                    <a:p>
                      <a:pPr algn="l" fontAlgn="b"/>
                      <a:r>
                        <a:rPr lang="en-GB" sz="800" b="0" i="0" u="none" strike="noStrike">
                          <a:solidFill>
                            <a:srgbClr val="000000"/>
                          </a:solidFill>
                          <a:effectLst/>
                          <a:latin typeface="Calibri" panose="020F0502020204030204" pitchFamily="34" charset="0"/>
                        </a:rPr>
                        <a:t>LHC-XMSAH-QN-0001</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NCR - Water Flow Switches Functional Range for the Water-Cooled Cables on the 2kA Circuits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4. Closed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29/04/2024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13"/>
                        </a:rPr>
                        <a:t>3025021</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Concession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Water distribution system</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Operation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Other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11655099"/>
                  </a:ext>
                </a:extLst>
              </a:tr>
              <a:tr h="222635">
                <a:tc>
                  <a:txBody>
                    <a:bodyPr/>
                    <a:lstStyle/>
                    <a:p>
                      <a:pPr algn="l" fontAlgn="b"/>
                      <a:r>
                        <a:rPr lang="en-GB" sz="800" b="0" i="0" u="none" strike="noStrike">
                          <a:solidFill>
                            <a:srgbClr val="000000"/>
                          </a:solidFill>
                          <a:effectLst/>
                          <a:latin typeface="Calibri" panose="020F0502020204030204" pitchFamily="34" charset="0"/>
                        </a:rPr>
                        <a:t>LHC-XMSAA-QN-0002</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IT STRING - NCR - SQXL - Shape of service modules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4. Closed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22/03/2024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14"/>
                        </a:rPr>
                        <a:t>2961669</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Concession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Cryogenics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Installation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2022</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Mechanical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5777122"/>
                  </a:ext>
                </a:extLst>
              </a:tr>
              <a:tr h="222635">
                <a:tc>
                  <a:txBody>
                    <a:bodyPr/>
                    <a:lstStyle/>
                    <a:p>
                      <a:pPr algn="l" fontAlgn="b"/>
                      <a:r>
                        <a:rPr lang="en-GB" sz="800" b="0" i="0" u="none" strike="noStrike">
                          <a:solidFill>
                            <a:srgbClr val="000000"/>
                          </a:solidFill>
                          <a:effectLst/>
                          <a:latin typeface="Calibri" panose="020F0502020204030204" pitchFamily="34" charset="0"/>
                        </a:rPr>
                        <a:t>LHC-XMSAA-QN-0003</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IT STRING - NCR - SQXL - Pipe element vacuum vessel reinforcement</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4. Closed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22/03/2024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15"/>
                        </a:rPr>
                        <a:t>2961672</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Cryogenics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Installation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2023</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Mechanical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76177826"/>
                  </a:ext>
                </a:extLst>
              </a:tr>
              <a:tr h="395372">
                <a:tc>
                  <a:txBody>
                    <a:bodyPr/>
                    <a:lstStyle/>
                    <a:p>
                      <a:pPr algn="l" fontAlgn="b"/>
                      <a:r>
                        <a:rPr lang="en-GB" sz="800" b="0" i="0" u="none" strike="noStrike">
                          <a:solidFill>
                            <a:srgbClr val="000000"/>
                          </a:solidFill>
                          <a:effectLst/>
                          <a:latin typeface="Calibri" panose="020F0502020204030204" pitchFamily="34" charset="0"/>
                        </a:rPr>
                        <a:t>LHC-XMSAA-QN-0004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IT STRING - NCR - SQXL - DN100 Instrumentation Feedthroughs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4. Closed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22/03/2024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16"/>
                        </a:rPr>
                        <a:t>2961678</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Repair</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Cryogenics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Commissioning</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2023</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Manufact. &amp; instal.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3354832"/>
                  </a:ext>
                </a:extLst>
              </a:tr>
              <a:tr h="222635">
                <a:tc>
                  <a:txBody>
                    <a:bodyPr/>
                    <a:lstStyle/>
                    <a:p>
                      <a:pPr algn="l" fontAlgn="b"/>
                      <a:r>
                        <a:rPr lang="en-GB" sz="800" b="0" i="0" u="none" strike="noStrike">
                          <a:solidFill>
                            <a:srgbClr val="000000"/>
                          </a:solidFill>
                          <a:effectLst/>
                          <a:latin typeface="Calibri" panose="020F0502020204030204" pitchFamily="34" charset="0"/>
                        </a:rPr>
                        <a:t>LHC-XMS-QN-0001</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Non-conformity SM18 floor for jack shims Q3 </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4. Closed</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02/04/2024</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sng" strike="noStrike">
                          <a:solidFill>
                            <a:srgbClr val="0563C1"/>
                          </a:solidFill>
                          <a:effectLst/>
                          <a:latin typeface="Calibri" panose="020F0502020204030204" pitchFamily="34" charset="0"/>
                          <a:hlinkClick r:id="rId17"/>
                        </a:rPr>
                        <a:t>2872779</a:t>
                      </a:r>
                      <a:endParaRPr lang="en-GB" sz="800" b="0" i="0" u="sng" strike="noStrike">
                        <a:solidFill>
                          <a:srgbClr val="0563C1"/>
                        </a:solidFill>
                        <a:effectLst/>
                        <a:latin typeface="Calibri" panose="020F0502020204030204" pitchFamily="34" charset="0"/>
                      </a:endParaRP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Non-Critical</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Concession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WP16</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FRAS</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Integration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2023</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dirty="0">
                          <a:solidFill>
                            <a:srgbClr val="000000"/>
                          </a:solidFill>
                          <a:effectLst/>
                          <a:latin typeface="Calibri" panose="020F0502020204030204" pitchFamily="34" charset="0"/>
                        </a:rPr>
                        <a:t>Integration</a:t>
                      </a:r>
                    </a:p>
                  </a:txBody>
                  <a:tcPr marL="4192" marR="4192" marT="4192" marB="25155"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41600210"/>
                  </a:ext>
                </a:extLst>
              </a:tr>
            </a:tbl>
          </a:graphicData>
        </a:graphic>
      </p:graphicFrame>
    </p:spTree>
    <p:extLst>
      <p:ext uri="{BB962C8B-B14F-4D97-AF65-F5344CB8AC3E}">
        <p14:creationId xmlns:p14="http://schemas.microsoft.com/office/powerpoint/2010/main" val="28487979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16000" y="180000"/>
            <a:ext cx="11136651" cy="720000"/>
          </a:xfrm>
        </p:spPr>
        <p:txBody>
          <a:bodyPr/>
          <a:lstStyle/>
          <a:p>
            <a:r>
              <a:rPr lang="en-US" sz="3200" dirty="0"/>
              <a:t>Non-conformities: Quality Meetings</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18</a:t>
            </a:fld>
            <a:endParaRPr lang="fr-FR">
              <a:solidFill>
                <a:srgbClr val="64BCD9"/>
              </a:solidFill>
              <a:latin typeface="Arial"/>
            </a:endParaRPr>
          </a:p>
        </p:txBody>
      </p:sp>
      <p:sp>
        <p:nvSpPr>
          <p:cNvPr id="4" name="Footer Placeholder 3">
            <a:extLst>
              <a:ext uri="{FF2B5EF4-FFF2-40B4-BE49-F238E27FC236}">
                <a16:creationId xmlns:a16="http://schemas.microsoft.com/office/drawing/2014/main" id="{99078F27-FEEA-8450-769A-506F025CE371}"/>
              </a:ext>
            </a:extLst>
          </p:cNvPr>
          <p:cNvSpPr>
            <a:spLocks noGrp="1"/>
          </p:cNvSpPr>
          <p:nvPr>
            <p:ph type="ftr" sz="quarter" idx="11"/>
          </p:nvPr>
        </p:nvSpPr>
        <p:spPr/>
        <p:txBody>
          <a:bodyPr/>
          <a:lstStyle/>
          <a:p>
            <a:pPr defTabSz="609585"/>
            <a:r>
              <a:rPr lang="en-GB">
                <a:solidFill>
                  <a:srgbClr val="64BCD9"/>
                </a:solidFill>
                <a:latin typeface="Arial"/>
              </a:rPr>
              <a:t>HL-LHC Inner Triplet String Day IV</a:t>
            </a:r>
          </a:p>
        </p:txBody>
      </p:sp>
      <p:sp>
        <p:nvSpPr>
          <p:cNvPr id="8" name="Content Placeholder 2">
            <a:extLst>
              <a:ext uri="{FF2B5EF4-FFF2-40B4-BE49-F238E27FC236}">
                <a16:creationId xmlns:a16="http://schemas.microsoft.com/office/drawing/2014/main" id="{08CA9909-DEB3-E045-661D-42658AF77417}"/>
              </a:ext>
            </a:extLst>
          </p:cNvPr>
          <p:cNvSpPr txBox="1">
            <a:spLocks/>
          </p:cNvSpPr>
          <p:nvPr/>
        </p:nvSpPr>
        <p:spPr>
          <a:xfrm>
            <a:off x="88552" y="1195411"/>
            <a:ext cx="6295773" cy="4385799"/>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189" indent="-457189" defTabSz="609585">
              <a:buClr>
                <a:srgbClr val="FB963C"/>
              </a:buClr>
            </a:pPr>
            <a:endParaRPr lang="en-US" sz="667"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A series of meeting have been launched with the HL-LHC Quality Office. Assets codes of the equipment coming to the IT String are been identified.</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Using the asset codes, non-conformities have been extracted using Pentaho tool and some of them reviewed. Also, assets will be attached to the String MTF structure to have full traceability of their installation.</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On a weekly basis, the HL-LHC Quality Office informs WP16 via email about the status of open non-conformities in the HL-LHC project.</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endParaRPr lang="en-US" sz="5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2743131" lvl="4" indent="-304792" algn="just" defTabSz="609585">
              <a:buClr>
                <a:srgbClr val="FB963C"/>
              </a:buClr>
            </a:pPr>
            <a:endParaRPr lang="en-US" sz="667" dirty="0">
              <a:solidFill>
                <a:srgbClr val="5A5A5A"/>
              </a:solidFill>
              <a:latin typeface="Arial"/>
            </a:endParaRPr>
          </a:p>
          <a:p>
            <a:pPr marL="990575" lvl="1" indent="-380990" algn="just" defTabSz="609585">
              <a:buClr>
                <a:srgbClr val="FB963C"/>
              </a:buClr>
            </a:pPr>
            <a:endParaRPr lang="en-US" sz="1733" i="1"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457189" indent="-457189" defTabSz="609585">
              <a:buClr>
                <a:srgbClr val="FB963C"/>
              </a:buClr>
            </a:pPr>
            <a:endParaRPr lang="en-US" sz="1867" dirty="0">
              <a:solidFill>
                <a:srgbClr val="5A5A5A"/>
              </a:solidFill>
              <a:latin typeface="Arial"/>
            </a:endParaRPr>
          </a:p>
          <a:p>
            <a:pPr marL="1523962" lvl="2" indent="-304792" algn="just" defTabSz="609585">
              <a:buClr>
                <a:srgbClr val="FB963C"/>
              </a:buClr>
            </a:pPr>
            <a:endParaRPr lang="en-US" sz="1200" dirty="0">
              <a:solidFill>
                <a:srgbClr val="5A5A5A"/>
              </a:solidFill>
              <a:latin typeface="Arial"/>
            </a:endParaRPr>
          </a:p>
        </p:txBody>
      </p:sp>
      <p:sp>
        <p:nvSpPr>
          <p:cNvPr id="9" name="TextBox 8">
            <a:extLst>
              <a:ext uri="{FF2B5EF4-FFF2-40B4-BE49-F238E27FC236}">
                <a16:creationId xmlns:a16="http://schemas.microsoft.com/office/drawing/2014/main" id="{07B47EEC-6F1B-077D-566D-E010DBE624F5}"/>
              </a:ext>
            </a:extLst>
          </p:cNvPr>
          <p:cNvSpPr txBox="1"/>
          <p:nvPr/>
        </p:nvSpPr>
        <p:spPr>
          <a:xfrm>
            <a:off x="6773902" y="1323110"/>
            <a:ext cx="5112391" cy="181530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defTabSz="609585"/>
            <a:r>
              <a:rPr lang="en-GB" sz="1333" dirty="0">
                <a:solidFill>
                  <a:prstClr val="black"/>
                </a:solidFill>
                <a:latin typeface="Arial"/>
              </a:rPr>
              <a:t>Feedback from IT String Day III:</a:t>
            </a:r>
          </a:p>
          <a:p>
            <a:pPr defTabSz="609585"/>
            <a:endParaRPr lang="en-GB" sz="533" dirty="0">
              <a:solidFill>
                <a:prstClr val="black"/>
              </a:solidFill>
              <a:latin typeface="Arial"/>
            </a:endParaRPr>
          </a:p>
          <a:p>
            <a:pPr marL="380990" indent="-380990" algn="just" defTabSz="609585">
              <a:buFont typeface="Arial" panose="020B0604020202020204" pitchFamily="34" charset="0"/>
              <a:buChar char="•"/>
            </a:pPr>
            <a:r>
              <a:rPr lang="en-GB" sz="1333" dirty="0">
                <a:solidFill>
                  <a:prstClr val="black"/>
                </a:solidFill>
                <a:latin typeface="Arial"/>
              </a:rPr>
              <a:t>Handling Non-Conformities: Identifying non-conformities for the String (out of all non-conformities traced across the project), crucial for HL-LHC, presents a challenge. Discussions focused on methods like tagging these issues in databases or Excel sheets. The focus is on comprehensive documentation and ensuring easy accessibility of these records for future reference is crucial.</a:t>
            </a:r>
          </a:p>
        </p:txBody>
      </p:sp>
      <p:grpSp>
        <p:nvGrpSpPr>
          <p:cNvPr id="21" name="Group 20">
            <a:extLst>
              <a:ext uri="{FF2B5EF4-FFF2-40B4-BE49-F238E27FC236}">
                <a16:creationId xmlns:a16="http://schemas.microsoft.com/office/drawing/2014/main" id="{BB2681B5-00FA-EFBC-5B37-24D4FFF1C6AA}"/>
              </a:ext>
            </a:extLst>
          </p:cNvPr>
          <p:cNvGrpSpPr/>
          <p:nvPr/>
        </p:nvGrpSpPr>
        <p:grpSpPr>
          <a:xfrm>
            <a:off x="6773901" y="3388311"/>
            <a:ext cx="5112392" cy="2675053"/>
            <a:chOff x="5080426" y="2541233"/>
            <a:chExt cx="3834294" cy="2006290"/>
          </a:xfrm>
        </p:grpSpPr>
        <p:pic>
          <p:nvPicPr>
            <p:cNvPr id="18" name="Picture 17">
              <a:extLst>
                <a:ext uri="{FF2B5EF4-FFF2-40B4-BE49-F238E27FC236}">
                  <a16:creationId xmlns:a16="http://schemas.microsoft.com/office/drawing/2014/main" id="{88141670-A158-6DC9-E9D1-D7FC9C47B958}"/>
                </a:ext>
              </a:extLst>
            </p:cNvPr>
            <p:cNvPicPr>
              <a:picLocks noChangeAspect="1"/>
            </p:cNvPicPr>
            <p:nvPr/>
          </p:nvPicPr>
          <p:blipFill>
            <a:blip r:embed="rId3"/>
            <a:stretch>
              <a:fillRect/>
            </a:stretch>
          </p:blipFill>
          <p:spPr>
            <a:xfrm>
              <a:off x="5080427" y="2541233"/>
              <a:ext cx="3834293" cy="1777575"/>
            </a:xfrm>
            <a:prstGeom prst="rect">
              <a:avLst/>
            </a:prstGeom>
          </p:spPr>
        </p:pic>
        <p:pic>
          <p:nvPicPr>
            <p:cNvPr id="20" name="Picture 19">
              <a:extLst>
                <a:ext uri="{FF2B5EF4-FFF2-40B4-BE49-F238E27FC236}">
                  <a16:creationId xmlns:a16="http://schemas.microsoft.com/office/drawing/2014/main" id="{48B06BF0-DFA8-C5D7-6C9C-3C5D7D6BD4FF}"/>
                </a:ext>
              </a:extLst>
            </p:cNvPr>
            <p:cNvPicPr>
              <a:picLocks noChangeAspect="1"/>
            </p:cNvPicPr>
            <p:nvPr/>
          </p:nvPicPr>
          <p:blipFill>
            <a:blip r:embed="rId4"/>
            <a:stretch>
              <a:fillRect/>
            </a:stretch>
          </p:blipFill>
          <p:spPr>
            <a:xfrm>
              <a:off x="5080426" y="4314536"/>
              <a:ext cx="3834293" cy="232987"/>
            </a:xfrm>
            <a:prstGeom prst="rect">
              <a:avLst/>
            </a:prstGeom>
          </p:spPr>
        </p:pic>
      </p:grpSp>
    </p:spTree>
    <p:extLst>
      <p:ext uri="{BB962C8B-B14F-4D97-AF65-F5344CB8AC3E}">
        <p14:creationId xmlns:p14="http://schemas.microsoft.com/office/powerpoint/2010/main" val="666575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16000" y="180000"/>
            <a:ext cx="11136651" cy="720000"/>
          </a:xfrm>
        </p:spPr>
        <p:txBody>
          <a:bodyPr/>
          <a:lstStyle/>
          <a:p>
            <a:r>
              <a:rPr lang="en-US" sz="3200" dirty="0"/>
              <a:t>Non-conformities: Quality Meetings</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19</a:t>
            </a:fld>
            <a:endParaRPr lang="fr-FR">
              <a:solidFill>
                <a:srgbClr val="64BCD9"/>
              </a:solidFill>
              <a:latin typeface="Arial"/>
            </a:endParaRPr>
          </a:p>
        </p:txBody>
      </p:sp>
      <p:sp>
        <p:nvSpPr>
          <p:cNvPr id="4" name="Footer Placeholder 3">
            <a:extLst>
              <a:ext uri="{FF2B5EF4-FFF2-40B4-BE49-F238E27FC236}">
                <a16:creationId xmlns:a16="http://schemas.microsoft.com/office/drawing/2014/main" id="{99078F27-FEEA-8450-769A-506F025CE371}"/>
              </a:ext>
            </a:extLst>
          </p:cNvPr>
          <p:cNvSpPr>
            <a:spLocks noGrp="1"/>
          </p:cNvSpPr>
          <p:nvPr>
            <p:ph type="ftr" sz="quarter" idx="11"/>
          </p:nvPr>
        </p:nvSpPr>
        <p:spPr/>
        <p:txBody>
          <a:bodyPr/>
          <a:lstStyle/>
          <a:p>
            <a:pPr defTabSz="609585"/>
            <a:r>
              <a:rPr lang="en-GB">
                <a:solidFill>
                  <a:srgbClr val="64BCD9"/>
                </a:solidFill>
                <a:latin typeface="Arial"/>
              </a:rPr>
              <a:t>HL-LHC Inner Triplet String Day IV</a:t>
            </a:r>
          </a:p>
        </p:txBody>
      </p:sp>
      <p:sp>
        <p:nvSpPr>
          <p:cNvPr id="8" name="Content Placeholder 2">
            <a:extLst>
              <a:ext uri="{FF2B5EF4-FFF2-40B4-BE49-F238E27FC236}">
                <a16:creationId xmlns:a16="http://schemas.microsoft.com/office/drawing/2014/main" id="{5DC3EB67-E06D-5FBC-A44E-70A30F4EA9E0}"/>
              </a:ext>
            </a:extLst>
          </p:cNvPr>
          <p:cNvSpPr txBox="1">
            <a:spLocks/>
          </p:cNvSpPr>
          <p:nvPr/>
        </p:nvSpPr>
        <p:spPr>
          <a:xfrm>
            <a:off x="-93920" y="1064975"/>
            <a:ext cx="4632053" cy="4385799"/>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189" indent="-457189" defTabSz="609585">
              <a:buClr>
                <a:srgbClr val="FB963C"/>
              </a:buClr>
            </a:pPr>
            <a:endParaRPr lang="en-US" sz="667"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For the equipment non-conformities tagged as “electrical”, an exercise is being initiated in the coordination team to integrate them as part of the general instrumentation layout drawing.</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Deviations from the baseline will also be signaled in this “As-built” drawing.</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This drawing will help to analyse the test results.</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endParaRPr lang="en-US" sz="5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2743131" lvl="4" indent="-304792" algn="just" defTabSz="609585">
              <a:buClr>
                <a:srgbClr val="FB963C"/>
              </a:buClr>
            </a:pPr>
            <a:endParaRPr lang="en-US" sz="667" dirty="0">
              <a:solidFill>
                <a:srgbClr val="5A5A5A"/>
              </a:solidFill>
              <a:latin typeface="Arial"/>
            </a:endParaRPr>
          </a:p>
          <a:p>
            <a:pPr marL="990575" lvl="1" indent="-380990" algn="just" defTabSz="609585">
              <a:buClr>
                <a:srgbClr val="FB963C"/>
              </a:buClr>
            </a:pPr>
            <a:endParaRPr lang="en-US" sz="1733" i="1"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457189" indent="-457189" defTabSz="609585">
              <a:buClr>
                <a:srgbClr val="FB963C"/>
              </a:buClr>
            </a:pPr>
            <a:endParaRPr lang="en-US" sz="1867" dirty="0">
              <a:solidFill>
                <a:srgbClr val="5A5A5A"/>
              </a:solidFill>
              <a:latin typeface="Arial"/>
            </a:endParaRPr>
          </a:p>
          <a:p>
            <a:pPr marL="1523962" lvl="2" indent="-304792" algn="just" defTabSz="609585">
              <a:buClr>
                <a:srgbClr val="FB963C"/>
              </a:buClr>
            </a:pPr>
            <a:endParaRPr lang="en-US" sz="1200" dirty="0">
              <a:solidFill>
                <a:srgbClr val="5A5A5A"/>
              </a:solidFill>
              <a:latin typeface="Arial"/>
            </a:endParaRPr>
          </a:p>
        </p:txBody>
      </p:sp>
      <p:pic>
        <p:nvPicPr>
          <p:cNvPr id="6" name="Picture 5">
            <a:extLst>
              <a:ext uri="{FF2B5EF4-FFF2-40B4-BE49-F238E27FC236}">
                <a16:creationId xmlns:a16="http://schemas.microsoft.com/office/drawing/2014/main" id="{E66CE128-40D5-7E66-6CC2-7EFA43B7BB23}"/>
              </a:ext>
            </a:extLst>
          </p:cNvPr>
          <p:cNvPicPr>
            <a:picLocks noChangeAspect="1"/>
          </p:cNvPicPr>
          <p:nvPr/>
        </p:nvPicPr>
        <p:blipFill>
          <a:blip r:embed="rId3"/>
          <a:stretch>
            <a:fillRect/>
          </a:stretch>
        </p:blipFill>
        <p:spPr>
          <a:xfrm>
            <a:off x="4730993" y="1128989"/>
            <a:ext cx="6851407" cy="4845968"/>
          </a:xfrm>
          <a:prstGeom prst="rect">
            <a:avLst/>
          </a:prstGeom>
          <a:ln>
            <a:solidFill>
              <a:schemeClr val="tx1"/>
            </a:solidFill>
          </a:ln>
        </p:spPr>
      </p:pic>
    </p:spTree>
    <p:extLst>
      <p:ext uri="{BB962C8B-B14F-4D97-AF65-F5344CB8AC3E}">
        <p14:creationId xmlns:p14="http://schemas.microsoft.com/office/powerpoint/2010/main" val="2665711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596549" y="1316765"/>
            <a:ext cx="6252571" cy="720000"/>
          </a:xfrm>
        </p:spPr>
        <p:txBody>
          <a:bodyPr/>
          <a:lstStyle/>
          <a:p>
            <a:r>
              <a:rPr lang="en-US" sz="3200"/>
              <a:t>Scope of the talk</a:t>
            </a:r>
            <a:endParaRPr lang="en-GB" sz="3200"/>
          </a:p>
        </p:txBody>
      </p:sp>
      <p:sp>
        <p:nvSpPr>
          <p:cNvPr id="3" name="Content Placeholder 2">
            <a:extLst>
              <a:ext uri="{FF2B5EF4-FFF2-40B4-BE49-F238E27FC236}">
                <a16:creationId xmlns:a16="http://schemas.microsoft.com/office/drawing/2014/main" id="{2132DCB4-470B-4F71-9FEF-48EC4D7E367E}"/>
              </a:ext>
            </a:extLst>
          </p:cNvPr>
          <p:cNvSpPr>
            <a:spLocks noGrp="1"/>
          </p:cNvSpPr>
          <p:nvPr>
            <p:ph idx="1"/>
          </p:nvPr>
        </p:nvSpPr>
        <p:spPr>
          <a:xfrm>
            <a:off x="6571310" y="260649"/>
            <a:ext cx="3631860" cy="3715924"/>
          </a:xfrm>
        </p:spPr>
        <p:txBody>
          <a:bodyPr vert="horz" lIns="0" tIns="0" rIns="0" bIns="0" rtlCol="0" anchor="t">
            <a:normAutofit/>
          </a:bodyPr>
          <a:lstStyle/>
          <a:p>
            <a:r>
              <a:rPr lang="en-GB" sz="2667" dirty="0">
                <a:cs typeface="Arial"/>
              </a:rPr>
              <a:t>Introduction</a:t>
            </a:r>
          </a:p>
          <a:p>
            <a:r>
              <a:rPr lang="en-GB" sz="2667" dirty="0">
                <a:cs typeface="Arial"/>
              </a:rPr>
              <a:t>Quality design</a:t>
            </a:r>
          </a:p>
          <a:p>
            <a:r>
              <a:rPr lang="en-GB" sz="2667" dirty="0">
                <a:cs typeface="Arial"/>
              </a:rPr>
              <a:t>Quality assurance</a:t>
            </a:r>
            <a:endParaRPr lang="en-GB" sz="2667" dirty="0"/>
          </a:p>
          <a:p>
            <a:r>
              <a:rPr lang="en-GB" sz="2667" dirty="0">
                <a:cs typeface="Arial"/>
              </a:rPr>
              <a:t>Quality control</a:t>
            </a:r>
          </a:p>
          <a:p>
            <a:r>
              <a:rPr lang="en-GB" sz="2667" dirty="0">
                <a:cs typeface="Arial"/>
              </a:rPr>
              <a:t>Non-conformities</a:t>
            </a:r>
          </a:p>
          <a:p>
            <a:r>
              <a:rPr lang="en-GB" sz="2667" dirty="0">
                <a:cs typeface="Arial"/>
              </a:rPr>
              <a:t>Lessons learned</a:t>
            </a:r>
            <a:endParaRPr lang="en-GB" sz="2667" dirty="0"/>
          </a:p>
          <a:p>
            <a:r>
              <a:rPr lang="en-GB" sz="2667" dirty="0"/>
              <a:t>Conclusions</a:t>
            </a:r>
            <a:endParaRPr lang="en-US" sz="2667" dirty="0"/>
          </a:p>
        </p:txBody>
      </p:sp>
      <p:sp>
        <p:nvSpPr>
          <p:cNvPr id="4" name="Footer Placeholder 3">
            <a:extLst>
              <a:ext uri="{FF2B5EF4-FFF2-40B4-BE49-F238E27FC236}">
                <a16:creationId xmlns:a16="http://schemas.microsoft.com/office/drawing/2014/main" id="{8CCF133D-7D44-4F64-BEC9-97BD61415991}"/>
              </a:ext>
            </a:extLst>
          </p:cNvPr>
          <p:cNvSpPr>
            <a:spLocks noGrp="1"/>
          </p:cNvSpPr>
          <p:nvPr>
            <p:ph type="ftr" sz="quarter" idx="11"/>
          </p:nvPr>
        </p:nvSpPr>
        <p:spPr/>
        <p:txBody>
          <a:bodyPr/>
          <a:lstStyle/>
          <a:p>
            <a:pPr defTabSz="609585"/>
            <a:r>
              <a:rPr lang="en-GB">
                <a:solidFill>
                  <a:srgbClr val="64BCD9"/>
                </a:solidFill>
                <a:latin typeface="Arial"/>
              </a:rPr>
              <a:t>HL-LHC Inner Triplet String Day IV</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2</a:t>
            </a:fld>
            <a:endParaRPr lang="fr-FR">
              <a:solidFill>
                <a:srgbClr val="64BCD9"/>
              </a:solidFill>
              <a:latin typeface="Arial"/>
            </a:endParaRPr>
          </a:p>
        </p:txBody>
      </p:sp>
      <p:cxnSp>
        <p:nvCxnSpPr>
          <p:cNvPr id="9" name="Straight Connector 8">
            <a:extLst>
              <a:ext uri="{FF2B5EF4-FFF2-40B4-BE49-F238E27FC236}">
                <a16:creationId xmlns:a16="http://schemas.microsoft.com/office/drawing/2014/main" id="{91D52E7B-DF6E-4F16-31F1-DC97CA65520C}"/>
              </a:ext>
            </a:extLst>
          </p:cNvPr>
          <p:cNvCxnSpPr>
            <a:cxnSpLocks/>
          </p:cNvCxnSpPr>
          <p:nvPr/>
        </p:nvCxnSpPr>
        <p:spPr>
          <a:xfrm>
            <a:off x="6096000" y="260649"/>
            <a:ext cx="18041" cy="3369055"/>
          </a:xfrm>
          <a:prstGeom prst="line">
            <a:avLst/>
          </a:prstGeom>
        </p:spPr>
        <p:style>
          <a:lnRef idx="2">
            <a:schemeClr val="accent1"/>
          </a:lnRef>
          <a:fillRef idx="0">
            <a:schemeClr val="accent1"/>
          </a:fillRef>
          <a:effectRef idx="1">
            <a:schemeClr val="accent1"/>
          </a:effectRef>
          <a:fontRef idx="minor">
            <a:schemeClr val="tx1"/>
          </a:fontRef>
        </p:style>
      </p:cxnSp>
      <p:pic>
        <p:nvPicPr>
          <p:cNvPr id="14" name="Picture 13">
            <a:extLst>
              <a:ext uri="{FF2B5EF4-FFF2-40B4-BE49-F238E27FC236}">
                <a16:creationId xmlns:a16="http://schemas.microsoft.com/office/drawing/2014/main" id="{A4F12283-ADB2-36ED-228B-B6D82C80104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71531" y="3945844"/>
            <a:ext cx="9321373" cy="2619517"/>
          </a:xfrm>
          <a:prstGeom prst="rect">
            <a:avLst/>
          </a:prstGeom>
          <a:ln>
            <a:noFill/>
          </a:ln>
          <a:effectLst>
            <a:softEdge rad="112500"/>
          </a:effectLst>
        </p:spPr>
      </p:pic>
    </p:spTree>
    <p:extLst>
      <p:ext uri="{BB962C8B-B14F-4D97-AF65-F5344CB8AC3E}">
        <p14:creationId xmlns:p14="http://schemas.microsoft.com/office/powerpoint/2010/main" val="24501696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16000" y="180000"/>
            <a:ext cx="11136651" cy="720000"/>
          </a:xfrm>
        </p:spPr>
        <p:txBody>
          <a:bodyPr/>
          <a:lstStyle/>
          <a:p>
            <a:r>
              <a:rPr lang="en-US" sz="3200" dirty="0"/>
              <a:t>Lessons Learned</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20</a:t>
            </a:fld>
            <a:endParaRPr lang="fr-FR">
              <a:solidFill>
                <a:srgbClr val="64BCD9"/>
              </a:solidFill>
              <a:latin typeface="Arial"/>
            </a:endParaRPr>
          </a:p>
        </p:txBody>
      </p:sp>
      <p:sp>
        <p:nvSpPr>
          <p:cNvPr id="4" name="Footer Placeholder 3">
            <a:extLst>
              <a:ext uri="{FF2B5EF4-FFF2-40B4-BE49-F238E27FC236}">
                <a16:creationId xmlns:a16="http://schemas.microsoft.com/office/drawing/2014/main" id="{99078F27-FEEA-8450-769A-506F025CE371}"/>
              </a:ext>
            </a:extLst>
          </p:cNvPr>
          <p:cNvSpPr>
            <a:spLocks noGrp="1"/>
          </p:cNvSpPr>
          <p:nvPr>
            <p:ph type="ftr" sz="quarter" idx="11"/>
          </p:nvPr>
        </p:nvSpPr>
        <p:spPr/>
        <p:txBody>
          <a:bodyPr/>
          <a:lstStyle/>
          <a:p>
            <a:pPr defTabSz="609585"/>
            <a:r>
              <a:rPr lang="en-GB">
                <a:solidFill>
                  <a:srgbClr val="64BCD9"/>
                </a:solidFill>
                <a:latin typeface="Arial"/>
              </a:rPr>
              <a:t>HL-LHC Inner Triplet String Day IV</a:t>
            </a:r>
          </a:p>
        </p:txBody>
      </p:sp>
      <p:sp>
        <p:nvSpPr>
          <p:cNvPr id="3" name="Content Placeholder 2">
            <a:extLst>
              <a:ext uri="{FF2B5EF4-FFF2-40B4-BE49-F238E27FC236}">
                <a16:creationId xmlns:a16="http://schemas.microsoft.com/office/drawing/2014/main" id="{ED31D1AC-63F2-7638-6CF0-9BD07B26AFF3}"/>
              </a:ext>
            </a:extLst>
          </p:cNvPr>
          <p:cNvSpPr txBox="1">
            <a:spLocks/>
          </p:cNvSpPr>
          <p:nvPr/>
        </p:nvSpPr>
        <p:spPr>
          <a:xfrm>
            <a:off x="0" y="844076"/>
            <a:ext cx="11824365" cy="211527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189" indent="-457189" defTabSz="609585">
              <a:buClr>
                <a:srgbClr val="FB963C"/>
              </a:buClr>
            </a:pPr>
            <a:endParaRPr lang="en-US" sz="667"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Lessons learned have been transmitted to the HL-LHC project in different forums (WP15 integration meeting, TCC, String Day).</a:t>
            </a:r>
          </a:p>
          <a:p>
            <a:pPr marL="990575" lvl="1" indent="-380990" algn="just" defTabSz="609585">
              <a:buClr>
                <a:srgbClr val="FB963C"/>
              </a:buClr>
            </a:pPr>
            <a:endParaRPr lang="en-US" sz="533"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Non-conformity reports contain a chapter dedicated to lessons learned.</a:t>
            </a:r>
          </a:p>
          <a:p>
            <a:pPr marL="990575" lvl="1" indent="-380990" algn="just" defTabSz="609585">
              <a:buClr>
                <a:srgbClr val="FB963C"/>
              </a:buClr>
            </a:pPr>
            <a:endParaRPr lang="en-US" sz="533" dirty="0">
              <a:solidFill>
                <a:srgbClr val="5A5A5A"/>
              </a:solidFill>
              <a:latin typeface="Arial"/>
            </a:endParaRPr>
          </a:p>
          <a:p>
            <a:pPr marL="990575" lvl="1" indent="-380990" algn="just" defTabSz="609585">
              <a:buClr>
                <a:srgbClr val="FB963C"/>
              </a:buClr>
            </a:pPr>
            <a:r>
              <a:rPr lang="en-US" sz="1867" dirty="0">
                <a:solidFill>
                  <a:srgbClr val="5A5A5A"/>
                </a:solidFill>
                <a:latin typeface="Arial"/>
              </a:rPr>
              <a:t>Working meetings have been organised with the intervening teams after completing an installation to discuss areas of  improvement.</a:t>
            </a:r>
          </a:p>
          <a:p>
            <a:pPr marL="990575" lvl="1" indent="-380990" algn="just" defTabSz="609585">
              <a:buClr>
                <a:srgbClr val="FB963C"/>
              </a:buClr>
            </a:pPr>
            <a:endParaRPr lang="en-US" sz="1867" dirty="0">
              <a:solidFill>
                <a:srgbClr val="5A5A5A"/>
              </a:solidFill>
              <a:latin typeface="Arial"/>
            </a:endParaRPr>
          </a:p>
          <a:p>
            <a:pPr marL="990575" lvl="1" indent="-380990" algn="just" defTabSz="609585">
              <a:buClr>
                <a:srgbClr val="FB963C"/>
              </a:buClr>
            </a:pPr>
            <a:endParaRPr lang="en-US" sz="5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2743131" lvl="4" indent="-304792" algn="just" defTabSz="609585">
              <a:buClr>
                <a:srgbClr val="FB963C"/>
              </a:buClr>
            </a:pPr>
            <a:endParaRPr lang="en-US" sz="667" dirty="0">
              <a:solidFill>
                <a:srgbClr val="5A5A5A"/>
              </a:solidFill>
              <a:latin typeface="Arial"/>
            </a:endParaRPr>
          </a:p>
          <a:p>
            <a:pPr marL="990575" lvl="1" indent="-380990" algn="just" defTabSz="609585">
              <a:buClr>
                <a:srgbClr val="FB963C"/>
              </a:buClr>
            </a:pPr>
            <a:endParaRPr lang="en-US" sz="1733" i="1"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990575" lvl="1" indent="-380990" algn="just" defTabSz="609585">
              <a:buClr>
                <a:srgbClr val="FB963C"/>
              </a:buClr>
            </a:pPr>
            <a:endParaRPr lang="en-US" sz="1733" dirty="0">
              <a:solidFill>
                <a:srgbClr val="5A5A5A"/>
              </a:solidFill>
              <a:latin typeface="Arial"/>
            </a:endParaRPr>
          </a:p>
          <a:p>
            <a:pPr marL="457189" indent="-457189" defTabSz="609585">
              <a:buClr>
                <a:srgbClr val="FB963C"/>
              </a:buClr>
            </a:pPr>
            <a:endParaRPr lang="en-US" sz="1867" dirty="0">
              <a:solidFill>
                <a:srgbClr val="5A5A5A"/>
              </a:solidFill>
              <a:latin typeface="Arial"/>
            </a:endParaRPr>
          </a:p>
          <a:p>
            <a:pPr marL="1523962" lvl="2" indent="-304792" algn="just" defTabSz="609585">
              <a:buClr>
                <a:srgbClr val="FB963C"/>
              </a:buClr>
            </a:pPr>
            <a:endParaRPr lang="en-US" sz="1200" dirty="0">
              <a:solidFill>
                <a:srgbClr val="5A5A5A"/>
              </a:solidFill>
              <a:latin typeface="Arial"/>
            </a:endParaRPr>
          </a:p>
        </p:txBody>
      </p:sp>
      <p:pic>
        <p:nvPicPr>
          <p:cNvPr id="8" name="Picture 7">
            <a:extLst>
              <a:ext uri="{FF2B5EF4-FFF2-40B4-BE49-F238E27FC236}">
                <a16:creationId xmlns:a16="http://schemas.microsoft.com/office/drawing/2014/main" id="{0D7F81FE-E6EB-9DD6-6BF2-4704EB91CCF5}"/>
              </a:ext>
            </a:extLst>
          </p:cNvPr>
          <p:cNvPicPr>
            <a:picLocks noChangeAspect="1"/>
          </p:cNvPicPr>
          <p:nvPr/>
        </p:nvPicPr>
        <p:blipFill>
          <a:blip r:embed="rId3"/>
          <a:stretch>
            <a:fillRect/>
          </a:stretch>
        </p:blipFill>
        <p:spPr>
          <a:xfrm>
            <a:off x="212501" y="3111187"/>
            <a:ext cx="4404048" cy="2868564"/>
          </a:xfrm>
          <a:prstGeom prst="rect">
            <a:avLst/>
          </a:prstGeom>
        </p:spPr>
      </p:pic>
      <p:grpSp>
        <p:nvGrpSpPr>
          <p:cNvPr id="13" name="Group 12">
            <a:extLst>
              <a:ext uri="{FF2B5EF4-FFF2-40B4-BE49-F238E27FC236}">
                <a16:creationId xmlns:a16="http://schemas.microsoft.com/office/drawing/2014/main" id="{56CC3F0D-D17B-AD7E-98DC-DD45544F8E67}"/>
              </a:ext>
            </a:extLst>
          </p:cNvPr>
          <p:cNvGrpSpPr/>
          <p:nvPr/>
        </p:nvGrpSpPr>
        <p:grpSpPr>
          <a:xfrm>
            <a:off x="7774765" y="2843354"/>
            <a:ext cx="3927505" cy="3606089"/>
            <a:chOff x="5921172" y="2299828"/>
            <a:chExt cx="2945629" cy="2704567"/>
          </a:xfrm>
        </p:grpSpPr>
        <p:pic>
          <p:nvPicPr>
            <p:cNvPr id="10" name="Picture 9">
              <a:extLst>
                <a:ext uri="{FF2B5EF4-FFF2-40B4-BE49-F238E27FC236}">
                  <a16:creationId xmlns:a16="http://schemas.microsoft.com/office/drawing/2014/main" id="{5DB2C606-658B-ACBA-16A5-2C096C514050}"/>
                </a:ext>
              </a:extLst>
            </p:cNvPr>
            <p:cNvPicPr>
              <a:picLocks noChangeAspect="1"/>
            </p:cNvPicPr>
            <p:nvPr/>
          </p:nvPicPr>
          <p:blipFill>
            <a:blip r:embed="rId4"/>
            <a:stretch>
              <a:fillRect/>
            </a:stretch>
          </p:blipFill>
          <p:spPr>
            <a:xfrm>
              <a:off x="5921172" y="2299828"/>
              <a:ext cx="2945628" cy="458103"/>
            </a:xfrm>
            <a:prstGeom prst="rect">
              <a:avLst/>
            </a:prstGeom>
            <a:ln>
              <a:solidFill>
                <a:schemeClr val="tx1"/>
              </a:solidFill>
            </a:ln>
          </p:spPr>
        </p:pic>
        <p:pic>
          <p:nvPicPr>
            <p:cNvPr id="12" name="Picture 11">
              <a:extLst>
                <a:ext uri="{FF2B5EF4-FFF2-40B4-BE49-F238E27FC236}">
                  <a16:creationId xmlns:a16="http://schemas.microsoft.com/office/drawing/2014/main" id="{3DEC612E-0F68-5316-0423-89A6E455D7A9}"/>
                </a:ext>
              </a:extLst>
            </p:cNvPr>
            <p:cNvPicPr>
              <a:picLocks noChangeAspect="1"/>
            </p:cNvPicPr>
            <p:nvPr/>
          </p:nvPicPr>
          <p:blipFill>
            <a:blip r:embed="rId5"/>
            <a:stretch>
              <a:fillRect/>
            </a:stretch>
          </p:blipFill>
          <p:spPr>
            <a:xfrm>
              <a:off x="5921173" y="2745652"/>
              <a:ext cx="2945628" cy="2258743"/>
            </a:xfrm>
            <a:prstGeom prst="rect">
              <a:avLst/>
            </a:prstGeom>
            <a:ln>
              <a:solidFill>
                <a:schemeClr val="tx1"/>
              </a:solidFill>
            </a:ln>
          </p:spPr>
        </p:pic>
      </p:grpSp>
      <p:pic>
        <p:nvPicPr>
          <p:cNvPr id="15" name="Picture 14">
            <a:extLst>
              <a:ext uri="{FF2B5EF4-FFF2-40B4-BE49-F238E27FC236}">
                <a16:creationId xmlns:a16="http://schemas.microsoft.com/office/drawing/2014/main" id="{B7A39F58-AC87-79EE-F8A7-ED39D11D25B9}"/>
              </a:ext>
            </a:extLst>
          </p:cNvPr>
          <p:cNvPicPr>
            <a:picLocks noChangeAspect="1"/>
          </p:cNvPicPr>
          <p:nvPr/>
        </p:nvPicPr>
        <p:blipFill>
          <a:blip r:embed="rId6"/>
          <a:stretch>
            <a:fillRect/>
          </a:stretch>
        </p:blipFill>
        <p:spPr>
          <a:xfrm>
            <a:off x="4864446" y="2844060"/>
            <a:ext cx="2624541" cy="1721544"/>
          </a:xfrm>
          <a:prstGeom prst="rect">
            <a:avLst/>
          </a:prstGeom>
          <a:ln>
            <a:solidFill>
              <a:schemeClr val="tx1"/>
            </a:solidFill>
          </a:ln>
        </p:spPr>
      </p:pic>
      <p:pic>
        <p:nvPicPr>
          <p:cNvPr id="19" name="Picture 18">
            <a:extLst>
              <a:ext uri="{FF2B5EF4-FFF2-40B4-BE49-F238E27FC236}">
                <a16:creationId xmlns:a16="http://schemas.microsoft.com/office/drawing/2014/main" id="{13B32489-8E4C-B1FD-79DE-CE9A7A135746}"/>
              </a:ext>
            </a:extLst>
          </p:cNvPr>
          <p:cNvPicPr>
            <a:picLocks noChangeAspect="1"/>
          </p:cNvPicPr>
          <p:nvPr/>
        </p:nvPicPr>
        <p:blipFill>
          <a:blip r:embed="rId7"/>
          <a:stretch>
            <a:fillRect/>
          </a:stretch>
        </p:blipFill>
        <p:spPr>
          <a:xfrm>
            <a:off x="4864446" y="4750698"/>
            <a:ext cx="2637268" cy="1693221"/>
          </a:xfrm>
          <a:prstGeom prst="rect">
            <a:avLst/>
          </a:prstGeom>
        </p:spPr>
      </p:pic>
    </p:spTree>
    <p:extLst>
      <p:ext uri="{BB962C8B-B14F-4D97-AF65-F5344CB8AC3E}">
        <p14:creationId xmlns:p14="http://schemas.microsoft.com/office/powerpoint/2010/main" val="1174638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16000" y="180000"/>
            <a:ext cx="11136651" cy="720000"/>
          </a:xfrm>
        </p:spPr>
        <p:txBody>
          <a:bodyPr/>
          <a:lstStyle/>
          <a:p>
            <a:r>
              <a:rPr lang="en-US" sz="3200"/>
              <a:t>Conclusions</a:t>
            </a:r>
            <a:endParaRPr lang="en-US" sz="3200" dirty="0"/>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21</a:t>
            </a:fld>
            <a:endParaRPr lang="fr-FR">
              <a:solidFill>
                <a:srgbClr val="64BCD9"/>
              </a:solidFill>
              <a:latin typeface="Arial"/>
            </a:endParaRPr>
          </a:p>
        </p:txBody>
      </p:sp>
      <p:sp>
        <p:nvSpPr>
          <p:cNvPr id="4" name="Footer Placeholder 3">
            <a:extLst>
              <a:ext uri="{FF2B5EF4-FFF2-40B4-BE49-F238E27FC236}">
                <a16:creationId xmlns:a16="http://schemas.microsoft.com/office/drawing/2014/main" id="{99078F27-FEEA-8450-769A-506F025CE371}"/>
              </a:ext>
            </a:extLst>
          </p:cNvPr>
          <p:cNvSpPr>
            <a:spLocks noGrp="1"/>
          </p:cNvSpPr>
          <p:nvPr>
            <p:ph type="ftr" sz="quarter" idx="11"/>
          </p:nvPr>
        </p:nvSpPr>
        <p:spPr/>
        <p:txBody>
          <a:bodyPr/>
          <a:lstStyle/>
          <a:p>
            <a:pPr defTabSz="609585"/>
            <a:r>
              <a:rPr lang="en-GB">
                <a:solidFill>
                  <a:srgbClr val="64BCD9"/>
                </a:solidFill>
                <a:latin typeface="Arial"/>
              </a:rPr>
              <a:t>HL-LHC Inner Triplet String Day IV</a:t>
            </a:r>
          </a:p>
        </p:txBody>
      </p:sp>
      <p:sp>
        <p:nvSpPr>
          <p:cNvPr id="3" name="Content Placeholder 2">
            <a:extLst>
              <a:ext uri="{FF2B5EF4-FFF2-40B4-BE49-F238E27FC236}">
                <a16:creationId xmlns:a16="http://schemas.microsoft.com/office/drawing/2014/main" id="{222F9FE3-C7A6-7066-00A4-B55C02D95C54}"/>
              </a:ext>
            </a:extLst>
          </p:cNvPr>
          <p:cNvSpPr>
            <a:spLocks noGrp="1"/>
          </p:cNvSpPr>
          <p:nvPr>
            <p:ph idx="1"/>
          </p:nvPr>
        </p:nvSpPr>
        <p:spPr>
          <a:xfrm>
            <a:off x="722907" y="1086502"/>
            <a:ext cx="10937328" cy="5388091"/>
          </a:xfrm>
        </p:spPr>
        <p:txBody>
          <a:bodyPr>
            <a:noAutofit/>
          </a:bodyPr>
          <a:lstStyle/>
          <a:p>
            <a:pPr algn="just"/>
            <a:r>
              <a:rPr lang="en-GB" sz="1867" dirty="0"/>
              <a:t>Sound quality processes are in place in the IT String, with improvements in various aspects.</a:t>
            </a:r>
          </a:p>
          <a:p>
            <a:pPr algn="just"/>
            <a:endParaRPr lang="en-GB" sz="1867" dirty="0"/>
          </a:p>
          <a:p>
            <a:pPr algn="just"/>
            <a:r>
              <a:rPr lang="en-GB" sz="1867" dirty="0"/>
              <a:t>Effective collaboration and support from the HL-LHC quality office to deal with quality subjects.</a:t>
            </a:r>
          </a:p>
          <a:p>
            <a:pPr algn="just"/>
            <a:endParaRPr lang="en-GB" sz="1867" dirty="0"/>
          </a:p>
          <a:p>
            <a:pPr algn="just"/>
            <a:r>
              <a:rPr lang="en-GB" sz="1867" dirty="0"/>
              <a:t>Intervening teams are committed to quality, and they count with experience in quality assurance/control methods.</a:t>
            </a:r>
          </a:p>
          <a:p>
            <a:pPr marL="609585" lvl="1" indent="0" algn="just">
              <a:buNone/>
            </a:pPr>
            <a:endParaRPr lang="en-GB" sz="1867" dirty="0"/>
          </a:p>
          <a:p>
            <a:pPr algn="just"/>
            <a:r>
              <a:rPr lang="en-GB" sz="1867" dirty="0"/>
              <a:t>WP16 discovered non-conformities up to now are not critical and corrective measurement have been successfully implemented.</a:t>
            </a:r>
          </a:p>
          <a:p>
            <a:pPr marL="0" indent="0" algn="just">
              <a:buNone/>
            </a:pPr>
            <a:endParaRPr lang="en-GB" sz="1867" dirty="0"/>
          </a:p>
          <a:p>
            <a:pPr algn="just"/>
            <a:r>
              <a:rPr lang="en-GB" sz="1867" dirty="0"/>
              <a:t>A meeting dedicated to quality is launched to review, among others, equipment non-conformities potentially affecting the IT String.</a:t>
            </a:r>
          </a:p>
          <a:p>
            <a:pPr algn="just"/>
            <a:endParaRPr lang="en-GB" sz="1867" dirty="0"/>
          </a:p>
          <a:p>
            <a:pPr algn="just"/>
            <a:r>
              <a:rPr lang="en-GB" sz="1867" dirty="0"/>
              <a:t>Lessons learned from the IT String experience have been gathered and communicated.</a:t>
            </a:r>
          </a:p>
          <a:p>
            <a:pPr algn="just"/>
            <a:endParaRPr lang="en-US" sz="2400" dirty="0"/>
          </a:p>
          <a:p>
            <a:pPr algn="just"/>
            <a:endParaRPr lang="en-US" sz="2400" dirty="0"/>
          </a:p>
        </p:txBody>
      </p:sp>
    </p:spTree>
    <p:extLst>
      <p:ext uri="{BB962C8B-B14F-4D97-AF65-F5344CB8AC3E}">
        <p14:creationId xmlns:p14="http://schemas.microsoft.com/office/powerpoint/2010/main" val="3696752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408DF-C55A-46A2-8E2E-22F848E203ED}"/>
              </a:ext>
            </a:extLst>
          </p:cNvPr>
          <p:cNvSpPr>
            <a:spLocks noGrp="1"/>
          </p:cNvSpPr>
          <p:nvPr>
            <p:ph type="title"/>
          </p:nvPr>
        </p:nvSpPr>
        <p:spPr>
          <a:xfrm>
            <a:off x="1802400" y="2372883"/>
            <a:ext cx="8587200" cy="1634400"/>
          </a:xfrm>
        </p:spPr>
        <p:txBody>
          <a:bodyPr/>
          <a:lstStyle/>
          <a:p>
            <a:r>
              <a:rPr lang="en-US" sz="3200"/>
              <a:t>Thank you for your attention</a:t>
            </a:r>
            <a:endParaRPr lang="en-GB" sz="3200"/>
          </a:p>
        </p:txBody>
      </p:sp>
      <p:sp>
        <p:nvSpPr>
          <p:cNvPr id="6" name="Title 1">
            <a:extLst>
              <a:ext uri="{FF2B5EF4-FFF2-40B4-BE49-F238E27FC236}">
                <a16:creationId xmlns:a16="http://schemas.microsoft.com/office/drawing/2014/main" id="{76F7B703-93FB-07EF-AFF9-EE9EDF992BAB}"/>
              </a:ext>
            </a:extLst>
          </p:cNvPr>
          <p:cNvSpPr txBox="1">
            <a:spLocks/>
          </p:cNvSpPr>
          <p:nvPr/>
        </p:nvSpPr>
        <p:spPr>
          <a:xfrm>
            <a:off x="1714000" y="3547416"/>
            <a:ext cx="8587200" cy="16344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i="1" kern="1200">
                <a:solidFill>
                  <a:schemeClr val="tx2"/>
                </a:solidFill>
                <a:latin typeface="+mj-lt"/>
                <a:ea typeface="+mj-ea"/>
                <a:cs typeface="+mj-cs"/>
              </a:defRPr>
            </a:lvl1pPr>
          </a:lstStyle>
          <a:p>
            <a:pPr defTabSz="609585"/>
            <a:r>
              <a:rPr lang="en-US" sz="3200">
                <a:solidFill>
                  <a:srgbClr val="005F8C"/>
                </a:solidFill>
                <a:latin typeface="Arial"/>
              </a:rPr>
              <a:t>Special thanks to all the collaborators for their efforts</a:t>
            </a:r>
            <a:endParaRPr lang="en-GB" sz="3200">
              <a:solidFill>
                <a:srgbClr val="005F8C"/>
              </a:solidFill>
              <a:latin typeface="Arial"/>
            </a:endParaRPr>
          </a:p>
        </p:txBody>
      </p:sp>
    </p:spTree>
    <p:extLst>
      <p:ext uri="{BB962C8B-B14F-4D97-AF65-F5344CB8AC3E}">
        <p14:creationId xmlns:p14="http://schemas.microsoft.com/office/powerpoint/2010/main" val="1373333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50916" y="0"/>
            <a:ext cx="10560000" cy="720000"/>
          </a:xfrm>
        </p:spPr>
        <p:txBody>
          <a:bodyPr/>
          <a:lstStyle/>
          <a:p>
            <a:r>
              <a:rPr lang="en-US" sz="3200"/>
              <a:t>I</a:t>
            </a:r>
            <a:r>
              <a:rPr lang="en-GB" sz="3200"/>
              <a:t>ntroduction</a:t>
            </a:r>
          </a:p>
        </p:txBody>
      </p:sp>
      <p:sp>
        <p:nvSpPr>
          <p:cNvPr id="3" name="Content Placeholder 2">
            <a:extLst>
              <a:ext uri="{FF2B5EF4-FFF2-40B4-BE49-F238E27FC236}">
                <a16:creationId xmlns:a16="http://schemas.microsoft.com/office/drawing/2014/main" id="{2132DCB4-470B-4F71-9FEF-48EC4D7E367E}"/>
              </a:ext>
            </a:extLst>
          </p:cNvPr>
          <p:cNvSpPr>
            <a:spLocks noGrp="1"/>
          </p:cNvSpPr>
          <p:nvPr>
            <p:ph idx="1"/>
          </p:nvPr>
        </p:nvSpPr>
        <p:spPr>
          <a:xfrm>
            <a:off x="643949" y="1063118"/>
            <a:ext cx="3510803" cy="5178860"/>
          </a:xfrm>
        </p:spPr>
        <p:txBody>
          <a:bodyPr>
            <a:normAutofit/>
          </a:bodyPr>
          <a:lstStyle/>
          <a:p>
            <a:pPr algn="just"/>
            <a:r>
              <a:rPr lang="en-US" sz="1867" dirty="0"/>
              <a:t>Careful consideration of quality management </a:t>
            </a:r>
            <a:r>
              <a:rPr lang="en-GB" sz="1867" dirty="0"/>
              <a:t>driven by the diverse components, constraints and required stakeholders.</a:t>
            </a:r>
          </a:p>
          <a:p>
            <a:pPr algn="just"/>
            <a:endParaRPr lang="en-GB" sz="1867" dirty="0"/>
          </a:p>
          <a:p>
            <a:pPr algn="just"/>
            <a:r>
              <a:rPr lang="en-US" sz="1867" dirty="0"/>
              <a:t>Three phases of quality management have been considered, defined by PMI.</a:t>
            </a:r>
          </a:p>
          <a:p>
            <a:pPr algn="just"/>
            <a:endParaRPr lang="en-US" sz="1867" dirty="0"/>
          </a:p>
          <a:p>
            <a:pPr algn="just"/>
            <a:r>
              <a:rPr lang="en-US" sz="1867" dirty="0"/>
              <a:t>the IT String follows the quality standards and processes established for the HL-LHC project within the </a:t>
            </a:r>
            <a:r>
              <a:rPr lang="en-US" sz="1867" dirty="0">
                <a:hlinkClick r:id="rId3"/>
              </a:rPr>
              <a:t>quality plan</a:t>
            </a:r>
            <a:r>
              <a:rPr lang="en-US" sz="1867" dirty="0"/>
              <a:t>.</a:t>
            </a:r>
          </a:p>
          <a:p>
            <a:pPr algn="just"/>
            <a:endParaRPr lang="en-US" sz="1867" dirty="0"/>
          </a:p>
        </p:txBody>
      </p:sp>
      <p:sp>
        <p:nvSpPr>
          <p:cNvPr id="4" name="Footer Placeholder 3">
            <a:extLst>
              <a:ext uri="{FF2B5EF4-FFF2-40B4-BE49-F238E27FC236}">
                <a16:creationId xmlns:a16="http://schemas.microsoft.com/office/drawing/2014/main" id="{8CCF133D-7D44-4F64-BEC9-97BD61415991}"/>
              </a:ext>
            </a:extLst>
          </p:cNvPr>
          <p:cNvSpPr>
            <a:spLocks noGrp="1"/>
          </p:cNvSpPr>
          <p:nvPr>
            <p:ph type="ftr" sz="quarter" idx="11"/>
          </p:nvPr>
        </p:nvSpPr>
        <p:spPr>
          <a:xfrm>
            <a:off x="2558699" y="6356351"/>
            <a:ext cx="8836000" cy="360000"/>
          </a:xfrm>
        </p:spPr>
        <p:txBody>
          <a:bodyPr/>
          <a:lstStyle/>
          <a:p>
            <a:pPr defTabSz="609585"/>
            <a:r>
              <a:rPr lang="en-GB">
                <a:solidFill>
                  <a:srgbClr val="64BCD9"/>
                </a:solidFill>
                <a:latin typeface="Arial"/>
              </a:rPr>
              <a:t>HL-LHC Inner Triplet String Day IV</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3</a:t>
            </a:fld>
            <a:endParaRPr lang="fr-FR">
              <a:solidFill>
                <a:srgbClr val="64BCD9"/>
              </a:solidFill>
              <a:latin typeface="Arial"/>
            </a:endParaRPr>
          </a:p>
        </p:txBody>
      </p:sp>
      <p:graphicFrame>
        <p:nvGraphicFramePr>
          <p:cNvPr id="6" name="Table 5">
            <a:extLst>
              <a:ext uri="{FF2B5EF4-FFF2-40B4-BE49-F238E27FC236}">
                <a16:creationId xmlns:a16="http://schemas.microsoft.com/office/drawing/2014/main" id="{92524031-40EF-4A4D-A856-430E2EE338D6}"/>
              </a:ext>
            </a:extLst>
          </p:cNvPr>
          <p:cNvGraphicFramePr>
            <a:graphicFrameLocks noGrp="1"/>
          </p:cNvGraphicFramePr>
          <p:nvPr>
            <p:extLst>
              <p:ext uri="{D42A27DB-BD31-4B8C-83A1-F6EECF244321}">
                <p14:modId xmlns:p14="http://schemas.microsoft.com/office/powerpoint/2010/main" val="833770844"/>
              </p:ext>
            </p:extLst>
          </p:nvPr>
        </p:nvGraphicFramePr>
        <p:xfrm>
          <a:off x="4426818" y="1043399"/>
          <a:ext cx="7592493" cy="4771201"/>
        </p:xfrm>
        <a:graphic>
          <a:graphicData uri="http://schemas.openxmlformats.org/drawingml/2006/table">
            <a:tbl>
              <a:tblPr firstRow="1" firstCol="1" bandRow="1">
                <a:tableStyleId>{5C22544A-7EE6-4342-B048-85BDC9FD1C3A}</a:tableStyleId>
              </a:tblPr>
              <a:tblGrid>
                <a:gridCol w="1622650">
                  <a:extLst>
                    <a:ext uri="{9D8B030D-6E8A-4147-A177-3AD203B41FA5}">
                      <a16:colId xmlns:a16="http://schemas.microsoft.com/office/drawing/2014/main" val="1925665908"/>
                    </a:ext>
                  </a:extLst>
                </a:gridCol>
                <a:gridCol w="1901898">
                  <a:extLst>
                    <a:ext uri="{9D8B030D-6E8A-4147-A177-3AD203B41FA5}">
                      <a16:colId xmlns:a16="http://schemas.microsoft.com/office/drawing/2014/main" val="829915822"/>
                    </a:ext>
                  </a:extLst>
                </a:gridCol>
                <a:gridCol w="4067945">
                  <a:extLst>
                    <a:ext uri="{9D8B030D-6E8A-4147-A177-3AD203B41FA5}">
                      <a16:colId xmlns:a16="http://schemas.microsoft.com/office/drawing/2014/main" val="1065639265"/>
                    </a:ext>
                  </a:extLst>
                </a:gridCol>
              </a:tblGrid>
              <a:tr h="412897">
                <a:tc>
                  <a:txBody>
                    <a:bodyPr/>
                    <a:lstStyle/>
                    <a:p>
                      <a:pPr marL="0" marR="0">
                        <a:spcBef>
                          <a:spcPts val="0"/>
                        </a:spcBef>
                        <a:spcAft>
                          <a:spcPts val="0"/>
                        </a:spcAft>
                      </a:pPr>
                      <a:r>
                        <a:rPr lang="en-GB" sz="1900">
                          <a:effectLst/>
                        </a:rPr>
                        <a:t>Phase</a:t>
                      </a:r>
                      <a:endParaRPr lang="en-GB" sz="1900">
                        <a:effectLst/>
                        <a:latin typeface="Times New Roman" panose="02020603050405020304" pitchFamily="18" charset="0"/>
                        <a:ea typeface="Times New Roman" panose="02020603050405020304" pitchFamily="18" charset="0"/>
                      </a:endParaRPr>
                    </a:p>
                  </a:txBody>
                  <a:tcPr marT="0" marB="0"/>
                </a:tc>
                <a:tc>
                  <a:txBody>
                    <a:bodyPr/>
                    <a:lstStyle/>
                    <a:p>
                      <a:pPr marL="0" marR="0">
                        <a:spcBef>
                          <a:spcPts val="0"/>
                        </a:spcBef>
                        <a:spcAft>
                          <a:spcPts val="0"/>
                        </a:spcAft>
                      </a:pPr>
                      <a:r>
                        <a:rPr lang="en-GB" sz="1900">
                          <a:effectLst/>
                        </a:rPr>
                        <a:t>Goal</a:t>
                      </a:r>
                      <a:endParaRPr lang="en-GB" sz="1900">
                        <a:effectLst/>
                        <a:latin typeface="Times New Roman" panose="02020603050405020304" pitchFamily="18" charset="0"/>
                        <a:ea typeface="Times New Roman" panose="02020603050405020304" pitchFamily="18" charset="0"/>
                      </a:endParaRPr>
                    </a:p>
                  </a:txBody>
                  <a:tcPr marT="0" marB="0"/>
                </a:tc>
                <a:tc>
                  <a:txBody>
                    <a:bodyPr/>
                    <a:lstStyle/>
                    <a:p>
                      <a:pPr marL="0" marR="0">
                        <a:spcBef>
                          <a:spcPts val="0"/>
                        </a:spcBef>
                        <a:spcAft>
                          <a:spcPts val="0"/>
                        </a:spcAft>
                      </a:pPr>
                      <a:r>
                        <a:rPr lang="en-GB" sz="1900">
                          <a:effectLst/>
                        </a:rPr>
                        <a:t>Description</a:t>
                      </a:r>
                      <a:endParaRPr lang="en-GB" sz="1900">
                        <a:effectLst/>
                        <a:latin typeface="Times New Roman" panose="02020603050405020304" pitchFamily="18" charset="0"/>
                        <a:ea typeface="Times New Roman" panose="02020603050405020304" pitchFamily="18" charset="0"/>
                      </a:endParaRPr>
                    </a:p>
                  </a:txBody>
                  <a:tcPr marT="0" marB="0"/>
                </a:tc>
                <a:extLst>
                  <a:ext uri="{0D108BD9-81ED-4DB2-BD59-A6C34878D82A}">
                    <a16:rowId xmlns:a16="http://schemas.microsoft.com/office/drawing/2014/main" val="1668977645"/>
                  </a:ext>
                </a:extLst>
              </a:tr>
              <a:tr h="1294472">
                <a:tc>
                  <a:txBody>
                    <a:bodyPr/>
                    <a:lstStyle/>
                    <a:p>
                      <a:pPr marL="0" marR="0">
                        <a:spcBef>
                          <a:spcPts val="0"/>
                        </a:spcBef>
                        <a:spcAft>
                          <a:spcPts val="0"/>
                        </a:spcAft>
                      </a:pPr>
                      <a:r>
                        <a:rPr lang="en-GB" sz="1900">
                          <a:effectLst/>
                        </a:rPr>
                        <a:t>Quality design</a:t>
                      </a:r>
                      <a:endParaRPr lang="en-GB" sz="1900">
                        <a:effectLst/>
                        <a:latin typeface="Times New Roman" panose="02020603050405020304" pitchFamily="18" charset="0"/>
                        <a:ea typeface="Times New Roman" panose="02020603050405020304" pitchFamily="18" charset="0"/>
                      </a:endParaRPr>
                    </a:p>
                  </a:txBody>
                  <a:tcPr marT="0" marB="0"/>
                </a:tc>
                <a:tc>
                  <a:txBody>
                    <a:bodyPr/>
                    <a:lstStyle/>
                    <a:p>
                      <a:pPr marL="0" marR="0">
                        <a:spcBef>
                          <a:spcPts val="0"/>
                        </a:spcBef>
                        <a:spcAft>
                          <a:spcPts val="0"/>
                        </a:spcAft>
                      </a:pPr>
                      <a:r>
                        <a:rPr lang="en-GB" sz="1900" dirty="0">
                          <a:effectLst/>
                        </a:rPr>
                        <a:t>Plan quality management</a:t>
                      </a:r>
                      <a:endParaRPr lang="en-GB" sz="1900" dirty="0">
                        <a:effectLst/>
                        <a:latin typeface="Times New Roman" panose="02020603050405020304" pitchFamily="18" charset="0"/>
                        <a:ea typeface="Times New Roman" panose="02020603050405020304" pitchFamily="18" charset="0"/>
                      </a:endParaRPr>
                    </a:p>
                  </a:txBody>
                  <a:tcPr marT="0" marB="0"/>
                </a:tc>
                <a:tc>
                  <a:txBody>
                    <a:bodyPr/>
                    <a:lstStyle/>
                    <a:p>
                      <a:pPr marL="0" marR="0">
                        <a:spcBef>
                          <a:spcPts val="0"/>
                        </a:spcBef>
                        <a:spcAft>
                          <a:spcPts val="0"/>
                        </a:spcAft>
                      </a:pPr>
                      <a:r>
                        <a:rPr lang="en-GB" sz="1900" dirty="0">
                          <a:effectLst/>
                        </a:rPr>
                        <a:t>Understand the specific needs and requirements of the project. It involves the definition of processes, tools and performance metrics.</a:t>
                      </a:r>
                      <a:endParaRPr lang="en-GB" sz="1900" dirty="0">
                        <a:effectLst/>
                        <a:latin typeface="Times New Roman" panose="02020603050405020304" pitchFamily="18" charset="0"/>
                        <a:ea typeface="Times New Roman" panose="02020603050405020304" pitchFamily="18" charset="0"/>
                      </a:endParaRPr>
                    </a:p>
                  </a:txBody>
                  <a:tcPr marT="0" marB="0"/>
                </a:tc>
                <a:extLst>
                  <a:ext uri="{0D108BD9-81ED-4DB2-BD59-A6C34878D82A}">
                    <a16:rowId xmlns:a16="http://schemas.microsoft.com/office/drawing/2014/main" val="1783382705"/>
                  </a:ext>
                </a:extLst>
              </a:tr>
              <a:tr h="1702129">
                <a:tc>
                  <a:txBody>
                    <a:bodyPr/>
                    <a:lstStyle/>
                    <a:p>
                      <a:pPr marL="0" marR="0">
                        <a:spcBef>
                          <a:spcPts val="0"/>
                        </a:spcBef>
                        <a:spcAft>
                          <a:spcPts val="0"/>
                        </a:spcAft>
                      </a:pPr>
                      <a:r>
                        <a:rPr lang="en-GB" sz="1900" dirty="0">
                          <a:effectLst/>
                        </a:rPr>
                        <a:t>Quality assurance</a:t>
                      </a:r>
                      <a:endParaRPr lang="en-GB" sz="1900" dirty="0">
                        <a:effectLst/>
                        <a:latin typeface="Times New Roman" panose="02020603050405020304" pitchFamily="18" charset="0"/>
                        <a:ea typeface="Times New Roman" panose="02020603050405020304" pitchFamily="18" charset="0"/>
                      </a:endParaRPr>
                    </a:p>
                  </a:txBody>
                  <a:tcPr marT="0" marB="0"/>
                </a:tc>
                <a:tc>
                  <a:txBody>
                    <a:bodyPr/>
                    <a:lstStyle/>
                    <a:p>
                      <a:pPr marL="0" marR="0">
                        <a:spcBef>
                          <a:spcPts val="0"/>
                        </a:spcBef>
                        <a:spcAft>
                          <a:spcPts val="0"/>
                        </a:spcAft>
                      </a:pPr>
                      <a:r>
                        <a:rPr lang="en-GB" sz="1900" dirty="0">
                          <a:effectLst/>
                        </a:rPr>
                        <a:t>Manage quality</a:t>
                      </a:r>
                      <a:endParaRPr lang="en-GB" sz="1900" dirty="0">
                        <a:effectLst/>
                        <a:latin typeface="Times New Roman" panose="02020603050405020304" pitchFamily="18" charset="0"/>
                        <a:ea typeface="Times New Roman" panose="02020603050405020304" pitchFamily="18" charset="0"/>
                      </a:endParaRPr>
                    </a:p>
                  </a:txBody>
                  <a:tcPr marT="0" marB="0"/>
                </a:tc>
                <a:tc>
                  <a:txBody>
                    <a:bodyPr/>
                    <a:lstStyle/>
                    <a:p>
                      <a:pPr marL="0" marR="0">
                        <a:spcBef>
                          <a:spcPts val="0"/>
                        </a:spcBef>
                        <a:spcAft>
                          <a:spcPts val="0"/>
                        </a:spcAft>
                      </a:pPr>
                      <a:r>
                        <a:rPr lang="en-GB" sz="1900" dirty="0">
                          <a:effectLst/>
                        </a:rPr>
                        <a:t>Ensure that the project meets the defined quality standards and requirements. It involves regular reviews, and continuous improvement.</a:t>
                      </a:r>
                      <a:endParaRPr lang="en-GB" sz="1900" dirty="0">
                        <a:effectLst/>
                        <a:latin typeface="Times New Roman" panose="02020603050405020304" pitchFamily="18" charset="0"/>
                        <a:ea typeface="Times New Roman" panose="02020603050405020304" pitchFamily="18" charset="0"/>
                      </a:endParaRPr>
                    </a:p>
                  </a:txBody>
                  <a:tcPr marT="0" marB="0"/>
                </a:tc>
                <a:extLst>
                  <a:ext uri="{0D108BD9-81ED-4DB2-BD59-A6C34878D82A}">
                    <a16:rowId xmlns:a16="http://schemas.microsoft.com/office/drawing/2014/main" val="4201037362"/>
                  </a:ext>
                </a:extLst>
              </a:tr>
              <a:tr h="1361703">
                <a:tc>
                  <a:txBody>
                    <a:bodyPr/>
                    <a:lstStyle/>
                    <a:p>
                      <a:pPr marL="0" marR="0">
                        <a:spcBef>
                          <a:spcPts val="0"/>
                        </a:spcBef>
                        <a:spcAft>
                          <a:spcPts val="0"/>
                        </a:spcAft>
                      </a:pPr>
                      <a:r>
                        <a:rPr lang="en-GB" sz="1900">
                          <a:effectLst/>
                        </a:rPr>
                        <a:t>Quality control</a:t>
                      </a:r>
                      <a:endParaRPr lang="en-GB" sz="1900">
                        <a:effectLst/>
                        <a:latin typeface="Times New Roman" panose="02020603050405020304" pitchFamily="18" charset="0"/>
                        <a:ea typeface="Times New Roman" panose="02020603050405020304" pitchFamily="18" charset="0"/>
                      </a:endParaRPr>
                    </a:p>
                  </a:txBody>
                  <a:tcPr marT="0" marB="0"/>
                </a:tc>
                <a:tc>
                  <a:txBody>
                    <a:bodyPr/>
                    <a:lstStyle/>
                    <a:p>
                      <a:pPr marL="0" marR="0">
                        <a:spcBef>
                          <a:spcPts val="0"/>
                        </a:spcBef>
                        <a:spcAft>
                          <a:spcPts val="0"/>
                        </a:spcAft>
                      </a:pPr>
                      <a:r>
                        <a:rPr lang="en-GB" sz="1900">
                          <a:effectLst/>
                        </a:rPr>
                        <a:t>Monitor, record and control quality</a:t>
                      </a:r>
                      <a:endParaRPr lang="en-GB" sz="1900">
                        <a:effectLst/>
                        <a:latin typeface="Times New Roman" panose="02020603050405020304" pitchFamily="18" charset="0"/>
                        <a:ea typeface="Times New Roman" panose="02020603050405020304" pitchFamily="18" charset="0"/>
                      </a:endParaRPr>
                    </a:p>
                  </a:txBody>
                  <a:tcPr marT="0" marB="0"/>
                </a:tc>
                <a:tc>
                  <a:txBody>
                    <a:bodyPr/>
                    <a:lstStyle/>
                    <a:p>
                      <a:pPr marL="0" marR="0">
                        <a:spcBef>
                          <a:spcPts val="0"/>
                        </a:spcBef>
                        <a:spcAft>
                          <a:spcPts val="0"/>
                        </a:spcAft>
                      </a:pPr>
                      <a:r>
                        <a:rPr lang="en-GB" sz="1900" dirty="0">
                          <a:effectLst/>
                        </a:rPr>
                        <a:t>Validation of the system to ensure a qualified output. It involves testing and corrective actions.</a:t>
                      </a:r>
                      <a:endParaRPr lang="en-GB" sz="1900" dirty="0">
                        <a:effectLst/>
                        <a:latin typeface="Times New Roman" panose="02020603050405020304" pitchFamily="18" charset="0"/>
                        <a:ea typeface="Times New Roman" panose="02020603050405020304" pitchFamily="18" charset="0"/>
                      </a:endParaRPr>
                    </a:p>
                  </a:txBody>
                  <a:tcPr marT="0" marB="0"/>
                </a:tc>
                <a:extLst>
                  <a:ext uri="{0D108BD9-81ED-4DB2-BD59-A6C34878D82A}">
                    <a16:rowId xmlns:a16="http://schemas.microsoft.com/office/drawing/2014/main" val="3138764615"/>
                  </a:ext>
                </a:extLst>
              </a:tr>
            </a:tbl>
          </a:graphicData>
        </a:graphic>
      </p:graphicFrame>
    </p:spTree>
    <p:extLst>
      <p:ext uri="{BB962C8B-B14F-4D97-AF65-F5344CB8AC3E}">
        <p14:creationId xmlns:p14="http://schemas.microsoft.com/office/powerpoint/2010/main" val="2223906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B1E35CF-40D6-C1FA-EA19-281B1B29FF16}"/>
              </a:ext>
            </a:extLst>
          </p:cNvPr>
          <p:cNvSpPr/>
          <p:nvPr/>
        </p:nvSpPr>
        <p:spPr>
          <a:xfrm>
            <a:off x="1" y="5842809"/>
            <a:ext cx="1796036" cy="101519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en-GB" sz="2400">
              <a:solidFill>
                <a:prstClr val="white"/>
              </a:solidFill>
              <a:latin typeface="Arial"/>
            </a:endParaRPr>
          </a:p>
        </p:txBody>
      </p:sp>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1150753" y="0"/>
            <a:ext cx="10560000" cy="720000"/>
          </a:xfrm>
        </p:spPr>
        <p:txBody>
          <a:bodyPr/>
          <a:lstStyle/>
          <a:p>
            <a:r>
              <a:rPr lang="en-US" sz="3200" dirty="0"/>
              <a:t>Quality design: Requirements &amp; Expectations</a:t>
            </a:r>
            <a:endParaRPr lang="en-GB" sz="3200" dirty="0"/>
          </a:p>
        </p:txBody>
      </p:sp>
      <p:sp>
        <p:nvSpPr>
          <p:cNvPr id="3" name="Content Placeholder 2">
            <a:extLst>
              <a:ext uri="{FF2B5EF4-FFF2-40B4-BE49-F238E27FC236}">
                <a16:creationId xmlns:a16="http://schemas.microsoft.com/office/drawing/2014/main" id="{2132DCB4-470B-4F71-9FEF-48EC4D7E367E}"/>
              </a:ext>
            </a:extLst>
          </p:cNvPr>
          <p:cNvSpPr>
            <a:spLocks noGrp="1"/>
          </p:cNvSpPr>
          <p:nvPr>
            <p:ph idx="1"/>
          </p:nvPr>
        </p:nvSpPr>
        <p:spPr>
          <a:xfrm>
            <a:off x="1714069" y="758760"/>
            <a:ext cx="3528393" cy="509653"/>
          </a:xfrm>
        </p:spPr>
        <p:txBody>
          <a:bodyPr>
            <a:normAutofit/>
          </a:bodyPr>
          <a:lstStyle/>
          <a:p>
            <a:pPr marL="0" indent="0" algn="ctr">
              <a:spcBef>
                <a:spcPts val="800"/>
              </a:spcBef>
              <a:spcAft>
                <a:spcPts val="400"/>
              </a:spcAft>
              <a:buNone/>
            </a:pPr>
            <a:r>
              <a:rPr lang="en-US" sz="2400" b="1" i="1" dirty="0">
                <a:latin typeface="Times New Roman" panose="02020603050405020304" pitchFamily="18" charset="0"/>
              </a:rPr>
              <a:t>Project organization chart</a:t>
            </a:r>
            <a:endParaRPr lang="en-GB" sz="2400" b="1" i="1" dirty="0">
              <a:latin typeface="Times New Roman" panose="02020603050405020304" pitchFamily="18" charset="0"/>
            </a:endParaRPr>
          </a:p>
          <a:p>
            <a:pPr algn="just"/>
            <a:endParaRPr lang="en-US" sz="1867" dirty="0"/>
          </a:p>
        </p:txBody>
      </p:sp>
      <p:sp>
        <p:nvSpPr>
          <p:cNvPr id="4" name="Footer Placeholder 3">
            <a:extLst>
              <a:ext uri="{FF2B5EF4-FFF2-40B4-BE49-F238E27FC236}">
                <a16:creationId xmlns:a16="http://schemas.microsoft.com/office/drawing/2014/main" id="{8CCF133D-7D44-4F64-BEC9-97BD61415991}"/>
              </a:ext>
            </a:extLst>
          </p:cNvPr>
          <p:cNvSpPr>
            <a:spLocks noGrp="1"/>
          </p:cNvSpPr>
          <p:nvPr>
            <p:ph type="ftr" sz="quarter" idx="11"/>
          </p:nvPr>
        </p:nvSpPr>
        <p:spPr>
          <a:xfrm>
            <a:off x="2558699" y="6356351"/>
            <a:ext cx="8836000" cy="360000"/>
          </a:xfrm>
        </p:spPr>
        <p:txBody>
          <a:bodyPr/>
          <a:lstStyle/>
          <a:p>
            <a:pPr defTabSz="609585"/>
            <a:r>
              <a:rPr lang="en-GB">
                <a:solidFill>
                  <a:srgbClr val="64BCD9"/>
                </a:solidFill>
                <a:latin typeface="Arial"/>
              </a:rPr>
              <a:t>HL-LHC Inner Triplet String Day IV</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4</a:t>
            </a:fld>
            <a:endParaRPr lang="fr-FR">
              <a:solidFill>
                <a:srgbClr val="64BCD9"/>
              </a:solidFill>
              <a:latin typeface="Arial"/>
            </a:endParaRPr>
          </a:p>
        </p:txBody>
      </p:sp>
      <p:pic>
        <p:nvPicPr>
          <p:cNvPr id="7" name="Picture 6" descr="A diagram of a diagram&#10;&#10;Description automatically generated with medium confidence">
            <a:extLst>
              <a:ext uri="{FF2B5EF4-FFF2-40B4-BE49-F238E27FC236}">
                <a16:creationId xmlns:a16="http://schemas.microsoft.com/office/drawing/2014/main" id="{39E2FE2A-4D6B-F36A-94F3-1D82AE0C0AF2}"/>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64057" y="1255960"/>
            <a:ext cx="5628416" cy="5417171"/>
          </a:xfrm>
          <a:prstGeom prst="rect">
            <a:avLst/>
          </a:prstGeom>
        </p:spPr>
      </p:pic>
      <p:grpSp>
        <p:nvGrpSpPr>
          <p:cNvPr id="23" name="Group 22">
            <a:extLst>
              <a:ext uri="{FF2B5EF4-FFF2-40B4-BE49-F238E27FC236}">
                <a16:creationId xmlns:a16="http://schemas.microsoft.com/office/drawing/2014/main" id="{3607FCAF-ACC2-E5A3-BA51-4170AD31AE6B}"/>
              </a:ext>
            </a:extLst>
          </p:cNvPr>
          <p:cNvGrpSpPr/>
          <p:nvPr/>
        </p:nvGrpSpPr>
        <p:grpSpPr>
          <a:xfrm>
            <a:off x="7405107" y="744992"/>
            <a:ext cx="4305647" cy="2686245"/>
            <a:chOff x="5889514" y="375304"/>
            <a:chExt cx="3229235" cy="2014684"/>
          </a:xfrm>
        </p:grpSpPr>
        <p:sp>
          <p:nvSpPr>
            <p:cNvPr id="8" name="Content Placeholder 2">
              <a:extLst>
                <a:ext uri="{FF2B5EF4-FFF2-40B4-BE49-F238E27FC236}">
                  <a16:creationId xmlns:a16="http://schemas.microsoft.com/office/drawing/2014/main" id="{A6CBB676-EF91-2000-3683-592A2BD97622}"/>
                </a:ext>
              </a:extLst>
            </p:cNvPr>
            <p:cNvSpPr txBox="1">
              <a:spLocks/>
            </p:cNvSpPr>
            <p:nvPr/>
          </p:nvSpPr>
          <p:spPr>
            <a:xfrm>
              <a:off x="6091354" y="375304"/>
              <a:ext cx="2646295" cy="38224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609585">
                <a:spcBef>
                  <a:spcPts val="800"/>
                </a:spcBef>
                <a:spcAft>
                  <a:spcPts val="400"/>
                </a:spcAft>
                <a:buClr>
                  <a:srgbClr val="FB963C"/>
                </a:buClr>
                <a:buNone/>
              </a:pPr>
              <a:r>
                <a:rPr lang="en-US" sz="2400" b="1" i="1" dirty="0">
                  <a:solidFill>
                    <a:srgbClr val="5A5A5A"/>
                  </a:solidFill>
                  <a:latin typeface="Times New Roman" panose="02020603050405020304" pitchFamily="18" charset="0"/>
                </a:rPr>
                <a:t>Scope baseline</a:t>
              </a:r>
              <a:endParaRPr lang="en-GB" sz="2400" b="1" i="1" dirty="0">
                <a:solidFill>
                  <a:srgbClr val="5A5A5A"/>
                </a:solidFill>
                <a:latin typeface="Times New Roman" panose="02020603050405020304" pitchFamily="18" charset="0"/>
              </a:endParaRPr>
            </a:p>
            <a:p>
              <a:pPr marL="457189" indent="-457189" algn="just" defTabSz="609585">
                <a:buClr>
                  <a:srgbClr val="FB963C"/>
                </a:buClr>
              </a:pPr>
              <a:endParaRPr lang="en-US" sz="1867" dirty="0">
                <a:solidFill>
                  <a:srgbClr val="5A5A5A"/>
                </a:solidFill>
                <a:latin typeface="Arial"/>
              </a:endParaRPr>
            </a:p>
          </p:txBody>
        </p:sp>
        <p:graphicFrame>
          <p:nvGraphicFramePr>
            <p:cNvPr id="9" name="Diagram 8">
              <a:extLst>
                <a:ext uri="{FF2B5EF4-FFF2-40B4-BE49-F238E27FC236}">
                  <a16:creationId xmlns:a16="http://schemas.microsoft.com/office/drawing/2014/main" id="{0B6F2AC8-DEC9-08EF-4BB6-E28E7286A25B}"/>
                </a:ext>
              </a:extLst>
            </p:cNvPr>
            <p:cNvGraphicFramePr/>
            <p:nvPr/>
          </p:nvGraphicFramePr>
          <p:xfrm>
            <a:off x="7024397" y="758530"/>
            <a:ext cx="2094352" cy="16221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3" name="Picture 12">
              <a:extLst>
                <a:ext uri="{FF2B5EF4-FFF2-40B4-BE49-F238E27FC236}">
                  <a16:creationId xmlns:a16="http://schemas.microsoft.com/office/drawing/2014/main" id="{EF8E0F9D-EC00-C246-1177-C16183F5CFEE}"/>
                </a:ext>
              </a:extLst>
            </p:cNvPr>
            <p:cNvPicPr>
              <a:picLocks noChangeAspect="1"/>
            </p:cNvPicPr>
            <p:nvPr/>
          </p:nvPicPr>
          <p:blipFill>
            <a:blip r:embed="rId9"/>
            <a:stretch>
              <a:fillRect/>
            </a:stretch>
          </p:blipFill>
          <p:spPr>
            <a:xfrm>
              <a:off x="5889514" y="767870"/>
              <a:ext cx="1099508" cy="1622118"/>
            </a:xfrm>
            <a:prstGeom prst="rect">
              <a:avLst/>
            </a:prstGeom>
            <a:ln>
              <a:solidFill>
                <a:schemeClr val="tx1"/>
              </a:solidFill>
            </a:ln>
          </p:spPr>
        </p:pic>
      </p:grpSp>
      <p:grpSp>
        <p:nvGrpSpPr>
          <p:cNvPr id="22" name="Group 21">
            <a:extLst>
              <a:ext uri="{FF2B5EF4-FFF2-40B4-BE49-F238E27FC236}">
                <a16:creationId xmlns:a16="http://schemas.microsoft.com/office/drawing/2014/main" id="{2C7F2593-420A-89E4-73DA-666B89829D80}"/>
              </a:ext>
            </a:extLst>
          </p:cNvPr>
          <p:cNvGrpSpPr/>
          <p:nvPr/>
        </p:nvGrpSpPr>
        <p:grpSpPr>
          <a:xfrm>
            <a:off x="6386325" y="3587883"/>
            <a:ext cx="3528393" cy="2757541"/>
            <a:chOff x="4510629" y="2633048"/>
            <a:chExt cx="2646295" cy="2068156"/>
          </a:xfrm>
        </p:grpSpPr>
        <p:sp>
          <p:nvSpPr>
            <p:cNvPr id="17" name="Content Placeholder 2">
              <a:extLst>
                <a:ext uri="{FF2B5EF4-FFF2-40B4-BE49-F238E27FC236}">
                  <a16:creationId xmlns:a16="http://schemas.microsoft.com/office/drawing/2014/main" id="{2132DCB4-470B-4F71-9FEF-48EC4D7E367E}"/>
                </a:ext>
              </a:extLst>
            </p:cNvPr>
            <p:cNvSpPr txBox="1">
              <a:spLocks/>
            </p:cNvSpPr>
            <p:nvPr/>
          </p:nvSpPr>
          <p:spPr>
            <a:xfrm>
              <a:off x="4510629" y="2633048"/>
              <a:ext cx="2646295" cy="38224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609585">
                <a:spcBef>
                  <a:spcPts val="800"/>
                </a:spcBef>
                <a:spcAft>
                  <a:spcPts val="400"/>
                </a:spcAft>
                <a:buClr>
                  <a:srgbClr val="FB963C"/>
                </a:buClr>
                <a:buNone/>
              </a:pPr>
              <a:r>
                <a:rPr lang="en-GB" sz="2400" b="1" i="1" dirty="0">
                  <a:solidFill>
                    <a:srgbClr val="5A5A5A"/>
                  </a:solidFill>
                  <a:latin typeface="Times New Roman" panose="02020603050405020304" pitchFamily="18" charset="0"/>
                </a:rPr>
                <a:t>Safety analysis</a:t>
              </a:r>
            </a:p>
            <a:p>
              <a:pPr marL="457189" indent="-457189" algn="ctr" defTabSz="609585">
                <a:buClr>
                  <a:srgbClr val="FB963C"/>
                </a:buClr>
              </a:pPr>
              <a:endParaRPr lang="en-US" sz="1867" dirty="0">
                <a:solidFill>
                  <a:srgbClr val="5A5A5A"/>
                </a:solidFill>
                <a:latin typeface="Arial"/>
              </a:endParaRPr>
            </a:p>
          </p:txBody>
        </p:sp>
        <p:pic>
          <p:nvPicPr>
            <p:cNvPr id="18" name="Picture 17">
              <a:extLst>
                <a:ext uri="{FF2B5EF4-FFF2-40B4-BE49-F238E27FC236}">
                  <a16:creationId xmlns:a16="http://schemas.microsoft.com/office/drawing/2014/main" id="{400D7C3B-BF1B-0079-C6D8-89C964DA02ED}"/>
                </a:ext>
              </a:extLst>
            </p:cNvPr>
            <p:cNvPicPr>
              <a:picLocks noChangeAspect="1"/>
            </p:cNvPicPr>
            <p:nvPr/>
          </p:nvPicPr>
          <p:blipFill>
            <a:blip r:embed="rId10"/>
            <a:stretch>
              <a:fillRect/>
            </a:stretch>
          </p:blipFill>
          <p:spPr>
            <a:xfrm>
              <a:off x="5287099" y="3002311"/>
              <a:ext cx="1204830" cy="1698893"/>
            </a:xfrm>
            <a:prstGeom prst="rect">
              <a:avLst/>
            </a:prstGeom>
            <a:ln>
              <a:solidFill>
                <a:schemeClr val="tx1"/>
              </a:solidFill>
            </a:ln>
          </p:spPr>
        </p:pic>
      </p:grpSp>
      <p:grpSp>
        <p:nvGrpSpPr>
          <p:cNvPr id="25" name="Group 24">
            <a:extLst>
              <a:ext uri="{FF2B5EF4-FFF2-40B4-BE49-F238E27FC236}">
                <a16:creationId xmlns:a16="http://schemas.microsoft.com/office/drawing/2014/main" id="{29388936-E6B4-82AC-E9AE-8195DECEAC09}"/>
              </a:ext>
            </a:extLst>
          </p:cNvPr>
          <p:cNvGrpSpPr/>
          <p:nvPr/>
        </p:nvGrpSpPr>
        <p:grpSpPr>
          <a:xfrm>
            <a:off x="8871118" y="3587883"/>
            <a:ext cx="3528393" cy="2754700"/>
            <a:chOff x="2087777" y="1274893"/>
            <a:chExt cx="2646295" cy="2066025"/>
          </a:xfrm>
        </p:grpSpPr>
        <p:pic>
          <p:nvPicPr>
            <p:cNvPr id="20" name="Picture 19">
              <a:extLst>
                <a:ext uri="{FF2B5EF4-FFF2-40B4-BE49-F238E27FC236}">
                  <a16:creationId xmlns:a16="http://schemas.microsoft.com/office/drawing/2014/main" id="{58D0BF13-7FEE-BD88-7D20-83ED9436C30D}"/>
                </a:ext>
              </a:extLst>
            </p:cNvPr>
            <p:cNvPicPr>
              <a:picLocks noChangeAspect="1"/>
            </p:cNvPicPr>
            <p:nvPr/>
          </p:nvPicPr>
          <p:blipFill>
            <a:blip r:embed="rId11"/>
            <a:stretch>
              <a:fillRect/>
            </a:stretch>
          </p:blipFill>
          <p:spPr>
            <a:xfrm>
              <a:off x="2835102" y="1644156"/>
              <a:ext cx="1121810" cy="1696762"/>
            </a:xfrm>
            <a:prstGeom prst="rect">
              <a:avLst/>
            </a:prstGeom>
            <a:ln>
              <a:solidFill>
                <a:schemeClr val="tx1"/>
              </a:solidFill>
            </a:ln>
          </p:spPr>
        </p:pic>
        <p:sp>
          <p:nvSpPr>
            <p:cNvPr id="21" name="Content Placeholder 2">
              <a:extLst>
                <a:ext uri="{FF2B5EF4-FFF2-40B4-BE49-F238E27FC236}">
                  <a16:creationId xmlns:a16="http://schemas.microsoft.com/office/drawing/2014/main" id="{69C13889-FC6A-5695-D680-EC2D7B99BEFB}"/>
                </a:ext>
              </a:extLst>
            </p:cNvPr>
            <p:cNvSpPr txBox="1">
              <a:spLocks/>
            </p:cNvSpPr>
            <p:nvPr/>
          </p:nvSpPr>
          <p:spPr>
            <a:xfrm>
              <a:off x="2087777" y="1274893"/>
              <a:ext cx="2646295" cy="38224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609585">
                <a:spcBef>
                  <a:spcPts val="800"/>
                </a:spcBef>
                <a:spcAft>
                  <a:spcPts val="400"/>
                </a:spcAft>
                <a:buClr>
                  <a:srgbClr val="FB963C"/>
                </a:buClr>
                <a:buNone/>
              </a:pPr>
              <a:r>
                <a:rPr lang="en-GB" sz="2400" b="1" i="1">
                  <a:solidFill>
                    <a:srgbClr val="5A5A5A"/>
                  </a:solidFill>
                  <a:latin typeface="Times New Roman" panose="02020603050405020304" pitchFamily="18" charset="0"/>
                </a:rPr>
                <a:t>Test plan</a:t>
              </a:r>
            </a:p>
            <a:p>
              <a:pPr marL="457189" indent="-457189" algn="ctr" defTabSz="609585">
                <a:buClr>
                  <a:srgbClr val="FB963C"/>
                </a:buClr>
              </a:pPr>
              <a:endParaRPr lang="en-US" sz="1867">
                <a:solidFill>
                  <a:srgbClr val="5A5A5A"/>
                </a:solidFill>
                <a:latin typeface="Arial"/>
              </a:endParaRPr>
            </a:p>
          </p:txBody>
        </p:sp>
      </p:grpSp>
    </p:spTree>
    <p:extLst>
      <p:ext uri="{BB962C8B-B14F-4D97-AF65-F5344CB8AC3E}">
        <p14:creationId xmlns:p14="http://schemas.microsoft.com/office/powerpoint/2010/main" val="270141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50916" y="0"/>
            <a:ext cx="10560000" cy="720000"/>
          </a:xfrm>
        </p:spPr>
        <p:txBody>
          <a:bodyPr/>
          <a:lstStyle/>
          <a:p>
            <a:r>
              <a:rPr lang="en-US" sz="3200" dirty="0"/>
              <a:t>Quality design: Tools</a:t>
            </a:r>
            <a:endParaRPr lang="en-GB" sz="3200" dirty="0"/>
          </a:p>
        </p:txBody>
      </p:sp>
      <p:sp>
        <p:nvSpPr>
          <p:cNvPr id="4" name="Footer Placeholder 3">
            <a:extLst>
              <a:ext uri="{FF2B5EF4-FFF2-40B4-BE49-F238E27FC236}">
                <a16:creationId xmlns:a16="http://schemas.microsoft.com/office/drawing/2014/main" id="{8CCF133D-7D44-4F64-BEC9-97BD61415991}"/>
              </a:ext>
            </a:extLst>
          </p:cNvPr>
          <p:cNvSpPr>
            <a:spLocks noGrp="1"/>
          </p:cNvSpPr>
          <p:nvPr>
            <p:ph type="ftr" sz="quarter" idx="11"/>
          </p:nvPr>
        </p:nvSpPr>
        <p:spPr>
          <a:xfrm>
            <a:off x="2558699" y="6356351"/>
            <a:ext cx="8836000" cy="360000"/>
          </a:xfrm>
        </p:spPr>
        <p:txBody>
          <a:bodyPr/>
          <a:lstStyle/>
          <a:p>
            <a:pPr defTabSz="609585"/>
            <a:r>
              <a:rPr lang="en-GB">
                <a:solidFill>
                  <a:srgbClr val="64BCD9"/>
                </a:solidFill>
                <a:latin typeface="Arial"/>
              </a:rPr>
              <a:t>https://indico.cern.ch/event/1183794/timetable/</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5</a:t>
            </a:fld>
            <a:endParaRPr lang="fr-FR">
              <a:solidFill>
                <a:srgbClr val="64BCD9"/>
              </a:solidFill>
              <a:latin typeface="Arial"/>
            </a:endParaRPr>
          </a:p>
        </p:txBody>
      </p:sp>
      <p:pic>
        <p:nvPicPr>
          <p:cNvPr id="23" name="Picture 22">
            <a:extLst>
              <a:ext uri="{FF2B5EF4-FFF2-40B4-BE49-F238E27FC236}">
                <a16:creationId xmlns:a16="http://schemas.microsoft.com/office/drawing/2014/main" id="{072E77C1-7D5D-431E-7AB2-74BA2C2E62F4}"/>
              </a:ext>
            </a:extLst>
          </p:cNvPr>
          <p:cNvPicPr>
            <a:picLocks noChangeAspect="1"/>
          </p:cNvPicPr>
          <p:nvPr/>
        </p:nvPicPr>
        <p:blipFill rotWithShape="1">
          <a:blip r:embed="rId3"/>
          <a:srcRect b="19415"/>
          <a:stretch/>
        </p:blipFill>
        <p:spPr>
          <a:xfrm>
            <a:off x="719620" y="1234659"/>
            <a:ext cx="5712797" cy="3217692"/>
          </a:xfrm>
          <a:prstGeom prst="rect">
            <a:avLst/>
          </a:prstGeom>
          <a:ln>
            <a:solidFill>
              <a:schemeClr val="tx1"/>
            </a:solidFill>
          </a:ln>
        </p:spPr>
      </p:pic>
      <p:sp>
        <p:nvSpPr>
          <p:cNvPr id="24" name="Content Placeholder 2">
            <a:extLst>
              <a:ext uri="{FF2B5EF4-FFF2-40B4-BE49-F238E27FC236}">
                <a16:creationId xmlns:a16="http://schemas.microsoft.com/office/drawing/2014/main" id="{CEADA54B-1303-2ED9-AA11-8D3067B35C5D}"/>
              </a:ext>
            </a:extLst>
          </p:cNvPr>
          <p:cNvSpPr txBox="1">
            <a:spLocks/>
          </p:cNvSpPr>
          <p:nvPr/>
        </p:nvSpPr>
        <p:spPr>
          <a:xfrm>
            <a:off x="1903491" y="736155"/>
            <a:ext cx="3528393" cy="50965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609585">
              <a:spcBef>
                <a:spcPts val="800"/>
              </a:spcBef>
              <a:spcAft>
                <a:spcPts val="400"/>
              </a:spcAft>
              <a:buClr>
                <a:srgbClr val="FB963C"/>
              </a:buClr>
              <a:buNone/>
            </a:pPr>
            <a:r>
              <a:rPr lang="en-GB" sz="2400" b="1" i="1" dirty="0">
                <a:solidFill>
                  <a:srgbClr val="5A5A5A"/>
                </a:solidFill>
                <a:latin typeface="Times New Roman" panose="02020603050405020304" pitchFamily="18" charset="0"/>
              </a:rPr>
              <a:t>Project planning</a:t>
            </a:r>
          </a:p>
          <a:p>
            <a:pPr marL="457189" indent="-457189" algn="ctr" defTabSz="609585">
              <a:buClr>
                <a:srgbClr val="FB963C"/>
              </a:buClr>
            </a:pPr>
            <a:endParaRPr lang="en-US" sz="1867" dirty="0">
              <a:solidFill>
                <a:srgbClr val="5A5A5A"/>
              </a:solidFill>
              <a:latin typeface="Arial"/>
            </a:endParaRPr>
          </a:p>
        </p:txBody>
      </p:sp>
      <p:pic>
        <p:nvPicPr>
          <p:cNvPr id="30" name="Picture 29" descr="A graph with different colored lines&#10;&#10;Description automatically generated">
            <a:extLst>
              <a:ext uri="{FF2B5EF4-FFF2-40B4-BE49-F238E27FC236}">
                <a16:creationId xmlns:a16="http://schemas.microsoft.com/office/drawing/2014/main" id="{B8E2A89E-E44C-FB7C-307B-DC59EC9C209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bwMode="auto">
          <a:xfrm>
            <a:off x="7254871" y="1235016"/>
            <a:ext cx="4139827" cy="2454464"/>
          </a:xfrm>
          <a:prstGeom prst="rect">
            <a:avLst/>
          </a:prstGeom>
          <a:noFill/>
          <a:ln>
            <a:solidFill>
              <a:schemeClr val="tx1"/>
            </a:solidFill>
          </a:ln>
          <a:extLst>
            <a:ext uri="{53640926-AAD7-44D8-BBD7-CCE9431645EC}">
              <a14:shadowObscured xmlns:a14="http://schemas.microsoft.com/office/drawing/2010/main"/>
            </a:ext>
          </a:extLst>
        </p:spPr>
      </p:pic>
      <p:pic>
        <p:nvPicPr>
          <p:cNvPr id="33" name="Picture 32" descr="A picture containing electronics, circuit&#10;&#10;Description automatically generated">
            <a:extLst>
              <a:ext uri="{FF2B5EF4-FFF2-40B4-BE49-F238E27FC236}">
                <a16:creationId xmlns:a16="http://schemas.microsoft.com/office/drawing/2014/main" id="{7265D60E-0718-3D25-758E-8E969D6FFAB6}"/>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7254871" y="4269315"/>
            <a:ext cx="4139828" cy="2454463"/>
          </a:xfrm>
          <a:prstGeom prst="rect">
            <a:avLst/>
          </a:prstGeom>
          <a:ln>
            <a:solidFill>
              <a:schemeClr val="tx1"/>
            </a:solidFill>
          </a:ln>
        </p:spPr>
      </p:pic>
      <p:sp>
        <p:nvSpPr>
          <p:cNvPr id="34" name="Content Placeholder 2">
            <a:extLst>
              <a:ext uri="{FF2B5EF4-FFF2-40B4-BE49-F238E27FC236}">
                <a16:creationId xmlns:a16="http://schemas.microsoft.com/office/drawing/2014/main" id="{81CA515B-D8DC-D190-9E7F-326B920998A8}"/>
              </a:ext>
            </a:extLst>
          </p:cNvPr>
          <p:cNvSpPr txBox="1">
            <a:spLocks/>
          </p:cNvSpPr>
          <p:nvPr/>
        </p:nvSpPr>
        <p:spPr>
          <a:xfrm>
            <a:off x="7682625" y="728212"/>
            <a:ext cx="3528393" cy="50965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609585">
              <a:spcBef>
                <a:spcPts val="800"/>
              </a:spcBef>
              <a:spcAft>
                <a:spcPts val="400"/>
              </a:spcAft>
              <a:buClr>
                <a:srgbClr val="FB963C"/>
              </a:buClr>
              <a:buNone/>
            </a:pPr>
            <a:r>
              <a:rPr lang="en-GB" sz="2400" b="1" i="1">
                <a:solidFill>
                  <a:srgbClr val="5A5A5A"/>
                </a:solidFill>
                <a:latin typeface="Times New Roman" panose="02020603050405020304" pitchFamily="18" charset="0"/>
              </a:rPr>
              <a:t>Cost tracking</a:t>
            </a:r>
          </a:p>
          <a:p>
            <a:pPr marL="457189" indent="-457189" algn="ctr" defTabSz="609585">
              <a:buClr>
                <a:srgbClr val="FB963C"/>
              </a:buClr>
            </a:pPr>
            <a:endParaRPr lang="en-US" sz="1867">
              <a:solidFill>
                <a:srgbClr val="5A5A5A"/>
              </a:solidFill>
              <a:latin typeface="Arial"/>
            </a:endParaRPr>
          </a:p>
        </p:txBody>
      </p:sp>
      <p:sp>
        <p:nvSpPr>
          <p:cNvPr id="35" name="Content Placeholder 2">
            <a:extLst>
              <a:ext uri="{FF2B5EF4-FFF2-40B4-BE49-F238E27FC236}">
                <a16:creationId xmlns:a16="http://schemas.microsoft.com/office/drawing/2014/main" id="{38BB7392-42D2-A417-854B-8BE007FFD4E5}"/>
              </a:ext>
            </a:extLst>
          </p:cNvPr>
          <p:cNvSpPr txBox="1">
            <a:spLocks/>
          </p:cNvSpPr>
          <p:nvPr/>
        </p:nvSpPr>
        <p:spPr>
          <a:xfrm>
            <a:off x="7560588" y="3799514"/>
            <a:ext cx="3528393" cy="50965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609585">
              <a:spcBef>
                <a:spcPts val="800"/>
              </a:spcBef>
              <a:spcAft>
                <a:spcPts val="400"/>
              </a:spcAft>
              <a:buClr>
                <a:srgbClr val="FB963C"/>
              </a:buClr>
              <a:buNone/>
            </a:pPr>
            <a:r>
              <a:rPr lang="en-GB" sz="2400" b="1" i="1">
                <a:solidFill>
                  <a:srgbClr val="5A5A5A"/>
                </a:solidFill>
                <a:latin typeface="Times New Roman" panose="02020603050405020304" pitchFamily="18" charset="0"/>
              </a:rPr>
              <a:t>Integration model</a:t>
            </a:r>
          </a:p>
          <a:p>
            <a:pPr marL="457189" indent="-457189" algn="ctr" defTabSz="609585">
              <a:buClr>
                <a:srgbClr val="FB963C"/>
              </a:buClr>
            </a:pPr>
            <a:endParaRPr lang="en-US" sz="1867">
              <a:solidFill>
                <a:srgbClr val="5A5A5A"/>
              </a:solidFill>
              <a:latin typeface="Arial"/>
            </a:endParaRPr>
          </a:p>
        </p:txBody>
      </p:sp>
      <p:sp>
        <p:nvSpPr>
          <p:cNvPr id="44" name="Content Placeholder 2">
            <a:extLst>
              <a:ext uri="{FF2B5EF4-FFF2-40B4-BE49-F238E27FC236}">
                <a16:creationId xmlns:a16="http://schemas.microsoft.com/office/drawing/2014/main" id="{C87DCCD0-12E5-EC7F-EC01-F8FF041CD9E6}"/>
              </a:ext>
            </a:extLst>
          </p:cNvPr>
          <p:cNvSpPr txBox="1">
            <a:spLocks/>
          </p:cNvSpPr>
          <p:nvPr/>
        </p:nvSpPr>
        <p:spPr>
          <a:xfrm>
            <a:off x="2016704" y="4803180"/>
            <a:ext cx="3528393" cy="50965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609585">
              <a:spcBef>
                <a:spcPts val="800"/>
              </a:spcBef>
              <a:spcAft>
                <a:spcPts val="400"/>
              </a:spcAft>
              <a:buClr>
                <a:srgbClr val="FB963C"/>
              </a:buClr>
              <a:buNone/>
            </a:pPr>
            <a:r>
              <a:rPr lang="en-GB" sz="2400" b="1" i="1" dirty="0">
                <a:solidFill>
                  <a:srgbClr val="5A5A5A"/>
                </a:solidFill>
                <a:latin typeface="Times New Roman" panose="02020603050405020304" pitchFamily="18" charset="0"/>
              </a:rPr>
              <a:t>Other tools</a:t>
            </a:r>
          </a:p>
          <a:p>
            <a:pPr marL="457189" indent="-457189" algn="ctr" defTabSz="609585">
              <a:buClr>
                <a:srgbClr val="FB963C"/>
              </a:buClr>
            </a:pPr>
            <a:endParaRPr lang="en-US" sz="1867" dirty="0">
              <a:solidFill>
                <a:srgbClr val="5A5A5A"/>
              </a:solidFill>
              <a:latin typeface="Arial"/>
            </a:endParaRPr>
          </a:p>
        </p:txBody>
      </p:sp>
      <p:grpSp>
        <p:nvGrpSpPr>
          <p:cNvPr id="7" name="Group 6">
            <a:extLst>
              <a:ext uri="{FF2B5EF4-FFF2-40B4-BE49-F238E27FC236}">
                <a16:creationId xmlns:a16="http://schemas.microsoft.com/office/drawing/2014/main" id="{9BEB0941-4E09-DC5D-5677-B3EE7BBFA97B}"/>
              </a:ext>
            </a:extLst>
          </p:cNvPr>
          <p:cNvGrpSpPr/>
          <p:nvPr/>
        </p:nvGrpSpPr>
        <p:grpSpPr>
          <a:xfrm>
            <a:off x="1578704" y="5190309"/>
            <a:ext cx="4359299" cy="1158615"/>
            <a:chOff x="1736701" y="5209753"/>
            <a:chExt cx="4359299" cy="1158615"/>
          </a:xfrm>
        </p:grpSpPr>
        <p:grpSp>
          <p:nvGrpSpPr>
            <p:cNvPr id="43" name="Group 42">
              <a:extLst>
                <a:ext uri="{FF2B5EF4-FFF2-40B4-BE49-F238E27FC236}">
                  <a16:creationId xmlns:a16="http://schemas.microsoft.com/office/drawing/2014/main" id="{2482C3BD-0332-DEE4-4F07-640168662C9E}"/>
                </a:ext>
              </a:extLst>
            </p:cNvPr>
            <p:cNvGrpSpPr/>
            <p:nvPr/>
          </p:nvGrpSpPr>
          <p:grpSpPr>
            <a:xfrm>
              <a:off x="1736701" y="5240310"/>
              <a:ext cx="3064447" cy="1108615"/>
              <a:chOff x="1648303" y="3784787"/>
              <a:chExt cx="2298335" cy="831461"/>
            </a:xfrm>
          </p:grpSpPr>
          <p:pic>
            <p:nvPicPr>
              <p:cNvPr id="40" name="Picture 39" descr="A black background with red and blue text&#10;&#10;Description automatically generated">
                <a:extLst>
                  <a:ext uri="{FF2B5EF4-FFF2-40B4-BE49-F238E27FC236}">
                    <a16:creationId xmlns:a16="http://schemas.microsoft.com/office/drawing/2014/main" id="{5F9BCB7B-77CD-E7E1-C948-AB97C1CFE90B}"/>
                  </a:ext>
                </a:extLst>
              </p:cNvPr>
              <p:cNvPicPr>
                <a:picLocks noChangeAspect="1"/>
              </p:cNvPicPr>
              <p:nvPr/>
            </p:nvPicPr>
            <p:blipFill rotWithShape="1">
              <a:blip r:embed="rId6"/>
              <a:srcRect r="67365"/>
              <a:stretch/>
            </p:blipFill>
            <p:spPr>
              <a:xfrm>
                <a:off x="1648303" y="3799960"/>
                <a:ext cx="541441" cy="816288"/>
              </a:xfrm>
              <a:prstGeom prst="rect">
                <a:avLst/>
              </a:prstGeom>
            </p:spPr>
          </p:pic>
          <p:pic>
            <p:nvPicPr>
              <p:cNvPr id="41" name="Picture 40" descr="A white logo with a blue background&#10;&#10;Description automatically generated">
                <a:extLst>
                  <a:ext uri="{FF2B5EF4-FFF2-40B4-BE49-F238E27FC236}">
                    <a16:creationId xmlns:a16="http://schemas.microsoft.com/office/drawing/2014/main" id="{3F6C0841-814D-E1B1-E519-D9C874CDB9A1}"/>
                  </a:ext>
                </a:extLst>
              </p:cNvPr>
              <p:cNvPicPr>
                <a:picLocks noChangeAspect="1"/>
              </p:cNvPicPr>
              <p:nvPr/>
            </p:nvPicPr>
            <p:blipFill>
              <a:blip r:embed="rId7"/>
              <a:stretch>
                <a:fillRect/>
              </a:stretch>
            </p:blipFill>
            <p:spPr>
              <a:xfrm>
                <a:off x="3215041" y="3839332"/>
                <a:ext cx="731597" cy="731597"/>
              </a:xfrm>
              <a:prstGeom prst="rect">
                <a:avLst/>
              </a:prstGeom>
            </p:spPr>
          </p:pic>
          <p:pic>
            <p:nvPicPr>
              <p:cNvPr id="42" name="Picture 41" descr="A logo with circles and a letter s&#10;&#10;Description automatically generated">
                <a:extLst>
                  <a:ext uri="{FF2B5EF4-FFF2-40B4-BE49-F238E27FC236}">
                    <a16:creationId xmlns:a16="http://schemas.microsoft.com/office/drawing/2014/main" id="{2E948187-C6B4-135A-0A32-16AE4878BBA1}"/>
                  </a:ext>
                </a:extLst>
              </p:cNvPr>
              <p:cNvPicPr>
                <a:picLocks noChangeAspect="1"/>
              </p:cNvPicPr>
              <p:nvPr/>
            </p:nvPicPr>
            <p:blipFill>
              <a:blip r:embed="rId8"/>
              <a:stretch>
                <a:fillRect/>
              </a:stretch>
            </p:blipFill>
            <p:spPr>
              <a:xfrm>
                <a:off x="1976803" y="3784787"/>
                <a:ext cx="1451179" cy="816288"/>
              </a:xfrm>
              <a:prstGeom prst="rect">
                <a:avLst/>
              </a:prstGeom>
            </p:spPr>
          </p:pic>
        </p:grpSp>
        <p:pic>
          <p:nvPicPr>
            <p:cNvPr id="6" name="Picture 5">
              <a:extLst>
                <a:ext uri="{FF2B5EF4-FFF2-40B4-BE49-F238E27FC236}">
                  <a16:creationId xmlns:a16="http://schemas.microsoft.com/office/drawing/2014/main" id="{B995B9A3-C4E2-FD5F-2EA6-D2EFC0CF3337}"/>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4979256" y="5209753"/>
              <a:ext cx="1116744" cy="1158615"/>
            </a:xfrm>
            <a:prstGeom prst="rect">
              <a:avLst/>
            </a:prstGeom>
          </p:spPr>
        </p:pic>
      </p:grpSp>
    </p:spTree>
    <p:extLst>
      <p:ext uri="{BB962C8B-B14F-4D97-AF65-F5344CB8AC3E}">
        <p14:creationId xmlns:p14="http://schemas.microsoft.com/office/powerpoint/2010/main" val="1567965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50916" y="0"/>
            <a:ext cx="10560000" cy="720000"/>
          </a:xfrm>
        </p:spPr>
        <p:txBody>
          <a:bodyPr/>
          <a:lstStyle/>
          <a:p>
            <a:r>
              <a:rPr lang="en-US" sz="3200" dirty="0"/>
              <a:t>Quality Assurance: Process </a:t>
            </a:r>
            <a:endParaRPr lang="en-GB" sz="3200" dirty="0"/>
          </a:p>
        </p:txBody>
      </p:sp>
      <p:sp>
        <p:nvSpPr>
          <p:cNvPr id="3" name="Content Placeholder 2">
            <a:extLst>
              <a:ext uri="{FF2B5EF4-FFF2-40B4-BE49-F238E27FC236}">
                <a16:creationId xmlns:a16="http://schemas.microsoft.com/office/drawing/2014/main" id="{2132DCB4-470B-4F71-9FEF-48EC4D7E367E}"/>
              </a:ext>
            </a:extLst>
          </p:cNvPr>
          <p:cNvSpPr>
            <a:spLocks noGrp="1"/>
          </p:cNvSpPr>
          <p:nvPr>
            <p:ph idx="1"/>
          </p:nvPr>
        </p:nvSpPr>
        <p:spPr>
          <a:xfrm>
            <a:off x="550862" y="1173745"/>
            <a:ext cx="5754084" cy="720001"/>
          </a:xfrm>
        </p:spPr>
        <p:txBody>
          <a:bodyPr>
            <a:normAutofit/>
          </a:bodyPr>
          <a:lstStyle/>
          <a:p>
            <a:pPr algn="just"/>
            <a:r>
              <a:rPr lang="en-US" sz="1867" dirty="0"/>
              <a:t>The tools developed during the quality design phase have been continually updated. </a:t>
            </a:r>
          </a:p>
          <a:p>
            <a:pPr algn="just"/>
            <a:endParaRPr lang="en-US" sz="1867" dirty="0"/>
          </a:p>
          <a:p>
            <a:pPr algn="just"/>
            <a:endParaRPr lang="en-US" sz="1867" dirty="0"/>
          </a:p>
          <a:p>
            <a:pPr algn="just"/>
            <a:endParaRPr lang="en-US" sz="1867" dirty="0"/>
          </a:p>
          <a:p>
            <a:pPr algn="just"/>
            <a:endParaRPr lang="en-US" sz="1867" dirty="0"/>
          </a:p>
          <a:p>
            <a:pPr algn="just"/>
            <a:endParaRPr lang="en-US" sz="1867" dirty="0"/>
          </a:p>
          <a:p>
            <a:pPr algn="just"/>
            <a:endParaRPr lang="en-GB" sz="1867" dirty="0"/>
          </a:p>
          <a:p>
            <a:pPr marL="0" indent="0" algn="just">
              <a:buNone/>
            </a:pPr>
            <a:endParaRPr lang="en-US" sz="1867" dirty="0"/>
          </a:p>
          <a:p>
            <a:pPr algn="just"/>
            <a:endParaRPr lang="en-US" sz="1867" dirty="0"/>
          </a:p>
        </p:txBody>
      </p:sp>
      <p:sp>
        <p:nvSpPr>
          <p:cNvPr id="4" name="Footer Placeholder 3">
            <a:extLst>
              <a:ext uri="{FF2B5EF4-FFF2-40B4-BE49-F238E27FC236}">
                <a16:creationId xmlns:a16="http://schemas.microsoft.com/office/drawing/2014/main" id="{8CCF133D-7D44-4F64-BEC9-97BD61415991}"/>
              </a:ext>
            </a:extLst>
          </p:cNvPr>
          <p:cNvSpPr>
            <a:spLocks noGrp="1"/>
          </p:cNvSpPr>
          <p:nvPr>
            <p:ph type="ftr" sz="quarter" idx="11"/>
          </p:nvPr>
        </p:nvSpPr>
        <p:spPr>
          <a:xfrm>
            <a:off x="2558699" y="6356351"/>
            <a:ext cx="8836000" cy="360000"/>
          </a:xfrm>
        </p:spPr>
        <p:txBody>
          <a:bodyPr/>
          <a:lstStyle/>
          <a:p>
            <a:pPr defTabSz="609585"/>
            <a:r>
              <a:rPr lang="en-GB">
                <a:solidFill>
                  <a:srgbClr val="64BCD9"/>
                </a:solidFill>
                <a:latin typeface="Arial"/>
              </a:rPr>
              <a:t>HL-LHC Inner Triplet String Day IV</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6</a:t>
            </a:fld>
            <a:endParaRPr lang="fr-FR">
              <a:solidFill>
                <a:srgbClr val="64BCD9"/>
              </a:solidFill>
              <a:latin typeface="Arial"/>
            </a:endParaRPr>
          </a:p>
        </p:txBody>
      </p:sp>
      <p:graphicFrame>
        <p:nvGraphicFramePr>
          <p:cNvPr id="6" name="Diagram 5">
            <a:extLst>
              <a:ext uri="{FF2B5EF4-FFF2-40B4-BE49-F238E27FC236}">
                <a16:creationId xmlns:a16="http://schemas.microsoft.com/office/drawing/2014/main" id="{70E2B921-6C0F-FDF7-EBD5-7F8E231868CC}"/>
              </a:ext>
            </a:extLst>
          </p:cNvPr>
          <p:cNvGraphicFramePr/>
          <p:nvPr>
            <p:extLst>
              <p:ext uri="{D42A27DB-BD31-4B8C-83A1-F6EECF244321}">
                <p14:modId xmlns:p14="http://schemas.microsoft.com/office/powerpoint/2010/main" val="3152151569"/>
              </p:ext>
            </p:extLst>
          </p:nvPr>
        </p:nvGraphicFramePr>
        <p:xfrm>
          <a:off x="6976699" y="772403"/>
          <a:ext cx="4434217" cy="60435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a:extLst>
              <a:ext uri="{FF2B5EF4-FFF2-40B4-BE49-F238E27FC236}">
                <a16:creationId xmlns:a16="http://schemas.microsoft.com/office/drawing/2014/main" id="{E4A2E93A-93D1-8118-74EB-68CD6DC3FD37}"/>
              </a:ext>
            </a:extLst>
          </p:cNvPr>
          <p:cNvGraphicFramePr/>
          <p:nvPr>
            <p:extLst>
              <p:ext uri="{D42A27DB-BD31-4B8C-83A1-F6EECF244321}">
                <p14:modId xmlns:p14="http://schemas.microsoft.com/office/powerpoint/2010/main" val="4241549032"/>
              </p:ext>
            </p:extLst>
          </p:nvPr>
        </p:nvGraphicFramePr>
        <p:xfrm>
          <a:off x="251929" y="1620778"/>
          <a:ext cx="6053017" cy="250721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0" name="Content Placeholder 2">
            <a:extLst>
              <a:ext uri="{FF2B5EF4-FFF2-40B4-BE49-F238E27FC236}">
                <a16:creationId xmlns:a16="http://schemas.microsoft.com/office/drawing/2014/main" id="{8361FDB6-4C6E-CAFA-FE57-8355B4B52501}"/>
              </a:ext>
            </a:extLst>
          </p:cNvPr>
          <p:cNvSpPr txBox="1">
            <a:spLocks/>
          </p:cNvSpPr>
          <p:nvPr/>
        </p:nvSpPr>
        <p:spPr>
          <a:xfrm>
            <a:off x="561521" y="4361808"/>
            <a:ext cx="5743424" cy="1322449"/>
          </a:xfrm>
          <a:prstGeom prst="rect">
            <a:avLst/>
          </a:prstGeom>
        </p:spPr>
        <p:txBody>
          <a:bodyPr vert="horz" lIns="0" tIns="0" rIns="0" bIns="0" rtlCol="0">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189" indent="-457189" algn="just" defTabSz="609585">
              <a:buClr>
                <a:srgbClr val="FB963C"/>
              </a:buClr>
            </a:pPr>
            <a:r>
              <a:rPr lang="en-GB" sz="1867" dirty="0">
                <a:solidFill>
                  <a:srgbClr val="5A5A5A"/>
                </a:solidFill>
                <a:latin typeface="Arial"/>
              </a:rPr>
              <a:t>The IT String coordination team has organized/participated in multiple meetings to present project updates, discuss next steps, address non-conformities, provide lessons learned…</a:t>
            </a:r>
          </a:p>
          <a:p>
            <a:pPr marL="457189" indent="-457189" algn="just" defTabSz="609585">
              <a:buClr>
                <a:srgbClr val="FB963C"/>
              </a:buClr>
            </a:pPr>
            <a:endParaRPr lang="en-GB" sz="1867" dirty="0">
              <a:solidFill>
                <a:srgbClr val="5A5A5A"/>
              </a:solidFill>
              <a:latin typeface="Arial"/>
            </a:endParaRPr>
          </a:p>
          <a:p>
            <a:pPr marL="0" indent="0" algn="just" defTabSz="609585">
              <a:buClr>
                <a:srgbClr val="FB963C"/>
              </a:buClr>
              <a:buNone/>
            </a:pPr>
            <a:endParaRPr lang="en-US" sz="1867" dirty="0">
              <a:solidFill>
                <a:srgbClr val="5A5A5A"/>
              </a:solidFill>
              <a:latin typeface="Arial"/>
            </a:endParaRPr>
          </a:p>
          <a:p>
            <a:pPr marL="457189" indent="-457189" algn="just" defTabSz="609585">
              <a:buClr>
                <a:srgbClr val="FB963C"/>
              </a:buClr>
            </a:pPr>
            <a:endParaRPr lang="en-US" sz="1867" dirty="0">
              <a:solidFill>
                <a:srgbClr val="5A5A5A"/>
              </a:solidFill>
              <a:latin typeface="Arial"/>
            </a:endParaRPr>
          </a:p>
        </p:txBody>
      </p:sp>
      <p:pic>
        <p:nvPicPr>
          <p:cNvPr id="11" name="Picture 2">
            <a:extLst>
              <a:ext uri="{FF2B5EF4-FFF2-40B4-BE49-F238E27FC236}">
                <a16:creationId xmlns:a16="http://schemas.microsoft.com/office/drawing/2014/main" id="{9E2B05A5-627B-27A3-CCDF-311163F9CB17}"/>
              </a:ext>
            </a:extLst>
          </p:cNvPr>
          <p:cNvPicPr>
            <a:picLocks noChangeAspect="1" noChangeArrowheads="1"/>
          </p:cNvPicPr>
          <p:nvPr/>
        </p:nvPicPr>
        <p:blipFill>
          <a:blip r:embed="rId13">
            <a:duotone>
              <a:schemeClr val="accent6">
                <a:shade val="45000"/>
                <a:satMod val="135000"/>
              </a:schemeClr>
              <a:prstClr val="white"/>
            </a:duotone>
            <a:alphaModFix amt="30000"/>
            <a:extLst>
              <a:ext uri="{28A0092B-C50C-407E-A947-70E740481C1C}">
                <a14:useLocalDpi xmlns:a14="http://schemas.microsoft.com/office/drawing/2010/main" val="0"/>
              </a:ext>
            </a:extLst>
          </a:blip>
          <a:srcRect/>
          <a:stretch>
            <a:fillRect/>
          </a:stretch>
        </p:blipFill>
        <p:spPr bwMode="auto">
          <a:xfrm>
            <a:off x="2069275" y="1750511"/>
            <a:ext cx="2247749" cy="2247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005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50916" y="0"/>
            <a:ext cx="10560000" cy="720000"/>
          </a:xfrm>
        </p:spPr>
        <p:txBody>
          <a:bodyPr/>
          <a:lstStyle/>
          <a:p>
            <a:r>
              <a:rPr lang="en-US" sz="3200" dirty="0"/>
              <a:t>Quality Assurance: Examples</a:t>
            </a:r>
            <a:endParaRPr lang="en-GB" sz="3200" dirty="0"/>
          </a:p>
        </p:txBody>
      </p:sp>
      <p:sp>
        <p:nvSpPr>
          <p:cNvPr id="3" name="Content Placeholder 2">
            <a:extLst>
              <a:ext uri="{FF2B5EF4-FFF2-40B4-BE49-F238E27FC236}">
                <a16:creationId xmlns:a16="http://schemas.microsoft.com/office/drawing/2014/main" id="{2132DCB4-470B-4F71-9FEF-48EC4D7E367E}"/>
              </a:ext>
            </a:extLst>
          </p:cNvPr>
          <p:cNvSpPr>
            <a:spLocks noGrp="1"/>
          </p:cNvSpPr>
          <p:nvPr>
            <p:ph idx="1"/>
          </p:nvPr>
        </p:nvSpPr>
        <p:spPr>
          <a:xfrm>
            <a:off x="550862" y="1028735"/>
            <a:ext cx="10843837" cy="638172"/>
          </a:xfrm>
        </p:spPr>
        <p:txBody>
          <a:bodyPr>
            <a:normAutofit/>
          </a:bodyPr>
          <a:lstStyle/>
          <a:p>
            <a:pPr algn="just"/>
            <a:r>
              <a:rPr lang="en-GB" sz="1867" dirty="0"/>
              <a:t>To enhance project execution, various changes, measures, and tools have been implemented, reflecting engagement to continuous improvement:</a:t>
            </a:r>
            <a:endParaRPr lang="en-US" sz="1867" dirty="0"/>
          </a:p>
          <a:p>
            <a:pPr algn="just"/>
            <a:endParaRPr lang="en-US" sz="1867" dirty="0"/>
          </a:p>
        </p:txBody>
      </p:sp>
      <p:sp>
        <p:nvSpPr>
          <p:cNvPr id="4" name="Footer Placeholder 3">
            <a:extLst>
              <a:ext uri="{FF2B5EF4-FFF2-40B4-BE49-F238E27FC236}">
                <a16:creationId xmlns:a16="http://schemas.microsoft.com/office/drawing/2014/main" id="{8CCF133D-7D44-4F64-BEC9-97BD61415991}"/>
              </a:ext>
            </a:extLst>
          </p:cNvPr>
          <p:cNvSpPr>
            <a:spLocks noGrp="1"/>
          </p:cNvSpPr>
          <p:nvPr>
            <p:ph type="ftr" sz="quarter" idx="11"/>
          </p:nvPr>
        </p:nvSpPr>
        <p:spPr>
          <a:xfrm>
            <a:off x="2558699" y="6356351"/>
            <a:ext cx="8836000" cy="360000"/>
          </a:xfrm>
        </p:spPr>
        <p:txBody>
          <a:bodyPr/>
          <a:lstStyle/>
          <a:p>
            <a:pPr defTabSz="609585"/>
            <a:r>
              <a:rPr lang="en-GB" dirty="0">
                <a:solidFill>
                  <a:srgbClr val="64BCD9"/>
                </a:solidFill>
                <a:latin typeface="Arial"/>
              </a:rPr>
              <a:t>HL-LHC Inner Triplet String Day IV</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7</a:t>
            </a:fld>
            <a:endParaRPr lang="fr-FR">
              <a:solidFill>
                <a:srgbClr val="64BCD9"/>
              </a:solidFill>
              <a:latin typeface="Arial"/>
            </a:endParaRPr>
          </a:p>
        </p:txBody>
      </p:sp>
      <p:grpSp>
        <p:nvGrpSpPr>
          <p:cNvPr id="11" name="Group 10">
            <a:extLst>
              <a:ext uri="{FF2B5EF4-FFF2-40B4-BE49-F238E27FC236}">
                <a16:creationId xmlns:a16="http://schemas.microsoft.com/office/drawing/2014/main" id="{9FF947AB-39C4-4D59-7E36-238E70BF2FA8}"/>
              </a:ext>
            </a:extLst>
          </p:cNvPr>
          <p:cNvGrpSpPr/>
          <p:nvPr/>
        </p:nvGrpSpPr>
        <p:grpSpPr>
          <a:xfrm>
            <a:off x="4212943" y="1843575"/>
            <a:ext cx="3450363" cy="3533597"/>
            <a:chOff x="6286500" y="1404051"/>
            <a:chExt cx="2587772" cy="2650198"/>
          </a:xfrm>
        </p:grpSpPr>
        <p:sp>
          <p:nvSpPr>
            <p:cNvPr id="8" name="TextBox 7">
              <a:extLst>
                <a:ext uri="{FF2B5EF4-FFF2-40B4-BE49-F238E27FC236}">
                  <a16:creationId xmlns:a16="http://schemas.microsoft.com/office/drawing/2014/main" id="{0D0CEAB4-EED7-344C-D82F-A72BBE0B151E}"/>
                </a:ext>
              </a:extLst>
            </p:cNvPr>
            <p:cNvSpPr txBox="1"/>
            <p:nvPr/>
          </p:nvSpPr>
          <p:spPr>
            <a:xfrm>
              <a:off x="6537123" y="1404051"/>
              <a:ext cx="2259053" cy="307825"/>
            </a:xfrm>
            <a:prstGeom prst="rect">
              <a:avLst/>
            </a:prstGeom>
          </p:spPr>
          <p:style>
            <a:lnRef idx="2">
              <a:schemeClr val="accent1"/>
            </a:lnRef>
            <a:fillRef idx="1">
              <a:schemeClr val="lt1"/>
            </a:fillRef>
            <a:effectRef idx="0">
              <a:schemeClr val="accent1"/>
            </a:effectRef>
            <a:fontRef idx="minor">
              <a:schemeClr val="dk1"/>
            </a:fontRef>
          </p:style>
          <p:txBody>
            <a:bodyPr wrap="square" lIns="121920" tIns="60960" rIns="121920" bIns="60960" anchor="t">
              <a:spAutoFit/>
            </a:bodyPr>
            <a:lstStyle/>
            <a:p>
              <a:pPr algn="ctr" defTabSz="609585"/>
              <a:r>
                <a:rPr lang="en-US" sz="1867" dirty="0">
                  <a:solidFill>
                    <a:srgbClr val="5A5A5A"/>
                  </a:solidFill>
                  <a:latin typeface="Arial"/>
                </a:rPr>
                <a:t>Coordination</a:t>
              </a:r>
              <a:endParaRPr lang="en-GB" sz="1867" dirty="0">
                <a:solidFill>
                  <a:srgbClr val="5A5A5A"/>
                </a:solidFill>
                <a:latin typeface="Arial"/>
              </a:endParaRPr>
            </a:p>
          </p:txBody>
        </p:sp>
        <p:pic>
          <p:nvPicPr>
            <p:cNvPr id="14" name="Picture 13">
              <a:extLst>
                <a:ext uri="{FF2B5EF4-FFF2-40B4-BE49-F238E27FC236}">
                  <a16:creationId xmlns:a16="http://schemas.microsoft.com/office/drawing/2014/main" id="{FFC38AF1-9F7D-0BD1-1231-FAA950F07228}"/>
                </a:ext>
              </a:extLst>
            </p:cNvPr>
            <p:cNvPicPr>
              <a:picLocks noChangeAspect="1"/>
            </p:cNvPicPr>
            <p:nvPr/>
          </p:nvPicPr>
          <p:blipFill rotWithShape="1">
            <a:blip r:embed="rId3"/>
            <a:srcRect l="-1" t="941" r="17663" b="892"/>
            <a:stretch/>
          </p:blipFill>
          <p:spPr>
            <a:xfrm>
              <a:off x="6286500" y="1943379"/>
              <a:ext cx="2587772" cy="2110870"/>
            </a:xfrm>
            <a:prstGeom prst="rect">
              <a:avLst/>
            </a:prstGeom>
            <a:ln>
              <a:solidFill>
                <a:schemeClr val="tx1"/>
              </a:solidFill>
            </a:ln>
          </p:spPr>
        </p:pic>
      </p:grpSp>
      <p:grpSp>
        <p:nvGrpSpPr>
          <p:cNvPr id="15" name="Group 14">
            <a:extLst>
              <a:ext uri="{FF2B5EF4-FFF2-40B4-BE49-F238E27FC236}">
                <a16:creationId xmlns:a16="http://schemas.microsoft.com/office/drawing/2014/main" id="{493B379D-58D3-971E-FF14-8EA290072F66}"/>
              </a:ext>
            </a:extLst>
          </p:cNvPr>
          <p:cNvGrpSpPr/>
          <p:nvPr/>
        </p:nvGrpSpPr>
        <p:grpSpPr>
          <a:xfrm>
            <a:off x="-19381" y="1843575"/>
            <a:ext cx="3831693" cy="4512776"/>
            <a:chOff x="223205" y="1404050"/>
            <a:chExt cx="2873770" cy="3384582"/>
          </a:xfrm>
        </p:grpSpPr>
        <p:sp>
          <p:nvSpPr>
            <p:cNvPr id="9" name="TextBox 8">
              <a:extLst>
                <a:ext uri="{FF2B5EF4-FFF2-40B4-BE49-F238E27FC236}">
                  <a16:creationId xmlns:a16="http://schemas.microsoft.com/office/drawing/2014/main" id="{DC7EBD8A-546B-58CD-D638-1A9C13D9DEA1}"/>
                </a:ext>
              </a:extLst>
            </p:cNvPr>
            <p:cNvSpPr txBox="1"/>
            <p:nvPr/>
          </p:nvSpPr>
          <p:spPr>
            <a:xfrm>
              <a:off x="597976" y="1404050"/>
              <a:ext cx="2259053" cy="307825"/>
            </a:xfrm>
            <a:prstGeom prst="rect">
              <a:avLst/>
            </a:prstGeom>
          </p:spPr>
          <p:style>
            <a:lnRef idx="2">
              <a:schemeClr val="accent1"/>
            </a:lnRef>
            <a:fillRef idx="1">
              <a:schemeClr val="lt1"/>
            </a:fillRef>
            <a:effectRef idx="0">
              <a:schemeClr val="accent1"/>
            </a:effectRef>
            <a:fontRef idx="minor">
              <a:schemeClr val="dk1"/>
            </a:fontRef>
          </p:style>
          <p:txBody>
            <a:bodyPr wrap="square" lIns="121920" tIns="60960" rIns="121920" bIns="60960" anchor="t">
              <a:spAutoFit/>
            </a:bodyPr>
            <a:lstStyle/>
            <a:p>
              <a:pPr algn="ctr" defTabSz="609585"/>
              <a:r>
                <a:rPr lang="en-US" sz="1867" dirty="0">
                  <a:solidFill>
                    <a:srgbClr val="5A5A5A"/>
                  </a:solidFill>
                  <a:latin typeface="Arial"/>
                </a:rPr>
                <a:t>Installation sequence</a:t>
              </a:r>
              <a:endParaRPr lang="en-GB" sz="1867" dirty="0">
                <a:solidFill>
                  <a:srgbClr val="5A5A5A"/>
                </a:solidFill>
                <a:latin typeface="Arial"/>
              </a:endParaRPr>
            </a:p>
          </p:txBody>
        </p:sp>
        <p:pic>
          <p:nvPicPr>
            <p:cNvPr id="27" name="Picture 26">
              <a:extLst>
                <a:ext uri="{FF2B5EF4-FFF2-40B4-BE49-F238E27FC236}">
                  <a16:creationId xmlns:a16="http://schemas.microsoft.com/office/drawing/2014/main" id="{5F525E74-58C2-5FA5-1D14-CEB43E64DC66}"/>
                </a:ext>
              </a:extLst>
            </p:cNvPr>
            <p:cNvPicPr>
              <a:picLocks noChangeAspect="1"/>
            </p:cNvPicPr>
            <p:nvPr/>
          </p:nvPicPr>
          <p:blipFill>
            <a:blip r:embed="rId4"/>
            <a:stretch>
              <a:fillRect/>
            </a:stretch>
          </p:blipFill>
          <p:spPr>
            <a:xfrm>
              <a:off x="451471" y="1943378"/>
              <a:ext cx="2552062" cy="1359278"/>
            </a:xfrm>
            <a:prstGeom prst="rect">
              <a:avLst/>
            </a:prstGeom>
            <a:ln>
              <a:solidFill>
                <a:schemeClr val="tx1"/>
              </a:solidFill>
            </a:ln>
          </p:spPr>
        </p:pic>
        <p:pic>
          <p:nvPicPr>
            <p:cNvPr id="29" name="Picture 28">
              <a:extLst>
                <a:ext uri="{FF2B5EF4-FFF2-40B4-BE49-F238E27FC236}">
                  <a16:creationId xmlns:a16="http://schemas.microsoft.com/office/drawing/2014/main" id="{14CD4EBF-A448-07B3-9435-4276C27EBD39}"/>
                </a:ext>
              </a:extLst>
            </p:cNvPr>
            <p:cNvPicPr>
              <a:picLocks noChangeAspect="1"/>
            </p:cNvPicPr>
            <p:nvPr/>
          </p:nvPicPr>
          <p:blipFill rotWithShape="1">
            <a:blip r:embed="rId5"/>
            <a:srcRect l="4908" r="8396"/>
            <a:stretch/>
          </p:blipFill>
          <p:spPr>
            <a:xfrm>
              <a:off x="509203" y="3429354"/>
              <a:ext cx="2587772" cy="1359278"/>
            </a:xfrm>
            <a:prstGeom prst="rect">
              <a:avLst/>
            </a:prstGeom>
            <a:ln>
              <a:solidFill>
                <a:schemeClr val="tx1"/>
              </a:solidFill>
            </a:ln>
          </p:spPr>
        </p:pic>
        <p:sp>
          <p:nvSpPr>
            <p:cNvPr id="30" name="Arrow: Curved Right 29">
              <a:extLst>
                <a:ext uri="{FF2B5EF4-FFF2-40B4-BE49-F238E27FC236}">
                  <a16:creationId xmlns:a16="http://schemas.microsoft.com/office/drawing/2014/main" id="{C772CBBC-8DE9-A459-4E63-E04391A37C2A}"/>
                </a:ext>
              </a:extLst>
            </p:cNvPr>
            <p:cNvSpPr/>
            <p:nvPr/>
          </p:nvSpPr>
          <p:spPr>
            <a:xfrm rot="18861601">
              <a:off x="350108" y="3264691"/>
              <a:ext cx="576155" cy="829962"/>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en-GB" sz="2400">
                <a:solidFill>
                  <a:prstClr val="black"/>
                </a:solidFill>
                <a:latin typeface="Arial"/>
              </a:endParaRPr>
            </a:p>
          </p:txBody>
        </p:sp>
      </p:grpSp>
      <p:grpSp>
        <p:nvGrpSpPr>
          <p:cNvPr id="16" name="Group 15">
            <a:extLst>
              <a:ext uri="{FF2B5EF4-FFF2-40B4-BE49-F238E27FC236}">
                <a16:creationId xmlns:a16="http://schemas.microsoft.com/office/drawing/2014/main" id="{202DE1E1-8827-AE05-A83B-171FD99F3AFC}"/>
              </a:ext>
            </a:extLst>
          </p:cNvPr>
          <p:cNvGrpSpPr/>
          <p:nvPr/>
        </p:nvGrpSpPr>
        <p:grpSpPr>
          <a:xfrm>
            <a:off x="8063938" y="1843574"/>
            <a:ext cx="4043320" cy="3365801"/>
            <a:chOff x="6111510" y="1382681"/>
            <a:chExt cx="3032491" cy="2524353"/>
          </a:xfrm>
        </p:grpSpPr>
        <p:sp>
          <p:nvSpPr>
            <p:cNvPr id="10" name="TextBox 9">
              <a:extLst>
                <a:ext uri="{FF2B5EF4-FFF2-40B4-BE49-F238E27FC236}">
                  <a16:creationId xmlns:a16="http://schemas.microsoft.com/office/drawing/2014/main" id="{4A1730F7-4D2B-BFC3-1F32-51138FDC320C}"/>
                </a:ext>
              </a:extLst>
            </p:cNvPr>
            <p:cNvSpPr txBox="1"/>
            <p:nvPr/>
          </p:nvSpPr>
          <p:spPr>
            <a:xfrm>
              <a:off x="6498227" y="1382681"/>
              <a:ext cx="2259053" cy="307825"/>
            </a:xfrm>
            <a:prstGeom prst="rect">
              <a:avLst/>
            </a:prstGeom>
          </p:spPr>
          <p:style>
            <a:lnRef idx="2">
              <a:schemeClr val="accent1"/>
            </a:lnRef>
            <a:fillRef idx="1">
              <a:schemeClr val="lt1"/>
            </a:fillRef>
            <a:effectRef idx="0">
              <a:schemeClr val="accent1"/>
            </a:effectRef>
            <a:fontRef idx="minor">
              <a:schemeClr val="dk1"/>
            </a:fontRef>
          </p:style>
          <p:txBody>
            <a:bodyPr wrap="square" lIns="121920" tIns="60960" rIns="121920" bIns="60960" anchor="t">
              <a:spAutoFit/>
            </a:bodyPr>
            <a:lstStyle/>
            <a:p>
              <a:pPr algn="ctr" defTabSz="609585"/>
              <a:r>
                <a:rPr lang="en-US" sz="1867" dirty="0">
                  <a:solidFill>
                    <a:srgbClr val="5A5A5A"/>
                  </a:solidFill>
                  <a:latin typeface="Arial"/>
                </a:rPr>
                <a:t>Access</a:t>
              </a:r>
              <a:endParaRPr lang="en-GB" sz="1867" dirty="0">
                <a:solidFill>
                  <a:srgbClr val="5A5A5A"/>
                </a:solidFill>
                <a:latin typeface="Arial"/>
              </a:endParaRPr>
            </a:p>
          </p:txBody>
        </p:sp>
        <p:pic>
          <p:nvPicPr>
            <p:cNvPr id="13" name="Picture 12">
              <a:extLst>
                <a:ext uri="{FF2B5EF4-FFF2-40B4-BE49-F238E27FC236}">
                  <a16:creationId xmlns:a16="http://schemas.microsoft.com/office/drawing/2014/main" id="{993D975C-48A4-9B80-03D8-DD84F50CBED0}"/>
                </a:ext>
              </a:extLst>
            </p:cNvPr>
            <p:cNvPicPr>
              <a:picLocks noChangeAspect="1"/>
            </p:cNvPicPr>
            <p:nvPr/>
          </p:nvPicPr>
          <p:blipFill rotWithShape="1">
            <a:blip r:embed="rId6"/>
            <a:srcRect l="209" r="34836"/>
            <a:stretch/>
          </p:blipFill>
          <p:spPr>
            <a:xfrm>
              <a:off x="6111509" y="1922009"/>
              <a:ext cx="3032491" cy="1985022"/>
            </a:xfrm>
            <a:prstGeom prst="rect">
              <a:avLst/>
            </a:prstGeom>
            <a:ln>
              <a:solidFill>
                <a:schemeClr val="tx1"/>
              </a:solidFill>
            </a:ln>
            <a:effectLst/>
          </p:spPr>
        </p:pic>
      </p:grpSp>
      <p:sp>
        <p:nvSpPr>
          <p:cNvPr id="12" name="TextBox 11">
            <a:extLst>
              <a:ext uri="{FF2B5EF4-FFF2-40B4-BE49-F238E27FC236}">
                <a16:creationId xmlns:a16="http://schemas.microsoft.com/office/drawing/2014/main" id="{A6107A16-47B0-C1AC-49AE-0DEC8DBF3FB3}"/>
              </a:ext>
            </a:extLst>
          </p:cNvPr>
          <p:cNvSpPr txBox="1"/>
          <p:nvPr/>
        </p:nvSpPr>
        <p:spPr>
          <a:xfrm>
            <a:off x="5205379" y="5770660"/>
            <a:ext cx="6039796" cy="360000"/>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algn="ctr" defTabSz="711182">
              <a:lnSpc>
                <a:spcPct val="90000"/>
              </a:lnSpc>
              <a:spcBef>
                <a:spcPct val="0"/>
              </a:spcBef>
              <a:spcAft>
                <a:spcPct val="35000"/>
              </a:spcAft>
            </a:pPr>
            <a:r>
              <a:rPr lang="es-ES" sz="1333" dirty="0">
                <a:solidFill>
                  <a:prstClr val="white"/>
                </a:solidFill>
                <a:latin typeface="Arial"/>
              </a:rPr>
              <a:t>More info in “</a:t>
            </a:r>
            <a:r>
              <a:rPr lang="en-GB" sz="1333" dirty="0">
                <a:solidFill>
                  <a:prstClr val="white"/>
                </a:solidFill>
                <a:latin typeface="Arial"/>
              </a:rPr>
              <a:t>HL-LHC IT String Technical Coordination &amp; Safety” by D. Bozzini</a:t>
            </a:r>
            <a:endParaRPr lang="es-ES" sz="1333" dirty="0">
              <a:solidFill>
                <a:prstClr val="white"/>
              </a:solidFill>
              <a:latin typeface="Arial"/>
            </a:endParaRPr>
          </a:p>
        </p:txBody>
      </p:sp>
    </p:spTree>
    <p:extLst>
      <p:ext uri="{BB962C8B-B14F-4D97-AF65-F5344CB8AC3E}">
        <p14:creationId xmlns:p14="http://schemas.microsoft.com/office/powerpoint/2010/main" val="3939097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50916" y="0"/>
            <a:ext cx="10560000" cy="720000"/>
          </a:xfrm>
        </p:spPr>
        <p:txBody>
          <a:bodyPr/>
          <a:lstStyle/>
          <a:p>
            <a:r>
              <a:rPr lang="en-US" sz="3200" dirty="0"/>
              <a:t>Quality Assurance: Examples</a:t>
            </a:r>
            <a:endParaRPr lang="en-GB" sz="3200" dirty="0"/>
          </a:p>
        </p:txBody>
      </p:sp>
      <p:sp>
        <p:nvSpPr>
          <p:cNvPr id="3" name="Content Placeholder 2">
            <a:extLst>
              <a:ext uri="{FF2B5EF4-FFF2-40B4-BE49-F238E27FC236}">
                <a16:creationId xmlns:a16="http://schemas.microsoft.com/office/drawing/2014/main" id="{2132DCB4-470B-4F71-9FEF-48EC4D7E367E}"/>
              </a:ext>
            </a:extLst>
          </p:cNvPr>
          <p:cNvSpPr>
            <a:spLocks noGrp="1"/>
          </p:cNvSpPr>
          <p:nvPr>
            <p:ph idx="1"/>
          </p:nvPr>
        </p:nvSpPr>
        <p:spPr>
          <a:xfrm>
            <a:off x="550862" y="1028735"/>
            <a:ext cx="10843837" cy="5388091"/>
          </a:xfrm>
        </p:spPr>
        <p:txBody>
          <a:bodyPr>
            <a:normAutofit/>
          </a:bodyPr>
          <a:lstStyle/>
          <a:p>
            <a:pPr algn="just"/>
            <a:r>
              <a:rPr lang="en-GB" sz="1867" dirty="0"/>
              <a:t>To enhance project execution, various changes, measures, and tools have been implemented, reflecting engagement to continuous improvement:</a:t>
            </a:r>
            <a:endParaRPr lang="en-US" sz="1867" dirty="0"/>
          </a:p>
          <a:p>
            <a:pPr algn="just"/>
            <a:endParaRPr lang="en-US" sz="1867" dirty="0"/>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8</a:t>
            </a:fld>
            <a:endParaRPr lang="fr-FR">
              <a:solidFill>
                <a:srgbClr val="64BCD9"/>
              </a:solidFill>
              <a:latin typeface="Arial"/>
            </a:endParaRPr>
          </a:p>
        </p:txBody>
      </p:sp>
      <p:grpSp>
        <p:nvGrpSpPr>
          <p:cNvPr id="17" name="Group 16">
            <a:extLst>
              <a:ext uri="{FF2B5EF4-FFF2-40B4-BE49-F238E27FC236}">
                <a16:creationId xmlns:a16="http://schemas.microsoft.com/office/drawing/2014/main" id="{F0E3E3DC-8402-7165-F519-BCEABA5061CB}"/>
              </a:ext>
            </a:extLst>
          </p:cNvPr>
          <p:cNvGrpSpPr/>
          <p:nvPr/>
        </p:nvGrpSpPr>
        <p:grpSpPr>
          <a:xfrm>
            <a:off x="4997543" y="1822613"/>
            <a:ext cx="3064152" cy="4844284"/>
            <a:chOff x="578444" y="1404050"/>
            <a:chExt cx="2298114" cy="3633213"/>
          </a:xfrm>
        </p:grpSpPr>
        <p:sp>
          <p:nvSpPr>
            <p:cNvPr id="9" name="TextBox 8">
              <a:extLst>
                <a:ext uri="{FF2B5EF4-FFF2-40B4-BE49-F238E27FC236}">
                  <a16:creationId xmlns:a16="http://schemas.microsoft.com/office/drawing/2014/main" id="{DC7EBD8A-546B-58CD-D638-1A9C13D9DEA1}"/>
                </a:ext>
              </a:extLst>
            </p:cNvPr>
            <p:cNvSpPr txBox="1"/>
            <p:nvPr/>
          </p:nvSpPr>
          <p:spPr>
            <a:xfrm>
              <a:off x="597975" y="1404050"/>
              <a:ext cx="2259053" cy="307825"/>
            </a:xfrm>
            <a:prstGeom prst="rect">
              <a:avLst/>
            </a:prstGeom>
          </p:spPr>
          <p:style>
            <a:lnRef idx="2">
              <a:schemeClr val="accent1"/>
            </a:lnRef>
            <a:fillRef idx="1">
              <a:schemeClr val="lt1"/>
            </a:fillRef>
            <a:effectRef idx="0">
              <a:schemeClr val="accent1"/>
            </a:effectRef>
            <a:fontRef idx="minor">
              <a:schemeClr val="dk1"/>
            </a:fontRef>
          </p:style>
          <p:txBody>
            <a:bodyPr wrap="square" lIns="121920" tIns="60960" rIns="121920" bIns="60960" anchor="t">
              <a:spAutoFit/>
            </a:bodyPr>
            <a:lstStyle/>
            <a:p>
              <a:pPr algn="ctr" defTabSz="609585"/>
              <a:r>
                <a:rPr lang="en-US" sz="1867" dirty="0">
                  <a:solidFill>
                    <a:srgbClr val="5A5A5A"/>
                  </a:solidFill>
                  <a:latin typeface="Arial"/>
                </a:rPr>
                <a:t>Cost monitoring</a:t>
              </a:r>
              <a:endParaRPr lang="en-GB" sz="1867" dirty="0">
                <a:solidFill>
                  <a:srgbClr val="5A5A5A"/>
                </a:solidFill>
                <a:latin typeface="Arial"/>
              </a:endParaRPr>
            </a:p>
          </p:txBody>
        </p:sp>
        <p:pic>
          <p:nvPicPr>
            <p:cNvPr id="16" name="Picture 15">
              <a:extLst>
                <a:ext uri="{FF2B5EF4-FFF2-40B4-BE49-F238E27FC236}">
                  <a16:creationId xmlns:a16="http://schemas.microsoft.com/office/drawing/2014/main" id="{E3CC2DF4-0DDA-BDAD-B42B-94323CDB077D}"/>
                </a:ext>
              </a:extLst>
            </p:cNvPr>
            <p:cNvPicPr>
              <a:picLocks noChangeAspect="1"/>
            </p:cNvPicPr>
            <p:nvPr/>
          </p:nvPicPr>
          <p:blipFill rotWithShape="1">
            <a:blip r:embed="rId3"/>
            <a:srcRect r="19618"/>
            <a:stretch/>
          </p:blipFill>
          <p:spPr>
            <a:xfrm>
              <a:off x="578444" y="3592388"/>
              <a:ext cx="2298114" cy="1444875"/>
            </a:xfrm>
            <a:prstGeom prst="rect">
              <a:avLst/>
            </a:prstGeom>
            <a:ln>
              <a:solidFill>
                <a:schemeClr val="tx1"/>
              </a:solidFill>
            </a:ln>
            <a:effectLst/>
          </p:spPr>
        </p:pic>
        <p:sp>
          <p:nvSpPr>
            <p:cNvPr id="7" name="Cross 6">
              <a:extLst>
                <a:ext uri="{FF2B5EF4-FFF2-40B4-BE49-F238E27FC236}">
                  <a16:creationId xmlns:a16="http://schemas.microsoft.com/office/drawing/2014/main" id="{FD41A758-5F8B-95CC-2FF0-242F15AA2877}"/>
                </a:ext>
              </a:extLst>
            </p:cNvPr>
            <p:cNvSpPr/>
            <p:nvPr/>
          </p:nvSpPr>
          <p:spPr>
            <a:xfrm>
              <a:off x="1552555" y="3131627"/>
              <a:ext cx="310832" cy="307778"/>
            </a:xfrm>
            <a:prstGeom prst="plus">
              <a:avLst>
                <a:gd name="adj" fmla="val 37165"/>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en-GB" sz="2400">
                <a:solidFill>
                  <a:prstClr val="white"/>
                </a:solidFill>
                <a:latin typeface="Arial"/>
              </a:endParaRPr>
            </a:p>
          </p:txBody>
        </p:sp>
        <p:pic>
          <p:nvPicPr>
            <p:cNvPr id="15" name="Picture 14" descr="A screenshot of a computer&#10;&#10;Description automatically generated">
              <a:extLst>
                <a:ext uri="{FF2B5EF4-FFF2-40B4-BE49-F238E27FC236}">
                  <a16:creationId xmlns:a16="http://schemas.microsoft.com/office/drawing/2014/main" id="{4A8D74FF-25A5-134B-50A1-AFE06B9A2FD7}"/>
                </a:ext>
              </a:extLst>
            </p:cNvPr>
            <p:cNvPicPr>
              <a:picLocks noChangeAspect="1"/>
            </p:cNvPicPr>
            <p:nvPr/>
          </p:nvPicPr>
          <p:blipFill>
            <a:blip r:embed="rId4"/>
            <a:stretch>
              <a:fillRect/>
            </a:stretch>
          </p:blipFill>
          <p:spPr>
            <a:xfrm>
              <a:off x="578444" y="1845010"/>
              <a:ext cx="2298114" cy="1119453"/>
            </a:xfrm>
            <a:prstGeom prst="rect">
              <a:avLst/>
            </a:prstGeom>
            <a:ln>
              <a:solidFill>
                <a:schemeClr val="tx1"/>
              </a:solidFill>
            </a:ln>
            <a:effectLst/>
          </p:spPr>
        </p:pic>
      </p:grpSp>
      <p:grpSp>
        <p:nvGrpSpPr>
          <p:cNvPr id="18" name="Group 17">
            <a:extLst>
              <a:ext uri="{FF2B5EF4-FFF2-40B4-BE49-F238E27FC236}">
                <a16:creationId xmlns:a16="http://schemas.microsoft.com/office/drawing/2014/main" id="{029A16CB-E235-6224-2B1D-14293A08AF85}"/>
              </a:ext>
            </a:extLst>
          </p:cNvPr>
          <p:cNvGrpSpPr/>
          <p:nvPr/>
        </p:nvGrpSpPr>
        <p:grpSpPr>
          <a:xfrm>
            <a:off x="905456" y="1872067"/>
            <a:ext cx="3423584" cy="4840491"/>
            <a:chOff x="3468660" y="1404051"/>
            <a:chExt cx="2567688" cy="3630368"/>
          </a:xfrm>
        </p:grpSpPr>
        <p:pic>
          <p:nvPicPr>
            <p:cNvPr id="23" name="Picture 22" descr="A diagram of a diagram&#10;&#10;Description automatically generated with medium confidence">
              <a:extLst>
                <a:ext uri="{FF2B5EF4-FFF2-40B4-BE49-F238E27FC236}">
                  <a16:creationId xmlns:a16="http://schemas.microsoft.com/office/drawing/2014/main" id="{B228350F-B82B-8412-D47C-DB751A1F837F}"/>
                </a:ext>
              </a:extLst>
            </p:cNvPr>
            <p:cNvPicPr>
              <a:picLocks noChangeAspect="1"/>
            </p:cNvPicPr>
            <p:nvPr/>
          </p:nvPicPr>
          <p:blipFill>
            <a:blip r:embed="rId5"/>
            <a:stretch>
              <a:fillRect/>
            </a:stretch>
          </p:blipFill>
          <p:spPr>
            <a:xfrm>
              <a:off x="3539067" y="1943379"/>
              <a:ext cx="1821949" cy="1657779"/>
            </a:xfrm>
            <a:prstGeom prst="rect">
              <a:avLst/>
            </a:prstGeom>
            <a:ln>
              <a:solidFill>
                <a:schemeClr val="tx1"/>
              </a:solidFill>
            </a:ln>
          </p:spPr>
        </p:pic>
        <p:sp>
          <p:nvSpPr>
            <p:cNvPr id="19" name="TextBox 18">
              <a:extLst>
                <a:ext uri="{FF2B5EF4-FFF2-40B4-BE49-F238E27FC236}">
                  <a16:creationId xmlns:a16="http://schemas.microsoft.com/office/drawing/2014/main" id="{434E9133-7E14-F289-358B-BC0F15E51950}"/>
                </a:ext>
              </a:extLst>
            </p:cNvPr>
            <p:cNvSpPr txBox="1"/>
            <p:nvPr/>
          </p:nvSpPr>
          <p:spPr>
            <a:xfrm>
              <a:off x="3468660" y="1404051"/>
              <a:ext cx="2259053" cy="307825"/>
            </a:xfrm>
            <a:prstGeom prst="rect">
              <a:avLst/>
            </a:prstGeom>
          </p:spPr>
          <p:style>
            <a:lnRef idx="2">
              <a:schemeClr val="accent1"/>
            </a:lnRef>
            <a:fillRef idx="1">
              <a:schemeClr val="lt1"/>
            </a:fillRef>
            <a:effectRef idx="0">
              <a:schemeClr val="accent1"/>
            </a:effectRef>
            <a:fontRef idx="minor">
              <a:schemeClr val="dk1"/>
            </a:fontRef>
          </p:style>
          <p:txBody>
            <a:bodyPr wrap="square" lIns="121920" tIns="60960" rIns="121920" bIns="60960" anchor="t">
              <a:spAutoFit/>
            </a:bodyPr>
            <a:lstStyle/>
            <a:p>
              <a:pPr algn="ctr" defTabSz="609585"/>
              <a:r>
                <a:rPr lang="en-US" sz="1867" dirty="0">
                  <a:solidFill>
                    <a:srgbClr val="5A5A5A"/>
                  </a:solidFill>
                  <a:latin typeface="Arial"/>
                </a:rPr>
                <a:t>Roles and responsibilities</a:t>
              </a:r>
              <a:endParaRPr lang="en-GB" sz="1867" dirty="0">
                <a:solidFill>
                  <a:srgbClr val="5A5A5A"/>
                </a:solidFill>
                <a:latin typeface="Arial"/>
              </a:endParaRPr>
            </a:p>
          </p:txBody>
        </p:sp>
        <p:pic>
          <p:nvPicPr>
            <p:cNvPr id="20" name="Picture 19" descr="A diagram of a diagram&#10;&#10;Description automatically generated with medium confidence">
              <a:extLst>
                <a:ext uri="{FF2B5EF4-FFF2-40B4-BE49-F238E27FC236}">
                  <a16:creationId xmlns:a16="http://schemas.microsoft.com/office/drawing/2014/main" id="{16B2B7D2-79BE-94C6-941A-056D4181ADDF}"/>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4113321" y="3183567"/>
              <a:ext cx="1923027" cy="1850852"/>
            </a:xfrm>
            <a:prstGeom prst="rect">
              <a:avLst/>
            </a:prstGeom>
            <a:ln>
              <a:solidFill>
                <a:schemeClr val="tx1"/>
              </a:solidFill>
            </a:ln>
          </p:spPr>
        </p:pic>
        <p:sp>
          <p:nvSpPr>
            <p:cNvPr id="25" name="Arrow: Curved Right 24">
              <a:extLst>
                <a:ext uri="{FF2B5EF4-FFF2-40B4-BE49-F238E27FC236}">
                  <a16:creationId xmlns:a16="http://schemas.microsoft.com/office/drawing/2014/main" id="{6E7C7D49-D039-3F2F-A134-824A75D9099C}"/>
                </a:ext>
              </a:extLst>
            </p:cNvPr>
            <p:cNvSpPr/>
            <p:nvPr/>
          </p:nvSpPr>
          <p:spPr>
            <a:xfrm rot="18861601">
              <a:off x="3623733" y="3484210"/>
              <a:ext cx="576155" cy="829962"/>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en-GB" sz="2400">
                <a:solidFill>
                  <a:prstClr val="black"/>
                </a:solidFill>
                <a:latin typeface="Arial"/>
              </a:endParaRPr>
            </a:p>
          </p:txBody>
        </p:sp>
      </p:grpSp>
      <p:grpSp>
        <p:nvGrpSpPr>
          <p:cNvPr id="27" name="Group 26">
            <a:extLst>
              <a:ext uri="{FF2B5EF4-FFF2-40B4-BE49-F238E27FC236}">
                <a16:creationId xmlns:a16="http://schemas.microsoft.com/office/drawing/2014/main" id="{CCEEFDDF-A6ED-9756-F3EB-7BA6D58EB07D}"/>
              </a:ext>
            </a:extLst>
          </p:cNvPr>
          <p:cNvGrpSpPr/>
          <p:nvPr/>
        </p:nvGrpSpPr>
        <p:grpSpPr>
          <a:xfrm>
            <a:off x="8716165" y="1872068"/>
            <a:ext cx="3012071" cy="4757867"/>
            <a:chOff x="6537123" y="1404051"/>
            <a:chExt cx="2259053" cy="3568400"/>
          </a:xfrm>
        </p:grpSpPr>
        <p:sp>
          <p:nvSpPr>
            <p:cNvPr id="8" name="TextBox 7">
              <a:extLst>
                <a:ext uri="{FF2B5EF4-FFF2-40B4-BE49-F238E27FC236}">
                  <a16:creationId xmlns:a16="http://schemas.microsoft.com/office/drawing/2014/main" id="{0D0CEAB4-EED7-344C-D82F-A72BBE0B151E}"/>
                </a:ext>
              </a:extLst>
            </p:cNvPr>
            <p:cNvSpPr txBox="1"/>
            <p:nvPr/>
          </p:nvSpPr>
          <p:spPr>
            <a:xfrm>
              <a:off x="6537123" y="1404051"/>
              <a:ext cx="2259053" cy="307825"/>
            </a:xfrm>
            <a:prstGeom prst="rect">
              <a:avLst/>
            </a:prstGeom>
          </p:spPr>
          <p:style>
            <a:lnRef idx="2">
              <a:schemeClr val="accent1"/>
            </a:lnRef>
            <a:fillRef idx="1">
              <a:schemeClr val="lt1"/>
            </a:fillRef>
            <a:effectRef idx="0">
              <a:schemeClr val="accent1"/>
            </a:effectRef>
            <a:fontRef idx="minor">
              <a:schemeClr val="dk1"/>
            </a:fontRef>
          </p:style>
          <p:txBody>
            <a:bodyPr wrap="square" lIns="121920" tIns="60960" rIns="121920" bIns="60960" anchor="t">
              <a:spAutoFit/>
            </a:bodyPr>
            <a:lstStyle/>
            <a:p>
              <a:pPr algn="ctr" defTabSz="609585"/>
              <a:r>
                <a:rPr lang="en-US" sz="1867" dirty="0">
                  <a:solidFill>
                    <a:srgbClr val="5A5A5A"/>
                  </a:solidFill>
                  <a:latin typeface="Arial"/>
                </a:rPr>
                <a:t>Operational drawings</a:t>
              </a:r>
              <a:endParaRPr lang="en-GB" sz="1867" dirty="0">
                <a:solidFill>
                  <a:srgbClr val="5A5A5A"/>
                </a:solidFill>
                <a:latin typeface="Arial"/>
              </a:endParaRPr>
            </a:p>
          </p:txBody>
        </p:sp>
        <p:pic>
          <p:nvPicPr>
            <p:cNvPr id="22" name="Picture 21">
              <a:extLst>
                <a:ext uri="{FF2B5EF4-FFF2-40B4-BE49-F238E27FC236}">
                  <a16:creationId xmlns:a16="http://schemas.microsoft.com/office/drawing/2014/main" id="{B6A36BCF-B0EA-E23A-969C-9DF4DD4D41F7}"/>
                </a:ext>
              </a:extLst>
            </p:cNvPr>
            <p:cNvPicPr>
              <a:picLocks noChangeAspect="1"/>
            </p:cNvPicPr>
            <p:nvPr/>
          </p:nvPicPr>
          <p:blipFill rotWithShape="1">
            <a:blip r:embed="rId7"/>
            <a:srcRect b="34941"/>
            <a:stretch/>
          </p:blipFill>
          <p:spPr>
            <a:xfrm>
              <a:off x="6748931" y="1845011"/>
              <a:ext cx="1906524" cy="1431718"/>
            </a:xfrm>
            <a:prstGeom prst="rect">
              <a:avLst/>
            </a:prstGeom>
            <a:ln>
              <a:solidFill>
                <a:schemeClr val="tx1"/>
              </a:solidFill>
            </a:ln>
          </p:spPr>
        </p:pic>
        <p:pic>
          <p:nvPicPr>
            <p:cNvPr id="26" name="Picture 25">
              <a:extLst>
                <a:ext uri="{FF2B5EF4-FFF2-40B4-BE49-F238E27FC236}">
                  <a16:creationId xmlns:a16="http://schemas.microsoft.com/office/drawing/2014/main" id="{97213261-331B-9DDA-AB57-03F34AA3DB2B}"/>
                </a:ext>
              </a:extLst>
            </p:cNvPr>
            <p:cNvPicPr>
              <a:picLocks noChangeAspect="1"/>
            </p:cNvPicPr>
            <p:nvPr/>
          </p:nvPicPr>
          <p:blipFill rotWithShape="1">
            <a:blip r:embed="rId8"/>
            <a:srcRect l="38893" t="8314"/>
            <a:stretch/>
          </p:blipFill>
          <p:spPr>
            <a:xfrm>
              <a:off x="6748931" y="3439405"/>
              <a:ext cx="1898677" cy="1533046"/>
            </a:xfrm>
            <a:prstGeom prst="rect">
              <a:avLst/>
            </a:prstGeom>
            <a:ln>
              <a:solidFill>
                <a:schemeClr val="tx1"/>
              </a:solidFill>
            </a:ln>
          </p:spPr>
        </p:pic>
      </p:grpSp>
    </p:spTree>
    <p:extLst>
      <p:ext uri="{BB962C8B-B14F-4D97-AF65-F5344CB8AC3E}">
        <p14:creationId xmlns:p14="http://schemas.microsoft.com/office/powerpoint/2010/main" val="533684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2C634-DBEB-445F-B6BB-FE150C66D733}"/>
              </a:ext>
            </a:extLst>
          </p:cNvPr>
          <p:cNvSpPr>
            <a:spLocks noGrp="1"/>
          </p:cNvSpPr>
          <p:nvPr>
            <p:ph type="title"/>
          </p:nvPr>
        </p:nvSpPr>
        <p:spPr>
          <a:xfrm>
            <a:off x="850916" y="0"/>
            <a:ext cx="10560000" cy="720000"/>
          </a:xfrm>
        </p:spPr>
        <p:txBody>
          <a:bodyPr/>
          <a:lstStyle/>
          <a:p>
            <a:r>
              <a:rPr lang="en-US" sz="3200" dirty="0"/>
              <a:t>Quality Assurance: Examples</a:t>
            </a:r>
            <a:endParaRPr lang="en-GB" sz="3200" dirty="0"/>
          </a:p>
        </p:txBody>
      </p:sp>
      <p:sp>
        <p:nvSpPr>
          <p:cNvPr id="3" name="Content Placeholder 2">
            <a:extLst>
              <a:ext uri="{FF2B5EF4-FFF2-40B4-BE49-F238E27FC236}">
                <a16:creationId xmlns:a16="http://schemas.microsoft.com/office/drawing/2014/main" id="{2132DCB4-470B-4F71-9FEF-48EC4D7E367E}"/>
              </a:ext>
            </a:extLst>
          </p:cNvPr>
          <p:cNvSpPr>
            <a:spLocks noGrp="1"/>
          </p:cNvSpPr>
          <p:nvPr>
            <p:ph idx="1"/>
          </p:nvPr>
        </p:nvSpPr>
        <p:spPr>
          <a:xfrm>
            <a:off x="550862" y="1028735"/>
            <a:ext cx="10843837" cy="5388091"/>
          </a:xfrm>
        </p:spPr>
        <p:txBody>
          <a:bodyPr>
            <a:normAutofit/>
          </a:bodyPr>
          <a:lstStyle/>
          <a:p>
            <a:pPr algn="just"/>
            <a:r>
              <a:rPr lang="en-GB" sz="1867" dirty="0"/>
              <a:t>To enhance project execution, various changes, measures, and tools have been implemented, reflecting engagement to continuous improvement:</a:t>
            </a:r>
            <a:endParaRPr lang="en-US" sz="1867" dirty="0"/>
          </a:p>
          <a:p>
            <a:pPr algn="just"/>
            <a:endParaRPr lang="en-US" sz="1867" dirty="0"/>
          </a:p>
        </p:txBody>
      </p:sp>
      <p:sp>
        <p:nvSpPr>
          <p:cNvPr id="4" name="Footer Placeholder 3">
            <a:extLst>
              <a:ext uri="{FF2B5EF4-FFF2-40B4-BE49-F238E27FC236}">
                <a16:creationId xmlns:a16="http://schemas.microsoft.com/office/drawing/2014/main" id="{8CCF133D-7D44-4F64-BEC9-97BD61415991}"/>
              </a:ext>
            </a:extLst>
          </p:cNvPr>
          <p:cNvSpPr>
            <a:spLocks noGrp="1"/>
          </p:cNvSpPr>
          <p:nvPr>
            <p:ph type="ftr" sz="quarter" idx="11"/>
          </p:nvPr>
        </p:nvSpPr>
        <p:spPr>
          <a:xfrm>
            <a:off x="2558699" y="6356351"/>
            <a:ext cx="8836000" cy="360000"/>
          </a:xfrm>
        </p:spPr>
        <p:txBody>
          <a:bodyPr/>
          <a:lstStyle/>
          <a:p>
            <a:pPr defTabSz="609585"/>
            <a:r>
              <a:rPr lang="en-GB">
                <a:solidFill>
                  <a:srgbClr val="64BCD9"/>
                </a:solidFill>
                <a:latin typeface="Arial"/>
              </a:rPr>
              <a:t>HL-LHC Inner Triplet String Day IV</a:t>
            </a:r>
          </a:p>
        </p:txBody>
      </p:sp>
      <p:sp>
        <p:nvSpPr>
          <p:cNvPr id="5" name="Slide Number Placeholder 4">
            <a:extLst>
              <a:ext uri="{FF2B5EF4-FFF2-40B4-BE49-F238E27FC236}">
                <a16:creationId xmlns:a16="http://schemas.microsoft.com/office/drawing/2014/main" id="{7C6D62A8-38F1-4935-BE27-A20C9929CC5B}"/>
              </a:ext>
            </a:extLst>
          </p:cNvPr>
          <p:cNvSpPr>
            <a:spLocks noGrp="1"/>
          </p:cNvSpPr>
          <p:nvPr>
            <p:ph type="sldNum" sz="quarter" idx="12"/>
          </p:nvPr>
        </p:nvSpPr>
        <p:spPr/>
        <p:txBody>
          <a:bodyPr/>
          <a:lstStyle/>
          <a:p>
            <a:pPr defTabSz="609585"/>
            <a:fld id="{BFDCA1C4-9514-7B4F-976F-D92F7E296653}" type="slidenum">
              <a:rPr lang="fr-FR">
                <a:solidFill>
                  <a:srgbClr val="64BCD9"/>
                </a:solidFill>
                <a:latin typeface="Arial"/>
              </a:rPr>
              <a:pPr defTabSz="609585"/>
              <a:t>9</a:t>
            </a:fld>
            <a:endParaRPr lang="fr-FR">
              <a:solidFill>
                <a:srgbClr val="64BCD9"/>
              </a:solidFill>
              <a:latin typeface="Arial"/>
            </a:endParaRPr>
          </a:p>
        </p:txBody>
      </p:sp>
      <p:sp>
        <p:nvSpPr>
          <p:cNvPr id="9" name="TextBox 8">
            <a:extLst>
              <a:ext uri="{FF2B5EF4-FFF2-40B4-BE49-F238E27FC236}">
                <a16:creationId xmlns:a16="http://schemas.microsoft.com/office/drawing/2014/main" id="{DC7EBD8A-546B-58CD-D638-1A9C13D9DEA1}"/>
              </a:ext>
            </a:extLst>
          </p:cNvPr>
          <p:cNvSpPr txBox="1"/>
          <p:nvPr/>
        </p:nvSpPr>
        <p:spPr>
          <a:xfrm>
            <a:off x="4790818" y="1975651"/>
            <a:ext cx="3012071" cy="410433"/>
          </a:xfrm>
          <a:prstGeom prst="rect">
            <a:avLst/>
          </a:prstGeom>
        </p:spPr>
        <p:style>
          <a:lnRef idx="2">
            <a:schemeClr val="accent1"/>
          </a:lnRef>
          <a:fillRef idx="1">
            <a:schemeClr val="lt1"/>
          </a:fillRef>
          <a:effectRef idx="0">
            <a:schemeClr val="accent1"/>
          </a:effectRef>
          <a:fontRef idx="minor">
            <a:schemeClr val="dk1"/>
          </a:fontRef>
        </p:style>
        <p:txBody>
          <a:bodyPr wrap="square" lIns="121920" tIns="60960" rIns="121920" bIns="60960" anchor="t">
            <a:spAutoFit/>
          </a:bodyPr>
          <a:lstStyle/>
          <a:p>
            <a:pPr algn="ctr" defTabSz="609585"/>
            <a:r>
              <a:rPr lang="en-US" sz="1867" dirty="0">
                <a:solidFill>
                  <a:srgbClr val="5A5A5A"/>
                </a:solidFill>
                <a:latin typeface="Arial"/>
              </a:rPr>
              <a:t>Communication strategy</a:t>
            </a:r>
            <a:endParaRPr lang="en-GB" sz="1867" dirty="0">
              <a:solidFill>
                <a:srgbClr val="5A5A5A"/>
              </a:solidFill>
              <a:latin typeface="Arial"/>
            </a:endParaRPr>
          </a:p>
        </p:txBody>
      </p:sp>
      <p:grpSp>
        <p:nvGrpSpPr>
          <p:cNvPr id="11" name="Group 10">
            <a:extLst>
              <a:ext uri="{FF2B5EF4-FFF2-40B4-BE49-F238E27FC236}">
                <a16:creationId xmlns:a16="http://schemas.microsoft.com/office/drawing/2014/main" id="{0418D3EC-845D-25F1-BE32-A9140B480EFB}"/>
              </a:ext>
            </a:extLst>
          </p:cNvPr>
          <p:cNvGrpSpPr/>
          <p:nvPr/>
        </p:nvGrpSpPr>
        <p:grpSpPr>
          <a:xfrm>
            <a:off x="32158" y="1975651"/>
            <a:ext cx="3880157" cy="4301717"/>
            <a:chOff x="3156100" y="1855851"/>
            <a:chExt cx="2910118" cy="3226288"/>
          </a:xfrm>
          <a:effectLst/>
        </p:grpSpPr>
        <p:pic>
          <p:nvPicPr>
            <p:cNvPr id="1032" name="Picture 8">
              <a:extLst>
                <a:ext uri="{FF2B5EF4-FFF2-40B4-BE49-F238E27FC236}">
                  <a16:creationId xmlns:a16="http://schemas.microsoft.com/office/drawing/2014/main" id="{3EADE39D-9CE8-4697-6D3F-5F27869F17F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3272647" y="1855851"/>
              <a:ext cx="1646192" cy="1351960"/>
            </a:xfrm>
            <a:prstGeom prst="ellipse">
              <a:avLst/>
            </a:prstGeom>
            <a:ln w="9525" cap="rnd">
              <a:solidFill>
                <a:schemeClr val="tx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290C1E69-7614-7630-DB4D-B5772B634E1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4399950" y="2380310"/>
              <a:ext cx="1666268" cy="1391642"/>
            </a:xfrm>
            <a:prstGeom prst="ellipse">
              <a:avLst/>
            </a:prstGeom>
            <a:ln w="9525" cap="rnd">
              <a:solidFill>
                <a:schemeClr val="tx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F3CC27C2-9A2C-CBF8-BC6D-EFC98160D87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3156100" y="3053413"/>
              <a:ext cx="1728192" cy="1453894"/>
            </a:xfrm>
            <a:prstGeom prst="ellipse">
              <a:avLst/>
            </a:prstGeom>
            <a:ln w="9525" cap="rnd">
              <a:solidFill>
                <a:schemeClr val="tx1"/>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CA71F314-663A-15C3-B26D-ADC8F98E821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a:stretch/>
          </p:blipFill>
          <p:spPr bwMode="auto">
            <a:xfrm>
              <a:off x="4303479" y="3651870"/>
              <a:ext cx="1747445" cy="1430269"/>
            </a:xfrm>
            <a:prstGeom prst="ellipse">
              <a:avLst/>
            </a:prstGeom>
            <a:ln w="9525" cap="rnd">
              <a:solidFill>
                <a:schemeClr val="tx1"/>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pSp>
      <p:grpSp>
        <p:nvGrpSpPr>
          <p:cNvPr id="17" name="Group 16">
            <a:extLst>
              <a:ext uri="{FF2B5EF4-FFF2-40B4-BE49-F238E27FC236}">
                <a16:creationId xmlns:a16="http://schemas.microsoft.com/office/drawing/2014/main" id="{42906B24-E561-AF1D-20EC-C8D82C2D0F2F}"/>
              </a:ext>
            </a:extLst>
          </p:cNvPr>
          <p:cNvGrpSpPr/>
          <p:nvPr/>
        </p:nvGrpSpPr>
        <p:grpSpPr>
          <a:xfrm>
            <a:off x="4136304" y="2556720"/>
            <a:ext cx="4207304" cy="3490896"/>
            <a:chOff x="23008424" y="23712908"/>
            <a:chExt cx="6586483" cy="5788901"/>
          </a:xfrm>
        </p:grpSpPr>
        <p:pic>
          <p:nvPicPr>
            <p:cNvPr id="18" name="Picture 17">
              <a:extLst>
                <a:ext uri="{FF2B5EF4-FFF2-40B4-BE49-F238E27FC236}">
                  <a16:creationId xmlns:a16="http://schemas.microsoft.com/office/drawing/2014/main" id="{938236F5-F5FD-0EEE-B27F-B0C9B9256155}"/>
                </a:ext>
              </a:extLst>
            </p:cNvPr>
            <p:cNvPicPr>
              <a:picLocks noChangeAspect="1"/>
            </p:cNvPicPr>
            <p:nvPr/>
          </p:nvPicPr>
          <p:blipFill>
            <a:blip r:embed="rId7"/>
            <a:stretch>
              <a:fillRect/>
            </a:stretch>
          </p:blipFill>
          <p:spPr>
            <a:xfrm>
              <a:off x="23008424" y="23712908"/>
              <a:ext cx="6586483" cy="5788901"/>
            </a:xfrm>
            <a:prstGeom prst="rect">
              <a:avLst/>
            </a:prstGeom>
            <a:ln>
              <a:solidFill>
                <a:schemeClr val="tx1"/>
              </a:solidFill>
            </a:ln>
          </p:spPr>
        </p:pic>
        <p:pic>
          <p:nvPicPr>
            <p:cNvPr id="19" name="Picture 18">
              <a:extLst>
                <a:ext uri="{FF2B5EF4-FFF2-40B4-BE49-F238E27FC236}">
                  <a16:creationId xmlns:a16="http://schemas.microsoft.com/office/drawing/2014/main" id="{7C22014D-C095-859A-0B41-6CB55C22ED01}"/>
                </a:ext>
              </a:extLst>
            </p:cNvPr>
            <p:cNvPicPr>
              <a:picLocks noChangeAspect="1"/>
            </p:cNvPicPr>
            <p:nvPr/>
          </p:nvPicPr>
          <p:blipFill>
            <a:blip r:embed="rId8"/>
            <a:stretch>
              <a:fillRect/>
            </a:stretch>
          </p:blipFill>
          <p:spPr>
            <a:xfrm>
              <a:off x="23117611" y="25624556"/>
              <a:ext cx="3922745" cy="2669715"/>
            </a:xfrm>
            <a:prstGeom prst="rect">
              <a:avLst/>
            </a:prstGeom>
          </p:spPr>
        </p:pic>
      </p:grpSp>
      <p:pic>
        <p:nvPicPr>
          <p:cNvPr id="8" name="Picture 7">
            <a:extLst>
              <a:ext uri="{FF2B5EF4-FFF2-40B4-BE49-F238E27FC236}">
                <a16:creationId xmlns:a16="http://schemas.microsoft.com/office/drawing/2014/main" id="{BC1694D3-0606-C995-1F1A-7887FF20888D}"/>
              </a:ext>
            </a:extLst>
          </p:cNvPr>
          <p:cNvPicPr>
            <a:picLocks noChangeAspect="1"/>
          </p:cNvPicPr>
          <p:nvPr/>
        </p:nvPicPr>
        <p:blipFill>
          <a:blip r:embed="rId9"/>
          <a:stretch>
            <a:fillRect/>
          </a:stretch>
        </p:blipFill>
        <p:spPr>
          <a:xfrm>
            <a:off x="8637415" y="1640818"/>
            <a:ext cx="3329695" cy="1739497"/>
          </a:xfrm>
          <a:prstGeom prst="roundRect">
            <a:avLst>
              <a:gd name="adj" fmla="val 8594"/>
            </a:avLst>
          </a:prstGeom>
          <a:solidFill>
            <a:srgbClr val="FFFFFF">
              <a:shade val="85000"/>
            </a:srgbClr>
          </a:solidFill>
          <a:ln>
            <a:noFill/>
          </a:ln>
          <a:effectLst/>
        </p:spPr>
      </p:pic>
      <p:pic>
        <p:nvPicPr>
          <p:cNvPr id="7" name="Picture 6" descr="A table with a large screen and a couple of round objects on it&#10;&#10;Description automatically generated">
            <a:extLst>
              <a:ext uri="{FF2B5EF4-FFF2-40B4-BE49-F238E27FC236}">
                <a16:creationId xmlns:a16="http://schemas.microsoft.com/office/drawing/2014/main" id="{49F9A232-54C0-49FC-DA1C-1F264845BF58}"/>
              </a:ext>
            </a:extLst>
          </p:cNvPr>
          <p:cNvPicPr>
            <a:picLocks noChangeAspect="1"/>
          </p:cNvPicPr>
          <p:nvPr/>
        </p:nvPicPr>
        <p:blipFill>
          <a:blip r:embed="rId10"/>
          <a:stretch>
            <a:fillRect/>
          </a:stretch>
        </p:blipFill>
        <p:spPr>
          <a:xfrm>
            <a:off x="8724578" y="3655997"/>
            <a:ext cx="3188825" cy="239161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663697606"/>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1739</Words>
  <Application>Microsoft Office PowerPoint</Application>
  <PresentationFormat>Widescreen</PresentationFormat>
  <Paragraphs>501</Paragraphs>
  <Slides>22</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Aptos</vt:lpstr>
      <vt:lpstr>Arial</vt:lpstr>
      <vt:lpstr>Calibri</vt:lpstr>
      <vt:lpstr>Helvetica Neue</vt:lpstr>
      <vt:lpstr>Symbol</vt:lpstr>
      <vt:lpstr>Times New Roman</vt:lpstr>
      <vt:lpstr>Wingdings</vt:lpstr>
      <vt:lpstr>Thème Office</vt:lpstr>
      <vt:lpstr>HL-LHC IT String Quality Assurance &amp; Control    </vt:lpstr>
      <vt:lpstr>Scope of the talk</vt:lpstr>
      <vt:lpstr>Introduction</vt:lpstr>
      <vt:lpstr>Quality design: Requirements &amp; Expectations</vt:lpstr>
      <vt:lpstr>Quality design: Tools</vt:lpstr>
      <vt:lpstr>Quality Assurance: Process </vt:lpstr>
      <vt:lpstr>Quality Assurance: Examples</vt:lpstr>
      <vt:lpstr>Quality Assurance: Examples</vt:lpstr>
      <vt:lpstr>Quality Assurance: Examples</vt:lpstr>
      <vt:lpstr>Quality Assurance: Examples</vt:lpstr>
      <vt:lpstr>Quality Assurance: HL-LHC</vt:lpstr>
      <vt:lpstr>Quality Control: Process</vt:lpstr>
      <vt:lpstr>Quality control: MTF</vt:lpstr>
      <vt:lpstr>Quality control: Steps</vt:lpstr>
      <vt:lpstr>Non-conformities: Process</vt:lpstr>
      <vt:lpstr>Non-conformities: Template</vt:lpstr>
      <vt:lpstr>Non-conformities: Table</vt:lpstr>
      <vt:lpstr>Non-conformities: Quality Meetings</vt:lpstr>
      <vt:lpstr>Non-conformities: Quality Meetings</vt:lpstr>
      <vt:lpstr>Lessons Learned</vt:lpstr>
      <vt:lpstr>Conclusions</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2024-09-26T18:37:49Z</dcterms:created>
  <dcterms:modified xsi:type="dcterms:W3CDTF">2024-09-26T18:38:40Z</dcterms:modified>
</cp:coreProperties>
</file>