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2"/>
  </p:notesMasterIdLst>
  <p:sldIdLst>
    <p:sldId id="1094" r:id="rId5"/>
    <p:sldId id="1179" r:id="rId6"/>
    <p:sldId id="1138" r:id="rId7"/>
    <p:sldId id="1151" r:id="rId8"/>
    <p:sldId id="1148" r:id="rId9"/>
    <p:sldId id="1154" r:id="rId10"/>
    <p:sldId id="1149" r:id="rId11"/>
    <p:sldId id="1163" r:id="rId12"/>
    <p:sldId id="1161" r:id="rId13"/>
    <p:sldId id="1137" r:id="rId14"/>
    <p:sldId id="1166" r:id="rId15"/>
    <p:sldId id="1178" r:id="rId16"/>
    <p:sldId id="1174" r:id="rId17"/>
    <p:sldId id="1173" r:id="rId18"/>
    <p:sldId id="1177" r:id="rId19"/>
    <p:sldId id="1139" r:id="rId20"/>
    <p:sldId id="1167" r:id="rId21"/>
    <p:sldId id="1155" r:id="rId22"/>
    <p:sldId id="1158" r:id="rId23"/>
    <p:sldId id="1159" r:id="rId24"/>
    <p:sldId id="978" r:id="rId25"/>
    <p:sldId id="1127" r:id="rId26"/>
    <p:sldId id="1153" r:id="rId27"/>
    <p:sldId id="1156" r:id="rId28"/>
    <p:sldId id="1091" r:id="rId29"/>
    <p:sldId id="1092" r:id="rId30"/>
    <p:sldId id="1093" r:id="rId3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CC00"/>
    <a:srgbClr val="B1FE00"/>
    <a:srgbClr val="50ADFF"/>
    <a:srgbClr val="99CCFF"/>
    <a:srgbClr val="B0B0B0"/>
    <a:srgbClr val="A50021"/>
    <a:srgbClr val="007E39"/>
    <a:srgbClr val="DDDDDD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B0D925-AC8C-45DE-9B28-1A09B81EA1E2}" v="340" dt="2022-06-28T15:06:39.500"/>
    <p1510:client id="{C6FDE1E8-4C12-4397-991C-280DD48627F6}" v="117" dt="2022-06-28T16:16:1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57" autoAdjust="0"/>
    <p:restoredTop sz="96121" autoAdjust="0"/>
  </p:normalViewPr>
  <p:slideViewPr>
    <p:cSldViewPr snapToGrid="0" snapToObjects="1">
      <p:cViewPr varScale="1">
        <p:scale>
          <a:sx n="59" d="100"/>
          <a:sy n="59" d="100"/>
        </p:scale>
        <p:origin x="18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>
            <a:lvl1pPr algn="l">
              <a:defRPr sz="4000" cap="all" baseline="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 sz="2800"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04040D7B-BA72-A687-29B2-08FBB4EA5E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A1CCEBF-58EC-5BA2-BEF0-79E999613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7B2911D-F2CB-1D47-57BA-B5C7BD3A9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C3ED93A-6E21-59F2-E75E-2964AF634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885397C-C101-42CE-DAD7-8D3666BC8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034887E-07AC-6705-46E2-7C10E1730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35999"/>
            <a:ext cx="4068000" cy="51901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936001"/>
            <a:ext cx="4068000" cy="51901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10549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18056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E1FB3918-ED15-CFD7-C60E-0153272E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7FCE9D80-1663-2728-79CB-F323BC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69642596-0FF1-4814-5F1E-7DA6A830F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8" y="-1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41628F9-2897-6C93-7BF5-D09531B82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AAFB263-46D7-EC2A-BCB3-518A07D8F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1B6669-0ADA-4481-709C-4260CD54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324E297-38AA-18B3-2841-1428B9004F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630AD89-35B3-939A-3C0A-873598612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C813487-1183-F3A8-C9FD-4666F034A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1828802" y="6253534"/>
            <a:ext cx="7315198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37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A15CB4-2B14-20ED-637E-F17EDFA5BC35}"/>
              </a:ext>
            </a:extLst>
          </p:cNvPr>
          <p:cNvGrpSpPr/>
          <p:nvPr userDrawn="1"/>
        </p:nvGrpSpPr>
        <p:grpSpPr>
          <a:xfrm>
            <a:off x="1763414" y="6247887"/>
            <a:ext cx="1518271" cy="596685"/>
            <a:chOff x="6332" y="6220992"/>
            <a:chExt cx="1518271" cy="59668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A3FCB04-91B1-0792-F8E6-455B7B9E1976}"/>
                </a:ext>
              </a:extLst>
            </p:cNvPr>
            <p:cNvGrpSpPr/>
            <p:nvPr userDrawn="1"/>
          </p:nvGrpSpPr>
          <p:grpSpPr>
            <a:xfrm>
              <a:off x="6332" y="6272584"/>
              <a:ext cx="1518271" cy="542473"/>
              <a:chOff x="6332" y="6272584"/>
              <a:chExt cx="1518271" cy="5424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40CD024-1C9C-3044-88BC-36D90521D20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b="36557"/>
              <a:stretch/>
            </p:blipFill>
            <p:spPr bwMode="auto">
              <a:xfrm>
                <a:off x="6332" y="6272584"/>
                <a:ext cx="743918" cy="542473"/>
              </a:xfrm>
              <a:prstGeom prst="rect">
                <a:avLst/>
              </a:prstGeom>
              <a:noFill/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2224A05-AB28-3F4B-90D2-D414F6B8D8E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t="62024"/>
              <a:stretch/>
            </p:blipFill>
            <p:spPr bwMode="auto">
              <a:xfrm>
                <a:off x="780685" y="6375399"/>
                <a:ext cx="743918" cy="324713"/>
              </a:xfrm>
              <a:prstGeom prst="rect">
                <a:avLst/>
              </a:prstGeom>
              <a:noFill/>
            </p:spPr>
          </p:pic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A3A0C1-633D-FE44-9809-278D94FF6BE9}"/>
                </a:ext>
              </a:extLst>
            </p:cNvPr>
            <p:cNvCxnSpPr/>
            <p:nvPr userDrawn="1"/>
          </p:nvCxnSpPr>
          <p:spPr>
            <a:xfrm>
              <a:off x="734831" y="6220992"/>
              <a:ext cx="0" cy="596685"/>
            </a:xfrm>
            <a:prstGeom prst="line">
              <a:avLst/>
            </a:prstGeom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15EC920-D07E-FC53-35BF-DBAE435EFF1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" y="6227281"/>
            <a:ext cx="1070921" cy="594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77DB54-41B1-D673-4343-3876CBB25A3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09" y="6227281"/>
            <a:ext cx="594360" cy="594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120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5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63.png"/><Relationship Id="rId10" Type="http://schemas.openxmlformats.org/officeDocument/2006/relationships/image" Target="../media/image53.png"/><Relationship Id="rId4" Type="http://schemas.openxmlformats.org/officeDocument/2006/relationships/image" Target="../media/image62.pn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0.png"/><Relationship Id="rId7" Type="http://schemas.openxmlformats.org/officeDocument/2006/relationships/image" Target="../media/image56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1.png"/><Relationship Id="rId5" Type="http://schemas.openxmlformats.org/officeDocument/2006/relationships/image" Target="../media/image55.png"/><Relationship Id="rId10" Type="http://schemas.openxmlformats.org/officeDocument/2006/relationships/image" Target="../media/image59.png"/><Relationship Id="rId4" Type="http://schemas.openxmlformats.org/officeDocument/2006/relationships/image" Target="../media/image54.png"/><Relationship Id="rId9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11" Type="http://schemas.openxmlformats.org/officeDocument/2006/relationships/image" Target="../media/image80.png"/><Relationship Id="rId5" Type="http://schemas.openxmlformats.org/officeDocument/2006/relationships/image" Target="../media/image75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74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12.png"/><Relationship Id="rId7" Type="http://schemas.openxmlformats.org/officeDocument/2006/relationships/image" Target="../media/image3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0.png"/><Relationship Id="rId5" Type="http://schemas.openxmlformats.org/officeDocument/2006/relationships/image" Target="../media/image120.png"/><Relationship Id="rId4" Type="http://schemas.openxmlformats.org/officeDocument/2006/relationships/image" Target="../media/image371.png"/><Relationship Id="rId9" Type="http://schemas.openxmlformats.org/officeDocument/2006/relationships/image" Target="../media/image4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660.png"/><Relationship Id="rId3" Type="http://schemas.openxmlformats.org/officeDocument/2006/relationships/image" Target="../media/image540.png"/><Relationship Id="rId7" Type="http://schemas.openxmlformats.org/officeDocument/2006/relationships/image" Target="../media/image89.png"/><Relationship Id="rId12" Type="http://schemas.openxmlformats.org/officeDocument/2006/relationships/image" Target="../media/image91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0.png"/><Relationship Id="rId11" Type="http://schemas.openxmlformats.org/officeDocument/2006/relationships/image" Target="../media/image650.png"/><Relationship Id="rId5" Type="http://schemas.openxmlformats.org/officeDocument/2006/relationships/image" Target="../media/image88.png"/><Relationship Id="rId15" Type="http://schemas.openxmlformats.org/officeDocument/2006/relationships/image" Target="../media/image680.png"/><Relationship Id="rId4" Type="http://schemas.openxmlformats.org/officeDocument/2006/relationships/image" Target="../media/image550.png"/><Relationship Id="rId14" Type="http://schemas.openxmlformats.org/officeDocument/2006/relationships/image" Target="../media/image6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670.png"/><Relationship Id="rId3" Type="http://schemas.openxmlformats.org/officeDocument/2006/relationships/image" Target="../media/image540.png"/><Relationship Id="rId7" Type="http://schemas.openxmlformats.org/officeDocument/2006/relationships/image" Target="../media/image89.png"/><Relationship Id="rId12" Type="http://schemas.openxmlformats.org/officeDocument/2006/relationships/image" Target="../media/image71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0.png"/><Relationship Id="rId11" Type="http://schemas.openxmlformats.org/officeDocument/2006/relationships/image" Target="../media/image700.png"/><Relationship Id="rId5" Type="http://schemas.openxmlformats.org/officeDocument/2006/relationships/image" Target="../media/image88.png"/><Relationship Id="rId15" Type="http://schemas.openxmlformats.org/officeDocument/2006/relationships/image" Target="../media/image92.png"/><Relationship Id="rId4" Type="http://schemas.openxmlformats.org/officeDocument/2006/relationships/image" Target="../media/image550.png"/><Relationship Id="rId14" Type="http://schemas.openxmlformats.org/officeDocument/2006/relationships/image" Target="../media/image7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94.png"/><Relationship Id="rId7" Type="http://schemas.openxmlformats.org/officeDocument/2006/relationships/image" Target="../media/image96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95.png"/><Relationship Id="rId10" Type="http://schemas.openxmlformats.org/officeDocument/2006/relationships/image" Target="../media/image450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22.png"/><Relationship Id="rId7" Type="http://schemas.openxmlformats.org/officeDocument/2006/relationships/image" Target="../media/image490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png"/><Relationship Id="rId5" Type="http://schemas.openxmlformats.org/officeDocument/2006/relationships/image" Target="../media/image24.png"/><Relationship Id="rId10" Type="http://schemas.openxmlformats.org/officeDocument/2006/relationships/image" Target="../media/image100.png"/><Relationship Id="rId4" Type="http://schemas.openxmlformats.org/officeDocument/2006/relationships/image" Target="../media/image98.png"/><Relationship Id="rId9" Type="http://schemas.openxmlformats.org/officeDocument/2006/relationships/image" Target="../media/image5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32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610.png"/><Relationship Id="rId4" Type="http://schemas.openxmlformats.org/officeDocument/2006/relationships/image" Target="../media/image2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370.png"/><Relationship Id="rId2" Type="http://schemas.openxmlformats.org/officeDocument/2006/relationships/image" Target="../media/image16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610.png"/><Relationship Id="rId4" Type="http://schemas.openxmlformats.org/officeDocument/2006/relationships/image" Target="../media/image3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420.png"/><Relationship Id="rId2" Type="http://schemas.openxmlformats.org/officeDocument/2006/relationships/image" Target="../media/image17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610.png"/><Relationship Id="rId4" Type="http://schemas.openxmlformats.org/officeDocument/2006/relationships/image" Target="../media/image4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11.png"/><Relationship Id="rId4" Type="http://schemas.openxmlformats.org/officeDocument/2006/relationships/image" Target="../media/image8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910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120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35D090A-465D-FE76-3A05-3836607936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26FC699-A753-1DC4-D763-5F75A9755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F9D67A-0F02-1AF8-C868-48D5D4E41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F36C49-A023-6EAE-DD5D-B06414B6A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69" y="1057671"/>
            <a:ext cx="8219661" cy="2025029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/>
              <a:t>FalconD 12T: versions</a:t>
            </a:r>
            <a:endParaRPr lang="en-GB" sz="5000" b="1" dirty="0"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69C06330-D31B-1B9E-1220-037F5974111D}"/>
              </a:ext>
            </a:extLst>
          </p:cNvPr>
          <p:cNvSpPr txBox="1"/>
          <p:nvPr/>
        </p:nvSpPr>
        <p:spPr>
          <a:xfrm>
            <a:off x="859025" y="4385597"/>
            <a:ext cx="2903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Date: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April 16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2024</a:t>
            </a:r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95D606CE-4F92-5353-AA74-40D33024EF71}"/>
              </a:ext>
            </a:extLst>
          </p:cNvPr>
          <p:cNvSpPr txBox="1"/>
          <p:nvPr/>
        </p:nvSpPr>
        <p:spPr>
          <a:xfrm>
            <a:off x="859025" y="3615559"/>
            <a:ext cx="81183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000" dirty="0">
                <a:latin typeface="Calibri" panose="020F0502020204030204" pitchFamily="34" charset="0"/>
                <a:cs typeface="Calibri" panose="020F0502020204030204" pitchFamily="34" charset="0"/>
              </a:rPr>
              <a:t>Author</a:t>
            </a: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FR" sz="3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 N. Sala</a:t>
            </a:r>
            <a:r>
              <a:rPr lang="it-IT" sz="3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</a:t>
            </a:r>
            <a:r>
              <a:rPr lang="en-US" altLang="en-US" sz="3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 behalf of FalconD collaboration</a:t>
            </a:r>
            <a:endParaRPr kumimoji="0" lang="en-US" altLang="en-US" sz="300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244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Vertical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27B4611-3CDE-7963-A35A-5E392B64560B}"/>
                  </a:ext>
                </a:extLst>
              </p:cNvPr>
              <p:cNvSpPr txBox="1"/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𝑠h𝑒𝑙𝑙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2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27B4611-3CDE-7963-A35A-5E392B645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blipFill>
                <a:blip r:embed="rId2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F889C56-4515-72F5-7D2A-EDB2A3AB6CD8}"/>
              </a:ext>
            </a:extLst>
          </p:cNvPr>
          <p:cNvSpPr txBox="1"/>
          <p:nvPr/>
        </p:nvSpPr>
        <p:spPr>
          <a:xfrm>
            <a:off x="5550275" y="283888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Thickness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30E6BBF-9C58-22D1-208F-D8853D75315A}"/>
              </a:ext>
            </a:extLst>
          </p:cNvPr>
          <p:cNvSpPr txBox="1"/>
          <p:nvPr/>
        </p:nvSpPr>
        <p:spPr>
          <a:xfrm>
            <a:off x="5550275" y="1562874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Medium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Stiffness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DDD3DE0-EBD5-350D-E9D9-774F7A0DE22E}"/>
              </a:ext>
            </a:extLst>
          </p:cNvPr>
          <p:cNvSpPr txBox="1"/>
          <p:nvPr/>
        </p:nvSpPr>
        <p:spPr>
          <a:xfrm>
            <a:off x="5231503" y="1959733"/>
            <a:ext cx="3693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Yoke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only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loads shell)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28DAD6A-2600-CC2A-4E48-AE63784FD847}"/>
              </a:ext>
            </a:extLst>
          </p:cNvPr>
          <p:cNvGrpSpPr/>
          <p:nvPr/>
        </p:nvGrpSpPr>
        <p:grpSpPr>
          <a:xfrm>
            <a:off x="8508088" y="4579668"/>
            <a:ext cx="164926" cy="551146"/>
            <a:chOff x="8524347" y="4956657"/>
            <a:chExt cx="164926" cy="551146"/>
          </a:xfrm>
        </p:grpSpPr>
        <p:cxnSp>
          <p:nvCxnSpPr>
            <p:cNvPr id="3" name="Connettore 2 2">
              <a:extLst>
                <a:ext uri="{FF2B5EF4-FFF2-40B4-BE49-F238E27FC236}">
                  <a16:creationId xmlns:a16="http://schemas.microsoft.com/office/drawing/2014/main" id="{05D83642-B098-4BC6-82AE-73945DA4D4F8}"/>
                </a:ext>
              </a:extLst>
            </p:cNvPr>
            <p:cNvCxnSpPr>
              <a:cxnSpLocks/>
            </p:cNvCxnSpPr>
            <p:nvPr/>
          </p:nvCxnSpPr>
          <p:spPr>
            <a:xfrm>
              <a:off x="8524347" y="4956657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32176644-4FBD-F42A-DDC9-D21076F18D95}"/>
                </a:ext>
              </a:extLst>
            </p:cNvPr>
            <p:cNvCxnSpPr>
              <a:cxnSpLocks/>
            </p:cNvCxnSpPr>
            <p:nvPr/>
          </p:nvCxnSpPr>
          <p:spPr>
            <a:xfrm>
              <a:off x="8689273" y="4956657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uppo 9">
            <a:extLst>
              <a:ext uri="{FF2B5EF4-FFF2-40B4-BE49-F238E27FC236}">
                <a16:creationId xmlns:a16="http://schemas.microsoft.com/office/drawing/2014/main" id="{16FBD448-5280-AF1D-2510-E38789BDA89C}"/>
              </a:ext>
            </a:extLst>
          </p:cNvPr>
          <p:cNvGrpSpPr/>
          <p:nvPr/>
        </p:nvGrpSpPr>
        <p:grpSpPr>
          <a:xfrm>
            <a:off x="8251676" y="3041459"/>
            <a:ext cx="189192" cy="551146"/>
            <a:chOff x="8497608" y="2977545"/>
            <a:chExt cx="189192" cy="551146"/>
          </a:xfrm>
        </p:grpSpPr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06855F08-979B-8A60-B344-700D2956A8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7608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571940E0-1EC5-D10E-C722-0340F8E20E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6800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8AB2DEC-1DA3-9B3E-3E52-156384AD8C42}"/>
              </a:ext>
            </a:extLst>
          </p:cNvPr>
          <p:cNvGrpSpPr/>
          <p:nvPr/>
        </p:nvGrpSpPr>
        <p:grpSpPr>
          <a:xfrm>
            <a:off x="8506408" y="5259855"/>
            <a:ext cx="189192" cy="551146"/>
            <a:chOff x="8497608" y="2977545"/>
            <a:chExt cx="189192" cy="551146"/>
          </a:xfrm>
        </p:grpSpPr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515D63E8-16D3-FF66-0106-82AF7C2D55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7608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ttore 2 14">
              <a:extLst>
                <a:ext uri="{FF2B5EF4-FFF2-40B4-BE49-F238E27FC236}">
                  <a16:creationId xmlns:a16="http://schemas.microsoft.com/office/drawing/2014/main" id="{5A7DB932-2EF5-2A03-364A-79755EE64A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6800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B6D7245-BA55-4DF3-7D40-085938D9A39A}"/>
              </a:ext>
            </a:extLst>
          </p:cNvPr>
          <p:cNvGrpSpPr/>
          <p:nvPr/>
        </p:nvGrpSpPr>
        <p:grpSpPr>
          <a:xfrm>
            <a:off x="5546971" y="4118003"/>
            <a:ext cx="2950637" cy="1593087"/>
            <a:chOff x="5433490" y="4118003"/>
            <a:chExt cx="2950637" cy="1593087"/>
          </a:xfrm>
        </p:grpSpPr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608DAC11-AB4E-28E4-C0CE-225C3395E74D}"/>
                </a:ext>
              </a:extLst>
            </p:cNvPr>
            <p:cNvSpPr txBox="1"/>
            <p:nvPr/>
          </p:nvSpPr>
          <p:spPr>
            <a:xfrm>
              <a:off x="5435142" y="4118003"/>
              <a:ext cx="2947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Medium 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Interference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26" name="Gruppo 25">
              <a:extLst>
                <a:ext uri="{FF2B5EF4-FFF2-40B4-BE49-F238E27FC236}">
                  <a16:creationId xmlns:a16="http://schemas.microsoft.com/office/drawing/2014/main" id="{35665074-D704-3C6B-6484-EF710B0D47FB}"/>
                </a:ext>
              </a:extLst>
            </p:cNvPr>
            <p:cNvGrpSpPr/>
            <p:nvPr/>
          </p:nvGrpSpPr>
          <p:grpSpPr>
            <a:xfrm>
              <a:off x="5618397" y="5216312"/>
              <a:ext cx="2580823" cy="494778"/>
              <a:chOff x="5708056" y="5032235"/>
              <a:chExt cx="2580823" cy="4947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5781CA12-0F89-1DFF-304B-C3E90001319F}"/>
                      </a:ext>
                    </a:extLst>
                  </p:cNvPr>
                  <p:cNvSpPr txBox="1"/>
                  <p:nvPr/>
                </p:nvSpPr>
                <p:spPr>
                  <a:xfrm>
                    <a:off x="5800297" y="5064148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5781CA12-0F89-1DFF-304B-C3E90001319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00297" y="5064148"/>
                    <a:ext cx="2488582" cy="43095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281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Rettangolo 30">
                <a:extLst>
                  <a:ext uri="{FF2B5EF4-FFF2-40B4-BE49-F238E27FC236}">
                    <a16:creationId xmlns:a16="http://schemas.microsoft.com/office/drawing/2014/main" id="{60572F20-165C-8D2A-8E26-FA76525492C4}"/>
                  </a:ext>
                </a:extLst>
              </p:cNvPr>
              <p:cNvSpPr/>
              <p:nvPr/>
            </p:nvSpPr>
            <p:spPr>
              <a:xfrm>
                <a:off x="5708056" y="5032235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68DEB557-84ED-9DC3-660B-6885B1C4D7BB}"/>
                </a:ext>
              </a:extLst>
            </p:cNvPr>
            <p:cNvGrpSpPr/>
            <p:nvPr/>
          </p:nvGrpSpPr>
          <p:grpSpPr>
            <a:xfrm>
              <a:off x="5433490" y="4603383"/>
              <a:ext cx="2950637" cy="430952"/>
              <a:chOff x="5296949" y="4603383"/>
              <a:chExt cx="2950637" cy="430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CasellaDiTesto 27">
                    <a:extLst>
                      <a:ext uri="{FF2B5EF4-FFF2-40B4-BE49-F238E27FC236}">
                        <a16:creationId xmlns:a16="http://schemas.microsoft.com/office/drawing/2014/main" id="{0AB9D1F1-E57C-995C-D9BC-1A61F8FFBCF4}"/>
                      </a:ext>
                    </a:extLst>
                  </p:cNvPr>
                  <p:cNvSpPr txBox="1"/>
                  <p:nvPr/>
                </p:nvSpPr>
                <p:spPr>
                  <a:xfrm>
                    <a:off x="5759004" y="4603383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" name="CasellaDiTesto 27">
                    <a:extLst>
                      <a:ext uri="{FF2B5EF4-FFF2-40B4-BE49-F238E27FC236}">
                        <a16:creationId xmlns:a16="http://schemas.microsoft.com/office/drawing/2014/main" id="{0AB9D1F1-E57C-995C-D9BC-1A61F8FFBCF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59004" y="4603383"/>
                    <a:ext cx="2488582" cy="43095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Rettangolo 28">
                <a:extLst>
                  <a:ext uri="{FF2B5EF4-FFF2-40B4-BE49-F238E27FC236}">
                    <a16:creationId xmlns:a16="http://schemas.microsoft.com/office/drawing/2014/main" id="{576E5E97-B5B0-176F-E81E-5ACED7351A09}"/>
                  </a:ext>
                </a:extLst>
              </p:cNvPr>
              <p:cNvSpPr/>
              <p:nvPr/>
            </p:nvSpPr>
            <p:spPr>
              <a:xfrm rot="16200000">
                <a:off x="5493390" y="4574804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5720DF64-8173-DE6E-E919-0B808018BA06}"/>
              </a:ext>
            </a:extLst>
          </p:cNvPr>
          <p:cNvGrpSpPr/>
          <p:nvPr/>
        </p:nvGrpSpPr>
        <p:grpSpPr>
          <a:xfrm>
            <a:off x="556787" y="1077238"/>
            <a:ext cx="4841931" cy="4798998"/>
            <a:chOff x="556787" y="1077238"/>
            <a:chExt cx="4841931" cy="4798998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CD54CE60-8138-1454-3F97-09CD11485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56787" y="1196236"/>
              <a:ext cx="4660924" cy="4680000"/>
            </a:xfrm>
            <a:prstGeom prst="rect">
              <a:avLst/>
            </a:prstGeom>
          </p:spPr>
        </p:pic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C385930-4548-3167-1B5B-8D37D56070D9}"/>
                </a:ext>
              </a:extLst>
            </p:cNvPr>
            <p:cNvSpPr/>
            <p:nvPr/>
          </p:nvSpPr>
          <p:spPr>
            <a:xfrm>
              <a:off x="4816258" y="1077238"/>
              <a:ext cx="582460" cy="393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72133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1" b="641"/>
          <a:stretch/>
        </p:blipFill>
        <p:spPr>
          <a:xfrm>
            <a:off x="206475" y="1152148"/>
            <a:ext cx="2449044" cy="483529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9DBFEF6-1B21-1795-B9FB-46ABF0F3A7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30080" y="1601740"/>
            <a:ext cx="1876723" cy="1826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/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=45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blipFill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/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3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e 13">
            <a:extLst>
              <a:ext uri="{FF2B5EF4-FFF2-40B4-BE49-F238E27FC236}">
                <a16:creationId xmlns:a16="http://schemas.microsoft.com/office/drawing/2014/main" id="{FF471E1E-7E60-A926-72C9-D842E8192CE7}"/>
              </a:ext>
            </a:extLst>
          </p:cNvPr>
          <p:cNvSpPr/>
          <p:nvPr/>
        </p:nvSpPr>
        <p:spPr>
          <a:xfrm rot="20741492">
            <a:off x="4662346" y="3374041"/>
            <a:ext cx="77151" cy="7715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/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𝑦𝑜𝑘𝑒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blipFill>
                <a:blip r:embed="rId6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/>
              <p:nvPr/>
            </p:nvSpPr>
            <p:spPr>
              <a:xfrm>
                <a:off x="2830080" y="4378763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𝑠h𝑒𝑙𝑙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4378763"/>
                <a:ext cx="2306376" cy="413511"/>
              </a:xfrm>
              <a:prstGeom prst="rect">
                <a:avLst/>
              </a:prstGeom>
              <a:blipFill>
                <a:blip r:embed="rId7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2B29D2B5-7B62-3154-FD83-75D21374535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862937" y="2421726"/>
            <a:ext cx="2397197" cy="3112608"/>
          </a:xfrm>
          <a:prstGeom prst="rect">
            <a:avLst/>
          </a:prstGeom>
        </p:spPr>
      </p:pic>
      <p:sp>
        <p:nvSpPr>
          <p:cNvPr id="20" name="Titolo 1">
            <a:extLst>
              <a:ext uri="{FF2B5EF4-FFF2-40B4-BE49-F238E27FC236}">
                <a16:creationId xmlns:a16="http://schemas.microsoft.com/office/drawing/2014/main" id="{4B77AB18-8C76-653D-9BCB-DC6A23789C45}"/>
              </a:ext>
            </a:extLst>
          </p:cNvPr>
          <p:cNvSpPr txBox="1">
            <a:spLocks/>
          </p:cNvSpPr>
          <p:nvPr/>
        </p:nvSpPr>
        <p:spPr>
          <a:xfrm>
            <a:off x="5476588" y="1100536"/>
            <a:ext cx="292604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20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Energization</a:t>
            </a:r>
            <a:endParaRPr lang="en-GB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/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𝑔𝑎𝑝𝑠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=8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blipFill>
                <a:blip r:embed="rId9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olo 1">
            <a:extLst>
              <a:ext uri="{FF2B5EF4-FFF2-40B4-BE49-F238E27FC236}">
                <a16:creationId xmlns:a16="http://schemas.microsoft.com/office/drawing/2014/main" id="{6416E423-AEEE-4B86-86D8-86984B11283D}"/>
              </a:ext>
            </a:extLst>
          </p:cNvPr>
          <p:cNvSpPr txBox="1">
            <a:spLocks/>
          </p:cNvSpPr>
          <p:nvPr/>
        </p:nvSpPr>
        <p:spPr>
          <a:xfrm>
            <a:off x="-187890" y="-16925"/>
            <a:ext cx="9469676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Vertical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best </a:t>
            </a:r>
            <a:r>
              <a:rPr lang="it-IT" sz="4400" dirty="0" err="1">
                <a:solidFill>
                  <a:schemeClr val="tx2"/>
                </a:solidFill>
              </a:rPr>
              <a:t>results</a:t>
            </a:r>
            <a:endParaRPr lang="en-GB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82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A82183-F6A2-10CA-5352-FAC7672247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3D0A99-9BC2-10D3-11B8-FB8BFB4BC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925A8F-7D8E-FDCD-AE40-3FB159382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A50A4E8-9D7F-7420-6D18-A667B543663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Vertical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304447A9-019D-F7A6-528A-7F182F0BD68A}"/>
              </a:ext>
            </a:extLst>
          </p:cNvPr>
          <p:cNvGrpSpPr/>
          <p:nvPr/>
        </p:nvGrpSpPr>
        <p:grpSpPr>
          <a:xfrm>
            <a:off x="5036568" y="1384166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5DD4103D-0CA5-BF82-B265-061859C26EE6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319948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5DD4103D-0CA5-BF82-B265-061859C26E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319948" cy="43095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3E6E038A-D828-B8AF-52C0-E1282F5C15EF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3E6E038A-D828-B8AF-52C0-E1282F5C15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l="-245"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0FCF6B44-334A-44FB-98B6-9D27FF3EAC01}"/>
              </a:ext>
            </a:extLst>
          </p:cNvPr>
          <p:cNvGrpSpPr/>
          <p:nvPr/>
        </p:nvGrpSpPr>
        <p:grpSpPr>
          <a:xfrm>
            <a:off x="5036568" y="2461591"/>
            <a:ext cx="4069977" cy="805047"/>
            <a:chOff x="4998441" y="2172051"/>
            <a:chExt cx="4069977" cy="8050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31C841E-1540-B604-FB7E-E80B41479872}"/>
                    </a:ext>
                  </a:extLst>
                </p:cNvPr>
                <p:cNvSpPr txBox="1"/>
                <p:nvPr/>
              </p:nvSpPr>
              <p:spPr>
                <a:xfrm>
                  <a:off x="4998441" y="2172051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𝑜𝑝𝑒𝑛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31C841E-1540-B604-FB7E-E80B414798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8441" y="2172051"/>
                  <a:ext cx="2488582" cy="430952"/>
                </a:xfrm>
                <a:prstGeom prst="rect">
                  <a:avLst/>
                </a:prstGeom>
                <a:blipFill>
                  <a:blip r:embed="rId4"/>
                  <a:stretch>
                    <a:fillRect l="-245" r="-5147"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1955F0FC-853A-D623-14B4-964B843863B2}"/>
                    </a:ext>
                  </a:extLst>
                </p:cNvPr>
                <p:cNvSpPr txBox="1"/>
                <p:nvPr/>
              </p:nvSpPr>
              <p:spPr>
                <a:xfrm>
                  <a:off x="4998441" y="2534861"/>
                  <a:ext cx="4069977" cy="4422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𝑠𝑝𝑎𝑐𝑒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𝑛𝑒𝑒𝑑𝑒𝑑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1955F0FC-853A-D623-14B4-964B843863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8441" y="2534861"/>
                  <a:ext cx="4069977" cy="442237"/>
                </a:xfrm>
                <a:prstGeom prst="rect">
                  <a:avLst/>
                </a:prstGeom>
                <a:blipFill>
                  <a:blip r:embed="rId5"/>
                  <a:stretch>
                    <a:fillRect b="-68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58A9185-103F-3729-2A78-426EA0E2B4AD}"/>
                  </a:ext>
                </a:extLst>
              </p:cNvPr>
              <p:cNvSpPr txBox="1"/>
              <p:nvPr/>
            </p:nvSpPr>
            <p:spPr>
              <a:xfrm>
                <a:off x="4848165" y="4757266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58A9185-103F-3729-2A78-426EA0E2B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165" y="4757266"/>
                <a:ext cx="4130075" cy="490262"/>
              </a:xfrm>
              <a:prstGeom prst="rect">
                <a:avLst/>
              </a:prstGeom>
              <a:blipFill>
                <a:blip r:embed="rId6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po 26">
            <a:extLst>
              <a:ext uri="{FF2B5EF4-FFF2-40B4-BE49-F238E27FC236}">
                <a16:creationId xmlns:a16="http://schemas.microsoft.com/office/drawing/2014/main" id="{E942372A-3906-4C93-01F1-30CB96826BC6}"/>
              </a:ext>
            </a:extLst>
          </p:cNvPr>
          <p:cNvGrpSpPr/>
          <p:nvPr/>
        </p:nvGrpSpPr>
        <p:grpSpPr>
          <a:xfrm>
            <a:off x="5036568" y="3494804"/>
            <a:ext cx="2999967" cy="1115829"/>
            <a:chOff x="4769525" y="3526566"/>
            <a:chExt cx="2999967" cy="1115829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BB416493-7744-4D35-9748-F6303BDEF63A}"/>
                </a:ext>
              </a:extLst>
            </p:cNvPr>
            <p:cNvGrpSpPr/>
            <p:nvPr/>
          </p:nvGrpSpPr>
          <p:grpSpPr>
            <a:xfrm>
              <a:off x="4769525" y="3526566"/>
              <a:ext cx="2999967" cy="1115829"/>
              <a:chOff x="4777348" y="3896657"/>
              <a:chExt cx="2999967" cy="11158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F2835780-E169-41E5-DA6B-C6994293D462}"/>
                      </a:ext>
                    </a:extLst>
                  </p:cNvPr>
                  <p:cNvSpPr txBox="1"/>
                  <p:nvPr/>
                </p:nvSpPr>
                <p:spPr>
                  <a:xfrm>
                    <a:off x="4777348" y="4566723"/>
                    <a:ext cx="2999967" cy="44576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𝑏𝑙𝑎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𝑀𝑃𝑎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F2835780-E169-41E5-DA6B-C6994293D4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7348" y="4566723"/>
                    <a:ext cx="2999967" cy="44576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821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CasellaDiTesto 30">
                    <a:extLst>
                      <a:ext uri="{FF2B5EF4-FFF2-40B4-BE49-F238E27FC236}">
                        <a16:creationId xmlns:a16="http://schemas.microsoft.com/office/drawing/2014/main" id="{ADC44DCF-7A69-2532-364D-DFC81AECC3EB}"/>
                      </a:ext>
                    </a:extLst>
                  </p:cNvPr>
                  <p:cNvSpPr txBox="1"/>
                  <p:nvPr/>
                </p:nvSpPr>
                <p:spPr>
                  <a:xfrm>
                    <a:off x="4777348" y="3896657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𝑈𝑠𝑖𝑛𝑔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𝑏𝑙𝑎𝑑𝑑𝑒𝑟𝑠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CasellaDiTesto 30">
                    <a:extLst>
                      <a:ext uri="{FF2B5EF4-FFF2-40B4-BE49-F238E27FC236}">
                        <a16:creationId xmlns:a16="http://schemas.microsoft.com/office/drawing/2014/main" id="{ADC44DCF-7A69-2532-364D-DFC81AECC3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7348" y="3896657"/>
                    <a:ext cx="2488582" cy="43095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831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76597221-6B2F-A88D-C3C6-841620BF87C5}"/>
                    </a:ext>
                  </a:extLst>
                </p:cNvPr>
                <p:cNvSpPr txBox="1"/>
                <p:nvPr/>
              </p:nvSpPr>
              <p:spPr>
                <a:xfrm>
                  <a:off x="4769525" y="3875281"/>
                  <a:ext cx="2780396" cy="4456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𝑠𝑖𝑧𝑒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𝟒𝟔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a:t>mm</a:t>
                  </a: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76597221-6B2F-A88D-C3C6-841620BF8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9525" y="3875281"/>
                  <a:ext cx="2780396" cy="445699"/>
                </a:xfrm>
                <a:prstGeom prst="rect">
                  <a:avLst/>
                </a:prstGeom>
                <a:blipFill>
                  <a:blip r:embed="rId9"/>
                  <a:stretch>
                    <a:fillRect t="-8108" r="-1974" b="-2297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Rettangolo 13">
            <a:extLst>
              <a:ext uri="{FF2B5EF4-FFF2-40B4-BE49-F238E27FC236}">
                <a16:creationId xmlns:a16="http://schemas.microsoft.com/office/drawing/2014/main" id="{B399F66F-7743-5A4B-7893-39BE5099C07C}"/>
              </a:ext>
            </a:extLst>
          </p:cNvPr>
          <p:cNvSpPr/>
          <p:nvPr/>
        </p:nvSpPr>
        <p:spPr>
          <a:xfrm rot="5400000">
            <a:off x="7504931" y="1775821"/>
            <a:ext cx="119053" cy="415884"/>
          </a:xfrm>
          <a:prstGeom prst="rect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2D23FD79-F885-4833-5805-77325C2E0CC5}"/>
              </a:ext>
            </a:extLst>
          </p:cNvPr>
          <p:cNvGrpSpPr/>
          <p:nvPr/>
        </p:nvGrpSpPr>
        <p:grpSpPr>
          <a:xfrm>
            <a:off x="202033" y="1023244"/>
            <a:ext cx="4834535" cy="4795809"/>
            <a:chOff x="272953" y="1106243"/>
            <a:chExt cx="4834535" cy="4795809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C0EC8128-05F3-71AA-5BD3-0C24688106D7}"/>
                </a:ext>
              </a:extLst>
            </p:cNvPr>
            <p:cNvGrpSpPr/>
            <p:nvPr/>
          </p:nvGrpSpPr>
          <p:grpSpPr>
            <a:xfrm>
              <a:off x="272953" y="1106243"/>
              <a:ext cx="4834535" cy="4795809"/>
              <a:chOff x="564183" y="1077238"/>
              <a:chExt cx="4834535" cy="4795809"/>
            </a:xfrm>
          </p:grpSpPr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93FAACE1-67D2-502F-1044-CCB3BCED5260}"/>
                  </a:ext>
                </a:extLst>
              </p:cNvPr>
              <p:cNvGrpSpPr/>
              <p:nvPr/>
            </p:nvGrpSpPr>
            <p:grpSpPr>
              <a:xfrm>
                <a:off x="564183" y="1077238"/>
                <a:ext cx="4834535" cy="4795809"/>
                <a:chOff x="564183" y="1077238"/>
                <a:chExt cx="4834535" cy="4795809"/>
              </a:xfrm>
            </p:grpSpPr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3B8B904F-0712-C283-D8A3-1A68E83437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rcRect/>
                <a:stretch/>
              </p:blipFill>
              <p:spPr>
                <a:xfrm>
                  <a:off x="564183" y="1199424"/>
                  <a:ext cx="4646132" cy="4673623"/>
                </a:xfrm>
                <a:prstGeom prst="rect">
                  <a:avLst/>
                </a:prstGeom>
              </p:spPr>
            </p:pic>
            <p:sp>
              <p:nvSpPr>
                <p:cNvPr id="17" name="Rettangolo 16">
                  <a:extLst>
                    <a:ext uri="{FF2B5EF4-FFF2-40B4-BE49-F238E27FC236}">
                      <a16:creationId xmlns:a16="http://schemas.microsoft.com/office/drawing/2014/main" id="{E02847B1-AC59-B599-10AB-C7E7898AC2D4}"/>
                    </a:ext>
                  </a:extLst>
                </p:cNvPr>
                <p:cNvSpPr/>
                <p:nvPr/>
              </p:nvSpPr>
              <p:spPr>
                <a:xfrm>
                  <a:off x="4816258" y="1077238"/>
                  <a:ext cx="582460" cy="393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Freccia bidirezionale verticale 17">
                <a:extLst>
                  <a:ext uri="{FF2B5EF4-FFF2-40B4-BE49-F238E27FC236}">
                    <a16:creationId xmlns:a16="http://schemas.microsoft.com/office/drawing/2014/main" id="{D07D02D3-C91F-C493-1566-589B6EBDE1C4}"/>
                  </a:ext>
                </a:extLst>
              </p:cNvPr>
              <p:cNvSpPr/>
              <p:nvPr/>
            </p:nvSpPr>
            <p:spPr>
              <a:xfrm>
                <a:off x="3273444" y="2577310"/>
                <a:ext cx="197766" cy="496279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A50021"/>
                  </a:solidFill>
                </a:endParaRPr>
              </a:p>
            </p:txBody>
          </p:sp>
        </p:grpSp>
        <p:sp>
          <p:nvSpPr>
            <p:cNvPr id="24" name="Freccia bidirezionale verticale 23">
              <a:extLst>
                <a:ext uri="{FF2B5EF4-FFF2-40B4-BE49-F238E27FC236}">
                  <a16:creationId xmlns:a16="http://schemas.microsoft.com/office/drawing/2014/main" id="{9AED64E3-3F0B-89D0-69C5-1D18B5EC9DE7}"/>
                </a:ext>
              </a:extLst>
            </p:cNvPr>
            <p:cNvSpPr/>
            <p:nvPr/>
          </p:nvSpPr>
          <p:spPr>
            <a:xfrm>
              <a:off x="2032324" y="2606315"/>
              <a:ext cx="197766" cy="496279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A50021"/>
                </a:solidFill>
              </a:endParaRPr>
            </a:p>
          </p:txBody>
        </p:sp>
      </p:grpSp>
      <p:sp>
        <p:nvSpPr>
          <p:cNvPr id="33" name="Freccia bidirezionale verticale 32">
            <a:extLst>
              <a:ext uri="{FF2B5EF4-FFF2-40B4-BE49-F238E27FC236}">
                <a16:creationId xmlns:a16="http://schemas.microsoft.com/office/drawing/2014/main" id="{8D00B6CF-3222-396C-2D92-B122C1DC533B}"/>
              </a:ext>
            </a:extLst>
          </p:cNvPr>
          <p:cNvSpPr/>
          <p:nvPr/>
        </p:nvSpPr>
        <p:spPr>
          <a:xfrm>
            <a:off x="2982214" y="4022951"/>
            <a:ext cx="197766" cy="496279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34" name="Freccia bidirezionale verticale 33">
            <a:extLst>
              <a:ext uri="{FF2B5EF4-FFF2-40B4-BE49-F238E27FC236}">
                <a16:creationId xmlns:a16="http://schemas.microsoft.com/office/drawing/2014/main" id="{45D57B97-AE08-78DF-81E6-A6E5C41AFCEC}"/>
              </a:ext>
            </a:extLst>
          </p:cNvPr>
          <p:cNvSpPr/>
          <p:nvPr/>
        </p:nvSpPr>
        <p:spPr>
          <a:xfrm>
            <a:off x="2032324" y="4022951"/>
            <a:ext cx="197766" cy="496279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E56F481-7411-21A3-C755-20F0454F0A7C}"/>
              </a:ext>
            </a:extLst>
          </p:cNvPr>
          <p:cNvSpPr txBox="1"/>
          <p:nvPr/>
        </p:nvSpPr>
        <p:spPr>
          <a:xfrm>
            <a:off x="5000256" y="5265720"/>
            <a:ext cx="41300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200" b="0" dirty="0">
                <a:solidFill>
                  <a:schemeClr val="tx1"/>
                </a:solidFill>
                <a:latin typeface="Cambria Math" panose="02040503050406030204" pitchFamily="18" charset="0"/>
              </a:rPr>
              <a:t>(* See slides 13,14)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69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A82183-F6A2-10CA-5352-FAC7672247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3D0A99-9BC2-10D3-11B8-FB8BFB4BC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925A8F-7D8E-FDCD-AE40-3FB159382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A50A4E8-9D7F-7420-6D18-A667B543663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Vertical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BBC4FD4D-D154-A2EE-E559-EEE0F2CD1168}"/>
              </a:ext>
            </a:extLst>
          </p:cNvPr>
          <p:cNvGrpSpPr/>
          <p:nvPr/>
        </p:nvGrpSpPr>
        <p:grpSpPr>
          <a:xfrm>
            <a:off x="5107488" y="2098153"/>
            <a:ext cx="4069977" cy="805047"/>
            <a:chOff x="5030305" y="1965360"/>
            <a:chExt cx="4069977" cy="8050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31C841E-1540-B604-FB7E-E80B41479872}"/>
                    </a:ext>
                  </a:extLst>
                </p:cNvPr>
                <p:cNvSpPr txBox="1"/>
                <p:nvPr/>
              </p:nvSpPr>
              <p:spPr>
                <a:xfrm>
                  <a:off x="5030305" y="196536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𝑜𝑝𝑒𝑛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831C841E-1540-B604-FB7E-E80B414798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0305" y="1965360"/>
                  <a:ext cx="2488582" cy="430952"/>
                </a:xfrm>
                <a:prstGeom prst="rect">
                  <a:avLst/>
                </a:prstGeom>
                <a:blipFill>
                  <a:blip r:embed="rId2"/>
                  <a:stretch>
                    <a:fillRect l="-245" r="-4902" b="-112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1955F0FC-853A-D623-14B4-964B843863B2}"/>
                    </a:ext>
                  </a:extLst>
                </p:cNvPr>
                <p:cNvSpPr txBox="1"/>
                <p:nvPr/>
              </p:nvSpPr>
              <p:spPr>
                <a:xfrm>
                  <a:off x="5030305" y="2328170"/>
                  <a:ext cx="4069977" cy="44223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𝑠𝑝𝑎𝑐𝑒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𝑛𝑒𝑒𝑑𝑒𝑑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𝟕𝟓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1955F0FC-853A-D623-14B4-964B843863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0305" y="2328170"/>
                  <a:ext cx="4069977" cy="442237"/>
                </a:xfrm>
                <a:prstGeom prst="rect">
                  <a:avLst/>
                </a:prstGeom>
                <a:blipFill>
                  <a:blip r:embed="rId3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58A9185-103F-3729-2A78-426EA0E2B4AD}"/>
                  </a:ext>
                </a:extLst>
              </p:cNvPr>
              <p:cNvSpPr txBox="1"/>
              <p:nvPr/>
            </p:nvSpPr>
            <p:spPr>
              <a:xfrm>
                <a:off x="4916921" y="4510508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00CC00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400" b="1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it-IT" sz="2400" b="1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00CC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B58A9185-103F-3729-2A78-426EA0E2B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921" y="4510508"/>
                <a:ext cx="4130075" cy="490262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po 26">
            <a:extLst>
              <a:ext uri="{FF2B5EF4-FFF2-40B4-BE49-F238E27FC236}">
                <a16:creationId xmlns:a16="http://schemas.microsoft.com/office/drawing/2014/main" id="{E942372A-3906-4C93-01F1-30CB96826BC6}"/>
              </a:ext>
            </a:extLst>
          </p:cNvPr>
          <p:cNvGrpSpPr/>
          <p:nvPr/>
        </p:nvGrpSpPr>
        <p:grpSpPr>
          <a:xfrm>
            <a:off x="5107488" y="3211224"/>
            <a:ext cx="3650483" cy="1115829"/>
            <a:chOff x="4769525" y="3526566"/>
            <a:chExt cx="3650483" cy="1115829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BB416493-7744-4D35-9748-F6303BDEF63A}"/>
                </a:ext>
              </a:extLst>
            </p:cNvPr>
            <p:cNvGrpSpPr/>
            <p:nvPr/>
          </p:nvGrpSpPr>
          <p:grpSpPr>
            <a:xfrm>
              <a:off x="4769525" y="3526566"/>
              <a:ext cx="3650483" cy="1115829"/>
              <a:chOff x="4777348" y="3896657"/>
              <a:chExt cx="3650483" cy="111582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F2835780-E169-41E5-DA6B-C6994293D462}"/>
                      </a:ext>
                    </a:extLst>
                  </p:cNvPr>
                  <p:cNvSpPr txBox="1"/>
                  <p:nvPr/>
                </p:nvSpPr>
                <p:spPr>
                  <a:xfrm>
                    <a:off x="4777348" y="4566723"/>
                    <a:ext cx="3650483" cy="44576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𝑏𝑙𝑎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𝑉𝑆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𝟒𝟓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𝑀𝑃𝑎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CasellaDiTesto 29">
                    <a:extLst>
                      <a:ext uri="{FF2B5EF4-FFF2-40B4-BE49-F238E27FC236}">
                        <a16:creationId xmlns:a16="http://schemas.microsoft.com/office/drawing/2014/main" id="{F2835780-E169-41E5-DA6B-C6994293D46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7348" y="4566723"/>
                    <a:ext cx="3650483" cy="44576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684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CasellaDiTesto 30">
                    <a:extLst>
                      <a:ext uri="{FF2B5EF4-FFF2-40B4-BE49-F238E27FC236}">
                        <a16:creationId xmlns:a16="http://schemas.microsoft.com/office/drawing/2014/main" id="{ADC44DCF-7A69-2532-364D-DFC81AECC3EB}"/>
                      </a:ext>
                    </a:extLst>
                  </p:cNvPr>
                  <p:cNvSpPr txBox="1"/>
                  <p:nvPr/>
                </p:nvSpPr>
                <p:spPr>
                  <a:xfrm>
                    <a:off x="4777348" y="3896657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𝑈𝑠𝑖𝑛𝑔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𝑎𝑙𝑠𝑜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𝑏𝑙𝑎𝑑𝑑𝑒𝑟𝑠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CasellaDiTesto 30">
                    <a:extLst>
                      <a:ext uri="{FF2B5EF4-FFF2-40B4-BE49-F238E27FC236}">
                        <a16:creationId xmlns:a16="http://schemas.microsoft.com/office/drawing/2014/main" id="{ADC44DCF-7A69-2532-364D-DFC81AECC3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77348" y="3896657"/>
                    <a:ext cx="2488582" cy="43095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34804" b="-1857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76597221-6B2F-A88D-C3C6-841620BF87C5}"/>
                    </a:ext>
                  </a:extLst>
                </p:cNvPr>
                <p:cNvSpPr txBox="1"/>
                <p:nvPr/>
              </p:nvSpPr>
              <p:spPr>
                <a:xfrm>
                  <a:off x="4769525" y="3875281"/>
                  <a:ext cx="3534849" cy="4456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𝑠𝑖𝑧𝑒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𝑉𝑆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𝟓𝟔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a:t>mm</a:t>
                  </a: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76597221-6B2F-A88D-C3C6-841620BF87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9525" y="3875281"/>
                  <a:ext cx="3534849" cy="445699"/>
                </a:xfrm>
                <a:prstGeom prst="rect">
                  <a:avLst/>
                </a:prstGeom>
                <a:blipFill>
                  <a:blip r:embed="rId7"/>
                  <a:stretch>
                    <a:fillRect t="-10959" r="-345" b="-21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30D95C52-6383-6DD3-3949-8909D8EF783E}"/>
              </a:ext>
            </a:extLst>
          </p:cNvPr>
          <p:cNvGrpSpPr/>
          <p:nvPr/>
        </p:nvGrpSpPr>
        <p:grpSpPr>
          <a:xfrm>
            <a:off x="272953" y="1106243"/>
            <a:ext cx="4834535" cy="4765207"/>
            <a:chOff x="272953" y="1106243"/>
            <a:chExt cx="4834535" cy="4765207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C0EC8128-05F3-71AA-5BD3-0C24688106D7}"/>
                </a:ext>
              </a:extLst>
            </p:cNvPr>
            <p:cNvGrpSpPr/>
            <p:nvPr/>
          </p:nvGrpSpPr>
          <p:grpSpPr>
            <a:xfrm>
              <a:off x="272953" y="1106243"/>
              <a:ext cx="4834535" cy="4765207"/>
              <a:chOff x="564183" y="1077238"/>
              <a:chExt cx="4834535" cy="4765207"/>
            </a:xfrm>
          </p:grpSpPr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93FAACE1-67D2-502F-1044-CCB3BCED5260}"/>
                  </a:ext>
                </a:extLst>
              </p:cNvPr>
              <p:cNvGrpSpPr/>
              <p:nvPr/>
            </p:nvGrpSpPr>
            <p:grpSpPr>
              <a:xfrm>
                <a:off x="564183" y="1077238"/>
                <a:ext cx="4834535" cy="4765207"/>
                <a:chOff x="564183" y="1077238"/>
                <a:chExt cx="4834535" cy="4765207"/>
              </a:xfrm>
            </p:grpSpPr>
            <p:pic>
              <p:nvPicPr>
                <p:cNvPr id="16" name="Immagine 15">
                  <a:extLst>
                    <a:ext uri="{FF2B5EF4-FFF2-40B4-BE49-F238E27FC236}">
                      <a16:creationId xmlns:a16="http://schemas.microsoft.com/office/drawing/2014/main" id="{3B8B904F-0712-C283-D8A3-1A68E83437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/>
              </p:blipFill>
              <p:spPr>
                <a:xfrm>
                  <a:off x="564183" y="1230027"/>
                  <a:ext cx="4646132" cy="4612418"/>
                </a:xfrm>
                <a:prstGeom prst="rect">
                  <a:avLst/>
                </a:prstGeom>
              </p:spPr>
            </p:pic>
            <p:sp>
              <p:nvSpPr>
                <p:cNvPr id="17" name="Rettangolo 16">
                  <a:extLst>
                    <a:ext uri="{FF2B5EF4-FFF2-40B4-BE49-F238E27FC236}">
                      <a16:creationId xmlns:a16="http://schemas.microsoft.com/office/drawing/2014/main" id="{E02847B1-AC59-B599-10AB-C7E7898AC2D4}"/>
                    </a:ext>
                  </a:extLst>
                </p:cNvPr>
                <p:cNvSpPr/>
                <p:nvPr/>
              </p:nvSpPr>
              <p:spPr>
                <a:xfrm>
                  <a:off x="4816258" y="1077238"/>
                  <a:ext cx="582460" cy="393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8" name="Freccia bidirezionale verticale 17">
                <a:extLst>
                  <a:ext uri="{FF2B5EF4-FFF2-40B4-BE49-F238E27FC236}">
                    <a16:creationId xmlns:a16="http://schemas.microsoft.com/office/drawing/2014/main" id="{D07D02D3-C91F-C493-1566-589B6EBDE1C4}"/>
                  </a:ext>
                </a:extLst>
              </p:cNvPr>
              <p:cNvSpPr/>
              <p:nvPr/>
            </p:nvSpPr>
            <p:spPr>
              <a:xfrm rot="5400000">
                <a:off x="3491445" y="2835426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  <p:sp>
            <p:nvSpPr>
              <p:cNvPr id="19" name="Freccia bidirezionale verticale 18">
                <a:extLst>
                  <a:ext uri="{FF2B5EF4-FFF2-40B4-BE49-F238E27FC236}">
                    <a16:creationId xmlns:a16="http://schemas.microsoft.com/office/drawing/2014/main" id="{28B102DD-D102-1A65-91DB-C27CDA8834B0}"/>
                  </a:ext>
                </a:extLst>
              </p:cNvPr>
              <p:cNvSpPr/>
              <p:nvPr/>
            </p:nvSpPr>
            <p:spPr>
              <a:xfrm rot="5400000">
                <a:off x="3491444" y="3728306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  <p:sp>
            <p:nvSpPr>
              <p:cNvPr id="20" name="Freccia bidirezionale verticale 19">
                <a:extLst>
                  <a:ext uri="{FF2B5EF4-FFF2-40B4-BE49-F238E27FC236}">
                    <a16:creationId xmlns:a16="http://schemas.microsoft.com/office/drawing/2014/main" id="{9200761E-A1C9-68EB-A112-D1B2ACF99134}"/>
                  </a:ext>
                </a:extLst>
              </p:cNvPr>
              <p:cNvSpPr/>
              <p:nvPr/>
            </p:nvSpPr>
            <p:spPr>
              <a:xfrm rot="5400000">
                <a:off x="2056462" y="2835426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  <p:sp>
            <p:nvSpPr>
              <p:cNvPr id="21" name="Freccia bidirezionale verticale 20">
                <a:extLst>
                  <a:ext uri="{FF2B5EF4-FFF2-40B4-BE49-F238E27FC236}">
                    <a16:creationId xmlns:a16="http://schemas.microsoft.com/office/drawing/2014/main" id="{2F560BE4-7A44-9D52-3E4D-A74614082DC3}"/>
                  </a:ext>
                </a:extLst>
              </p:cNvPr>
              <p:cNvSpPr/>
              <p:nvPr/>
            </p:nvSpPr>
            <p:spPr>
              <a:xfrm rot="5400000">
                <a:off x="2056461" y="3728306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  <p:sp>
            <p:nvSpPr>
              <p:cNvPr id="22" name="Freccia bidirezionale verticale 21">
                <a:extLst>
                  <a:ext uri="{FF2B5EF4-FFF2-40B4-BE49-F238E27FC236}">
                    <a16:creationId xmlns:a16="http://schemas.microsoft.com/office/drawing/2014/main" id="{ABB64CBE-3AEC-F5F6-2D90-C2CD62A979FA}"/>
                  </a:ext>
                </a:extLst>
              </p:cNvPr>
              <p:cNvSpPr/>
              <p:nvPr/>
            </p:nvSpPr>
            <p:spPr>
              <a:xfrm rot="5400000">
                <a:off x="2756386" y="1696374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A50021"/>
                  </a:solidFill>
                </a:endParaRPr>
              </a:p>
            </p:txBody>
          </p:sp>
          <p:sp>
            <p:nvSpPr>
              <p:cNvPr id="23" name="Freccia bidirezionale verticale 22">
                <a:extLst>
                  <a:ext uri="{FF2B5EF4-FFF2-40B4-BE49-F238E27FC236}">
                    <a16:creationId xmlns:a16="http://schemas.microsoft.com/office/drawing/2014/main" id="{9B24F572-D586-0668-F258-962654778B58}"/>
                  </a:ext>
                </a:extLst>
              </p:cNvPr>
              <p:cNvSpPr/>
              <p:nvPr/>
            </p:nvSpPr>
            <p:spPr>
              <a:xfrm rot="5400000">
                <a:off x="2756386" y="2251634"/>
                <a:ext cx="259562" cy="651353"/>
              </a:xfrm>
              <a:prstGeom prst="upDownArrow">
                <a:avLst/>
              </a:prstGeom>
              <a:solidFill>
                <a:srgbClr val="FF0000"/>
              </a:solidFill>
              <a:ln>
                <a:solidFill>
                  <a:srgbClr val="A5002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</p:grpSp>
        <p:sp>
          <p:nvSpPr>
            <p:cNvPr id="2" name="Freccia bidirezionale verticale 1">
              <a:extLst>
                <a:ext uri="{FF2B5EF4-FFF2-40B4-BE49-F238E27FC236}">
                  <a16:creationId xmlns:a16="http://schemas.microsoft.com/office/drawing/2014/main" id="{31B34FF7-9A7C-65D6-E02F-B1584BC5098B}"/>
                </a:ext>
              </a:extLst>
            </p:cNvPr>
            <p:cNvSpPr/>
            <p:nvPr/>
          </p:nvSpPr>
          <p:spPr>
            <a:xfrm rot="5400000">
              <a:off x="2465156" y="4171670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A50021"/>
                </a:solidFill>
              </a:endParaRPr>
            </a:p>
          </p:txBody>
        </p:sp>
        <p:sp>
          <p:nvSpPr>
            <p:cNvPr id="3" name="Freccia bidirezionale verticale 2">
              <a:extLst>
                <a:ext uri="{FF2B5EF4-FFF2-40B4-BE49-F238E27FC236}">
                  <a16:creationId xmlns:a16="http://schemas.microsoft.com/office/drawing/2014/main" id="{B2CA12C0-CFA1-6CAF-A6EE-7D1B9DB8AB64}"/>
                </a:ext>
              </a:extLst>
            </p:cNvPr>
            <p:cNvSpPr/>
            <p:nvPr/>
          </p:nvSpPr>
          <p:spPr>
            <a:xfrm rot="5400000">
              <a:off x="2465156" y="4726930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78B0367F-EA8D-6115-8C8E-F4F5976B7B0C}"/>
              </a:ext>
            </a:extLst>
          </p:cNvPr>
          <p:cNvGrpSpPr/>
          <p:nvPr/>
        </p:nvGrpSpPr>
        <p:grpSpPr>
          <a:xfrm>
            <a:off x="5107488" y="1100503"/>
            <a:ext cx="2778880" cy="793762"/>
            <a:chOff x="5107488" y="1100503"/>
            <a:chExt cx="2778880" cy="793762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304447A9-019D-F7A6-528A-7F182F0BD68A}"/>
                </a:ext>
              </a:extLst>
            </p:cNvPr>
            <p:cNvGrpSpPr/>
            <p:nvPr/>
          </p:nvGrpSpPr>
          <p:grpSpPr>
            <a:xfrm>
              <a:off x="5107488" y="1100503"/>
              <a:ext cx="2488582" cy="793762"/>
              <a:chOff x="5789438" y="1393390"/>
              <a:chExt cx="2488582" cy="79376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CasellaDiTesto 8">
                    <a:extLst>
                      <a:ext uri="{FF2B5EF4-FFF2-40B4-BE49-F238E27FC236}">
                        <a16:creationId xmlns:a16="http://schemas.microsoft.com/office/drawing/2014/main" id="{5DD4103D-0CA5-BF82-B265-061859C26EE6}"/>
                      </a:ext>
                    </a:extLst>
                  </p:cNvPr>
                  <p:cNvSpPr txBox="1"/>
                  <p:nvPr/>
                </p:nvSpPr>
                <p:spPr>
                  <a:xfrm>
                    <a:off x="5789438" y="1756200"/>
                    <a:ext cx="2319948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" name="CasellaDiTesto 8">
                    <a:extLst>
                      <a:ext uri="{FF2B5EF4-FFF2-40B4-BE49-F238E27FC236}">
                        <a16:creationId xmlns:a16="http://schemas.microsoft.com/office/drawing/2014/main" id="{5DD4103D-0CA5-BF82-B265-061859C26EE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89438" y="1756200"/>
                    <a:ext cx="2319948" cy="43095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422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CasellaDiTesto 9">
                    <a:extLst>
                      <a:ext uri="{FF2B5EF4-FFF2-40B4-BE49-F238E27FC236}">
                        <a16:creationId xmlns:a16="http://schemas.microsoft.com/office/drawing/2014/main" id="{3E6E038A-D828-B8AF-52C0-E1282F5C15EF}"/>
                      </a:ext>
                    </a:extLst>
                  </p:cNvPr>
                  <p:cNvSpPr txBox="1"/>
                  <p:nvPr/>
                </p:nvSpPr>
                <p:spPr>
                  <a:xfrm>
                    <a:off x="5789438" y="1393390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@12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CasellaDiTesto 9">
                    <a:extLst>
                      <a:ext uri="{FF2B5EF4-FFF2-40B4-BE49-F238E27FC236}">
                        <a16:creationId xmlns:a16="http://schemas.microsoft.com/office/drawing/2014/main" id="{3E6E038A-D828-B8AF-52C0-E1282F5C15E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89438" y="1393390"/>
                    <a:ext cx="2488582" cy="43095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245" b="-4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B399F66F-7743-5A4B-7893-39BE5099C07C}"/>
                </a:ext>
              </a:extLst>
            </p:cNvPr>
            <p:cNvSpPr/>
            <p:nvPr/>
          </p:nvSpPr>
          <p:spPr>
            <a:xfrm>
              <a:off x="7784473" y="1284066"/>
              <a:ext cx="101895" cy="494778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59291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7C08AB-DE6E-75B6-41E0-351E5665D6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0BA4E8-9913-89EF-1388-B52C20536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AE774A-A239-FC12-741D-597B2E246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9854584-4C49-B0EF-4123-3F0C5BF780BB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rgbClr val="FF0000"/>
                </a:solidFill>
              </a:rPr>
              <a:t>Vertical Split </a:t>
            </a:r>
            <a:r>
              <a:rPr lang="it-IT" sz="4400" dirty="0" err="1">
                <a:solidFill>
                  <a:srgbClr val="FF0000"/>
                </a:solidFill>
              </a:rPr>
              <a:t>Yokes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E90B26E-5976-3E6D-D611-1F3FF163F64C}"/>
              </a:ext>
            </a:extLst>
          </p:cNvPr>
          <p:cNvSpPr txBox="1">
            <a:spLocks/>
          </p:cNvSpPr>
          <p:nvPr/>
        </p:nvSpPr>
        <p:spPr>
          <a:xfrm>
            <a:off x="424198" y="1058448"/>
            <a:ext cx="8553450" cy="496030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900" dirty="0">
                <a:solidFill>
                  <a:schemeClr val="tx2"/>
                </a:solidFill>
              </a:rPr>
              <a:t>Since we </a:t>
            </a:r>
            <a:r>
              <a:rPr lang="en-GB" sz="2900" b="1" dirty="0">
                <a:solidFill>
                  <a:schemeClr val="tx2"/>
                </a:solidFill>
              </a:rPr>
              <a:t>cannot include enough vertical interference</a:t>
            </a:r>
            <a:r>
              <a:rPr lang="en-GB" sz="2900" dirty="0">
                <a:solidFill>
                  <a:schemeClr val="tx2"/>
                </a:solidFill>
              </a:rPr>
              <a:t> (</a:t>
            </a:r>
            <a:r>
              <a:rPr lang="en-GB" sz="2900" i="1" dirty="0">
                <a:solidFill>
                  <a:schemeClr val="tx2"/>
                </a:solidFill>
              </a:rPr>
              <a:t>to be verified because in </a:t>
            </a:r>
            <a:r>
              <a:rPr lang="en-GB" sz="2900" i="1" dirty="0" err="1">
                <a:solidFill>
                  <a:schemeClr val="tx2"/>
                </a:solidFill>
              </a:rPr>
              <a:t>eRMC</a:t>
            </a:r>
            <a:r>
              <a:rPr lang="en-GB" sz="2900" i="1" dirty="0">
                <a:solidFill>
                  <a:schemeClr val="tx2"/>
                </a:solidFill>
              </a:rPr>
              <a:t> and RMM ...</a:t>
            </a:r>
            <a:r>
              <a:rPr lang="en-GB" sz="2900" dirty="0">
                <a:solidFill>
                  <a:schemeClr val="tx2"/>
                </a:solidFill>
              </a:rPr>
              <a:t>), </a:t>
            </a:r>
            <a:r>
              <a:rPr lang="en-GB" sz="2900" b="1" dirty="0">
                <a:solidFill>
                  <a:schemeClr val="tx2"/>
                </a:solidFill>
              </a:rPr>
              <a:t>the pre-stress is attributed only to the horizontal interference key (@R.T.) and shell shrinking (1.9 K)</a:t>
            </a:r>
            <a:r>
              <a:rPr lang="en-GB" sz="2900" dirty="0">
                <a:solidFill>
                  <a:schemeClr val="tx2"/>
                </a:solidFill>
              </a:rPr>
              <a:t>.</a:t>
            </a:r>
            <a:br>
              <a:rPr lang="en-GB" sz="2900" dirty="0">
                <a:solidFill>
                  <a:schemeClr val="tx2"/>
                </a:solidFill>
              </a:rPr>
            </a:br>
            <a:endParaRPr lang="en-GB" sz="2900" dirty="0">
              <a:solidFill>
                <a:schemeClr val="tx2"/>
              </a:solidFill>
            </a:endParaRPr>
          </a:p>
          <a:p>
            <a:r>
              <a:rPr lang="en-GB" sz="2900" b="1" dirty="0">
                <a:solidFill>
                  <a:schemeClr val="tx2"/>
                </a:solidFill>
              </a:rPr>
              <a:t>Despite high shell thicknesses</a:t>
            </a:r>
            <a:r>
              <a:rPr lang="en-GB" sz="2900" dirty="0">
                <a:solidFill>
                  <a:schemeClr val="tx2"/>
                </a:solidFill>
              </a:rPr>
              <a:t> (up to 45/50 mm), we need at least 100 </a:t>
            </a:r>
            <a:r>
              <a:rPr lang="en-GB" sz="2900" dirty="0" err="1">
                <a:solidFill>
                  <a:schemeClr val="tx2"/>
                </a:solidFill>
              </a:rPr>
              <a:t>microm</a:t>
            </a:r>
            <a:r>
              <a:rPr lang="en-GB" sz="2900" dirty="0">
                <a:solidFill>
                  <a:schemeClr val="tx2"/>
                </a:solidFill>
              </a:rPr>
              <a:t> of horizontal interference in </a:t>
            </a:r>
            <a:r>
              <a:rPr lang="en-GB" sz="2900" dirty="0" err="1">
                <a:solidFill>
                  <a:schemeClr val="tx2"/>
                </a:solidFill>
              </a:rPr>
              <a:t>ordert</a:t>
            </a:r>
            <a:r>
              <a:rPr lang="en-GB" sz="2900" dirty="0">
                <a:solidFill>
                  <a:schemeClr val="tx2"/>
                </a:solidFill>
              </a:rPr>
              <a:t> to obtain adequate pre-stress figures (close to 5/10 microns gaps).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DBF979D-97F0-1073-D448-A1A27EB460AB}"/>
              </a:ext>
            </a:extLst>
          </p:cNvPr>
          <p:cNvSpPr/>
          <p:nvPr/>
        </p:nvSpPr>
        <p:spPr>
          <a:xfrm rot="16200000">
            <a:off x="7797926" y="393366"/>
            <a:ext cx="101895" cy="494778"/>
          </a:xfrm>
          <a:prstGeom prst="rect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imbolo &quot;Non consentito&quot; 9">
            <a:extLst>
              <a:ext uri="{FF2B5EF4-FFF2-40B4-BE49-F238E27FC236}">
                <a16:creationId xmlns:a16="http://schemas.microsoft.com/office/drawing/2014/main" id="{489BDA47-5B41-C86A-0437-BFC68ABF892B}"/>
              </a:ext>
            </a:extLst>
          </p:cNvPr>
          <p:cNvSpPr/>
          <p:nvPr/>
        </p:nvSpPr>
        <p:spPr>
          <a:xfrm>
            <a:off x="7652552" y="424929"/>
            <a:ext cx="392642" cy="392642"/>
          </a:xfrm>
          <a:prstGeom prst="noSmoking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93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A333C4-1ED8-597E-9A72-04F7D88520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127AD9-2632-186A-13A5-64D2FAE7D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44F13C-5EB0-2A8F-0E28-9A3E19B43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80D821A7-3D80-706C-AE92-9D02C0DADD10}"/>
              </a:ext>
            </a:extLst>
          </p:cNvPr>
          <p:cNvGrpSpPr/>
          <p:nvPr/>
        </p:nvGrpSpPr>
        <p:grpSpPr>
          <a:xfrm>
            <a:off x="295275" y="2064385"/>
            <a:ext cx="8553450" cy="4326295"/>
            <a:chOff x="295275" y="2064385"/>
            <a:chExt cx="8553450" cy="4326295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30CE319F-0535-4DB1-4FBD-5BD53CA3C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1156" y="2064385"/>
              <a:ext cx="7821688" cy="3459593"/>
            </a:xfrm>
            <a:prstGeom prst="rect">
              <a:avLst/>
            </a:prstGeom>
          </p:spPr>
        </p:pic>
        <p:sp>
          <p:nvSpPr>
            <p:cNvPr id="9" name="Titolo 1">
              <a:extLst>
                <a:ext uri="{FF2B5EF4-FFF2-40B4-BE49-F238E27FC236}">
                  <a16:creationId xmlns:a16="http://schemas.microsoft.com/office/drawing/2014/main" id="{04787631-1BF7-A0BC-F9CB-9A806F2B3E0A}"/>
                </a:ext>
              </a:extLst>
            </p:cNvPr>
            <p:cNvSpPr txBox="1">
              <a:spLocks/>
            </p:cNvSpPr>
            <p:nvPr/>
          </p:nvSpPr>
          <p:spPr>
            <a:xfrm>
              <a:off x="295275" y="5114330"/>
              <a:ext cx="8553450" cy="1276350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GB" sz="1800" dirty="0"/>
                <a:t>“Mechanical Tests, Analysis, and Validation of the Support Structure </a:t>
              </a:r>
              <a:br>
                <a:rPr lang="en-GB" sz="1800" dirty="0"/>
              </a:br>
              <a:r>
                <a:rPr lang="en-GB" sz="1800" dirty="0"/>
                <a:t>of the </a:t>
              </a:r>
              <a:r>
                <a:rPr lang="en-GB" sz="1800" dirty="0" err="1"/>
                <a:t>eRMC</a:t>
              </a:r>
              <a:r>
                <a:rPr lang="en-GB" sz="1800" dirty="0"/>
                <a:t> and RMM Magnets of the FCC R&amp;D at CERN” by  M. G. Perez (2020)</a:t>
              </a:r>
              <a:endParaRPr lang="en-GB" sz="18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" name="Titolo 1">
            <a:extLst>
              <a:ext uri="{FF2B5EF4-FFF2-40B4-BE49-F238E27FC236}">
                <a16:creationId xmlns:a16="http://schemas.microsoft.com/office/drawing/2014/main" id="{CB6FD2B4-EFF8-DF91-A926-9AF2CAD61D01}"/>
              </a:ext>
            </a:extLst>
          </p:cNvPr>
          <p:cNvSpPr txBox="1">
            <a:spLocks/>
          </p:cNvSpPr>
          <p:nvPr/>
        </p:nvSpPr>
        <p:spPr>
          <a:xfrm>
            <a:off x="342779" y="0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Vertical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</a:t>
            </a:r>
            <a:r>
              <a:rPr lang="it-IT" sz="4400" dirty="0" err="1">
                <a:solidFill>
                  <a:schemeClr val="tx2"/>
                </a:solidFill>
              </a:rPr>
              <a:t>eRMC</a:t>
            </a:r>
            <a:r>
              <a:rPr lang="it-IT" sz="4400" dirty="0">
                <a:solidFill>
                  <a:schemeClr val="tx2"/>
                </a:solidFill>
              </a:rPr>
              <a:t>, RMM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97572DBD-DCEE-ABA2-B4EC-B238D80EBE05}"/>
              </a:ext>
            </a:extLst>
          </p:cNvPr>
          <p:cNvGrpSpPr/>
          <p:nvPr/>
        </p:nvGrpSpPr>
        <p:grpSpPr>
          <a:xfrm>
            <a:off x="1363278" y="1345274"/>
            <a:ext cx="6623746" cy="806600"/>
            <a:chOff x="1363278" y="1345274"/>
            <a:chExt cx="6623746" cy="806600"/>
          </a:xfrm>
        </p:grpSpPr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A1006BE4-CD62-6027-AB66-3B5B8DCD5BFE}"/>
                </a:ext>
              </a:extLst>
            </p:cNvPr>
            <p:cNvGrpSpPr/>
            <p:nvPr/>
          </p:nvGrpSpPr>
          <p:grpSpPr>
            <a:xfrm>
              <a:off x="1363278" y="1345274"/>
              <a:ext cx="6623746" cy="494778"/>
              <a:chOff x="1363278" y="1345274"/>
              <a:chExt cx="6623746" cy="4947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616BAC3B-1AAD-F305-A265-C1DB2B761E3A}"/>
                      </a:ext>
                    </a:extLst>
                  </p:cNvPr>
                  <p:cNvSpPr txBox="1"/>
                  <p:nvPr/>
                </p:nvSpPr>
                <p:spPr>
                  <a:xfrm>
                    <a:off x="5498442" y="1377187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𝟓𝟓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616BAC3B-1AAD-F305-A265-C1DB2B761E3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98442" y="1377187"/>
                    <a:ext cx="2488582" cy="43095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281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4" name="Rettangolo 13">
                <a:extLst>
                  <a:ext uri="{FF2B5EF4-FFF2-40B4-BE49-F238E27FC236}">
                    <a16:creationId xmlns:a16="http://schemas.microsoft.com/office/drawing/2014/main" id="{075FA633-3C4B-C86C-44EC-6952F6C0AFEB}"/>
                  </a:ext>
                </a:extLst>
              </p:cNvPr>
              <p:cNvSpPr/>
              <p:nvPr/>
            </p:nvSpPr>
            <p:spPr>
              <a:xfrm>
                <a:off x="5392347" y="1345274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CasellaDiTesto 14">
                    <a:extLst>
                      <a:ext uri="{FF2B5EF4-FFF2-40B4-BE49-F238E27FC236}">
                        <a16:creationId xmlns:a16="http://schemas.microsoft.com/office/drawing/2014/main" id="{F2BAC44B-9F0D-338A-461F-958F42E55AED}"/>
                      </a:ext>
                    </a:extLst>
                  </p:cNvPr>
                  <p:cNvSpPr txBox="1"/>
                  <p:nvPr/>
                </p:nvSpPr>
                <p:spPr>
                  <a:xfrm>
                    <a:off x="1825333" y="1377187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𝟎𝟓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CasellaDiTesto 14">
                    <a:extLst>
                      <a:ext uri="{FF2B5EF4-FFF2-40B4-BE49-F238E27FC236}">
                        <a16:creationId xmlns:a16="http://schemas.microsoft.com/office/drawing/2014/main" id="{F2BAC44B-9F0D-338A-461F-958F42E55A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25333" y="1377187"/>
                    <a:ext cx="2488582" cy="43095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DB8BEACD-5417-3635-B32D-F313CDF55E76}"/>
                  </a:ext>
                </a:extLst>
              </p:cNvPr>
              <p:cNvSpPr/>
              <p:nvPr/>
            </p:nvSpPr>
            <p:spPr>
              <a:xfrm rot="16200000">
                <a:off x="1559719" y="1345274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5CC8878A-6E8E-E9D4-DA29-CB237467247E}"/>
                    </a:ext>
                  </a:extLst>
                </p:cNvPr>
                <p:cNvSpPr txBox="1"/>
                <p:nvPr/>
              </p:nvSpPr>
              <p:spPr>
                <a:xfrm>
                  <a:off x="5824496" y="1782477"/>
                  <a:ext cx="1836474" cy="3693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𝑢𝑝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𝟖𝟓</m:t>
                        </m:r>
                        <m:r>
                          <a:rPr lang="it-IT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it-IT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br>
                    <a:rPr lang="it-IT" b="0" i="1" dirty="0">
                      <a:solidFill>
                        <a:schemeClr val="tx2"/>
                      </a:solidFill>
                      <a:latin typeface="Cambria Math" panose="02040503050406030204" pitchFamily="18" charset="0"/>
                    </a:rPr>
                  </a:br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5CC8878A-6E8E-E9D4-DA29-CB23746724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4496" y="1782477"/>
                  <a:ext cx="1836474" cy="369397"/>
                </a:xfrm>
                <a:prstGeom prst="rect">
                  <a:avLst/>
                </a:prstGeom>
                <a:blipFill>
                  <a:blip r:embed="rId5"/>
                  <a:stretch>
                    <a:fillRect l="-3642" r="-1325"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itolo 1">
            <a:extLst>
              <a:ext uri="{FF2B5EF4-FFF2-40B4-BE49-F238E27FC236}">
                <a16:creationId xmlns:a16="http://schemas.microsoft.com/office/drawing/2014/main" id="{3EC823A4-7B80-EE06-6939-9B7800127930}"/>
              </a:ext>
            </a:extLst>
          </p:cNvPr>
          <p:cNvSpPr txBox="1">
            <a:spLocks/>
          </p:cNvSpPr>
          <p:nvPr/>
        </p:nvSpPr>
        <p:spPr>
          <a:xfrm>
            <a:off x="1277655" y="4552378"/>
            <a:ext cx="1532686" cy="218217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1600" dirty="0"/>
              <a:t>(temporary keys)</a:t>
            </a:r>
            <a:endParaRPr lang="en-GB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11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5998" y="1203520"/>
            <a:ext cx="4667553" cy="4665431"/>
          </a:xfrm>
          <a:prstGeom prst="rect">
            <a:avLst/>
          </a:prstGeom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6E59774B-D23D-1091-CB49-DBDD74281378}"/>
              </a:ext>
            </a:extLst>
          </p:cNvPr>
          <p:cNvGrpSpPr/>
          <p:nvPr/>
        </p:nvGrpSpPr>
        <p:grpSpPr>
          <a:xfrm>
            <a:off x="4885151" y="4603383"/>
            <a:ext cx="3889331" cy="845187"/>
            <a:chOff x="3374954" y="1370823"/>
            <a:chExt cx="5133032" cy="84518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6ED68767-3A80-BDE7-F6AB-AD4A5AB6230F}"/>
                    </a:ext>
                  </a:extLst>
                </p:cNvPr>
                <p:cNvSpPr txBox="1"/>
                <p:nvPr/>
              </p:nvSpPr>
              <p:spPr>
                <a:xfrm>
                  <a:off x="3722115" y="1370823"/>
                  <a:ext cx="4670151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÷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2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CasellaDiTesto 2">
                  <a:extLst>
                    <a:ext uri="{FF2B5EF4-FFF2-40B4-BE49-F238E27FC236}">
                      <a16:creationId xmlns:a16="http://schemas.microsoft.com/office/drawing/2014/main" id="{6ED68767-3A80-BDE7-F6AB-AD4A5AB623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2115" y="1370823"/>
                  <a:ext cx="4670151" cy="43095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2236662D-F8EE-66CB-402C-9743AAEC7A09}"/>
                    </a:ext>
                  </a:extLst>
                </p:cNvPr>
                <p:cNvSpPr txBox="1"/>
                <p:nvPr/>
              </p:nvSpPr>
              <p:spPr>
                <a:xfrm>
                  <a:off x="3374954" y="1785058"/>
                  <a:ext cx="513303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÷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2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CasellaDiTesto 7">
                  <a:extLst>
                    <a:ext uri="{FF2B5EF4-FFF2-40B4-BE49-F238E27FC236}">
                      <a16:creationId xmlns:a16="http://schemas.microsoft.com/office/drawing/2014/main" id="{2236662D-F8EE-66CB-402C-9743AAEC7A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4954" y="1785058"/>
                  <a:ext cx="5133032" cy="430952"/>
                </a:xfrm>
                <a:prstGeom prst="rect">
                  <a:avLst/>
                </a:prstGeom>
                <a:blipFill>
                  <a:blip r:embed="rId4"/>
                  <a:stretch>
                    <a:fillRect b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BA2658FE-026F-7220-2F3E-77164277854C}"/>
                  </a:ext>
                </a:extLst>
              </p:cNvPr>
              <p:cNvSpPr txBox="1"/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𝑠h𝑒𝑙𝑙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𝟑𝟓</m:t>
                      </m:r>
                      <m:r>
                        <a:rPr lang="it-IT" sz="2200" b="1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÷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𝟒𝟓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2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BA2658FE-026F-7220-2F3E-771642778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blipFill>
                <a:blip r:embed="rId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023A86C-14CA-5295-8BF6-C0E6470AAC9E}"/>
              </a:ext>
            </a:extLst>
          </p:cNvPr>
          <p:cNvSpPr txBox="1"/>
          <p:nvPr/>
        </p:nvSpPr>
        <p:spPr>
          <a:xfrm>
            <a:off x="5233551" y="4118003"/>
            <a:ext cx="3794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Medium-High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Interference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D9C4CAA-BA35-54A5-1368-2D9C5D4685FD}"/>
              </a:ext>
            </a:extLst>
          </p:cNvPr>
          <p:cNvSpPr txBox="1"/>
          <p:nvPr/>
        </p:nvSpPr>
        <p:spPr>
          <a:xfrm>
            <a:off x="5550275" y="283888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Med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-High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Thickness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A5880D2-180D-FDEA-A7F7-2020CACF1E85}"/>
              </a:ext>
            </a:extLst>
          </p:cNvPr>
          <p:cNvSpPr txBox="1"/>
          <p:nvPr/>
        </p:nvSpPr>
        <p:spPr>
          <a:xfrm>
            <a:off x="5550275" y="1562874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Medium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Stiffness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ABBFE7C-6DEA-B64A-D119-B5C705021AB3}"/>
              </a:ext>
            </a:extLst>
          </p:cNvPr>
          <p:cNvSpPr txBox="1"/>
          <p:nvPr/>
        </p:nvSpPr>
        <p:spPr>
          <a:xfrm>
            <a:off x="5550275" y="1959733"/>
            <a:ext cx="3136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not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structural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yokes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616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B57DF2-06F9-A04B-7982-C34548C272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7082843-206D-2637-B889-E32569142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BC615C-08B9-5FD9-3E2A-3B669B0D5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F1E03746-97C2-DEEE-67BC-082684CA638F}"/>
              </a:ext>
            </a:extLst>
          </p:cNvPr>
          <p:cNvSpPr txBox="1">
            <a:spLocks/>
          </p:cNvSpPr>
          <p:nvPr/>
        </p:nvSpPr>
        <p:spPr>
          <a:xfrm>
            <a:off x="439473" y="-23013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5CAC6E9-4847-F694-7FFF-21524D9B3841}"/>
              </a:ext>
            </a:extLst>
          </p:cNvPr>
          <p:cNvGrpSpPr/>
          <p:nvPr/>
        </p:nvGrpSpPr>
        <p:grpSpPr>
          <a:xfrm>
            <a:off x="0" y="1196236"/>
            <a:ext cx="9063634" cy="3025035"/>
            <a:chOff x="0" y="1196236"/>
            <a:chExt cx="9729538" cy="3247284"/>
          </a:xfrm>
        </p:grpSpPr>
        <p:pic>
          <p:nvPicPr>
            <p:cNvPr id="9" name="Immagine 8" descr="Immagine che contiene cerchio, schermata, Elementi grafici, Policromia&#10;&#10;Descrizione generata automaticamente">
              <a:extLst>
                <a:ext uri="{FF2B5EF4-FFF2-40B4-BE49-F238E27FC236}">
                  <a16:creationId xmlns:a16="http://schemas.microsoft.com/office/drawing/2014/main" id="{2AFC4C5F-A6BB-B2E8-5014-650E8D837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1196236"/>
              <a:ext cx="3231187" cy="3240000"/>
            </a:xfrm>
            <a:prstGeom prst="rect">
              <a:avLst/>
            </a:prstGeom>
          </p:spPr>
        </p:pic>
        <p:pic>
          <p:nvPicPr>
            <p:cNvPr id="11" name="Immagine 10" descr="Immagine che contiene cerchio, schermata, Elementi grafici, Policromia&#10;&#10;Descrizione generata automaticamente">
              <a:extLst>
                <a:ext uri="{FF2B5EF4-FFF2-40B4-BE49-F238E27FC236}">
                  <a16:creationId xmlns:a16="http://schemas.microsoft.com/office/drawing/2014/main" id="{C03D4639-FA21-6E50-D95F-411C0A9B9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15593" y="1196236"/>
              <a:ext cx="3241469" cy="3240000"/>
            </a:xfrm>
            <a:prstGeom prst="rect">
              <a:avLst/>
            </a:prstGeom>
          </p:spPr>
        </p:pic>
        <p:pic>
          <p:nvPicPr>
            <p:cNvPr id="13" name="Immagine 12" descr="Immagine che contiene cerchio, schermata, Elementi grafici, simbolo&#10;&#10;Descrizione generata automaticamente">
              <a:extLst>
                <a:ext uri="{FF2B5EF4-FFF2-40B4-BE49-F238E27FC236}">
                  <a16:creationId xmlns:a16="http://schemas.microsoft.com/office/drawing/2014/main" id="{D8F19AF2-784F-BC67-BD88-63B55761C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44399" y="1196236"/>
              <a:ext cx="3228256" cy="3240000"/>
            </a:xfrm>
            <a:prstGeom prst="rect">
              <a:avLst/>
            </a:prstGeom>
          </p:spPr>
        </p:pic>
        <p:pic>
          <p:nvPicPr>
            <p:cNvPr id="15" name="Immagine 14" descr="Immagine che contiene cerchio, schermata, diagramma, Elementi grafici&#10;&#10;Descrizione generata automaticamente">
              <a:extLst>
                <a:ext uri="{FF2B5EF4-FFF2-40B4-BE49-F238E27FC236}">
                  <a16:creationId xmlns:a16="http://schemas.microsoft.com/office/drawing/2014/main" id="{9ED587DA-7C8C-8508-2847-B10383775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70274" y="1196236"/>
              <a:ext cx="3238527" cy="3240000"/>
            </a:xfrm>
            <a:prstGeom prst="rect">
              <a:avLst/>
            </a:prstGeom>
          </p:spPr>
        </p:pic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E2F3321C-8D82-A820-152B-CE7F516E8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/>
          </p:blipFill>
          <p:spPr>
            <a:xfrm>
              <a:off x="6488064" y="1203520"/>
              <a:ext cx="3241474" cy="3240000"/>
            </a:xfrm>
            <a:prstGeom prst="rect">
              <a:avLst/>
            </a:prstGeom>
          </p:spPr>
        </p:pic>
      </p:grp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E6DF0D20-D68C-B7C5-3AB4-9E339D12BAB9}"/>
              </a:ext>
            </a:extLst>
          </p:cNvPr>
          <p:cNvGrpSpPr/>
          <p:nvPr/>
        </p:nvGrpSpPr>
        <p:grpSpPr>
          <a:xfrm>
            <a:off x="159170" y="4455060"/>
            <a:ext cx="2873874" cy="1445986"/>
            <a:chOff x="0" y="4435989"/>
            <a:chExt cx="2873874" cy="14459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735E9162-17EA-CB67-8E1B-19B0A772862B}"/>
                    </a:ext>
                  </a:extLst>
                </p:cNvPr>
                <p:cNvSpPr txBox="1"/>
                <p:nvPr/>
              </p:nvSpPr>
              <p:spPr>
                <a:xfrm>
                  <a:off x="62282" y="4435989"/>
                  <a:ext cx="2749310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𝑡h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𝑆h𝑒𝑙𝑙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735E9162-17EA-CB67-8E1B-19B0A77286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2" y="4435989"/>
                  <a:ext cx="2749310" cy="49250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E73D7DE2-827F-9292-4202-048FC760490F}"/>
                    </a:ext>
                  </a:extLst>
                </p:cNvPr>
                <p:cNvSpPr txBox="1"/>
                <p:nvPr/>
              </p:nvSpPr>
              <p:spPr>
                <a:xfrm>
                  <a:off x="0" y="4928050"/>
                  <a:ext cx="2873874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E73D7DE2-827F-9292-4202-048FC76049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4928050"/>
                  <a:ext cx="2873874" cy="49250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A03673C9-3FB4-1A86-4550-94184300CEF9}"/>
                    </a:ext>
                  </a:extLst>
                </p:cNvPr>
                <p:cNvSpPr txBox="1"/>
                <p:nvPr/>
              </p:nvSpPr>
              <p:spPr>
                <a:xfrm>
                  <a:off x="0" y="5389468"/>
                  <a:ext cx="2873874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A03673C9-3FB4-1A86-4550-94184300CE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389468"/>
                  <a:ext cx="2873874" cy="49250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C4CE0C01-EF0F-05C8-DEC9-1427114129DE}"/>
              </a:ext>
            </a:extLst>
          </p:cNvPr>
          <p:cNvCxnSpPr>
            <a:cxnSpLocks/>
            <a:stCxn id="25" idx="3"/>
          </p:cNvCxnSpPr>
          <p:nvPr/>
        </p:nvCxnSpPr>
        <p:spPr>
          <a:xfrm flipV="1">
            <a:off x="3033044" y="5177830"/>
            <a:ext cx="2831065" cy="15545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702F6488-BFC0-42CA-680F-1DD31450B1CD}"/>
                  </a:ext>
                </a:extLst>
              </p:cNvPr>
              <p:cNvSpPr txBox="1"/>
              <p:nvPr/>
            </p:nvSpPr>
            <p:spPr>
              <a:xfrm>
                <a:off x="-309129" y="4638783"/>
                <a:ext cx="748602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6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6600" b="0" i="1" smtClean="0">
                          <a:latin typeface="Cambria Math" panose="02040503050406030204" pitchFamily="18" charset="0"/>
                        </a:rPr>
                        <m:t>{</m:t>
                      </m:r>
                    </m:oMath>
                  </m:oMathPara>
                </a14:m>
                <a:endParaRPr lang="en-GB" sz="6600" dirty="0"/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702F6488-BFC0-42CA-680F-1DD31450B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9129" y="4638783"/>
                <a:ext cx="748602" cy="101566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uppo 33">
            <a:extLst>
              <a:ext uri="{FF2B5EF4-FFF2-40B4-BE49-F238E27FC236}">
                <a16:creationId xmlns:a16="http://schemas.microsoft.com/office/drawing/2014/main" id="{D8B63057-BB6C-D99D-C8E1-60244F1C6206}"/>
              </a:ext>
            </a:extLst>
          </p:cNvPr>
          <p:cNvGrpSpPr/>
          <p:nvPr/>
        </p:nvGrpSpPr>
        <p:grpSpPr>
          <a:xfrm>
            <a:off x="6270126" y="4376974"/>
            <a:ext cx="2873874" cy="1445986"/>
            <a:chOff x="0" y="4435989"/>
            <a:chExt cx="2873874" cy="14459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CasellaDiTesto 34">
                  <a:extLst>
                    <a:ext uri="{FF2B5EF4-FFF2-40B4-BE49-F238E27FC236}">
                      <a16:creationId xmlns:a16="http://schemas.microsoft.com/office/drawing/2014/main" id="{F7F2DA8C-467E-604A-7454-F631CAED4F42}"/>
                    </a:ext>
                  </a:extLst>
                </p:cNvPr>
                <p:cNvSpPr txBox="1"/>
                <p:nvPr/>
              </p:nvSpPr>
              <p:spPr>
                <a:xfrm>
                  <a:off x="62282" y="4435989"/>
                  <a:ext cx="2749310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𝑡h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𝑆h𝑒𝑙𝑙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𝟒𝟓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CasellaDiTesto 34">
                  <a:extLst>
                    <a:ext uri="{FF2B5EF4-FFF2-40B4-BE49-F238E27FC236}">
                      <a16:creationId xmlns:a16="http://schemas.microsoft.com/office/drawing/2014/main" id="{F7F2DA8C-467E-604A-7454-F631CAED4F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2" y="4435989"/>
                  <a:ext cx="2749310" cy="49250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CasellaDiTesto 35">
                  <a:extLst>
                    <a:ext uri="{FF2B5EF4-FFF2-40B4-BE49-F238E27FC236}">
                      <a16:creationId xmlns:a16="http://schemas.microsoft.com/office/drawing/2014/main" id="{1B675BE7-16E6-5014-CD18-1B06DEC91235}"/>
                    </a:ext>
                  </a:extLst>
                </p:cNvPr>
                <p:cNvSpPr txBox="1"/>
                <p:nvPr/>
              </p:nvSpPr>
              <p:spPr>
                <a:xfrm>
                  <a:off x="0" y="4928050"/>
                  <a:ext cx="2873874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CasellaDiTesto 35">
                  <a:extLst>
                    <a:ext uri="{FF2B5EF4-FFF2-40B4-BE49-F238E27FC236}">
                      <a16:creationId xmlns:a16="http://schemas.microsoft.com/office/drawing/2014/main" id="{1B675BE7-16E6-5014-CD18-1B06DEC912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4928050"/>
                  <a:ext cx="2873874" cy="49250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CasellaDiTesto 36">
                  <a:extLst>
                    <a:ext uri="{FF2B5EF4-FFF2-40B4-BE49-F238E27FC236}">
                      <a16:creationId xmlns:a16="http://schemas.microsoft.com/office/drawing/2014/main" id="{F0EBE7DF-C9D4-5B4B-52F5-C41C4F868D2A}"/>
                    </a:ext>
                  </a:extLst>
                </p:cNvPr>
                <p:cNvSpPr txBox="1"/>
                <p:nvPr/>
              </p:nvSpPr>
              <p:spPr>
                <a:xfrm>
                  <a:off x="0" y="5389468"/>
                  <a:ext cx="2873874" cy="4925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6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6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CasellaDiTesto 36">
                  <a:extLst>
                    <a:ext uri="{FF2B5EF4-FFF2-40B4-BE49-F238E27FC236}">
                      <a16:creationId xmlns:a16="http://schemas.microsoft.com/office/drawing/2014/main" id="{F0EBE7DF-C9D4-5B4B-52F5-C41C4F868D2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389468"/>
                  <a:ext cx="2873874" cy="49250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84E54356-089E-0B5B-BCF3-5C72EFAB4C4B}"/>
                  </a:ext>
                </a:extLst>
              </p:cNvPr>
              <p:cNvSpPr txBox="1"/>
              <p:nvPr/>
            </p:nvSpPr>
            <p:spPr>
              <a:xfrm>
                <a:off x="5801827" y="4560697"/>
                <a:ext cx="748602" cy="10156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6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6600" b="0" i="1" smtClean="0">
                          <a:latin typeface="Cambria Math" panose="02040503050406030204" pitchFamily="18" charset="0"/>
                        </a:rPr>
                        <m:t>{</m:t>
                      </m:r>
                    </m:oMath>
                  </m:oMathPara>
                </a14:m>
                <a:endParaRPr lang="en-GB" sz="6600" dirty="0"/>
              </a:p>
            </p:txBody>
          </p:sp>
        </mc:Choice>
        <mc:Fallback xmlns="">
          <p:sp>
            <p:nvSpPr>
              <p:cNvPr id="38" name="CasellaDiTesto 37">
                <a:extLst>
                  <a:ext uri="{FF2B5EF4-FFF2-40B4-BE49-F238E27FC236}">
                    <a16:creationId xmlns:a16="http://schemas.microsoft.com/office/drawing/2014/main" id="{84E54356-089E-0B5B-BCF3-5C72EFAB4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827" y="4560697"/>
                <a:ext cx="748602" cy="101566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DA916371-5B79-1FFF-05B4-22117F85C200}"/>
                  </a:ext>
                </a:extLst>
              </p:cNvPr>
              <p:cNvSpPr txBox="1"/>
              <p:nvPr/>
            </p:nvSpPr>
            <p:spPr>
              <a:xfrm>
                <a:off x="3149982" y="4613637"/>
                <a:ext cx="2749310" cy="4925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𝑠𝑖𝑚𝑖𝑙𝑎𝑟</m:t>
                      </m:r>
                      <m:r>
                        <a:rPr lang="it-IT" sz="2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𝑟𝑒𝑠𝑢𝑙𝑡𝑠</m:t>
                      </m:r>
                    </m:oMath>
                  </m:oMathPara>
                </a14:m>
                <a:endParaRPr lang="en-GB" sz="2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DA916371-5B79-1FFF-05B4-22117F85C2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982" y="4613637"/>
                <a:ext cx="2749310" cy="49250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4702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2" b="512"/>
          <a:stretch/>
        </p:blipFill>
        <p:spPr>
          <a:xfrm>
            <a:off x="206475" y="1152148"/>
            <a:ext cx="2449044" cy="4835293"/>
          </a:xfrm>
          <a:prstGeom prst="rect">
            <a:avLst/>
          </a:prstGeom>
        </p:spPr>
      </p:pic>
      <p:pic>
        <p:nvPicPr>
          <p:cNvPr id="3" name="Immagine 2" descr="Immagine che contiene testo, Policromia, design, linea&#10;&#10;Descrizione generata automaticamente">
            <a:extLst>
              <a:ext uri="{FF2B5EF4-FFF2-40B4-BE49-F238E27FC236}">
                <a16:creationId xmlns:a16="http://schemas.microsoft.com/office/drawing/2014/main" id="{99DBFEF6-1B21-1795-B9FB-46ABF0F3A7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0080" y="1600572"/>
            <a:ext cx="1876723" cy="1828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/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=67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blipFill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/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3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e 13">
            <a:extLst>
              <a:ext uri="{FF2B5EF4-FFF2-40B4-BE49-F238E27FC236}">
                <a16:creationId xmlns:a16="http://schemas.microsoft.com/office/drawing/2014/main" id="{FF471E1E-7E60-A926-72C9-D842E8192CE7}"/>
              </a:ext>
            </a:extLst>
          </p:cNvPr>
          <p:cNvSpPr/>
          <p:nvPr/>
        </p:nvSpPr>
        <p:spPr>
          <a:xfrm rot="20741492">
            <a:off x="4662346" y="3374041"/>
            <a:ext cx="77151" cy="7715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/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𝑦𝑜𝑘𝑒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=54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blipFill>
                <a:blip r:embed="rId6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/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𝑠h𝑒𝑙𝑙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=55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2B29D2B5-7B62-3154-FD83-75D21374535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476588" y="2421726"/>
            <a:ext cx="3169896" cy="3112608"/>
          </a:xfrm>
          <a:prstGeom prst="rect">
            <a:avLst/>
          </a:prstGeom>
        </p:spPr>
      </p:pic>
      <p:sp>
        <p:nvSpPr>
          <p:cNvPr id="20" name="Titolo 1">
            <a:extLst>
              <a:ext uri="{FF2B5EF4-FFF2-40B4-BE49-F238E27FC236}">
                <a16:creationId xmlns:a16="http://schemas.microsoft.com/office/drawing/2014/main" id="{4B77AB18-8C76-653D-9BCB-DC6A23789C45}"/>
              </a:ext>
            </a:extLst>
          </p:cNvPr>
          <p:cNvSpPr txBox="1">
            <a:spLocks/>
          </p:cNvSpPr>
          <p:nvPr/>
        </p:nvSpPr>
        <p:spPr>
          <a:xfrm>
            <a:off x="5476588" y="1100536"/>
            <a:ext cx="292604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20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Energization</a:t>
            </a:r>
            <a:endParaRPr lang="en-GB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/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𝑔𝑎𝑝𝑠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blipFill>
                <a:blip r:embed="rId9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olo 1">
            <a:extLst>
              <a:ext uri="{FF2B5EF4-FFF2-40B4-BE49-F238E27FC236}">
                <a16:creationId xmlns:a16="http://schemas.microsoft.com/office/drawing/2014/main" id="{6416E423-AEEE-4B86-86D8-86984B11283D}"/>
              </a:ext>
            </a:extLst>
          </p:cNvPr>
          <p:cNvSpPr txBox="1">
            <a:spLocks/>
          </p:cNvSpPr>
          <p:nvPr/>
        </p:nvSpPr>
        <p:spPr>
          <a:xfrm>
            <a:off x="75156" y="-16925"/>
            <a:ext cx="8902492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best </a:t>
            </a:r>
            <a:r>
              <a:rPr lang="it-IT" sz="4400" dirty="0" err="1">
                <a:solidFill>
                  <a:schemeClr val="tx2"/>
                </a:solidFill>
              </a:rPr>
              <a:t>results</a:t>
            </a:r>
            <a:endParaRPr lang="en-GB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93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B4AB39-0E95-1AF3-8C10-E27E2BDCCD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472529-E9EA-2E94-BA27-9C80243D6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12C4F1-4E47-11D2-EBCD-B1FFCA002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5A7995B3-79EF-B456-857A-611867BC236E}"/>
              </a:ext>
            </a:extLst>
          </p:cNvPr>
          <p:cNvSpPr txBox="1">
            <a:spLocks/>
          </p:cNvSpPr>
          <p:nvPr/>
        </p:nvSpPr>
        <p:spPr>
          <a:xfrm>
            <a:off x="439473" y="-23013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 : assembly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4CA6D84-4186-B170-E820-B17F02A4BF66}"/>
              </a:ext>
            </a:extLst>
          </p:cNvPr>
          <p:cNvGrpSpPr/>
          <p:nvPr/>
        </p:nvGrpSpPr>
        <p:grpSpPr>
          <a:xfrm>
            <a:off x="5228920" y="1050985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347E60E9-7EAF-C443-B5FE-A3FCAEC44F24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347E60E9-7EAF-C443-B5FE-A3FCAEC44F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771227BD-5B8A-8D54-ED09-6F9E41D699DC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771227BD-5B8A-8D54-ED09-6F9E41D699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l="-245"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C61DB8D2-CA66-6EC5-7B1A-EB6CB4CAA76F}"/>
                  </a:ext>
                </a:extLst>
              </p:cNvPr>
              <p:cNvSpPr txBox="1"/>
              <p:nvPr/>
            </p:nvSpPr>
            <p:spPr>
              <a:xfrm>
                <a:off x="5234570" y="2356846"/>
                <a:ext cx="2488582" cy="430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𝑆𝑜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𝑤𝑒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𝑛𝑒𝑒𝑑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𝑜𝑝𝑒𝑛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C61DB8D2-CA66-6EC5-7B1A-EB6CB4CAA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570" y="2356846"/>
                <a:ext cx="2488582" cy="430952"/>
              </a:xfrm>
              <a:prstGeom prst="rect">
                <a:avLst/>
              </a:prstGeom>
              <a:blipFill>
                <a:blip r:embed="rId4"/>
                <a:stretch>
                  <a:fillRect l="-245" r="-4902" b="-1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CE39AF7-E29B-3A8E-9122-362E864FE545}"/>
                  </a:ext>
                </a:extLst>
              </p:cNvPr>
              <p:cNvSpPr txBox="1"/>
              <p:nvPr/>
            </p:nvSpPr>
            <p:spPr>
              <a:xfrm>
                <a:off x="4977254" y="2701567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CE39AF7-E29B-3A8E-9122-362E864FE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254" y="2701567"/>
                <a:ext cx="3757055" cy="442237"/>
              </a:xfrm>
              <a:prstGeom prst="rect">
                <a:avLst/>
              </a:prstGeom>
              <a:blipFill>
                <a:blip r:embed="rId5"/>
                <a:stretch>
                  <a:fillRect b="-6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AB4A54CF-077F-F45B-90F5-7F54FAD60E9A}"/>
                  </a:ext>
                </a:extLst>
              </p:cNvPr>
              <p:cNvSpPr txBox="1"/>
              <p:nvPr/>
            </p:nvSpPr>
            <p:spPr>
              <a:xfrm>
                <a:off x="4786806" y="5033589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AB4A54CF-077F-F45B-90F5-7F54FAD60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06" y="5033589"/>
                <a:ext cx="4130075" cy="490262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2E32E84-C56F-CD7A-F796-048016BF18D9}"/>
                  </a:ext>
                </a:extLst>
              </p:cNvPr>
              <p:cNvSpPr txBox="1"/>
              <p:nvPr/>
            </p:nvSpPr>
            <p:spPr>
              <a:xfrm>
                <a:off x="5228920" y="1729342"/>
                <a:ext cx="2488582" cy="430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2E32E84-C56F-CD7A-F796-048016BF1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920" y="1729342"/>
                <a:ext cx="2488582" cy="430952"/>
              </a:xfrm>
              <a:prstGeom prst="rect">
                <a:avLst/>
              </a:prstGeom>
              <a:blipFill>
                <a:blip r:embed="rId7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DFE57B8D-5DF3-30BC-7BAE-3D8627562FD0}"/>
                  </a:ext>
                </a:extLst>
              </p:cNvPr>
              <p:cNvSpPr txBox="1"/>
              <p:nvPr/>
            </p:nvSpPr>
            <p:spPr>
              <a:xfrm>
                <a:off x="4985130" y="2986052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DFE57B8D-5DF3-30BC-7BAE-3D8627562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130" y="2986052"/>
                <a:ext cx="3757055" cy="442237"/>
              </a:xfrm>
              <a:prstGeom prst="rect">
                <a:avLst/>
              </a:prstGeom>
              <a:blipFill>
                <a:blip r:embed="rId8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9695113B-5256-10CB-8348-76EFD78503E0}"/>
                  </a:ext>
                </a:extLst>
              </p:cNvPr>
              <p:cNvSpPr txBox="1"/>
              <p:nvPr/>
            </p:nvSpPr>
            <p:spPr>
              <a:xfrm>
                <a:off x="4778930" y="5407643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9695113B-5256-10CB-8348-76EFD7850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930" y="5407643"/>
                <a:ext cx="4130075" cy="490262"/>
              </a:xfrm>
              <a:prstGeom prst="rect">
                <a:avLst/>
              </a:prstGeom>
              <a:blipFill>
                <a:blip r:embed="rId11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uppo 46">
            <a:extLst>
              <a:ext uri="{FF2B5EF4-FFF2-40B4-BE49-F238E27FC236}">
                <a16:creationId xmlns:a16="http://schemas.microsoft.com/office/drawing/2014/main" id="{09180E4E-8D44-DDAF-90BA-431254E803F2}"/>
              </a:ext>
            </a:extLst>
          </p:cNvPr>
          <p:cNvGrpSpPr/>
          <p:nvPr/>
        </p:nvGrpSpPr>
        <p:grpSpPr>
          <a:xfrm>
            <a:off x="310015" y="1268967"/>
            <a:ext cx="4667239" cy="4646043"/>
            <a:chOff x="310015" y="1268967"/>
            <a:chExt cx="4667239" cy="4646043"/>
          </a:xfrm>
        </p:grpSpPr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8AAA39E5-1B83-DD3A-5E56-E5D0425B5E97}"/>
                </a:ext>
              </a:extLst>
            </p:cNvPr>
            <p:cNvGrpSpPr/>
            <p:nvPr/>
          </p:nvGrpSpPr>
          <p:grpSpPr>
            <a:xfrm>
              <a:off x="310015" y="1268967"/>
              <a:ext cx="4667239" cy="4646043"/>
              <a:chOff x="310015" y="1268967"/>
              <a:chExt cx="4667239" cy="4646043"/>
            </a:xfrm>
          </p:grpSpPr>
          <p:pic>
            <p:nvPicPr>
              <p:cNvPr id="28" name="Immagine 27">
                <a:extLst>
                  <a:ext uri="{FF2B5EF4-FFF2-40B4-BE49-F238E27FC236}">
                    <a16:creationId xmlns:a16="http://schemas.microsoft.com/office/drawing/2014/main" id="{9419872B-A4B7-E8FE-38AA-F5C90E4030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/>
              <a:stretch/>
            </p:blipFill>
            <p:spPr>
              <a:xfrm>
                <a:off x="310015" y="1268967"/>
                <a:ext cx="4667239" cy="4646043"/>
              </a:xfrm>
              <a:prstGeom prst="rect">
                <a:avLst/>
              </a:prstGeom>
            </p:spPr>
          </p:pic>
          <p:sp>
            <p:nvSpPr>
              <p:cNvPr id="40" name="Freccia bidirezionale verticale 39">
                <a:extLst>
                  <a:ext uri="{FF2B5EF4-FFF2-40B4-BE49-F238E27FC236}">
                    <a16:creationId xmlns:a16="http://schemas.microsoft.com/office/drawing/2014/main" id="{8146C620-972C-6905-1971-D2FAE105852D}"/>
                  </a:ext>
                </a:extLst>
              </p:cNvPr>
              <p:cNvSpPr/>
              <p:nvPr/>
            </p:nvSpPr>
            <p:spPr>
              <a:xfrm rot="10800000">
                <a:off x="2579728" y="2759741"/>
                <a:ext cx="159941" cy="401361"/>
              </a:xfrm>
              <a:prstGeom prst="upDownArrow">
                <a:avLst/>
              </a:prstGeom>
              <a:solidFill>
                <a:srgbClr val="FFFFFF"/>
              </a:solidFill>
              <a:ln>
                <a:solidFill>
                  <a:srgbClr val="B0B0B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  <p:sp>
            <p:nvSpPr>
              <p:cNvPr id="37" name="Freccia bidirezionale verticale 36">
                <a:extLst>
                  <a:ext uri="{FF2B5EF4-FFF2-40B4-BE49-F238E27FC236}">
                    <a16:creationId xmlns:a16="http://schemas.microsoft.com/office/drawing/2014/main" id="{32848343-7461-E90B-40FD-1671843DAFE5}"/>
                  </a:ext>
                </a:extLst>
              </p:cNvPr>
              <p:cNvSpPr/>
              <p:nvPr/>
            </p:nvSpPr>
            <p:spPr>
              <a:xfrm rot="10800000">
                <a:off x="2579728" y="4005674"/>
                <a:ext cx="159941" cy="401361"/>
              </a:xfrm>
              <a:prstGeom prst="upDownArrow">
                <a:avLst/>
              </a:prstGeom>
              <a:solidFill>
                <a:srgbClr val="FFFFFF"/>
              </a:solidFill>
              <a:ln>
                <a:solidFill>
                  <a:srgbClr val="B0B0B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A50021"/>
                  </a:solidFill>
                </a:endParaRPr>
              </a:p>
            </p:txBody>
          </p:sp>
          <p:grpSp>
            <p:nvGrpSpPr>
              <p:cNvPr id="31" name="Gruppo 30">
                <a:extLst>
                  <a:ext uri="{FF2B5EF4-FFF2-40B4-BE49-F238E27FC236}">
                    <a16:creationId xmlns:a16="http://schemas.microsoft.com/office/drawing/2014/main" id="{8D90A683-DA23-EE84-4038-58682D5B160B}"/>
                  </a:ext>
                </a:extLst>
              </p:cNvPr>
              <p:cNvGrpSpPr/>
              <p:nvPr/>
            </p:nvGrpSpPr>
            <p:grpSpPr>
              <a:xfrm rot="5400000">
                <a:off x="2934375" y="3386767"/>
                <a:ext cx="739086" cy="401361"/>
                <a:chOff x="2085669" y="2759741"/>
                <a:chExt cx="739086" cy="401361"/>
              </a:xfrm>
            </p:grpSpPr>
            <p:sp>
              <p:nvSpPr>
                <p:cNvPr id="35" name="Freccia bidirezionale verticale 34">
                  <a:extLst>
                    <a:ext uri="{FF2B5EF4-FFF2-40B4-BE49-F238E27FC236}">
                      <a16:creationId xmlns:a16="http://schemas.microsoft.com/office/drawing/2014/main" id="{BCCCF554-CDD1-C080-57B8-FBE1A5BBE26B}"/>
                    </a:ext>
                  </a:extLst>
                </p:cNvPr>
                <p:cNvSpPr/>
                <p:nvPr/>
              </p:nvSpPr>
              <p:spPr>
                <a:xfrm rot="10800000">
                  <a:off x="2085669" y="2759741"/>
                  <a:ext cx="159941" cy="401361"/>
                </a:xfrm>
                <a:prstGeom prst="upDownArrow">
                  <a:avLst/>
                </a:prstGeom>
                <a:solidFill>
                  <a:srgbClr val="FFFFFF"/>
                </a:solidFill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A50021"/>
                    </a:solidFill>
                  </a:endParaRPr>
                </a:p>
              </p:txBody>
            </p:sp>
            <p:sp>
              <p:nvSpPr>
                <p:cNvPr id="36" name="Freccia bidirezionale verticale 35">
                  <a:extLst>
                    <a:ext uri="{FF2B5EF4-FFF2-40B4-BE49-F238E27FC236}">
                      <a16:creationId xmlns:a16="http://schemas.microsoft.com/office/drawing/2014/main" id="{76AE56EE-F237-7FFA-31CC-669FF1FBD086}"/>
                    </a:ext>
                  </a:extLst>
                </p:cNvPr>
                <p:cNvSpPr/>
                <p:nvPr/>
              </p:nvSpPr>
              <p:spPr>
                <a:xfrm rot="10800000">
                  <a:off x="2664814" y="2759741"/>
                  <a:ext cx="159941" cy="401361"/>
                </a:xfrm>
                <a:prstGeom prst="upDownArrow">
                  <a:avLst/>
                </a:prstGeom>
                <a:solidFill>
                  <a:srgbClr val="FFFFFF"/>
                </a:solidFill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A50021"/>
                    </a:solidFill>
                  </a:endParaRPr>
                </a:p>
              </p:txBody>
            </p:sp>
          </p:grpSp>
          <p:grpSp>
            <p:nvGrpSpPr>
              <p:cNvPr id="32" name="Gruppo 31">
                <a:extLst>
                  <a:ext uri="{FF2B5EF4-FFF2-40B4-BE49-F238E27FC236}">
                    <a16:creationId xmlns:a16="http://schemas.microsoft.com/office/drawing/2014/main" id="{00074DC1-9D51-26FF-50A8-8572E031F012}"/>
                  </a:ext>
                </a:extLst>
              </p:cNvPr>
              <p:cNvGrpSpPr/>
              <p:nvPr/>
            </p:nvGrpSpPr>
            <p:grpSpPr>
              <a:xfrm rot="5400000">
                <a:off x="1621229" y="3375899"/>
                <a:ext cx="739086" cy="401361"/>
                <a:chOff x="2085670" y="2759741"/>
                <a:chExt cx="739086" cy="401361"/>
              </a:xfrm>
            </p:grpSpPr>
            <p:sp>
              <p:nvSpPr>
                <p:cNvPr id="33" name="Freccia bidirezionale verticale 32">
                  <a:extLst>
                    <a:ext uri="{FF2B5EF4-FFF2-40B4-BE49-F238E27FC236}">
                      <a16:creationId xmlns:a16="http://schemas.microsoft.com/office/drawing/2014/main" id="{EB4C5466-0B44-1CDF-EF0A-539614B798FD}"/>
                    </a:ext>
                  </a:extLst>
                </p:cNvPr>
                <p:cNvSpPr/>
                <p:nvPr/>
              </p:nvSpPr>
              <p:spPr>
                <a:xfrm rot="10800000">
                  <a:off x="2085670" y="2759741"/>
                  <a:ext cx="159941" cy="401361"/>
                </a:xfrm>
                <a:prstGeom prst="upDownArrow">
                  <a:avLst/>
                </a:prstGeom>
                <a:solidFill>
                  <a:srgbClr val="FFFFFF"/>
                </a:solidFill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A50021"/>
                    </a:solidFill>
                  </a:endParaRPr>
                </a:p>
              </p:txBody>
            </p:sp>
            <p:sp>
              <p:nvSpPr>
                <p:cNvPr id="34" name="Freccia bidirezionale verticale 33">
                  <a:extLst>
                    <a:ext uri="{FF2B5EF4-FFF2-40B4-BE49-F238E27FC236}">
                      <a16:creationId xmlns:a16="http://schemas.microsoft.com/office/drawing/2014/main" id="{5CA2C611-9B12-2B52-F7EF-B115DAF3A5CC}"/>
                    </a:ext>
                  </a:extLst>
                </p:cNvPr>
                <p:cNvSpPr/>
                <p:nvPr/>
              </p:nvSpPr>
              <p:spPr>
                <a:xfrm rot="10800000">
                  <a:off x="2664815" y="2759741"/>
                  <a:ext cx="159941" cy="401361"/>
                </a:xfrm>
                <a:prstGeom prst="upDownArrow">
                  <a:avLst/>
                </a:prstGeom>
                <a:solidFill>
                  <a:srgbClr val="FFFFFF"/>
                </a:solidFill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A50021"/>
                    </a:solidFill>
                  </a:endParaRPr>
                </a:p>
              </p:txBody>
            </p:sp>
          </p:grpSp>
        </p:grpSp>
        <p:sp>
          <p:nvSpPr>
            <p:cNvPr id="43" name="Freccia bidirezionale verticale 42">
              <a:extLst>
                <a:ext uri="{FF2B5EF4-FFF2-40B4-BE49-F238E27FC236}">
                  <a16:creationId xmlns:a16="http://schemas.microsoft.com/office/drawing/2014/main" id="{1D311619-80B5-8911-BF04-586A25E9ED84}"/>
                </a:ext>
              </a:extLst>
            </p:cNvPr>
            <p:cNvSpPr/>
            <p:nvPr/>
          </p:nvSpPr>
          <p:spPr>
            <a:xfrm rot="8114485">
              <a:off x="3376662" y="2559061"/>
              <a:ext cx="159941" cy="401361"/>
            </a:xfrm>
            <a:prstGeom prst="upDownArrow">
              <a:avLst/>
            </a:prstGeom>
            <a:solidFill>
              <a:srgbClr val="FFFFFF"/>
            </a:solidFill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44" name="Freccia bidirezionale verticale 43">
              <a:extLst>
                <a:ext uri="{FF2B5EF4-FFF2-40B4-BE49-F238E27FC236}">
                  <a16:creationId xmlns:a16="http://schemas.microsoft.com/office/drawing/2014/main" id="{D3D553A0-588F-BD43-C353-63916E40C666}"/>
                </a:ext>
              </a:extLst>
            </p:cNvPr>
            <p:cNvSpPr/>
            <p:nvPr/>
          </p:nvSpPr>
          <p:spPr>
            <a:xfrm rot="8114485">
              <a:off x="1712713" y="4204481"/>
              <a:ext cx="159941" cy="401361"/>
            </a:xfrm>
            <a:prstGeom prst="upDownArrow">
              <a:avLst/>
            </a:prstGeom>
            <a:solidFill>
              <a:srgbClr val="FFFFFF"/>
            </a:solidFill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45" name="Freccia bidirezionale verticale 44">
              <a:extLst>
                <a:ext uri="{FF2B5EF4-FFF2-40B4-BE49-F238E27FC236}">
                  <a16:creationId xmlns:a16="http://schemas.microsoft.com/office/drawing/2014/main" id="{E167789B-1084-CA80-DF90-80F1057F000E}"/>
                </a:ext>
              </a:extLst>
            </p:cNvPr>
            <p:cNvSpPr/>
            <p:nvPr/>
          </p:nvSpPr>
          <p:spPr>
            <a:xfrm rot="2937770">
              <a:off x="1766019" y="2597415"/>
              <a:ext cx="159941" cy="401361"/>
            </a:xfrm>
            <a:prstGeom prst="upDownArrow">
              <a:avLst/>
            </a:prstGeom>
            <a:solidFill>
              <a:srgbClr val="FFFFFF"/>
            </a:solidFill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46" name="Freccia bidirezionale verticale 45">
              <a:extLst>
                <a:ext uri="{FF2B5EF4-FFF2-40B4-BE49-F238E27FC236}">
                  <a16:creationId xmlns:a16="http://schemas.microsoft.com/office/drawing/2014/main" id="{79A3BE01-CD01-B432-DF46-C9E0D0F5DDC7}"/>
                </a:ext>
              </a:extLst>
            </p:cNvPr>
            <p:cNvSpPr/>
            <p:nvPr/>
          </p:nvSpPr>
          <p:spPr>
            <a:xfrm rot="2937770">
              <a:off x="3382447" y="4185631"/>
              <a:ext cx="159941" cy="401361"/>
            </a:xfrm>
            <a:prstGeom prst="upDownArrow">
              <a:avLst/>
            </a:prstGeom>
            <a:solidFill>
              <a:srgbClr val="FFFFFF"/>
            </a:solidFill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9462313E-433B-EAC5-7A07-F328711D79C5}"/>
              </a:ext>
            </a:extLst>
          </p:cNvPr>
          <p:cNvGrpSpPr/>
          <p:nvPr/>
        </p:nvGrpSpPr>
        <p:grpSpPr>
          <a:xfrm>
            <a:off x="5228920" y="3520283"/>
            <a:ext cx="3858192" cy="1153518"/>
            <a:chOff x="5021211" y="3539378"/>
            <a:chExt cx="3858192" cy="1153518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3297256A-6FD2-7013-7F5C-6B8609FBD7BE}"/>
                </a:ext>
              </a:extLst>
            </p:cNvPr>
            <p:cNvGrpSpPr/>
            <p:nvPr/>
          </p:nvGrpSpPr>
          <p:grpSpPr>
            <a:xfrm>
              <a:off x="5021211" y="3539378"/>
              <a:ext cx="3858192" cy="1153518"/>
              <a:chOff x="5029034" y="3909469"/>
              <a:chExt cx="3858192" cy="115351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CasellaDiTesto 19">
                    <a:extLst>
                      <a:ext uri="{FF2B5EF4-FFF2-40B4-BE49-F238E27FC236}">
                        <a16:creationId xmlns:a16="http://schemas.microsoft.com/office/drawing/2014/main" id="{D6C16EA4-3416-D77D-730B-2B7C5738F9A7}"/>
                      </a:ext>
                    </a:extLst>
                  </p:cNvPr>
                  <p:cNvSpPr txBox="1"/>
                  <p:nvPr/>
                </p:nvSpPr>
                <p:spPr>
                  <a:xfrm>
                    <a:off x="5236743" y="4617224"/>
                    <a:ext cx="3650483" cy="44576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𝑏𝑙𝑎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,45°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𝟑𝟓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𝑀𝑃𝑎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CasellaDiTesto 19">
                    <a:extLst>
                      <a:ext uri="{FF2B5EF4-FFF2-40B4-BE49-F238E27FC236}">
                        <a16:creationId xmlns:a16="http://schemas.microsoft.com/office/drawing/2014/main" id="{D6C16EA4-3416-D77D-730B-2B7C5738F9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36743" y="4617224"/>
                    <a:ext cx="3650483" cy="445763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1169" b="-684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CasellaDiTesto 20">
                    <a:extLst>
                      <a:ext uri="{FF2B5EF4-FFF2-40B4-BE49-F238E27FC236}">
                        <a16:creationId xmlns:a16="http://schemas.microsoft.com/office/drawing/2014/main" id="{81E4A596-C342-7E90-5728-8CB41964B441}"/>
                      </a:ext>
                    </a:extLst>
                  </p:cNvPr>
                  <p:cNvSpPr txBox="1"/>
                  <p:nvPr/>
                </p:nvSpPr>
                <p:spPr>
                  <a:xfrm>
                    <a:off x="5029034" y="3909469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𝑢𝑠𝑒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𝑎𝑙𝑠𝑜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45°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𝑏𝑙𝑎𝑑𝑑𝑒𝑟𝑠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CasellaDiTesto 20">
                    <a:extLst>
                      <a:ext uri="{FF2B5EF4-FFF2-40B4-BE49-F238E27FC236}">
                        <a16:creationId xmlns:a16="http://schemas.microsoft.com/office/drawing/2014/main" id="{81E4A596-C342-7E90-5728-8CB41964B4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9034" y="3909469"/>
                    <a:ext cx="2488582" cy="43095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245" r="-4828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5161E4D2-CD82-101A-B688-EE203C80910E}"/>
                    </a:ext>
                  </a:extLst>
                </p:cNvPr>
                <p:cNvSpPr txBox="1"/>
                <p:nvPr/>
              </p:nvSpPr>
              <p:spPr>
                <a:xfrm>
                  <a:off x="5021211" y="3875281"/>
                  <a:ext cx="3757055" cy="7842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𝑠𝑖𝑧𝑒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,45°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𝟑𝟔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a:t>mm</a:t>
                  </a:r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5161E4D2-CD82-101A-B688-EE203C8091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1211" y="3875281"/>
                  <a:ext cx="3757055" cy="784254"/>
                </a:xfrm>
                <a:prstGeom prst="rect">
                  <a:avLst/>
                </a:prstGeom>
                <a:blipFill>
                  <a:blip r:embed="rId15"/>
                  <a:stretch>
                    <a:fillRect t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0093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74A048B-52F3-34CD-698C-A344CEC46A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15E253E-3BA7-5601-2958-2972537C34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9C6440C-363D-9399-51B9-12109C1998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F9966036-1D96-C8ED-89DC-ACD12D1EDFDC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Configurations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B0AD61C0-AA9D-B3CB-09C8-FBB66C9D6254}"/>
              </a:ext>
            </a:extLst>
          </p:cNvPr>
          <p:cNvGrpSpPr/>
          <p:nvPr/>
        </p:nvGrpSpPr>
        <p:grpSpPr>
          <a:xfrm>
            <a:off x="525481" y="1797517"/>
            <a:ext cx="2218712" cy="3844068"/>
            <a:chOff x="493172" y="1797517"/>
            <a:chExt cx="2218712" cy="3844068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F7E52D58-2564-85CC-D3C4-32F4D470B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493172" y="1797517"/>
              <a:ext cx="2218712" cy="2207648"/>
            </a:xfrm>
            <a:prstGeom prst="rect">
              <a:avLst/>
            </a:prstGeom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E164D435-F626-003B-B40F-C860FE2BA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/>
          </p:blipFill>
          <p:spPr>
            <a:xfrm>
              <a:off x="494284" y="3429000"/>
              <a:ext cx="2217600" cy="2212585"/>
            </a:xfrm>
            <a:prstGeom prst="rect">
              <a:avLst/>
            </a:prstGeom>
          </p:spPr>
        </p:pic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94EA3B8E-C8DD-73B1-F142-9BC0B7F8D33C}"/>
              </a:ext>
            </a:extLst>
          </p:cNvPr>
          <p:cNvGrpSpPr/>
          <p:nvPr/>
        </p:nvGrpSpPr>
        <p:grpSpPr>
          <a:xfrm>
            <a:off x="211937" y="1202704"/>
            <a:ext cx="8977971" cy="543852"/>
            <a:chOff x="166352" y="3120903"/>
            <a:chExt cx="8977971" cy="543852"/>
          </a:xfrm>
        </p:grpSpPr>
        <p:sp>
          <p:nvSpPr>
            <p:cNvPr id="21" name="Titolo 1">
              <a:extLst>
                <a:ext uri="{FF2B5EF4-FFF2-40B4-BE49-F238E27FC236}">
                  <a16:creationId xmlns:a16="http://schemas.microsoft.com/office/drawing/2014/main" id="{D716D7F7-C494-60DC-BDF4-EB19878F26DB}"/>
                </a:ext>
              </a:extLst>
            </p:cNvPr>
            <p:cNvSpPr txBox="1">
              <a:spLocks/>
            </p:cNvSpPr>
            <p:nvPr/>
          </p:nvSpPr>
          <p:spPr>
            <a:xfrm>
              <a:off x="166352" y="3120903"/>
              <a:ext cx="2936970" cy="543852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it-IT" sz="2500" dirty="0" err="1">
                  <a:solidFill>
                    <a:schemeClr val="tx2"/>
                  </a:solidFill>
                </a:rPr>
                <a:t>Horizontal</a:t>
              </a:r>
              <a:r>
                <a:rPr lang="it-IT" sz="2500" dirty="0">
                  <a:solidFill>
                    <a:schemeClr val="tx2"/>
                  </a:solidFill>
                </a:rPr>
                <a:t> split </a:t>
              </a:r>
              <a:r>
                <a:rPr lang="it-IT" sz="2500" dirty="0" err="1">
                  <a:solidFill>
                    <a:schemeClr val="tx2"/>
                  </a:solidFill>
                </a:rPr>
                <a:t>yokes</a:t>
              </a:r>
              <a:endParaRPr lang="en-GB" sz="2500" dirty="0">
                <a:solidFill>
                  <a:schemeClr val="tx2"/>
                </a:solidFill>
              </a:endParaRPr>
            </a:p>
          </p:txBody>
        </p:sp>
        <p:sp>
          <p:nvSpPr>
            <p:cNvPr id="22" name="Titolo 1">
              <a:extLst>
                <a:ext uri="{FF2B5EF4-FFF2-40B4-BE49-F238E27FC236}">
                  <a16:creationId xmlns:a16="http://schemas.microsoft.com/office/drawing/2014/main" id="{E252C140-DD10-012B-D890-AE066802DC4D}"/>
                </a:ext>
              </a:extLst>
            </p:cNvPr>
            <p:cNvSpPr txBox="1">
              <a:spLocks/>
            </p:cNvSpPr>
            <p:nvPr/>
          </p:nvSpPr>
          <p:spPr>
            <a:xfrm>
              <a:off x="3361168" y="3120903"/>
              <a:ext cx="2936970" cy="543852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it-IT" sz="2500" dirty="0">
                  <a:solidFill>
                    <a:schemeClr val="tx2"/>
                  </a:solidFill>
                </a:rPr>
                <a:t>Vertical split </a:t>
              </a:r>
              <a:r>
                <a:rPr lang="it-IT" sz="2500" dirty="0" err="1">
                  <a:solidFill>
                    <a:schemeClr val="tx2"/>
                  </a:solidFill>
                </a:rPr>
                <a:t>yokes</a:t>
              </a:r>
              <a:endParaRPr lang="en-GB" sz="2500" dirty="0">
                <a:solidFill>
                  <a:schemeClr val="tx2"/>
                </a:solidFill>
              </a:endParaRPr>
            </a:p>
          </p:txBody>
        </p:sp>
        <p:sp>
          <p:nvSpPr>
            <p:cNvPr id="27" name="Titolo 1">
              <a:extLst>
                <a:ext uri="{FF2B5EF4-FFF2-40B4-BE49-F238E27FC236}">
                  <a16:creationId xmlns:a16="http://schemas.microsoft.com/office/drawing/2014/main" id="{527B25CC-48D0-EFF3-F44A-1887A06EFFBC}"/>
                </a:ext>
              </a:extLst>
            </p:cNvPr>
            <p:cNvSpPr txBox="1">
              <a:spLocks/>
            </p:cNvSpPr>
            <p:nvPr/>
          </p:nvSpPr>
          <p:spPr>
            <a:xfrm>
              <a:off x="6207353" y="3120903"/>
              <a:ext cx="2936970" cy="543852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it-IT" sz="2500" dirty="0">
                  <a:solidFill>
                    <a:schemeClr val="tx2"/>
                  </a:solidFill>
                </a:rPr>
                <a:t>45° </a:t>
              </a:r>
              <a:r>
                <a:rPr lang="it-IT" sz="2500" dirty="0" err="1">
                  <a:solidFill>
                    <a:schemeClr val="tx2"/>
                  </a:solidFill>
                </a:rPr>
                <a:t>splits</a:t>
              </a:r>
              <a:r>
                <a:rPr lang="it-IT" sz="2500" dirty="0">
                  <a:solidFill>
                    <a:schemeClr val="tx2"/>
                  </a:solidFill>
                </a:rPr>
                <a:t> </a:t>
              </a:r>
              <a:r>
                <a:rPr lang="it-IT" sz="2500" dirty="0" err="1">
                  <a:solidFill>
                    <a:schemeClr val="tx2"/>
                  </a:solidFill>
                </a:rPr>
                <a:t>yokes</a:t>
              </a:r>
              <a:endParaRPr lang="en-GB" sz="25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5" name="Gruppo 34">
            <a:extLst>
              <a:ext uri="{FF2B5EF4-FFF2-40B4-BE49-F238E27FC236}">
                <a16:creationId xmlns:a16="http://schemas.microsoft.com/office/drawing/2014/main" id="{A99164A9-937C-98D5-9D3E-D88EACACD9C4}"/>
              </a:ext>
            </a:extLst>
          </p:cNvPr>
          <p:cNvGrpSpPr/>
          <p:nvPr/>
        </p:nvGrpSpPr>
        <p:grpSpPr>
          <a:xfrm>
            <a:off x="6618178" y="1908919"/>
            <a:ext cx="2206489" cy="3834962"/>
            <a:chOff x="499839" y="1806623"/>
            <a:chExt cx="2206489" cy="3834962"/>
          </a:xfrm>
        </p:grpSpPr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3250B629-88BF-A6F8-70A9-9AC9EC159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04786" y="1806623"/>
              <a:ext cx="2195484" cy="2189435"/>
            </a:xfrm>
            <a:prstGeom prst="rect">
              <a:avLst/>
            </a:prstGeom>
          </p:spPr>
        </p:pic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03966226-FCF5-1DF5-DCD0-7FD574B0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499839" y="3429000"/>
              <a:ext cx="2206489" cy="2212585"/>
            </a:xfrm>
            <a:prstGeom prst="rect">
              <a:avLst/>
            </a:prstGeom>
          </p:spPr>
        </p:pic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7AAC413F-84C7-3FAC-5A78-5989554935E6}"/>
              </a:ext>
            </a:extLst>
          </p:cNvPr>
          <p:cNvGrpSpPr/>
          <p:nvPr/>
        </p:nvGrpSpPr>
        <p:grpSpPr>
          <a:xfrm>
            <a:off x="3788281" y="1746556"/>
            <a:ext cx="2335734" cy="3895029"/>
            <a:chOff x="3788281" y="1746556"/>
            <a:chExt cx="2335734" cy="3895029"/>
          </a:xfrm>
        </p:grpSpPr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D31EFA7D-44F2-FB1B-985B-4D38DDD4EB06}"/>
                </a:ext>
              </a:extLst>
            </p:cNvPr>
            <p:cNvGrpSpPr/>
            <p:nvPr/>
          </p:nvGrpSpPr>
          <p:grpSpPr>
            <a:xfrm>
              <a:off x="3788281" y="1797517"/>
              <a:ext cx="2206522" cy="3844068"/>
              <a:chOff x="499823" y="1797517"/>
              <a:chExt cx="2206522" cy="3844068"/>
            </a:xfrm>
          </p:grpSpPr>
          <p:pic>
            <p:nvPicPr>
              <p:cNvPr id="33" name="Immagine 32">
                <a:extLst>
                  <a:ext uri="{FF2B5EF4-FFF2-40B4-BE49-F238E27FC236}">
                    <a16:creationId xmlns:a16="http://schemas.microsoft.com/office/drawing/2014/main" id="{E4908274-FB62-45B2-1BBE-9F39F5112B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504786" y="1797517"/>
                <a:ext cx="2195484" cy="2207648"/>
              </a:xfrm>
              <a:prstGeom prst="rect">
                <a:avLst/>
              </a:prstGeom>
            </p:spPr>
          </p:pic>
          <p:pic>
            <p:nvPicPr>
              <p:cNvPr id="34" name="Immagine 33">
                <a:extLst>
                  <a:ext uri="{FF2B5EF4-FFF2-40B4-BE49-F238E27FC236}">
                    <a16:creationId xmlns:a16="http://schemas.microsoft.com/office/drawing/2014/main" id="{19BF5A2C-E6DB-86BC-92C9-93FBFC28F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499823" y="3429000"/>
                <a:ext cx="2206522" cy="2212585"/>
              </a:xfrm>
              <a:prstGeom prst="rect">
                <a:avLst/>
              </a:prstGeom>
            </p:spPr>
          </p:pic>
        </p:grpSp>
        <p:sp>
          <p:nvSpPr>
            <p:cNvPr id="38" name="Rettangolo 37">
              <a:extLst>
                <a:ext uri="{FF2B5EF4-FFF2-40B4-BE49-F238E27FC236}">
                  <a16:creationId xmlns:a16="http://schemas.microsoft.com/office/drawing/2014/main" id="{F457D6E7-D417-5CBB-D0F8-6A48819B1716}"/>
                </a:ext>
              </a:extLst>
            </p:cNvPr>
            <p:cNvSpPr/>
            <p:nvPr/>
          </p:nvSpPr>
          <p:spPr>
            <a:xfrm>
              <a:off x="5821703" y="1746556"/>
              <a:ext cx="302312" cy="1816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3204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B4AB39-0E95-1AF3-8C10-E27E2BDCCD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472529-E9EA-2E94-BA27-9C80243D6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12C4F1-4E47-11D2-EBCD-B1FFCA002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5A7995B3-79EF-B456-857A-611867BC236E}"/>
              </a:ext>
            </a:extLst>
          </p:cNvPr>
          <p:cNvSpPr txBox="1">
            <a:spLocks/>
          </p:cNvSpPr>
          <p:nvPr/>
        </p:nvSpPr>
        <p:spPr>
          <a:xfrm>
            <a:off x="439473" y="-23013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 : assembly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4CA6D84-4186-B170-E820-B17F02A4BF66}"/>
              </a:ext>
            </a:extLst>
          </p:cNvPr>
          <p:cNvGrpSpPr/>
          <p:nvPr/>
        </p:nvGrpSpPr>
        <p:grpSpPr>
          <a:xfrm>
            <a:off x="5228920" y="1050985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347E60E9-7EAF-C443-B5FE-A3FCAEC44F24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347E60E9-7EAF-C443-B5FE-A3FCAEC44F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771227BD-5B8A-8D54-ED09-6F9E41D699DC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771227BD-5B8A-8D54-ED09-6F9E41D699D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l="-245"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C61DB8D2-CA66-6EC5-7B1A-EB6CB4CAA76F}"/>
                  </a:ext>
                </a:extLst>
              </p:cNvPr>
              <p:cNvSpPr txBox="1"/>
              <p:nvPr/>
            </p:nvSpPr>
            <p:spPr>
              <a:xfrm>
                <a:off x="5234570" y="2356846"/>
                <a:ext cx="2488582" cy="430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𝑆𝑜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𝑤𝑒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𝑛𝑒𝑒𝑑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𝑜𝑝𝑒𝑛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C61DB8D2-CA66-6EC5-7B1A-EB6CB4CAA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570" y="2356846"/>
                <a:ext cx="2488582" cy="430952"/>
              </a:xfrm>
              <a:prstGeom prst="rect">
                <a:avLst/>
              </a:prstGeom>
              <a:blipFill>
                <a:blip r:embed="rId4"/>
                <a:stretch>
                  <a:fillRect l="-245" r="-4902" b="-1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CE39AF7-E29B-3A8E-9122-362E864FE545}"/>
                  </a:ext>
                </a:extLst>
              </p:cNvPr>
              <p:cNvSpPr txBox="1"/>
              <p:nvPr/>
            </p:nvSpPr>
            <p:spPr>
              <a:xfrm>
                <a:off x="4977254" y="2701567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2CE39AF7-E29B-3A8E-9122-362E864FE5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7254" y="2701567"/>
                <a:ext cx="3757055" cy="442237"/>
              </a:xfrm>
              <a:prstGeom prst="rect">
                <a:avLst/>
              </a:prstGeom>
              <a:blipFill>
                <a:blip r:embed="rId5"/>
                <a:stretch>
                  <a:fillRect b="-6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AB4A54CF-077F-F45B-90F5-7F54FAD60E9A}"/>
                  </a:ext>
                </a:extLst>
              </p:cNvPr>
              <p:cNvSpPr txBox="1"/>
              <p:nvPr/>
            </p:nvSpPr>
            <p:spPr>
              <a:xfrm>
                <a:off x="4786806" y="5033589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𝟓𝟎</m:t>
                      </m:r>
                      <m:r>
                        <a:rPr lang="it-IT" sz="24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AB4A54CF-077F-F45B-90F5-7F54FAD60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06" y="5033589"/>
                <a:ext cx="4130075" cy="490262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2E32E84-C56F-CD7A-F796-048016BF18D9}"/>
                  </a:ext>
                </a:extLst>
              </p:cNvPr>
              <p:cNvSpPr txBox="1"/>
              <p:nvPr/>
            </p:nvSpPr>
            <p:spPr>
              <a:xfrm>
                <a:off x="5228920" y="1729342"/>
                <a:ext cx="2488582" cy="4309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2E32E84-C56F-CD7A-F796-048016BF1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8920" y="1729342"/>
                <a:ext cx="2488582" cy="430952"/>
              </a:xfrm>
              <a:prstGeom prst="rect">
                <a:avLst/>
              </a:prstGeom>
              <a:blipFill>
                <a:blip r:embed="rId7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DFE57B8D-5DF3-30BC-7BAE-3D8627562FD0}"/>
                  </a:ext>
                </a:extLst>
              </p:cNvPr>
              <p:cNvSpPr txBox="1"/>
              <p:nvPr/>
            </p:nvSpPr>
            <p:spPr>
              <a:xfrm>
                <a:off x="4985130" y="2986052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DFE57B8D-5DF3-30BC-7BAE-3D8627562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5130" y="2986052"/>
                <a:ext cx="3757055" cy="442237"/>
              </a:xfrm>
              <a:prstGeom prst="rect">
                <a:avLst/>
              </a:prstGeom>
              <a:blipFill>
                <a:blip r:embed="rId8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9695113B-5256-10CB-8348-76EFD78503E0}"/>
                  </a:ext>
                </a:extLst>
              </p:cNvPr>
              <p:cNvSpPr txBox="1"/>
              <p:nvPr/>
            </p:nvSpPr>
            <p:spPr>
              <a:xfrm>
                <a:off x="4778930" y="5407643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𝟔𝟎</m:t>
                      </m:r>
                      <m:r>
                        <a:rPr lang="it-IT" sz="2400" b="1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9695113B-5256-10CB-8348-76EFD78503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930" y="5407643"/>
                <a:ext cx="4130075" cy="490262"/>
              </a:xfrm>
              <a:prstGeom prst="rect">
                <a:avLst/>
              </a:prstGeom>
              <a:blipFill>
                <a:blip r:embed="rId11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o 2">
            <a:extLst>
              <a:ext uri="{FF2B5EF4-FFF2-40B4-BE49-F238E27FC236}">
                <a16:creationId xmlns:a16="http://schemas.microsoft.com/office/drawing/2014/main" id="{9462313E-433B-EAC5-7A07-F328711D79C5}"/>
              </a:ext>
            </a:extLst>
          </p:cNvPr>
          <p:cNvGrpSpPr/>
          <p:nvPr/>
        </p:nvGrpSpPr>
        <p:grpSpPr>
          <a:xfrm>
            <a:off x="4977234" y="3520283"/>
            <a:ext cx="4216870" cy="1153518"/>
            <a:chOff x="4769525" y="3539378"/>
            <a:chExt cx="4216870" cy="1153518"/>
          </a:xfrm>
        </p:grpSpPr>
        <p:grpSp>
          <p:nvGrpSpPr>
            <p:cNvPr id="19" name="Gruppo 18">
              <a:extLst>
                <a:ext uri="{FF2B5EF4-FFF2-40B4-BE49-F238E27FC236}">
                  <a16:creationId xmlns:a16="http://schemas.microsoft.com/office/drawing/2014/main" id="{3297256A-6FD2-7013-7F5C-6B8609FBD7BE}"/>
                </a:ext>
              </a:extLst>
            </p:cNvPr>
            <p:cNvGrpSpPr/>
            <p:nvPr/>
          </p:nvGrpSpPr>
          <p:grpSpPr>
            <a:xfrm>
              <a:off x="5021211" y="3539378"/>
              <a:ext cx="3858192" cy="1153518"/>
              <a:chOff x="5029034" y="3909469"/>
              <a:chExt cx="3858192" cy="115351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CasellaDiTesto 19">
                    <a:extLst>
                      <a:ext uri="{FF2B5EF4-FFF2-40B4-BE49-F238E27FC236}">
                        <a16:creationId xmlns:a16="http://schemas.microsoft.com/office/drawing/2014/main" id="{D6C16EA4-3416-D77D-730B-2B7C5738F9A7}"/>
                      </a:ext>
                    </a:extLst>
                  </p:cNvPr>
                  <p:cNvSpPr txBox="1"/>
                  <p:nvPr/>
                </p:nvSpPr>
                <p:spPr>
                  <a:xfrm>
                    <a:off x="5236743" y="4617224"/>
                    <a:ext cx="3650483" cy="44576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𝑝𝑟𝑒𝑠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𝑏𝑙𝑎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  <m:r>
                                <a:rPr lang="it-IT" sz="22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,45°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𝟒𝟎</m:t>
                          </m:r>
                          <m:r>
                            <a:rPr lang="it-IT" sz="22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𝑀𝑃𝑎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0" name="CasellaDiTesto 19">
                    <a:extLst>
                      <a:ext uri="{FF2B5EF4-FFF2-40B4-BE49-F238E27FC236}">
                        <a16:creationId xmlns:a16="http://schemas.microsoft.com/office/drawing/2014/main" id="{D6C16EA4-3416-D77D-730B-2B7C5738F9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36743" y="4617224"/>
                    <a:ext cx="3650483" cy="44576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1169" b="-684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CasellaDiTesto 20">
                    <a:extLst>
                      <a:ext uri="{FF2B5EF4-FFF2-40B4-BE49-F238E27FC236}">
                        <a16:creationId xmlns:a16="http://schemas.microsoft.com/office/drawing/2014/main" id="{81E4A596-C342-7E90-5728-8CB41964B441}"/>
                      </a:ext>
                    </a:extLst>
                  </p:cNvPr>
                  <p:cNvSpPr txBox="1"/>
                  <p:nvPr/>
                </p:nvSpPr>
                <p:spPr>
                  <a:xfrm>
                    <a:off x="5029034" y="3909469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𝑢𝑠𝑒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𝑎𝑙𝑠𝑜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45°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𝑏𝑙𝑎𝑑𝑑𝑒𝑟𝑠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: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CasellaDiTesto 20">
                    <a:extLst>
                      <a:ext uri="{FF2B5EF4-FFF2-40B4-BE49-F238E27FC236}">
                        <a16:creationId xmlns:a16="http://schemas.microsoft.com/office/drawing/2014/main" id="{81E4A596-C342-7E90-5728-8CB41964B4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29034" y="3909469"/>
                    <a:ext cx="2488582" cy="43095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45" r="-4828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5161E4D2-CD82-101A-B688-EE203C80910E}"/>
                    </a:ext>
                  </a:extLst>
                </p:cNvPr>
                <p:cNvSpPr txBox="1"/>
                <p:nvPr/>
              </p:nvSpPr>
              <p:spPr>
                <a:xfrm>
                  <a:off x="4769525" y="3875281"/>
                  <a:ext cx="4216870" cy="4456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𝑠𝑖𝑧𝑒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𝑏𝑙𝑎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,45°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𝟒𝟔</m:t>
                      </m:r>
                      <m:r>
                        <a:rPr lang="it-IT" sz="2200" b="1" i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&amp;</m:t>
                      </m:r>
                      <m:r>
                        <a:rPr lang="it-IT" sz="2200" b="1" i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1" i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𝟓𝟔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a:t>mm</a:t>
                  </a: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5161E4D2-CD82-101A-B688-EE203C8091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9525" y="3875281"/>
                  <a:ext cx="4216870" cy="445699"/>
                </a:xfrm>
                <a:prstGeom prst="rect">
                  <a:avLst/>
                </a:prstGeom>
                <a:blipFill>
                  <a:blip r:embed="rId14"/>
                  <a:stretch>
                    <a:fillRect t="-10959" r="-723" b="-21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4CE38155-40E2-F708-383F-1023F022E140}"/>
              </a:ext>
            </a:extLst>
          </p:cNvPr>
          <p:cNvGrpSpPr/>
          <p:nvPr/>
        </p:nvGrpSpPr>
        <p:grpSpPr>
          <a:xfrm>
            <a:off x="310035" y="1268967"/>
            <a:ext cx="4667199" cy="4646043"/>
            <a:chOff x="310035" y="1268967"/>
            <a:chExt cx="4667199" cy="4646043"/>
          </a:xfrm>
          <a:solidFill>
            <a:srgbClr val="50ADFF"/>
          </a:solidFill>
        </p:grpSpPr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744CB568-4842-E089-6AB9-B4481CDCC992}"/>
                </a:ext>
              </a:extLst>
            </p:cNvPr>
            <p:cNvGrpSpPr/>
            <p:nvPr/>
          </p:nvGrpSpPr>
          <p:grpSpPr>
            <a:xfrm>
              <a:off x="310035" y="1268967"/>
              <a:ext cx="4667199" cy="4646043"/>
              <a:chOff x="310035" y="1268967"/>
              <a:chExt cx="4667199" cy="4646043"/>
            </a:xfrm>
            <a:grpFill/>
          </p:grpSpPr>
          <p:grpSp>
            <p:nvGrpSpPr>
              <p:cNvPr id="47" name="Gruppo 46">
                <a:extLst>
                  <a:ext uri="{FF2B5EF4-FFF2-40B4-BE49-F238E27FC236}">
                    <a16:creationId xmlns:a16="http://schemas.microsoft.com/office/drawing/2014/main" id="{09180E4E-8D44-DDAF-90BA-431254E803F2}"/>
                  </a:ext>
                </a:extLst>
              </p:cNvPr>
              <p:cNvGrpSpPr/>
              <p:nvPr/>
            </p:nvGrpSpPr>
            <p:grpSpPr>
              <a:xfrm>
                <a:off x="310035" y="1268967"/>
                <a:ext cx="4667199" cy="4646043"/>
                <a:chOff x="310035" y="1268967"/>
                <a:chExt cx="4667199" cy="4646043"/>
              </a:xfrm>
              <a:grpFill/>
            </p:grpSpPr>
            <p:grpSp>
              <p:nvGrpSpPr>
                <p:cNvPr id="27" name="Gruppo 26">
                  <a:extLst>
                    <a:ext uri="{FF2B5EF4-FFF2-40B4-BE49-F238E27FC236}">
                      <a16:creationId xmlns:a16="http://schemas.microsoft.com/office/drawing/2014/main" id="{8AAA39E5-1B83-DD3A-5E56-E5D0425B5E97}"/>
                    </a:ext>
                  </a:extLst>
                </p:cNvPr>
                <p:cNvGrpSpPr/>
                <p:nvPr/>
              </p:nvGrpSpPr>
              <p:grpSpPr>
                <a:xfrm>
                  <a:off x="310035" y="1268967"/>
                  <a:ext cx="4667199" cy="4646043"/>
                  <a:chOff x="310035" y="1268967"/>
                  <a:chExt cx="4667199" cy="4646043"/>
                </a:xfrm>
                <a:grpFill/>
              </p:grpSpPr>
              <p:pic>
                <p:nvPicPr>
                  <p:cNvPr id="28" name="Immagine 27">
                    <a:extLst>
                      <a:ext uri="{FF2B5EF4-FFF2-40B4-BE49-F238E27FC236}">
                        <a16:creationId xmlns:a16="http://schemas.microsoft.com/office/drawing/2014/main" id="{9419872B-A4B7-E8FE-38AA-F5C90E40303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rcRect/>
                  <a:stretch/>
                </p:blipFill>
                <p:spPr>
                  <a:xfrm>
                    <a:off x="310035" y="1268967"/>
                    <a:ext cx="4667199" cy="4646043"/>
                  </a:xfrm>
                  <a:prstGeom prst="rect">
                    <a:avLst/>
                  </a:prstGeom>
                  <a:grpFill/>
                </p:spPr>
              </p:pic>
              <p:sp>
                <p:nvSpPr>
                  <p:cNvPr id="40" name="Freccia bidirezionale verticale 39">
                    <a:extLst>
                      <a:ext uri="{FF2B5EF4-FFF2-40B4-BE49-F238E27FC236}">
                        <a16:creationId xmlns:a16="http://schemas.microsoft.com/office/drawing/2014/main" id="{8146C620-972C-6905-1971-D2FAE10585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60131" y="2700733"/>
                    <a:ext cx="159941" cy="401361"/>
                  </a:xfrm>
                  <a:prstGeom prst="upDownArrow">
                    <a:avLst/>
                  </a:prstGeom>
                  <a:grpFill/>
                  <a:ln>
                    <a:solidFill>
                      <a:srgbClr val="B0B0B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A50021"/>
                      </a:solidFill>
                    </a:endParaRPr>
                  </a:p>
                </p:txBody>
              </p:sp>
              <p:grpSp>
                <p:nvGrpSpPr>
                  <p:cNvPr id="31" name="Gruppo 30">
                    <a:extLst>
                      <a:ext uri="{FF2B5EF4-FFF2-40B4-BE49-F238E27FC236}">
                        <a16:creationId xmlns:a16="http://schemas.microsoft.com/office/drawing/2014/main" id="{8D90A683-DA23-EE84-4038-58682D5B160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932518" y="3388399"/>
                    <a:ext cx="939618" cy="438688"/>
                    <a:chOff x="2005697" y="2642670"/>
                    <a:chExt cx="939618" cy="438688"/>
                  </a:xfrm>
                  <a:grpFill/>
                </p:grpSpPr>
                <p:sp>
                  <p:nvSpPr>
                    <p:cNvPr id="35" name="Freccia bidirezionale verticale 34">
                      <a:extLst>
                        <a:ext uri="{FF2B5EF4-FFF2-40B4-BE49-F238E27FC236}">
                          <a16:creationId xmlns:a16="http://schemas.microsoft.com/office/drawing/2014/main" id="{BCCCF554-CDD1-C080-57B8-FBE1A5BBE2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005697" y="2679997"/>
                      <a:ext cx="159941" cy="401361"/>
                    </a:xfrm>
                    <a:prstGeom prst="upDownArrow">
                      <a:avLst/>
                    </a:prstGeom>
                    <a:grpFill/>
                    <a:ln>
                      <a:solidFill>
                        <a:srgbClr val="B0B0B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>
                        <a:solidFill>
                          <a:srgbClr val="A50021"/>
                        </a:solidFill>
                      </a:endParaRPr>
                    </a:p>
                  </p:txBody>
                </p:sp>
                <p:sp>
                  <p:nvSpPr>
                    <p:cNvPr id="36" name="Freccia bidirezionale verticale 35">
                      <a:extLst>
                        <a:ext uri="{FF2B5EF4-FFF2-40B4-BE49-F238E27FC236}">
                          <a16:creationId xmlns:a16="http://schemas.microsoft.com/office/drawing/2014/main" id="{76AE56EE-F237-7FFA-31CC-669FF1FBD08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785374" y="2642670"/>
                      <a:ext cx="159941" cy="401361"/>
                    </a:xfrm>
                    <a:prstGeom prst="upDownArrow">
                      <a:avLst/>
                    </a:prstGeom>
                    <a:grpFill/>
                    <a:ln>
                      <a:solidFill>
                        <a:srgbClr val="B0B0B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A50021"/>
                        </a:solidFill>
                      </a:endParaRPr>
                    </a:p>
                  </p:txBody>
                </p:sp>
              </p:grpSp>
              <p:grpSp>
                <p:nvGrpSpPr>
                  <p:cNvPr id="32" name="Gruppo 31">
                    <a:extLst>
                      <a:ext uri="{FF2B5EF4-FFF2-40B4-BE49-F238E27FC236}">
                        <a16:creationId xmlns:a16="http://schemas.microsoft.com/office/drawing/2014/main" id="{00074DC1-9D51-26FF-50A8-8572E031F01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1423253" y="3388565"/>
                    <a:ext cx="941840" cy="452319"/>
                    <a:chOff x="2022437" y="2830862"/>
                    <a:chExt cx="941840" cy="452319"/>
                  </a:xfrm>
                  <a:grpFill/>
                </p:grpSpPr>
                <p:sp>
                  <p:nvSpPr>
                    <p:cNvPr id="33" name="Freccia bidirezionale verticale 32">
                      <a:extLst>
                        <a:ext uri="{FF2B5EF4-FFF2-40B4-BE49-F238E27FC236}">
                          <a16:creationId xmlns:a16="http://schemas.microsoft.com/office/drawing/2014/main" id="{EB4C5466-0B44-1CDF-EF0A-539614B798F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022437" y="2830862"/>
                      <a:ext cx="159941" cy="401361"/>
                    </a:xfrm>
                    <a:prstGeom prst="upDownArrow">
                      <a:avLst/>
                    </a:prstGeom>
                    <a:grpFill/>
                    <a:ln>
                      <a:solidFill>
                        <a:srgbClr val="B0B0B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>
                        <a:solidFill>
                          <a:srgbClr val="A50021"/>
                        </a:solidFill>
                      </a:endParaRPr>
                    </a:p>
                  </p:txBody>
                </p:sp>
                <p:sp>
                  <p:nvSpPr>
                    <p:cNvPr id="34" name="Freccia bidirezionale verticale 33">
                      <a:extLst>
                        <a:ext uri="{FF2B5EF4-FFF2-40B4-BE49-F238E27FC236}">
                          <a16:creationId xmlns:a16="http://schemas.microsoft.com/office/drawing/2014/main" id="{5CA2C611-9B12-2B52-F7EF-B115DAF3A5C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04336" y="2881820"/>
                      <a:ext cx="159941" cy="401361"/>
                    </a:xfrm>
                    <a:prstGeom prst="upDownArrow">
                      <a:avLst/>
                    </a:prstGeom>
                    <a:grpFill/>
                    <a:ln>
                      <a:solidFill>
                        <a:srgbClr val="B0B0B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A5002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43" name="Freccia bidirezionale verticale 42">
                  <a:extLst>
                    <a:ext uri="{FF2B5EF4-FFF2-40B4-BE49-F238E27FC236}">
                      <a16:creationId xmlns:a16="http://schemas.microsoft.com/office/drawing/2014/main" id="{1D311619-80B5-8911-BF04-586A25E9ED84}"/>
                    </a:ext>
                  </a:extLst>
                </p:cNvPr>
                <p:cNvSpPr/>
                <p:nvPr/>
              </p:nvSpPr>
              <p:spPr>
                <a:xfrm rot="8114485">
                  <a:off x="3588712" y="2410005"/>
                  <a:ext cx="159941" cy="401361"/>
                </a:xfrm>
                <a:prstGeom prst="upDownArrow">
                  <a:avLst/>
                </a:prstGeom>
                <a:grpFill/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A50021"/>
                    </a:solidFill>
                  </a:endParaRPr>
                </a:p>
              </p:txBody>
            </p:sp>
            <p:sp>
              <p:nvSpPr>
                <p:cNvPr id="44" name="Freccia bidirezionale verticale 43">
                  <a:extLst>
                    <a:ext uri="{FF2B5EF4-FFF2-40B4-BE49-F238E27FC236}">
                      <a16:creationId xmlns:a16="http://schemas.microsoft.com/office/drawing/2014/main" id="{D3D553A0-588F-BD43-C353-63916E40C666}"/>
                    </a:ext>
                  </a:extLst>
                </p:cNvPr>
                <p:cNvSpPr/>
                <p:nvPr/>
              </p:nvSpPr>
              <p:spPr>
                <a:xfrm rot="8114485">
                  <a:off x="1570745" y="4363454"/>
                  <a:ext cx="159941" cy="401361"/>
                </a:xfrm>
                <a:prstGeom prst="upDownArrow">
                  <a:avLst/>
                </a:prstGeom>
                <a:grpFill/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A50021"/>
                    </a:solidFill>
                  </a:endParaRPr>
                </a:p>
              </p:txBody>
            </p:sp>
            <p:sp>
              <p:nvSpPr>
                <p:cNvPr id="45" name="Freccia bidirezionale verticale 44">
                  <a:extLst>
                    <a:ext uri="{FF2B5EF4-FFF2-40B4-BE49-F238E27FC236}">
                      <a16:creationId xmlns:a16="http://schemas.microsoft.com/office/drawing/2014/main" id="{E167789B-1084-CA80-DF90-80F1057F000E}"/>
                    </a:ext>
                  </a:extLst>
                </p:cNvPr>
                <p:cNvSpPr/>
                <p:nvPr/>
              </p:nvSpPr>
              <p:spPr>
                <a:xfrm rot="2937770">
                  <a:off x="1564958" y="2374004"/>
                  <a:ext cx="159941" cy="401361"/>
                </a:xfrm>
                <a:prstGeom prst="upDownArrow">
                  <a:avLst/>
                </a:prstGeom>
                <a:grpFill/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A50021"/>
                    </a:solidFill>
                  </a:endParaRPr>
                </a:p>
              </p:txBody>
            </p:sp>
            <p:sp>
              <p:nvSpPr>
                <p:cNvPr id="46" name="Freccia bidirezionale verticale 45">
                  <a:extLst>
                    <a:ext uri="{FF2B5EF4-FFF2-40B4-BE49-F238E27FC236}">
                      <a16:creationId xmlns:a16="http://schemas.microsoft.com/office/drawing/2014/main" id="{79A3BE01-CD01-B432-DF46-C9E0D0F5DDC7}"/>
                    </a:ext>
                  </a:extLst>
                </p:cNvPr>
                <p:cNvSpPr/>
                <p:nvPr/>
              </p:nvSpPr>
              <p:spPr>
                <a:xfrm rot="2937770">
                  <a:off x="3574606" y="4373860"/>
                  <a:ext cx="159941" cy="401361"/>
                </a:xfrm>
                <a:prstGeom prst="upDownArrow">
                  <a:avLst/>
                </a:prstGeom>
                <a:grpFill/>
                <a:ln>
                  <a:solidFill>
                    <a:srgbClr val="B0B0B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A50021"/>
                    </a:solidFill>
                  </a:endParaRPr>
                </a:p>
              </p:txBody>
            </p:sp>
          </p:grpSp>
          <p:sp>
            <p:nvSpPr>
              <p:cNvPr id="8" name="Freccia bidirezionale verticale 7">
                <a:extLst>
                  <a:ext uri="{FF2B5EF4-FFF2-40B4-BE49-F238E27FC236}">
                    <a16:creationId xmlns:a16="http://schemas.microsoft.com/office/drawing/2014/main" id="{4AE520F2-49FD-760C-F199-E1EB451D2BE8}"/>
                  </a:ext>
                </a:extLst>
              </p:cNvPr>
              <p:cNvSpPr/>
              <p:nvPr/>
            </p:nvSpPr>
            <p:spPr>
              <a:xfrm rot="10800000">
                <a:off x="2804953" y="2700733"/>
                <a:ext cx="159941" cy="401361"/>
              </a:xfrm>
              <a:prstGeom prst="upDownArrow">
                <a:avLst/>
              </a:prstGeom>
              <a:grpFill/>
              <a:ln>
                <a:solidFill>
                  <a:srgbClr val="B0B0B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A50021"/>
                  </a:solidFill>
                </a:endParaRPr>
              </a:p>
            </p:txBody>
          </p:sp>
        </p:grpSp>
        <p:sp>
          <p:nvSpPr>
            <p:cNvPr id="10" name="Freccia bidirezionale verticale 9">
              <a:extLst>
                <a:ext uri="{FF2B5EF4-FFF2-40B4-BE49-F238E27FC236}">
                  <a16:creationId xmlns:a16="http://schemas.microsoft.com/office/drawing/2014/main" id="{443F24A2-7A04-AAF6-349D-E6485DB75150}"/>
                </a:ext>
              </a:extLst>
            </p:cNvPr>
            <p:cNvSpPr/>
            <p:nvPr/>
          </p:nvSpPr>
          <p:spPr>
            <a:xfrm rot="10800000">
              <a:off x="2365214" y="4106042"/>
              <a:ext cx="159941" cy="401361"/>
            </a:xfrm>
            <a:prstGeom prst="upDownArrow">
              <a:avLst/>
            </a:prstGeom>
            <a:grpFill/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1" name="Freccia bidirezionale verticale 10">
              <a:extLst>
                <a:ext uri="{FF2B5EF4-FFF2-40B4-BE49-F238E27FC236}">
                  <a16:creationId xmlns:a16="http://schemas.microsoft.com/office/drawing/2014/main" id="{C232A514-CB82-0B69-C6D8-0C86088075D7}"/>
                </a:ext>
              </a:extLst>
            </p:cNvPr>
            <p:cNvSpPr/>
            <p:nvPr/>
          </p:nvSpPr>
          <p:spPr>
            <a:xfrm rot="10800000">
              <a:off x="2810036" y="4106042"/>
              <a:ext cx="159941" cy="401361"/>
            </a:xfrm>
            <a:prstGeom prst="upDownArrow">
              <a:avLst/>
            </a:prstGeom>
            <a:grpFill/>
            <a:ln>
              <a:solidFill>
                <a:srgbClr val="B0B0B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7618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2E2B2E3-576A-CE1C-B24C-ABDC00439E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9E6B79-6259-86EF-0817-8BE0AA383D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EC71B1-ABD2-6F72-C5B9-0B677DC3C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F9079DB-8A1D-92E9-27F9-AF905F389933}"/>
              </a:ext>
            </a:extLst>
          </p:cNvPr>
          <p:cNvSpPr txBox="1">
            <a:spLocks/>
          </p:cNvSpPr>
          <p:nvPr/>
        </p:nvSpPr>
        <p:spPr>
          <a:xfrm>
            <a:off x="1554480" y="2489795"/>
            <a:ext cx="6035040" cy="1077218"/>
          </a:xfrm>
          <a:prstGeom prst="rect">
            <a:avLst/>
          </a:prstGeom>
        </p:spPr>
        <p:txBody>
          <a:bodyPr vert="horz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/>
              <a:t>Thank you For your attention!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22552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C772F32-2C13-2032-601F-89FD0A849D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7AE69A-199E-4BF0-B741-E65AA4579E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70286C-45F6-C5F4-71A3-CA9B7CA0C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DBD5E85-931A-DA3E-16D2-E901FED38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733" y="1207893"/>
            <a:ext cx="4206380" cy="4887745"/>
          </a:xfrm>
          <a:prstGeom prst="rect">
            <a:avLst/>
          </a:prstGeom>
        </p:spPr>
      </p:pic>
      <p:sp>
        <p:nvSpPr>
          <p:cNvPr id="13" name="Titolo 1">
            <a:extLst>
              <a:ext uri="{FF2B5EF4-FFF2-40B4-BE49-F238E27FC236}">
                <a16:creationId xmlns:a16="http://schemas.microsoft.com/office/drawing/2014/main" id="{471C0062-948F-77E1-3681-C341CAEEF7F5}"/>
              </a:ext>
            </a:extLst>
          </p:cNvPr>
          <p:cNvSpPr txBox="1">
            <a:spLocks/>
          </p:cNvSpPr>
          <p:nvPr/>
        </p:nvSpPr>
        <p:spPr>
          <a:xfrm>
            <a:off x="594360" y="133511"/>
            <a:ext cx="861060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4000" dirty="0"/>
              <a:t>Design of ERMC-RMM by </a:t>
            </a:r>
            <a:r>
              <a:rPr lang="en-GB" sz="4000" dirty="0" err="1"/>
              <a:t>E.Rochepault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721196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6D62FA-7B72-62BF-C7B3-E3F993BF70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1F0280-994B-36E2-815B-50DB664BB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D82C7F-450F-40AB-6FBC-618153AA44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57B72611-99FC-EA29-8A3F-AB6B134EDBD5}"/>
              </a:ext>
            </a:extLst>
          </p:cNvPr>
          <p:cNvGrpSpPr/>
          <p:nvPr/>
        </p:nvGrpSpPr>
        <p:grpSpPr>
          <a:xfrm>
            <a:off x="310015" y="1259430"/>
            <a:ext cx="4667239" cy="4665117"/>
            <a:chOff x="654118" y="1351446"/>
            <a:chExt cx="4667239" cy="4665117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BB95D06A-7A8C-DB33-823A-EA6D8C479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54118" y="1351446"/>
              <a:ext cx="4667239" cy="4665117"/>
            </a:xfrm>
            <a:prstGeom prst="rect">
              <a:avLst/>
            </a:prstGeom>
          </p:spPr>
        </p:pic>
        <p:sp>
          <p:nvSpPr>
            <p:cNvPr id="10" name="Freccia bidirezionale verticale 9">
              <a:extLst>
                <a:ext uri="{FF2B5EF4-FFF2-40B4-BE49-F238E27FC236}">
                  <a16:creationId xmlns:a16="http://schemas.microsoft.com/office/drawing/2014/main" id="{88ECF983-C54D-ECFB-1A51-9E80D9A35CBB}"/>
                </a:ext>
              </a:extLst>
            </p:cNvPr>
            <p:cNvSpPr/>
            <p:nvPr/>
          </p:nvSpPr>
          <p:spPr>
            <a:xfrm rot="5400000">
              <a:off x="3566238" y="292744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1" name="Freccia bidirezionale verticale 10">
              <a:extLst>
                <a:ext uri="{FF2B5EF4-FFF2-40B4-BE49-F238E27FC236}">
                  <a16:creationId xmlns:a16="http://schemas.microsoft.com/office/drawing/2014/main" id="{B0CB6279-B4FE-F02F-3AB5-BDD1629BC9D8}"/>
                </a:ext>
              </a:extLst>
            </p:cNvPr>
            <p:cNvSpPr/>
            <p:nvPr/>
          </p:nvSpPr>
          <p:spPr>
            <a:xfrm rot="5400000">
              <a:off x="3566237" y="382032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2" name="Freccia bidirezionale verticale 11">
              <a:extLst>
                <a:ext uri="{FF2B5EF4-FFF2-40B4-BE49-F238E27FC236}">
                  <a16:creationId xmlns:a16="http://schemas.microsoft.com/office/drawing/2014/main" id="{F52CADA9-64D6-FB89-1D53-9FB94795767A}"/>
                </a:ext>
              </a:extLst>
            </p:cNvPr>
            <p:cNvSpPr/>
            <p:nvPr/>
          </p:nvSpPr>
          <p:spPr>
            <a:xfrm rot="5400000">
              <a:off x="2131255" y="292744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3" name="Freccia bidirezionale verticale 12">
              <a:extLst>
                <a:ext uri="{FF2B5EF4-FFF2-40B4-BE49-F238E27FC236}">
                  <a16:creationId xmlns:a16="http://schemas.microsoft.com/office/drawing/2014/main" id="{2BAEAB27-77D9-F035-3BE1-4C049B48ED17}"/>
                </a:ext>
              </a:extLst>
            </p:cNvPr>
            <p:cNvSpPr/>
            <p:nvPr/>
          </p:nvSpPr>
          <p:spPr>
            <a:xfrm rot="5400000">
              <a:off x="2131254" y="382032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31A7CA14-9199-9D9F-65E3-AD3288E83C8A}"/>
              </a:ext>
            </a:extLst>
          </p:cNvPr>
          <p:cNvGrpSpPr/>
          <p:nvPr/>
        </p:nvGrpSpPr>
        <p:grpSpPr>
          <a:xfrm>
            <a:off x="5238292" y="1436184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4AEE1F3-CF76-7D87-B54F-E2FD4BFCB3BC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4AEE1F3-CF76-7D87-B54F-E2FD4BFCB3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b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35F51B80-1D71-5DD8-F58C-7732D6BACB3D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35F51B80-1D71-5DD8-F58C-7732D6BACB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4"/>
                  <a:stretch>
                    <a:fillRect l="-244" b="-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16389279-98B0-F252-0F6C-E0D3D5C5A2DE}"/>
              </a:ext>
            </a:extLst>
          </p:cNvPr>
          <p:cNvGrpSpPr/>
          <p:nvPr/>
        </p:nvGrpSpPr>
        <p:grpSpPr>
          <a:xfrm>
            <a:off x="5238292" y="2242134"/>
            <a:ext cx="3661449" cy="793762"/>
            <a:chOff x="5789437" y="1393390"/>
            <a:chExt cx="3661449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8B9D7E70-A5A0-9C57-9056-5C13D211FC3C}"/>
                    </a:ext>
                  </a:extLst>
                </p:cNvPr>
                <p:cNvSpPr txBox="1"/>
                <p:nvPr/>
              </p:nvSpPr>
              <p:spPr>
                <a:xfrm>
                  <a:off x="5789437" y="1756200"/>
                  <a:ext cx="3661449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𝑠𝑝𝑎𝑐𝑒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8B9D7E70-A5A0-9C57-9056-5C13D211FC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7" y="1756200"/>
                  <a:ext cx="3661449" cy="430952"/>
                </a:xfrm>
                <a:prstGeom prst="rect">
                  <a:avLst/>
                </a:prstGeom>
                <a:blipFill>
                  <a:blip r:embed="rId5"/>
                  <a:stretch>
                    <a:fillRect b="-112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00DA9025-6B59-4555-5ABC-D899D41F362D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𝑜𝑝𝑒𝑛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00DA9025-6B59-4555-5ABC-D899D41F36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6"/>
                  <a:stretch>
                    <a:fillRect l="-244" r="-4890"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639D43E-96F7-1813-D2CD-CC5CD298EFF8}"/>
                  </a:ext>
                </a:extLst>
              </p:cNvPr>
              <p:cNvSpPr txBox="1"/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639D43E-96F7-1813-D2CD-CC5CD298E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uppo 20">
            <a:extLst>
              <a:ext uri="{FF2B5EF4-FFF2-40B4-BE49-F238E27FC236}">
                <a16:creationId xmlns:a16="http://schemas.microsoft.com/office/drawing/2014/main" id="{DA109AC5-1AD6-F242-2AF3-F3E3725C408A}"/>
              </a:ext>
            </a:extLst>
          </p:cNvPr>
          <p:cNvGrpSpPr/>
          <p:nvPr/>
        </p:nvGrpSpPr>
        <p:grpSpPr>
          <a:xfrm>
            <a:off x="5238292" y="3909469"/>
            <a:ext cx="3020534" cy="824056"/>
            <a:chOff x="5238293" y="3909469"/>
            <a:chExt cx="3020534" cy="8240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24E4CFEF-E28C-1F4E-C776-9BED7F3473C0}"/>
                    </a:ext>
                  </a:extLst>
                </p:cNvPr>
                <p:cNvSpPr txBox="1"/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𝑝𝑟𝑒𝑠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𝑏𝑙𝑎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24E4CFEF-E28C-1F4E-C776-9BED7F3473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blipFill>
                  <a:blip r:embed="rId8"/>
                  <a:stretch>
                    <a:fillRect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B1CA524F-33BC-F4F7-7CA2-C04B515C79D6}"/>
                    </a:ext>
                  </a:extLst>
                </p:cNvPr>
                <p:cNvSpPr txBox="1"/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𝑢𝑠𝑒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4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𝑏𝑙𝑎𝑑𝑑𝑒𝑟𝑠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B1CA524F-33BC-F4F7-7CA2-C04B515C79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blipFill>
                  <a:blip r:embed="rId9"/>
                  <a:stretch>
                    <a:fillRect l="-244" r="-141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E6A96F48-862B-BDFC-660F-A619399634D7}"/>
                  </a:ext>
                </a:extLst>
              </p:cNvPr>
              <p:cNvSpPr txBox="1"/>
              <p:nvPr/>
            </p:nvSpPr>
            <p:spPr>
              <a:xfrm>
                <a:off x="4847573" y="5041791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E6A96F48-862B-BDFC-660F-A61939963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7573" y="5041791"/>
                <a:ext cx="4130075" cy="490262"/>
              </a:xfrm>
              <a:prstGeom prst="rect">
                <a:avLst/>
              </a:prstGeom>
              <a:blipFill>
                <a:blip r:embed="rId10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olo 1">
            <a:extLst>
              <a:ext uri="{FF2B5EF4-FFF2-40B4-BE49-F238E27FC236}">
                <a16:creationId xmlns:a16="http://schemas.microsoft.com/office/drawing/2014/main" id="{BE38684E-0A52-00D2-4A3D-D1C99DAF5B0E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 : FEM</a:t>
            </a:r>
            <a:endParaRPr lang="en-GB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806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6D62FA-7B72-62BF-C7B3-E3F993BF70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1F0280-994B-36E2-815B-50DB664BB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D82C7F-450F-40AB-6FBC-618153AA44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31A7CA14-9199-9D9F-65E3-AD3288E83C8A}"/>
              </a:ext>
            </a:extLst>
          </p:cNvPr>
          <p:cNvGrpSpPr/>
          <p:nvPr/>
        </p:nvGrpSpPr>
        <p:grpSpPr>
          <a:xfrm>
            <a:off x="5238292" y="1436184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4AEE1F3-CF76-7D87-B54F-E2FD4BFCB3BC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34AEE1F3-CF76-7D87-B54F-E2FD4BFCB3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35F51B80-1D71-5DD8-F58C-7732D6BACB3D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35F51B80-1D71-5DD8-F58C-7732D6BACB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l="-244" b="-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16389279-98B0-F252-0F6C-E0D3D5C5A2DE}"/>
              </a:ext>
            </a:extLst>
          </p:cNvPr>
          <p:cNvGrpSpPr/>
          <p:nvPr/>
        </p:nvGrpSpPr>
        <p:grpSpPr>
          <a:xfrm>
            <a:off x="5238292" y="2242134"/>
            <a:ext cx="3661449" cy="793762"/>
            <a:chOff x="5789437" y="1393390"/>
            <a:chExt cx="3661449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8B9D7E70-A5A0-9C57-9056-5C13D211FC3C}"/>
                    </a:ext>
                  </a:extLst>
                </p:cNvPr>
                <p:cNvSpPr txBox="1"/>
                <p:nvPr/>
              </p:nvSpPr>
              <p:spPr>
                <a:xfrm>
                  <a:off x="5789437" y="1756200"/>
                  <a:ext cx="3661449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𝑠𝑝𝑎𝑐𝑒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8B9D7E70-A5A0-9C57-9056-5C13D211FC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7" y="1756200"/>
                  <a:ext cx="3661449" cy="430952"/>
                </a:xfrm>
                <a:prstGeom prst="rect">
                  <a:avLst/>
                </a:prstGeom>
                <a:blipFill>
                  <a:blip r:embed="rId4"/>
                  <a:stretch>
                    <a:fillRect b="-112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00DA9025-6B59-4555-5ABC-D899D41F362D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𝑜𝑝𝑒𝑛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00DA9025-6B59-4555-5ABC-D899D41F36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5"/>
                  <a:stretch>
                    <a:fillRect l="-244" r="-4890"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639D43E-96F7-1813-D2CD-CC5CD298EFF8}"/>
                  </a:ext>
                </a:extLst>
              </p:cNvPr>
              <p:cNvSpPr txBox="1"/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C639D43E-96F7-1813-D2CD-CC5CD298EF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uppo 20">
            <a:extLst>
              <a:ext uri="{FF2B5EF4-FFF2-40B4-BE49-F238E27FC236}">
                <a16:creationId xmlns:a16="http://schemas.microsoft.com/office/drawing/2014/main" id="{DA109AC5-1AD6-F242-2AF3-F3E3725C408A}"/>
              </a:ext>
            </a:extLst>
          </p:cNvPr>
          <p:cNvGrpSpPr/>
          <p:nvPr/>
        </p:nvGrpSpPr>
        <p:grpSpPr>
          <a:xfrm>
            <a:off x="5238292" y="3909469"/>
            <a:ext cx="3020534" cy="824056"/>
            <a:chOff x="5238293" y="3909469"/>
            <a:chExt cx="3020534" cy="8240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24E4CFEF-E28C-1F4E-C776-9BED7F3473C0}"/>
                    </a:ext>
                  </a:extLst>
                </p:cNvPr>
                <p:cNvSpPr txBox="1"/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𝑝𝑟𝑒𝑠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𝑏𝑙𝑎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24E4CFEF-E28C-1F4E-C776-9BED7F3473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blipFill>
                  <a:blip r:embed="rId7"/>
                  <a:stretch>
                    <a:fillRect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B1CA524F-33BC-F4F7-7CA2-C04B515C79D6}"/>
                    </a:ext>
                  </a:extLst>
                </p:cNvPr>
                <p:cNvSpPr txBox="1"/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𝑢𝑠𝑒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𝑏𝑙𝑎𝑑𝑑𝑒𝑟𝑠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B1CA524F-33BC-F4F7-7CA2-C04B515C79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blipFill>
                  <a:blip r:embed="rId8"/>
                  <a:stretch>
                    <a:fillRect l="-244" r="-53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E6A96F48-862B-BDFC-660F-A619399634D7}"/>
                  </a:ext>
                </a:extLst>
              </p:cNvPr>
              <p:cNvSpPr txBox="1"/>
              <p:nvPr/>
            </p:nvSpPr>
            <p:spPr>
              <a:xfrm>
                <a:off x="4847573" y="5041791"/>
                <a:ext cx="4130075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𝑣𝑒𝑟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E6A96F48-862B-BDFC-660F-A61939963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7573" y="5041791"/>
                <a:ext cx="4130075" cy="490262"/>
              </a:xfrm>
              <a:prstGeom prst="rect">
                <a:avLst/>
              </a:prstGeom>
              <a:blipFill>
                <a:blip r:embed="rId9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itolo 1">
            <a:extLst>
              <a:ext uri="{FF2B5EF4-FFF2-40B4-BE49-F238E27FC236}">
                <a16:creationId xmlns:a16="http://schemas.microsoft.com/office/drawing/2014/main" id="{BE38684E-0A52-00D2-4A3D-D1C99DAF5B0E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>
                <a:solidFill>
                  <a:schemeClr val="tx2"/>
                </a:solidFill>
              </a:rPr>
              <a:t>45° </a:t>
            </a:r>
            <a:r>
              <a:rPr lang="it-IT" sz="4400" dirty="0" err="1">
                <a:solidFill>
                  <a:schemeClr val="tx2"/>
                </a:solidFill>
              </a:rPr>
              <a:t>splits</a:t>
            </a:r>
            <a:r>
              <a:rPr lang="it-IT" sz="4400" dirty="0">
                <a:solidFill>
                  <a:schemeClr val="tx2"/>
                </a:solidFill>
              </a:rPr>
              <a:t>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 : FEM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59826A12-6142-5B3C-9B72-76CB05CB55F5}"/>
              </a:ext>
            </a:extLst>
          </p:cNvPr>
          <p:cNvGrpSpPr/>
          <p:nvPr/>
        </p:nvGrpSpPr>
        <p:grpSpPr>
          <a:xfrm>
            <a:off x="320589" y="1268943"/>
            <a:ext cx="4646091" cy="4646091"/>
            <a:chOff x="664692" y="1360959"/>
            <a:chExt cx="4646091" cy="4646091"/>
          </a:xfrm>
        </p:grpSpPr>
        <p:pic>
          <p:nvPicPr>
            <p:cNvPr id="40" name="Immagine 39">
              <a:extLst>
                <a:ext uri="{FF2B5EF4-FFF2-40B4-BE49-F238E27FC236}">
                  <a16:creationId xmlns:a16="http://schemas.microsoft.com/office/drawing/2014/main" id="{289E6578-F209-78A3-1837-80B5B1F81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/>
            <a:stretch/>
          </p:blipFill>
          <p:spPr>
            <a:xfrm>
              <a:off x="664692" y="1360959"/>
              <a:ext cx="4646091" cy="4646091"/>
            </a:xfrm>
            <a:prstGeom prst="rect">
              <a:avLst/>
            </a:prstGeom>
          </p:spPr>
        </p:pic>
        <p:sp>
          <p:nvSpPr>
            <p:cNvPr id="41" name="Freccia bidirezionale verticale 40">
              <a:extLst>
                <a:ext uri="{FF2B5EF4-FFF2-40B4-BE49-F238E27FC236}">
                  <a16:creationId xmlns:a16="http://schemas.microsoft.com/office/drawing/2014/main" id="{2566A145-2D60-265F-4D65-7945E57929E3}"/>
                </a:ext>
              </a:extLst>
            </p:cNvPr>
            <p:cNvSpPr/>
            <p:nvPr/>
          </p:nvSpPr>
          <p:spPr>
            <a:xfrm rot="10800000">
              <a:off x="2857956" y="2705983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42" name="Freccia bidirezionale verticale 41">
              <a:extLst>
                <a:ext uri="{FF2B5EF4-FFF2-40B4-BE49-F238E27FC236}">
                  <a16:creationId xmlns:a16="http://schemas.microsoft.com/office/drawing/2014/main" id="{6324659C-2A24-1638-563D-4A59E13B1FD8}"/>
                </a:ext>
              </a:extLst>
            </p:cNvPr>
            <p:cNvSpPr/>
            <p:nvPr/>
          </p:nvSpPr>
          <p:spPr>
            <a:xfrm rot="10800000">
              <a:off x="2857955" y="4035596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9920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1862D60-8E6A-F168-FE0C-7F305187A9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3872B47-8420-56D7-007C-E63FBB624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E293F01-A9A6-AB8F-A520-E4A97ECAD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501C674-B36B-9704-BAA0-BE6705E772AC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Thermal contraction values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B3D71FB-0BE2-5F21-6E79-4999963169CA}"/>
              </a:ext>
            </a:extLst>
          </p:cNvPr>
          <p:cNvGrpSpPr/>
          <p:nvPr/>
        </p:nvGrpSpPr>
        <p:grpSpPr>
          <a:xfrm>
            <a:off x="4705017" y="1444197"/>
            <a:ext cx="4182352" cy="4426830"/>
            <a:chOff x="287095" y="1444197"/>
            <a:chExt cx="4182352" cy="4426830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19C8FC0A-E7C0-9148-A0E1-74B499E5097F}"/>
                </a:ext>
              </a:extLst>
            </p:cNvPr>
            <p:cNvGrpSpPr/>
            <p:nvPr/>
          </p:nvGrpSpPr>
          <p:grpSpPr>
            <a:xfrm>
              <a:off x="287095" y="1444197"/>
              <a:ext cx="4182352" cy="4426830"/>
              <a:chOff x="316607" y="1441466"/>
              <a:chExt cx="4182352" cy="442683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EF8FED3C-AE80-E3C3-098A-59002EDB13D5}"/>
                      </a:ext>
                    </a:extLst>
                  </p:cNvPr>
                  <p:cNvSpPr txBox="1"/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MQXF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3.65</m:t>
                          </m:r>
                        </m:oMath>
                        <m:oMath xmlns:m="http://schemas.openxmlformats.org/officeDocument/2006/math"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𝑡h𝑒𝑡𝑎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4.03</m:t>
                          </m:r>
                        </m:oMath>
                      </m:oMathPara>
                    </a14:m>
                    <a:br>
                      <a:rPr lang="it-IT" dirty="0"/>
                    </a:br>
                    <a:endParaRPr lang="en-GB" dirty="0"/>
                  </a:p>
                </p:txBody>
              </p:sp>
            </mc:Choice>
            <mc:Fallback xmlns="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EF8FED3C-AE80-E3C3-098A-59002EDB13D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397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4" name="Immagine 13">
                <a:extLst>
                  <a:ext uri="{FF2B5EF4-FFF2-40B4-BE49-F238E27FC236}">
                    <a16:creationId xmlns:a16="http://schemas.microsoft.com/office/drawing/2014/main" id="{8A9AA272-1511-358F-9392-36FF38ADEC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16607" y="2628296"/>
                <a:ext cx="4182352" cy="32400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22C3F099-813F-55E5-228C-3E1C59969E16}"/>
                    </a:ext>
                  </a:extLst>
                </p:cNvPr>
                <p:cNvSpPr txBox="1"/>
                <p:nvPr/>
              </p:nvSpPr>
              <p:spPr>
                <a:xfrm>
                  <a:off x="369900" y="2622013"/>
                  <a:ext cx="2383088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𝑠𝑢𝑚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220 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22C3F099-813F-55E5-228C-3E1C59969E1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9900" y="2622013"/>
                  <a:ext cx="2383088" cy="369397"/>
                </a:xfrm>
                <a:prstGeom prst="rect">
                  <a:avLst/>
                </a:prstGeom>
                <a:blipFill>
                  <a:blip r:embed="rId4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F8487031-C04B-108F-E78E-FCC6C63239BD}"/>
              </a:ext>
            </a:extLst>
          </p:cNvPr>
          <p:cNvGrpSpPr/>
          <p:nvPr/>
        </p:nvGrpSpPr>
        <p:grpSpPr>
          <a:xfrm>
            <a:off x="375037" y="1427967"/>
            <a:ext cx="4196963" cy="4441650"/>
            <a:chOff x="4664036" y="1427967"/>
            <a:chExt cx="4196963" cy="4441650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92923C01-969E-6403-7291-0CDF6391DB29}"/>
                </a:ext>
              </a:extLst>
            </p:cNvPr>
            <p:cNvGrpSpPr/>
            <p:nvPr/>
          </p:nvGrpSpPr>
          <p:grpSpPr>
            <a:xfrm>
              <a:off x="4664036" y="1427967"/>
              <a:ext cx="4196963" cy="4441650"/>
              <a:chOff x="4503054" y="1427967"/>
              <a:chExt cx="4196963" cy="444165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F74CDED0-451D-9DB6-667D-98F15E29EF46}"/>
                      </a:ext>
                    </a:extLst>
                  </p:cNvPr>
                  <p:cNvSpPr txBox="1"/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11T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±0.04</m:t>
                          </m:r>
                        </m:oMath>
                      </m:oMathPara>
                    </a14:m>
                    <a:br>
                      <a:rPr lang="it-IT" dirty="0"/>
                    </a:b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𝑡h𝑒𝑡𝑎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3.2±0.5</m:t>
                        </m:r>
                      </m:oMath>
                    </a14:m>
                    <a:r>
                      <a:rPr lang="it-IT" dirty="0"/>
                      <a:t> 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F74CDED0-451D-9DB6-667D-98F15E29EF4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32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9" name="Immagine 18">
                <a:extLst>
                  <a:ext uri="{FF2B5EF4-FFF2-40B4-BE49-F238E27FC236}">
                    <a16:creationId xmlns:a16="http://schemas.microsoft.com/office/drawing/2014/main" id="{17800302-9714-8220-CF44-66B876B197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4503054" y="2632437"/>
                <a:ext cx="4196963" cy="323718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875A7600-FC0B-8E03-BAAA-4295695F2F21}"/>
                    </a:ext>
                  </a:extLst>
                </p:cNvPr>
                <p:cNvSpPr txBox="1"/>
                <p:nvPr/>
              </p:nvSpPr>
              <p:spPr>
                <a:xfrm>
                  <a:off x="4712662" y="2622013"/>
                  <a:ext cx="2352632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𝑠𝑢𝑚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190 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875A7600-FC0B-8E03-BAAA-4295695F2F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2662" y="2622013"/>
                  <a:ext cx="2352632" cy="369397"/>
                </a:xfrm>
                <a:prstGeom prst="rect">
                  <a:avLst/>
                </a:prstGeom>
                <a:blipFill>
                  <a:blip r:embed="rId7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09905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13ADA-57B9-83F7-2B6C-76948FDBC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F8ADDAF-7ABE-EFB7-5997-712E55BEE8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D9C9952-BF80-348B-E851-F0BA39E87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B069FF3-0445-5C43-ECCE-41090542D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4FA64CC-4973-1634-C718-EB59484B764F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Thermal contraction values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EB3289D5-7482-788A-6BBD-5B358436F746}"/>
              </a:ext>
            </a:extLst>
          </p:cNvPr>
          <p:cNvGrpSpPr/>
          <p:nvPr/>
        </p:nvGrpSpPr>
        <p:grpSpPr>
          <a:xfrm>
            <a:off x="4705017" y="1444197"/>
            <a:ext cx="4182352" cy="4413575"/>
            <a:chOff x="287095" y="1444197"/>
            <a:chExt cx="4182352" cy="4413575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40A05E91-6BFB-5307-86EB-F04D6DD60B0F}"/>
                </a:ext>
              </a:extLst>
            </p:cNvPr>
            <p:cNvGrpSpPr/>
            <p:nvPr/>
          </p:nvGrpSpPr>
          <p:grpSpPr>
            <a:xfrm>
              <a:off x="287095" y="1444197"/>
              <a:ext cx="4182352" cy="4413575"/>
              <a:chOff x="316607" y="1441466"/>
              <a:chExt cx="4182352" cy="441357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B9B60D7F-6053-9F83-6868-F777888408C2}"/>
                      </a:ext>
                    </a:extLst>
                  </p:cNvPr>
                  <p:cNvSpPr txBox="1"/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MQXF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3.65</m:t>
                          </m:r>
                        </m:oMath>
                        <m:oMath xmlns:m="http://schemas.openxmlformats.org/officeDocument/2006/math"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𝑡h𝑒𝑡𝑎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4.03</m:t>
                          </m:r>
                        </m:oMath>
                      </m:oMathPara>
                    </a14:m>
                    <a:br>
                      <a:rPr lang="it-IT" dirty="0"/>
                    </a:br>
                    <a:endParaRPr lang="en-GB" dirty="0"/>
                  </a:p>
                </p:txBody>
              </p:sp>
            </mc:Choice>
            <mc:Fallback xmlns="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B9B60D7F-6053-9F83-6868-F777888408C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397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4" name="Immagine 13">
                <a:extLst>
                  <a:ext uri="{FF2B5EF4-FFF2-40B4-BE49-F238E27FC236}">
                    <a16:creationId xmlns:a16="http://schemas.microsoft.com/office/drawing/2014/main" id="{7AD8B360-53BA-9397-3B47-5B6FEEC42D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16607" y="2641551"/>
                <a:ext cx="4182352" cy="321349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6ADA9876-2335-0B49-D18C-182D0D21F2BC}"/>
                    </a:ext>
                  </a:extLst>
                </p:cNvPr>
                <p:cNvSpPr txBox="1"/>
                <p:nvPr/>
              </p:nvSpPr>
              <p:spPr>
                <a:xfrm>
                  <a:off x="369900" y="2622013"/>
                  <a:ext cx="2454326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−196 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6ADA9876-2335-0B49-D18C-182D0D21F2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9900" y="2622013"/>
                  <a:ext cx="2454326" cy="369397"/>
                </a:xfrm>
                <a:prstGeom prst="rect">
                  <a:avLst/>
                </a:prstGeom>
                <a:blipFill>
                  <a:blip r:embed="rId4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ECAD4975-C2C4-E3EA-2987-7D4F53C75815}"/>
              </a:ext>
            </a:extLst>
          </p:cNvPr>
          <p:cNvGrpSpPr/>
          <p:nvPr/>
        </p:nvGrpSpPr>
        <p:grpSpPr>
          <a:xfrm>
            <a:off x="375037" y="1427967"/>
            <a:ext cx="4196963" cy="4439824"/>
            <a:chOff x="4664036" y="1427967"/>
            <a:chExt cx="4196963" cy="4439824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92C61692-04D6-2472-A32E-D97A78542157}"/>
                </a:ext>
              </a:extLst>
            </p:cNvPr>
            <p:cNvGrpSpPr/>
            <p:nvPr/>
          </p:nvGrpSpPr>
          <p:grpSpPr>
            <a:xfrm>
              <a:off x="4664036" y="1427967"/>
              <a:ext cx="4196963" cy="4439824"/>
              <a:chOff x="4503054" y="1427967"/>
              <a:chExt cx="4196963" cy="443982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C630819A-4D44-E587-D8A7-ACB5A04F7FDF}"/>
                      </a:ext>
                    </a:extLst>
                  </p:cNvPr>
                  <p:cNvSpPr txBox="1"/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11T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±0.04</m:t>
                          </m:r>
                        </m:oMath>
                      </m:oMathPara>
                    </a14:m>
                    <a:br>
                      <a:rPr lang="it-IT" dirty="0"/>
                    </a:b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𝑡h𝑒𝑡𝑎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3.2±0.5</m:t>
                        </m:r>
                      </m:oMath>
                    </a14:m>
                    <a:r>
                      <a:rPr lang="it-IT" dirty="0"/>
                      <a:t> 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C630819A-4D44-E587-D8A7-ACB5A04F7FD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32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9" name="Immagine 18">
                <a:extLst>
                  <a:ext uri="{FF2B5EF4-FFF2-40B4-BE49-F238E27FC236}">
                    <a16:creationId xmlns:a16="http://schemas.microsoft.com/office/drawing/2014/main" id="{3C61B290-E0DC-E309-3219-2B1E064DCE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4503054" y="2634263"/>
                <a:ext cx="4196963" cy="3233528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87FD79B5-55EE-D840-0A45-FF0EB74F3FDB}"/>
                    </a:ext>
                  </a:extLst>
                </p:cNvPr>
                <p:cNvSpPr txBox="1"/>
                <p:nvPr/>
              </p:nvSpPr>
              <p:spPr>
                <a:xfrm>
                  <a:off x="4712662" y="2622013"/>
                  <a:ext cx="2454326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𝑟𝑎𝑑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−113 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87FD79B5-55EE-D840-0A45-FF0EB74F3F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2662" y="2622013"/>
                  <a:ext cx="2454326" cy="369397"/>
                </a:xfrm>
                <a:prstGeom prst="rect">
                  <a:avLst/>
                </a:prstGeom>
                <a:blipFill>
                  <a:blip r:embed="rId7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635151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0D70B-F6DA-36E5-B6D2-FF71FFF48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6E6266A-D9F4-97C1-0D5A-83D3820019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260B66A-7CE9-EE05-4DEE-82FF89EF6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C8CC982-8328-F850-5750-5FF48C19D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EC1020-F6C5-E397-C09B-63143D723F4C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Thermal contraction values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F755312E-77BD-440D-B43B-728E11538F90}"/>
              </a:ext>
            </a:extLst>
          </p:cNvPr>
          <p:cNvGrpSpPr/>
          <p:nvPr/>
        </p:nvGrpSpPr>
        <p:grpSpPr>
          <a:xfrm>
            <a:off x="4705017" y="1437659"/>
            <a:ext cx="4182352" cy="4416979"/>
            <a:chOff x="287095" y="1444197"/>
            <a:chExt cx="4182352" cy="4416979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D061612C-C3E4-3002-0B57-28CF89F50DB3}"/>
                </a:ext>
              </a:extLst>
            </p:cNvPr>
            <p:cNvGrpSpPr/>
            <p:nvPr/>
          </p:nvGrpSpPr>
          <p:grpSpPr>
            <a:xfrm>
              <a:off x="287095" y="1444197"/>
              <a:ext cx="4182352" cy="4416979"/>
              <a:chOff x="316607" y="1441466"/>
              <a:chExt cx="4182352" cy="441697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91579260-F31B-571C-C89B-5DDBCD253674}"/>
                      </a:ext>
                    </a:extLst>
                  </p:cNvPr>
                  <p:cNvSpPr txBox="1"/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MQXF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3.65</m:t>
                          </m:r>
                        </m:oMath>
                        <m:oMath xmlns:m="http://schemas.openxmlformats.org/officeDocument/2006/math"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𝑡h𝑒𝑡𝑎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4.03</m:t>
                          </m:r>
                        </m:oMath>
                      </m:oMathPara>
                    </a14:m>
                    <a:br>
                      <a:rPr lang="it-IT" dirty="0"/>
                    </a:br>
                    <a:endParaRPr lang="en-GB" dirty="0"/>
                  </a:p>
                </p:txBody>
              </p:sp>
            </mc:Choice>
            <mc:Fallback xmlns="">
              <p:sp>
                <p:nvSpPr>
                  <p:cNvPr id="13" name="CasellaDiTesto 12">
                    <a:extLst>
                      <a:ext uri="{FF2B5EF4-FFF2-40B4-BE49-F238E27FC236}">
                        <a16:creationId xmlns:a16="http://schemas.microsoft.com/office/drawing/2014/main" id="{91579260-F31B-571C-C89B-5DDBCD25367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67040" y="1441466"/>
                    <a:ext cx="1681486" cy="92339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397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4" name="Immagine 13">
                <a:extLst>
                  <a:ext uri="{FF2B5EF4-FFF2-40B4-BE49-F238E27FC236}">
                    <a16:creationId xmlns:a16="http://schemas.microsoft.com/office/drawing/2014/main" id="{1C8479E0-4532-8E17-40F2-ABD98008D3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316607" y="2651222"/>
                <a:ext cx="4182352" cy="3207223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DE896AEF-97CD-DAC5-0B48-696B69770F9E}"/>
                    </a:ext>
                  </a:extLst>
                </p:cNvPr>
                <p:cNvSpPr txBox="1"/>
                <p:nvPr/>
              </p:nvSpPr>
              <p:spPr>
                <a:xfrm>
                  <a:off x="369900" y="2622013"/>
                  <a:ext cx="2410725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𝑡h𝑒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−101 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DE896AEF-97CD-DAC5-0B48-696B69770F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9900" y="2622013"/>
                  <a:ext cx="2410725" cy="369397"/>
                </a:xfrm>
                <a:prstGeom prst="rect">
                  <a:avLst/>
                </a:prstGeom>
                <a:blipFill>
                  <a:blip r:embed="rId4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6DBE82C1-5972-E668-73B8-B23A7789C0AC}"/>
              </a:ext>
            </a:extLst>
          </p:cNvPr>
          <p:cNvGrpSpPr/>
          <p:nvPr/>
        </p:nvGrpSpPr>
        <p:grpSpPr>
          <a:xfrm>
            <a:off x="375037" y="1427967"/>
            <a:ext cx="4196963" cy="4436522"/>
            <a:chOff x="4664036" y="1427967"/>
            <a:chExt cx="4196963" cy="4436522"/>
          </a:xfrm>
        </p:grpSpPr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F14C3D99-6E3C-86AE-5DCB-5834604C7585}"/>
                </a:ext>
              </a:extLst>
            </p:cNvPr>
            <p:cNvGrpSpPr/>
            <p:nvPr/>
          </p:nvGrpSpPr>
          <p:grpSpPr>
            <a:xfrm>
              <a:off x="4664036" y="1427967"/>
              <a:ext cx="4196963" cy="4436522"/>
              <a:chOff x="4503054" y="1427967"/>
              <a:chExt cx="4196963" cy="44365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E0ECE9CA-4F9A-2571-9CCE-5D8960322063}"/>
                      </a:ext>
                    </a:extLst>
                  </p:cNvPr>
                  <p:cNvSpPr txBox="1"/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it-IT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11T</a:t>
                    </a:r>
                  </a:p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𝑟𝑎𝑑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b="0" i="0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±0.04</m:t>
                          </m:r>
                        </m:oMath>
                      </m:oMathPara>
                    </a14:m>
                    <a:br>
                      <a:rPr lang="it-IT" dirty="0"/>
                    </a:b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𝑡h𝑒𝑡𝑎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3.2±0.5</m:t>
                        </m:r>
                      </m:oMath>
                    </a14:m>
                    <a:r>
                      <a:rPr lang="it-IT" dirty="0"/>
                      <a:t> 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18" name="CasellaDiTesto 17">
                    <a:extLst>
                      <a:ext uri="{FF2B5EF4-FFF2-40B4-BE49-F238E27FC236}">
                        <a16:creationId xmlns:a16="http://schemas.microsoft.com/office/drawing/2014/main" id="{E0ECE9CA-4F9A-2571-9CCE-5D896032206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26049" y="1427967"/>
                    <a:ext cx="2150973" cy="92333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32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9" name="Immagine 18">
                <a:extLst>
                  <a:ext uri="{FF2B5EF4-FFF2-40B4-BE49-F238E27FC236}">
                    <a16:creationId xmlns:a16="http://schemas.microsoft.com/office/drawing/2014/main" id="{D6286860-4A2D-2837-6A04-73080BFFAB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4503054" y="2637565"/>
                <a:ext cx="4196963" cy="3226924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58E5CD8E-13B7-679E-791D-7BBE013EB728}"/>
                    </a:ext>
                  </a:extLst>
                </p:cNvPr>
                <p:cNvSpPr txBox="1"/>
                <p:nvPr/>
              </p:nvSpPr>
              <p:spPr>
                <a:xfrm>
                  <a:off x="4712662" y="2622013"/>
                  <a:ext cx="2410725" cy="3693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𝑡h𝑒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b="0" i="0" smtClean="0">
                            <a:latin typeface="Cambria Math" panose="02040503050406030204" pitchFamily="18" charset="0"/>
                          </a:rPr>
                          <m:t>−157 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br>
                    <a:rPr lang="it-IT" dirty="0"/>
                  </a:br>
                  <a:endParaRPr lang="en-GB" dirty="0"/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58E5CD8E-13B7-679E-791D-7BBE013EB7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2662" y="2622013"/>
                  <a:ext cx="2410725" cy="369397"/>
                </a:xfrm>
                <a:prstGeom prst="rect">
                  <a:avLst/>
                </a:prstGeom>
                <a:blipFill>
                  <a:blip r:embed="rId7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4723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3485" y="1351441"/>
            <a:ext cx="4688506" cy="4665127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AE99C1D0-D2BE-C73F-4678-EDB2C0B4A56F}"/>
              </a:ext>
            </a:extLst>
          </p:cNvPr>
          <p:cNvGrpSpPr/>
          <p:nvPr/>
        </p:nvGrpSpPr>
        <p:grpSpPr>
          <a:xfrm>
            <a:off x="5019777" y="2838883"/>
            <a:ext cx="4008329" cy="845122"/>
            <a:chOff x="5019777" y="2838883"/>
            <a:chExt cx="4008329" cy="8451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88C0C354-161A-4F83-D0DA-25C2F8AE2561}"/>
                    </a:ext>
                  </a:extLst>
                </p:cNvPr>
                <p:cNvSpPr txBox="1"/>
                <p:nvPr/>
              </p:nvSpPr>
              <p:spPr>
                <a:xfrm>
                  <a:off x="5019777" y="3253118"/>
                  <a:ext cx="4008329" cy="43088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𝑡h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𝑠h𝑒𝑙𝑙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GB" sz="22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88C0C354-161A-4F83-D0DA-25C2F8AE25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9777" y="3253118"/>
                  <a:ext cx="4008329" cy="430887"/>
                </a:xfrm>
                <a:prstGeom prst="rect">
                  <a:avLst/>
                </a:prstGeom>
                <a:blipFill>
                  <a:blip r:embed="rId3"/>
                  <a:stretch>
                    <a:fillRect b="-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10DAE5DF-D089-2436-50CE-DCCE8FFC4384}"/>
                </a:ext>
              </a:extLst>
            </p:cNvPr>
            <p:cNvSpPr txBox="1"/>
            <p:nvPr/>
          </p:nvSpPr>
          <p:spPr>
            <a:xfrm>
              <a:off x="5254640" y="2838883"/>
              <a:ext cx="3538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Low-Medium 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Thickness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9DBE36F5-AF5F-5E60-9E42-6B7FF6802601}"/>
              </a:ext>
            </a:extLst>
          </p:cNvPr>
          <p:cNvGrpSpPr/>
          <p:nvPr/>
        </p:nvGrpSpPr>
        <p:grpSpPr>
          <a:xfrm>
            <a:off x="5550275" y="1562874"/>
            <a:ext cx="2947333" cy="858524"/>
            <a:chOff x="5550275" y="1562874"/>
            <a:chExt cx="2947333" cy="858524"/>
          </a:xfrm>
        </p:grpSpPr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F6FA41F2-B4DA-93A4-3E58-6979A3B958DF}"/>
                </a:ext>
              </a:extLst>
            </p:cNvPr>
            <p:cNvSpPr txBox="1"/>
            <p:nvPr/>
          </p:nvSpPr>
          <p:spPr>
            <a:xfrm>
              <a:off x="5550275" y="1562874"/>
              <a:ext cx="2947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High 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Stiffness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9AB21828-5E20-3699-E84A-BEC10C9A3AFA}"/>
                </a:ext>
              </a:extLst>
            </p:cNvPr>
            <p:cNvSpPr txBox="1"/>
            <p:nvPr/>
          </p:nvSpPr>
          <p:spPr>
            <a:xfrm>
              <a:off x="5550275" y="1959733"/>
              <a:ext cx="2947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(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Structural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Yoke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)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6CC38854-4311-E9DF-7AD4-26CFCC054BFD}"/>
              </a:ext>
            </a:extLst>
          </p:cNvPr>
          <p:cNvGrpSpPr/>
          <p:nvPr/>
        </p:nvGrpSpPr>
        <p:grpSpPr>
          <a:xfrm>
            <a:off x="5492780" y="4118003"/>
            <a:ext cx="3062322" cy="1593087"/>
            <a:chOff x="5320153" y="4118003"/>
            <a:chExt cx="3062322" cy="1593087"/>
          </a:xfrm>
        </p:grpSpPr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60B0405C-68C9-3488-2C9C-A0FF1BE35D57}"/>
                </a:ext>
              </a:extLst>
            </p:cNvPr>
            <p:cNvSpPr txBox="1"/>
            <p:nvPr/>
          </p:nvSpPr>
          <p:spPr>
            <a:xfrm>
              <a:off x="5435142" y="4118003"/>
              <a:ext cx="2947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Medium </a:t>
              </a:r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Interference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29DE114C-1A20-32F9-889C-98021CF72F2B}"/>
                </a:ext>
              </a:extLst>
            </p:cNvPr>
            <p:cNvGrpSpPr/>
            <p:nvPr/>
          </p:nvGrpSpPr>
          <p:grpSpPr>
            <a:xfrm>
              <a:off x="5618397" y="5216312"/>
              <a:ext cx="2673276" cy="494778"/>
              <a:chOff x="5708056" y="5032235"/>
              <a:chExt cx="2673276" cy="4947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CasellaDiTesto 11">
                    <a:extLst>
                      <a:ext uri="{FF2B5EF4-FFF2-40B4-BE49-F238E27FC236}">
                        <a16:creationId xmlns:a16="http://schemas.microsoft.com/office/drawing/2014/main" id="{3A2CE667-2867-5B71-04E1-E9A91EA1DB61}"/>
                      </a:ext>
                    </a:extLst>
                  </p:cNvPr>
                  <p:cNvSpPr txBox="1"/>
                  <p:nvPr/>
                </p:nvSpPr>
                <p:spPr>
                  <a:xfrm>
                    <a:off x="5892750" y="5064148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𝟐𝟓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CasellaDiTesto 11">
                    <a:extLst>
                      <a:ext uri="{FF2B5EF4-FFF2-40B4-BE49-F238E27FC236}">
                        <a16:creationId xmlns:a16="http://schemas.microsoft.com/office/drawing/2014/main" id="{3A2CE667-2867-5B71-04E1-E9A91EA1DB6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92750" y="5064148"/>
                    <a:ext cx="2488582" cy="43095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281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" name="Rettangolo 1">
                <a:extLst>
                  <a:ext uri="{FF2B5EF4-FFF2-40B4-BE49-F238E27FC236}">
                    <a16:creationId xmlns:a16="http://schemas.microsoft.com/office/drawing/2014/main" id="{9CC95BA7-2052-27C3-8093-2594D3793BC5}"/>
                  </a:ext>
                </a:extLst>
              </p:cNvPr>
              <p:cNvSpPr/>
              <p:nvPr/>
            </p:nvSpPr>
            <p:spPr>
              <a:xfrm>
                <a:off x="5708056" y="5032235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5BAEB328-BAEC-AA15-9822-B6C223B880CA}"/>
                </a:ext>
              </a:extLst>
            </p:cNvPr>
            <p:cNvGrpSpPr/>
            <p:nvPr/>
          </p:nvGrpSpPr>
          <p:grpSpPr>
            <a:xfrm>
              <a:off x="5320153" y="4603383"/>
              <a:ext cx="2971520" cy="430952"/>
              <a:chOff x="5183612" y="4603383"/>
              <a:chExt cx="2971520" cy="430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CasellaDiTesto 10">
                    <a:extLst>
                      <a:ext uri="{FF2B5EF4-FFF2-40B4-BE49-F238E27FC236}">
                        <a16:creationId xmlns:a16="http://schemas.microsoft.com/office/drawing/2014/main" id="{95CA92E8-148F-1191-F5C5-80332899EA03}"/>
                      </a:ext>
                    </a:extLst>
                  </p:cNvPr>
                  <p:cNvSpPr txBox="1"/>
                  <p:nvPr/>
                </p:nvSpPr>
                <p:spPr>
                  <a:xfrm>
                    <a:off x="5666550" y="4603383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CasellaDiTesto 10">
                    <a:extLst>
                      <a:ext uri="{FF2B5EF4-FFF2-40B4-BE49-F238E27FC236}">
                        <a16:creationId xmlns:a16="http://schemas.microsoft.com/office/drawing/2014/main" id="{95CA92E8-148F-1191-F5C5-80332899EA0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66550" y="4603383"/>
                    <a:ext cx="2488582" cy="43095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Rettangolo 7">
                <a:extLst>
                  <a:ext uri="{FF2B5EF4-FFF2-40B4-BE49-F238E27FC236}">
                    <a16:creationId xmlns:a16="http://schemas.microsoft.com/office/drawing/2014/main" id="{C8424805-96DF-63C3-802B-45E82EFA98A6}"/>
                  </a:ext>
                </a:extLst>
              </p:cNvPr>
              <p:cNvSpPr/>
              <p:nvPr/>
            </p:nvSpPr>
            <p:spPr>
              <a:xfrm rot="16200000">
                <a:off x="5380053" y="4605467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19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Best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603"/>
          <a:stretch/>
        </p:blipFill>
        <p:spPr>
          <a:xfrm>
            <a:off x="206475" y="1152148"/>
            <a:ext cx="2449044" cy="4835293"/>
          </a:xfrm>
          <a:prstGeom prst="rect">
            <a:avLst/>
          </a:prstGeom>
        </p:spPr>
      </p:pic>
      <p:pic>
        <p:nvPicPr>
          <p:cNvPr id="3" name="Immagine 2" descr="Immagine che contiene testo, Policromia, design, linea&#10;&#10;Descrizione generata automaticamente">
            <a:extLst>
              <a:ext uri="{FF2B5EF4-FFF2-40B4-BE49-F238E27FC236}">
                <a16:creationId xmlns:a16="http://schemas.microsoft.com/office/drawing/2014/main" id="{99DBFEF6-1B21-1795-B9FB-46ABF0F3A7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0080" y="1600572"/>
            <a:ext cx="1876723" cy="1828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/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=70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blipFill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/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3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e 13">
            <a:extLst>
              <a:ext uri="{FF2B5EF4-FFF2-40B4-BE49-F238E27FC236}">
                <a16:creationId xmlns:a16="http://schemas.microsoft.com/office/drawing/2014/main" id="{FF471E1E-7E60-A926-72C9-D842E8192CE7}"/>
              </a:ext>
            </a:extLst>
          </p:cNvPr>
          <p:cNvSpPr/>
          <p:nvPr/>
        </p:nvSpPr>
        <p:spPr>
          <a:xfrm rot="20741492">
            <a:off x="4662346" y="3374041"/>
            <a:ext cx="77151" cy="7715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/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𝑦𝑜𝑘𝑒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=45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blipFill>
                <a:blip r:embed="rId6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/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𝑠h𝑒𝑙𝑙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=45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 descr="Immagine che contiene testo, Policromia, schermata, Rettangolo&#10;&#10;Descrizione generata automaticamente">
            <a:extLst>
              <a:ext uri="{FF2B5EF4-FFF2-40B4-BE49-F238E27FC236}">
                <a16:creationId xmlns:a16="http://schemas.microsoft.com/office/drawing/2014/main" id="{2B29D2B5-7B62-3154-FD83-75D2137453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76588" y="2217996"/>
            <a:ext cx="3169896" cy="3520068"/>
          </a:xfrm>
          <a:prstGeom prst="rect">
            <a:avLst/>
          </a:prstGeom>
        </p:spPr>
      </p:pic>
      <p:sp>
        <p:nvSpPr>
          <p:cNvPr id="20" name="Titolo 1">
            <a:extLst>
              <a:ext uri="{FF2B5EF4-FFF2-40B4-BE49-F238E27FC236}">
                <a16:creationId xmlns:a16="http://schemas.microsoft.com/office/drawing/2014/main" id="{4B77AB18-8C76-653D-9BCB-DC6A23789C45}"/>
              </a:ext>
            </a:extLst>
          </p:cNvPr>
          <p:cNvSpPr txBox="1">
            <a:spLocks/>
          </p:cNvSpPr>
          <p:nvPr/>
        </p:nvSpPr>
        <p:spPr>
          <a:xfrm>
            <a:off x="5476588" y="1100536"/>
            <a:ext cx="292604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20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Energization</a:t>
            </a:r>
            <a:endParaRPr lang="en-GB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/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𝑔𝑎𝑝𝑠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=15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blipFill>
                <a:blip r:embed="rId9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851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FEM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3485" y="1351441"/>
            <a:ext cx="4688506" cy="4665127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2F7F8D16-3685-8908-E281-9DBE34C13E21}"/>
              </a:ext>
            </a:extLst>
          </p:cNvPr>
          <p:cNvGrpSpPr/>
          <p:nvPr/>
        </p:nvGrpSpPr>
        <p:grpSpPr>
          <a:xfrm>
            <a:off x="5935758" y="4605659"/>
            <a:ext cx="2500330" cy="926624"/>
            <a:chOff x="4761516" y="1373099"/>
            <a:chExt cx="3299868" cy="9266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95CA92E8-148F-1191-F5C5-80332899EA03}"/>
                    </a:ext>
                  </a:extLst>
                </p:cNvPr>
                <p:cNvSpPr txBox="1"/>
                <p:nvPr/>
              </p:nvSpPr>
              <p:spPr>
                <a:xfrm>
                  <a:off x="4761516" y="1373099"/>
                  <a:ext cx="328436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rgbClr val="00CC00"/>
                                </a:solidFill>
                                <a:latin typeface="Cambria Math" panose="02040503050406030204" pitchFamily="18" charset="0"/>
                              </a:rPr>
                              <m:t>𝑣𝑒𝑟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it-IT" sz="2200" b="0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rgbClr val="00CC00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rgbClr val="00CC00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rgbClr val="00CC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95CA92E8-148F-1191-F5C5-80332899EA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61516" y="1373099"/>
                  <a:ext cx="3284362" cy="43095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3A2CE667-2867-5B71-04E1-E9A91EA1DB61}"/>
                    </a:ext>
                  </a:extLst>
                </p:cNvPr>
                <p:cNvSpPr txBox="1"/>
                <p:nvPr/>
              </p:nvSpPr>
              <p:spPr>
                <a:xfrm>
                  <a:off x="4777021" y="1868771"/>
                  <a:ext cx="3284363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it-IT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2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3A2CE667-2867-5B71-04E1-E9A91EA1DB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7021" y="1868771"/>
                  <a:ext cx="3284363" cy="430952"/>
                </a:xfrm>
                <a:prstGeom prst="rect">
                  <a:avLst/>
                </a:prstGeom>
                <a:blipFill>
                  <a:blip r:embed="rId4"/>
                  <a:stretch>
                    <a:fillRect b="-28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8C0C354-161A-4F83-D0DA-25C2F8AE2561}"/>
                  </a:ext>
                </a:extLst>
              </p:cNvPr>
              <p:cNvSpPr txBox="1"/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𝑠h𝑒𝑙𝑙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2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8C0C354-161A-4F83-D0DA-25C2F8AE2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blipFill>
                <a:blip r:embed="rId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0B0405C-68C9-3488-2C9C-A0FF1BE35D57}"/>
              </a:ext>
            </a:extLst>
          </p:cNvPr>
          <p:cNvSpPr txBox="1"/>
          <p:nvPr/>
        </p:nvSpPr>
        <p:spPr>
          <a:xfrm>
            <a:off x="5550275" y="411800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Medium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Interference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0DAE5DF-D089-2436-50CE-DCCE8FFC4384}"/>
              </a:ext>
            </a:extLst>
          </p:cNvPr>
          <p:cNvSpPr txBox="1"/>
          <p:nvPr/>
        </p:nvSpPr>
        <p:spPr>
          <a:xfrm>
            <a:off x="5550275" y="283888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Medium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Thickness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6FA41F2-B4DA-93A4-3E58-6979A3B958DF}"/>
              </a:ext>
            </a:extLst>
          </p:cNvPr>
          <p:cNvSpPr txBox="1"/>
          <p:nvPr/>
        </p:nvSpPr>
        <p:spPr>
          <a:xfrm>
            <a:off x="5550275" y="1562874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Stiffness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AB21828-5E20-3699-E84A-BEC10C9A3AFA}"/>
              </a:ext>
            </a:extLst>
          </p:cNvPr>
          <p:cNvSpPr txBox="1"/>
          <p:nvPr/>
        </p:nvSpPr>
        <p:spPr>
          <a:xfrm>
            <a:off x="5550275" y="195973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Structural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Yoke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Freccia bidirezionale verticale 7">
            <a:extLst>
              <a:ext uri="{FF2B5EF4-FFF2-40B4-BE49-F238E27FC236}">
                <a16:creationId xmlns:a16="http://schemas.microsoft.com/office/drawing/2014/main" id="{73406F9F-12FC-2629-066B-4388A5DAC105}"/>
              </a:ext>
            </a:extLst>
          </p:cNvPr>
          <p:cNvSpPr/>
          <p:nvPr/>
        </p:nvSpPr>
        <p:spPr>
          <a:xfrm rot="5400000">
            <a:off x="3566238" y="2927442"/>
            <a:ext cx="259562" cy="651353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50021"/>
              </a:solidFill>
            </a:endParaRPr>
          </a:p>
        </p:txBody>
      </p:sp>
      <p:sp>
        <p:nvSpPr>
          <p:cNvPr id="13" name="Freccia bidirezionale verticale 12">
            <a:extLst>
              <a:ext uri="{FF2B5EF4-FFF2-40B4-BE49-F238E27FC236}">
                <a16:creationId xmlns:a16="http://schemas.microsoft.com/office/drawing/2014/main" id="{3FDC4A93-9A92-93AF-5576-367301303E62}"/>
              </a:ext>
            </a:extLst>
          </p:cNvPr>
          <p:cNvSpPr/>
          <p:nvPr/>
        </p:nvSpPr>
        <p:spPr>
          <a:xfrm rot="5400000">
            <a:off x="3566237" y="3820322"/>
            <a:ext cx="259562" cy="651353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50021"/>
              </a:solidFill>
            </a:endParaRPr>
          </a:p>
        </p:txBody>
      </p:sp>
      <p:sp>
        <p:nvSpPr>
          <p:cNvPr id="14" name="Freccia bidirezionale verticale 13">
            <a:extLst>
              <a:ext uri="{FF2B5EF4-FFF2-40B4-BE49-F238E27FC236}">
                <a16:creationId xmlns:a16="http://schemas.microsoft.com/office/drawing/2014/main" id="{05C27BC9-CB23-D75D-8E97-1942649A9026}"/>
              </a:ext>
            </a:extLst>
          </p:cNvPr>
          <p:cNvSpPr/>
          <p:nvPr/>
        </p:nvSpPr>
        <p:spPr>
          <a:xfrm rot="5400000">
            <a:off x="2131255" y="2927442"/>
            <a:ext cx="259562" cy="651353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50021"/>
              </a:solidFill>
            </a:endParaRPr>
          </a:p>
        </p:txBody>
      </p:sp>
      <p:sp>
        <p:nvSpPr>
          <p:cNvPr id="15" name="Freccia bidirezionale verticale 14">
            <a:extLst>
              <a:ext uri="{FF2B5EF4-FFF2-40B4-BE49-F238E27FC236}">
                <a16:creationId xmlns:a16="http://schemas.microsoft.com/office/drawing/2014/main" id="{4E5F336B-CED8-529B-C490-BBCDBE237933}"/>
              </a:ext>
            </a:extLst>
          </p:cNvPr>
          <p:cNvSpPr/>
          <p:nvPr/>
        </p:nvSpPr>
        <p:spPr>
          <a:xfrm rot="5400000">
            <a:off x="2131254" y="3820322"/>
            <a:ext cx="259562" cy="651353"/>
          </a:xfrm>
          <a:prstGeom prst="upDownArrow">
            <a:avLst/>
          </a:prstGeom>
          <a:solidFill>
            <a:srgbClr val="FF0000"/>
          </a:solidFill>
          <a:ln>
            <a:solidFill>
              <a:srgbClr val="A50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A5002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AAEE57C-0EC7-2ACE-D6CC-3F6B72BF7970}"/>
                  </a:ext>
                </a:extLst>
              </p:cNvPr>
              <p:cNvSpPr txBox="1"/>
              <p:nvPr/>
            </p:nvSpPr>
            <p:spPr>
              <a:xfrm>
                <a:off x="4640893" y="5593765"/>
                <a:ext cx="4174388" cy="457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𝑜𝑝𝑒𝑛𝑒𝑑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22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AAEE57C-0EC7-2ACE-D6CC-3F6B72BF79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893" y="5593765"/>
                <a:ext cx="4174388" cy="457048"/>
              </a:xfrm>
              <a:prstGeom prst="rect">
                <a:avLst/>
              </a:prstGeom>
              <a:blipFill>
                <a:blip r:embed="rId6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ttangolo 27">
            <a:extLst>
              <a:ext uri="{FF2B5EF4-FFF2-40B4-BE49-F238E27FC236}">
                <a16:creationId xmlns:a16="http://schemas.microsoft.com/office/drawing/2014/main" id="{83CB02CB-A63A-CC0A-4746-CD203389C8E8}"/>
              </a:ext>
            </a:extLst>
          </p:cNvPr>
          <p:cNvSpPr/>
          <p:nvPr/>
        </p:nvSpPr>
        <p:spPr>
          <a:xfrm rot="16200000">
            <a:off x="5582927" y="4580881"/>
            <a:ext cx="101895" cy="494778"/>
          </a:xfrm>
          <a:prstGeom prst="rect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C867DA6D-46D3-FB1B-EC94-7242DC5C19C6}"/>
              </a:ext>
            </a:extLst>
          </p:cNvPr>
          <p:cNvSpPr/>
          <p:nvPr/>
        </p:nvSpPr>
        <p:spPr>
          <a:xfrm>
            <a:off x="5749349" y="5113975"/>
            <a:ext cx="101895" cy="494778"/>
          </a:xfrm>
          <a:prstGeom prst="rect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580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D9D28B-3FD7-4544-F125-F158B23AEC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C03A6F-0B6D-6939-0323-CDE644571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A4D62B-A43D-4A3E-5AEC-57109EDCB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E34C5925-12CB-D2B0-56BA-C9915EB67B85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endParaRPr lang="en-GB" sz="4400" dirty="0">
              <a:solidFill>
                <a:schemeClr val="tx2"/>
              </a:solidFill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D3E18FE0-B55A-4507-7F79-9DF9CC62BC23}"/>
              </a:ext>
            </a:extLst>
          </p:cNvPr>
          <p:cNvGrpSpPr/>
          <p:nvPr/>
        </p:nvGrpSpPr>
        <p:grpSpPr>
          <a:xfrm>
            <a:off x="310015" y="1259425"/>
            <a:ext cx="4667239" cy="4665127"/>
            <a:chOff x="654118" y="1351441"/>
            <a:chExt cx="4667239" cy="4665127"/>
          </a:xfrm>
        </p:grpSpPr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E0BC40A0-B17C-5996-EA6A-1FCC17FE2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54118" y="1351441"/>
              <a:ext cx="4667239" cy="4665127"/>
            </a:xfrm>
            <a:prstGeom prst="rect">
              <a:avLst/>
            </a:prstGeom>
          </p:spPr>
        </p:pic>
        <p:sp>
          <p:nvSpPr>
            <p:cNvPr id="12" name="Freccia bidirezionale verticale 11">
              <a:extLst>
                <a:ext uri="{FF2B5EF4-FFF2-40B4-BE49-F238E27FC236}">
                  <a16:creationId xmlns:a16="http://schemas.microsoft.com/office/drawing/2014/main" id="{3AB5A313-8453-F9F5-169A-D023B1EE01D2}"/>
                </a:ext>
              </a:extLst>
            </p:cNvPr>
            <p:cNvSpPr/>
            <p:nvPr/>
          </p:nvSpPr>
          <p:spPr>
            <a:xfrm rot="5400000">
              <a:off x="3566238" y="292744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3" name="Freccia bidirezionale verticale 12">
              <a:extLst>
                <a:ext uri="{FF2B5EF4-FFF2-40B4-BE49-F238E27FC236}">
                  <a16:creationId xmlns:a16="http://schemas.microsoft.com/office/drawing/2014/main" id="{3DE1C9E6-92FB-409B-2076-D7F541FFD263}"/>
                </a:ext>
              </a:extLst>
            </p:cNvPr>
            <p:cNvSpPr/>
            <p:nvPr/>
          </p:nvSpPr>
          <p:spPr>
            <a:xfrm rot="5400000">
              <a:off x="3566237" y="382032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4" name="Freccia bidirezionale verticale 13">
              <a:extLst>
                <a:ext uri="{FF2B5EF4-FFF2-40B4-BE49-F238E27FC236}">
                  <a16:creationId xmlns:a16="http://schemas.microsoft.com/office/drawing/2014/main" id="{4A42A397-D8A3-0CA6-9FDA-86A43506CD81}"/>
                </a:ext>
              </a:extLst>
            </p:cNvPr>
            <p:cNvSpPr/>
            <p:nvPr/>
          </p:nvSpPr>
          <p:spPr>
            <a:xfrm rot="5400000">
              <a:off x="2131255" y="292744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  <p:sp>
          <p:nvSpPr>
            <p:cNvPr id="15" name="Freccia bidirezionale verticale 14">
              <a:extLst>
                <a:ext uri="{FF2B5EF4-FFF2-40B4-BE49-F238E27FC236}">
                  <a16:creationId xmlns:a16="http://schemas.microsoft.com/office/drawing/2014/main" id="{A4C56F7B-8D62-4B82-A9FD-E0A401AB3003}"/>
                </a:ext>
              </a:extLst>
            </p:cNvPr>
            <p:cNvSpPr/>
            <p:nvPr/>
          </p:nvSpPr>
          <p:spPr>
            <a:xfrm rot="5400000">
              <a:off x="2131254" y="3820322"/>
              <a:ext cx="259562" cy="651353"/>
            </a:xfrm>
            <a:prstGeom prst="upDownArrow">
              <a:avLst/>
            </a:prstGeom>
            <a:solidFill>
              <a:srgbClr val="FF0000"/>
            </a:solidFill>
            <a:ln>
              <a:solidFill>
                <a:srgbClr val="A50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A50021"/>
                </a:solidFill>
              </a:endParaRPr>
            </a:p>
          </p:txBody>
        </p: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9D7DAF25-A0C3-5943-85F8-B849B079CA21}"/>
              </a:ext>
            </a:extLst>
          </p:cNvPr>
          <p:cNvGrpSpPr/>
          <p:nvPr/>
        </p:nvGrpSpPr>
        <p:grpSpPr>
          <a:xfrm>
            <a:off x="5238292" y="1436184"/>
            <a:ext cx="2488582" cy="793762"/>
            <a:chOff x="5789438" y="1393390"/>
            <a:chExt cx="2488582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D2CA0B1D-0269-1291-B864-7806E78E84A4}"/>
                    </a:ext>
                  </a:extLst>
                </p:cNvPr>
                <p:cNvSpPr txBox="1"/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𝑖𝑛𝑡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D2CA0B1D-0269-1291-B864-7806E78E84A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756200"/>
                  <a:ext cx="2488582" cy="430952"/>
                </a:xfrm>
                <a:prstGeom prst="rect">
                  <a:avLst/>
                </a:prstGeom>
                <a:blipFill>
                  <a:blip r:embed="rId3"/>
                  <a:stretch>
                    <a:fillRect b="-42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F972BF92-4A71-F2DF-6E38-DC436B39DA34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@12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F972BF92-4A71-F2DF-6E38-DC436B39DA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4"/>
                  <a:stretch>
                    <a:fillRect l="-244" b="-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1D715832-CF75-B32D-5B37-5AD08C756A15}"/>
              </a:ext>
            </a:extLst>
          </p:cNvPr>
          <p:cNvGrpSpPr/>
          <p:nvPr/>
        </p:nvGrpSpPr>
        <p:grpSpPr>
          <a:xfrm>
            <a:off x="5142686" y="2242134"/>
            <a:ext cx="3757055" cy="793762"/>
            <a:chOff x="5693831" y="1393390"/>
            <a:chExt cx="3757055" cy="7937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C255623E-BD63-0EC7-F828-191965FFDEC3}"/>
                    </a:ext>
                  </a:extLst>
                </p:cNvPr>
                <p:cNvSpPr txBox="1"/>
                <p:nvPr/>
              </p:nvSpPr>
              <p:spPr>
                <a:xfrm>
                  <a:off x="5693831" y="1756200"/>
                  <a:ext cx="3757055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𝑠𝑝𝑎𝑐𝑒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CasellaDiTesto 22">
                  <a:extLst>
                    <a:ext uri="{FF2B5EF4-FFF2-40B4-BE49-F238E27FC236}">
                      <a16:creationId xmlns:a16="http://schemas.microsoft.com/office/drawing/2014/main" id="{C255623E-BD63-0EC7-F828-191965FFDE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3831" y="1756200"/>
                  <a:ext cx="3757055" cy="430952"/>
                </a:xfrm>
                <a:prstGeom prst="rect">
                  <a:avLst/>
                </a:prstGeom>
                <a:blipFill>
                  <a:blip r:embed="rId5"/>
                  <a:stretch>
                    <a:fillRect b="-112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4CBCC4EB-7A1F-FCDD-A82E-4374CF6F6B94}"/>
                    </a:ext>
                  </a:extLst>
                </p:cNvPr>
                <p:cNvSpPr txBox="1"/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𝑛𝑒𝑒𝑑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𝑜𝑝𝑒𝑛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4CBCC4EB-7A1F-FCDD-A82E-4374CF6F6B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38" y="1393390"/>
                  <a:ext cx="2488582" cy="430952"/>
                </a:xfrm>
                <a:prstGeom prst="rect">
                  <a:avLst/>
                </a:prstGeom>
                <a:blipFill>
                  <a:blip r:embed="rId6"/>
                  <a:stretch>
                    <a:fillRect l="-244" r="-4890"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CD342364-934D-67CD-C6B0-41483CBA1868}"/>
                  </a:ext>
                </a:extLst>
              </p:cNvPr>
              <p:cNvSpPr txBox="1"/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𝑛𝑒𝑒𝑑𝑒𝑑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2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CD342364-934D-67CD-C6B0-41483CBA1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252" y="3265320"/>
                <a:ext cx="3757055" cy="442237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uppo 28">
            <a:extLst>
              <a:ext uri="{FF2B5EF4-FFF2-40B4-BE49-F238E27FC236}">
                <a16:creationId xmlns:a16="http://schemas.microsoft.com/office/drawing/2014/main" id="{0081F6A0-1B4B-C0F2-30BE-CAE586E73783}"/>
              </a:ext>
            </a:extLst>
          </p:cNvPr>
          <p:cNvGrpSpPr/>
          <p:nvPr/>
        </p:nvGrpSpPr>
        <p:grpSpPr>
          <a:xfrm>
            <a:off x="5238292" y="3909469"/>
            <a:ext cx="3020534" cy="824056"/>
            <a:chOff x="5238293" y="3909469"/>
            <a:chExt cx="3020534" cy="8240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6C3728CF-AB8B-0017-90F9-DD7A73B63D3B}"/>
                    </a:ext>
                  </a:extLst>
                </p:cNvPr>
                <p:cNvSpPr txBox="1"/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𝑝𝑟𝑒𝑠</m:t>
                            </m:r>
                          </m:e>
                          <m:sub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𝑏𝑙𝑎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sz="22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h𝑜𝑟</m:t>
                            </m:r>
                          </m:sub>
                        </m:sSub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it-IT" sz="2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6C3728CF-AB8B-0017-90F9-DD7A73B63D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4302573"/>
                  <a:ext cx="3020534" cy="430952"/>
                </a:xfrm>
                <a:prstGeom prst="rect">
                  <a:avLst/>
                </a:prstGeom>
                <a:blipFill>
                  <a:blip r:embed="rId8"/>
                  <a:stretch>
                    <a:fillRect b="-1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D864ED26-8CC1-3858-1D8E-35BE343F760B}"/>
                    </a:ext>
                  </a:extLst>
                </p:cNvPr>
                <p:cNvSpPr txBox="1"/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𝑆𝑜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𝑢𝑠𝑒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4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𝑏𝑙𝑎𝑑𝑑𝑒𝑟𝑠</m:t>
                        </m:r>
                        <m:r>
                          <a:rPr lang="it-IT" sz="22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m:oMathPara>
                  </a14:m>
                  <a:br>
                    <a:rPr lang="it-IT" sz="2200" b="0" i="1" dirty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a:br>
                  <a:endParaRPr lang="en-GB" sz="2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CasellaDiTesto 26">
                  <a:extLst>
                    <a:ext uri="{FF2B5EF4-FFF2-40B4-BE49-F238E27FC236}">
                      <a16:creationId xmlns:a16="http://schemas.microsoft.com/office/drawing/2014/main" id="{D864ED26-8CC1-3858-1D8E-35BE343F76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8293" y="3909469"/>
                  <a:ext cx="2488582" cy="430952"/>
                </a:xfrm>
                <a:prstGeom prst="rect">
                  <a:avLst/>
                </a:prstGeom>
                <a:blipFill>
                  <a:blip r:embed="rId9"/>
                  <a:stretch>
                    <a:fillRect l="-244" r="-1418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A2641ABC-D540-EAA5-91DD-48C1BB927351}"/>
                  </a:ext>
                </a:extLst>
              </p:cNvPr>
              <p:cNvSpPr txBox="1"/>
              <p:nvPr/>
            </p:nvSpPr>
            <p:spPr>
              <a:xfrm>
                <a:off x="5054252" y="5041791"/>
                <a:ext cx="3923396" cy="490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𝑠𝑝𝑎𝑐𝑒</m:t>
                          </m:r>
                        </m:e>
                        <m:sub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𝑜𝑝𝑒𝑛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it-IT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h𝑜𝑟</m:t>
                          </m:r>
                        </m:sub>
                      </m:sSub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br>
                  <a:rPr lang="it-IT" sz="2200" b="0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</a:br>
                <a:endParaRPr lang="en-GB" sz="2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A2641ABC-D540-EAA5-91DD-48C1BB9273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252" y="5041791"/>
                <a:ext cx="3923396" cy="490262"/>
              </a:xfrm>
              <a:prstGeom prst="rect">
                <a:avLst/>
              </a:prstGeom>
              <a:blipFill>
                <a:blip r:embed="rId10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2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</a:t>
            </a:r>
            <a:r>
              <a:rPr lang="it-IT" sz="4400" dirty="0" err="1">
                <a:solidFill>
                  <a:schemeClr val="tx2"/>
                </a:solidFill>
              </a:rPr>
              <a:t>feasible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9888" y="1351441"/>
            <a:ext cx="4675700" cy="46651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8C0C354-161A-4F83-D0DA-25C2F8AE2561}"/>
                  </a:ext>
                </a:extLst>
              </p:cNvPr>
              <p:cNvSpPr txBox="1"/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e>
                        <m: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𝑠h𝑒𝑙𝑙</m:t>
                          </m:r>
                        </m:sub>
                      </m:sSub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200" b="1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𝟒𝟓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2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2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8C0C354-161A-4F83-D0DA-25C2F8AE2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77" y="3253118"/>
                <a:ext cx="4008329" cy="430887"/>
              </a:xfrm>
              <a:prstGeom prst="rect">
                <a:avLst/>
              </a:prstGeom>
              <a:blipFill>
                <a:blip r:embed="rId5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10DAE5DF-D089-2436-50CE-DCCE8FFC4384}"/>
              </a:ext>
            </a:extLst>
          </p:cNvPr>
          <p:cNvSpPr txBox="1"/>
          <p:nvPr/>
        </p:nvSpPr>
        <p:spPr>
          <a:xfrm>
            <a:off x="5491883" y="283888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Thickness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6FA41F2-B4DA-93A4-3E58-6979A3B958DF}"/>
              </a:ext>
            </a:extLst>
          </p:cNvPr>
          <p:cNvSpPr txBox="1"/>
          <p:nvPr/>
        </p:nvSpPr>
        <p:spPr>
          <a:xfrm>
            <a:off x="5491883" y="1562874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High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Stiffness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AB21828-5E20-3699-E84A-BEC10C9A3AFA}"/>
              </a:ext>
            </a:extLst>
          </p:cNvPr>
          <p:cNvSpPr txBox="1"/>
          <p:nvPr/>
        </p:nvSpPr>
        <p:spPr>
          <a:xfrm>
            <a:off x="5550275" y="1959733"/>
            <a:ext cx="294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Structural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it-IT" sz="2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Yoke</a:t>
            </a:r>
            <a:r>
              <a:rPr lang="it-IT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18279451-BBA1-4F52-3A49-045C121C9321}"/>
              </a:ext>
            </a:extLst>
          </p:cNvPr>
          <p:cNvGrpSpPr/>
          <p:nvPr/>
        </p:nvGrpSpPr>
        <p:grpSpPr>
          <a:xfrm>
            <a:off x="8440868" y="5182670"/>
            <a:ext cx="164926" cy="551146"/>
            <a:chOff x="8524347" y="4956657"/>
            <a:chExt cx="164926" cy="551146"/>
          </a:xfrm>
        </p:grpSpPr>
        <p:cxnSp>
          <p:nvCxnSpPr>
            <p:cNvPr id="13" name="Connettore 2 12">
              <a:extLst>
                <a:ext uri="{FF2B5EF4-FFF2-40B4-BE49-F238E27FC236}">
                  <a16:creationId xmlns:a16="http://schemas.microsoft.com/office/drawing/2014/main" id="{7D033D70-7BC9-2C7A-9C1C-464481A899B0}"/>
                </a:ext>
              </a:extLst>
            </p:cNvPr>
            <p:cNvCxnSpPr>
              <a:cxnSpLocks/>
            </p:cNvCxnSpPr>
            <p:nvPr/>
          </p:nvCxnSpPr>
          <p:spPr>
            <a:xfrm>
              <a:off x="8524347" y="4956657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31753309-9591-B1F5-BFC9-D5063A98D848}"/>
                </a:ext>
              </a:extLst>
            </p:cNvPr>
            <p:cNvCxnSpPr>
              <a:cxnSpLocks/>
            </p:cNvCxnSpPr>
            <p:nvPr/>
          </p:nvCxnSpPr>
          <p:spPr>
            <a:xfrm>
              <a:off x="8689273" y="4956657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F29B0C3D-F4D8-E666-1C28-44BBB05146C8}"/>
              </a:ext>
            </a:extLst>
          </p:cNvPr>
          <p:cNvGrpSpPr/>
          <p:nvPr/>
        </p:nvGrpSpPr>
        <p:grpSpPr>
          <a:xfrm>
            <a:off x="8335155" y="3024975"/>
            <a:ext cx="189192" cy="551146"/>
            <a:chOff x="8497608" y="2977545"/>
            <a:chExt cx="189192" cy="551146"/>
          </a:xfrm>
        </p:grpSpPr>
        <p:cxnSp>
          <p:nvCxnSpPr>
            <p:cNvPr id="3" name="Connettore 2 2">
              <a:extLst>
                <a:ext uri="{FF2B5EF4-FFF2-40B4-BE49-F238E27FC236}">
                  <a16:creationId xmlns:a16="http://schemas.microsoft.com/office/drawing/2014/main" id="{E4F11C0F-C151-3D5D-2725-EF57A99559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7608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FCF954DA-19D3-0C4A-CF5C-F09D021695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6800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BD01A010-5359-8A03-D3CC-7A585FD7C50B}"/>
              </a:ext>
            </a:extLst>
          </p:cNvPr>
          <p:cNvGrpSpPr/>
          <p:nvPr/>
        </p:nvGrpSpPr>
        <p:grpSpPr>
          <a:xfrm>
            <a:off x="5675138" y="4098240"/>
            <a:ext cx="2950637" cy="1593087"/>
            <a:chOff x="5433490" y="4118003"/>
            <a:chExt cx="2950637" cy="1593087"/>
          </a:xfrm>
        </p:grpSpPr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91837A9D-A7F6-6523-6D87-24F9EF673402}"/>
                </a:ext>
              </a:extLst>
            </p:cNvPr>
            <p:cNvSpPr txBox="1"/>
            <p:nvPr/>
          </p:nvSpPr>
          <p:spPr>
            <a:xfrm>
              <a:off x="5435142" y="4118003"/>
              <a:ext cx="2947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Interference</a:t>
              </a:r>
              <a:r>
                <a:rPr lang="it-IT" sz="2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</a:t>
              </a:r>
              <a:endParaRPr lang="en-GB" sz="2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78306DD9-6142-6155-225F-FEE52A643ACC}"/>
                </a:ext>
              </a:extLst>
            </p:cNvPr>
            <p:cNvGrpSpPr/>
            <p:nvPr/>
          </p:nvGrpSpPr>
          <p:grpSpPr>
            <a:xfrm>
              <a:off x="5618397" y="5216312"/>
              <a:ext cx="2580823" cy="494778"/>
              <a:chOff x="5708056" y="5032235"/>
              <a:chExt cx="2580823" cy="4947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CasellaDiTesto 34">
                    <a:extLst>
                      <a:ext uri="{FF2B5EF4-FFF2-40B4-BE49-F238E27FC236}">
                        <a16:creationId xmlns:a16="http://schemas.microsoft.com/office/drawing/2014/main" id="{6C52AC99-3DA6-2261-CC9E-2DADA99366F8}"/>
                      </a:ext>
                    </a:extLst>
                  </p:cNvPr>
                  <p:cNvSpPr txBox="1"/>
                  <p:nvPr/>
                </p:nvSpPr>
                <p:spPr>
                  <a:xfrm>
                    <a:off x="5800297" y="5064148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h𝑜𝑟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CasellaDiTesto 34">
                    <a:extLst>
                      <a:ext uri="{FF2B5EF4-FFF2-40B4-BE49-F238E27FC236}">
                        <a16:creationId xmlns:a16="http://schemas.microsoft.com/office/drawing/2014/main" id="{6C52AC99-3DA6-2261-CC9E-2DADA99366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00297" y="5064148"/>
                    <a:ext cx="2488582" cy="43095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4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Rettangolo 35">
                <a:extLst>
                  <a:ext uri="{FF2B5EF4-FFF2-40B4-BE49-F238E27FC236}">
                    <a16:creationId xmlns:a16="http://schemas.microsoft.com/office/drawing/2014/main" id="{11AF3044-2020-3CD3-565B-01EAC9FF9E18}"/>
                  </a:ext>
                </a:extLst>
              </p:cNvPr>
              <p:cNvSpPr/>
              <p:nvPr/>
            </p:nvSpPr>
            <p:spPr>
              <a:xfrm>
                <a:off x="5708056" y="5032235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" name="Gruppo 31">
              <a:extLst>
                <a:ext uri="{FF2B5EF4-FFF2-40B4-BE49-F238E27FC236}">
                  <a16:creationId xmlns:a16="http://schemas.microsoft.com/office/drawing/2014/main" id="{DC303158-D116-7815-7FC9-0DA3492D5210}"/>
                </a:ext>
              </a:extLst>
            </p:cNvPr>
            <p:cNvGrpSpPr/>
            <p:nvPr/>
          </p:nvGrpSpPr>
          <p:grpSpPr>
            <a:xfrm>
              <a:off x="5433490" y="4603383"/>
              <a:ext cx="2950637" cy="430952"/>
              <a:chOff x="5296949" y="4603383"/>
              <a:chExt cx="2950637" cy="4309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CasellaDiTesto 32">
                    <a:extLst>
                      <a:ext uri="{FF2B5EF4-FFF2-40B4-BE49-F238E27FC236}">
                        <a16:creationId xmlns:a16="http://schemas.microsoft.com/office/drawing/2014/main" id="{CBB5DCF0-2138-EAAB-04E6-BB9B3E0E4EB1}"/>
                      </a:ext>
                    </a:extLst>
                  </p:cNvPr>
                  <p:cNvSpPr txBox="1"/>
                  <p:nvPr/>
                </p:nvSpPr>
                <p:spPr>
                  <a:xfrm>
                    <a:off x="5759004" y="4603383"/>
                    <a:ext cx="2488582" cy="43095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𝑖𝑛𝑡</m:t>
                              </m:r>
                            </m:e>
                            <m:sub>
                              <m:r>
                                <a:rPr lang="it-IT" sz="2200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𝑣𝑒𝑟</m:t>
                              </m:r>
                            </m:sub>
                          </m:sSub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it-IT" sz="2200" b="1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22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𝑚𝑚</m:t>
                          </m:r>
                        </m:oMath>
                      </m:oMathPara>
                    </a14:m>
                    <a:br>
                      <a:rPr lang="it-IT" sz="2200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</a:br>
                    <a:endParaRPr lang="en-GB" sz="2200" dirty="0">
                      <a:solidFill>
                        <a:schemeClr val="tx2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CasellaDiTesto 32">
                    <a:extLst>
                      <a:ext uri="{FF2B5EF4-FFF2-40B4-BE49-F238E27FC236}">
                        <a16:creationId xmlns:a16="http://schemas.microsoft.com/office/drawing/2014/main" id="{CBB5DCF0-2138-EAAB-04E6-BB9B3E0E4EB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59004" y="4603383"/>
                    <a:ext cx="2488582" cy="43095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4" name="Rettangolo 33">
                <a:extLst>
                  <a:ext uri="{FF2B5EF4-FFF2-40B4-BE49-F238E27FC236}">
                    <a16:creationId xmlns:a16="http://schemas.microsoft.com/office/drawing/2014/main" id="{F3248B4F-EBCE-0A03-2A62-31B4F2800546}"/>
                  </a:ext>
                </a:extLst>
              </p:cNvPr>
              <p:cNvSpPr/>
              <p:nvPr/>
            </p:nvSpPr>
            <p:spPr>
              <a:xfrm rot="16200000">
                <a:off x="5493390" y="4574804"/>
                <a:ext cx="101895" cy="494778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417F102E-D858-AE9A-B9E8-9BF9D3DF343F}"/>
              </a:ext>
            </a:extLst>
          </p:cNvPr>
          <p:cNvGrpSpPr/>
          <p:nvPr/>
        </p:nvGrpSpPr>
        <p:grpSpPr>
          <a:xfrm>
            <a:off x="8582151" y="4515725"/>
            <a:ext cx="189192" cy="551146"/>
            <a:chOff x="8497608" y="2977545"/>
            <a:chExt cx="189192" cy="551146"/>
          </a:xfrm>
        </p:grpSpPr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97C7E9C0-FD29-2205-6A5C-AC517BF2A9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7608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02A7A075-E743-E633-FE47-2FE5C2EC98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6800" y="2977545"/>
              <a:ext cx="0" cy="551146"/>
            </a:xfrm>
            <a:prstGeom prst="straightConnector1">
              <a:avLst/>
            </a:prstGeom>
            <a:ln w="381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675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E0909F3-1511-E231-EBEF-8042638E9F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A45CD9-5961-9C50-8F38-61E78281B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BB2B2CB-7ACE-EAD1-45CC-3F545D13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A7E4301-2D30-5A8F-5E3F-0834C9B2F9B3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chemeClr val="tx2"/>
                </a:solidFill>
              </a:rPr>
              <a:t>Horizontal</a:t>
            </a:r>
            <a:r>
              <a:rPr lang="it-IT" sz="4400" dirty="0">
                <a:solidFill>
                  <a:schemeClr val="tx2"/>
                </a:solidFill>
              </a:rPr>
              <a:t> Split </a:t>
            </a:r>
            <a:r>
              <a:rPr lang="it-IT" sz="4400" dirty="0" err="1">
                <a:solidFill>
                  <a:schemeClr val="tx2"/>
                </a:solidFill>
              </a:rPr>
              <a:t>Yokes</a:t>
            </a:r>
            <a:r>
              <a:rPr lang="it-IT" sz="4400" dirty="0">
                <a:solidFill>
                  <a:schemeClr val="tx2"/>
                </a:solidFill>
              </a:rPr>
              <a:t>: Best</a:t>
            </a:r>
            <a:endParaRPr lang="en-GB" sz="4400" dirty="0">
              <a:solidFill>
                <a:schemeClr val="tx2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CD54CE60-8138-1454-3F97-09CD1148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8" b="318"/>
          <a:stretch/>
        </p:blipFill>
        <p:spPr>
          <a:xfrm>
            <a:off x="206475" y="1152148"/>
            <a:ext cx="2449044" cy="483529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9DBFEF6-1B21-1795-B9FB-46ABF0F3A7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56504" y="1600572"/>
            <a:ext cx="1823875" cy="1828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/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=68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30C8F4D-5703-1F55-D218-105B2933A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607260"/>
                <a:ext cx="2306376" cy="413511"/>
              </a:xfrm>
              <a:prstGeom prst="rect">
                <a:avLst/>
              </a:prstGeom>
              <a:blipFill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/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3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3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AE1CFE98-DB20-71A1-532D-02D9B1F36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599" y="3191783"/>
                <a:ext cx="437171" cy="4316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e 13">
            <a:extLst>
              <a:ext uri="{FF2B5EF4-FFF2-40B4-BE49-F238E27FC236}">
                <a16:creationId xmlns:a16="http://schemas.microsoft.com/office/drawing/2014/main" id="{FF471E1E-7E60-A926-72C9-D842E8192CE7}"/>
              </a:ext>
            </a:extLst>
          </p:cNvPr>
          <p:cNvSpPr/>
          <p:nvPr/>
        </p:nvSpPr>
        <p:spPr>
          <a:xfrm rot="20741492">
            <a:off x="4662346" y="3374041"/>
            <a:ext cx="77151" cy="77151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/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𝑦𝑜𝑘𝑒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=43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26021AEE-9067-3CD4-8B85-0E96246B4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3978030"/>
                <a:ext cx="2306376" cy="424283"/>
              </a:xfrm>
              <a:prstGeom prst="rect">
                <a:avLst/>
              </a:prstGeom>
              <a:blipFill>
                <a:blip r:embed="rId6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/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𝑠h𝑒𝑙𝑙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=41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37D5E37A-2230-A556-9178-0B71A16E7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0080" y="4378763"/>
                <a:ext cx="2306376" cy="4242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magine 18">
            <a:extLst>
              <a:ext uri="{FF2B5EF4-FFF2-40B4-BE49-F238E27FC236}">
                <a16:creationId xmlns:a16="http://schemas.microsoft.com/office/drawing/2014/main" id="{2B29D2B5-7B62-3154-FD83-75D21374535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703177" y="2217996"/>
            <a:ext cx="2716717" cy="3520068"/>
          </a:xfrm>
          <a:prstGeom prst="rect">
            <a:avLst/>
          </a:prstGeom>
        </p:spPr>
      </p:pic>
      <p:sp>
        <p:nvSpPr>
          <p:cNvPr id="20" name="Titolo 1">
            <a:extLst>
              <a:ext uri="{FF2B5EF4-FFF2-40B4-BE49-F238E27FC236}">
                <a16:creationId xmlns:a16="http://schemas.microsoft.com/office/drawing/2014/main" id="{4B77AB18-8C76-653D-9BCB-DC6A23789C45}"/>
              </a:ext>
            </a:extLst>
          </p:cNvPr>
          <p:cNvSpPr txBox="1">
            <a:spLocks/>
          </p:cNvSpPr>
          <p:nvPr/>
        </p:nvSpPr>
        <p:spPr>
          <a:xfrm>
            <a:off x="5476588" y="1100536"/>
            <a:ext cx="292604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320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Energization</a:t>
            </a:r>
            <a:endParaRPr lang="en-GB" sz="3200" dirty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/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𝑔𝑎𝑝𝑠</m:t>
                          </m:r>
                        </m:e>
                        <m:sub>
                          <m:r>
                            <a:rPr lang="it-IT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it-IT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=47 </m:t>
                      </m:r>
                      <m:r>
                        <a:rPr lang="it-IT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it-IT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FD0202F0-713F-3327-B122-940A3688EA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854" y="5531308"/>
                <a:ext cx="2306376" cy="413511"/>
              </a:xfrm>
              <a:prstGeom prst="rect">
                <a:avLst/>
              </a:prstGeom>
              <a:blipFill>
                <a:blip r:embed="rId9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3979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7C08AB-DE6E-75B6-41E0-351E5665D6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April 16th, 2024, FalconD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90BA4E8-9913-89EF-1388-B52C205366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AE774A-A239-FC12-741D-597B2E246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9854584-4C49-B0EF-4123-3F0C5BF780BB}"/>
              </a:ext>
            </a:extLst>
          </p:cNvPr>
          <p:cNvSpPr txBox="1">
            <a:spLocks/>
          </p:cNvSpPr>
          <p:nvPr/>
        </p:nvSpPr>
        <p:spPr>
          <a:xfrm>
            <a:off x="424198" y="-16925"/>
            <a:ext cx="8553450" cy="12763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it-IT" sz="4400" dirty="0" err="1">
                <a:solidFill>
                  <a:srgbClr val="FF0000"/>
                </a:solidFill>
              </a:rPr>
              <a:t>Horizontal</a:t>
            </a:r>
            <a:r>
              <a:rPr lang="it-IT" sz="4400" dirty="0">
                <a:solidFill>
                  <a:srgbClr val="FF0000"/>
                </a:solidFill>
              </a:rPr>
              <a:t> Split </a:t>
            </a:r>
            <a:r>
              <a:rPr lang="it-IT" sz="4400" dirty="0" err="1">
                <a:solidFill>
                  <a:srgbClr val="FF0000"/>
                </a:solidFill>
              </a:rPr>
              <a:t>Yokes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E90B26E-5976-3E6D-D611-1F3FF163F64C}"/>
              </a:ext>
            </a:extLst>
          </p:cNvPr>
          <p:cNvSpPr txBox="1">
            <a:spLocks/>
          </p:cNvSpPr>
          <p:nvPr/>
        </p:nvSpPr>
        <p:spPr>
          <a:xfrm>
            <a:off x="424198" y="1058448"/>
            <a:ext cx="8553450" cy="496030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900" dirty="0">
                <a:solidFill>
                  <a:schemeClr val="tx2"/>
                </a:solidFill>
              </a:rPr>
              <a:t>Since we </a:t>
            </a:r>
            <a:r>
              <a:rPr lang="en-GB" sz="2900" b="1" dirty="0">
                <a:solidFill>
                  <a:schemeClr val="tx2"/>
                </a:solidFill>
              </a:rPr>
              <a:t>cannot include high horizontal interference</a:t>
            </a:r>
            <a:r>
              <a:rPr lang="en-GB" sz="2900" dirty="0">
                <a:solidFill>
                  <a:schemeClr val="tx2"/>
                </a:solidFill>
              </a:rPr>
              <a:t> (due to the high stiffness of iron with respect to maximum bladder pressure), </a:t>
            </a:r>
            <a:r>
              <a:rPr lang="en-GB" sz="2900" b="1" dirty="0">
                <a:solidFill>
                  <a:schemeClr val="tx2"/>
                </a:solidFill>
              </a:rPr>
              <a:t>the pre-stress is attributed only to the outer </a:t>
            </a:r>
            <a:r>
              <a:rPr lang="en-GB" sz="2900" b="1" dirty="0" err="1">
                <a:solidFill>
                  <a:schemeClr val="tx2"/>
                </a:solidFill>
              </a:rPr>
              <a:t>aluminum</a:t>
            </a:r>
            <a:r>
              <a:rPr lang="en-GB" sz="2900" b="1" dirty="0">
                <a:solidFill>
                  <a:schemeClr val="tx2"/>
                </a:solidFill>
              </a:rPr>
              <a:t> shell</a:t>
            </a:r>
            <a:r>
              <a:rPr lang="en-GB" sz="2900" dirty="0">
                <a:solidFill>
                  <a:schemeClr val="tx2"/>
                </a:solidFill>
              </a:rPr>
              <a:t>.</a:t>
            </a:r>
            <a:br>
              <a:rPr lang="en-GB" sz="2900" dirty="0">
                <a:solidFill>
                  <a:schemeClr val="tx2"/>
                </a:solidFill>
              </a:rPr>
            </a:br>
            <a:br>
              <a:rPr lang="en-GB" sz="2900" dirty="0">
                <a:solidFill>
                  <a:schemeClr val="tx2"/>
                </a:solidFill>
              </a:rPr>
            </a:br>
            <a:r>
              <a:rPr lang="en-GB" sz="2900" dirty="0">
                <a:solidFill>
                  <a:schemeClr val="tx2"/>
                </a:solidFill>
              </a:rPr>
              <a:t>We do not have </a:t>
            </a:r>
            <a:r>
              <a:rPr lang="en-GB" sz="2900" b="1" dirty="0">
                <a:solidFill>
                  <a:schemeClr val="tx2"/>
                </a:solidFill>
              </a:rPr>
              <a:t>pre-stress</a:t>
            </a:r>
            <a:r>
              <a:rPr lang="en-GB" sz="2900" dirty="0">
                <a:solidFill>
                  <a:schemeClr val="tx2"/>
                </a:solidFill>
              </a:rPr>
              <a:t> distributed between the assembly and cool-down steps; </a:t>
            </a:r>
            <a:r>
              <a:rPr lang="en-GB" sz="2900" b="1" dirty="0">
                <a:solidFill>
                  <a:schemeClr val="tx2"/>
                </a:solidFill>
              </a:rPr>
              <a:t>it is provided only at 1.9K</a:t>
            </a:r>
            <a:r>
              <a:rPr lang="en-GB" sz="2900" dirty="0">
                <a:solidFill>
                  <a:schemeClr val="tx2"/>
                </a:solidFill>
              </a:rPr>
              <a:t>.</a:t>
            </a:r>
            <a:br>
              <a:rPr lang="en-GB" sz="2900" dirty="0">
                <a:solidFill>
                  <a:schemeClr val="tx2"/>
                </a:solidFill>
              </a:rPr>
            </a:br>
            <a:endParaRPr lang="en-GB" sz="2900" dirty="0">
              <a:solidFill>
                <a:schemeClr val="tx2"/>
              </a:solidFill>
            </a:endParaRPr>
          </a:p>
          <a:p>
            <a:r>
              <a:rPr lang="en-GB" sz="2900" b="1" dirty="0">
                <a:solidFill>
                  <a:schemeClr val="tx2"/>
                </a:solidFill>
              </a:rPr>
              <a:t>Despite high shell thicknesses</a:t>
            </a:r>
            <a:r>
              <a:rPr lang="en-GB" sz="2900" dirty="0">
                <a:solidFill>
                  <a:schemeClr val="tx2"/>
                </a:solidFill>
              </a:rPr>
              <a:t> (up to 45/50 mm), we are unable to obtain adequate pre-stress figures.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3DBF979D-97F0-1073-D448-A1A27EB460AB}"/>
              </a:ext>
            </a:extLst>
          </p:cNvPr>
          <p:cNvSpPr/>
          <p:nvPr/>
        </p:nvSpPr>
        <p:spPr>
          <a:xfrm>
            <a:off x="7797926" y="393366"/>
            <a:ext cx="101895" cy="494778"/>
          </a:xfrm>
          <a:prstGeom prst="rect">
            <a:avLst/>
          </a:prstGeom>
          <a:solidFill>
            <a:schemeClr val="accent3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imbolo &quot;Non consentito&quot; 9">
            <a:extLst>
              <a:ext uri="{FF2B5EF4-FFF2-40B4-BE49-F238E27FC236}">
                <a16:creationId xmlns:a16="http://schemas.microsoft.com/office/drawing/2014/main" id="{489BDA47-5B41-C86A-0437-BFC68ABF892B}"/>
              </a:ext>
            </a:extLst>
          </p:cNvPr>
          <p:cNvSpPr/>
          <p:nvPr/>
        </p:nvSpPr>
        <p:spPr>
          <a:xfrm>
            <a:off x="7652552" y="446603"/>
            <a:ext cx="392642" cy="392642"/>
          </a:xfrm>
          <a:prstGeom prst="noSmoking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73358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33C5FF9118484BB3171D4FA0B4121F" ma:contentTypeVersion="12" ma:contentTypeDescription="Create a new document." ma:contentTypeScope="" ma:versionID="ab7e0078c459d1720dd27a0d0dc64c55">
  <xsd:schema xmlns:xsd="http://www.w3.org/2001/XMLSchema" xmlns:xs="http://www.w3.org/2001/XMLSchema" xmlns:p="http://schemas.microsoft.com/office/2006/metadata/properties" xmlns:ns2="48f8d5b0-3cfa-4359-a7ea-90c0b74bb47c" targetNamespace="http://schemas.microsoft.com/office/2006/metadata/properties" ma:root="true" ma:fieldsID="1fe045f0b47dea2dffdd88c03a693db9" ns2:_="">
    <xsd:import namespace="48f8d5b0-3cfa-4359-a7ea-90c0b74bb47c"/>
    <xsd:element name="properties">
      <xsd:complexType>
        <xsd:sequence>
          <xsd:element name="documentManagement">
            <xsd:complexType>
              <xsd:all>
                <xsd:element ref="ns2:ID_x0020_from_x0020_Agreement_x0020_List" minOccurs="0"/>
                <xsd:element ref="ns2:ID_x0020_from_x0020_Agreement_x0020_List_x003a_Dept" minOccurs="0"/>
                <xsd:element ref="ns2:ID_x0020_from_x0020_Agreement_x0020_List_x003a_Grp" minOccurs="0"/>
                <xsd:element ref="ns2:Request_x0020_document" minOccurs="0"/>
                <xsd:element ref="ns2:ID_x0020_from_x0020_Agreement_x0020_List_x003a_Institu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f8d5b0-3cfa-4359-a7ea-90c0b74bb47c" elementFormDefault="qualified">
    <xsd:import namespace="http://schemas.microsoft.com/office/2006/documentManagement/types"/>
    <xsd:import namespace="http://schemas.microsoft.com/office/infopath/2007/PartnerControls"/>
    <xsd:element name="ID_x0020_from_x0020_Agreement_x0020_List" ma:index="8" nillable="true" ma:displayName="ID from Agreement List" ma:list="{0b751a0a-10c2-4d88-95ae-783112637d88}" ma:internalName="ID_x0020_from_x0020_Agreement_x0020_List" ma:readOnly="false" ma:showField="ID">
      <xsd:simpleType>
        <xsd:restriction base="dms:Lookup"/>
      </xsd:simpleType>
    </xsd:element>
    <xsd:element name="ID_x0020_from_x0020_Agreement_x0020_List_x003a_Dept" ma:index="9" nillable="true" ma:displayName="ID from Agreement List:Dept" ma:list="{0b751a0a-10c2-4d88-95ae-783112637d88}" ma:internalName="ID_x0020_from_x0020_Agreement_x0020_List_x003a_Dept" ma:readOnly="true" ma:showField="Dept" ma:web="86b92e1c-4715-466b-a2c0-16bdd944ae25">
      <xsd:simpleType>
        <xsd:restriction base="dms:Lookup"/>
      </xsd:simpleType>
    </xsd:element>
    <xsd:element name="ID_x0020_from_x0020_Agreement_x0020_List_x003a_Grp" ma:index="10" nillable="true" ma:displayName="ID from Agreement List:Grp" ma:list="{0b751a0a-10c2-4d88-95ae-783112637d88}" ma:internalName="ID_x0020_from_x0020_Agreement_x0020_List_x003a_Grp" ma:readOnly="true" ma:showField="Grp_x0020_" ma:web="86b92e1c-4715-466b-a2c0-16bdd944ae25">
      <xsd:simpleType>
        <xsd:restriction base="dms:Lookup"/>
      </xsd:simpleType>
    </xsd:element>
    <xsd:element name="Request_x0020_document" ma:index="11" nillable="true" ma:displayName="Comments" ma:internalName="Request_x0020_document">
      <xsd:simpleType>
        <xsd:restriction base="dms:Note">
          <xsd:maxLength value="255"/>
        </xsd:restriction>
      </xsd:simpleType>
    </xsd:element>
    <xsd:element name="ID_x0020_from_x0020_Agreement_x0020_List_x003a_Institute" ma:index="12" nillable="true" ma:displayName="ID from Agreement List:Institute" ma:list="{0b751a0a-10c2-4d88-95ae-783112637d88}" ma:internalName="ID_x0020_from_x0020_Agreement_x0020_List_x003a_Institute" ma:readOnly="true" ma:showField="Institute" ma:web="86b92e1c-4715-466b-a2c0-16bdd944ae25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quest_x0020_document xmlns="48f8d5b0-3cfa-4359-a7ea-90c0b74bb47c" xsi:nil="true"/>
    <ID_x0020_from_x0020_Agreement_x0020_List xmlns="48f8d5b0-3cfa-4359-a7ea-90c0b74bb47c" xsi:nil="true"/>
  </documentManagement>
</p:properties>
</file>

<file path=customXml/itemProps1.xml><?xml version="1.0" encoding="utf-8"?>
<ds:datastoreItem xmlns:ds="http://schemas.openxmlformats.org/officeDocument/2006/customXml" ds:itemID="{50F26D78-4762-45FB-A438-2F32665E9A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f8d5b0-3cfa-4359-a7ea-90c0b74bb4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48f8d5b0-3cfa-4359-a7ea-90c0b74bb47c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119282</TotalTime>
  <Words>1426</Words>
  <Application>Microsoft Office PowerPoint</Application>
  <PresentationFormat>On-screen Show (4:3)</PresentationFormat>
  <Paragraphs>272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Cambria Math</vt:lpstr>
      <vt:lpstr>HFM(4-3)</vt:lpstr>
      <vt:lpstr>FalconD 12T: versions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Arnaud Pascal Foussat</cp:lastModifiedBy>
  <cp:revision>1305</cp:revision>
  <cp:lastPrinted>2022-04-29T08:24:36Z</cp:lastPrinted>
  <dcterms:created xsi:type="dcterms:W3CDTF">2012-11-30T11:04:26Z</dcterms:created>
  <dcterms:modified xsi:type="dcterms:W3CDTF">2024-04-22T07:43:02Z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0x010100CA33C5FF9118484BB3171D4FA0B4121F</vt:lpwstr>
  </property>
</Properties>
</file>