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58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F7BA2-7856-4A14-8207-5F0C3694B934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34712-2A91-40AB-9FEC-F9A3894ED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96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983CF-338F-986D-1D5B-84916E1685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F3A05F-0F14-51B4-2ACD-44598DA7A9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CCD9D-8BF4-F54C-AEF1-B5103D4B1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12768-3DD5-A58B-2D73-0BB5023C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1AEE0-F7DE-7FEC-4101-2494097C6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37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52B2F-82BF-77EB-6F04-CA1DFDFD0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E072DD-AA04-7273-A42A-A73AD4A3C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00A9A-1A9B-2299-CD96-694559B24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B10E4-5547-6035-FD15-CD5B0B21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10022-689F-6DE0-D239-8638CB429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00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0B4D4A-30A2-60E0-EAB4-C7F439BAFE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EC938-5402-DFA6-0B2A-B255912B3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24FE2-71F8-8F32-89BA-AEC1748C6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59A9D-954E-EEA1-C1EB-71A8FE70F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87B0B-67E6-CCC9-6F75-40594981B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36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6986D-6DB9-56AB-17EA-F11BC47CB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A7543-324D-52B9-5425-E56868F54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24506-07ED-0167-949C-045BEFF01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FF4B5-060C-1EF2-4826-6B1BC89F7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90264-A4E0-846A-7AA1-18E5EE549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31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B2DA-3251-0107-6CB4-EA65B39A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F3706-DF55-3508-01FA-69C029D50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AC096-9AD2-803D-B310-96FA6B54E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3818D-91EF-D64E-1A38-804C81DAD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506BF-BF83-DB08-663B-EFE01D1A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8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DA6B7-F06E-963E-7C4A-188640EC3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D3B9B-E56E-DCB4-B367-B9619C889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127DB5-AB01-D16B-FAB7-F1F1F7DFC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ABB3A-6B77-8E79-9FF8-616F4E0BA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9C1EC-0D09-13D8-9495-F2B80637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822CC-94EC-E92E-79B9-12FE65214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73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AF8B0-79DB-3F19-8A46-7CE4317A8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3A3DE-57FD-15EB-C87A-4EDC6EAD0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E01490-F7F0-F078-E9C7-00273197E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3FBF5E-BD96-E4B5-E85A-C6C457C7D9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F0E40C-880B-5EDC-3FE0-C0989ACEE3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5AE121-E507-4413-9035-89614E46F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9FA3D0-C24D-FC84-4B77-44E66A5E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70C5C3-B524-0787-52B1-F004162B3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49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3CD00-D0E4-2A9E-A93F-1C8AD4A6D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D39BA6-1D4D-9CA0-6B13-86B40FEDE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8FECF-D481-BD84-9B09-EAA5C53E4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0D667B-6005-617D-7B75-E8D056509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1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177CDC-F0E5-9BDB-FFCD-493B81932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DAB333-3176-C765-96BB-C70CF92B5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97BF32-4C30-A8E0-75AC-E1CB2E42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11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4F365-CA20-7648-6DC8-3961001B6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80C55-9853-4A11-DF30-A1AC89687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9A2B7-6EDD-8A26-A8D0-B49004C52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3DDA23-C995-0B24-03EF-CF8013B8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652B0-0090-D6AC-4B9E-36D06368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7FB9C9-F54D-97E8-8097-769729A4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63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1B5EB-8543-E076-3E53-5B621855E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917C4-B90D-873E-CD14-BC47768ABC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9FED17-E997-8576-75B4-976AFA00A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E9C6F-C14D-3378-4DD4-F6FDE71C9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CA94F-6542-5C60-1EE9-D5D82B7D7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J-L GRENARD SY-STI - HI-ECN3 WP4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2588A4-15D2-A24B-43E0-D6F608819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92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7C59BE-E380-A351-F858-703F0D7B3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121D0-2B39-A927-512D-F0AAC7D17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A3681-633E-8A60-2FAF-6352A4AE6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23/04/2024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06219-D476-403C-E067-77E2769C24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J-L GRENARD SY-STI - HI-ECN3 WP4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1738F-D58C-1957-9DC3-B98143D69B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E1CFC-D437-423F-90BD-D5B8BDEB2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33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3577A85-E623-B777-E007-F93AE3D9A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Foreseen as part of NA-CONS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9647A-8E63-0EC8-C0EA-CC32A428B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988840"/>
            <a:ext cx="11086320" cy="3199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372B7D-9167-E988-19FD-56CF41D3DAA0}"/>
              </a:ext>
            </a:extLst>
          </p:cNvPr>
          <p:cNvSpPr txBox="1"/>
          <p:nvPr/>
        </p:nvSpPr>
        <p:spPr>
          <a:xfrm>
            <a:off x="2015314" y="5049828"/>
            <a:ext cx="266964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Position should stay the same </a:t>
            </a:r>
          </a:p>
          <a:p>
            <a:r>
              <a:rPr lang="en-GB" sz="1200" dirty="0"/>
              <a:t>But less services passing through</a:t>
            </a:r>
          </a:p>
          <a:p>
            <a:r>
              <a:rPr lang="en-GB" sz="1200" dirty="0"/>
              <a:t>(pipes for the cooling station dismantle)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2C314-FF23-1CF4-03D6-86FC46C1849A}"/>
              </a:ext>
            </a:extLst>
          </p:cNvPr>
          <p:cNvSpPr txBox="1"/>
          <p:nvPr/>
        </p:nvSpPr>
        <p:spPr>
          <a:xfrm>
            <a:off x="2103352" y="1988840"/>
            <a:ext cx="2669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Position should stay the same </a:t>
            </a:r>
          </a:p>
          <a:p>
            <a:r>
              <a:rPr lang="en-GB" sz="1200" dirty="0"/>
              <a:t>But less services passing through</a:t>
            </a:r>
          </a:p>
          <a:p>
            <a:r>
              <a:rPr lang="en-GB" sz="1200" dirty="0"/>
              <a:t>(pipes for the cooling station dismantle)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699F9F-BB89-0B4C-6B82-A05A5EDEDC9D}"/>
              </a:ext>
            </a:extLst>
          </p:cNvPr>
          <p:cNvSpPr txBox="1"/>
          <p:nvPr/>
        </p:nvSpPr>
        <p:spPr>
          <a:xfrm>
            <a:off x="838200" y="1241516"/>
            <a:ext cx="3331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Motivation of this second door?</a:t>
            </a:r>
          </a:p>
          <a:p>
            <a:r>
              <a:rPr lang="en-GB" sz="1200" dirty="0"/>
              <a:t>Location to be defined as per installation</a:t>
            </a:r>
          </a:p>
          <a:p>
            <a:r>
              <a:rPr lang="en-GB" sz="1200" dirty="0"/>
              <a:t>of TCC8 crane control cubicles in the access tunnel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9646A7-1BB5-9B05-CF32-61F1856EB203}"/>
              </a:ext>
            </a:extLst>
          </p:cNvPr>
          <p:cNvCxnSpPr>
            <a:cxnSpLocks/>
          </p:cNvCxnSpPr>
          <p:nvPr/>
        </p:nvCxnSpPr>
        <p:spPr>
          <a:xfrm flipH="1">
            <a:off x="1214651" y="1817622"/>
            <a:ext cx="296379" cy="1125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5600295-07CD-5F4E-DF28-2FBCC70D5F1A}"/>
              </a:ext>
            </a:extLst>
          </p:cNvPr>
          <p:cNvSpPr txBox="1"/>
          <p:nvPr/>
        </p:nvSpPr>
        <p:spPr>
          <a:xfrm>
            <a:off x="4779479" y="3533999"/>
            <a:ext cx="2153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Position to be defined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to be made coherent with</a:t>
            </a:r>
          </a:p>
          <a:p>
            <a:r>
              <a:rPr lang="en-GB" sz="1200" dirty="0">
                <a:solidFill>
                  <a:srgbClr val="FF0000"/>
                </a:solidFill>
              </a:rPr>
              <a:t>new target station confinement</a:t>
            </a:r>
          </a:p>
          <a:p>
            <a:r>
              <a:rPr lang="en-GB" sz="1200" dirty="0">
                <a:solidFill>
                  <a:srgbClr val="FF0000"/>
                </a:solidFill>
              </a:rPr>
              <a:t>Possibly 2 doors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8C031-F551-FDFB-3F92-3E51DFCD4946}"/>
              </a:ext>
            </a:extLst>
          </p:cNvPr>
          <p:cNvSpPr txBox="1"/>
          <p:nvPr/>
        </p:nvSpPr>
        <p:spPr>
          <a:xfrm>
            <a:off x="5504459" y="2049567"/>
            <a:ext cx="1926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Exact position to be defined</a:t>
            </a:r>
          </a:p>
          <a:p>
            <a:r>
              <a:rPr lang="en-GB" sz="1200" dirty="0"/>
              <a:t>to be made coherent with</a:t>
            </a:r>
          </a:p>
          <a:p>
            <a:r>
              <a:rPr lang="en-GB" sz="1200" dirty="0"/>
              <a:t>new target station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A2A8C2-45FD-3091-36A2-FF3A807BCC40}"/>
              </a:ext>
            </a:extLst>
          </p:cNvPr>
          <p:cNvSpPr txBox="1"/>
          <p:nvPr/>
        </p:nvSpPr>
        <p:spPr>
          <a:xfrm>
            <a:off x="6958617" y="5163234"/>
            <a:ext cx="2074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Position should stay the same </a:t>
            </a:r>
          </a:p>
          <a:p>
            <a:r>
              <a:rPr lang="en-GB" sz="1200" dirty="0"/>
              <a:t>Number of services passing</a:t>
            </a:r>
          </a:p>
          <a:p>
            <a:r>
              <a:rPr lang="en-GB" sz="1200" dirty="0"/>
              <a:t>through to be assessed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B3438F-C747-3FE0-2DC7-B4B6885F94D7}"/>
              </a:ext>
            </a:extLst>
          </p:cNvPr>
          <p:cNvSpPr txBox="1"/>
          <p:nvPr/>
        </p:nvSpPr>
        <p:spPr>
          <a:xfrm>
            <a:off x="10088648" y="2333507"/>
            <a:ext cx="2074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Position should stay the same </a:t>
            </a:r>
          </a:p>
          <a:p>
            <a:r>
              <a:rPr lang="en-GB" sz="1200" dirty="0"/>
              <a:t>Number of services passing</a:t>
            </a:r>
          </a:p>
          <a:p>
            <a:r>
              <a:rPr lang="en-GB" sz="1200" dirty="0"/>
              <a:t>through to be assessed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1BEFE0-8642-1A1E-2193-814946108E03}"/>
              </a:ext>
            </a:extLst>
          </p:cNvPr>
          <p:cNvSpPr txBox="1"/>
          <p:nvPr/>
        </p:nvSpPr>
        <p:spPr>
          <a:xfrm>
            <a:off x="10225953" y="4692030"/>
            <a:ext cx="207467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Position should stay the same </a:t>
            </a:r>
          </a:p>
          <a:p>
            <a:r>
              <a:rPr lang="en-GB" sz="1200" dirty="0"/>
              <a:t>Number of services passing</a:t>
            </a:r>
          </a:p>
          <a:p>
            <a:r>
              <a:rPr lang="en-GB" sz="1200" dirty="0"/>
              <a:t>through to be assessed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D8AB08F-6368-F739-FA1D-C09DD369F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J-L GRENARD SY-STI - HI-ECN3 WP4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8600D8D1-8886-5091-694C-1EF23D58B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23/04/2024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DFC8B3-5E71-3823-2755-783EC2F07424}"/>
              </a:ext>
            </a:extLst>
          </p:cNvPr>
          <p:cNvSpPr txBox="1"/>
          <p:nvPr/>
        </p:nvSpPr>
        <p:spPr>
          <a:xfrm>
            <a:off x="176208" y="4380707"/>
            <a:ext cx="161368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Position should stay the same </a:t>
            </a:r>
          </a:p>
          <a:p>
            <a:r>
              <a:rPr lang="en-GB" sz="1200" dirty="0"/>
              <a:t>But possibly beam line optic could change +0,5m in height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1D77FA2-BC12-23D0-C59E-A5590982C2B4}"/>
              </a:ext>
            </a:extLst>
          </p:cNvPr>
          <p:cNvCxnSpPr/>
          <p:nvPr/>
        </p:nvCxnSpPr>
        <p:spPr>
          <a:xfrm flipV="1">
            <a:off x="518809" y="3664085"/>
            <a:ext cx="473412" cy="6420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568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154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Foreseen as part of NA-CONS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Foreseen as part of NA-CONS</dc:title>
  <dc:creator>Jean-Louis Grenard</dc:creator>
  <cp:lastModifiedBy>Jean-Louis Grenard</cp:lastModifiedBy>
  <cp:revision>2</cp:revision>
  <dcterms:created xsi:type="dcterms:W3CDTF">2024-04-22T14:38:20Z</dcterms:created>
  <dcterms:modified xsi:type="dcterms:W3CDTF">2024-04-22T14:50:40Z</dcterms:modified>
</cp:coreProperties>
</file>