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94BA"/>
    <a:srgbClr val="B15431"/>
    <a:srgbClr val="2C6847"/>
    <a:srgbClr val="7B2226"/>
    <a:srgbClr val="4974BE"/>
    <a:srgbClr val="B23634"/>
    <a:srgbClr val="FFFFFF"/>
    <a:srgbClr val="F3BC4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76" d="100"/>
          <a:sy n="76" d="100"/>
        </p:scale>
        <p:origin x="26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F82C5-A4A5-0C4B-50B2-B6433D790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419317-88CB-491B-5E5D-74C415430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6E235-6B09-1CE9-F06B-80121820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6B7C2-3239-7C89-2F00-E3AB15AB3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F23E3-D6D5-F42C-F42C-2DF184F2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1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FEE02-2138-D3D1-8D5F-83257B69A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AE8B7A-124F-A1E0-A698-1C181BF7F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69E20-CF81-8D30-0C6C-5CABFF28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6283E-431D-8C5C-D939-C94FEBD8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1679E-19A8-E582-1B15-98B22344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2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B6BBE1-DE6F-784B-BB85-0EF39DCB10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83121C-9EAD-CD23-26FE-D2E614EA8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AFEEF-5E4D-913E-7638-F9795ABC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D3E4D-9332-A6E6-3215-3CD188F23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97ED9-B91F-1924-800A-26EE1396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DE03D-65AF-64ED-000A-FAAD1310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879BA-8AF5-D291-FDAD-8CFBC5FA8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42051-2611-026F-6B3C-B4B23CD5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E9193-EFC0-D494-3241-DFF3E65DD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CC32-452C-76C8-D6AF-70955C2C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0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784F5-0B23-646A-9995-97C763CA8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552B0-160F-6EEC-CA69-23AC97D8F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FFB75-7861-D2D0-D50E-C18EB10EF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A1993-2ABE-D75B-A995-46524325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26E24-18BD-ED3A-D2B3-95F4A6E3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8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37A7-1935-C526-3972-427E96A8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B36F9-E88B-F60D-BE8F-E450731C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2DAA2D-AE50-D0D7-FF86-D905D1D4F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AA78D-7567-4472-620C-AC1D5F919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2DACC-D884-CA8C-5A2D-1A33FE4E2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3DE3E-2C16-76D1-5279-AFE8401B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8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38A50-C7B5-F3FE-3118-9F633CAB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8D1642-5A6C-FEF0-C89A-AD4D3673F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92FBE-010E-CEE7-EAB6-11A9BC4E8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39847A-413A-F410-DB28-7BC551C39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779704-2976-73DE-D176-CD245B648E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9F18E-F78D-8842-6465-0C72EA97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2FFA9-C41B-8F7C-13B8-D81F1E40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2EAAF-DF05-8498-02FF-3DC8C5494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0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805CA-B035-52C0-EACE-25F31AFCE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3696F-55D7-6604-5056-D6A5CDF3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0504A-D808-E189-2839-4BAEBD60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7756ED-97FF-66BE-2A31-37031BFA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7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B0E1A4-D8EC-DF8C-E1D3-EC5DBC14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01CE6E-58F6-14CC-82B7-C68959A0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210523-52E8-A171-CC57-40CC2656C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0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54512-8629-49FE-1A34-CF5B1299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B178A-09C7-EAD8-8F69-6935CBB7E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BAC4A-191A-7EBB-C513-6F8759BBD6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4D6C02-8AF3-C784-A1F1-BB51DF719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F234C-4FAC-82D9-3225-1507537B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EA8F8-4FA3-04E1-A6AA-59560929B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9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BEF43-34A2-ED04-2242-2A901F9FB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3B9553-DFA6-8989-9AD0-143EF657D1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05885-1B3B-25BF-D375-7CC504783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CCF1A-81EF-E655-A514-16FED2A7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9B91C-BDF2-17ED-1A29-82B703EA3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5B7F8-F9B9-4553-19D0-8A6251DD3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0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BA142-4490-C173-7FF3-A123EBECD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AA5355-6B19-0EA2-AFA5-E12DFF813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24CE1-6790-2D5A-D050-2D96631E4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241513-610C-4DF7-B118-3EA40BD9335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836E5-B07D-C255-190D-D9454702F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EA190-9821-4B95-246D-D58C22CB1E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6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E64178-6783-4D38-987E-F27FE5D4EADF}"/>
              </a:ext>
            </a:extLst>
          </p:cNvPr>
          <p:cNvSpPr txBox="1"/>
          <p:nvPr/>
        </p:nvSpPr>
        <p:spPr>
          <a:xfrm>
            <a:off x="951314" y="1210811"/>
            <a:ext cx="10642271" cy="2597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increase the visibility and recognisability of the CBG !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 of the visual identity;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social media channels (</a:t>
            </a:r>
            <a:r>
              <a:rPr lang="en-GB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</a:t>
            </a: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etc.);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a motto / slogan / tagline.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8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1B7583D-C695-4CB7-C9A9-9BB66415D7CD}"/>
              </a:ext>
            </a:extLst>
          </p:cNvPr>
          <p:cNvSpPr txBox="1"/>
          <p:nvPr/>
        </p:nvSpPr>
        <p:spPr>
          <a:xfrm>
            <a:off x="593270" y="631762"/>
            <a:ext cx="40005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WE NEED A VISUAL IDENTITY</a:t>
            </a:r>
            <a:endParaRPr lang="lt-LT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2000" b="1">
                <a:latin typeface="Arial" panose="020B0604020202020204" pitchFamily="34" charset="0"/>
                <a:cs typeface="Arial" panose="020B0604020202020204" pitchFamily="34" charset="0"/>
              </a:rPr>
              <a:t>Logo concept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4A5DBA-8ACA-F68A-16DA-79E0F4BC2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532" y="2726048"/>
            <a:ext cx="1733563" cy="28003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6911BD-BAD6-051B-2939-672A58D9959B}"/>
              </a:ext>
            </a:extLst>
          </p:cNvPr>
          <p:cNvSpPr txBox="1"/>
          <p:nvPr/>
        </p:nvSpPr>
        <p:spPr>
          <a:xfrm>
            <a:off x="1235529" y="2307730"/>
            <a:ext cx="17335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>
                <a:latin typeface="Arial" panose="020B0604020202020204" pitchFamily="34" charset="0"/>
                <a:cs typeface="Arial" panose="020B0604020202020204" pitchFamily="34" charset="0"/>
              </a:rPr>
              <a:t>We are using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D617E69-79C4-99E0-A751-8DA8FE0A0C3A}"/>
              </a:ext>
            </a:extLst>
          </p:cNvPr>
          <p:cNvGrpSpPr/>
          <p:nvPr/>
        </p:nvGrpSpPr>
        <p:grpSpPr>
          <a:xfrm>
            <a:off x="6818534" y="1106522"/>
            <a:ext cx="1939026" cy="1526781"/>
            <a:chOff x="6818534" y="1106522"/>
            <a:chExt cx="1939026" cy="152678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5A07190-ED37-C5A0-DAD8-96147C143A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0102"/>
            <a:stretch/>
          </p:blipFill>
          <p:spPr>
            <a:xfrm>
              <a:off x="6818535" y="1106522"/>
              <a:ext cx="1128039" cy="145591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2AB3925-4FC8-B000-EA36-7A2A32F62168}"/>
                </a:ext>
              </a:extLst>
            </p:cNvPr>
            <p:cNvSpPr txBox="1"/>
            <p:nvPr/>
          </p:nvSpPr>
          <p:spPr>
            <a:xfrm>
              <a:off x="7867651" y="1203907"/>
              <a:ext cx="88990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Verdana" panose="020B0604030504040204" pitchFamily="34" charset="0"/>
                  <a:ea typeface="Verdana" panose="020B0604030504040204" pitchFamily="34" charset="0"/>
                </a:rPr>
                <a:t>CERN </a:t>
              </a:r>
            </a:p>
            <a:p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</a:rPr>
                <a:t>Baltic </a:t>
              </a:r>
            </a:p>
            <a:p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</a:rPr>
                <a:t>Group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BD741BF-D2EE-1BBF-8FE8-230139E56134}"/>
                </a:ext>
              </a:extLst>
            </p:cNvPr>
            <p:cNvSpPr/>
            <p:nvPr/>
          </p:nvSpPr>
          <p:spPr>
            <a:xfrm>
              <a:off x="6818534" y="1106522"/>
              <a:ext cx="1939025" cy="152678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04CF9D-58AD-F20A-5CBA-6488ECCA1D1D}"/>
              </a:ext>
            </a:extLst>
          </p:cNvPr>
          <p:cNvGrpSpPr/>
          <p:nvPr/>
        </p:nvGrpSpPr>
        <p:grpSpPr>
          <a:xfrm>
            <a:off x="6818534" y="3005493"/>
            <a:ext cx="1939026" cy="1526781"/>
            <a:chOff x="6818534" y="3005493"/>
            <a:chExt cx="1939026" cy="1526781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9BCDA3D-C70E-C69F-87BB-81F5B896DB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0102"/>
            <a:stretch/>
          </p:blipFill>
          <p:spPr>
            <a:xfrm>
              <a:off x="6818535" y="3005493"/>
              <a:ext cx="1128039" cy="1455919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C826E88-1E44-9E9A-28C3-AAA982F3BAC5}"/>
                </a:ext>
              </a:extLst>
            </p:cNvPr>
            <p:cNvSpPr txBox="1"/>
            <p:nvPr/>
          </p:nvSpPr>
          <p:spPr>
            <a:xfrm>
              <a:off x="7867651" y="3102878"/>
              <a:ext cx="88990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Inter" panose="02000503000000020004" pitchFamily="2" charset="0"/>
                  <a:ea typeface="Inter" panose="02000503000000020004" pitchFamily="2" charset="0"/>
                </a:rPr>
                <a:t>CERN </a:t>
              </a:r>
            </a:p>
            <a:p>
              <a:r>
                <a:rPr lang="en-US" dirty="0">
                  <a:solidFill>
                    <a:srgbClr val="7B2226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Baltic</a:t>
              </a:r>
              <a:r>
                <a:rPr lang="en-US" dirty="0">
                  <a:latin typeface="Inter" panose="02000503000000020004" pitchFamily="2" charset="0"/>
                  <a:ea typeface="Inter" panose="02000503000000020004" pitchFamily="2" charset="0"/>
                </a:rPr>
                <a:t> </a:t>
              </a:r>
            </a:p>
            <a:p>
              <a:r>
                <a:rPr lang="en-US" dirty="0">
                  <a:solidFill>
                    <a:srgbClr val="2C6847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Group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C2F7BA1-03C5-9AFE-9FF8-B7053B5B91CD}"/>
                </a:ext>
              </a:extLst>
            </p:cNvPr>
            <p:cNvSpPr/>
            <p:nvPr/>
          </p:nvSpPr>
          <p:spPr>
            <a:xfrm>
              <a:off x="6818534" y="3005493"/>
              <a:ext cx="1939021" cy="152678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B8DA67A-6E98-3C1D-2109-042A14F23DFF}"/>
              </a:ext>
            </a:extLst>
          </p:cNvPr>
          <p:cNvGrpSpPr/>
          <p:nvPr/>
        </p:nvGrpSpPr>
        <p:grpSpPr>
          <a:xfrm>
            <a:off x="6818534" y="4910105"/>
            <a:ext cx="1939026" cy="1526781"/>
            <a:chOff x="6818534" y="4910105"/>
            <a:chExt cx="1939026" cy="152678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872C9FD-C56E-7E2B-E0BA-132CA16D36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0102"/>
            <a:stretch/>
          </p:blipFill>
          <p:spPr>
            <a:xfrm>
              <a:off x="6818535" y="4910105"/>
              <a:ext cx="1128039" cy="1455919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C17C17A-F4D0-3D36-584D-D374D44B04AE}"/>
                </a:ext>
              </a:extLst>
            </p:cNvPr>
            <p:cNvSpPr txBox="1"/>
            <p:nvPr/>
          </p:nvSpPr>
          <p:spPr>
            <a:xfrm>
              <a:off x="7867651" y="5007490"/>
              <a:ext cx="88990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chivo" pitchFamily="2" charset="0"/>
                  <a:cs typeface="Archivo" pitchFamily="2" charset="0"/>
                </a:rPr>
                <a:t>CERN </a:t>
              </a:r>
            </a:p>
            <a:p>
              <a:r>
                <a:rPr lang="en-US" dirty="0">
                  <a:latin typeface="Archivo" pitchFamily="2" charset="0"/>
                  <a:cs typeface="Archivo" pitchFamily="2" charset="0"/>
                </a:rPr>
                <a:t>Baltic </a:t>
              </a:r>
            </a:p>
            <a:p>
              <a:r>
                <a:rPr lang="en-US" dirty="0">
                  <a:latin typeface="Archivo" pitchFamily="2" charset="0"/>
                  <a:cs typeface="Archivo" pitchFamily="2" charset="0"/>
                </a:rPr>
                <a:t>Group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3D2085F-C011-1C14-9C69-8E9DD4A81E13}"/>
                </a:ext>
              </a:extLst>
            </p:cNvPr>
            <p:cNvSpPr/>
            <p:nvPr/>
          </p:nvSpPr>
          <p:spPr>
            <a:xfrm>
              <a:off x="6818534" y="4910105"/>
              <a:ext cx="1939019" cy="152678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736917-7BC8-FC84-000A-5D6880B5659A}"/>
              </a:ext>
            </a:extLst>
          </p:cNvPr>
          <p:cNvCxnSpPr/>
          <p:nvPr/>
        </p:nvCxnSpPr>
        <p:spPr>
          <a:xfrm>
            <a:off x="4359729" y="2073849"/>
            <a:ext cx="0" cy="36758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B842EA0-29B5-FC06-D1C9-349BF9DBACF4}"/>
              </a:ext>
            </a:extLst>
          </p:cNvPr>
          <p:cNvSpPr txBox="1"/>
          <p:nvPr/>
        </p:nvSpPr>
        <p:spPr>
          <a:xfrm>
            <a:off x="4998569" y="2302246"/>
            <a:ext cx="1008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Maybe? 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1415A5A-12EE-A259-A114-F89AAAD83A7F}"/>
              </a:ext>
            </a:extLst>
          </p:cNvPr>
          <p:cNvGrpSpPr/>
          <p:nvPr/>
        </p:nvGrpSpPr>
        <p:grpSpPr>
          <a:xfrm>
            <a:off x="9060991" y="1106522"/>
            <a:ext cx="1939026" cy="1526781"/>
            <a:chOff x="9060991" y="1106522"/>
            <a:chExt cx="1939026" cy="1526781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D81737F-EF29-A397-2EB9-5BDFD9DEE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20102"/>
            <a:stretch/>
          </p:blipFill>
          <p:spPr>
            <a:xfrm>
              <a:off x="9060992" y="1106522"/>
              <a:ext cx="1128039" cy="1455919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BF4CB5B-CB30-EE0F-60D3-10CAC890B105}"/>
                </a:ext>
              </a:extLst>
            </p:cNvPr>
            <p:cNvSpPr txBox="1"/>
            <p:nvPr/>
          </p:nvSpPr>
          <p:spPr>
            <a:xfrm>
              <a:off x="10110108" y="1203907"/>
              <a:ext cx="88990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Verdana" panose="020B0604030504040204" pitchFamily="34" charset="0"/>
                  <a:ea typeface="Verdana" panose="020B0604030504040204" pitchFamily="34" charset="0"/>
                </a:rPr>
                <a:t>CERN </a:t>
              </a:r>
            </a:p>
            <a:p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</a:rPr>
                <a:t>Baltic </a:t>
              </a:r>
            </a:p>
            <a:p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</a:rPr>
                <a:t>Group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F9EB1FD-869B-2D14-A771-B659D3255411}"/>
                </a:ext>
              </a:extLst>
            </p:cNvPr>
            <p:cNvSpPr/>
            <p:nvPr/>
          </p:nvSpPr>
          <p:spPr>
            <a:xfrm>
              <a:off x="9060991" y="1106522"/>
              <a:ext cx="1939025" cy="152678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AB415BF-3BC4-FFE0-7F69-29B302FA4414}"/>
              </a:ext>
            </a:extLst>
          </p:cNvPr>
          <p:cNvGrpSpPr/>
          <p:nvPr/>
        </p:nvGrpSpPr>
        <p:grpSpPr>
          <a:xfrm>
            <a:off x="9060991" y="3005493"/>
            <a:ext cx="1939026" cy="1526781"/>
            <a:chOff x="9060991" y="3005493"/>
            <a:chExt cx="1939026" cy="152678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93DB2AC-A9A7-B174-4813-C804084A38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20102"/>
            <a:stretch/>
          </p:blipFill>
          <p:spPr>
            <a:xfrm>
              <a:off x="9060992" y="3005493"/>
              <a:ext cx="1128039" cy="1455919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6FCFA46-1690-9995-77BF-3C755D134B3F}"/>
                </a:ext>
              </a:extLst>
            </p:cNvPr>
            <p:cNvSpPr txBox="1"/>
            <p:nvPr/>
          </p:nvSpPr>
          <p:spPr>
            <a:xfrm>
              <a:off x="10110108" y="3102878"/>
              <a:ext cx="88990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Inter" panose="02000503000000020004" pitchFamily="2" charset="0"/>
                  <a:ea typeface="Inter" panose="02000503000000020004" pitchFamily="2" charset="0"/>
                </a:rPr>
                <a:t>CERN </a:t>
              </a:r>
            </a:p>
            <a:p>
              <a:r>
                <a:rPr lang="en-US" dirty="0">
                  <a:latin typeface="Inter" panose="02000503000000020004" pitchFamily="2" charset="0"/>
                  <a:ea typeface="Inter" panose="02000503000000020004" pitchFamily="2" charset="0"/>
                </a:rPr>
                <a:t>Baltic </a:t>
              </a:r>
            </a:p>
            <a:p>
              <a:r>
                <a:rPr lang="en-US" dirty="0">
                  <a:latin typeface="Inter" panose="02000503000000020004" pitchFamily="2" charset="0"/>
                  <a:ea typeface="Inter" panose="02000503000000020004" pitchFamily="2" charset="0"/>
                </a:rPr>
                <a:t>Group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231688A-9CB7-0CD3-0C37-16174B3138FD}"/>
                </a:ext>
              </a:extLst>
            </p:cNvPr>
            <p:cNvSpPr/>
            <p:nvPr/>
          </p:nvSpPr>
          <p:spPr>
            <a:xfrm>
              <a:off x="9060991" y="3005493"/>
              <a:ext cx="1939021" cy="152678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863E1A9-8AEB-FC2D-C4F9-12ACE98505E9}"/>
              </a:ext>
            </a:extLst>
          </p:cNvPr>
          <p:cNvGrpSpPr/>
          <p:nvPr/>
        </p:nvGrpSpPr>
        <p:grpSpPr>
          <a:xfrm>
            <a:off x="9060986" y="4910105"/>
            <a:ext cx="1939026" cy="1526781"/>
            <a:chOff x="9060986" y="4910105"/>
            <a:chExt cx="1939026" cy="152678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ED399BC4-AB3E-41DF-5B3C-F3E684935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</a:blip>
            <a:srcRect b="20102"/>
            <a:stretch/>
          </p:blipFill>
          <p:spPr>
            <a:xfrm>
              <a:off x="9060987" y="4910105"/>
              <a:ext cx="1128039" cy="1455919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8EF392F-9088-B8AD-EAA9-A4DE24DF1BA1}"/>
                </a:ext>
              </a:extLst>
            </p:cNvPr>
            <p:cNvSpPr txBox="1"/>
            <p:nvPr/>
          </p:nvSpPr>
          <p:spPr>
            <a:xfrm>
              <a:off x="10110103" y="5007490"/>
              <a:ext cx="88990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rchivo" pitchFamily="2" charset="0"/>
                  <a:cs typeface="Archivo" pitchFamily="2" charset="0"/>
                </a:rPr>
                <a:t>CERN </a:t>
              </a:r>
            </a:p>
            <a:p>
              <a:r>
                <a:rPr lang="en-US" dirty="0">
                  <a:latin typeface="Archivo" pitchFamily="2" charset="0"/>
                  <a:cs typeface="Archivo" pitchFamily="2" charset="0"/>
                </a:rPr>
                <a:t>Baltic </a:t>
              </a:r>
            </a:p>
            <a:p>
              <a:r>
                <a:rPr lang="en-US" dirty="0">
                  <a:latin typeface="Archivo" pitchFamily="2" charset="0"/>
                  <a:cs typeface="Archivo" pitchFamily="2" charset="0"/>
                </a:rPr>
                <a:t>Group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2470663-CE7F-58B4-403E-AC49BD78F939}"/>
                </a:ext>
              </a:extLst>
            </p:cNvPr>
            <p:cNvSpPr/>
            <p:nvPr/>
          </p:nvSpPr>
          <p:spPr>
            <a:xfrm>
              <a:off x="9060986" y="4910105"/>
              <a:ext cx="1939019" cy="1526781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C845D378-05F5-2DBF-88D3-471ABFD87FCD}"/>
              </a:ext>
            </a:extLst>
          </p:cNvPr>
          <p:cNvSpPr txBox="1"/>
          <p:nvPr/>
        </p:nvSpPr>
        <p:spPr>
          <a:xfrm>
            <a:off x="7363161" y="584037"/>
            <a:ext cx="1008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For web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25DCE8-DBA0-E633-CAFB-419D93694821}"/>
              </a:ext>
            </a:extLst>
          </p:cNvPr>
          <p:cNvSpPr txBox="1"/>
          <p:nvPr/>
        </p:nvSpPr>
        <p:spPr>
          <a:xfrm>
            <a:off x="9476512" y="580245"/>
            <a:ext cx="1267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For print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7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11054C0-C902-E426-CCCC-EAAA9CB0BA37}"/>
              </a:ext>
            </a:extLst>
          </p:cNvPr>
          <p:cNvSpPr txBox="1"/>
          <p:nvPr/>
        </p:nvSpPr>
        <p:spPr>
          <a:xfrm>
            <a:off x="5622470" y="2329581"/>
            <a:ext cx="660762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Accelerating Knowledge</a:t>
            </a:r>
            <a:r>
              <a:rPr lang="lt-LT" sz="20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Connecting Regions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Sparking Collaboration</a:t>
            </a:r>
            <a:r>
              <a:rPr lang="lt-LT" sz="20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Catalyzing Progress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Catalyzing Change</a:t>
            </a:r>
            <a:r>
              <a:rPr lang="lt-LT" sz="20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Inspiring Collaboration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B7583D-C695-4CB7-C9A9-9BB66415D7CD}"/>
              </a:ext>
            </a:extLst>
          </p:cNvPr>
          <p:cNvSpPr txBox="1"/>
          <p:nvPr/>
        </p:nvSpPr>
        <p:spPr>
          <a:xfrm>
            <a:off x="593270" y="631762"/>
            <a:ext cx="57585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WE NEED A VISUAL IDENTITY</a:t>
            </a:r>
            <a:endParaRPr lang="lt-LT" sz="2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2000" b="1">
                <a:latin typeface="Arial" panose="020B0604020202020204" pitchFamily="34" charset="0"/>
                <a:cs typeface="Arial" panose="020B0604020202020204" pitchFamily="34" charset="0"/>
              </a:rPr>
              <a:t>Slogan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AB5DC03-D17D-2DE9-EDA4-F3DB8DBC0A11}"/>
              </a:ext>
            </a:extLst>
          </p:cNvPr>
          <p:cNvCxnSpPr/>
          <p:nvPr/>
        </p:nvCxnSpPr>
        <p:spPr>
          <a:xfrm>
            <a:off x="3570515" y="2128278"/>
            <a:ext cx="0" cy="36758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9BC2371-33A3-3B64-F22E-C14C828D7B01}"/>
              </a:ext>
            </a:extLst>
          </p:cNvPr>
          <p:cNvSpPr txBox="1"/>
          <p:nvPr/>
        </p:nvSpPr>
        <p:spPr>
          <a:xfrm>
            <a:off x="4092003" y="2329581"/>
            <a:ext cx="1008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Maybe? 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F3AC8D-2BB9-78B4-E609-105327ED6411}"/>
              </a:ext>
            </a:extLst>
          </p:cNvPr>
          <p:cNvSpPr txBox="1"/>
          <p:nvPr/>
        </p:nvSpPr>
        <p:spPr>
          <a:xfrm>
            <a:off x="5622470" y="4446732"/>
            <a:ext cx="15546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More ideas?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B3CD6C-B165-CC58-FC39-F97682CA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532" y="2726048"/>
            <a:ext cx="1733563" cy="28003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4C8B23-4B7E-5A81-9DDE-74205A2A8E24}"/>
              </a:ext>
            </a:extLst>
          </p:cNvPr>
          <p:cNvSpPr txBox="1"/>
          <p:nvPr/>
        </p:nvSpPr>
        <p:spPr>
          <a:xfrm>
            <a:off x="1266822" y="2052582"/>
            <a:ext cx="20315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>
                <a:latin typeface="Arial" panose="020B0604020202020204" pitchFamily="34" charset="0"/>
                <a:cs typeface="Arial" panose="020B0604020202020204" pitchFamily="34" charset="0"/>
              </a:rPr>
              <a:t>Now t</a:t>
            </a: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here is no tagline</a:t>
            </a:r>
            <a:r>
              <a:rPr lang="lt-LT" sz="1800">
                <a:latin typeface="Arial" panose="020B0604020202020204" pitchFamily="34" charset="0"/>
                <a:cs typeface="Arial" panose="020B0604020202020204" pitchFamily="34" charset="0"/>
              </a:rPr>
              <a:t> / slogan</a:t>
            </a: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1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1B7583D-C695-4CB7-C9A9-9BB66415D7CD}"/>
              </a:ext>
            </a:extLst>
          </p:cNvPr>
          <p:cNvSpPr txBox="1"/>
          <p:nvPr/>
        </p:nvSpPr>
        <p:spPr>
          <a:xfrm>
            <a:off x="593270" y="631762"/>
            <a:ext cx="57585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NEED A VISUAL IDENTITY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Colours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D02774-33DD-E93A-7465-D0A6B86E6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64" y="2945676"/>
            <a:ext cx="8529137" cy="1093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75CCB9-6DF7-6FBC-2A96-7ED373E11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65" y="3999967"/>
            <a:ext cx="8436430" cy="10072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EB3F69-CEEA-B4A4-C68F-5B78FEEE4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82" y="4967920"/>
            <a:ext cx="8510596" cy="103606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ABAAE1E-1B2D-90C1-B218-677F5EF90985}"/>
              </a:ext>
            </a:extLst>
          </p:cNvPr>
          <p:cNvSpPr txBox="1"/>
          <p:nvPr/>
        </p:nvSpPr>
        <p:spPr>
          <a:xfrm>
            <a:off x="632458" y="1948409"/>
            <a:ext cx="2879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Colours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fit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958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1B7583D-C695-4CB7-C9A9-9BB66415D7CD}"/>
              </a:ext>
            </a:extLst>
          </p:cNvPr>
          <p:cNvSpPr txBox="1"/>
          <p:nvPr/>
        </p:nvSpPr>
        <p:spPr>
          <a:xfrm>
            <a:off x="593270" y="631762"/>
            <a:ext cx="5758543" cy="678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 NEED A VISUAL IDENTITY</a:t>
            </a:r>
            <a:endParaRPr lang="lt-L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b="1" dirty="0">
                <a:latin typeface="+mj-lt"/>
                <a:ea typeface="+mj-ea"/>
                <a:cs typeface="+mj-cs"/>
              </a:rPr>
              <a:t>Social Media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6471085-319D-7E55-4CCA-390FB4D3F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1310666"/>
            <a:ext cx="1338943" cy="36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34893E-0ED9-5FD2-1746-779EF2094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11" y="2211938"/>
            <a:ext cx="3313915" cy="36118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84A7D4-8951-4E90-AC53-06A5D8538D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498" y="2211938"/>
            <a:ext cx="3341004" cy="36598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F64361-43E5-37EC-772B-B9A120DD49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97"/>
          <a:stretch/>
        </p:blipFill>
        <p:spPr>
          <a:xfrm>
            <a:off x="7929962" y="2211938"/>
            <a:ext cx="3793952" cy="373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C087B9-7DE7-4E39-9831-16E5902FD3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3" t="18618" r="16917" b="31344"/>
          <a:stretch/>
        </p:blipFill>
        <p:spPr>
          <a:xfrm>
            <a:off x="6964961" y="1546177"/>
            <a:ext cx="3504499" cy="3765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16E918-6DC3-4A80-9939-9E5956B24F2C}"/>
              </a:ext>
            </a:extLst>
          </p:cNvPr>
          <p:cNvSpPr txBox="1"/>
          <p:nvPr/>
        </p:nvSpPr>
        <p:spPr>
          <a:xfrm>
            <a:off x="984309" y="2533952"/>
            <a:ext cx="62393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sertificates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CBG events (School and Conference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2024)</a:t>
            </a: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263006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135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Archivo</vt:lpstr>
      <vt:lpstr>Arial</vt:lpstr>
      <vt:lpstr>Inter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Giedrė Urkė</dc:creator>
  <cp:lastModifiedBy>Brigita Abakevičienė</cp:lastModifiedBy>
  <cp:revision>6</cp:revision>
  <dcterms:created xsi:type="dcterms:W3CDTF">2024-03-08T08:27:36Z</dcterms:created>
  <dcterms:modified xsi:type="dcterms:W3CDTF">2024-04-25T09:46:40Z</dcterms:modified>
</cp:coreProperties>
</file>