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7DBD29-3CDF-48A6-A83A-21013166E9E4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F65104-5DD9-4AE6-AF77-5F5BFE31F1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65104-5DD9-4AE6-AF77-5F5BFE31F1C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6BA5-98EF-46E4-852E-B03CA1F0B19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77387-B475-48BF-968C-A12690544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6BA5-98EF-46E4-852E-B03CA1F0B19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77387-B475-48BF-968C-A12690544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6BA5-98EF-46E4-852E-B03CA1F0B19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77387-B475-48BF-968C-A12690544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6BA5-98EF-46E4-852E-B03CA1F0B19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77387-B475-48BF-968C-A12690544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6BA5-98EF-46E4-852E-B03CA1F0B19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77387-B475-48BF-968C-A12690544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6BA5-98EF-46E4-852E-B03CA1F0B19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77387-B475-48BF-968C-A12690544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6BA5-98EF-46E4-852E-B03CA1F0B19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77387-B475-48BF-968C-A12690544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6BA5-98EF-46E4-852E-B03CA1F0B19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77387-B475-48BF-968C-A12690544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6BA5-98EF-46E4-852E-B03CA1F0B19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77387-B475-48BF-968C-A12690544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6BA5-98EF-46E4-852E-B03CA1F0B19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77387-B475-48BF-968C-A12690544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6BA5-98EF-46E4-852E-B03CA1F0B19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77387-B475-48BF-968C-A12690544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D6BA5-98EF-46E4-852E-B03CA1F0B19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77387-B475-48BF-968C-A12690544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484784"/>
            <a:ext cx="83529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Very short introduction. Answer questions on technical and scientific aspects of the work packages and on our resource planning effort. 30 min.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Presentations by collaborators of their contributions .First a technical description of the work and then the content of the resource template. nx10-15 min. The presentations will be made either live, via web-ex or a CERN representative.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Initial discussion on the overall situation and how to merge all of the information. 45 min.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Draft merged list during Thursday afternoon? Volunteers?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5616" y="260648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X-band technology session at the ¾ meeting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876256" y="5805264"/>
            <a:ext cx="21321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W. Wuensch</a:t>
            </a:r>
          </a:p>
          <a:p>
            <a:pPr algn="r"/>
            <a:r>
              <a:rPr lang="en-US" dirty="0" smtClean="0"/>
              <a:t>21-10-2011</a:t>
            </a:r>
          </a:p>
          <a:p>
            <a:pPr algn="r"/>
            <a:r>
              <a:rPr lang="en-US" dirty="0" smtClean="0"/>
              <a:t>CLIC project meeting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108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wuenschw</dc:creator>
  <cp:lastModifiedBy>wuenschw</cp:lastModifiedBy>
  <cp:revision>28</cp:revision>
  <dcterms:created xsi:type="dcterms:W3CDTF">2011-10-20T09:01:36Z</dcterms:created>
  <dcterms:modified xsi:type="dcterms:W3CDTF">2011-10-20T13:22:49Z</dcterms:modified>
</cp:coreProperties>
</file>