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1" r:id="rId1"/>
  </p:sldMasterIdLst>
  <p:notesMasterIdLst>
    <p:notesMasterId r:id="rId4"/>
  </p:notesMasterIdLst>
  <p:sldIdLst>
    <p:sldId id="358" r:id="rId2"/>
    <p:sldId id="359" r:id="rId3"/>
  </p:sldIdLst>
  <p:sldSz cx="9144000" cy="6858000" type="screen4x3"/>
  <p:notesSz cx="6797675" cy="9874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/>
        <a:cs typeface="ＭＳ Ｐゴシック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/>
        <a:cs typeface="ＭＳ Ｐゴシック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/>
        <a:cs typeface="ＭＳ Ｐゴシック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/>
        <a:cs typeface="ＭＳ Ｐゴシック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/>
        <a:cs typeface="ＭＳ Ｐゴシック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9A"/>
    <a:srgbClr val="0000FF"/>
    <a:srgbClr val="FFFF99"/>
    <a:srgbClr val="FF3300"/>
    <a:srgbClr val="B82C00"/>
    <a:srgbClr val="EC1CCE"/>
    <a:srgbClr val="D8D030"/>
    <a:srgbClr val="CC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5" d="100"/>
          <a:sy n="95" d="100"/>
        </p:scale>
        <p:origin x="-444" y="-108"/>
      </p:cViewPr>
      <p:guideLst>
        <p:guide orient="horz" pos="1387"/>
        <p:guide pos="288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5537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691063"/>
            <a:ext cx="5438775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71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37895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BF19BBC8-4156-4F14-BC9A-E99EED871F1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236135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42877"/>
            <a:ext cx="2152650" cy="602932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42877"/>
            <a:ext cx="6305550" cy="602932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447800"/>
            <a:ext cx="42291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447800"/>
            <a:ext cx="42291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785938" y="142875"/>
            <a:ext cx="6286500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28600" y="1244600"/>
            <a:ext cx="8697913" cy="537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Work-package </a:t>
            </a:r>
          </a:p>
          <a:p>
            <a:pPr lvl="1"/>
            <a:r>
              <a:rPr lang="en-US" smtClean="0"/>
              <a:t> Description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2" descr="\\CERN\dfs\Workspaces\w\Wuensch\Photographs, logo\artwork\CLIC logos\CLIC-Logo-Color-BB.jpg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14577" t="12706" r="12437" b="14308"/>
          <a:stretch>
            <a:fillRect/>
          </a:stretch>
        </p:blipFill>
        <p:spPr bwMode="auto">
          <a:xfrm>
            <a:off x="0" y="0"/>
            <a:ext cx="90805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</p:sldLayoutIdLst>
  <p:transition spd="slow"/>
  <p:timing>
    <p:tnLst>
      <p:par>
        <p:cTn id="1" dur="indefinite" restart="never" nodeType="tmRoot"/>
      </p:par>
    </p:tnLst>
  </p:timing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+mj-lt"/>
          <a:ea typeface="ＭＳ Ｐゴシック"/>
          <a:cs typeface="ＭＳ Ｐゴシック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  <a:ea typeface="ＭＳ Ｐゴシック"/>
          <a:cs typeface="ＭＳ Ｐゴシック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  <a:ea typeface="ＭＳ Ｐゴシック"/>
          <a:cs typeface="ＭＳ Ｐゴシック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  <a:ea typeface="ＭＳ Ｐゴシック"/>
          <a:cs typeface="ＭＳ Ｐゴシック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  <a:ea typeface="ＭＳ Ｐゴシック"/>
          <a:cs typeface="ＭＳ Ｐゴシック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rgbClr val="000099"/>
          </a:solidFill>
          <a:latin typeface="+mn-lt"/>
          <a:ea typeface="ＭＳ Ｐゴシック"/>
          <a:cs typeface="ＭＳ Ｐゴシック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>
          <a:solidFill>
            <a:srgbClr val="000099"/>
          </a:solidFill>
          <a:latin typeface="+mn-lt"/>
          <a:ea typeface="ＭＳ Ｐゴシック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rgbClr val="000099"/>
          </a:solidFill>
          <a:latin typeface="+mn-lt"/>
          <a:ea typeface="ＭＳ Ｐゴシック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rgbClr val="000099"/>
          </a:solidFill>
          <a:latin typeface="+mn-lt"/>
          <a:ea typeface="ＭＳ Ｐゴシック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  <a:ea typeface="ＭＳ Ｐゴシック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0800" y="142877"/>
            <a:ext cx="7010400" cy="976283"/>
          </a:xfrm>
        </p:spPr>
        <p:txBody>
          <a:bodyPr/>
          <a:lstStyle/>
          <a:p>
            <a:r>
              <a:rPr lang="en-US" sz="2400" dirty="0" smtClean="0"/>
              <a:t>CLIC Implementation studies: Civil Engineering and Services    </a:t>
            </a:r>
            <a:endParaRPr lang="en-US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6225" y="1140237"/>
            <a:ext cx="8591550" cy="496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8225733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0800" y="142878"/>
            <a:ext cx="7010400" cy="704112"/>
          </a:xfrm>
        </p:spPr>
        <p:txBody>
          <a:bodyPr/>
          <a:lstStyle/>
          <a:p>
            <a:r>
              <a:rPr lang="en-US" sz="2400" dirty="0" smtClean="0"/>
              <a:t>CLIC Implementation studies: Project Implementation Plan    </a:t>
            </a:r>
            <a:endParaRPr lang="en-US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957" y="932182"/>
            <a:ext cx="7888720" cy="5789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8225733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">
  <a:themeElements>
    <a:clrScheme name="template 1">
      <a:dk1>
        <a:srgbClr val="000000"/>
      </a:dk1>
      <a:lt1>
        <a:srgbClr val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FFFFFF"/>
      </a:accent3>
      <a:accent4>
        <a:srgbClr val="000000"/>
      </a:accent4>
      <a:accent5>
        <a:srgbClr val="F6D3AA"/>
      </a:accent5>
      <a:accent6>
        <a:srgbClr val="56A4B9"/>
      </a:accent6>
      <a:hlink>
        <a:srgbClr val="168BBA"/>
      </a:hlink>
      <a:folHlink>
        <a:srgbClr val="680000"/>
      </a:folHlink>
    </a:clrScheme>
    <a:fontScheme name="templat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00000"/>
        </a:dk1>
        <a:lt1>
          <a:srgbClr val="FFFFFF"/>
        </a:lt1>
        <a:dk2>
          <a:srgbClr val="5A6378"/>
        </a:dk2>
        <a:lt2>
          <a:srgbClr val="D4D4D6"/>
        </a:lt2>
        <a:accent1>
          <a:srgbClr val="F0AD00"/>
        </a:accent1>
        <a:accent2>
          <a:srgbClr val="60B5CC"/>
        </a:accent2>
        <a:accent3>
          <a:srgbClr val="FFFFFF"/>
        </a:accent3>
        <a:accent4>
          <a:srgbClr val="000000"/>
        </a:accent4>
        <a:accent5>
          <a:srgbClr val="F6D3AA"/>
        </a:accent5>
        <a:accent6>
          <a:srgbClr val="56A4B9"/>
        </a:accent6>
        <a:hlink>
          <a:srgbClr val="168BBA"/>
        </a:hlink>
        <a:folHlink>
          <a:srgbClr val="68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CTF3 slides</Template>
  <TotalTime>22012</TotalTime>
  <Words>15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template</vt:lpstr>
      <vt:lpstr>CLIC Implementation studies: Civil Engineering and Services    </vt:lpstr>
      <vt:lpstr>CLIC Implementation studies: Project Implementation Plan    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 Test Facility CTF3</dc:title>
  <dc:creator>geschonk</dc:creator>
  <cp:lastModifiedBy>plebrun</cp:lastModifiedBy>
  <cp:revision>202</cp:revision>
  <cp:lastPrinted>2011-04-06T06:07:31Z</cp:lastPrinted>
  <dcterms:created xsi:type="dcterms:W3CDTF">2011-04-15T14:41:33Z</dcterms:created>
  <dcterms:modified xsi:type="dcterms:W3CDTF">2011-10-20T14:46:22Z</dcterms:modified>
</cp:coreProperties>
</file>