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2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koverma\My%20Documents\HistoryPlo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koverma\My%20Documents\History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Average </a:t>
            </a:r>
            <a:r>
              <a:rPr lang="en-US" dirty="0" smtClean="0"/>
              <a:t>beam power </a:t>
            </a:r>
            <a:r>
              <a:rPr lang="en-US" dirty="0"/>
              <a:t>into collector [W]</a:t>
            </a:r>
            <a:r>
              <a:rPr lang="en-US" baseline="0" dirty="0"/>
              <a:t> vs. </a:t>
            </a:r>
            <a:r>
              <a:rPr lang="en-US" baseline="0" dirty="0" smtClean="0"/>
              <a:t>time, different rep. rates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866386931896672"/>
          <c:y val="0.194803514144065"/>
          <c:w val="0.850302873325045"/>
          <c:h val="0.44954359871682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Sheet1!$A$3:$A$75</c:f>
              <c:numCache>
                <c:formatCode>m/d/yyyy\ h:mm</c:formatCode>
                <c:ptCount val="73"/>
                <c:pt idx="0">
                  <c:v>40785.41805555557</c:v>
                </c:pt>
                <c:pt idx="1">
                  <c:v>40786.4388888889</c:v>
                </c:pt>
                <c:pt idx="2">
                  <c:v>40787.43888883102</c:v>
                </c:pt>
                <c:pt idx="3">
                  <c:v>40785.45972222222</c:v>
                </c:pt>
                <c:pt idx="4">
                  <c:v>40785.46875</c:v>
                </c:pt>
                <c:pt idx="5">
                  <c:v>40785.48333333333</c:v>
                </c:pt>
                <c:pt idx="6">
                  <c:v>40785.55833333334</c:v>
                </c:pt>
                <c:pt idx="7">
                  <c:v>40785.58819444446</c:v>
                </c:pt>
                <c:pt idx="8">
                  <c:v>40785.59513888889</c:v>
                </c:pt>
                <c:pt idx="9">
                  <c:v>40785.6125</c:v>
                </c:pt>
                <c:pt idx="10">
                  <c:v>40786.63194444445</c:v>
                </c:pt>
                <c:pt idx="11">
                  <c:v>40786.67569444444</c:v>
                </c:pt>
                <c:pt idx="12">
                  <c:v>40786.71041666665</c:v>
                </c:pt>
                <c:pt idx="13">
                  <c:v>40787.38125000001</c:v>
                </c:pt>
                <c:pt idx="14">
                  <c:v>40787.41875000001</c:v>
                </c:pt>
                <c:pt idx="15">
                  <c:v>40787.4513888889</c:v>
                </c:pt>
                <c:pt idx="16">
                  <c:v>40787.47569444446</c:v>
                </c:pt>
                <c:pt idx="17">
                  <c:v>40787.55555555556</c:v>
                </c:pt>
                <c:pt idx="18">
                  <c:v>40787.62083333333</c:v>
                </c:pt>
                <c:pt idx="19">
                  <c:v>40787.68125</c:v>
                </c:pt>
                <c:pt idx="20">
                  <c:v>40787.7125</c:v>
                </c:pt>
                <c:pt idx="21">
                  <c:v>40788.4388888889</c:v>
                </c:pt>
                <c:pt idx="22">
                  <c:v>40788.46805555555</c:v>
                </c:pt>
                <c:pt idx="23">
                  <c:v>40788.49513888889</c:v>
                </c:pt>
                <c:pt idx="24">
                  <c:v>40788.51805555556</c:v>
                </c:pt>
                <c:pt idx="25">
                  <c:v>40788.57986111109</c:v>
                </c:pt>
                <c:pt idx="26">
                  <c:v>40788.6097222222</c:v>
                </c:pt>
                <c:pt idx="27">
                  <c:v>40788.64722222222</c:v>
                </c:pt>
                <c:pt idx="28">
                  <c:v>40788.69166666662</c:v>
                </c:pt>
                <c:pt idx="29">
                  <c:v>40788.72083333333</c:v>
                </c:pt>
                <c:pt idx="30">
                  <c:v>40791.65277777778</c:v>
                </c:pt>
                <c:pt idx="31">
                  <c:v>40791.65694444447</c:v>
                </c:pt>
                <c:pt idx="32">
                  <c:v>40791.65902777778</c:v>
                </c:pt>
                <c:pt idx="33">
                  <c:v>40791.66111111107</c:v>
                </c:pt>
                <c:pt idx="34">
                  <c:v>40791.66319444445</c:v>
                </c:pt>
                <c:pt idx="35">
                  <c:v>40791.6875</c:v>
                </c:pt>
                <c:pt idx="36">
                  <c:v>40791.69027777778</c:v>
                </c:pt>
                <c:pt idx="37">
                  <c:v>40791.69305555554</c:v>
                </c:pt>
                <c:pt idx="38">
                  <c:v>40791.69513888888</c:v>
                </c:pt>
                <c:pt idx="39">
                  <c:v>40791.69722222222</c:v>
                </c:pt>
                <c:pt idx="40">
                  <c:v>40792.63333333332</c:v>
                </c:pt>
                <c:pt idx="41">
                  <c:v>40793.57847222222</c:v>
                </c:pt>
                <c:pt idx="42">
                  <c:v>40793.60208333332</c:v>
                </c:pt>
                <c:pt idx="43">
                  <c:v>40798.64930555555</c:v>
                </c:pt>
                <c:pt idx="44">
                  <c:v>40798.68125</c:v>
                </c:pt>
                <c:pt idx="45">
                  <c:v>40799.55833333334</c:v>
                </c:pt>
                <c:pt idx="46">
                  <c:v>40800.48125000001</c:v>
                </c:pt>
                <c:pt idx="47">
                  <c:v>40801.71944444445</c:v>
                </c:pt>
                <c:pt idx="48">
                  <c:v>40802.425</c:v>
                </c:pt>
                <c:pt idx="49">
                  <c:v>40802.6701388889</c:v>
                </c:pt>
                <c:pt idx="50">
                  <c:v>40807.4201388889</c:v>
                </c:pt>
                <c:pt idx="51">
                  <c:v>40808.40625000002</c:v>
                </c:pt>
                <c:pt idx="52">
                  <c:v>40808.42708333331</c:v>
                </c:pt>
                <c:pt idx="53">
                  <c:v>40808.48958333334</c:v>
                </c:pt>
                <c:pt idx="54">
                  <c:v>40808.60416666664</c:v>
                </c:pt>
                <c:pt idx="55">
                  <c:v>40808.6388888889</c:v>
                </c:pt>
                <c:pt idx="56">
                  <c:v>40808.67708333331</c:v>
                </c:pt>
                <c:pt idx="57">
                  <c:v>40808.70138888888</c:v>
                </c:pt>
                <c:pt idx="58">
                  <c:v>40821.5625</c:v>
                </c:pt>
                <c:pt idx="59">
                  <c:v>40821.69305555554</c:v>
                </c:pt>
                <c:pt idx="60">
                  <c:v>40822.40555555555</c:v>
                </c:pt>
                <c:pt idx="61">
                  <c:v>40822.41805555557</c:v>
                </c:pt>
                <c:pt idx="62">
                  <c:v>40822.66875</c:v>
                </c:pt>
                <c:pt idx="63">
                  <c:v>40823.4138888889</c:v>
                </c:pt>
                <c:pt idx="64">
                  <c:v>40828.43819444447</c:v>
                </c:pt>
                <c:pt idx="65">
                  <c:v>40828.6375</c:v>
                </c:pt>
                <c:pt idx="66">
                  <c:v>40830.43055555556</c:v>
                </c:pt>
                <c:pt idx="67">
                  <c:v>40830.46597222222</c:v>
                </c:pt>
                <c:pt idx="68">
                  <c:v>40833.3506944445</c:v>
                </c:pt>
                <c:pt idx="69">
                  <c:v>40833.47152777778</c:v>
                </c:pt>
                <c:pt idx="70">
                  <c:v>40833.63333333332</c:v>
                </c:pt>
                <c:pt idx="71">
                  <c:v>40833.72083333333</c:v>
                </c:pt>
                <c:pt idx="72">
                  <c:v>40834.38750000001</c:v>
                </c:pt>
              </c:numCache>
            </c:numRef>
          </c:xVal>
          <c:yVal>
            <c:numRef>
              <c:f>Sheet1!$P$3:$P$75</c:f>
              <c:numCache>
                <c:formatCode>General</c:formatCode>
                <c:ptCount val="73"/>
                <c:pt idx="0">
                  <c:v>9.483220818750002</c:v>
                </c:pt>
                <c:pt idx="1">
                  <c:v>9.431795625000001</c:v>
                </c:pt>
                <c:pt idx="2">
                  <c:v>125.091372</c:v>
                </c:pt>
                <c:pt idx="3">
                  <c:v>377.424684</c:v>
                </c:pt>
                <c:pt idx="4">
                  <c:v>800.1499891874996</c:v>
                </c:pt>
                <c:pt idx="5">
                  <c:v>1362.833521875</c:v>
                </c:pt>
                <c:pt idx="6">
                  <c:v>2064.574929375</c:v>
                </c:pt>
                <c:pt idx="7">
                  <c:v>2061.372796875002</c:v>
                </c:pt>
                <c:pt idx="8">
                  <c:v>2484.802110000002</c:v>
                </c:pt>
                <c:pt idx="9">
                  <c:v>2953.808442375001</c:v>
                </c:pt>
                <c:pt idx="10">
                  <c:v>2424.066353625</c:v>
                </c:pt>
                <c:pt idx="11">
                  <c:v>2745.92745</c:v>
                </c:pt>
                <c:pt idx="12">
                  <c:v>2928.425283</c:v>
                </c:pt>
                <c:pt idx="13">
                  <c:v>3143.469564375001</c:v>
                </c:pt>
                <c:pt idx="14">
                  <c:v>3537.462978</c:v>
                </c:pt>
                <c:pt idx="15">
                  <c:v>3736.359331250002</c:v>
                </c:pt>
                <c:pt idx="16">
                  <c:v>3936.54751875</c:v>
                </c:pt>
                <c:pt idx="17">
                  <c:v>4156.225228750003</c:v>
                </c:pt>
                <c:pt idx="18">
                  <c:v>4366.74545475</c:v>
                </c:pt>
                <c:pt idx="19">
                  <c:v>4612.733580874999</c:v>
                </c:pt>
                <c:pt idx="20">
                  <c:v>3961.9883296875</c:v>
                </c:pt>
                <c:pt idx="21">
                  <c:v>4259.962901250002</c:v>
                </c:pt>
                <c:pt idx="22">
                  <c:v>4550.281015875</c:v>
                </c:pt>
                <c:pt idx="23">
                  <c:v>5167.136262750003</c:v>
                </c:pt>
                <c:pt idx="24">
                  <c:v>5487.087280500001</c:v>
                </c:pt>
                <c:pt idx="25">
                  <c:v>5819.056178250002</c:v>
                </c:pt>
                <c:pt idx="26">
                  <c:v>6148.522668750005</c:v>
                </c:pt>
                <c:pt idx="27">
                  <c:v>6500.854757249997</c:v>
                </c:pt>
                <c:pt idx="28">
                  <c:v>6887.360056500002</c:v>
                </c:pt>
                <c:pt idx="29">
                  <c:v>7249.62798</c:v>
                </c:pt>
                <c:pt idx="30">
                  <c:v>3822.728509687501</c:v>
                </c:pt>
                <c:pt idx="31">
                  <c:v>4410.601492500001</c:v>
                </c:pt>
                <c:pt idx="32">
                  <c:v>5008.5964425</c:v>
                </c:pt>
                <c:pt idx="33">
                  <c:v>5661.235849500001</c:v>
                </c:pt>
                <c:pt idx="34">
                  <c:v>6321.217100625</c:v>
                </c:pt>
                <c:pt idx="35">
                  <c:v>6539.070825000001</c:v>
                </c:pt>
                <c:pt idx="36">
                  <c:v>5837.906921437503</c:v>
                </c:pt>
                <c:pt idx="37">
                  <c:v>5177.422289812503</c:v>
                </c:pt>
                <c:pt idx="38">
                  <c:v>4564.401036562502</c:v>
                </c:pt>
                <c:pt idx="39">
                  <c:v>3973.334816062501</c:v>
                </c:pt>
                <c:pt idx="40">
                  <c:v>103.53134799</c:v>
                </c:pt>
                <c:pt idx="41">
                  <c:v>131.0076016987499</c:v>
                </c:pt>
                <c:pt idx="42">
                  <c:v>6541.7969203125</c:v>
                </c:pt>
                <c:pt idx="43">
                  <c:v>3264.7272721875</c:v>
                </c:pt>
                <c:pt idx="44">
                  <c:v>6514.73857125</c:v>
                </c:pt>
                <c:pt idx="45">
                  <c:v>6533.7421734375</c:v>
                </c:pt>
                <c:pt idx="46">
                  <c:v>68.67337635899987</c:v>
                </c:pt>
                <c:pt idx="47">
                  <c:v>156.597783552</c:v>
                </c:pt>
                <c:pt idx="48">
                  <c:v>159.7482075420001</c:v>
                </c:pt>
                <c:pt idx="49">
                  <c:v>160.577804961</c:v>
                </c:pt>
                <c:pt idx="50">
                  <c:v>160.858185264</c:v>
                </c:pt>
                <c:pt idx="51">
                  <c:v>669.5401107937498</c:v>
                </c:pt>
                <c:pt idx="52">
                  <c:v>669.5401107937498</c:v>
                </c:pt>
                <c:pt idx="53">
                  <c:v>1339.0802215875</c:v>
                </c:pt>
                <c:pt idx="54">
                  <c:v>2678.160443175</c:v>
                </c:pt>
                <c:pt idx="55">
                  <c:v>4017.240664762499</c:v>
                </c:pt>
                <c:pt idx="56">
                  <c:v>5356.320886350002</c:v>
                </c:pt>
                <c:pt idx="57">
                  <c:v>160.6896265905</c:v>
                </c:pt>
                <c:pt idx="58">
                  <c:v>160.192315647</c:v>
                </c:pt>
                <c:pt idx="59">
                  <c:v>1336.729157925001</c:v>
                </c:pt>
                <c:pt idx="60">
                  <c:v>4010.541091987501</c:v>
                </c:pt>
                <c:pt idx="61">
                  <c:v>6679.56933</c:v>
                </c:pt>
                <c:pt idx="62">
                  <c:v>6672.280525312499</c:v>
                </c:pt>
                <c:pt idx="63">
                  <c:v>6684.597864</c:v>
                </c:pt>
                <c:pt idx="64">
                  <c:v>6690.802489875</c:v>
                </c:pt>
                <c:pt idx="65">
                  <c:v>6679.205631000001</c:v>
                </c:pt>
                <c:pt idx="66">
                  <c:v>6694.294197937498</c:v>
                </c:pt>
                <c:pt idx="67">
                  <c:v>6559.757523375</c:v>
                </c:pt>
                <c:pt idx="68">
                  <c:v>6429.44061375</c:v>
                </c:pt>
                <c:pt idx="69">
                  <c:v>6108.7480321875</c:v>
                </c:pt>
                <c:pt idx="70">
                  <c:v>6610.298506875</c:v>
                </c:pt>
                <c:pt idx="71">
                  <c:v>6607.698586125001</c:v>
                </c:pt>
                <c:pt idx="72">
                  <c:v>6607.698586125001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7176360"/>
        <c:axId val="2117181880"/>
      </c:scatterChart>
      <c:valAx>
        <c:axId val="2117176360"/>
        <c:scaling>
          <c:orientation val="minMax"/>
          <c:max val="40836.0"/>
          <c:min val="40784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</a:p>
            </c:rich>
          </c:tx>
          <c:layout/>
          <c:overlay val="0"/>
        </c:title>
        <c:numFmt formatCode="dd/mm/yyyy;@" sourceLinked="0"/>
        <c:majorTickMark val="none"/>
        <c:minorTickMark val="none"/>
        <c:tickLblPos val="nextTo"/>
        <c:txPr>
          <a:bodyPr rot="2700000"/>
          <a:lstStyle/>
          <a:p>
            <a:pPr>
              <a:defRPr/>
            </a:pPr>
            <a:endParaRPr lang="en-US"/>
          </a:p>
        </c:txPr>
        <c:crossAx val="2117181880"/>
        <c:crosses val="autoZero"/>
        <c:crossBetween val="midCat"/>
      </c:valAx>
      <c:valAx>
        <c:axId val="21171818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</a:t>
                </a:r>
                <a:r>
                  <a:rPr lang="en-US" baseline="0"/>
                  <a:t>. collector power [W]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1171763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Rf</a:t>
            </a:r>
            <a:r>
              <a:rPr lang="en-US" dirty="0" smtClean="0"/>
              <a:t> pulse</a:t>
            </a:r>
            <a:r>
              <a:rPr lang="en-US" baseline="0" dirty="0" smtClean="0"/>
              <a:t> </a:t>
            </a:r>
            <a:r>
              <a:rPr lang="en-US" baseline="0" dirty="0"/>
              <a:t>energy </a:t>
            </a:r>
            <a:r>
              <a:rPr lang="en-US" baseline="0" dirty="0" smtClean="0"/>
              <a:t>[J] vs</a:t>
            </a:r>
            <a:r>
              <a:rPr lang="en-US" baseline="0" dirty="0"/>
              <a:t>. time at 50Hz rep. rate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FF0000"/>
              </a:solidFill>
              <a:ln w="25400" cap="sq">
                <a:noFill/>
                <a:round/>
              </a:ln>
            </c:spPr>
          </c:marker>
          <c:xVal>
            <c:numRef>
              <c:f>Sheet2!$A$2:$A$33</c:f>
              <c:numCache>
                <c:formatCode>m/d/yyyy\ h:mm</c:formatCode>
                <c:ptCount val="32"/>
                <c:pt idx="0">
                  <c:v>40834.39236111109</c:v>
                </c:pt>
                <c:pt idx="1">
                  <c:v>40834.33819444446</c:v>
                </c:pt>
                <c:pt idx="2">
                  <c:v>40833.71388888889</c:v>
                </c:pt>
                <c:pt idx="3">
                  <c:v>40833.62638888889</c:v>
                </c:pt>
                <c:pt idx="4">
                  <c:v>40833.47430555556</c:v>
                </c:pt>
                <c:pt idx="5">
                  <c:v>40833.46666666665</c:v>
                </c:pt>
                <c:pt idx="6">
                  <c:v>40833.37152777778</c:v>
                </c:pt>
                <c:pt idx="7">
                  <c:v>40833.3465277778</c:v>
                </c:pt>
                <c:pt idx="8">
                  <c:v>40830.63055555556</c:v>
                </c:pt>
                <c:pt idx="9">
                  <c:v>40830.59652777778</c:v>
                </c:pt>
                <c:pt idx="10">
                  <c:v>40830.56527777778</c:v>
                </c:pt>
                <c:pt idx="11">
                  <c:v>40830.4375</c:v>
                </c:pt>
                <c:pt idx="12">
                  <c:v>40828.43402777778</c:v>
                </c:pt>
                <c:pt idx="13">
                  <c:v>40823.45902777778</c:v>
                </c:pt>
                <c:pt idx="14">
                  <c:v>40823.4402777778</c:v>
                </c:pt>
                <c:pt idx="15">
                  <c:v>40823.43333333333</c:v>
                </c:pt>
                <c:pt idx="16">
                  <c:v>40822.8138888889</c:v>
                </c:pt>
                <c:pt idx="17">
                  <c:v>40822.79305555553</c:v>
                </c:pt>
                <c:pt idx="18">
                  <c:v>40822.78402777778</c:v>
                </c:pt>
                <c:pt idx="19">
                  <c:v>40822.76875</c:v>
                </c:pt>
                <c:pt idx="20">
                  <c:v>40822.75069444447</c:v>
                </c:pt>
                <c:pt idx="21">
                  <c:v>40822.70069444446</c:v>
                </c:pt>
                <c:pt idx="22">
                  <c:v>40822.67361111109</c:v>
                </c:pt>
                <c:pt idx="23">
                  <c:v>40822.64583333334</c:v>
                </c:pt>
                <c:pt idx="24">
                  <c:v>40822.62291666665</c:v>
                </c:pt>
                <c:pt idx="25">
                  <c:v>40822.57847222222</c:v>
                </c:pt>
                <c:pt idx="26">
                  <c:v>40822.4875</c:v>
                </c:pt>
                <c:pt idx="27">
                  <c:v>40822.47916666664</c:v>
                </c:pt>
                <c:pt idx="28">
                  <c:v>40822.44583333333</c:v>
                </c:pt>
                <c:pt idx="29">
                  <c:v>40822.43125</c:v>
                </c:pt>
                <c:pt idx="30">
                  <c:v>40822.41180555556</c:v>
                </c:pt>
                <c:pt idx="31">
                  <c:v>40822.4097222222</c:v>
                </c:pt>
              </c:numCache>
            </c:numRef>
          </c:xVal>
          <c:yVal>
            <c:numRef>
              <c:f>Sheet2!$I$2:$I$33</c:f>
              <c:numCache>
                <c:formatCode>0.00</c:formatCode>
                <c:ptCount val="32"/>
                <c:pt idx="0">
                  <c:v>10.84</c:v>
                </c:pt>
                <c:pt idx="1">
                  <c:v>10.569</c:v>
                </c:pt>
                <c:pt idx="2">
                  <c:v>4.52</c:v>
                </c:pt>
                <c:pt idx="3">
                  <c:v>2.44</c:v>
                </c:pt>
                <c:pt idx="4">
                  <c:v>16.41304</c:v>
                </c:pt>
                <c:pt idx="5">
                  <c:v>15.7304</c:v>
                </c:pt>
                <c:pt idx="6">
                  <c:v>12.68</c:v>
                </c:pt>
                <c:pt idx="7">
                  <c:v>8.22932</c:v>
                </c:pt>
                <c:pt idx="8">
                  <c:v>12.68</c:v>
                </c:pt>
                <c:pt idx="9">
                  <c:v>11.2852</c:v>
                </c:pt>
                <c:pt idx="10">
                  <c:v>10.0</c:v>
                </c:pt>
                <c:pt idx="11">
                  <c:v>7.575</c:v>
                </c:pt>
                <c:pt idx="12">
                  <c:v>5.0</c:v>
                </c:pt>
                <c:pt idx="13">
                  <c:v>7.389480000000001</c:v>
                </c:pt>
                <c:pt idx="14">
                  <c:v>7.07028</c:v>
                </c:pt>
                <c:pt idx="15">
                  <c:v>5.170920000000001</c:v>
                </c:pt>
                <c:pt idx="16">
                  <c:v>4.9539</c:v>
                </c:pt>
                <c:pt idx="17">
                  <c:v>6.584000000000001</c:v>
                </c:pt>
                <c:pt idx="18">
                  <c:v>5.760000000000001</c:v>
                </c:pt>
                <c:pt idx="19">
                  <c:v>4.989600000000002</c:v>
                </c:pt>
                <c:pt idx="20">
                  <c:v>4.07868</c:v>
                </c:pt>
                <c:pt idx="21">
                  <c:v>3.61444</c:v>
                </c:pt>
                <c:pt idx="22">
                  <c:v>3.21924</c:v>
                </c:pt>
                <c:pt idx="23">
                  <c:v>2.752279999999998</c:v>
                </c:pt>
                <c:pt idx="24">
                  <c:v>2.287600000000001</c:v>
                </c:pt>
                <c:pt idx="25">
                  <c:v>1.9182</c:v>
                </c:pt>
                <c:pt idx="26">
                  <c:v>1.48452</c:v>
                </c:pt>
                <c:pt idx="27">
                  <c:v>1.38306</c:v>
                </c:pt>
                <c:pt idx="28">
                  <c:v>1.121899999999999</c:v>
                </c:pt>
                <c:pt idx="29">
                  <c:v>1.0322</c:v>
                </c:pt>
                <c:pt idx="30">
                  <c:v>0.9737</c:v>
                </c:pt>
                <c:pt idx="31">
                  <c:v>0.884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9721320"/>
        <c:axId val="2119729160"/>
      </c:scatterChart>
      <c:valAx>
        <c:axId val="2119721320"/>
        <c:scaling>
          <c:orientation val="minMax"/>
          <c:max val="40836.0"/>
          <c:min val="40784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</a:p>
            </c:rich>
          </c:tx>
          <c:layout/>
          <c:overlay val="0"/>
        </c:title>
        <c:numFmt formatCode="dd/mm/yyyy;@" sourceLinked="0"/>
        <c:majorTickMark val="none"/>
        <c:minorTickMark val="none"/>
        <c:tickLblPos val="nextTo"/>
        <c:txPr>
          <a:bodyPr rot="2700000"/>
          <a:lstStyle/>
          <a:p>
            <a:pPr>
              <a:defRPr/>
            </a:pPr>
            <a:endParaRPr lang="en-US"/>
          </a:p>
        </c:txPr>
        <c:crossAx val="2119729160"/>
        <c:crosses val="autoZero"/>
        <c:crossBetween val="midCat"/>
      </c:valAx>
      <c:valAx>
        <c:axId val="21197291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 smtClean="0"/>
                  <a:t>Rf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pulse </a:t>
                </a:r>
                <a:r>
                  <a:rPr lang="en-US" dirty="0"/>
                  <a:t>energy [J]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21197213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F54BC-7968-441A-8525-3023EB5E6E9B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42A9A-7944-4E19-AD56-5D525EFB85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GB" dirty="0" smtClean="0"/>
              <a:t>RF Facilities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09800"/>
            <a:ext cx="6400800" cy="3276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dirty="0" smtClean="0"/>
              <a:t>X band order with CPI for 2 Klystrons</a:t>
            </a:r>
          </a:p>
          <a:p>
            <a:pPr lvl="1" algn="l">
              <a:buFont typeface="Arial" pitchFamily="34" charset="0"/>
              <a:buChar char="•"/>
            </a:pPr>
            <a:r>
              <a:rPr lang="en-GB" dirty="0" smtClean="0"/>
              <a:t>Modulator price enquiry in November once CPI confirm klystron spec</a:t>
            </a:r>
          </a:p>
          <a:p>
            <a:pPr algn="l">
              <a:buFont typeface="Arial" pitchFamily="34" charset="0"/>
              <a:buChar char="•"/>
            </a:pPr>
            <a:r>
              <a:rPr lang="en-GB" dirty="0" smtClean="0"/>
              <a:t>Market survey will go out before end of year for Igor’s low power klystron solution</a:t>
            </a:r>
          </a:p>
          <a:p>
            <a:pPr algn="l">
              <a:buFont typeface="Arial" pitchFamily="34" charset="0"/>
              <a:buChar char="•"/>
            </a:pP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228600" y="4114800"/>
          <a:ext cx="8686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228600" y="609600"/>
            <a:ext cx="8686800" cy="5410200"/>
            <a:chOff x="228600" y="152400"/>
            <a:chExt cx="8686800" cy="5791200"/>
          </a:xfrm>
        </p:grpSpPr>
        <p:graphicFrame>
          <p:nvGraphicFramePr>
            <p:cNvPr id="4" name="Chart 3"/>
            <p:cNvGraphicFramePr/>
            <p:nvPr/>
          </p:nvGraphicFramePr>
          <p:xfrm>
            <a:off x="228600" y="152400"/>
            <a:ext cx="8686800" cy="304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4800600" y="3276600"/>
              <a:ext cx="1219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LCWS11 / CAS</a:t>
              </a:r>
            </a:p>
            <a:p>
              <a:pPr algn="ctr"/>
              <a:r>
                <a:rPr lang="en-US" sz="1400" dirty="0" smtClean="0"/>
                <a:t>break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43000" y="3200400"/>
              <a:ext cx="32766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Klystron HV conditioning, no rf.</a:t>
              </a:r>
            </a:p>
            <a:p>
              <a:pPr algn="ctr"/>
              <a:r>
                <a:rPr lang="en-US" sz="1400" dirty="0" smtClean="0"/>
                <a:t>Most time needed for voltage and current calibration (not yet finished!).</a:t>
              </a:r>
              <a:endParaRPr lang="en-US" sz="14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90600" y="609600"/>
              <a:ext cx="3581400" cy="5334000"/>
            </a:xfrm>
            <a:prstGeom prst="rect">
              <a:avLst/>
            </a:prstGeom>
            <a:noFill/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48200" y="609600"/>
              <a:ext cx="1524000" cy="5334000"/>
            </a:xfrm>
            <a:prstGeom prst="rect">
              <a:avLst/>
            </a:prstGeom>
            <a:noFill/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248400" y="609600"/>
              <a:ext cx="2286000" cy="5334000"/>
            </a:xfrm>
            <a:prstGeom prst="rect">
              <a:avLst/>
            </a:prstGeom>
            <a:noFill/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00800" y="2925651"/>
              <a:ext cx="1981200" cy="1021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Max </a:t>
              </a:r>
              <a:r>
                <a:rPr lang="en-US" sz="1400" dirty="0" err="1" smtClean="0"/>
                <a:t>rf</a:t>
              </a:r>
              <a:r>
                <a:rPr lang="en-US" sz="1400" dirty="0" smtClean="0"/>
                <a:t> power levels at 50Hz repetition rate.</a:t>
              </a:r>
            </a:p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20/10/2011: 20MW, 500ns, 50Hz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762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Conditioning progress of the 12GHz klystron power source</a:t>
            </a:r>
            <a:endParaRPr lang="en-US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8000" y="762000"/>
            <a:ext cx="979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10MW, 1500ns</a:t>
            </a:r>
          </a:p>
          <a:p>
            <a:r>
              <a:rPr lang="en-GB" sz="1000" dirty="0" smtClean="0">
                <a:solidFill>
                  <a:srgbClr val="FF0000"/>
                </a:solidFill>
              </a:rPr>
              <a:t>50 Hz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315200" y="990600"/>
            <a:ext cx="685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620000" y="1676400"/>
            <a:ext cx="533400" cy="2133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ONAGLE\AppData\Local\Microsoft\Windows\Temporary Internet Files\Content.Outlook\C2H137CR\photo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16632"/>
            <a:ext cx="2740164" cy="2046560"/>
          </a:xfrm>
          <a:prstGeom prst="rect">
            <a:avLst/>
          </a:prstGeom>
          <a:noFill/>
        </p:spPr>
      </p:pic>
      <p:pic>
        <p:nvPicPr>
          <p:cNvPr id="1027" name="Picture 3" descr="C:\Users\MONAGLE\AppData\Local\Microsoft\Windows\Temporary Internet Files\Content.Outlook\C2H137CR\photo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0"/>
            <a:ext cx="2952119" cy="2204864"/>
          </a:xfrm>
          <a:prstGeom prst="rect">
            <a:avLst/>
          </a:prstGeom>
          <a:noFill/>
        </p:spPr>
      </p:pic>
      <p:pic>
        <p:nvPicPr>
          <p:cNvPr id="1028" name="Picture 4" descr="C:\Users\MONAGLE\AppData\Local\Microsoft\Windows\Temporary Internet Files\Content.Outlook\C2H137CR\photo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2987823" cy="2231530"/>
          </a:xfrm>
          <a:prstGeom prst="rect">
            <a:avLst/>
          </a:prstGeom>
          <a:noFill/>
        </p:spPr>
      </p:pic>
      <p:pic>
        <p:nvPicPr>
          <p:cNvPr id="1029" name="Picture 5" descr="C:\Users\MONAGLE\AppData\Local\Microsoft\Windows\Temporary Internet Files\Content.Outlook\C2H137CR\photo (1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76872"/>
            <a:ext cx="2915816" cy="21777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59832" y="2420888"/>
            <a:ext cx="47884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Scandinova Modulator running very well with </a:t>
            </a:r>
          </a:p>
          <a:p>
            <a:r>
              <a:rPr lang="en-GB" dirty="0" smtClean="0"/>
              <a:t>1kV on IGBT’s giving us about 360 kV on Klystron </a:t>
            </a:r>
          </a:p>
          <a:p>
            <a:r>
              <a:rPr lang="en-GB" dirty="0" smtClean="0"/>
              <a:t>at full pulse width and 50Hz rep rate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429000"/>
            <a:ext cx="52372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Continue RF conditioning of klystron and RF network</a:t>
            </a:r>
          </a:p>
          <a:p>
            <a:r>
              <a:rPr lang="en-GB" dirty="0" smtClean="0"/>
              <a:t>When saturation is reached (expect 28 to 30MW) will </a:t>
            </a:r>
          </a:p>
          <a:p>
            <a:r>
              <a:rPr lang="en-GB" dirty="0" smtClean="0"/>
              <a:t>compare to SLAC power curves to confirm modulator</a:t>
            </a:r>
          </a:p>
          <a:p>
            <a:r>
              <a:rPr lang="en-GB" dirty="0" smtClean="0"/>
              <a:t>calibration.</a:t>
            </a:r>
          </a:p>
          <a:p>
            <a:r>
              <a:rPr lang="en-GB" dirty="0" smtClean="0"/>
              <a:t>Increase klystron to nominal voltage and finish high </a:t>
            </a:r>
          </a:p>
          <a:p>
            <a:r>
              <a:rPr lang="en-GB" dirty="0" smtClean="0"/>
              <a:t>power conditioning hopefully before end of year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5334000"/>
            <a:ext cx="6669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Install complete RF network during shutdown to start putting RF  into</a:t>
            </a:r>
          </a:p>
          <a:p>
            <a:r>
              <a:rPr lang="en-GB" dirty="0" smtClean="0"/>
              <a:t>CTF2 when shutdown is finished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224</Words>
  <Application>Microsoft Macintosh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RF Facilities Update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jkoverma</dc:creator>
  <cp:lastModifiedBy>Steinar Stapnes</cp:lastModifiedBy>
  <cp:revision>10</cp:revision>
  <dcterms:created xsi:type="dcterms:W3CDTF">2011-10-20T12:48:37Z</dcterms:created>
  <dcterms:modified xsi:type="dcterms:W3CDTF">2011-10-21T06:39:25Z</dcterms:modified>
</cp:coreProperties>
</file>