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7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3300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715B6-5AB1-2346-94F1-233F3F5451FF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E6E8A-84CB-0646-B37C-7276416287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54818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66F8B-FE00-464D-9F04-99A3EBDFA793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A8A6D-008C-48AD-A87E-5D639CD868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18199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Minor</a:t>
            </a:r>
            <a:r>
              <a:rPr lang="en-US" baseline="0" dirty="0" smtClean="0"/>
              <a:t> changes in last bullet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A8A6D-008C-48AD-A87E-5D639CD8687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87914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53ED7-8974-4F63-B56D-2860E0C014A4}" type="datetimeFigureOut">
              <a:rPr lang="en-GB" smtClean="0"/>
              <a:pPr/>
              <a:t>20/10/2011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ＭＳ Ｐゴシック" charset="-128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spd="slow"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ＭＳ Ｐゴシック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ＭＳ Ｐゴシック"/>
          <a:cs typeface="ＭＳ Ｐゴシック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  <a:ea typeface="ＭＳ Ｐゴシック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  <a:ea typeface="ＭＳ Ｐゴシック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  <a:ea typeface="ＭＳ Ｐゴシック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  <a:ea typeface="ＭＳ Ｐゴシック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-clic-cdr.web.cern.ch/project-CLIC-CD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CDR Status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Volume </a:t>
            </a:r>
            <a:r>
              <a:rPr lang="en-GB" sz="2000" dirty="0" smtClean="0"/>
              <a:t>1 (we expect about 800 pages):</a:t>
            </a:r>
            <a:br>
              <a:rPr lang="en-GB" sz="2000" dirty="0" smtClean="0"/>
            </a:br>
            <a:r>
              <a:rPr lang="en-GB" sz="2000" dirty="0" smtClean="0"/>
              <a:t>Today’s </a:t>
            </a:r>
            <a:r>
              <a:rPr lang="en-GB" sz="2000" dirty="0" smtClean="0"/>
              <a:t>(</a:t>
            </a:r>
            <a:r>
              <a:rPr lang="en-GB" sz="2000" dirty="0" smtClean="0"/>
              <a:t>21</a:t>
            </a:r>
            <a:r>
              <a:rPr lang="en-GB" sz="2000" dirty="0" smtClean="0"/>
              <a:t>-Oct </a:t>
            </a:r>
            <a:r>
              <a:rPr lang="en-GB" sz="2000" dirty="0" smtClean="0"/>
              <a:t>2011) state: </a:t>
            </a:r>
            <a:br>
              <a:rPr lang="en-GB" sz="2000" dirty="0" smtClean="0"/>
            </a:br>
            <a:r>
              <a:rPr lang="en-GB" sz="2000" dirty="0" smtClean="0"/>
              <a:t>51 contributions needed</a:t>
            </a:r>
            <a:br>
              <a:rPr lang="en-GB" sz="2000" dirty="0" smtClean="0"/>
            </a:br>
            <a:r>
              <a:rPr lang="en-GB" sz="2000" dirty="0" smtClean="0"/>
              <a:t>46 </a:t>
            </a:r>
            <a:r>
              <a:rPr lang="en-GB" sz="2000" dirty="0" smtClean="0"/>
              <a:t>received		- </a:t>
            </a:r>
            <a:r>
              <a:rPr lang="en-GB" sz="2000" dirty="0" smtClean="0"/>
              <a:t>13 </a:t>
            </a:r>
            <a:r>
              <a:rPr lang="en-GB" sz="2000" dirty="0" smtClean="0"/>
              <a:t>as draft only</a:t>
            </a:r>
            <a:br>
              <a:rPr lang="en-GB" sz="2000" dirty="0" smtClean="0"/>
            </a:br>
            <a:r>
              <a:rPr lang="en-GB" sz="2000" dirty="0" smtClean="0"/>
              <a:t>			-  6 as “final” submission by the authors</a:t>
            </a:r>
            <a:br>
              <a:rPr lang="en-GB" sz="2000" dirty="0" smtClean="0"/>
            </a:br>
            <a:r>
              <a:rPr lang="en-GB" sz="2000" dirty="0" smtClean="0"/>
              <a:t>			- 27 treated by the ‘international editorial board’</a:t>
            </a:r>
          </a:p>
          <a:p>
            <a:r>
              <a:rPr lang="en-GB" sz="2000" dirty="0" smtClean="0">
                <a:hlinkClick r:id="rId3"/>
              </a:rPr>
              <a:t>http://project-clic-cdr.web.cern.ch/project-CLIC-CDR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Expect final document in time for the December 2011 Council week </a:t>
            </a:r>
            <a:br>
              <a:rPr lang="en-GB" sz="2000" dirty="0" smtClean="0"/>
            </a:br>
            <a:r>
              <a:rPr lang="en-GB" sz="2000" dirty="0" smtClean="0"/>
              <a:t>(first presentation to the SPC, more in the March SPC meeting in March) and well in time to provide input to the European Strategy Process in </a:t>
            </a:r>
            <a:r>
              <a:rPr lang="en-GB" sz="2000" dirty="0" smtClean="0"/>
              <a:t>2012</a:t>
            </a:r>
          </a:p>
          <a:p>
            <a:r>
              <a:rPr lang="en-GB" sz="2000" dirty="0" smtClean="0"/>
              <a:t>Issues:  </a:t>
            </a:r>
            <a:br>
              <a:rPr lang="en-GB" sz="2000" dirty="0" smtClean="0"/>
            </a:br>
            <a:r>
              <a:rPr lang="en-GB" sz="2000" dirty="0" smtClean="0"/>
              <a:t>- Move Powering Chapter into Chapter on Feasibility Items (chapter 2)</a:t>
            </a:r>
            <a:br>
              <a:rPr lang="en-GB" sz="2000" dirty="0" smtClean="0"/>
            </a:br>
            <a:r>
              <a:rPr lang="en-GB" sz="2000" dirty="0" smtClean="0"/>
              <a:t>- Looking for a “senior” native English speaker to help first reading of author submissions (next </a:t>
            </a:r>
            <a:r>
              <a:rPr lang="en-GB" sz="2000" smtClean="0"/>
              <a:t>2 months)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18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Office Theme</vt:lpstr>
      <vt:lpstr>template</vt:lpstr>
      <vt:lpstr>1_template</vt:lpstr>
      <vt:lpstr>2_template</vt:lpstr>
      <vt:lpstr>CDR Status information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grudiev</dc:creator>
  <cp:lastModifiedBy>schmickl</cp:lastModifiedBy>
  <cp:revision>54</cp:revision>
  <cp:lastPrinted>2011-06-26T11:41:50Z</cp:lastPrinted>
  <dcterms:created xsi:type="dcterms:W3CDTF">2011-05-17T11:53:57Z</dcterms:created>
  <dcterms:modified xsi:type="dcterms:W3CDTF">2011-10-20T14:04:18Z</dcterms:modified>
</cp:coreProperties>
</file>