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57" r:id="rId4"/>
    <p:sldId id="260" r:id="rId5"/>
    <p:sldId id="261" r:id="rId6"/>
    <p:sldId id="258" r:id="rId7"/>
    <p:sldId id="259" r:id="rId8"/>
    <p:sldId id="264" r:id="rId9"/>
    <p:sldId id="266" r:id="rId10"/>
    <p:sldId id="265" r:id="rId11"/>
    <p:sldId id="26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08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35052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KM </a:t>
            </a:r>
            <a:r>
              <a:rPr lang="en-US" err="1"/>
              <a:t>Schirm</a:t>
            </a:r>
            <a:r>
              <a:rPr lang="en-US"/>
              <a:t> BE-RF</a:t>
            </a:r>
            <a:fld id="{AF63D0A5-BF5F-4D75-9BD0-8AFAD6752842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="" val="3338096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4209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001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C122-2D5E-4B38-94CA-8B05BC64B5C0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6B811-E06B-4834-8048-267F56118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pic>
        <p:nvPicPr>
          <p:cNvPr id="10243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Picture1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6329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•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7740352" cy="576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CLIC space requirements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836712"/>
            <a:ext cx="3384376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 use </a:t>
            </a:r>
            <a:r>
              <a:rPr lang="en-US" dirty="0" smtClean="0"/>
              <a:t>many facilities but the main one at CERN is CTF3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Today we look for space for  key activities (in terms of resources 30-40% of the program 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556792"/>
            <a:ext cx="2592288" cy="198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1331640" y="3284984"/>
            <a:ext cx="2736304" cy="28803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31640" y="4077072"/>
            <a:ext cx="2736304" cy="28803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403648" y="5733256"/>
            <a:ext cx="2952328" cy="288032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594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88640"/>
            <a:ext cx="1616135" cy="43841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Conclusion</a:t>
            </a:r>
            <a:endParaRPr lang="en-GB" sz="2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 Space need identified and active research started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 Department space officers involved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 No concrete results so far, 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    closer look into TT1 and Bldg 185</a:t>
            </a:r>
            <a:endParaRPr lang="en-US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88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rot="5400000" flipH="1" flipV="1">
            <a:off x="1502572" y="4036220"/>
            <a:ext cx="5385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rot="5400000" flipH="1" flipV="1">
            <a:off x="1344486" y="4036220"/>
            <a:ext cx="5385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 flipH="1" flipV="1">
            <a:off x="1344486" y="4592703"/>
            <a:ext cx="5385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 flipH="1" flipV="1">
            <a:off x="1502572" y="4592703"/>
            <a:ext cx="5385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213328" y="4386266"/>
            <a:ext cx="49401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561226" y="3901588"/>
            <a:ext cx="691624" cy="269266"/>
            <a:chOff x="1936304" y="2280320"/>
            <a:chExt cx="2520280" cy="1080120"/>
          </a:xfrm>
        </p:grpSpPr>
        <p:sp>
          <p:nvSpPr>
            <p:cNvPr id="8" name="Rectangle 7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61226" y="4458070"/>
            <a:ext cx="691624" cy="269266"/>
            <a:chOff x="1936304" y="2280320"/>
            <a:chExt cx="2520280" cy="1080120"/>
          </a:xfrm>
        </p:grpSpPr>
        <p:sp>
          <p:nvSpPr>
            <p:cNvPr id="12" name="Rectangle 11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667823" y="3901588"/>
            <a:ext cx="691624" cy="269266"/>
            <a:chOff x="1936304" y="2280320"/>
            <a:chExt cx="2520280" cy="1080120"/>
          </a:xfrm>
        </p:grpSpPr>
        <p:sp>
          <p:nvSpPr>
            <p:cNvPr id="16" name="Rectangle 15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1667823" y="4458070"/>
            <a:ext cx="691624" cy="269266"/>
            <a:chOff x="1936304" y="2280320"/>
            <a:chExt cx="2520280" cy="1080120"/>
          </a:xfrm>
        </p:grpSpPr>
        <p:sp>
          <p:nvSpPr>
            <p:cNvPr id="20" name="Rectangle 19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3" name="Straight Connector 22"/>
          <p:cNvCxnSpPr/>
          <p:nvPr/>
        </p:nvCxnSpPr>
        <p:spPr>
          <a:xfrm rot="5400000">
            <a:off x="1564715" y="4314461"/>
            <a:ext cx="50262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727105" y="4278560"/>
            <a:ext cx="118565" cy="718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826403" y="4341388"/>
            <a:ext cx="55648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075002" y="4278560"/>
            <a:ext cx="118565" cy="718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1667823" y="4242658"/>
            <a:ext cx="79043" cy="143609"/>
            <a:chOff x="5968752" y="3648472"/>
            <a:chExt cx="288032" cy="576064"/>
          </a:xfrm>
        </p:grpSpPr>
        <p:sp>
          <p:nvSpPr>
            <p:cNvPr id="28" name="Arc 27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1173806" y="4242658"/>
            <a:ext cx="79043" cy="143609"/>
            <a:chOff x="5968752" y="3648472"/>
            <a:chExt cx="288032" cy="576064"/>
          </a:xfrm>
        </p:grpSpPr>
        <p:sp>
          <p:nvSpPr>
            <p:cNvPr id="31" name="Arc 30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1213328" y="4242657"/>
            <a:ext cx="49401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5400000">
            <a:off x="1396603" y="4167235"/>
            <a:ext cx="107706" cy="790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24" name="Group 34"/>
          <p:cNvGrpSpPr/>
          <p:nvPr/>
        </p:nvGrpSpPr>
        <p:grpSpPr>
          <a:xfrm rot="5400000">
            <a:off x="1414553" y="4055910"/>
            <a:ext cx="71804" cy="158085"/>
            <a:chOff x="5968752" y="3648472"/>
            <a:chExt cx="288032" cy="576064"/>
          </a:xfrm>
        </p:grpSpPr>
        <p:sp>
          <p:nvSpPr>
            <p:cNvPr id="36" name="Arc 35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Rectangle 37"/>
          <p:cNvSpPr/>
          <p:nvPr/>
        </p:nvSpPr>
        <p:spPr>
          <a:xfrm rot="16200000" flipV="1">
            <a:off x="1396603" y="4382647"/>
            <a:ext cx="107706" cy="790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27" name="Group 38"/>
          <p:cNvGrpSpPr/>
          <p:nvPr/>
        </p:nvGrpSpPr>
        <p:grpSpPr>
          <a:xfrm rot="16200000" flipV="1">
            <a:off x="1414553" y="4414931"/>
            <a:ext cx="71804" cy="158085"/>
            <a:chOff x="5968752" y="3648472"/>
            <a:chExt cx="288032" cy="576064"/>
          </a:xfrm>
        </p:grpSpPr>
        <p:sp>
          <p:nvSpPr>
            <p:cNvPr id="40" name="Arc 39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Arc 40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9" name="Group 41"/>
          <p:cNvGrpSpPr/>
          <p:nvPr/>
        </p:nvGrpSpPr>
        <p:grpSpPr>
          <a:xfrm>
            <a:off x="1489976" y="3883637"/>
            <a:ext cx="79043" cy="143609"/>
            <a:chOff x="5248672" y="1488232"/>
            <a:chExt cx="288032" cy="576064"/>
          </a:xfrm>
        </p:grpSpPr>
        <p:sp>
          <p:nvSpPr>
            <p:cNvPr id="43" name="Oval 42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1" name="Group 44"/>
          <p:cNvGrpSpPr/>
          <p:nvPr/>
        </p:nvGrpSpPr>
        <p:grpSpPr>
          <a:xfrm>
            <a:off x="1331891" y="3883637"/>
            <a:ext cx="79043" cy="143609"/>
            <a:chOff x="5248672" y="1488232"/>
            <a:chExt cx="288032" cy="576064"/>
          </a:xfrm>
        </p:grpSpPr>
        <p:sp>
          <p:nvSpPr>
            <p:cNvPr id="46" name="Oval 45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2" name="Group 47"/>
          <p:cNvGrpSpPr/>
          <p:nvPr/>
        </p:nvGrpSpPr>
        <p:grpSpPr>
          <a:xfrm>
            <a:off x="1489976" y="4601679"/>
            <a:ext cx="79043" cy="143609"/>
            <a:chOff x="5248672" y="1488232"/>
            <a:chExt cx="288032" cy="576064"/>
          </a:xfrm>
        </p:grpSpPr>
        <p:sp>
          <p:nvSpPr>
            <p:cNvPr id="49" name="Oval 48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3" name="Group 50"/>
          <p:cNvGrpSpPr/>
          <p:nvPr/>
        </p:nvGrpSpPr>
        <p:grpSpPr>
          <a:xfrm>
            <a:off x="1331891" y="4601679"/>
            <a:ext cx="79043" cy="143609"/>
            <a:chOff x="5248672" y="1488232"/>
            <a:chExt cx="288032" cy="576064"/>
          </a:xfrm>
        </p:grpSpPr>
        <p:sp>
          <p:nvSpPr>
            <p:cNvPr id="52" name="Oval 51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53"/>
          <p:cNvGrpSpPr/>
          <p:nvPr/>
        </p:nvGrpSpPr>
        <p:grpSpPr>
          <a:xfrm rot="5400000">
            <a:off x="1039100" y="4364696"/>
            <a:ext cx="71804" cy="79043"/>
            <a:chOff x="4312568" y="1200200"/>
            <a:chExt cx="360040" cy="432048"/>
          </a:xfrm>
        </p:grpSpPr>
        <p:sp>
          <p:nvSpPr>
            <p:cNvPr id="55" name="Rectangle 5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57" name="Arc 5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Arc 5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6" name="Group 58"/>
          <p:cNvGrpSpPr/>
          <p:nvPr/>
        </p:nvGrpSpPr>
        <p:grpSpPr>
          <a:xfrm rot="5400000">
            <a:off x="1039100" y="4185185"/>
            <a:ext cx="71804" cy="79043"/>
            <a:chOff x="4312568" y="1200200"/>
            <a:chExt cx="360040" cy="432048"/>
          </a:xfrm>
        </p:grpSpPr>
        <p:sp>
          <p:nvSpPr>
            <p:cNvPr id="60" name="Rectangle 5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7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2" name="Arc 6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Arc 6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8" name="Group 63"/>
          <p:cNvGrpSpPr/>
          <p:nvPr/>
        </p:nvGrpSpPr>
        <p:grpSpPr>
          <a:xfrm rot="5400000">
            <a:off x="1315750" y="4059527"/>
            <a:ext cx="71804" cy="79043"/>
            <a:chOff x="4312568" y="1200200"/>
            <a:chExt cx="360040" cy="432048"/>
          </a:xfrm>
        </p:grpSpPr>
        <p:sp>
          <p:nvSpPr>
            <p:cNvPr id="65" name="Rectangle 6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7" name="Arc 6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Arc 6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0" name="Group 68"/>
          <p:cNvGrpSpPr/>
          <p:nvPr/>
        </p:nvGrpSpPr>
        <p:grpSpPr>
          <a:xfrm rot="5400000">
            <a:off x="1315750" y="4490353"/>
            <a:ext cx="71804" cy="79043"/>
            <a:chOff x="4312568" y="1200200"/>
            <a:chExt cx="360040" cy="432048"/>
          </a:xfrm>
        </p:grpSpPr>
        <p:sp>
          <p:nvSpPr>
            <p:cNvPr id="70" name="Rectangle 6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1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2" name="Arc 7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Arc 7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2" name="Group 73"/>
          <p:cNvGrpSpPr/>
          <p:nvPr/>
        </p:nvGrpSpPr>
        <p:grpSpPr>
          <a:xfrm rot="5400000" flipH="1" flipV="1">
            <a:off x="1809767" y="4185185"/>
            <a:ext cx="71804" cy="79043"/>
            <a:chOff x="4312568" y="1200200"/>
            <a:chExt cx="360040" cy="432048"/>
          </a:xfrm>
        </p:grpSpPr>
        <p:sp>
          <p:nvSpPr>
            <p:cNvPr id="75" name="Rectangle 7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3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7" name="Arc 7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Arc 7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4" name="Group 78"/>
          <p:cNvGrpSpPr/>
          <p:nvPr/>
        </p:nvGrpSpPr>
        <p:grpSpPr>
          <a:xfrm rot="5400000" flipH="1" flipV="1">
            <a:off x="1809767" y="4364696"/>
            <a:ext cx="71804" cy="79043"/>
            <a:chOff x="4312568" y="1200200"/>
            <a:chExt cx="360040" cy="432048"/>
          </a:xfrm>
        </p:grpSpPr>
        <p:sp>
          <p:nvSpPr>
            <p:cNvPr id="80" name="Rectangle 7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82" name="Arc 8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Arc 8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5" name="Group 83"/>
          <p:cNvGrpSpPr/>
          <p:nvPr/>
        </p:nvGrpSpPr>
        <p:grpSpPr>
          <a:xfrm rot="5400000" flipH="1" flipV="1">
            <a:off x="1513356" y="4059527"/>
            <a:ext cx="71804" cy="79043"/>
            <a:chOff x="4312568" y="1200200"/>
            <a:chExt cx="360040" cy="432048"/>
          </a:xfrm>
        </p:grpSpPr>
        <p:sp>
          <p:nvSpPr>
            <p:cNvPr id="85" name="Rectangle 8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87" name="Arc 8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Arc 8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2" name="Group 88"/>
          <p:cNvGrpSpPr/>
          <p:nvPr/>
        </p:nvGrpSpPr>
        <p:grpSpPr>
          <a:xfrm rot="5400000" flipH="1" flipV="1">
            <a:off x="1513356" y="4490353"/>
            <a:ext cx="71804" cy="79043"/>
            <a:chOff x="4312568" y="1200200"/>
            <a:chExt cx="360040" cy="432048"/>
          </a:xfrm>
        </p:grpSpPr>
        <p:sp>
          <p:nvSpPr>
            <p:cNvPr id="90" name="Rectangle 8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92" name="Arc 9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Arc 9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94" name="Straight Connector 93"/>
          <p:cNvCxnSpPr/>
          <p:nvPr/>
        </p:nvCxnSpPr>
        <p:spPr>
          <a:xfrm rot="5400000" flipH="1" flipV="1">
            <a:off x="1344486" y="3856710"/>
            <a:ext cx="5385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 flipH="1" flipV="1">
            <a:off x="1463996" y="3818134"/>
            <a:ext cx="13100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95"/>
          <p:cNvGrpSpPr/>
          <p:nvPr/>
        </p:nvGrpSpPr>
        <p:grpSpPr>
          <a:xfrm rot="16200000">
            <a:off x="1096573" y="4436500"/>
            <a:ext cx="35902" cy="79043"/>
            <a:chOff x="9425136" y="3936504"/>
            <a:chExt cx="144016" cy="288032"/>
          </a:xfrm>
        </p:grpSpPr>
        <p:sp>
          <p:nvSpPr>
            <p:cNvPr id="97" name="Isosceles Triangle 96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Isosceles Triangle 97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98"/>
          <p:cNvGrpSpPr/>
          <p:nvPr/>
        </p:nvGrpSpPr>
        <p:grpSpPr>
          <a:xfrm rot="16200000">
            <a:off x="1807958" y="4436500"/>
            <a:ext cx="35902" cy="79043"/>
            <a:chOff x="9425136" y="3936504"/>
            <a:chExt cx="144016" cy="288032"/>
          </a:xfrm>
        </p:grpSpPr>
        <p:sp>
          <p:nvSpPr>
            <p:cNvPr id="100" name="Isosceles Triangle 99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Isosceles Triangle 100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101"/>
          <p:cNvGrpSpPr/>
          <p:nvPr/>
        </p:nvGrpSpPr>
        <p:grpSpPr>
          <a:xfrm rot="16200000">
            <a:off x="1096573" y="4113381"/>
            <a:ext cx="35902" cy="79043"/>
            <a:chOff x="9425136" y="3936504"/>
            <a:chExt cx="144016" cy="288032"/>
          </a:xfrm>
        </p:grpSpPr>
        <p:sp>
          <p:nvSpPr>
            <p:cNvPr id="103" name="Isosceles Triangle 102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104"/>
          <p:cNvGrpSpPr/>
          <p:nvPr/>
        </p:nvGrpSpPr>
        <p:grpSpPr>
          <a:xfrm rot="16200000">
            <a:off x="1807958" y="4113381"/>
            <a:ext cx="35902" cy="79043"/>
            <a:chOff x="9425136" y="3936504"/>
            <a:chExt cx="144016" cy="288032"/>
          </a:xfrm>
        </p:grpSpPr>
        <p:sp>
          <p:nvSpPr>
            <p:cNvPr id="106" name="Isosceles Triangle 105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Isosceles Triangle 106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Diamond 107"/>
          <p:cNvSpPr/>
          <p:nvPr/>
        </p:nvSpPr>
        <p:spPr>
          <a:xfrm>
            <a:off x="1549259" y="4206756"/>
            <a:ext cx="59282" cy="71804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09" name="Diamond 108"/>
          <p:cNvSpPr/>
          <p:nvPr/>
        </p:nvSpPr>
        <p:spPr>
          <a:xfrm>
            <a:off x="1292370" y="4206756"/>
            <a:ext cx="59282" cy="71804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10" name="Diamond 109"/>
          <p:cNvSpPr/>
          <p:nvPr/>
        </p:nvSpPr>
        <p:spPr>
          <a:xfrm>
            <a:off x="1549259" y="4350364"/>
            <a:ext cx="59282" cy="71804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11" name="Diamond 110"/>
          <p:cNvSpPr/>
          <p:nvPr/>
        </p:nvSpPr>
        <p:spPr>
          <a:xfrm>
            <a:off x="1292370" y="4350364"/>
            <a:ext cx="59282" cy="71804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61" name="Group 119"/>
          <p:cNvGrpSpPr/>
          <p:nvPr/>
        </p:nvGrpSpPr>
        <p:grpSpPr>
          <a:xfrm flipV="1">
            <a:off x="1292370" y="3793882"/>
            <a:ext cx="79043" cy="71804"/>
            <a:chOff x="6256784" y="7176864"/>
            <a:chExt cx="288032" cy="288032"/>
          </a:xfrm>
        </p:grpSpPr>
        <p:sp>
          <p:nvSpPr>
            <p:cNvPr id="121" name="Arc 120"/>
            <p:cNvSpPr/>
            <p:nvPr/>
          </p:nvSpPr>
          <p:spPr>
            <a:xfrm rot="5400000">
              <a:off x="6256784" y="717686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Arc 121"/>
            <p:cNvSpPr/>
            <p:nvPr/>
          </p:nvSpPr>
          <p:spPr>
            <a:xfrm rot="5400000" flipV="1">
              <a:off x="6256784" y="717686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128"/>
          <p:cNvGrpSpPr/>
          <p:nvPr/>
        </p:nvGrpSpPr>
        <p:grpSpPr>
          <a:xfrm>
            <a:off x="405824" y="5126333"/>
            <a:ext cx="2086825" cy="1112201"/>
            <a:chOff x="1720280" y="5088632"/>
            <a:chExt cx="6768752" cy="3744416"/>
          </a:xfrm>
        </p:grpSpPr>
        <p:sp>
          <p:nvSpPr>
            <p:cNvPr id="127" name="Rectangle 126"/>
            <p:cNvSpPr/>
            <p:nvPr/>
          </p:nvSpPr>
          <p:spPr>
            <a:xfrm>
              <a:off x="1720280" y="5088632"/>
              <a:ext cx="6768752" cy="374441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2440360" y="5736704"/>
              <a:ext cx="5328592" cy="24482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3" name="Rectangle 132"/>
          <p:cNvSpPr/>
          <p:nvPr/>
        </p:nvSpPr>
        <p:spPr>
          <a:xfrm>
            <a:off x="960830" y="5462183"/>
            <a:ext cx="999012" cy="427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135" name="Straight Connector 134"/>
          <p:cNvCxnSpPr>
            <a:stCxn id="133" idx="1"/>
            <a:endCxn id="133" idx="3"/>
          </p:cNvCxnSpPr>
          <p:nvPr/>
        </p:nvCxnSpPr>
        <p:spPr>
          <a:xfrm rot="10800000" flipH="1">
            <a:off x="960830" y="5676068"/>
            <a:ext cx="9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stCxn id="133" idx="0"/>
            <a:endCxn id="133" idx="2"/>
          </p:cNvCxnSpPr>
          <p:nvPr/>
        </p:nvCxnSpPr>
        <p:spPr>
          <a:xfrm rot="16200000" flipH="1">
            <a:off x="1246450" y="5676068"/>
            <a:ext cx="427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1671238" y="5526348"/>
            <a:ext cx="199802" cy="641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582437" y="5740233"/>
            <a:ext cx="199802" cy="641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115" name="Straight Connector 114"/>
          <p:cNvCxnSpPr/>
          <p:nvPr/>
        </p:nvCxnSpPr>
        <p:spPr>
          <a:xfrm rot="16200000" flipV="1">
            <a:off x="1036295" y="5238492"/>
            <a:ext cx="994946" cy="853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V="1">
            <a:off x="879551" y="5237150"/>
            <a:ext cx="994946" cy="112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Arc 161"/>
          <p:cNvSpPr/>
          <p:nvPr/>
        </p:nvSpPr>
        <p:spPr>
          <a:xfrm rot="5400000">
            <a:off x="1297453" y="5693838"/>
            <a:ext cx="71804" cy="79043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63" name="Arc 162"/>
          <p:cNvSpPr/>
          <p:nvPr/>
        </p:nvSpPr>
        <p:spPr>
          <a:xfrm rot="5400000" flipV="1">
            <a:off x="1541656" y="5693838"/>
            <a:ext cx="71804" cy="79043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66" name="Group 187"/>
          <p:cNvGrpSpPr/>
          <p:nvPr/>
        </p:nvGrpSpPr>
        <p:grpSpPr>
          <a:xfrm>
            <a:off x="1493637" y="5547738"/>
            <a:ext cx="101244" cy="142845"/>
            <a:chOff x="5104656" y="6528791"/>
            <a:chExt cx="328389" cy="480911"/>
          </a:xfrm>
        </p:grpSpPr>
        <p:grpSp>
          <p:nvGrpSpPr>
            <p:cNvPr id="69" name="Group 145"/>
            <p:cNvGrpSpPr/>
            <p:nvPr/>
          </p:nvGrpSpPr>
          <p:grpSpPr>
            <a:xfrm rot="5400000" flipH="1" flipV="1">
              <a:off x="5183984" y="6521472"/>
              <a:ext cx="241741" cy="256380"/>
              <a:chOff x="4312568" y="1200200"/>
              <a:chExt cx="360040" cy="432048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1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49" name="Arc 148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Arc 149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4" name="Group 168"/>
            <p:cNvGrpSpPr/>
            <p:nvPr/>
          </p:nvGrpSpPr>
          <p:grpSpPr>
            <a:xfrm rot="16200000">
              <a:off x="5172410" y="6821077"/>
              <a:ext cx="120871" cy="256380"/>
              <a:chOff x="9425136" y="3936504"/>
              <a:chExt cx="144016" cy="288032"/>
            </a:xfrm>
          </p:grpSpPr>
          <p:sp>
            <p:nvSpPr>
              <p:cNvPr id="170" name="Isosceles Triangle 169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Isosceles Triangle 170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72" name="Arc 171"/>
          <p:cNvSpPr/>
          <p:nvPr/>
        </p:nvSpPr>
        <p:spPr>
          <a:xfrm rot="5400000">
            <a:off x="1208651" y="5479953"/>
            <a:ext cx="71804" cy="79043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124" name="Straight Connector 123"/>
          <p:cNvCxnSpPr>
            <a:endCxn id="172" idx="0"/>
          </p:cNvCxnSpPr>
          <p:nvPr/>
        </p:nvCxnSpPr>
        <p:spPr>
          <a:xfrm rot="5400000">
            <a:off x="443378" y="4670482"/>
            <a:ext cx="1689691" cy="829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Arc 173"/>
          <p:cNvSpPr/>
          <p:nvPr/>
        </p:nvSpPr>
        <p:spPr>
          <a:xfrm rot="5400000" flipV="1">
            <a:off x="1630458" y="5479953"/>
            <a:ext cx="71804" cy="79043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125" name="Straight Connector 124"/>
          <p:cNvCxnSpPr/>
          <p:nvPr/>
        </p:nvCxnSpPr>
        <p:spPr>
          <a:xfrm rot="16200000" flipH="1">
            <a:off x="735711" y="4635222"/>
            <a:ext cx="1773716" cy="85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178"/>
          <p:cNvGrpSpPr/>
          <p:nvPr/>
        </p:nvGrpSpPr>
        <p:grpSpPr>
          <a:xfrm>
            <a:off x="1316034" y="5547737"/>
            <a:ext cx="101243" cy="142844"/>
            <a:chOff x="4528592" y="6528792"/>
            <a:chExt cx="328388" cy="480910"/>
          </a:xfrm>
        </p:grpSpPr>
        <p:grpSp>
          <p:nvGrpSpPr>
            <p:cNvPr id="79" name="Group 152"/>
            <p:cNvGrpSpPr/>
            <p:nvPr/>
          </p:nvGrpSpPr>
          <p:grpSpPr>
            <a:xfrm rot="5400000">
              <a:off x="4535911" y="6521473"/>
              <a:ext cx="241741" cy="256380"/>
              <a:chOff x="4312568" y="1200200"/>
              <a:chExt cx="360040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86" name="Arc 185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Arc 186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4" name="Group 157"/>
            <p:cNvGrpSpPr/>
            <p:nvPr/>
          </p:nvGrpSpPr>
          <p:grpSpPr>
            <a:xfrm rot="16200000">
              <a:off x="4668354" y="6821077"/>
              <a:ext cx="120871" cy="256380"/>
              <a:chOff x="9425136" y="3936504"/>
              <a:chExt cx="144016" cy="288032"/>
            </a:xfrm>
          </p:grpSpPr>
          <p:sp>
            <p:nvSpPr>
              <p:cNvPr id="182" name="Isosceles Triangle 181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Isosceles Triangle 182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6" name="Group 177"/>
          <p:cNvGrpSpPr/>
          <p:nvPr/>
        </p:nvGrpSpPr>
        <p:grpSpPr>
          <a:xfrm>
            <a:off x="1227233" y="5333852"/>
            <a:ext cx="101243" cy="142844"/>
            <a:chOff x="4528592" y="6528792"/>
            <a:chExt cx="328388" cy="480910"/>
          </a:xfrm>
        </p:grpSpPr>
        <p:grpSp>
          <p:nvGrpSpPr>
            <p:cNvPr id="89" name="Group 152"/>
            <p:cNvGrpSpPr/>
            <p:nvPr/>
          </p:nvGrpSpPr>
          <p:grpSpPr>
            <a:xfrm rot="5400000">
              <a:off x="4535911" y="6521473"/>
              <a:ext cx="241741" cy="256380"/>
              <a:chOff x="4312568" y="1200200"/>
              <a:chExt cx="360040" cy="432048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1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56" name="Arc 155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Arc 156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96" name="Group 157"/>
            <p:cNvGrpSpPr/>
            <p:nvPr/>
          </p:nvGrpSpPr>
          <p:grpSpPr>
            <a:xfrm rot="16200000">
              <a:off x="4668354" y="6821077"/>
              <a:ext cx="120871" cy="256380"/>
              <a:chOff x="9425136" y="3936504"/>
              <a:chExt cx="144016" cy="288032"/>
            </a:xfrm>
          </p:grpSpPr>
          <p:sp>
            <p:nvSpPr>
              <p:cNvPr id="159" name="Isosceles Triangle 158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Isosceles Triangle 159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9" name="Group 188"/>
          <p:cNvGrpSpPr/>
          <p:nvPr/>
        </p:nvGrpSpPr>
        <p:grpSpPr>
          <a:xfrm>
            <a:off x="1582438" y="5333854"/>
            <a:ext cx="101244" cy="142845"/>
            <a:chOff x="5104656" y="6528791"/>
            <a:chExt cx="328389" cy="480911"/>
          </a:xfrm>
        </p:grpSpPr>
        <p:grpSp>
          <p:nvGrpSpPr>
            <p:cNvPr id="102" name="Group 145"/>
            <p:cNvGrpSpPr/>
            <p:nvPr/>
          </p:nvGrpSpPr>
          <p:grpSpPr>
            <a:xfrm rot="5400000" flipH="1" flipV="1">
              <a:off x="5183984" y="6521472"/>
              <a:ext cx="241741" cy="256380"/>
              <a:chOff x="4312568" y="1200200"/>
              <a:chExt cx="360040" cy="432048"/>
            </a:xfrm>
          </p:grpSpPr>
          <p:sp>
            <p:nvSpPr>
              <p:cNvPr id="194" name="Rectangle 193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5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196" name="Arc 195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Arc 196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12" name="Group 168"/>
            <p:cNvGrpSpPr/>
            <p:nvPr/>
          </p:nvGrpSpPr>
          <p:grpSpPr>
            <a:xfrm rot="16200000">
              <a:off x="5172410" y="6821077"/>
              <a:ext cx="120871" cy="256380"/>
              <a:chOff x="9425136" y="3936504"/>
              <a:chExt cx="144016" cy="288032"/>
            </a:xfrm>
          </p:grpSpPr>
          <p:sp>
            <p:nvSpPr>
              <p:cNvPr id="192" name="Isosceles Triangle 191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Isosceles Triangle 192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3" name="Group 211"/>
          <p:cNvGrpSpPr/>
          <p:nvPr/>
        </p:nvGrpSpPr>
        <p:grpSpPr>
          <a:xfrm>
            <a:off x="1871041" y="5483572"/>
            <a:ext cx="118930" cy="76152"/>
            <a:chOff x="6328792" y="6312768"/>
            <a:chExt cx="385757" cy="256380"/>
          </a:xfrm>
        </p:grpSpPr>
        <p:cxnSp>
          <p:nvCxnSpPr>
            <p:cNvPr id="211" name="Straight Connector 210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9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205" name="Arc 204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" name="Arc 205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20" name="Group 212"/>
          <p:cNvGrpSpPr/>
          <p:nvPr/>
        </p:nvGrpSpPr>
        <p:grpSpPr>
          <a:xfrm>
            <a:off x="1782240" y="5718845"/>
            <a:ext cx="118930" cy="76152"/>
            <a:chOff x="6328792" y="6312768"/>
            <a:chExt cx="385757" cy="256380"/>
          </a:xfrm>
        </p:grpSpPr>
        <p:cxnSp>
          <p:nvCxnSpPr>
            <p:cNvPr id="214" name="Straight Connector 213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216" name="Rectangle 21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6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218" name="Arc 21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9" name="Arc 21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29" name="Group 219"/>
          <p:cNvGrpSpPr/>
          <p:nvPr/>
        </p:nvGrpSpPr>
        <p:grpSpPr>
          <a:xfrm flipH="1">
            <a:off x="1027431" y="5718845"/>
            <a:ext cx="118930" cy="76152"/>
            <a:chOff x="6328792" y="6312768"/>
            <a:chExt cx="385757" cy="256380"/>
          </a:xfrm>
        </p:grpSpPr>
        <p:cxnSp>
          <p:nvCxnSpPr>
            <p:cNvPr id="221" name="Straight Connector 220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223" name="Rectangle 222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6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225" name="Arc 224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" name="Arc 225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38" name="Group 226"/>
          <p:cNvGrpSpPr/>
          <p:nvPr/>
        </p:nvGrpSpPr>
        <p:grpSpPr>
          <a:xfrm flipH="1">
            <a:off x="938629" y="5504960"/>
            <a:ext cx="118930" cy="76152"/>
            <a:chOff x="6328792" y="6312768"/>
            <a:chExt cx="385757" cy="256380"/>
          </a:xfrm>
        </p:grpSpPr>
        <p:cxnSp>
          <p:nvCxnSpPr>
            <p:cNvPr id="228" name="Straight Connector 227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230" name="Rectangle 229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4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232" name="Arc 231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3" name="Arc 232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41" name="Rectangle 140"/>
          <p:cNvSpPr/>
          <p:nvPr/>
        </p:nvSpPr>
        <p:spPr>
          <a:xfrm>
            <a:off x="1049631" y="5526348"/>
            <a:ext cx="199802" cy="641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1138432" y="5740233"/>
            <a:ext cx="199802" cy="641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4" name="Diamond 233"/>
          <p:cNvSpPr/>
          <p:nvPr/>
        </p:nvSpPr>
        <p:spPr>
          <a:xfrm rot="16200000">
            <a:off x="1604806" y="4920292"/>
            <a:ext cx="57114" cy="7452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5" name="Diamond 234"/>
          <p:cNvSpPr/>
          <p:nvPr/>
        </p:nvSpPr>
        <p:spPr>
          <a:xfrm rot="16200000">
            <a:off x="1249603" y="4920292"/>
            <a:ext cx="57114" cy="7452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6" name="Diamond 235"/>
          <p:cNvSpPr/>
          <p:nvPr/>
        </p:nvSpPr>
        <p:spPr>
          <a:xfrm rot="16200000">
            <a:off x="1360604" y="4984457"/>
            <a:ext cx="57114" cy="7452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7" name="Diamond 236"/>
          <p:cNvSpPr/>
          <p:nvPr/>
        </p:nvSpPr>
        <p:spPr>
          <a:xfrm rot="16200000">
            <a:off x="1516005" y="4984457"/>
            <a:ext cx="57114" cy="7452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8" name="Isosceles Triangle 237"/>
          <p:cNvSpPr/>
          <p:nvPr/>
        </p:nvSpPr>
        <p:spPr>
          <a:xfrm rot="16200000">
            <a:off x="1997327" y="5504864"/>
            <a:ext cx="85554" cy="8880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39" name="Isosceles Triangle 238"/>
          <p:cNvSpPr/>
          <p:nvPr/>
        </p:nvSpPr>
        <p:spPr>
          <a:xfrm rot="16200000">
            <a:off x="1908526" y="5740137"/>
            <a:ext cx="85554" cy="8880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40" name="Isosceles Triangle 239"/>
          <p:cNvSpPr/>
          <p:nvPr/>
        </p:nvSpPr>
        <p:spPr>
          <a:xfrm rot="5400000" flipH="1">
            <a:off x="842913" y="5526253"/>
            <a:ext cx="85554" cy="8880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41" name="Isosceles Triangle 240"/>
          <p:cNvSpPr/>
          <p:nvPr/>
        </p:nvSpPr>
        <p:spPr>
          <a:xfrm rot="5400000" flipH="1">
            <a:off x="931714" y="5740137"/>
            <a:ext cx="85554" cy="8880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15" name="Rectangle 214"/>
          <p:cNvSpPr/>
          <p:nvPr/>
        </p:nvSpPr>
        <p:spPr>
          <a:xfrm>
            <a:off x="1485099" y="3688466"/>
            <a:ext cx="177602" cy="641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222" name="Straight Connector 221"/>
          <p:cNvCxnSpPr/>
          <p:nvPr/>
        </p:nvCxnSpPr>
        <p:spPr>
          <a:xfrm rot="16200000" flipH="1">
            <a:off x="1509874" y="3402111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 rot="16200000" flipH="1">
            <a:off x="1354297" y="3402111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 rot="16200000" flipH="1">
            <a:off x="1354297" y="2848458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 flipV="1">
            <a:off x="1225510" y="3053846"/>
            <a:ext cx="48617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0" name="Group 6"/>
          <p:cNvGrpSpPr/>
          <p:nvPr/>
        </p:nvGrpSpPr>
        <p:grpSpPr>
          <a:xfrm flipV="1">
            <a:off x="583758" y="3268164"/>
            <a:ext cx="680646" cy="267897"/>
            <a:chOff x="1936304" y="2280320"/>
            <a:chExt cx="2520280" cy="1080120"/>
          </a:xfrm>
        </p:grpSpPr>
        <p:sp>
          <p:nvSpPr>
            <p:cNvPr id="459" name="Rectangle 7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0" name="Oval 8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1" name="Oval 9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1" name="Group 10"/>
          <p:cNvGrpSpPr/>
          <p:nvPr/>
        </p:nvGrpSpPr>
        <p:grpSpPr>
          <a:xfrm flipV="1">
            <a:off x="583758" y="2714510"/>
            <a:ext cx="680646" cy="267897"/>
            <a:chOff x="1936304" y="2280320"/>
            <a:chExt cx="2520280" cy="1080120"/>
          </a:xfrm>
        </p:grpSpPr>
        <p:sp>
          <p:nvSpPr>
            <p:cNvPr id="456" name="Rectangle 11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7" name="Oval 12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Oval 13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2" name="Group 14"/>
          <p:cNvGrpSpPr/>
          <p:nvPr/>
        </p:nvGrpSpPr>
        <p:grpSpPr>
          <a:xfrm flipH="1" flipV="1">
            <a:off x="1672791" y="3268164"/>
            <a:ext cx="680646" cy="267897"/>
            <a:chOff x="1936304" y="2280320"/>
            <a:chExt cx="2520280" cy="1080120"/>
          </a:xfrm>
        </p:grpSpPr>
        <p:sp>
          <p:nvSpPr>
            <p:cNvPr id="453" name="Rectangle 15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Oval 16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5" name="Oval 17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3" name="Group 18"/>
          <p:cNvGrpSpPr/>
          <p:nvPr/>
        </p:nvGrpSpPr>
        <p:grpSpPr>
          <a:xfrm flipH="1" flipV="1">
            <a:off x="1672791" y="2714510"/>
            <a:ext cx="680646" cy="267897"/>
            <a:chOff x="1936304" y="2280320"/>
            <a:chExt cx="2520280" cy="1080120"/>
          </a:xfrm>
        </p:grpSpPr>
        <p:sp>
          <p:nvSpPr>
            <p:cNvPr id="450" name="Rectangle 19"/>
            <p:cNvSpPr/>
            <p:nvPr/>
          </p:nvSpPr>
          <p:spPr>
            <a:xfrm>
              <a:off x="1936304" y="2280320"/>
              <a:ext cx="2520280" cy="10801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1" name="Oval 20"/>
            <p:cNvSpPr/>
            <p:nvPr/>
          </p:nvSpPr>
          <p:spPr>
            <a:xfrm>
              <a:off x="3520480" y="2424336"/>
              <a:ext cx="792088" cy="792088"/>
            </a:xfrm>
            <a:prstGeom prst="ellipse">
              <a:avLst/>
            </a:prstGeom>
            <a:solidFill>
              <a:srgbClr val="F82414">
                <a:alpha val="4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2" name="Oval 21"/>
            <p:cNvSpPr/>
            <p:nvPr/>
          </p:nvSpPr>
          <p:spPr>
            <a:xfrm>
              <a:off x="3808512" y="2712368"/>
              <a:ext cx="216024" cy="2160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64" name="Straight Connector 263"/>
          <p:cNvCxnSpPr/>
          <p:nvPr/>
        </p:nvCxnSpPr>
        <p:spPr>
          <a:xfrm rot="16200000" flipV="1">
            <a:off x="1568607" y="3125285"/>
            <a:ext cx="50007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/>
          <p:cNvSpPr/>
          <p:nvPr/>
        </p:nvSpPr>
        <p:spPr>
          <a:xfrm flipV="1">
            <a:off x="1731133" y="3089567"/>
            <a:ext cx="116682" cy="71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266" name="Straight Connector 265"/>
          <p:cNvCxnSpPr/>
          <p:nvPr/>
        </p:nvCxnSpPr>
        <p:spPr>
          <a:xfrm rot="16200000" flipV="1">
            <a:off x="841724" y="3098495"/>
            <a:ext cx="55365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Rectangle 266"/>
          <p:cNvSpPr/>
          <p:nvPr/>
        </p:nvSpPr>
        <p:spPr>
          <a:xfrm flipV="1">
            <a:off x="1089381" y="3089567"/>
            <a:ext cx="116682" cy="71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68" name="Group 26"/>
          <p:cNvGrpSpPr/>
          <p:nvPr/>
        </p:nvGrpSpPr>
        <p:grpSpPr>
          <a:xfrm flipV="1">
            <a:off x="1672792" y="3053847"/>
            <a:ext cx="77788" cy="142879"/>
            <a:chOff x="5968752" y="3648472"/>
            <a:chExt cx="288032" cy="576064"/>
          </a:xfrm>
        </p:grpSpPr>
        <p:sp>
          <p:nvSpPr>
            <p:cNvPr id="448" name="Arc 27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9" name="Arc 28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9" name="Group 29"/>
          <p:cNvGrpSpPr/>
          <p:nvPr/>
        </p:nvGrpSpPr>
        <p:grpSpPr>
          <a:xfrm flipH="1" flipV="1">
            <a:off x="1186617" y="3053847"/>
            <a:ext cx="77788" cy="142879"/>
            <a:chOff x="5968752" y="3648472"/>
            <a:chExt cx="288032" cy="576064"/>
          </a:xfrm>
        </p:grpSpPr>
        <p:sp>
          <p:nvSpPr>
            <p:cNvPr id="446" name="Arc 30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7" name="Arc 31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0" name="Straight Connector 269"/>
          <p:cNvCxnSpPr/>
          <p:nvPr/>
        </p:nvCxnSpPr>
        <p:spPr>
          <a:xfrm flipV="1">
            <a:off x="1225510" y="3196724"/>
            <a:ext cx="48617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 rot="16200000" flipV="1">
            <a:off x="1405296" y="3193550"/>
            <a:ext cx="107159" cy="777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72" name="Group 34"/>
          <p:cNvGrpSpPr/>
          <p:nvPr/>
        </p:nvGrpSpPr>
        <p:grpSpPr>
          <a:xfrm rot="16200000" flipV="1">
            <a:off x="1423156" y="3226096"/>
            <a:ext cx="71439" cy="155575"/>
            <a:chOff x="5968752" y="3648472"/>
            <a:chExt cx="288032" cy="576064"/>
          </a:xfrm>
        </p:grpSpPr>
        <p:sp>
          <p:nvSpPr>
            <p:cNvPr id="444" name="Arc 35"/>
            <p:cNvSpPr/>
            <p:nvPr/>
          </p:nvSpPr>
          <p:spPr>
            <a:xfrm>
              <a:off x="5968752" y="3648472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5" name="Arc 36"/>
            <p:cNvSpPr/>
            <p:nvPr/>
          </p:nvSpPr>
          <p:spPr>
            <a:xfrm flipV="1">
              <a:off x="5968752" y="393650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3" name="Rectangle 272"/>
          <p:cNvSpPr/>
          <p:nvPr/>
        </p:nvSpPr>
        <p:spPr>
          <a:xfrm rot="5400000">
            <a:off x="1405296" y="2979232"/>
            <a:ext cx="107159" cy="777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75" name="Group 41"/>
          <p:cNvGrpSpPr/>
          <p:nvPr/>
        </p:nvGrpSpPr>
        <p:grpSpPr>
          <a:xfrm flipV="1">
            <a:off x="1497769" y="3411041"/>
            <a:ext cx="77788" cy="142879"/>
            <a:chOff x="5248672" y="1488232"/>
            <a:chExt cx="288032" cy="576064"/>
          </a:xfrm>
        </p:grpSpPr>
        <p:sp>
          <p:nvSpPr>
            <p:cNvPr id="440" name="Oval 42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Oval 43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6" name="Group 44"/>
          <p:cNvGrpSpPr/>
          <p:nvPr/>
        </p:nvGrpSpPr>
        <p:grpSpPr>
          <a:xfrm flipV="1">
            <a:off x="1342192" y="3411041"/>
            <a:ext cx="77788" cy="142879"/>
            <a:chOff x="5248672" y="1488232"/>
            <a:chExt cx="288032" cy="576064"/>
          </a:xfrm>
        </p:grpSpPr>
        <p:sp>
          <p:nvSpPr>
            <p:cNvPr id="438" name="Oval 45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Oval 46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8" name="Group 50"/>
          <p:cNvGrpSpPr/>
          <p:nvPr/>
        </p:nvGrpSpPr>
        <p:grpSpPr>
          <a:xfrm flipV="1">
            <a:off x="1342192" y="2696650"/>
            <a:ext cx="77788" cy="142879"/>
            <a:chOff x="5248672" y="1488232"/>
            <a:chExt cx="288032" cy="576064"/>
          </a:xfrm>
        </p:grpSpPr>
        <p:sp>
          <p:nvSpPr>
            <p:cNvPr id="434" name="Oval 433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5" name="Oval 434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9" name="Group 53"/>
          <p:cNvGrpSpPr/>
          <p:nvPr/>
        </p:nvGrpSpPr>
        <p:grpSpPr>
          <a:xfrm rot="16200000" flipV="1">
            <a:off x="1053663" y="2997092"/>
            <a:ext cx="71439" cy="77788"/>
            <a:chOff x="4312568" y="1200200"/>
            <a:chExt cx="360040" cy="432048"/>
          </a:xfrm>
        </p:grpSpPr>
        <p:sp>
          <p:nvSpPr>
            <p:cNvPr id="430" name="Rectangle 42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1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32" name="Arc 43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3" name="Arc 43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0" name="Group 58"/>
          <p:cNvGrpSpPr/>
          <p:nvPr/>
        </p:nvGrpSpPr>
        <p:grpSpPr>
          <a:xfrm rot="16200000" flipV="1">
            <a:off x="1053663" y="3175690"/>
            <a:ext cx="71439" cy="77788"/>
            <a:chOff x="4312568" y="1200200"/>
            <a:chExt cx="360040" cy="432048"/>
          </a:xfrm>
        </p:grpSpPr>
        <p:sp>
          <p:nvSpPr>
            <p:cNvPr id="426" name="Rectangle 425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7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28" name="Arc 427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9" name="Arc 428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1" name="Group 63"/>
          <p:cNvGrpSpPr/>
          <p:nvPr/>
        </p:nvGrpSpPr>
        <p:grpSpPr>
          <a:xfrm rot="16200000" flipV="1">
            <a:off x="1325921" y="3300708"/>
            <a:ext cx="71439" cy="77788"/>
            <a:chOff x="4312568" y="1200200"/>
            <a:chExt cx="360040" cy="432048"/>
          </a:xfrm>
        </p:grpSpPr>
        <p:sp>
          <p:nvSpPr>
            <p:cNvPr id="422" name="Rectangle 6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3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24" name="Arc 6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5" name="Arc 6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2" name="Group 68"/>
          <p:cNvGrpSpPr/>
          <p:nvPr/>
        </p:nvGrpSpPr>
        <p:grpSpPr>
          <a:xfrm rot="16200000" flipV="1">
            <a:off x="1325921" y="2872073"/>
            <a:ext cx="71439" cy="77788"/>
            <a:chOff x="4312568" y="1200200"/>
            <a:chExt cx="360040" cy="432048"/>
          </a:xfrm>
        </p:grpSpPr>
        <p:sp>
          <p:nvSpPr>
            <p:cNvPr id="418" name="Rectangle 6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1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20" name="Arc 419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Arc 420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3" name="Group 73"/>
          <p:cNvGrpSpPr/>
          <p:nvPr/>
        </p:nvGrpSpPr>
        <p:grpSpPr>
          <a:xfrm rot="16200000" flipH="1">
            <a:off x="1812096" y="3175690"/>
            <a:ext cx="71439" cy="77788"/>
            <a:chOff x="4312568" y="1200200"/>
            <a:chExt cx="360040" cy="432048"/>
          </a:xfrm>
        </p:grpSpPr>
        <p:sp>
          <p:nvSpPr>
            <p:cNvPr id="414" name="Rectangle 413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1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16" name="Arc 415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7" name="Arc 416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4" name="Group 78"/>
          <p:cNvGrpSpPr/>
          <p:nvPr/>
        </p:nvGrpSpPr>
        <p:grpSpPr>
          <a:xfrm rot="16200000" flipH="1">
            <a:off x="1812096" y="2997092"/>
            <a:ext cx="71439" cy="77788"/>
            <a:chOff x="4312568" y="1200200"/>
            <a:chExt cx="360040" cy="432048"/>
          </a:xfrm>
        </p:grpSpPr>
        <p:sp>
          <p:nvSpPr>
            <p:cNvPr id="410" name="Rectangle 40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11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12" name="Arc 41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3" name="Arc 8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5" name="Group 83"/>
          <p:cNvGrpSpPr/>
          <p:nvPr/>
        </p:nvGrpSpPr>
        <p:grpSpPr>
          <a:xfrm rot="16200000" flipH="1">
            <a:off x="1520391" y="3300708"/>
            <a:ext cx="71439" cy="77788"/>
            <a:chOff x="4312568" y="1200200"/>
            <a:chExt cx="360040" cy="432048"/>
          </a:xfrm>
        </p:grpSpPr>
        <p:sp>
          <p:nvSpPr>
            <p:cNvPr id="406" name="Rectangle 8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7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408" name="Arc 407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9" name="Arc 408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87" name="Straight Connector 286"/>
          <p:cNvCxnSpPr/>
          <p:nvPr/>
        </p:nvCxnSpPr>
        <p:spPr>
          <a:xfrm rot="16200000" flipH="1">
            <a:off x="1354297" y="3580709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rot="16200000" flipH="1">
            <a:off x="1471493" y="3619089"/>
            <a:ext cx="13033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9" name="Group 95"/>
          <p:cNvGrpSpPr/>
          <p:nvPr/>
        </p:nvGrpSpPr>
        <p:grpSpPr>
          <a:xfrm rot="5400000" flipV="1">
            <a:off x="1110416" y="2925652"/>
            <a:ext cx="35720" cy="77788"/>
            <a:chOff x="9425136" y="3936504"/>
            <a:chExt cx="144016" cy="288032"/>
          </a:xfrm>
        </p:grpSpPr>
        <p:sp>
          <p:nvSpPr>
            <p:cNvPr id="400" name="Isosceles Triangle 96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1" name="Isosceles Triangle 400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0" name="Group 98"/>
          <p:cNvGrpSpPr/>
          <p:nvPr/>
        </p:nvGrpSpPr>
        <p:grpSpPr>
          <a:xfrm rot="5400000" flipV="1">
            <a:off x="1810508" y="2925652"/>
            <a:ext cx="35720" cy="77788"/>
            <a:chOff x="9425136" y="3936504"/>
            <a:chExt cx="144016" cy="288032"/>
          </a:xfrm>
        </p:grpSpPr>
        <p:sp>
          <p:nvSpPr>
            <p:cNvPr id="398" name="Isosceles Triangle 397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9" name="Isosceles Triangle 100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1" name="Group 101"/>
          <p:cNvGrpSpPr/>
          <p:nvPr/>
        </p:nvGrpSpPr>
        <p:grpSpPr>
          <a:xfrm rot="5400000" flipV="1">
            <a:off x="1110416" y="3247129"/>
            <a:ext cx="35720" cy="77788"/>
            <a:chOff x="9425136" y="3936504"/>
            <a:chExt cx="144016" cy="288032"/>
          </a:xfrm>
        </p:grpSpPr>
        <p:sp>
          <p:nvSpPr>
            <p:cNvPr id="396" name="Isosceles Triangle 102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7" name="Isosceles Triangle 396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2" name="Group 104"/>
          <p:cNvGrpSpPr/>
          <p:nvPr/>
        </p:nvGrpSpPr>
        <p:grpSpPr>
          <a:xfrm rot="5400000" flipV="1">
            <a:off x="1810508" y="3247129"/>
            <a:ext cx="35720" cy="77788"/>
            <a:chOff x="9425136" y="3936504"/>
            <a:chExt cx="144016" cy="288032"/>
          </a:xfrm>
        </p:grpSpPr>
        <p:sp>
          <p:nvSpPr>
            <p:cNvPr id="394" name="Isosceles Triangle 105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5" name="Isosceles Triangle 106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3" name="Diamond 292"/>
          <p:cNvSpPr/>
          <p:nvPr/>
        </p:nvSpPr>
        <p:spPr>
          <a:xfrm flipV="1">
            <a:off x="1556110" y="3161006"/>
            <a:ext cx="58340" cy="7143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94" name="Diamond 293"/>
          <p:cNvSpPr/>
          <p:nvPr/>
        </p:nvSpPr>
        <p:spPr>
          <a:xfrm flipV="1">
            <a:off x="1303299" y="3161006"/>
            <a:ext cx="58340" cy="7143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95" name="Diamond 294"/>
          <p:cNvSpPr/>
          <p:nvPr/>
        </p:nvSpPr>
        <p:spPr>
          <a:xfrm flipV="1">
            <a:off x="1556110" y="3018127"/>
            <a:ext cx="58340" cy="7143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296" name="Diamond 295"/>
          <p:cNvSpPr/>
          <p:nvPr/>
        </p:nvSpPr>
        <p:spPr>
          <a:xfrm flipV="1">
            <a:off x="1303299" y="3018127"/>
            <a:ext cx="58340" cy="71439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297" name="Group 119"/>
          <p:cNvGrpSpPr/>
          <p:nvPr/>
        </p:nvGrpSpPr>
        <p:grpSpPr>
          <a:xfrm>
            <a:off x="1303299" y="3571781"/>
            <a:ext cx="77788" cy="71439"/>
            <a:chOff x="6256784" y="7176864"/>
            <a:chExt cx="288032" cy="288032"/>
          </a:xfrm>
        </p:grpSpPr>
        <p:sp>
          <p:nvSpPr>
            <p:cNvPr id="392" name="Arc 391"/>
            <p:cNvSpPr/>
            <p:nvPr/>
          </p:nvSpPr>
          <p:spPr>
            <a:xfrm rot="5400000">
              <a:off x="6256784" y="717686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Arc 121"/>
            <p:cNvSpPr/>
            <p:nvPr/>
          </p:nvSpPr>
          <p:spPr>
            <a:xfrm rot="5400000" flipV="1">
              <a:off x="6256784" y="7176864"/>
              <a:ext cx="288032" cy="288032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8" name="Group 128"/>
          <p:cNvGrpSpPr/>
          <p:nvPr/>
        </p:nvGrpSpPr>
        <p:grpSpPr>
          <a:xfrm flipV="1">
            <a:off x="430824" y="1217326"/>
            <a:ext cx="2053700" cy="1106548"/>
            <a:chOff x="1720280" y="5088632"/>
            <a:chExt cx="6768752" cy="3744416"/>
          </a:xfrm>
        </p:grpSpPr>
        <p:sp>
          <p:nvSpPr>
            <p:cNvPr id="390" name="Rectangle 126"/>
            <p:cNvSpPr/>
            <p:nvPr/>
          </p:nvSpPr>
          <p:spPr>
            <a:xfrm>
              <a:off x="1720280" y="5088632"/>
              <a:ext cx="6768752" cy="374441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2440360" y="5736704"/>
              <a:ext cx="5328592" cy="24482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2" name="Rectangle 301"/>
          <p:cNvSpPr/>
          <p:nvPr/>
        </p:nvSpPr>
        <p:spPr>
          <a:xfrm flipV="1">
            <a:off x="977021" y="1557803"/>
            <a:ext cx="983155" cy="4255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303" name="Straight Connector 302"/>
          <p:cNvCxnSpPr>
            <a:stCxn id="302" idx="1"/>
            <a:endCxn id="302" idx="3"/>
          </p:cNvCxnSpPr>
          <p:nvPr/>
        </p:nvCxnSpPr>
        <p:spPr>
          <a:xfrm rot="10800000" flipH="1" flipV="1">
            <a:off x="977021" y="1770599"/>
            <a:ext cx="983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>
            <a:stCxn id="302" idx="0"/>
            <a:endCxn id="302" idx="2"/>
          </p:cNvCxnSpPr>
          <p:nvPr/>
        </p:nvCxnSpPr>
        <p:spPr>
          <a:xfrm rot="5400000" flipH="1" flipV="1">
            <a:off x="1255801" y="1770599"/>
            <a:ext cx="4255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Rectangle 304"/>
          <p:cNvSpPr/>
          <p:nvPr/>
        </p:nvSpPr>
        <p:spPr>
          <a:xfrm flipV="1">
            <a:off x="1676153" y="1855720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308" name="Straight Connector 307"/>
          <p:cNvCxnSpPr/>
          <p:nvPr/>
        </p:nvCxnSpPr>
        <p:spPr>
          <a:xfrm rot="5400000">
            <a:off x="891665" y="2196184"/>
            <a:ext cx="989889" cy="1104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Arc 308"/>
          <p:cNvSpPr/>
          <p:nvPr/>
        </p:nvSpPr>
        <p:spPr>
          <a:xfrm rot="16200000" flipV="1">
            <a:off x="1307914" y="1674707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12" name="Arc 311"/>
          <p:cNvSpPr/>
          <p:nvPr/>
        </p:nvSpPr>
        <p:spPr>
          <a:xfrm rot="16200000" flipV="1">
            <a:off x="1220523" y="1887504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313" name="Straight Connector 312"/>
          <p:cNvCxnSpPr>
            <a:endCxn id="312" idx="0"/>
          </p:cNvCxnSpPr>
          <p:nvPr/>
        </p:nvCxnSpPr>
        <p:spPr>
          <a:xfrm rot="16200000" flipV="1">
            <a:off x="458667" y="2762867"/>
            <a:ext cx="1681102" cy="816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Arc 313"/>
          <p:cNvSpPr/>
          <p:nvPr/>
        </p:nvSpPr>
        <p:spPr>
          <a:xfrm rot="16200000">
            <a:off x="1635632" y="1887504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315" name="Straight Connector 314"/>
          <p:cNvCxnSpPr/>
          <p:nvPr/>
        </p:nvCxnSpPr>
        <p:spPr>
          <a:xfrm rot="5400000" flipH="1" flipV="1">
            <a:off x="745906" y="2797707"/>
            <a:ext cx="1764701" cy="840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6" name="Group 178"/>
          <p:cNvGrpSpPr/>
          <p:nvPr/>
        </p:nvGrpSpPr>
        <p:grpSpPr>
          <a:xfrm flipV="1">
            <a:off x="1326587" y="1756161"/>
            <a:ext cx="99636" cy="142119"/>
            <a:chOff x="4528592" y="6528792"/>
            <a:chExt cx="328388" cy="480910"/>
          </a:xfrm>
        </p:grpSpPr>
        <p:grpSp>
          <p:nvGrpSpPr>
            <p:cNvPr id="374" name="Group 152"/>
            <p:cNvGrpSpPr/>
            <p:nvPr/>
          </p:nvGrpSpPr>
          <p:grpSpPr>
            <a:xfrm rot="5400000">
              <a:off x="4535911" y="6521473"/>
              <a:ext cx="241741" cy="256380"/>
              <a:chOff x="4312568" y="1200200"/>
              <a:chExt cx="360040" cy="432048"/>
            </a:xfrm>
          </p:grpSpPr>
          <p:sp>
            <p:nvSpPr>
              <p:cNvPr id="378" name="Rectangle 377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9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80" name="Arc 379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1" name="Arc 380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75" name="Group 157"/>
            <p:cNvGrpSpPr/>
            <p:nvPr/>
          </p:nvGrpSpPr>
          <p:grpSpPr>
            <a:xfrm rot="16200000">
              <a:off x="4668354" y="6821077"/>
              <a:ext cx="120871" cy="256380"/>
              <a:chOff x="9425136" y="3936504"/>
              <a:chExt cx="144016" cy="288032"/>
            </a:xfrm>
          </p:grpSpPr>
          <p:sp>
            <p:nvSpPr>
              <p:cNvPr id="376" name="Isosceles Triangle 375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7" name="Isosceles Triangle 376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7" name="Group 177"/>
          <p:cNvGrpSpPr/>
          <p:nvPr/>
        </p:nvGrpSpPr>
        <p:grpSpPr>
          <a:xfrm flipV="1">
            <a:off x="1239195" y="1968959"/>
            <a:ext cx="99636" cy="142119"/>
            <a:chOff x="4528592" y="6528792"/>
            <a:chExt cx="328388" cy="480910"/>
          </a:xfrm>
        </p:grpSpPr>
        <p:grpSp>
          <p:nvGrpSpPr>
            <p:cNvPr id="366" name="Group 152"/>
            <p:cNvGrpSpPr/>
            <p:nvPr/>
          </p:nvGrpSpPr>
          <p:grpSpPr>
            <a:xfrm rot="5400000">
              <a:off x="4535911" y="6521473"/>
              <a:ext cx="241741" cy="256380"/>
              <a:chOff x="4312568" y="1200200"/>
              <a:chExt cx="360040" cy="432048"/>
            </a:xfrm>
          </p:grpSpPr>
          <p:sp>
            <p:nvSpPr>
              <p:cNvPr id="370" name="Rectangle 369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1" name="Group 370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72" name="Arc 371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3" name="Arc 372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67" name="Group 157"/>
            <p:cNvGrpSpPr/>
            <p:nvPr/>
          </p:nvGrpSpPr>
          <p:grpSpPr>
            <a:xfrm rot="16200000">
              <a:off x="4668354" y="6821077"/>
              <a:ext cx="120871" cy="256380"/>
              <a:chOff x="9425136" y="3936504"/>
              <a:chExt cx="144016" cy="288032"/>
            </a:xfrm>
          </p:grpSpPr>
          <p:sp>
            <p:nvSpPr>
              <p:cNvPr id="368" name="Isosceles Triangle 367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9" name="Isosceles Triangle 368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8" name="Group 188"/>
          <p:cNvGrpSpPr/>
          <p:nvPr/>
        </p:nvGrpSpPr>
        <p:grpSpPr>
          <a:xfrm flipV="1">
            <a:off x="1588763" y="1968958"/>
            <a:ext cx="99636" cy="142119"/>
            <a:chOff x="5104656" y="6528791"/>
            <a:chExt cx="328389" cy="480911"/>
          </a:xfrm>
        </p:grpSpPr>
        <p:grpSp>
          <p:nvGrpSpPr>
            <p:cNvPr id="358" name="Group 145"/>
            <p:cNvGrpSpPr/>
            <p:nvPr/>
          </p:nvGrpSpPr>
          <p:grpSpPr>
            <a:xfrm rot="5400000" flipH="1" flipV="1">
              <a:off x="5183984" y="6521472"/>
              <a:ext cx="241741" cy="256380"/>
              <a:chOff x="4312568" y="1200200"/>
              <a:chExt cx="360040" cy="432048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64" name="Arc 36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5" name="Arc 36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59" name="Group 168"/>
            <p:cNvGrpSpPr/>
            <p:nvPr/>
          </p:nvGrpSpPr>
          <p:grpSpPr>
            <a:xfrm rot="16200000">
              <a:off x="5172410" y="6821077"/>
              <a:ext cx="120871" cy="256380"/>
              <a:chOff x="9425136" y="3936504"/>
              <a:chExt cx="144016" cy="288032"/>
            </a:xfrm>
          </p:grpSpPr>
          <p:sp>
            <p:nvSpPr>
              <p:cNvPr id="360" name="Isosceles Triangle 359"/>
              <p:cNvSpPr/>
              <p:nvPr/>
            </p:nvSpPr>
            <p:spPr>
              <a:xfrm>
                <a:off x="9425136" y="4080520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1" name="Isosceles Triangle 360"/>
              <p:cNvSpPr/>
              <p:nvPr/>
            </p:nvSpPr>
            <p:spPr>
              <a:xfrm flipV="1">
                <a:off x="9425136" y="3936504"/>
                <a:ext cx="144016" cy="14401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9" name="Group 211"/>
          <p:cNvGrpSpPr/>
          <p:nvPr/>
        </p:nvGrpSpPr>
        <p:grpSpPr>
          <a:xfrm flipV="1">
            <a:off x="1872784" y="1886354"/>
            <a:ext cx="117042" cy="75765"/>
            <a:chOff x="6328792" y="6312768"/>
            <a:chExt cx="385757" cy="256380"/>
          </a:xfrm>
        </p:grpSpPr>
        <p:cxnSp>
          <p:nvCxnSpPr>
            <p:cNvPr id="352" name="Straight Connector 351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3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354" name="Rectangle 353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5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56" name="Arc 355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7" name="Arc 356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21" name="Group 219"/>
          <p:cNvGrpSpPr/>
          <p:nvPr/>
        </p:nvGrpSpPr>
        <p:grpSpPr>
          <a:xfrm flipH="1" flipV="1">
            <a:off x="1042565" y="1652276"/>
            <a:ext cx="117042" cy="75765"/>
            <a:chOff x="6328792" y="6312768"/>
            <a:chExt cx="385757" cy="256380"/>
          </a:xfrm>
        </p:grpSpPr>
        <p:cxnSp>
          <p:nvCxnSpPr>
            <p:cNvPr id="340" name="Straight Connector 339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1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342" name="Rectangle 34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4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44" name="Arc 34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5" name="Arc 34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22" name="Group 226"/>
          <p:cNvGrpSpPr/>
          <p:nvPr/>
        </p:nvGrpSpPr>
        <p:grpSpPr>
          <a:xfrm flipH="1" flipV="1">
            <a:off x="955173" y="1865073"/>
            <a:ext cx="117042" cy="75765"/>
            <a:chOff x="6328792" y="6312768"/>
            <a:chExt cx="385757" cy="256380"/>
          </a:xfrm>
        </p:grpSpPr>
        <p:cxnSp>
          <p:nvCxnSpPr>
            <p:cNvPr id="334" name="Straight Connector 333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5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336" name="Rectangle 33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7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338" name="Arc 33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9" name="Arc 33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323" name="Rectangle 322"/>
          <p:cNvSpPr/>
          <p:nvPr/>
        </p:nvSpPr>
        <p:spPr>
          <a:xfrm flipV="1">
            <a:off x="1064413" y="1855720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24" name="Rectangle 323"/>
          <p:cNvSpPr/>
          <p:nvPr/>
        </p:nvSpPr>
        <p:spPr>
          <a:xfrm flipV="1">
            <a:off x="1151804" y="1642922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25" name="Diamond 324"/>
          <p:cNvSpPr/>
          <p:nvPr/>
        </p:nvSpPr>
        <p:spPr>
          <a:xfrm rot="5400000" flipV="1">
            <a:off x="1610468" y="2448788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26" name="Diamond 325"/>
          <p:cNvSpPr/>
          <p:nvPr/>
        </p:nvSpPr>
        <p:spPr>
          <a:xfrm rot="5400000" flipV="1">
            <a:off x="1260901" y="2448788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27" name="Diamond 326"/>
          <p:cNvSpPr/>
          <p:nvPr/>
        </p:nvSpPr>
        <p:spPr>
          <a:xfrm rot="5400000" flipV="1">
            <a:off x="1370141" y="2384948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29" name="Isosceles Triangle 328"/>
          <p:cNvSpPr/>
          <p:nvPr/>
        </p:nvSpPr>
        <p:spPr>
          <a:xfrm rot="5400000" flipV="1">
            <a:off x="1996605" y="1853064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491" name="Group 490"/>
          <p:cNvGrpSpPr/>
          <p:nvPr/>
        </p:nvGrpSpPr>
        <p:grpSpPr>
          <a:xfrm>
            <a:off x="1381087" y="1620122"/>
            <a:ext cx="614382" cy="1362285"/>
            <a:chOff x="1933522" y="2268169"/>
            <a:chExt cx="860134" cy="1907199"/>
          </a:xfrm>
        </p:grpSpPr>
        <p:cxnSp>
          <p:nvCxnSpPr>
            <p:cNvPr id="258" name="Straight Connector 257"/>
            <p:cNvCxnSpPr/>
            <p:nvPr/>
          </p:nvCxnSpPr>
          <p:spPr>
            <a:xfrm rot="16200000" flipH="1">
              <a:off x="2113822" y="3987841"/>
              <a:ext cx="7501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oup 38"/>
            <p:cNvGrpSpPr/>
            <p:nvPr/>
          </p:nvGrpSpPr>
          <p:grpSpPr>
            <a:xfrm rot="5400000">
              <a:off x="1992417" y="4016458"/>
              <a:ext cx="100015" cy="217806"/>
              <a:chOff x="5968752" y="3648472"/>
              <a:chExt cx="288032" cy="576064"/>
            </a:xfrm>
          </p:grpSpPr>
          <p:sp>
            <p:nvSpPr>
              <p:cNvPr id="442" name="Arc 39"/>
              <p:cNvSpPr/>
              <p:nvPr/>
            </p:nvSpPr>
            <p:spPr>
              <a:xfrm>
                <a:off x="5968752" y="3648472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3" name="Arc 40"/>
              <p:cNvSpPr/>
              <p:nvPr/>
            </p:nvSpPr>
            <p:spPr>
              <a:xfrm flipV="1">
                <a:off x="5968752" y="3936504"/>
                <a:ext cx="288032" cy="288032"/>
              </a:xfrm>
              <a:prstGeom prst="arc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7" name="Group 47"/>
            <p:cNvGrpSpPr/>
            <p:nvPr/>
          </p:nvGrpSpPr>
          <p:grpSpPr>
            <a:xfrm flipV="1">
              <a:off x="2096876" y="3775309"/>
              <a:ext cx="108903" cy="200030"/>
              <a:chOff x="5248672" y="1488232"/>
              <a:chExt cx="288032" cy="576064"/>
            </a:xfrm>
          </p:grpSpPr>
          <p:sp>
            <p:nvSpPr>
              <p:cNvPr id="436" name="Oval 435"/>
              <p:cNvSpPr/>
              <p:nvPr/>
            </p:nvSpPr>
            <p:spPr>
              <a:xfrm>
                <a:off x="5248672" y="1488232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7" name="Oval 436"/>
              <p:cNvSpPr/>
              <p:nvPr/>
            </p:nvSpPr>
            <p:spPr>
              <a:xfrm>
                <a:off x="5248672" y="1776264"/>
                <a:ext cx="288032" cy="288032"/>
              </a:xfrm>
              <a:prstGeom prst="ellipse">
                <a:avLst/>
              </a:prstGeom>
              <a:solidFill>
                <a:srgbClr val="6994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6" name="Group 88"/>
            <p:cNvGrpSpPr/>
            <p:nvPr/>
          </p:nvGrpSpPr>
          <p:grpSpPr>
            <a:xfrm rot="16200000" flipH="1">
              <a:off x="2128546" y="4020902"/>
              <a:ext cx="100015" cy="108903"/>
              <a:chOff x="4312568" y="1200200"/>
              <a:chExt cx="360040" cy="432048"/>
            </a:xfrm>
          </p:grpSpPr>
          <p:sp>
            <p:nvSpPr>
              <p:cNvPr id="402" name="Rectangle 40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0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404" name="Arc 40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5" name="Arc 40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06" name="Rectangle 305"/>
            <p:cNvSpPr/>
            <p:nvPr/>
          </p:nvSpPr>
          <p:spPr>
            <a:xfrm flipV="1">
              <a:off x="2224266" y="2300089"/>
              <a:ext cx="275283" cy="893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7" name="Straight Connector 306"/>
            <p:cNvCxnSpPr/>
            <p:nvPr/>
          </p:nvCxnSpPr>
          <p:spPr>
            <a:xfrm rot="5400000">
              <a:off x="1464288" y="3076505"/>
              <a:ext cx="1385845" cy="1176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Arc 309"/>
            <p:cNvSpPr/>
            <p:nvPr/>
          </p:nvSpPr>
          <p:spPr>
            <a:xfrm rot="16200000">
              <a:off x="2167536" y="2344589"/>
              <a:ext cx="100015" cy="108903"/>
            </a:xfrm>
            <a:prstGeom prst="arc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1" name="Group 187"/>
            <p:cNvGrpSpPr/>
            <p:nvPr/>
          </p:nvGrpSpPr>
          <p:grpSpPr>
            <a:xfrm flipV="1">
              <a:off x="2101918" y="2458624"/>
              <a:ext cx="139491" cy="198966"/>
              <a:chOff x="5104656" y="6528791"/>
              <a:chExt cx="328389" cy="480911"/>
            </a:xfrm>
          </p:grpSpPr>
          <p:grpSp>
            <p:nvGrpSpPr>
              <p:cNvPr id="382" name="Group 145"/>
              <p:cNvGrpSpPr/>
              <p:nvPr/>
            </p:nvGrpSpPr>
            <p:grpSpPr>
              <a:xfrm rot="5400000" flipH="1" flipV="1">
                <a:off x="5183984" y="6521472"/>
                <a:ext cx="241741" cy="256380"/>
                <a:chOff x="4312568" y="1200200"/>
                <a:chExt cx="360040" cy="432048"/>
              </a:xfrm>
            </p:grpSpPr>
            <p:sp>
              <p:nvSpPr>
                <p:cNvPr id="386" name="Rectangle 385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87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388" name="Arc 387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9" name="Arc 388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383" name="Group 168"/>
              <p:cNvGrpSpPr/>
              <p:nvPr/>
            </p:nvGrpSpPr>
            <p:grpSpPr>
              <a:xfrm rot="16200000">
                <a:off x="5172410" y="6821077"/>
                <a:ext cx="120871" cy="256380"/>
                <a:chOff x="9425136" y="3936504"/>
                <a:chExt cx="144016" cy="288032"/>
              </a:xfrm>
            </p:grpSpPr>
            <p:sp>
              <p:nvSpPr>
                <p:cNvPr id="384" name="Isosceles Triangle 383"/>
                <p:cNvSpPr/>
                <p:nvPr/>
              </p:nvSpPr>
              <p:spPr>
                <a:xfrm>
                  <a:off x="9425136" y="4080520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5" name="Isosceles Triangle 384"/>
                <p:cNvSpPr/>
                <p:nvPr/>
              </p:nvSpPr>
              <p:spPr>
                <a:xfrm flipV="1">
                  <a:off x="9425136" y="3936504"/>
                  <a:ext cx="144016" cy="144016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20" name="Group 212"/>
            <p:cNvGrpSpPr/>
            <p:nvPr/>
          </p:nvGrpSpPr>
          <p:grpSpPr>
            <a:xfrm flipV="1">
              <a:off x="2499549" y="2313185"/>
              <a:ext cx="163859" cy="106071"/>
              <a:chOff x="6328792" y="6312768"/>
              <a:chExt cx="385757" cy="256380"/>
            </a:xfrm>
          </p:grpSpPr>
          <p:cxnSp>
            <p:nvCxnSpPr>
              <p:cNvPr id="346" name="Straight Connector 345"/>
              <p:cNvCxnSpPr/>
              <p:nvPr/>
            </p:nvCxnSpPr>
            <p:spPr>
              <a:xfrm>
                <a:off x="6328792" y="6528792"/>
                <a:ext cx="216024" cy="0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7" name="Group 145"/>
              <p:cNvGrpSpPr/>
              <p:nvPr/>
            </p:nvGrpSpPr>
            <p:grpSpPr>
              <a:xfrm flipH="1" flipV="1">
                <a:off x="6472808" y="6312768"/>
                <a:ext cx="241741" cy="256380"/>
                <a:chOff x="4312568" y="1200200"/>
                <a:chExt cx="360040" cy="432048"/>
              </a:xfrm>
            </p:grpSpPr>
            <p:sp>
              <p:nvSpPr>
                <p:cNvPr id="348" name="Rectangle 347"/>
                <p:cNvSpPr/>
                <p:nvPr/>
              </p:nvSpPr>
              <p:spPr>
                <a:xfrm>
                  <a:off x="4312568" y="1200200"/>
                  <a:ext cx="360040" cy="21602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9" name="Group 118"/>
                <p:cNvGrpSpPr/>
                <p:nvPr/>
              </p:nvGrpSpPr>
              <p:grpSpPr>
                <a:xfrm flipV="1">
                  <a:off x="4384576" y="1416224"/>
                  <a:ext cx="216024" cy="216024"/>
                  <a:chOff x="5608712" y="1344216"/>
                  <a:chExt cx="288032" cy="288032"/>
                </a:xfrm>
              </p:grpSpPr>
              <p:sp>
                <p:nvSpPr>
                  <p:cNvPr id="350" name="Arc 349"/>
                  <p:cNvSpPr/>
                  <p:nvPr/>
                </p:nvSpPr>
                <p:spPr>
                  <a:xfrm rot="5400000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1" name="Arc 350"/>
                  <p:cNvSpPr/>
                  <p:nvPr/>
                </p:nvSpPr>
                <p:spPr>
                  <a:xfrm rot="5400000" flipV="1">
                    <a:off x="5608712" y="1344216"/>
                    <a:ext cx="288032" cy="288032"/>
                  </a:xfrm>
                  <a:prstGeom prst="arc">
                    <a:avLst/>
                  </a:prstGeom>
                  <a:ln w="3810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328" name="Diamond 327"/>
            <p:cNvSpPr/>
            <p:nvPr/>
          </p:nvSpPr>
          <p:spPr>
            <a:xfrm rot="5400000" flipV="1">
              <a:off x="2132306" y="3338926"/>
              <a:ext cx="79554" cy="102685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Isosceles Triangle 329"/>
            <p:cNvSpPr/>
            <p:nvPr/>
          </p:nvSpPr>
          <p:spPr>
            <a:xfrm rot="5400000" flipV="1">
              <a:off x="2672898" y="2266579"/>
              <a:ext cx="119167" cy="12234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1" name="Isosceles Triangle 330"/>
          <p:cNvSpPr/>
          <p:nvPr/>
        </p:nvSpPr>
        <p:spPr>
          <a:xfrm rot="16200000" flipH="1" flipV="1">
            <a:off x="860515" y="1831784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32" name="Isosceles Triangle 331"/>
          <p:cNvSpPr/>
          <p:nvPr/>
        </p:nvSpPr>
        <p:spPr>
          <a:xfrm rot="16200000" flipH="1" flipV="1">
            <a:off x="947907" y="1618986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333" name="Rectangle 332"/>
          <p:cNvSpPr/>
          <p:nvPr/>
        </p:nvSpPr>
        <p:spPr>
          <a:xfrm flipV="1">
            <a:off x="1492967" y="3684260"/>
            <a:ext cx="174783" cy="638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65" name="Rectangle 464"/>
          <p:cNvSpPr/>
          <p:nvPr/>
        </p:nvSpPr>
        <p:spPr>
          <a:xfrm rot="16200000">
            <a:off x="3080406" y="3583303"/>
            <a:ext cx="771514" cy="14915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66" name="Rectangle 465"/>
          <p:cNvSpPr/>
          <p:nvPr/>
        </p:nvSpPr>
        <p:spPr>
          <a:xfrm rot="16200000">
            <a:off x="4932040" y="3583303"/>
            <a:ext cx="771514" cy="14915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73" name="Rectangle 472"/>
          <p:cNvSpPr/>
          <p:nvPr/>
        </p:nvSpPr>
        <p:spPr>
          <a:xfrm rot="5400000" flipV="1">
            <a:off x="3080406" y="2348880"/>
            <a:ext cx="771514" cy="14915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 dirty="0"/>
          </a:p>
        </p:txBody>
      </p:sp>
      <p:sp>
        <p:nvSpPr>
          <p:cNvPr id="474" name="Rectangle 473"/>
          <p:cNvSpPr/>
          <p:nvPr/>
        </p:nvSpPr>
        <p:spPr>
          <a:xfrm rot="5400000" flipV="1">
            <a:off x="4932040" y="2348880"/>
            <a:ext cx="771514" cy="14915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75" name="Oval 474"/>
          <p:cNvSpPr/>
          <p:nvPr/>
        </p:nvSpPr>
        <p:spPr>
          <a:xfrm rot="5400000" flipV="1">
            <a:off x="2823234" y="2760355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76" name="Oval 475"/>
          <p:cNvSpPr/>
          <p:nvPr/>
        </p:nvSpPr>
        <p:spPr>
          <a:xfrm flipV="1">
            <a:off x="4674869" y="276035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485" name="Group 484"/>
          <p:cNvGrpSpPr/>
          <p:nvPr/>
        </p:nvGrpSpPr>
        <p:grpSpPr>
          <a:xfrm>
            <a:off x="2308892" y="1217326"/>
            <a:ext cx="3188925" cy="1106550"/>
            <a:chOff x="3232449" y="1704252"/>
            <a:chExt cx="4464495" cy="1549170"/>
          </a:xfrm>
        </p:grpSpPr>
        <p:sp>
          <p:nvSpPr>
            <p:cNvPr id="478" name="Rectangle 126"/>
            <p:cNvSpPr/>
            <p:nvPr/>
          </p:nvSpPr>
          <p:spPr>
            <a:xfrm flipV="1">
              <a:off x="3232449" y="1704255"/>
              <a:ext cx="2232248" cy="15491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9" name="Rectangle 478"/>
            <p:cNvSpPr/>
            <p:nvPr/>
          </p:nvSpPr>
          <p:spPr>
            <a:xfrm flipV="1">
              <a:off x="3469922" y="1972380"/>
              <a:ext cx="1757302" cy="1012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Rectangle 126"/>
            <p:cNvSpPr/>
            <p:nvPr/>
          </p:nvSpPr>
          <p:spPr>
            <a:xfrm flipV="1">
              <a:off x="5248672" y="1704252"/>
              <a:ext cx="2448272" cy="15491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2" name="Rectangle 481"/>
            <p:cNvSpPr/>
            <p:nvPr/>
          </p:nvSpPr>
          <p:spPr>
            <a:xfrm flipV="1">
              <a:off x="5509126" y="1972377"/>
              <a:ext cx="1927363" cy="1012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6" name="Oval 525"/>
          <p:cNvSpPr/>
          <p:nvPr/>
        </p:nvSpPr>
        <p:spPr>
          <a:xfrm>
            <a:off x="2926104" y="2863224"/>
            <a:ext cx="154302" cy="15430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493" name="Straight Connector 492"/>
          <p:cNvCxnSpPr/>
          <p:nvPr/>
        </p:nvCxnSpPr>
        <p:spPr>
          <a:xfrm rot="16200000" flipH="1">
            <a:off x="3207919" y="2821932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Arc 39"/>
          <p:cNvSpPr/>
          <p:nvPr/>
        </p:nvSpPr>
        <p:spPr>
          <a:xfrm rot="5400000">
            <a:off x="3160097" y="2881269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495" name="Group 47"/>
          <p:cNvGrpSpPr/>
          <p:nvPr/>
        </p:nvGrpSpPr>
        <p:grpSpPr>
          <a:xfrm flipV="1">
            <a:off x="3195814" y="2670124"/>
            <a:ext cx="77788" cy="142879"/>
            <a:chOff x="5248672" y="1488232"/>
            <a:chExt cx="288032" cy="576064"/>
          </a:xfrm>
        </p:grpSpPr>
        <p:sp>
          <p:nvSpPr>
            <p:cNvPr id="522" name="Oval 521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3" name="Oval 522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6" name="Group 88"/>
          <p:cNvGrpSpPr/>
          <p:nvPr/>
        </p:nvGrpSpPr>
        <p:grpSpPr>
          <a:xfrm rot="16200000" flipH="1">
            <a:off x="3218438" y="2845548"/>
            <a:ext cx="71439" cy="77789"/>
            <a:chOff x="4312568" y="1200200"/>
            <a:chExt cx="360040" cy="432048"/>
          </a:xfrm>
        </p:grpSpPr>
        <p:sp>
          <p:nvSpPr>
            <p:cNvPr id="518" name="Rectangle 517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520" name="Arc 519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1" name="Arc 520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498" name="Straight Connector 497"/>
          <p:cNvCxnSpPr/>
          <p:nvPr/>
        </p:nvCxnSpPr>
        <p:spPr>
          <a:xfrm rot="5400000">
            <a:off x="2743966" y="2170979"/>
            <a:ext cx="989889" cy="840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0" name="Group 145"/>
          <p:cNvGrpSpPr/>
          <p:nvPr/>
        </p:nvGrpSpPr>
        <p:grpSpPr>
          <a:xfrm rot="16200000" flipH="1">
            <a:off x="3237884" y="1831363"/>
            <a:ext cx="71439" cy="77788"/>
            <a:chOff x="4312568" y="1200200"/>
            <a:chExt cx="360040" cy="432048"/>
          </a:xfrm>
        </p:grpSpPr>
        <p:sp>
          <p:nvSpPr>
            <p:cNvPr id="514" name="Rectangle 513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516" name="Arc 515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7" name="Arc 516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11" name="Group 168"/>
          <p:cNvGrpSpPr/>
          <p:nvPr/>
        </p:nvGrpSpPr>
        <p:grpSpPr>
          <a:xfrm rot="5400000" flipV="1">
            <a:off x="3204309" y="2070675"/>
            <a:ext cx="35720" cy="77788"/>
            <a:chOff x="9425136" y="3936504"/>
            <a:chExt cx="144016" cy="288032"/>
          </a:xfrm>
        </p:grpSpPr>
        <p:sp>
          <p:nvSpPr>
            <p:cNvPr id="512" name="Isosceles Triangle 511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3" name="Isosceles Triangle 512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2" name="Diamond 501"/>
          <p:cNvSpPr/>
          <p:nvPr/>
        </p:nvSpPr>
        <p:spPr>
          <a:xfrm rot="5400000" flipV="1">
            <a:off x="3221121" y="2358423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527" name="Straight Connector 526"/>
          <p:cNvCxnSpPr>
            <a:stCxn id="526" idx="6"/>
          </p:cNvCxnSpPr>
          <p:nvPr/>
        </p:nvCxnSpPr>
        <p:spPr>
          <a:xfrm>
            <a:off x="3080406" y="2940375"/>
            <a:ext cx="126136" cy="2571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8" name="Group 88"/>
          <p:cNvGrpSpPr/>
          <p:nvPr/>
        </p:nvGrpSpPr>
        <p:grpSpPr>
          <a:xfrm rot="16200000" flipH="1">
            <a:off x="3237884" y="2551444"/>
            <a:ext cx="71439" cy="77789"/>
            <a:chOff x="4312568" y="1200200"/>
            <a:chExt cx="360040" cy="432048"/>
          </a:xfrm>
        </p:grpSpPr>
        <p:sp>
          <p:nvSpPr>
            <p:cNvPr id="529" name="Rectangle 528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0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531" name="Arc 530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2" name="Arc 531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97" name="Rectangle 496"/>
          <p:cNvSpPr/>
          <p:nvPr/>
        </p:nvSpPr>
        <p:spPr>
          <a:xfrm flipV="1">
            <a:off x="3286807" y="1616397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499" name="Arc 498"/>
          <p:cNvSpPr/>
          <p:nvPr/>
        </p:nvSpPr>
        <p:spPr>
          <a:xfrm rot="16200000">
            <a:off x="3246286" y="1648181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503" name="Isosceles Triangle 502"/>
          <p:cNvSpPr/>
          <p:nvPr/>
        </p:nvSpPr>
        <p:spPr>
          <a:xfrm rot="5400000" flipV="1">
            <a:off x="3607259" y="1592460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535" name="Group 211"/>
          <p:cNvGrpSpPr/>
          <p:nvPr/>
        </p:nvGrpSpPr>
        <p:grpSpPr>
          <a:xfrm flipV="1">
            <a:off x="3491880" y="1628801"/>
            <a:ext cx="117042" cy="75765"/>
            <a:chOff x="6328792" y="6312768"/>
            <a:chExt cx="385757" cy="256380"/>
          </a:xfrm>
        </p:grpSpPr>
        <p:cxnSp>
          <p:nvCxnSpPr>
            <p:cNvPr id="536" name="Straight Connector 535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7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538" name="Rectangle 537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39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540" name="Arc 539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1" name="Arc 540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542" name="Rectangle 541"/>
          <p:cNvSpPr/>
          <p:nvPr/>
        </p:nvSpPr>
        <p:spPr>
          <a:xfrm rot="10800000">
            <a:off x="3131841" y="1937405"/>
            <a:ext cx="154302" cy="102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564" name="Rectangle 563"/>
          <p:cNvSpPr/>
          <p:nvPr/>
        </p:nvSpPr>
        <p:spPr>
          <a:xfrm flipH="1" flipV="1">
            <a:off x="2930443" y="1600167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565" name="Arc 564"/>
          <p:cNvSpPr/>
          <p:nvPr/>
        </p:nvSpPr>
        <p:spPr>
          <a:xfrm rot="5400000" flipH="1">
            <a:off x="3096156" y="1631952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566" name="Isosceles Triangle 565"/>
          <p:cNvSpPr/>
          <p:nvPr/>
        </p:nvSpPr>
        <p:spPr>
          <a:xfrm rot="16200000" flipH="1" flipV="1">
            <a:off x="2721503" y="1576231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574" name="Group 211"/>
          <p:cNvGrpSpPr/>
          <p:nvPr/>
        </p:nvGrpSpPr>
        <p:grpSpPr>
          <a:xfrm flipH="1" flipV="1">
            <a:off x="2823235" y="1628801"/>
            <a:ext cx="117042" cy="75765"/>
            <a:chOff x="6328792" y="6312768"/>
            <a:chExt cx="385757" cy="256380"/>
          </a:xfrm>
        </p:grpSpPr>
        <p:cxnSp>
          <p:nvCxnSpPr>
            <p:cNvPr id="575" name="Straight Connector 574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6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577" name="Rectangle 576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78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579" name="Arc 578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0" name="Arc 579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cxnSp>
        <p:nvCxnSpPr>
          <p:cNvPr id="581" name="Straight Connector 580"/>
          <p:cNvCxnSpPr/>
          <p:nvPr/>
        </p:nvCxnSpPr>
        <p:spPr>
          <a:xfrm rot="16200000" flipH="1">
            <a:off x="3054688" y="1808821"/>
            <a:ext cx="257173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7" name="Group 145"/>
          <p:cNvGrpSpPr/>
          <p:nvPr/>
        </p:nvGrpSpPr>
        <p:grpSpPr>
          <a:xfrm rot="5400000">
            <a:off x="3135016" y="1831363"/>
            <a:ext cx="71439" cy="77788"/>
            <a:chOff x="4312568" y="1200200"/>
            <a:chExt cx="360040" cy="432048"/>
          </a:xfrm>
        </p:grpSpPr>
        <p:sp>
          <p:nvSpPr>
            <p:cNvPr id="588" name="Rectangle 587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590" name="Arc 589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1" name="Arc 590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594" name="Straight Connector 593"/>
          <p:cNvCxnSpPr/>
          <p:nvPr/>
        </p:nvCxnSpPr>
        <p:spPr>
          <a:xfrm rot="5400000">
            <a:off x="4643977" y="2821932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5" name="Arc 39"/>
          <p:cNvSpPr/>
          <p:nvPr/>
        </p:nvSpPr>
        <p:spPr>
          <a:xfrm rot="16200000" flipH="1">
            <a:off x="4673940" y="2881269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596" name="Group 47"/>
          <p:cNvGrpSpPr/>
          <p:nvPr/>
        </p:nvGrpSpPr>
        <p:grpSpPr>
          <a:xfrm flipH="1" flipV="1">
            <a:off x="4631872" y="2670124"/>
            <a:ext cx="77788" cy="142879"/>
            <a:chOff x="5248672" y="1488232"/>
            <a:chExt cx="288032" cy="576064"/>
          </a:xfrm>
        </p:grpSpPr>
        <p:sp>
          <p:nvSpPr>
            <p:cNvPr id="653" name="Oval 652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4" name="Oval 653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7" name="Group 88"/>
          <p:cNvGrpSpPr/>
          <p:nvPr/>
        </p:nvGrpSpPr>
        <p:grpSpPr>
          <a:xfrm rot="5400000">
            <a:off x="4615598" y="2845548"/>
            <a:ext cx="71439" cy="77789"/>
            <a:chOff x="4312568" y="1200200"/>
            <a:chExt cx="360040" cy="432048"/>
          </a:xfrm>
        </p:grpSpPr>
        <p:sp>
          <p:nvSpPr>
            <p:cNvPr id="649" name="Rectangle 648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50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51" name="Arc 650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2" name="Arc 651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598" name="Straight Connector 597"/>
          <p:cNvCxnSpPr/>
          <p:nvPr/>
        </p:nvCxnSpPr>
        <p:spPr>
          <a:xfrm rot="16200000" flipH="1">
            <a:off x="4171620" y="2170979"/>
            <a:ext cx="989889" cy="840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9" name="Group 145"/>
          <p:cNvGrpSpPr/>
          <p:nvPr/>
        </p:nvGrpSpPr>
        <p:grpSpPr>
          <a:xfrm rot="5400000">
            <a:off x="4596150" y="1831364"/>
            <a:ext cx="71439" cy="77789"/>
            <a:chOff x="4312568" y="1200200"/>
            <a:chExt cx="360040" cy="432048"/>
          </a:xfrm>
        </p:grpSpPr>
        <p:sp>
          <p:nvSpPr>
            <p:cNvPr id="645" name="Rectangle 644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46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47" name="Arc 646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8" name="Arc 647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00" name="Group 168"/>
          <p:cNvGrpSpPr/>
          <p:nvPr/>
        </p:nvGrpSpPr>
        <p:grpSpPr>
          <a:xfrm rot="16200000" flipH="1" flipV="1">
            <a:off x="4665435" y="2070676"/>
            <a:ext cx="35720" cy="77789"/>
            <a:chOff x="9425136" y="3936504"/>
            <a:chExt cx="144016" cy="288032"/>
          </a:xfrm>
        </p:grpSpPr>
        <p:sp>
          <p:nvSpPr>
            <p:cNvPr id="643" name="Isosceles Triangle 642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4" name="Isosceles Triangle 643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01" name="Diamond 600"/>
          <p:cNvSpPr/>
          <p:nvPr/>
        </p:nvSpPr>
        <p:spPr>
          <a:xfrm rot="16200000" flipH="1" flipV="1">
            <a:off x="4627529" y="2358423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602" name="Straight Connector 601"/>
          <p:cNvCxnSpPr/>
          <p:nvPr/>
        </p:nvCxnSpPr>
        <p:spPr>
          <a:xfrm flipH="1">
            <a:off x="4698933" y="2940375"/>
            <a:ext cx="126136" cy="2571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3" name="Group 88"/>
          <p:cNvGrpSpPr/>
          <p:nvPr/>
        </p:nvGrpSpPr>
        <p:grpSpPr>
          <a:xfrm rot="5400000">
            <a:off x="4596151" y="2551444"/>
            <a:ext cx="71439" cy="77789"/>
            <a:chOff x="4312568" y="1200200"/>
            <a:chExt cx="360040" cy="432048"/>
          </a:xfrm>
        </p:grpSpPr>
        <p:sp>
          <p:nvSpPr>
            <p:cNvPr id="639" name="Rectangle 638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40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41" name="Arc 640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2" name="Arc 641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04" name="Rectangle 603"/>
          <p:cNvSpPr/>
          <p:nvPr/>
        </p:nvSpPr>
        <p:spPr>
          <a:xfrm flipH="1" flipV="1">
            <a:off x="4422037" y="1616397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05" name="Arc 604"/>
          <p:cNvSpPr/>
          <p:nvPr/>
        </p:nvSpPr>
        <p:spPr>
          <a:xfrm rot="5400000" flipH="1">
            <a:off x="4587750" y="1648181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06" name="Isosceles Triangle 605"/>
          <p:cNvSpPr/>
          <p:nvPr/>
        </p:nvSpPr>
        <p:spPr>
          <a:xfrm rot="16200000" flipH="1" flipV="1">
            <a:off x="4213097" y="1592460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08" name="Rectangle 607"/>
          <p:cNvSpPr/>
          <p:nvPr/>
        </p:nvSpPr>
        <p:spPr>
          <a:xfrm rot="10800000" flipH="1">
            <a:off x="4619331" y="1937405"/>
            <a:ext cx="154302" cy="102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23" name="Rectangle 622"/>
          <p:cNvSpPr/>
          <p:nvPr/>
        </p:nvSpPr>
        <p:spPr>
          <a:xfrm flipV="1">
            <a:off x="4778401" y="1600167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24" name="Arc 623"/>
          <p:cNvSpPr/>
          <p:nvPr/>
        </p:nvSpPr>
        <p:spPr>
          <a:xfrm rot="16200000">
            <a:off x="4737881" y="1631952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25" name="Isosceles Triangle 624"/>
          <p:cNvSpPr/>
          <p:nvPr/>
        </p:nvSpPr>
        <p:spPr>
          <a:xfrm rot="5400000" flipV="1">
            <a:off x="5098853" y="1576231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611" name="Straight Connector 610"/>
          <p:cNvCxnSpPr/>
          <p:nvPr/>
        </p:nvCxnSpPr>
        <p:spPr>
          <a:xfrm rot="5400000">
            <a:off x="4593614" y="1808821"/>
            <a:ext cx="257173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2" name="Group 145"/>
          <p:cNvGrpSpPr/>
          <p:nvPr/>
        </p:nvGrpSpPr>
        <p:grpSpPr>
          <a:xfrm rot="16200000" flipH="1">
            <a:off x="4699023" y="1831364"/>
            <a:ext cx="71439" cy="77789"/>
            <a:chOff x="4312568" y="1200200"/>
            <a:chExt cx="360040" cy="432048"/>
          </a:xfrm>
        </p:grpSpPr>
        <p:sp>
          <p:nvSpPr>
            <p:cNvPr id="613" name="Rectangle 612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4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615" name="Arc 614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6" name="Arc 615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55" name="Oval 654"/>
          <p:cNvSpPr/>
          <p:nvPr/>
        </p:nvSpPr>
        <p:spPr>
          <a:xfrm>
            <a:off x="4777738" y="2863224"/>
            <a:ext cx="154302" cy="15430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656" name="Group 211"/>
          <p:cNvGrpSpPr/>
          <p:nvPr/>
        </p:nvGrpSpPr>
        <p:grpSpPr>
          <a:xfrm flipV="1">
            <a:off x="4983475" y="1628801"/>
            <a:ext cx="117042" cy="75765"/>
            <a:chOff x="6328792" y="6312768"/>
            <a:chExt cx="385757" cy="256380"/>
          </a:xfrm>
        </p:grpSpPr>
        <p:cxnSp>
          <p:nvCxnSpPr>
            <p:cNvPr id="657" name="Straight Connector 656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8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659" name="Rectangle 658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0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661" name="Arc 660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Arc 661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63" name="Group 211"/>
          <p:cNvGrpSpPr/>
          <p:nvPr/>
        </p:nvGrpSpPr>
        <p:grpSpPr>
          <a:xfrm flipH="1" flipV="1">
            <a:off x="4314829" y="1628801"/>
            <a:ext cx="117042" cy="75765"/>
            <a:chOff x="6328792" y="6312768"/>
            <a:chExt cx="385757" cy="256380"/>
          </a:xfrm>
        </p:grpSpPr>
        <p:cxnSp>
          <p:nvCxnSpPr>
            <p:cNvPr id="664" name="Straight Connector 663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5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666" name="Rectangle 66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7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668" name="Arc 66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Arc 66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672" name="Oval 671"/>
          <p:cNvSpPr/>
          <p:nvPr/>
        </p:nvSpPr>
        <p:spPr>
          <a:xfrm rot="16200000">
            <a:off x="2823234" y="4303383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73" name="Oval 672"/>
          <p:cNvSpPr/>
          <p:nvPr/>
        </p:nvSpPr>
        <p:spPr>
          <a:xfrm>
            <a:off x="4674869" y="4303383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674" name="Group 484"/>
          <p:cNvGrpSpPr/>
          <p:nvPr/>
        </p:nvGrpSpPr>
        <p:grpSpPr>
          <a:xfrm flipV="1">
            <a:off x="2308892" y="5127429"/>
            <a:ext cx="3188925" cy="1106550"/>
            <a:chOff x="3232449" y="1704252"/>
            <a:chExt cx="4464495" cy="1549170"/>
          </a:xfrm>
        </p:grpSpPr>
        <p:sp>
          <p:nvSpPr>
            <p:cNvPr id="814" name="Rectangle 126"/>
            <p:cNvSpPr/>
            <p:nvPr/>
          </p:nvSpPr>
          <p:spPr>
            <a:xfrm flipV="1">
              <a:off x="3232449" y="1704255"/>
              <a:ext cx="2232248" cy="15491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5" name="Rectangle 814"/>
            <p:cNvSpPr/>
            <p:nvPr/>
          </p:nvSpPr>
          <p:spPr>
            <a:xfrm flipV="1">
              <a:off x="3469922" y="1972380"/>
              <a:ext cx="1757302" cy="1012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6" name="Rectangle 126"/>
            <p:cNvSpPr/>
            <p:nvPr/>
          </p:nvSpPr>
          <p:spPr>
            <a:xfrm flipV="1">
              <a:off x="5248672" y="1704252"/>
              <a:ext cx="2448272" cy="15491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7" name="Rectangle 816"/>
            <p:cNvSpPr/>
            <p:nvPr/>
          </p:nvSpPr>
          <p:spPr>
            <a:xfrm flipV="1">
              <a:off x="5509126" y="1972377"/>
              <a:ext cx="1927363" cy="10129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75" name="Oval 674"/>
          <p:cNvSpPr/>
          <p:nvPr/>
        </p:nvSpPr>
        <p:spPr>
          <a:xfrm flipV="1">
            <a:off x="2926104" y="4406252"/>
            <a:ext cx="154302" cy="15430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676" name="Straight Connector 675"/>
          <p:cNvCxnSpPr/>
          <p:nvPr/>
        </p:nvCxnSpPr>
        <p:spPr>
          <a:xfrm rot="5400000" flipH="1" flipV="1">
            <a:off x="3207919" y="4601845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7" name="Arc 39"/>
          <p:cNvSpPr/>
          <p:nvPr/>
        </p:nvSpPr>
        <p:spPr>
          <a:xfrm rot="16200000" flipV="1">
            <a:off x="3160097" y="4464721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678" name="Group 47"/>
          <p:cNvGrpSpPr/>
          <p:nvPr/>
        </p:nvGrpSpPr>
        <p:grpSpPr>
          <a:xfrm>
            <a:off x="3195814" y="4610776"/>
            <a:ext cx="77788" cy="142879"/>
            <a:chOff x="5248672" y="1488232"/>
            <a:chExt cx="288032" cy="576064"/>
          </a:xfrm>
        </p:grpSpPr>
        <p:sp>
          <p:nvSpPr>
            <p:cNvPr id="812" name="Oval 811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3" name="Oval 812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9" name="Group 88"/>
          <p:cNvGrpSpPr/>
          <p:nvPr/>
        </p:nvGrpSpPr>
        <p:grpSpPr>
          <a:xfrm rot="5400000" flipH="1" flipV="1">
            <a:off x="3218438" y="4500442"/>
            <a:ext cx="71439" cy="77789"/>
            <a:chOff x="4312568" y="1200200"/>
            <a:chExt cx="360040" cy="432048"/>
          </a:xfrm>
        </p:grpSpPr>
        <p:sp>
          <p:nvSpPr>
            <p:cNvPr id="808" name="Rectangle 807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0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810" name="Arc 809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1" name="Arc 810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680" name="Straight Connector 679"/>
          <p:cNvCxnSpPr/>
          <p:nvPr/>
        </p:nvCxnSpPr>
        <p:spPr>
          <a:xfrm rot="16200000" flipV="1">
            <a:off x="2743966" y="5244397"/>
            <a:ext cx="989889" cy="840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1" name="Group 145"/>
          <p:cNvGrpSpPr/>
          <p:nvPr/>
        </p:nvGrpSpPr>
        <p:grpSpPr>
          <a:xfrm rot="5400000" flipH="1" flipV="1">
            <a:off x="3237886" y="5514627"/>
            <a:ext cx="71439" cy="77789"/>
            <a:chOff x="4312568" y="1200200"/>
            <a:chExt cx="360040" cy="432048"/>
          </a:xfrm>
        </p:grpSpPr>
        <p:sp>
          <p:nvSpPr>
            <p:cNvPr id="804" name="Rectangle 803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05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806" name="Arc 805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7" name="Arc 806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82" name="Group 168"/>
          <p:cNvGrpSpPr/>
          <p:nvPr/>
        </p:nvGrpSpPr>
        <p:grpSpPr>
          <a:xfrm rot="16200000">
            <a:off x="3204318" y="5275314"/>
            <a:ext cx="35720" cy="77789"/>
            <a:chOff x="9425136" y="3936504"/>
            <a:chExt cx="144016" cy="288032"/>
          </a:xfrm>
        </p:grpSpPr>
        <p:sp>
          <p:nvSpPr>
            <p:cNvPr id="802" name="Isosceles Triangle 801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3" name="Isosceles Triangle 802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3" name="Diamond 682"/>
          <p:cNvSpPr/>
          <p:nvPr/>
        </p:nvSpPr>
        <p:spPr>
          <a:xfrm rot="16200000">
            <a:off x="3221121" y="4992010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684" name="Straight Connector 683"/>
          <p:cNvCxnSpPr>
            <a:stCxn id="675" idx="6"/>
          </p:cNvCxnSpPr>
          <p:nvPr/>
        </p:nvCxnSpPr>
        <p:spPr>
          <a:xfrm flipV="1">
            <a:off x="3080406" y="4457687"/>
            <a:ext cx="126136" cy="2571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5" name="Group 88"/>
          <p:cNvGrpSpPr/>
          <p:nvPr/>
        </p:nvGrpSpPr>
        <p:grpSpPr>
          <a:xfrm rot="5400000" flipH="1" flipV="1">
            <a:off x="3237884" y="4794547"/>
            <a:ext cx="71439" cy="77789"/>
            <a:chOff x="4312568" y="1200200"/>
            <a:chExt cx="360040" cy="432048"/>
          </a:xfrm>
        </p:grpSpPr>
        <p:sp>
          <p:nvSpPr>
            <p:cNvPr id="798" name="Rectangle 797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99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800" name="Arc 799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1" name="Arc 800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86" name="Rectangle 685"/>
          <p:cNvSpPr/>
          <p:nvPr/>
        </p:nvSpPr>
        <p:spPr>
          <a:xfrm>
            <a:off x="3286807" y="5743544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87" name="Arc 686"/>
          <p:cNvSpPr/>
          <p:nvPr/>
        </p:nvSpPr>
        <p:spPr>
          <a:xfrm rot="5400000" flipV="1">
            <a:off x="3246286" y="5697809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88" name="Isosceles Triangle 687"/>
          <p:cNvSpPr/>
          <p:nvPr/>
        </p:nvSpPr>
        <p:spPr>
          <a:xfrm rot="16200000">
            <a:off x="3607259" y="5743927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690" name="Rectangle 689"/>
          <p:cNvSpPr/>
          <p:nvPr/>
        </p:nvSpPr>
        <p:spPr>
          <a:xfrm rot="10800000" flipV="1">
            <a:off x="3131841" y="5383504"/>
            <a:ext cx="154302" cy="102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82" name="Rectangle 781"/>
          <p:cNvSpPr/>
          <p:nvPr/>
        </p:nvSpPr>
        <p:spPr>
          <a:xfrm flipH="1">
            <a:off x="2930443" y="5759774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83" name="Arc 782"/>
          <p:cNvSpPr/>
          <p:nvPr/>
        </p:nvSpPr>
        <p:spPr>
          <a:xfrm rot="16200000" flipH="1" flipV="1">
            <a:off x="3096156" y="5714038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84" name="Isosceles Triangle 783"/>
          <p:cNvSpPr/>
          <p:nvPr/>
        </p:nvSpPr>
        <p:spPr>
          <a:xfrm rot="5400000" flipH="1">
            <a:off x="2721503" y="5760156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693" name="Straight Connector 692"/>
          <p:cNvCxnSpPr/>
          <p:nvPr/>
        </p:nvCxnSpPr>
        <p:spPr>
          <a:xfrm rot="5400000" flipH="1" flipV="1">
            <a:off x="3054688" y="5614958"/>
            <a:ext cx="257173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4" name="Group 145"/>
          <p:cNvGrpSpPr/>
          <p:nvPr/>
        </p:nvGrpSpPr>
        <p:grpSpPr>
          <a:xfrm rot="16200000" flipV="1">
            <a:off x="3135013" y="5514627"/>
            <a:ext cx="71439" cy="77789"/>
            <a:chOff x="4312568" y="1200200"/>
            <a:chExt cx="360040" cy="432048"/>
          </a:xfrm>
        </p:grpSpPr>
        <p:sp>
          <p:nvSpPr>
            <p:cNvPr id="772" name="Rectangle 771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73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74" name="Arc 773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5" name="Arc 774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711" name="Straight Connector 710"/>
          <p:cNvCxnSpPr/>
          <p:nvPr/>
        </p:nvCxnSpPr>
        <p:spPr>
          <a:xfrm rot="16200000" flipV="1">
            <a:off x="4643977" y="4601845"/>
            <a:ext cx="5357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2" name="Arc 39"/>
          <p:cNvSpPr/>
          <p:nvPr/>
        </p:nvSpPr>
        <p:spPr>
          <a:xfrm rot="5400000" flipH="1" flipV="1">
            <a:off x="4673940" y="4464721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713" name="Group 47"/>
          <p:cNvGrpSpPr/>
          <p:nvPr/>
        </p:nvGrpSpPr>
        <p:grpSpPr>
          <a:xfrm flipH="1">
            <a:off x="4631872" y="4610776"/>
            <a:ext cx="77788" cy="142879"/>
            <a:chOff x="5248672" y="1488232"/>
            <a:chExt cx="288032" cy="576064"/>
          </a:xfrm>
        </p:grpSpPr>
        <p:sp>
          <p:nvSpPr>
            <p:cNvPr id="770" name="Oval 769"/>
            <p:cNvSpPr/>
            <p:nvPr/>
          </p:nvSpPr>
          <p:spPr>
            <a:xfrm>
              <a:off x="5248672" y="1488232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1" name="Oval 770"/>
            <p:cNvSpPr/>
            <p:nvPr/>
          </p:nvSpPr>
          <p:spPr>
            <a:xfrm>
              <a:off x="5248672" y="1776264"/>
              <a:ext cx="288032" cy="288032"/>
            </a:xfrm>
            <a:prstGeom prst="ellipse">
              <a:avLst/>
            </a:prstGeom>
            <a:solidFill>
              <a:srgbClr val="6994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4" name="Group 88"/>
          <p:cNvGrpSpPr/>
          <p:nvPr/>
        </p:nvGrpSpPr>
        <p:grpSpPr>
          <a:xfrm rot="16200000" flipV="1">
            <a:off x="4615598" y="4500442"/>
            <a:ext cx="71439" cy="77789"/>
            <a:chOff x="4312568" y="1200200"/>
            <a:chExt cx="360040" cy="432048"/>
          </a:xfrm>
        </p:grpSpPr>
        <p:sp>
          <p:nvSpPr>
            <p:cNvPr id="766" name="Rectangle 765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67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68" name="Arc 767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9" name="Arc 768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715" name="Straight Connector 714"/>
          <p:cNvCxnSpPr/>
          <p:nvPr/>
        </p:nvCxnSpPr>
        <p:spPr>
          <a:xfrm rot="5400000" flipH="1" flipV="1">
            <a:off x="4171620" y="5244397"/>
            <a:ext cx="989889" cy="840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6" name="Group 145"/>
          <p:cNvGrpSpPr/>
          <p:nvPr/>
        </p:nvGrpSpPr>
        <p:grpSpPr>
          <a:xfrm rot="16200000" flipV="1">
            <a:off x="4596150" y="5514627"/>
            <a:ext cx="71439" cy="77789"/>
            <a:chOff x="4312568" y="1200200"/>
            <a:chExt cx="360040" cy="432048"/>
          </a:xfrm>
        </p:grpSpPr>
        <p:sp>
          <p:nvSpPr>
            <p:cNvPr id="762" name="Rectangle 761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63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64" name="Arc 763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5" name="Arc 764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717" name="Group 168"/>
          <p:cNvGrpSpPr/>
          <p:nvPr/>
        </p:nvGrpSpPr>
        <p:grpSpPr>
          <a:xfrm rot="5400000" flipH="1">
            <a:off x="4665435" y="5275314"/>
            <a:ext cx="35720" cy="77789"/>
            <a:chOff x="9425136" y="3936504"/>
            <a:chExt cx="144016" cy="288032"/>
          </a:xfrm>
        </p:grpSpPr>
        <p:sp>
          <p:nvSpPr>
            <p:cNvPr id="760" name="Isosceles Triangle 759"/>
            <p:cNvSpPr/>
            <p:nvPr/>
          </p:nvSpPr>
          <p:spPr>
            <a:xfrm>
              <a:off x="9425136" y="4080520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1" name="Isosceles Triangle 760"/>
            <p:cNvSpPr/>
            <p:nvPr/>
          </p:nvSpPr>
          <p:spPr>
            <a:xfrm flipV="1">
              <a:off x="9425136" y="3936504"/>
              <a:ext cx="144016" cy="14401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8" name="Diamond 717"/>
          <p:cNvSpPr/>
          <p:nvPr/>
        </p:nvSpPr>
        <p:spPr>
          <a:xfrm rot="5400000" flipH="1">
            <a:off x="4627529" y="4992010"/>
            <a:ext cx="56824" cy="73347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719" name="Straight Connector 718"/>
          <p:cNvCxnSpPr/>
          <p:nvPr/>
        </p:nvCxnSpPr>
        <p:spPr>
          <a:xfrm flipH="1" flipV="1">
            <a:off x="4698933" y="4457687"/>
            <a:ext cx="126136" cy="2571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0" name="Group 88"/>
          <p:cNvGrpSpPr/>
          <p:nvPr/>
        </p:nvGrpSpPr>
        <p:grpSpPr>
          <a:xfrm rot="16200000" flipV="1">
            <a:off x="4596151" y="4794547"/>
            <a:ext cx="71439" cy="77789"/>
            <a:chOff x="4312568" y="1200200"/>
            <a:chExt cx="360040" cy="432048"/>
          </a:xfrm>
        </p:grpSpPr>
        <p:sp>
          <p:nvSpPr>
            <p:cNvPr id="756" name="Rectangle 755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7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58" name="Arc 757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9" name="Arc 758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21" name="Rectangle 720"/>
          <p:cNvSpPr/>
          <p:nvPr/>
        </p:nvSpPr>
        <p:spPr>
          <a:xfrm flipH="1">
            <a:off x="4422037" y="5743544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22" name="Arc 721"/>
          <p:cNvSpPr/>
          <p:nvPr/>
        </p:nvSpPr>
        <p:spPr>
          <a:xfrm rot="16200000" flipH="1" flipV="1">
            <a:off x="4587750" y="5697809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23" name="Isosceles Triangle 722"/>
          <p:cNvSpPr/>
          <p:nvPr/>
        </p:nvSpPr>
        <p:spPr>
          <a:xfrm rot="5400000" flipH="1">
            <a:off x="4213097" y="5743927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25" name="Rectangle 724"/>
          <p:cNvSpPr/>
          <p:nvPr/>
        </p:nvSpPr>
        <p:spPr>
          <a:xfrm rot="10800000" flipH="1" flipV="1">
            <a:off x="4619331" y="5383504"/>
            <a:ext cx="154302" cy="102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40" name="Rectangle 739"/>
          <p:cNvSpPr/>
          <p:nvPr/>
        </p:nvSpPr>
        <p:spPr>
          <a:xfrm>
            <a:off x="4778401" y="5759774"/>
            <a:ext cx="196631" cy="6383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41" name="Arc 740"/>
          <p:cNvSpPr/>
          <p:nvPr/>
        </p:nvSpPr>
        <p:spPr>
          <a:xfrm rot="5400000" flipV="1">
            <a:off x="4737881" y="5714038"/>
            <a:ext cx="71439" cy="77788"/>
          </a:xfrm>
          <a:prstGeom prst="arc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742" name="Isosceles Triangle 741"/>
          <p:cNvSpPr/>
          <p:nvPr/>
        </p:nvSpPr>
        <p:spPr>
          <a:xfrm rot="16200000">
            <a:off x="5098853" y="5760156"/>
            <a:ext cx="85119" cy="87391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cxnSp>
        <p:nvCxnSpPr>
          <p:cNvPr id="728" name="Straight Connector 727"/>
          <p:cNvCxnSpPr/>
          <p:nvPr/>
        </p:nvCxnSpPr>
        <p:spPr>
          <a:xfrm rot="16200000" flipV="1">
            <a:off x="4593614" y="5614958"/>
            <a:ext cx="257173" cy="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9" name="Group 145"/>
          <p:cNvGrpSpPr/>
          <p:nvPr/>
        </p:nvGrpSpPr>
        <p:grpSpPr>
          <a:xfrm rot="5400000" flipH="1" flipV="1">
            <a:off x="4699023" y="5514627"/>
            <a:ext cx="71439" cy="77789"/>
            <a:chOff x="4312568" y="1200200"/>
            <a:chExt cx="360040" cy="432048"/>
          </a:xfrm>
        </p:grpSpPr>
        <p:sp>
          <p:nvSpPr>
            <p:cNvPr id="730" name="Rectangle 729"/>
            <p:cNvSpPr/>
            <p:nvPr/>
          </p:nvSpPr>
          <p:spPr>
            <a:xfrm>
              <a:off x="4312568" y="1200200"/>
              <a:ext cx="360040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31" name="Group 118"/>
            <p:cNvGrpSpPr/>
            <p:nvPr/>
          </p:nvGrpSpPr>
          <p:grpSpPr>
            <a:xfrm flipV="1">
              <a:off x="4384576" y="1416224"/>
              <a:ext cx="216024" cy="216024"/>
              <a:chOff x="5608712" y="1344216"/>
              <a:chExt cx="288032" cy="288032"/>
            </a:xfrm>
          </p:grpSpPr>
          <p:sp>
            <p:nvSpPr>
              <p:cNvPr id="732" name="Arc 731"/>
              <p:cNvSpPr/>
              <p:nvPr/>
            </p:nvSpPr>
            <p:spPr>
              <a:xfrm rot="5400000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3" name="Arc 732"/>
              <p:cNvSpPr/>
              <p:nvPr/>
            </p:nvSpPr>
            <p:spPr>
              <a:xfrm rot="5400000" flipV="1">
                <a:off x="5608712" y="1344216"/>
                <a:ext cx="288032" cy="288032"/>
              </a:xfrm>
              <a:prstGeom prst="arc">
                <a:avLst/>
              </a:prstGeom>
              <a:ln w="3810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96" name="Oval 695"/>
          <p:cNvSpPr/>
          <p:nvPr/>
        </p:nvSpPr>
        <p:spPr>
          <a:xfrm flipV="1">
            <a:off x="4777738" y="4406252"/>
            <a:ext cx="154302" cy="15430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grpSp>
        <p:nvGrpSpPr>
          <p:cNvPr id="819" name="Group 211"/>
          <p:cNvGrpSpPr/>
          <p:nvPr/>
        </p:nvGrpSpPr>
        <p:grpSpPr>
          <a:xfrm flipV="1">
            <a:off x="4983475" y="5794979"/>
            <a:ext cx="117042" cy="75765"/>
            <a:chOff x="6328792" y="6312768"/>
            <a:chExt cx="385757" cy="256380"/>
          </a:xfrm>
        </p:grpSpPr>
        <p:cxnSp>
          <p:nvCxnSpPr>
            <p:cNvPr id="820" name="Straight Connector 819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1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822" name="Rectangle 821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23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824" name="Arc 823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5" name="Arc 824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826" name="Group 211"/>
          <p:cNvGrpSpPr/>
          <p:nvPr/>
        </p:nvGrpSpPr>
        <p:grpSpPr>
          <a:xfrm flipV="1">
            <a:off x="3491880" y="5743544"/>
            <a:ext cx="117042" cy="75765"/>
            <a:chOff x="6328792" y="6312768"/>
            <a:chExt cx="385757" cy="256380"/>
          </a:xfrm>
        </p:grpSpPr>
        <p:cxnSp>
          <p:nvCxnSpPr>
            <p:cNvPr id="827" name="Straight Connector 826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8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829" name="Rectangle 828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30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831" name="Arc 830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2" name="Arc 831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833" name="Group 211"/>
          <p:cNvGrpSpPr/>
          <p:nvPr/>
        </p:nvGrpSpPr>
        <p:grpSpPr>
          <a:xfrm flipH="1" flipV="1">
            <a:off x="2823235" y="5794979"/>
            <a:ext cx="117042" cy="75765"/>
            <a:chOff x="6328792" y="6312768"/>
            <a:chExt cx="385757" cy="256380"/>
          </a:xfrm>
        </p:grpSpPr>
        <p:cxnSp>
          <p:nvCxnSpPr>
            <p:cNvPr id="834" name="Straight Connector 833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5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836" name="Rectangle 835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37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838" name="Arc 837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9" name="Arc 838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840" name="Group 211"/>
          <p:cNvGrpSpPr/>
          <p:nvPr/>
        </p:nvGrpSpPr>
        <p:grpSpPr>
          <a:xfrm flipH="1" flipV="1">
            <a:off x="4314829" y="5794979"/>
            <a:ext cx="117042" cy="75765"/>
            <a:chOff x="6328792" y="6312768"/>
            <a:chExt cx="385757" cy="256380"/>
          </a:xfrm>
        </p:grpSpPr>
        <p:cxnSp>
          <p:nvCxnSpPr>
            <p:cNvPr id="841" name="Straight Connector 840"/>
            <p:cNvCxnSpPr/>
            <p:nvPr/>
          </p:nvCxnSpPr>
          <p:spPr>
            <a:xfrm>
              <a:off x="6328792" y="6528792"/>
              <a:ext cx="216024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2" name="Group 145"/>
            <p:cNvGrpSpPr/>
            <p:nvPr/>
          </p:nvGrpSpPr>
          <p:grpSpPr>
            <a:xfrm flipH="1" flipV="1">
              <a:off x="6472808" y="6312768"/>
              <a:ext cx="241741" cy="256380"/>
              <a:chOff x="4312568" y="1200200"/>
              <a:chExt cx="360040" cy="432048"/>
            </a:xfrm>
          </p:grpSpPr>
          <p:sp>
            <p:nvSpPr>
              <p:cNvPr id="843" name="Rectangle 842"/>
              <p:cNvSpPr/>
              <p:nvPr/>
            </p:nvSpPr>
            <p:spPr>
              <a:xfrm>
                <a:off x="4312568" y="1200200"/>
                <a:ext cx="360040" cy="21602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44" name="Group 118"/>
              <p:cNvGrpSpPr/>
              <p:nvPr/>
            </p:nvGrpSpPr>
            <p:grpSpPr>
              <a:xfrm flipV="1">
                <a:off x="4384576" y="1416224"/>
                <a:ext cx="216024" cy="216024"/>
                <a:chOff x="5608712" y="1344216"/>
                <a:chExt cx="288032" cy="288032"/>
              </a:xfrm>
            </p:grpSpPr>
            <p:sp>
              <p:nvSpPr>
                <p:cNvPr id="845" name="Arc 844"/>
                <p:cNvSpPr/>
                <p:nvPr/>
              </p:nvSpPr>
              <p:spPr>
                <a:xfrm rot="5400000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6" name="Arc 845"/>
                <p:cNvSpPr/>
                <p:nvPr/>
              </p:nvSpPr>
              <p:spPr>
                <a:xfrm rot="5400000" flipV="1">
                  <a:off x="5608712" y="1344216"/>
                  <a:ext cx="288032" cy="288032"/>
                </a:xfrm>
                <a:prstGeom prst="arc">
                  <a:avLst/>
                </a:prstGeom>
                <a:ln w="381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847" name="Rectangle 846"/>
          <p:cNvSpPr/>
          <p:nvPr/>
        </p:nvSpPr>
        <p:spPr>
          <a:xfrm>
            <a:off x="6526503" y="1165891"/>
            <a:ext cx="2365977" cy="5040560"/>
          </a:xfrm>
          <a:prstGeom prst="rect">
            <a:avLst/>
          </a:prstGeom>
          <a:solidFill>
            <a:srgbClr val="948A54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15" tIns="34208" rIns="68415" bIns="34208" rtlCol="0" anchor="ctr"/>
          <a:lstStyle/>
          <a:p>
            <a:pPr algn="ctr"/>
            <a:endParaRPr lang="en-GB"/>
          </a:p>
        </p:txBody>
      </p:sp>
      <p:sp>
        <p:nvSpPr>
          <p:cNvPr id="848" name="TextBox 847"/>
          <p:cNvSpPr txBox="1"/>
          <p:nvPr/>
        </p:nvSpPr>
        <p:spPr>
          <a:xfrm>
            <a:off x="3234710" y="2966091"/>
            <a:ext cx="830663" cy="346083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dirty="0" smtClean="0"/>
              <a:t>50 MW</a:t>
            </a:r>
            <a:endParaRPr lang="en-GB" dirty="0"/>
          </a:p>
        </p:txBody>
      </p:sp>
      <p:sp>
        <p:nvSpPr>
          <p:cNvPr id="849" name="TextBox 848"/>
          <p:cNvSpPr txBox="1"/>
          <p:nvPr/>
        </p:nvSpPr>
        <p:spPr>
          <a:xfrm>
            <a:off x="1897418" y="2708920"/>
            <a:ext cx="458767" cy="222972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sz="1000" dirty="0" smtClean="0"/>
              <a:t>6 MW</a:t>
            </a:r>
            <a:endParaRPr lang="en-GB" sz="1000" dirty="0"/>
          </a:p>
        </p:txBody>
      </p:sp>
      <p:sp>
        <p:nvSpPr>
          <p:cNvPr id="850" name="TextBox 849"/>
          <p:cNvSpPr txBox="1"/>
          <p:nvPr/>
        </p:nvSpPr>
        <p:spPr>
          <a:xfrm>
            <a:off x="6732240" y="3068961"/>
            <a:ext cx="2005472" cy="1177080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1GHz klystron area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Control room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Rack space</a:t>
            </a: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Storage space</a:t>
            </a:r>
            <a:endParaRPr lang="en-GB" dirty="0"/>
          </a:p>
        </p:txBody>
      </p:sp>
      <p:cxnSp>
        <p:nvCxnSpPr>
          <p:cNvPr id="852" name="Straight Connector 851"/>
          <p:cNvCxnSpPr/>
          <p:nvPr/>
        </p:nvCxnSpPr>
        <p:spPr>
          <a:xfrm rot="10800000">
            <a:off x="200086" y="6257886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4" name="Straight Connector 853"/>
          <p:cNvCxnSpPr/>
          <p:nvPr/>
        </p:nvCxnSpPr>
        <p:spPr>
          <a:xfrm rot="10800000">
            <a:off x="148652" y="1165891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6" name="Straight Arrow Connector 855"/>
          <p:cNvCxnSpPr/>
          <p:nvPr/>
        </p:nvCxnSpPr>
        <p:spPr>
          <a:xfrm rot="5400000">
            <a:off x="-2165325" y="3685605"/>
            <a:ext cx="5040560" cy="113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7" name="TextBox 856"/>
          <p:cNvSpPr txBox="1"/>
          <p:nvPr/>
        </p:nvSpPr>
        <p:spPr>
          <a:xfrm rot="16200000">
            <a:off x="-218507" y="3637931"/>
            <a:ext cx="777765" cy="346083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dirty="0" smtClean="0"/>
              <a:t>~ 25 m</a:t>
            </a:r>
            <a:endParaRPr lang="en-GB" dirty="0"/>
          </a:p>
        </p:txBody>
      </p:sp>
      <p:cxnSp>
        <p:nvCxnSpPr>
          <p:cNvPr id="859" name="Straight Connector 858"/>
          <p:cNvCxnSpPr/>
          <p:nvPr/>
        </p:nvCxnSpPr>
        <p:spPr>
          <a:xfrm rot="5400000" flipH="1" flipV="1">
            <a:off x="277238" y="1088740"/>
            <a:ext cx="2571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1" name="Straight Connector 860"/>
          <p:cNvCxnSpPr/>
          <p:nvPr/>
        </p:nvCxnSpPr>
        <p:spPr>
          <a:xfrm rot="5400000" flipH="1" flipV="1">
            <a:off x="8738177" y="1011589"/>
            <a:ext cx="3086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" name="Straight Arrow Connector 862"/>
          <p:cNvCxnSpPr/>
          <p:nvPr/>
        </p:nvCxnSpPr>
        <p:spPr>
          <a:xfrm flipV="1">
            <a:off x="405823" y="1011589"/>
            <a:ext cx="8486658" cy="5143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4" name="TextBox 863"/>
          <p:cNvSpPr txBox="1"/>
          <p:nvPr/>
        </p:nvSpPr>
        <p:spPr>
          <a:xfrm>
            <a:off x="4211961" y="702983"/>
            <a:ext cx="724865" cy="346083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GB" dirty="0" smtClean="0"/>
              <a:t>~ 30m</a:t>
            </a:r>
            <a:endParaRPr lang="en-GB" dirty="0"/>
          </a:p>
        </p:txBody>
      </p:sp>
      <p:sp>
        <p:nvSpPr>
          <p:cNvPr id="692" name="TextBox 691"/>
          <p:cNvSpPr txBox="1"/>
          <p:nvPr/>
        </p:nvSpPr>
        <p:spPr>
          <a:xfrm>
            <a:off x="1979712" y="188640"/>
            <a:ext cx="4697299" cy="43841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US" sz="2400" b="1" dirty="0" smtClean="0"/>
              <a:t>High Power structure testing facility</a:t>
            </a:r>
            <a:endParaRPr lang="en-GB" sz="2400" b="1" dirty="0"/>
          </a:p>
        </p:txBody>
      </p:sp>
      <p:sp>
        <p:nvSpPr>
          <p:cNvPr id="695" name="Rectangle 694"/>
          <p:cNvSpPr/>
          <p:nvPr/>
        </p:nvSpPr>
        <p:spPr>
          <a:xfrm>
            <a:off x="1691681" y="2451749"/>
            <a:ext cx="541109" cy="207584"/>
          </a:xfrm>
          <a:prstGeom prst="rect">
            <a:avLst/>
          </a:prstGeom>
        </p:spPr>
        <p:txBody>
          <a:bodyPr wrap="none" lIns="68415" tIns="34208" rIns="68415" bIns="34208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160 MW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97" name="Rectangle 696"/>
          <p:cNvSpPr/>
          <p:nvPr/>
        </p:nvSpPr>
        <p:spPr>
          <a:xfrm>
            <a:off x="1691681" y="4869161"/>
            <a:ext cx="541109" cy="207584"/>
          </a:xfrm>
          <a:prstGeom prst="rect">
            <a:avLst/>
          </a:prstGeom>
        </p:spPr>
        <p:txBody>
          <a:bodyPr wrap="none" lIns="68415" tIns="34208" rIns="68415" bIns="34208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160 MW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699" name="Straight Arrow Connector 698"/>
          <p:cNvCxnSpPr/>
          <p:nvPr/>
        </p:nvCxnSpPr>
        <p:spPr>
          <a:xfrm rot="5400000" flipH="1" flipV="1">
            <a:off x="1563095" y="2528901"/>
            <a:ext cx="257171" cy="1134"/>
          </a:xfrm>
          <a:prstGeom prst="straightConnector1">
            <a:avLst/>
          </a:prstGeom>
          <a:ln>
            <a:solidFill>
              <a:srgbClr val="F824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Straight Arrow Connector 700"/>
          <p:cNvCxnSpPr/>
          <p:nvPr/>
        </p:nvCxnSpPr>
        <p:spPr>
          <a:xfrm rot="5400000">
            <a:off x="1563095" y="4946312"/>
            <a:ext cx="257171" cy="1134"/>
          </a:xfrm>
          <a:prstGeom prst="straightConnector1">
            <a:avLst/>
          </a:prstGeom>
          <a:ln>
            <a:solidFill>
              <a:srgbClr val="F824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079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8640"/>
            <a:ext cx="4697299" cy="43841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US" sz="2400" b="1" dirty="0" smtClean="0"/>
              <a:t>High Power structure testing facility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3814" y="1052736"/>
            <a:ext cx="7384609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Aim to perform a large number of structure high power tests per year to enable CLIC structure optimization and industrialization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Space needed: 25 x 30 x5 m</a:t>
            </a:r>
            <a:br>
              <a:rPr lang="en-US" dirty="0" smtClean="0"/>
            </a:br>
            <a:r>
              <a:rPr lang="en-US" dirty="0" smtClean="0"/>
              <a:t>Height needed ~5 m,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Crane for klystron manipulation would be desirable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Temperature controlled demineralized cooling water for klystrons and structures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Shielding enclosures for structures, radiation area (klystrons)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Electrical power, 400 V, ~ several 100 kW 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Schedule: Area preparation 2012, first test stand 2012/2013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Similar installations exists already in SM18 for example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Possible options: SM18, 175,156, 112,185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5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Connecteur droit avec flèche 102"/>
          <p:cNvCxnSpPr>
            <a:stCxn id="72" idx="3"/>
          </p:cNvCxnSpPr>
          <p:nvPr/>
        </p:nvCxnSpPr>
        <p:spPr>
          <a:xfrm>
            <a:off x="260350" y="2830513"/>
            <a:ext cx="8883650" cy="15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228600" y="3978275"/>
            <a:ext cx="8883650" cy="935038"/>
            <a:chOff x="228600" y="3978275"/>
            <a:chExt cx="8883650" cy="935038"/>
          </a:xfrm>
        </p:grpSpPr>
        <p:cxnSp>
          <p:nvCxnSpPr>
            <p:cNvPr id="64" name="Connecteur droit avec flèche 102"/>
            <p:cNvCxnSpPr/>
            <p:nvPr/>
          </p:nvCxnSpPr>
          <p:spPr>
            <a:xfrm>
              <a:off x="228600" y="4706938"/>
              <a:ext cx="8883650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67" name="Rectangle 65"/>
            <p:cNvSpPr>
              <a:spLocks noChangeArrowheads="1"/>
            </p:cNvSpPr>
            <p:nvPr/>
          </p:nvSpPr>
          <p:spPr bwMode="auto">
            <a:xfrm>
              <a:off x="2060575" y="4552950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68" name="Rectangle 66"/>
            <p:cNvSpPr>
              <a:spLocks noChangeArrowheads="1"/>
            </p:cNvSpPr>
            <p:nvPr/>
          </p:nvSpPr>
          <p:spPr bwMode="auto">
            <a:xfrm>
              <a:off x="2420938" y="4192588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69" name="Rectangle 67"/>
            <p:cNvSpPr>
              <a:spLocks noChangeArrowheads="1"/>
            </p:cNvSpPr>
            <p:nvPr/>
          </p:nvSpPr>
          <p:spPr bwMode="auto">
            <a:xfrm>
              <a:off x="3284538" y="4552950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70" name="Line 49"/>
            <p:cNvSpPr>
              <a:spLocks noChangeShapeType="1"/>
            </p:cNvSpPr>
            <p:nvPr/>
          </p:nvSpPr>
          <p:spPr bwMode="auto">
            <a:xfrm flipV="1">
              <a:off x="2349500" y="4265613"/>
              <a:ext cx="71438" cy="35877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1" name="Line 50"/>
            <p:cNvSpPr>
              <a:spLocks noChangeShapeType="1"/>
            </p:cNvSpPr>
            <p:nvPr/>
          </p:nvSpPr>
          <p:spPr bwMode="auto">
            <a:xfrm>
              <a:off x="2708275" y="4265613"/>
              <a:ext cx="217488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2" name="Line 51"/>
            <p:cNvSpPr>
              <a:spLocks noChangeShapeType="1"/>
            </p:cNvSpPr>
            <p:nvPr/>
          </p:nvSpPr>
          <p:spPr bwMode="auto">
            <a:xfrm>
              <a:off x="3211513" y="4265613"/>
              <a:ext cx="73025" cy="360362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60350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0322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47688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78777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771650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28775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484313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99" name="Rectangle 97"/>
            <p:cNvSpPr>
              <a:spLocks noChangeArrowheads="1"/>
            </p:cNvSpPr>
            <p:nvPr/>
          </p:nvSpPr>
          <p:spPr bwMode="auto">
            <a:xfrm>
              <a:off x="2925763" y="4192588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932238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732463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76925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076700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21957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7635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437063" y="4554538"/>
              <a:ext cx="503237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084763" y="4554538"/>
              <a:ext cx="503237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38822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532688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092825" y="4554538"/>
              <a:ext cx="503238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6740525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7485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3962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 rot="5400000">
              <a:off x="2697163" y="4086225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>
              <a:off x="2697163" y="4446588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ext Box 70"/>
          <p:cNvSpPr txBox="1">
            <a:spLocks noChangeArrowheads="1"/>
          </p:cNvSpPr>
          <p:nvPr/>
        </p:nvSpPr>
        <p:spPr bwMode="auto">
          <a:xfrm>
            <a:off x="2586038" y="4503738"/>
            <a:ext cx="4429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cap="small" dirty="0">
                <a:solidFill>
                  <a:srgbClr val="000000"/>
                </a:solidFill>
                <a:latin typeface="Baskerville Old Face" pitchFamily="18" charset="0"/>
              </a:rPr>
              <a:t>Slit</a:t>
            </a:r>
            <a:endParaRPr lang="fr-FR" sz="1100" cap="small" dirty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8223250" y="5016500"/>
            <a:ext cx="7683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53 M</a:t>
            </a:r>
            <a:r>
              <a:rPr lang="en-US" sz="1400" dirty="0">
                <a:solidFill>
                  <a:srgbClr val="000000"/>
                </a:solidFill>
                <a:latin typeface="Baskerville Old Face" pitchFamily="18" charset="0"/>
              </a:rPr>
              <a:t>e</a:t>
            </a: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V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054350" y="3416300"/>
            <a:ext cx="6794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6 M</a:t>
            </a:r>
            <a:r>
              <a:rPr lang="en-US" sz="1400" dirty="0">
                <a:solidFill>
                  <a:srgbClr val="000000"/>
                </a:solidFill>
                <a:latin typeface="Baskerville Old Face" pitchFamily="18" charset="0"/>
              </a:rPr>
              <a:t>e</a:t>
            </a: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V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666750" y="4927600"/>
            <a:ext cx="7683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26 M</a:t>
            </a:r>
            <a:r>
              <a:rPr lang="en-US" sz="1400" dirty="0">
                <a:solidFill>
                  <a:srgbClr val="000000"/>
                </a:solidFill>
                <a:latin typeface="Baskerville Old Face" pitchFamily="18" charset="0"/>
              </a:rPr>
              <a:t>e</a:t>
            </a:r>
            <a:r>
              <a:rPr lang="en-US" sz="1400" cap="small" dirty="0">
                <a:solidFill>
                  <a:srgbClr val="000000"/>
                </a:solidFill>
                <a:latin typeface="Baskerville Old Face" pitchFamily="18" charset="0"/>
              </a:rPr>
              <a:t>V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2400" y="1603375"/>
            <a:ext cx="8748713" cy="1804988"/>
            <a:chOff x="152400" y="1603375"/>
            <a:chExt cx="8748713" cy="1804988"/>
          </a:xfrm>
        </p:grpSpPr>
        <p:sp>
          <p:nvSpPr>
            <p:cNvPr id="11266" name="Line 12"/>
            <p:cNvSpPr>
              <a:spLocks noChangeShapeType="1"/>
            </p:cNvSpPr>
            <p:nvPr/>
          </p:nvSpPr>
          <p:spPr bwMode="auto">
            <a:xfrm>
              <a:off x="2708275" y="28321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52400" y="2687638"/>
              <a:ext cx="107950" cy="285750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990975" y="26876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1276" name="Rectangle 74"/>
            <p:cNvSpPr>
              <a:spLocks noChangeArrowheads="1"/>
            </p:cNvSpPr>
            <p:nvPr/>
          </p:nvSpPr>
          <p:spPr bwMode="auto">
            <a:xfrm>
              <a:off x="836613" y="2687638"/>
              <a:ext cx="142875" cy="28733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77" name="Rectangle 75"/>
            <p:cNvSpPr>
              <a:spLocks noChangeArrowheads="1"/>
            </p:cNvSpPr>
            <p:nvPr/>
          </p:nvSpPr>
          <p:spPr bwMode="auto">
            <a:xfrm>
              <a:off x="1314450" y="2687638"/>
              <a:ext cx="142875" cy="28733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78" name="Rectangle 76"/>
            <p:cNvSpPr>
              <a:spLocks noChangeArrowheads="1"/>
            </p:cNvSpPr>
            <p:nvPr/>
          </p:nvSpPr>
          <p:spPr bwMode="auto">
            <a:xfrm>
              <a:off x="1771650" y="2687638"/>
              <a:ext cx="142875" cy="28733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1279" name="Rectangle 77"/>
            <p:cNvSpPr>
              <a:spLocks noChangeArrowheads="1"/>
            </p:cNvSpPr>
            <p:nvPr/>
          </p:nvSpPr>
          <p:spPr bwMode="auto">
            <a:xfrm>
              <a:off x="2492375" y="2687638"/>
              <a:ext cx="71438" cy="28733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9" name="Text Box 56"/>
            <p:cNvSpPr txBox="1">
              <a:spLocks noChangeArrowheads="1"/>
            </p:cNvSpPr>
            <p:nvPr/>
          </p:nvSpPr>
          <p:spPr bwMode="auto">
            <a:xfrm>
              <a:off x="2044700" y="2374900"/>
              <a:ext cx="966788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cap="small" dirty="0">
                  <a:solidFill>
                    <a:srgbClr val="000000"/>
                  </a:solidFill>
                  <a:latin typeface="Baskerville Old Face" pitchFamily="18" charset="0"/>
                </a:rPr>
                <a:t>Prebuncher</a:t>
              </a:r>
              <a:endParaRPr lang="fr-FR" sz="1100" cap="small" dirty="0">
                <a:solidFill>
                  <a:srgbClr val="000000"/>
                </a:solidFill>
                <a:latin typeface="Baskerville Old Face" pitchFamily="18" charset="0"/>
              </a:endParaRPr>
            </a:p>
          </p:txBody>
        </p:sp>
        <p:sp>
          <p:nvSpPr>
            <p:cNvPr id="11281" name="Rectangle 79"/>
            <p:cNvSpPr>
              <a:spLocks noChangeArrowheads="1"/>
            </p:cNvSpPr>
            <p:nvPr/>
          </p:nvSpPr>
          <p:spPr bwMode="auto">
            <a:xfrm>
              <a:off x="2984500" y="2687638"/>
              <a:ext cx="720725" cy="28733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1" name="Text Box 56"/>
            <p:cNvSpPr txBox="1">
              <a:spLocks noChangeArrowheads="1"/>
            </p:cNvSpPr>
            <p:nvPr/>
          </p:nvSpPr>
          <p:spPr bwMode="auto">
            <a:xfrm>
              <a:off x="2973388" y="2362200"/>
              <a:ext cx="760412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cap="small" dirty="0">
                  <a:solidFill>
                    <a:srgbClr val="000000"/>
                  </a:solidFill>
                  <a:latin typeface="Baskerville Old Face" pitchFamily="18" charset="0"/>
                </a:rPr>
                <a:t>Buncher</a:t>
              </a:r>
              <a:endParaRPr lang="fr-FR" sz="1100" cap="small" dirty="0">
                <a:solidFill>
                  <a:srgbClr val="000000"/>
                </a:solidFill>
                <a:latin typeface="Baskerville Old Face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20713" y="1968500"/>
              <a:ext cx="8280400" cy="215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84" name="Line 8"/>
            <p:cNvSpPr>
              <a:spLocks noChangeShapeType="1"/>
            </p:cNvSpPr>
            <p:nvPr/>
          </p:nvSpPr>
          <p:spPr bwMode="auto">
            <a:xfrm flipV="1">
              <a:off x="620713" y="1968500"/>
              <a:ext cx="828040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85" name="Line 8"/>
            <p:cNvSpPr>
              <a:spLocks noChangeShapeType="1"/>
            </p:cNvSpPr>
            <p:nvPr/>
          </p:nvSpPr>
          <p:spPr bwMode="auto">
            <a:xfrm>
              <a:off x="620713" y="1968500"/>
              <a:ext cx="828040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20713" y="3192463"/>
              <a:ext cx="8280400" cy="215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1287" name="Line 8"/>
            <p:cNvSpPr>
              <a:spLocks noChangeShapeType="1"/>
            </p:cNvSpPr>
            <p:nvPr/>
          </p:nvSpPr>
          <p:spPr bwMode="auto">
            <a:xfrm flipV="1">
              <a:off x="620713" y="3192463"/>
              <a:ext cx="828040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88" name="Line 8"/>
            <p:cNvSpPr>
              <a:spLocks noChangeShapeType="1"/>
            </p:cNvSpPr>
            <p:nvPr/>
          </p:nvSpPr>
          <p:spPr bwMode="auto">
            <a:xfrm>
              <a:off x="620713" y="3192463"/>
              <a:ext cx="828040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89" name="Line 78"/>
            <p:cNvSpPr>
              <a:spLocks noChangeShapeType="1"/>
            </p:cNvSpPr>
            <p:nvPr/>
          </p:nvSpPr>
          <p:spPr bwMode="auto">
            <a:xfrm flipH="1">
              <a:off x="228600" y="24003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 rot="5400000">
              <a:off x="295275" y="2579688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>
              <a:off x="295275" y="3084513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tangle 103"/>
            <p:cNvSpPr/>
            <p:nvPr/>
          </p:nvSpPr>
          <p:spPr>
            <a:xfrm>
              <a:off x="5057775" y="26876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200775" y="26876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267575" y="26876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334375" y="26876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078288" y="2374900"/>
              <a:ext cx="1538287" cy="2619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cap="small" dirty="0">
                  <a:solidFill>
                    <a:srgbClr val="000000"/>
                  </a:solidFill>
                  <a:latin typeface="Baskerville Old Face" pitchFamily="18" charset="0"/>
                </a:rPr>
                <a:t>Accelerating cavity</a:t>
              </a:r>
              <a:endParaRPr 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124" name="Text Box 56"/>
            <p:cNvSpPr txBox="1">
              <a:spLocks noChangeArrowheads="1"/>
            </p:cNvSpPr>
            <p:nvPr/>
          </p:nvSpPr>
          <p:spPr bwMode="auto">
            <a:xfrm>
              <a:off x="1182688" y="2374900"/>
              <a:ext cx="468312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cap="small" dirty="0">
                  <a:solidFill>
                    <a:srgbClr val="000000"/>
                  </a:solidFill>
                  <a:latin typeface="Baskerville Old Face" pitchFamily="18" charset="0"/>
                </a:rPr>
                <a:t>SHB</a:t>
              </a:r>
              <a:endParaRPr lang="fr-FR" sz="1100" cap="small" dirty="0">
                <a:solidFill>
                  <a:srgbClr val="000000"/>
                </a:solidFill>
                <a:latin typeface="Baskerville Old Face" pitchFamily="18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191000" y="1603375"/>
              <a:ext cx="849313" cy="2619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cap="small" dirty="0">
                  <a:solidFill>
                    <a:srgbClr val="000000"/>
                  </a:solidFill>
                  <a:latin typeface="Baskerville Old Face" pitchFamily="18" charset="0"/>
                </a:rPr>
                <a:t>Solenoids</a:t>
              </a:r>
              <a:endParaRPr lang="en-US" sz="11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26" name="Title 1"/>
          <p:cNvSpPr txBox="1">
            <a:spLocks/>
          </p:cNvSpPr>
          <p:nvPr/>
        </p:nvSpPr>
        <p:spPr>
          <a:xfrm>
            <a:off x="1219200" y="304800"/>
            <a:ext cx="6781800" cy="9144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</a:rPr>
              <a:t>CLIC DB injector 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>
                <a:solidFill>
                  <a:srgbClr val="618FFD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</a:rPr>
              <a:t>schematics</a:t>
            </a:r>
          </a:p>
        </p:txBody>
      </p:sp>
      <p:sp>
        <p:nvSpPr>
          <p:cNvPr id="127" name="Text Box 56"/>
          <p:cNvSpPr txBox="1">
            <a:spLocks noChangeArrowheads="1"/>
          </p:cNvSpPr>
          <p:nvPr/>
        </p:nvSpPr>
        <p:spPr bwMode="auto">
          <a:xfrm>
            <a:off x="0" y="2133600"/>
            <a:ext cx="12398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cap="small" dirty="0">
                <a:solidFill>
                  <a:srgbClr val="000000"/>
                </a:solidFill>
                <a:latin typeface="Baskerville Old Face" pitchFamily="18" charset="0"/>
              </a:rPr>
              <a:t>Thermionic gun</a:t>
            </a:r>
            <a:endParaRPr lang="fr-FR" sz="1100" cap="small" dirty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52600" y="5715000"/>
            <a:ext cx="6477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618FFD">
                    <a:lumMod val="75000"/>
                  </a:srgbClr>
                </a:solidFill>
                <a:latin typeface="Comic Sans MS"/>
              </a:rPr>
              <a:t>Documented in the CDR; </a:t>
            </a:r>
            <a:r>
              <a:rPr lang="en-US" b="1" dirty="0">
                <a:solidFill>
                  <a:srgbClr val="618FFD">
                    <a:lumMod val="75000"/>
                  </a:srgbClr>
                </a:solidFill>
                <a:latin typeface="Comic Sans MS"/>
              </a:rPr>
              <a:t>a scaled version of CTF3 </a:t>
            </a:r>
          </a:p>
        </p:txBody>
      </p:sp>
    </p:spTree>
    <p:extLst>
      <p:ext uri="{BB962C8B-B14F-4D97-AF65-F5344CB8AC3E}">
        <p14:creationId xmlns:p14="http://schemas.microsoft.com/office/powerpoint/2010/main" xmlns="" val="36146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152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CLIC DB injector test facility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762000" y="2514600"/>
            <a:ext cx="7543800" cy="16764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7544" y="2132856"/>
            <a:ext cx="8153400" cy="23622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43400" y="2133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Bunker ~3m concrete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1295400" y="3352800"/>
            <a:ext cx="1371600" cy="15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81200" y="2590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4 m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62781" y="3048132"/>
            <a:ext cx="7391400" cy="15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58363" y="26786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50/80 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086600" y="4191000"/>
            <a:ext cx="1219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628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system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67544" y="4725144"/>
            <a:ext cx="6324600" cy="4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295400" y="480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Rack space for electronics and power supplies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-989806" y="3275806"/>
            <a:ext cx="2438400" cy="15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-456406" y="5257006"/>
            <a:ext cx="1371600" cy="15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-456406" y="1294606"/>
            <a:ext cx="1371600" cy="15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" y="533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10 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586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6 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" y="213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10 m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09600" y="1371600"/>
            <a:ext cx="68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447800" y="762000"/>
            <a:ext cx="838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620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5240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438400" y="1371600"/>
            <a:ext cx="68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276600" y="762000"/>
            <a:ext cx="838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908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3528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267200" y="1371600"/>
            <a:ext cx="68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105400" y="762000"/>
            <a:ext cx="838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4196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1816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096000" y="1371600"/>
            <a:ext cx="68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934200" y="762000"/>
            <a:ext cx="838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2484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0104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858000" y="6400800"/>
            <a:ext cx="2133600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CLIC 0: ~ 400 m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7544" y="5445224"/>
            <a:ext cx="6324600" cy="4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403648" y="5445224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Rack space for electronics and power supplies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858604" y="3267822"/>
            <a:ext cx="2699760" cy="712967"/>
            <a:chOff x="858603" y="3267822"/>
            <a:chExt cx="4322997" cy="712967"/>
          </a:xfrm>
        </p:grpSpPr>
        <p:sp>
          <p:nvSpPr>
            <p:cNvPr id="53" name="Line 12"/>
            <p:cNvSpPr>
              <a:spLocks noChangeShapeType="1"/>
            </p:cNvSpPr>
            <p:nvPr/>
          </p:nvSpPr>
          <p:spPr bwMode="auto">
            <a:xfrm>
              <a:off x="2121536" y="369544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58603" y="3623913"/>
              <a:ext cx="53341" cy="141493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55356" y="3623913"/>
              <a:ext cx="249449" cy="141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56" name="Rectangle 74"/>
            <p:cNvSpPr>
              <a:spLocks noChangeArrowheads="1"/>
            </p:cNvSpPr>
            <p:nvPr/>
          </p:nvSpPr>
          <p:spPr bwMode="auto">
            <a:xfrm>
              <a:off x="1196693" y="3623913"/>
              <a:ext cx="70599" cy="1422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7" name="Rectangle 75"/>
            <p:cNvSpPr>
              <a:spLocks noChangeArrowheads="1"/>
            </p:cNvSpPr>
            <p:nvPr/>
          </p:nvSpPr>
          <p:spPr bwMode="auto">
            <a:xfrm>
              <a:off x="1432806" y="3623913"/>
              <a:ext cx="70599" cy="1422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8" name="Rectangle 76"/>
            <p:cNvSpPr>
              <a:spLocks noChangeArrowheads="1"/>
            </p:cNvSpPr>
            <p:nvPr/>
          </p:nvSpPr>
          <p:spPr bwMode="auto">
            <a:xfrm>
              <a:off x="1658722" y="3623913"/>
              <a:ext cx="70599" cy="1422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9" name="Rectangle 77"/>
            <p:cNvSpPr>
              <a:spLocks noChangeArrowheads="1"/>
            </p:cNvSpPr>
            <p:nvPr/>
          </p:nvSpPr>
          <p:spPr bwMode="auto">
            <a:xfrm>
              <a:off x="2014854" y="3623913"/>
              <a:ext cx="35300" cy="14227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61" name="Rectangle 79"/>
            <p:cNvSpPr>
              <a:spLocks noChangeArrowheads="1"/>
            </p:cNvSpPr>
            <p:nvPr/>
          </p:nvSpPr>
          <p:spPr bwMode="auto">
            <a:xfrm>
              <a:off x="2258027" y="3623913"/>
              <a:ext cx="356131" cy="14227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090010" y="3267822"/>
              <a:ext cx="4091590" cy="1069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64" name="Line 8"/>
            <p:cNvSpPr>
              <a:spLocks noChangeShapeType="1"/>
            </p:cNvSpPr>
            <p:nvPr/>
          </p:nvSpPr>
          <p:spPr bwMode="auto">
            <a:xfrm flipV="1">
              <a:off x="1090010" y="3267822"/>
              <a:ext cx="4091590" cy="1069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Line 8"/>
            <p:cNvSpPr>
              <a:spLocks noChangeShapeType="1"/>
            </p:cNvSpPr>
            <p:nvPr/>
          </p:nvSpPr>
          <p:spPr bwMode="auto">
            <a:xfrm>
              <a:off x="1090010" y="3267822"/>
              <a:ext cx="4091590" cy="1069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90010" y="3873883"/>
              <a:ext cx="4091590" cy="1069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67" name="Line 8"/>
            <p:cNvSpPr>
              <a:spLocks noChangeShapeType="1"/>
            </p:cNvSpPr>
            <p:nvPr/>
          </p:nvSpPr>
          <p:spPr bwMode="auto">
            <a:xfrm flipV="1">
              <a:off x="1090010" y="3873883"/>
              <a:ext cx="4091590" cy="1069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Line 8"/>
            <p:cNvSpPr>
              <a:spLocks noChangeShapeType="1"/>
            </p:cNvSpPr>
            <p:nvPr/>
          </p:nvSpPr>
          <p:spPr bwMode="auto">
            <a:xfrm>
              <a:off x="1090010" y="3873883"/>
              <a:ext cx="4091590" cy="1069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Line 78"/>
            <p:cNvSpPr>
              <a:spLocks noChangeShapeType="1"/>
            </p:cNvSpPr>
            <p:nvPr/>
          </p:nvSpPr>
          <p:spPr bwMode="auto">
            <a:xfrm flipH="1">
              <a:off x="896256" y="3481634"/>
              <a:ext cx="0" cy="1069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 rot="5400000">
              <a:off x="929090" y="3570460"/>
              <a:ext cx="1069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929090" y="3820431"/>
              <a:ext cx="1069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3282493" y="3623913"/>
              <a:ext cx="249449" cy="141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847283" y="3623913"/>
              <a:ext cx="249449" cy="141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74421" y="3623913"/>
              <a:ext cx="249449" cy="141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901558" y="3623913"/>
              <a:ext cx="249449" cy="141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618310" y="3228699"/>
            <a:ext cx="4613980" cy="612775"/>
            <a:chOff x="228600" y="3978275"/>
            <a:chExt cx="8883650" cy="935038"/>
          </a:xfrm>
        </p:grpSpPr>
        <p:cxnSp>
          <p:nvCxnSpPr>
            <p:cNvPr id="80" name="Connecteur droit avec flèche 102"/>
            <p:cNvCxnSpPr/>
            <p:nvPr/>
          </p:nvCxnSpPr>
          <p:spPr>
            <a:xfrm>
              <a:off x="228600" y="4706938"/>
              <a:ext cx="8883650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65"/>
            <p:cNvSpPr>
              <a:spLocks noChangeArrowheads="1"/>
            </p:cNvSpPr>
            <p:nvPr/>
          </p:nvSpPr>
          <p:spPr bwMode="auto">
            <a:xfrm>
              <a:off x="2060575" y="4552950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2" name="Rectangle 66"/>
            <p:cNvSpPr>
              <a:spLocks noChangeArrowheads="1"/>
            </p:cNvSpPr>
            <p:nvPr/>
          </p:nvSpPr>
          <p:spPr bwMode="auto">
            <a:xfrm>
              <a:off x="2420938" y="4192588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3" name="Rectangle 67"/>
            <p:cNvSpPr>
              <a:spLocks noChangeArrowheads="1"/>
            </p:cNvSpPr>
            <p:nvPr/>
          </p:nvSpPr>
          <p:spPr bwMode="auto">
            <a:xfrm>
              <a:off x="3284538" y="4552950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4" name="Line 49"/>
            <p:cNvSpPr>
              <a:spLocks noChangeShapeType="1"/>
            </p:cNvSpPr>
            <p:nvPr/>
          </p:nvSpPr>
          <p:spPr bwMode="auto">
            <a:xfrm flipV="1">
              <a:off x="2349500" y="4265613"/>
              <a:ext cx="71438" cy="35877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Line 50"/>
            <p:cNvSpPr>
              <a:spLocks noChangeShapeType="1"/>
            </p:cNvSpPr>
            <p:nvPr/>
          </p:nvSpPr>
          <p:spPr bwMode="auto">
            <a:xfrm>
              <a:off x="2708275" y="4265613"/>
              <a:ext cx="217488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Line 51"/>
            <p:cNvSpPr>
              <a:spLocks noChangeShapeType="1"/>
            </p:cNvSpPr>
            <p:nvPr/>
          </p:nvSpPr>
          <p:spPr bwMode="auto">
            <a:xfrm>
              <a:off x="3211513" y="4265613"/>
              <a:ext cx="73025" cy="360362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60350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0322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47688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78777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771650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28775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484313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4" name="Rectangle 97"/>
            <p:cNvSpPr>
              <a:spLocks noChangeArrowheads="1"/>
            </p:cNvSpPr>
            <p:nvPr/>
          </p:nvSpPr>
          <p:spPr bwMode="auto">
            <a:xfrm>
              <a:off x="2925763" y="4192588"/>
              <a:ext cx="288925" cy="215900"/>
            </a:xfrm>
            <a:prstGeom prst="rect">
              <a:avLst/>
            </a:prstGeom>
            <a:solidFill>
              <a:srgbClr val="F6FC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932238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732463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876925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076700" y="4554538"/>
              <a:ext cx="71438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21957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635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437063" y="4554538"/>
              <a:ext cx="503237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084763" y="4554538"/>
              <a:ext cx="503237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388225" y="4554538"/>
              <a:ext cx="73025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532688" y="4554538"/>
              <a:ext cx="71437" cy="3587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CC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092825" y="4554538"/>
              <a:ext cx="503238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740525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7485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8396288" y="4554538"/>
              <a:ext cx="504825" cy="285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FFFFCC"/>
                </a:solidFill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 rot="5400000">
              <a:off x="2697163" y="4086225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5400000">
              <a:off x="2697163" y="4446588"/>
              <a:ext cx="215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11344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60648"/>
            <a:ext cx="3639959" cy="438416"/>
          </a:xfrm>
          <a:prstGeom prst="rect">
            <a:avLst/>
          </a:prstGeom>
          <a:noFill/>
        </p:spPr>
        <p:txBody>
          <a:bodyPr wrap="none" lIns="68415" tIns="34208" rIns="68415" bIns="34208" rtlCol="0">
            <a:spAutoFit/>
          </a:bodyPr>
          <a:lstStyle/>
          <a:p>
            <a:r>
              <a:rPr lang="en-US" sz="2400" b="1" dirty="0" smtClean="0"/>
              <a:t>CLIC DB injector test facility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533192"/>
            <a:ext cx="7672641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Aim to develop and test realistic CLIC hardware and perform beam stability studies at nominal beam power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Space needed: 50 x 30 x10 m if possible extendible to ~80 m length</a:t>
            </a:r>
            <a:br>
              <a:rPr lang="en-US" dirty="0" smtClean="0"/>
            </a:br>
            <a:r>
              <a:rPr lang="en-US" dirty="0" smtClean="0"/>
              <a:t>Height needed ~10 m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Option: Tunnel with equipment gallery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Crane for manipulation of heavy equipment, concrete blocs, klystrons, accelerating structures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Temperature controlled demineralized cooling water for klystrons, structures and magnets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Shielding enclosures for </a:t>
            </a:r>
            <a:r>
              <a:rPr lang="en-US" dirty="0" err="1" smtClean="0"/>
              <a:t>linac</a:t>
            </a:r>
            <a:r>
              <a:rPr lang="en-US" dirty="0" smtClean="0"/>
              <a:t> with access control, </a:t>
            </a:r>
            <a:br>
              <a:rPr lang="en-US" dirty="0" smtClean="0"/>
            </a:br>
            <a:r>
              <a:rPr lang="en-US" dirty="0" smtClean="0"/>
              <a:t>radiation area (tunnel, klystrons)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Electrical power, 400 V, ~ 1-2 MW for full installation 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Schedule: Area preparation 2012, first installation 2013, </a:t>
            </a:r>
            <a:br>
              <a:rPr lang="en-US" dirty="0" smtClean="0"/>
            </a:br>
            <a:r>
              <a:rPr lang="en-US" dirty="0" smtClean="0"/>
              <a:t>more space needed &gt;2016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How about some space around the ISR, TT1 tunnel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788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811820"/>
            <a:ext cx="8424936" cy="593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Space needs for future two-beam module production</a:t>
            </a: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4" name="Picture 4" descr="G:\Departments\AB\Projects\CLIC Structures\RF structure development\photos\20110827 photos Clean room\DSC04050.JPG"/>
          <p:cNvPicPr>
            <a:picLocks noChangeAspect="1" noChangeArrowheads="1"/>
          </p:cNvPicPr>
          <p:nvPr/>
        </p:nvPicPr>
        <p:blipFill>
          <a:blip r:embed="rId3" cstate="print"/>
          <a:srcRect l="27569" r="10145"/>
          <a:stretch>
            <a:fillRect/>
          </a:stretch>
        </p:blipFill>
        <p:spPr bwMode="auto">
          <a:xfrm>
            <a:off x="611560" y="3140968"/>
            <a:ext cx="203323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2009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Option for the CLLIC DB injector in the TT1 tunnel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338138"/>
            <a:ext cx="891540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Option for the CLLIC DB injector in the TT1 tunnel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265</Words>
  <Application>Microsoft Office PowerPoint</Application>
  <PresentationFormat>On-screen Show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Paper Presentation 1</vt:lpstr>
      <vt:lpstr>CLIC space requirements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osborne</dc:creator>
  <cp:lastModifiedBy>doebert</cp:lastModifiedBy>
  <cp:revision>47</cp:revision>
  <dcterms:created xsi:type="dcterms:W3CDTF">2011-09-14T12:07:21Z</dcterms:created>
  <dcterms:modified xsi:type="dcterms:W3CDTF">2011-10-20T15:51:49Z</dcterms:modified>
</cp:coreProperties>
</file>