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3C9FA-5564-2E4D-86D0-78858F389B4F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C5DD9-7830-0241-AB70-40C2922B9E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7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540"/>
            <a:ext cx="8229600" cy="503762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Short presentation of the structure of the meeting</a:t>
            </a:r>
          </a:p>
          <a:p>
            <a:r>
              <a:rPr lang="en-US" dirty="0" smtClean="0"/>
              <a:t>Answers to questions concerning the </a:t>
            </a:r>
            <a:r>
              <a:rPr lang="en-US" dirty="0" err="1" smtClean="0"/>
              <a:t>workpackages</a:t>
            </a:r>
            <a:endParaRPr lang="en-US" dirty="0" smtClean="0"/>
          </a:p>
          <a:p>
            <a:r>
              <a:rPr lang="en-US" dirty="0" smtClean="0"/>
              <a:t>Short presentation of each collaborator</a:t>
            </a:r>
          </a:p>
          <a:p>
            <a:pPr lvl="1"/>
            <a:r>
              <a:rPr lang="en-US" dirty="0" smtClean="0"/>
              <a:t>Basically a presentation of the filled in form</a:t>
            </a:r>
          </a:p>
          <a:p>
            <a:pPr lvl="1"/>
            <a:r>
              <a:rPr lang="en-US" dirty="0" smtClean="0"/>
              <a:t>If necessary only completion of the form</a:t>
            </a:r>
          </a:p>
          <a:p>
            <a:pPr lvl="1"/>
            <a:r>
              <a:rPr lang="en-US" dirty="0" smtClean="0"/>
              <a:t>&lt;5</a:t>
            </a:r>
            <a:r>
              <a:rPr lang="en-US" dirty="0" smtClean="0"/>
              <a:t>’ each</a:t>
            </a:r>
            <a:endParaRPr lang="en-US" dirty="0" smtClean="0"/>
          </a:p>
          <a:p>
            <a:pPr lvl="1"/>
            <a:r>
              <a:rPr lang="en-US" dirty="0" smtClean="0"/>
              <a:t>About 15-20 collaborators</a:t>
            </a:r>
          </a:p>
          <a:p>
            <a:r>
              <a:rPr lang="en-US" dirty="0" smtClean="0"/>
              <a:t>Preparation of the plenary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7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540"/>
            <a:ext cx="8229600" cy="5037624"/>
          </a:xfrm>
        </p:spPr>
        <p:txBody>
          <a:bodyPr>
            <a:normAutofit/>
          </a:bodyPr>
          <a:lstStyle/>
          <a:p>
            <a:r>
              <a:rPr lang="en-US" dirty="0" smtClean="0"/>
              <a:t>Need </a:t>
            </a:r>
            <a:r>
              <a:rPr lang="en-US" dirty="0" err="1" smtClean="0"/>
              <a:t>webex</a:t>
            </a:r>
            <a:r>
              <a:rPr lang="en-US" dirty="0" smtClean="0"/>
              <a:t> and phone connection</a:t>
            </a:r>
          </a:p>
          <a:p>
            <a:r>
              <a:rPr lang="en-US" dirty="0" smtClean="0"/>
              <a:t>Updates of agenda by Rogelio, in case I cannot connect</a:t>
            </a:r>
          </a:p>
          <a:p>
            <a:r>
              <a:rPr lang="en-US" dirty="0" smtClean="0"/>
              <a:t>Have very different style of collaboration</a:t>
            </a:r>
          </a:p>
          <a:p>
            <a:pPr lvl="1"/>
            <a:r>
              <a:rPr lang="en-US" dirty="0" smtClean="0"/>
              <a:t>formal ones with explicit contribution to CLIC</a:t>
            </a:r>
          </a:p>
          <a:p>
            <a:pPr lvl="1"/>
            <a:r>
              <a:rPr lang="en-US" dirty="0" smtClean="0"/>
              <a:t>ILC/CLIC working groups</a:t>
            </a:r>
          </a:p>
          <a:p>
            <a:pPr lvl="1"/>
            <a:r>
              <a:rPr lang="en-US" dirty="0" smtClean="0"/>
              <a:t>EU collaboration (TIARA)</a:t>
            </a:r>
          </a:p>
          <a:p>
            <a:pPr lvl="1"/>
            <a:r>
              <a:rPr lang="en-US" dirty="0" smtClean="0"/>
              <a:t>Benchmarking of codes/algorithms</a:t>
            </a:r>
          </a:p>
          <a:p>
            <a:pPr lvl="1"/>
            <a:r>
              <a:rPr lang="en-US" dirty="0" smtClean="0"/>
              <a:t>Private contributions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95</Words>
  <Application>Microsoft Macintosh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Agenda</vt:lpstr>
      <vt:lpstr>Issues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</dc:title>
  <dc:creator>Daniel Schulte</dc:creator>
  <cp:lastModifiedBy>Daniel Schulte</cp:lastModifiedBy>
  <cp:revision>6</cp:revision>
  <dcterms:created xsi:type="dcterms:W3CDTF">2011-10-20T11:57:34Z</dcterms:created>
  <dcterms:modified xsi:type="dcterms:W3CDTF">2011-10-20T14:37:56Z</dcterms:modified>
</cp:coreProperties>
</file>