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1CAD9-FDE8-4FC2-92C7-C9FF20F1021A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2337B-0665-4986-BDD9-2066FD8AF7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8600"/>
            <a:ext cx="655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omic Sans MS" pitchFamily="66" charset="0"/>
              </a:rPr>
              <a:t>CLIC space search</a:t>
            </a:r>
            <a:endParaRPr lang="en-US" sz="32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219200"/>
            <a:ext cx="8686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Short status report:</a:t>
            </a:r>
          </a:p>
          <a:p>
            <a:endParaRPr lang="en-US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 Following the official request in the GTPE several building have been visited</a:t>
            </a:r>
          </a:p>
          <a:p>
            <a:endParaRPr lang="en-US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For the CLIC0 injector the TT1 tunnel  connected to ISR could be used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Space for klystrons and electronics in ISR close to the tunnel has been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requested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(currently  under consideration in the RP department which is in charge of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the area)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 if successful the area might be used as well for x-band klystrons </a:t>
            </a:r>
            <a:br>
              <a:rPr lang="en-US" dirty="0" smtClean="0">
                <a:latin typeface="Comic Sans MS" pitchFamily="66" charset="0"/>
              </a:rPr>
            </a:br>
            <a:endParaRPr lang="en-US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Got Bldg 356 offered from BE space management for the x-band test area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a bit on the small side but could be a reasonable starting point</a:t>
            </a:r>
          </a:p>
          <a:p>
            <a:pPr>
              <a:buFont typeface="Wingdings" pitchFamily="2" charset="2"/>
              <a:buChar char="§"/>
            </a:pPr>
            <a:endParaRPr lang="en-US" dirty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 BLDG 185 was mentioned in the GTPE as an option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(not officially requested yet)</a:t>
            </a:r>
          </a:p>
          <a:p>
            <a:pPr>
              <a:buFont typeface="Wingdings" pitchFamily="2" charset="2"/>
              <a:buChar char="§"/>
            </a:pPr>
            <a:endParaRPr lang="en-US" dirty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To be continued ….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doebert</dc:creator>
  <cp:lastModifiedBy>doebert</cp:lastModifiedBy>
  <cp:revision>1</cp:revision>
  <dcterms:created xsi:type="dcterms:W3CDTF">2011-12-08T14:20:45Z</dcterms:created>
  <dcterms:modified xsi:type="dcterms:W3CDTF">2011-12-08T14:30:28Z</dcterms:modified>
</cp:coreProperties>
</file>