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B83B6-F21C-43E4-AEEF-9D43E8E24399}" type="datetimeFigureOut">
              <a:rPr lang="en-GB" smtClean="0"/>
              <a:pPr/>
              <a:t>09/12/2011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1FEDF-18CD-4D51-B647-9B5C5ACE311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92696"/>
            <a:ext cx="78488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CLIC project (accelerator) work-packages </a:t>
            </a:r>
          </a:p>
          <a:p>
            <a:endParaRPr lang="en-GB" dirty="0"/>
          </a:p>
          <a:p>
            <a:r>
              <a:rPr lang="en-GB" dirty="0" smtClean="0"/>
              <a:t>Status </a:t>
            </a:r>
            <a:r>
              <a:rPr lang="en-GB" dirty="0" smtClean="0"/>
              <a:t>9-12-2011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Very active process presently...</a:t>
            </a:r>
            <a:r>
              <a:rPr lang="en-GB" dirty="0" smtClean="0">
                <a:solidFill>
                  <a:srgbClr val="FF0000"/>
                </a:solidFill>
              </a:rPr>
              <a:t>collides with efforts on CDR (same people)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Workflow as follows:</a:t>
            </a:r>
          </a:p>
          <a:p>
            <a:endParaRPr lang="en-GB" dirty="0" smtClean="0"/>
          </a:p>
          <a:p>
            <a:pPr>
              <a:buFontTx/>
              <a:buChar char="-"/>
            </a:pPr>
            <a:r>
              <a:rPr lang="en-GB" dirty="0" err="1" smtClean="0">
                <a:solidFill>
                  <a:schemeClr val="accent3">
                    <a:lumMod val="50000"/>
                  </a:schemeClr>
                </a:solidFill>
              </a:rPr>
              <a:t>Workpackages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 defined, responsible people nominated, first “top-down” resources estimates done until October 2011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3./4. November: Collaboration workshop at CERN: got a global picture on what resources can be expected from outside CERN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Workflow presented in A&amp;T group leader meetings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Matrix: WPs-A&amp;T groups defined; one responsible for each group defined:</a:t>
            </a:r>
            <a:b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mandate: a) understand and document all requests of resources for group</a:t>
            </a:r>
            <a:b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b) get a refined resource estimate and resource planning for GLs.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chemeClr val="accent6"/>
                </a:solidFill>
                <a:sym typeface="Wingdings" pitchFamily="2" charset="2"/>
              </a:rPr>
              <a:t> a) large fraction done; b) will have to wait for January 2012</a:t>
            </a:r>
          </a:p>
          <a:p>
            <a:pPr>
              <a:buFontTx/>
              <a:buChar char="-"/>
            </a:pPr>
            <a:r>
              <a:rPr lang="en-GB" dirty="0">
                <a:solidFill>
                  <a:srgbClr val="7030A0"/>
                </a:solidFill>
                <a:sym typeface="Wingdings" pitchFamily="2" charset="2"/>
              </a:rPr>
              <a:t> </a:t>
            </a:r>
            <a:r>
              <a:rPr lang="en-GB" dirty="0" smtClean="0">
                <a:solidFill>
                  <a:srgbClr val="7030A0"/>
                </a:solidFill>
                <a:sym typeface="Wingdings" pitchFamily="2" charset="2"/>
              </a:rPr>
              <a:t>expect in the course of January feedback from GLs (in an APT compatible format)</a:t>
            </a:r>
            <a:br>
              <a:rPr lang="en-GB" dirty="0" smtClean="0">
                <a:solidFill>
                  <a:srgbClr val="7030A0"/>
                </a:solidFill>
                <a:sym typeface="Wingdings" pitchFamily="2" charset="2"/>
              </a:rPr>
            </a:br>
            <a:r>
              <a:rPr lang="en-GB" dirty="0" smtClean="0">
                <a:solidFill>
                  <a:srgbClr val="7030A0"/>
                </a:solidFill>
                <a:sym typeface="Wingdings" pitchFamily="2" charset="2"/>
              </a:rPr>
              <a:t>- will organize a final prioritization and planning event within the CLIC study</a:t>
            </a:r>
          </a:p>
          <a:p>
            <a:pPr>
              <a:buFontTx/>
              <a:buChar char="-"/>
            </a:pPr>
            <a:r>
              <a:rPr lang="en-GB" dirty="0">
                <a:solidFill>
                  <a:srgbClr val="7030A0"/>
                </a:solidFill>
                <a:sym typeface="Wingdings" pitchFamily="2" charset="2"/>
              </a:rPr>
              <a:t> </a:t>
            </a:r>
            <a:r>
              <a:rPr lang="en-GB" dirty="0" smtClean="0">
                <a:solidFill>
                  <a:srgbClr val="7030A0"/>
                </a:solidFill>
                <a:sym typeface="Wingdings" pitchFamily="2" charset="2"/>
              </a:rPr>
              <a:t>CLIC study could meet the deadline of having resource planning for 5 years in APT by February 2012.... </a:t>
            </a: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Will be very tough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259228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Proposed organization:</a:t>
            </a:r>
          </a:p>
          <a:p>
            <a:pPr>
              <a:buNone/>
            </a:pPr>
            <a:r>
              <a:rPr lang="en-GB" sz="2000" dirty="0" smtClean="0"/>
              <a:t>	- Three “green cross” meetings for follow up:</a:t>
            </a:r>
            <a:br>
              <a:rPr lang="en-GB" sz="2000" dirty="0" smtClean="0"/>
            </a:br>
            <a:r>
              <a:rPr lang="en-GB" sz="2000" dirty="0" smtClean="0"/>
              <a:t>	- 11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January 2012</a:t>
            </a:r>
            <a:br>
              <a:rPr lang="en-GB" sz="2000" dirty="0" smtClean="0"/>
            </a:br>
            <a:r>
              <a:rPr lang="en-GB" sz="2000" dirty="0" smtClean="0"/>
              <a:t>	- 1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February 2012</a:t>
            </a:r>
            <a:br>
              <a:rPr lang="en-GB" sz="2000" dirty="0" smtClean="0"/>
            </a:br>
            <a:r>
              <a:rPr lang="en-GB" sz="2000" dirty="0" smtClean="0"/>
              <a:t>	- 15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 February 2012 with the DPOs of BE, TE, EN,GS</a:t>
            </a:r>
          </a:p>
          <a:p>
            <a:pPr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For each group the CLIC resources plan will have to be documented in an APT compatible format. Template and explanations during the first meeting:</a:t>
            </a:r>
          </a:p>
          <a:p>
            <a:pPr>
              <a:buNone/>
            </a:pPr>
            <a:r>
              <a:rPr lang="en-GB" sz="1600" dirty="0" smtClean="0">
                <a:solidFill>
                  <a:srgbClr val="7030A0"/>
                </a:solidFill>
              </a:rPr>
              <a:t>For a few </a:t>
            </a:r>
            <a:r>
              <a:rPr lang="en-GB" sz="1600" dirty="0" err="1" smtClean="0">
                <a:solidFill>
                  <a:srgbClr val="7030A0"/>
                </a:solidFill>
              </a:rPr>
              <a:t>workpackages</a:t>
            </a:r>
            <a:r>
              <a:rPr lang="en-GB" sz="1600" dirty="0" smtClean="0">
                <a:solidFill>
                  <a:srgbClr val="7030A0"/>
                </a:solidFill>
              </a:rPr>
              <a:t> we will set up EVM follow up; but not for February</a:t>
            </a:r>
            <a:endParaRPr lang="en-GB" sz="1600" dirty="0" smtClean="0">
              <a:solidFill>
                <a:srgbClr val="7030A0"/>
              </a:solidFill>
            </a:endParaRPr>
          </a:p>
        </p:txBody>
      </p:sp>
      <p:pic>
        <p:nvPicPr>
          <p:cNvPr id="4" name="Picture 3" descr="APT-BE-R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928657"/>
            <a:ext cx="7092280" cy="37289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93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schmickl</dc:creator>
  <cp:lastModifiedBy>schmickl</cp:lastModifiedBy>
  <cp:revision>2</cp:revision>
  <dcterms:created xsi:type="dcterms:W3CDTF">2011-12-06T12:49:08Z</dcterms:created>
  <dcterms:modified xsi:type="dcterms:W3CDTF">2011-12-09T07:17:39Z</dcterms:modified>
</cp:coreProperties>
</file>