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307" r:id="rId2"/>
    <p:sldId id="354" r:id="rId3"/>
    <p:sldId id="1084" r:id="rId4"/>
    <p:sldId id="1090" r:id="rId5"/>
    <p:sldId id="1091" r:id="rId6"/>
    <p:sldId id="351" r:id="rId7"/>
    <p:sldId id="1007" r:id="rId8"/>
    <p:sldId id="355" r:id="rId9"/>
    <p:sldId id="1015" r:id="rId10"/>
    <p:sldId id="1088" r:id="rId11"/>
    <p:sldId id="1016" r:id="rId12"/>
    <p:sldId id="1085" r:id="rId13"/>
    <p:sldId id="1089" r:id="rId14"/>
    <p:sldId id="1086" r:id="rId15"/>
    <p:sldId id="1087" r:id="rId16"/>
    <p:sldId id="1092" r:id="rId17"/>
    <p:sldId id="1094" r:id="rId18"/>
    <p:sldId id="1093" r:id="rId19"/>
    <p:sldId id="315" r:id="rId20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30BF057-F589-78F1-20CB-4B3782899071}" name="Natalya Yevgenia Kahn" initials="NK" userId="S::natalya.yevgenia.kahn@cern.ch::db0cf00f-19f2-4919-a23f-847a11db7b6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23A50F-2E28-4722-A743-6C0E428BE672}" v="5" dt="2024-04-09T07:23:37.807"/>
    <p1510:client id="{4858F9A3-4D8A-484E-9FD2-FC60190DAC10}" v="15" dt="2024-04-09T11:49:24.3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94660"/>
  </p:normalViewPr>
  <p:slideViewPr>
    <p:cSldViewPr snapToGrid="0" snapToObjects="1">
      <p:cViewPr>
        <p:scale>
          <a:sx n="125" d="100"/>
          <a:sy n="125" d="100"/>
        </p:scale>
        <p:origin x="1182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71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wgp" clId="Web-{2D23A50F-2E28-4722-A743-6C0E428BE672}"/>
    <pc:docChg chg="modSld">
      <pc:chgData name="Guest wgp" userId="" providerId="" clId="Web-{2D23A50F-2E28-4722-A743-6C0E428BE672}" dt="2024-04-09T07:23:34.713" v="2"/>
      <pc:docMkLst>
        <pc:docMk/>
      </pc:docMkLst>
      <pc:sldChg chg="modSp">
        <pc:chgData name="Guest wgp" userId="" providerId="" clId="Web-{2D23A50F-2E28-4722-A743-6C0E428BE672}" dt="2024-04-09T07:23:34.713" v="2"/>
        <pc:sldMkLst>
          <pc:docMk/>
          <pc:sldMk cId="1674454121" sldId="351"/>
        </pc:sldMkLst>
        <pc:graphicFrameChg chg="mod modGraphic">
          <ac:chgData name="Guest wgp" userId="" providerId="" clId="Web-{2D23A50F-2E28-4722-A743-6C0E428BE672}" dt="2024-04-09T07:23:34.713" v="2"/>
          <ac:graphicFrameMkLst>
            <pc:docMk/>
            <pc:sldMk cId="1674454121" sldId="351"/>
            <ac:graphicFrameMk id="6" creationId="{00000000-0000-0000-0000-000000000000}"/>
          </ac:graphicFrameMkLst>
        </pc:graphicFrameChg>
      </pc:sldChg>
    </pc:docChg>
  </pc:docChgLst>
  <pc:docChgLst>
    <pc:chgData name="Guest mvz" clId="Web-{4858F9A3-4D8A-484E-9FD2-FC60190DAC10}"/>
    <pc:docChg chg="modSld">
      <pc:chgData name="Guest mvz" userId="" providerId="" clId="Web-{4858F9A3-4D8A-484E-9FD2-FC60190DAC10}" dt="2024-04-09T11:49:24.309" v="12" actId="14100"/>
      <pc:docMkLst>
        <pc:docMk/>
      </pc:docMkLst>
      <pc:sldChg chg="addSp delSp modSp">
        <pc:chgData name="Guest mvz" userId="" providerId="" clId="Web-{4858F9A3-4D8A-484E-9FD2-FC60190DAC10}" dt="2024-04-09T11:49:24.309" v="12" actId="14100"/>
        <pc:sldMkLst>
          <pc:docMk/>
          <pc:sldMk cId="567366826" sldId="1073"/>
        </pc:sldMkLst>
        <pc:picChg chg="add del mod">
          <ac:chgData name="Guest mvz" userId="" providerId="" clId="Web-{4858F9A3-4D8A-484E-9FD2-FC60190DAC10}" dt="2024-04-09T11:48:56.965" v="5"/>
          <ac:picMkLst>
            <pc:docMk/>
            <pc:sldMk cId="567366826" sldId="1073"/>
            <ac:picMk id="3" creationId="{6675A3F8-BAF4-4BD9-2BCD-490F76ADC4E2}"/>
          </ac:picMkLst>
        </pc:picChg>
        <pc:picChg chg="add mod">
          <ac:chgData name="Guest mvz" userId="" providerId="" clId="Web-{4858F9A3-4D8A-484E-9FD2-FC60190DAC10}" dt="2024-04-09T11:49:24.309" v="12" actId="14100"/>
          <ac:picMkLst>
            <pc:docMk/>
            <pc:sldMk cId="567366826" sldId="1073"/>
            <ac:picMk id="9" creationId="{488F5ADB-F986-816B-BF25-A19176FADBFF}"/>
          </ac:picMkLst>
        </pc:picChg>
        <pc:picChg chg="mod">
          <ac:chgData name="Guest mvz" userId="" providerId="" clId="Web-{4858F9A3-4D8A-484E-9FD2-FC60190DAC10}" dt="2024-04-09T11:48:26.011" v="0" actId="1076"/>
          <ac:picMkLst>
            <pc:docMk/>
            <pc:sldMk cId="567366826" sldId="1073"/>
            <ac:picMk id="19" creationId="{1BDA2AF0-DDD1-A90B-9EDF-A1298F7CA901}"/>
          </ac:picMkLst>
        </pc:picChg>
      </pc:sldChg>
    </pc:docChg>
  </pc:docChgLst>
  <pc:docChgLst>
    <pc:chgData name="Guest suh" clId="Web-{631323E7-DEA6-48C3-9CF5-50B8CC649FE2}"/>
    <pc:docChg chg="modSld">
      <pc:chgData name="Guest suh" userId="" providerId="" clId="Web-{631323E7-DEA6-48C3-9CF5-50B8CC649FE2}" dt="2024-03-08T16:22:48.715" v="10" actId="1076"/>
      <pc:docMkLst>
        <pc:docMk/>
      </pc:docMkLst>
      <pc:sldChg chg="addSp delSp modSp">
        <pc:chgData name="Guest suh" userId="" providerId="" clId="Web-{631323E7-DEA6-48C3-9CF5-50B8CC649FE2}" dt="2024-03-08T16:22:48.715" v="10" actId="1076"/>
        <pc:sldMkLst>
          <pc:docMk/>
          <pc:sldMk cId="65803301" sldId="1075"/>
        </pc:sldMkLst>
        <pc:picChg chg="add mod">
          <ac:chgData name="Guest suh" userId="" providerId="" clId="Web-{631323E7-DEA6-48C3-9CF5-50B8CC649FE2}" dt="2024-03-08T16:22:44.855" v="9" actId="1076"/>
          <ac:picMkLst>
            <pc:docMk/>
            <pc:sldMk cId="65803301" sldId="1075"/>
            <ac:picMk id="6" creationId="{6AAD788B-78E8-1123-A050-6E8FE62695FD}"/>
          </ac:picMkLst>
        </pc:picChg>
        <pc:picChg chg="del">
          <ac:chgData name="Guest suh" userId="" providerId="" clId="Web-{631323E7-DEA6-48C3-9CF5-50B8CC649FE2}" dt="2024-03-08T16:22:26.277" v="2"/>
          <ac:picMkLst>
            <pc:docMk/>
            <pc:sldMk cId="65803301" sldId="1075"/>
            <ac:picMk id="11" creationId="{27902192-87F2-6329-738E-C4972E5F690C}"/>
          </ac:picMkLst>
        </pc:picChg>
        <pc:picChg chg="mod">
          <ac:chgData name="Guest suh" userId="" providerId="" clId="Web-{631323E7-DEA6-48C3-9CF5-50B8CC649FE2}" dt="2024-03-08T16:22:48.715" v="10" actId="1076"/>
          <ac:picMkLst>
            <pc:docMk/>
            <pc:sldMk cId="65803301" sldId="1075"/>
            <ac:picMk id="14" creationId="{97F81FCA-0C07-47C3-FF4E-A5ED603852C8}"/>
          </ac:picMkLst>
        </pc:picChg>
      </pc:sldChg>
      <pc:sldChg chg="modSp">
        <pc:chgData name="Guest suh" userId="" providerId="" clId="Web-{631323E7-DEA6-48C3-9CF5-50B8CC649FE2}" dt="2024-03-08T16:22:08.089" v="1" actId="1076"/>
        <pc:sldMkLst>
          <pc:docMk/>
          <pc:sldMk cId="296419456" sldId="1076"/>
        </pc:sldMkLst>
        <pc:picChg chg="mod">
          <ac:chgData name="Guest suh" userId="" providerId="" clId="Web-{631323E7-DEA6-48C3-9CF5-50B8CC649FE2}" dt="2024-03-08T16:22:08.089" v="1" actId="1076"/>
          <ac:picMkLst>
            <pc:docMk/>
            <pc:sldMk cId="296419456" sldId="1076"/>
            <ac:picMk id="6" creationId="{C53F31A6-10AF-26C1-A98F-2F1772422DE6}"/>
          </ac:picMkLst>
        </pc:picChg>
      </pc:sldChg>
    </pc:docChg>
  </pc:docChgLst>
  <pc:docChgLst>
    <pc:chgData name="Guest hee" clId="Web-{F30B45D8-F4F0-4ABE-BC5D-ED27B114162B}"/>
    <pc:docChg chg="modSld sldOrd">
      <pc:chgData name="Guest hee" userId="" providerId="" clId="Web-{F30B45D8-F4F0-4ABE-BC5D-ED27B114162B}" dt="2024-03-12T12:44:42.071" v="10"/>
      <pc:docMkLst>
        <pc:docMk/>
      </pc:docMkLst>
      <pc:sldChg chg="modSp ord">
        <pc:chgData name="Guest hee" userId="" providerId="" clId="Web-{F30B45D8-F4F0-4ABE-BC5D-ED27B114162B}" dt="2024-03-12T12:42:22.958" v="3" actId="20577"/>
        <pc:sldMkLst>
          <pc:docMk/>
          <pc:sldMk cId="2075089717" sldId="1064"/>
        </pc:sldMkLst>
        <pc:spChg chg="mod">
          <ac:chgData name="Guest hee" userId="" providerId="" clId="Web-{F30B45D8-F4F0-4ABE-BC5D-ED27B114162B}" dt="2024-03-12T12:42:22.958" v="3" actId="20577"/>
          <ac:spMkLst>
            <pc:docMk/>
            <pc:sldMk cId="2075089717" sldId="1064"/>
            <ac:spMk id="3" creationId="{048C6093-A00B-71E5-DF47-0DB3F6525EC3}"/>
          </ac:spMkLst>
        </pc:spChg>
      </pc:sldChg>
      <pc:sldChg chg="addSp delSp modSp ord">
        <pc:chgData name="Guest hee" userId="" providerId="" clId="Web-{F30B45D8-F4F0-4ABE-BC5D-ED27B114162B}" dt="2024-03-12T12:43:19.818" v="8"/>
        <pc:sldMkLst>
          <pc:docMk/>
          <pc:sldMk cId="1479943392" sldId="1065"/>
        </pc:sldMkLst>
        <pc:spChg chg="mod">
          <ac:chgData name="Guest hee" userId="" providerId="" clId="Web-{F30B45D8-F4F0-4ABE-BC5D-ED27B114162B}" dt="2024-03-12T12:42:21.317" v="1" actId="20577"/>
          <ac:spMkLst>
            <pc:docMk/>
            <pc:sldMk cId="1479943392" sldId="1065"/>
            <ac:spMk id="6" creationId="{34F6251B-AFC9-CEE2-4E5F-2057D5B3265F}"/>
          </ac:spMkLst>
        </pc:spChg>
        <pc:picChg chg="add mod">
          <ac:chgData name="Guest hee" userId="" providerId="" clId="Web-{F30B45D8-F4F0-4ABE-BC5D-ED27B114162B}" dt="2024-03-12T12:42:49.146" v="5"/>
          <ac:picMkLst>
            <pc:docMk/>
            <pc:sldMk cId="1479943392" sldId="1065"/>
            <ac:picMk id="3" creationId="{71DDF12C-022F-C740-DEAD-D8DECFD508A4}"/>
          </ac:picMkLst>
        </pc:picChg>
        <pc:picChg chg="del">
          <ac:chgData name="Guest hee" userId="" providerId="" clId="Web-{F30B45D8-F4F0-4ABE-BC5D-ED27B114162B}" dt="2024-03-12T12:42:48.068" v="4"/>
          <ac:picMkLst>
            <pc:docMk/>
            <pc:sldMk cId="1479943392" sldId="1065"/>
            <ac:picMk id="14" creationId="{96C1A322-9CB5-52D8-DB95-DD161F7DB6F8}"/>
          </ac:picMkLst>
        </pc:picChg>
      </pc:sldChg>
      <pc:sldChg chg="addSp delSp modSp">
        <pc:chgData name="Guest hee" userId="" providerId="" clId="Web-{F30B45D8-F4F0-4ABE-BC5D-ED27B114162B}" dt="2024-03-12T12:44:42.071" v="10"/>
        <pc:sldMkLst>
          <pc:docMk/>
          <pc:sldMk cId="902236116" sldId="1069"/>
        </pc:sldMkLst>
        <pc:picChg chg="add mod">
          <ac:chgData name="Guest hee" userId="" providerId="" clId="Web-{F30B45D8-F4F0-4ABE-BC5D-ED27B114162B}" dt="2024-03-12T12:44:42.071" v="10"/>
          <ac:picMkLst>
            <pc:docMk/>
            <pc:sldMk cId="902236116" sldId="1069"/>
            <ac:picMk id="3" creationId="{D257C7DD-5FC3-29FF-6345-605990C8305B}"/>
          </ac:picMkLst>
        </pc:picChg>
        <pc:picChg chg="del">
          <ac:chgData name="Guest hee" userId="" providerId="" clId="Web-{F30B45D8-F4F0-4ABE-BC5D-ED27B114162B}" dt="2024-03-12T12:44:31.273" v="9"/>
          <ac:picMkLst>
            <pc:docMk/>
            <pc:sldMk cId="902236116" sldId="1069"/>
            <ac:picMk id="16" creationId="{1B25CEC1-6F43-6E2D-BDA6-E0045CFF672F}"/>
          </ac:picMkLst>
        </pc:picChg>
      </pc:sldChg>
    </pc:docChg>
  </pc:docChgLst>
  <pc:docChgLst>
    <pc:chgData name="Guest glm" clId="Web-{C1416F88-5BC2-4865-8BDF-C3953C2875E9}"/>
    <pc:docChg chg="modSld">
      <pc:chgData name="Guest glm" userId="" providerId="" clId="Web-{C1416F88-5BC2-4865-8BDF-C3953C2875E9}" dt="2023-12-22T09:23:02.295" v="42"/>
      <pc:docMkLst>
        <pc:docMk/>
      </pc:docMkLst>
      <pc:sldChg chg="modSp">
        <pc:chgData name="Guest glm" userId="" providerId="" clId="Web-{C1416F88-5BC2-4865-8BDF-C3953C2875E9}" dt="2023-12-22T09:23:02.295" v="42"/>
        <pc:sldMkLst>
          <pc:docMk/>
          <pc:sldMk cId="3433513068" sldId="354"/>
        </pc:sldMkLst>
        <pc:graphicFrameChg chg="mod modGraphic">
          <ac:chgData name="Guest glm" userId="" providerId="" clId="Web-{C1416F88-5BC2-4865-8BDF-C3953C2875E9}" dt="2023-12-22T09:23:02.295" v="42"/>
          <ac:graphicFrameMkLst>
            <pc:docMk/>
            <pc:sldMk cId="3433513068" sldId="354"/>
            <ac:graphicFrameMk id="6" creationId="{00000000-0000-0000-0000-000000000000}"/>
          </ac:graphicFrameMkLst>
        </pc:graphicFrameChg>
      </pc:sldChg>
    </pc:docChg>
  </pc:docChgLst>
  <pc:docChgLst>
    <pc:chgData name="Guest gqw" clId="Web-{AA29C017-72A3-445D-937C-0BE1A9F463AC}"/>
    <pc:docChg chg="delSld modSld sldOrd">
      <pc:chgData name="Guest gqw" userId="" providerId="" clId="Web-{AA29C017-72A3-445D-937C-0BE1A9F463AC}" dt="2024-02-13T12:29:00.502" v="61" actId="1076"/>
      <pc:docMkLst>
        <pc:docMk/>
      </pc:docMkLst>
      <pc:sldChg chg="modSp">
        <pc:chgData name="Guest gqw" userId="" providerId="" clId="Web-{AA29C017-72A3-445D-937C-0BE1A9F463AC}" dt="2024-02-13T12:17:44.414" v="32"/>
        <pc:sldMkLst>
          <pc:docMk/>
          <pc:sldMk cId="3433513068" sldId="354"/>
        </pc:sldMkLst>
        <pc:graphicFrameChg chg="mod modGraphic">
          <ac:chgData name="Guest gqw" userId="" providerId="" clId="Web-{AA29C017-72A3-445D-937C-0BE1A9F463AC}" dt="2024-02-13T12:17:44.414" v="32"/>
          <ac:graphicFrameMkLst>
            <pc:docMk/>
            <pc:sldMk cId="3433513068" sldId="354"/>
            <ac:graphicFrameMk id="6" creationId="{00000000-0000-0000-0000-000000000000}"/>
          </ac:graphicFrameMkLst>
        </pc:graphicFrameChg>
      </pc:sldChg>
      <pc:sldChg chg="modSp">
        <pc:chgData name="Guest gqw" userId="" providerId="" clId="Web-{AA29C017-72A3-445D-937C-0BE1A9F463AC}" dt="2024-02-13T12:16:59.318" v="25"/>
        <pc:sldMkLst>
          <pc:docMk/>
          <pc:sldMk cId="516475915" sldId="1034"/>
        </pc:sldMkLst>
        <pc:graphicFrameChg chg="mod modGraphic">
          <ac:chgData name="Guest gqw" userId="" providerId="" clId="Web-{AA29C017-72A3-445D-937C-0BE1A9F463AC}" dt="2024-02-13T12:16:59.318" v="25"/>
          <ac:graphicFrameMkLst>
            <pc:docMk/>
            <pc:sldMk cId="516475915" sldId="1034"/>
            <ac:graphicFrameMk id="6" creationId="{00000000-0000-0000-0000-000000000000}"/>
          </ac:graphicFrameMkLst>
        </pc:graphicFrameChg>
      </pc:sldChg>
      <pc:sldChg chg="modSp">
        <pc:chgData name="Guest gqw" userId="" providerId="" clId="Web-{AA29C017-72A3-445D-937C-0BE1A9F463AC}" dt="2024-02-13T12:23:27.083" v="42" actId="20577"/>
        <pc:sldMkLst>
          <pc:docMk/>
          <pc:sldMk cId="2251095938" sldId="1037"/>
        </pc:sldMkLst>
        <pc:spChg chg="mod">
          <ac:chgData name="Guest gqw" userId="" providerId="" clId="Web-{AA29C017-72A3-445D-937C-0BE1A9F463AC}" dt="2024-02-13T12:23:27.083" v="42" actId="20577"/>
          <ac:spMkLst>
            <pc:docMk/>
            <pc:sldMk cId="2251095938" sldId="1037"/>
            <ac:spMk id="6" creationId="{FB132C93-1C93-95F5-8C48-BC46E09ECC3F}"/>
          </ac:spMkLst>
        </pc:spChg>
      </pc:sldChg>
      <pc:sldChg chg="modSp">
        <pc:chgData name="Guest gqw" userId="" providerId="" clId="Web-{AA29C017-72A3-445D-937C-0BE1A9F463AC}" dt="2024-02-13T12:23:54.115" v="47"/>
        <pc:sldMkLst>
          <pc:docMk/>
          <pc:sldMk cId="2432613121" sldId="1038"/>
        </pc:sldMkLst>
        <pc:picChg chg="mod">
          <ac:chgData name="Guest gqw" userId="" providerId="" clId="Web-{AA29C017-72A3-445D-937C-0BE1A9F463AC}" dt="2024-02-13T12:23:48.209" v="45" actId="14100"/>
          <ac:picMkLst>
            <pc:docMk/>
            <pc:sldMk cId="2432613121" sldId="1038"/>
            <ac:picMk id="14" creationId="{7236359C-CB5A-AA62-C89B-F52BC6B932DA}"/>
          </ac:picMkLst>
        </pc:picChg>
        <pc:picChg chg="mod modCrop">
          <ac:chgData name="Guest gqw" userId="" providerId="" clId="Web-{AA29C017-72A3-445D-937C-0BE1A9F463AC}" dt="2024-02-13T12:23:54.115" v="47"/>
          <ac:picMkLst>
            <pc:docMk/>
            <pc:sldMk cId="2432613121" sldId="1038"/>
            <ac:picMk id="15" creationId="{2D60A1DC-908A-1BED-82E0-748E2A9213A0}"/>
          </ac:picMkLst>
        </pc:picChg>
      </pc:sldChg>
      <pc:sldChg chg="ord">
        <pc:chgData name="Guest gqw" userId="" providerId="" clId="Web-{AA29C017-72A3-445D-937C-0BE1A9F463AC}" dt="2024-02-13T12:24:50.383" v="49"/>
        <pc:sldMkLst>
          <pc:docMk/>
          <pc:sldMk cId="556223484" sldId="1041"/>
        </pc:sldMkLst>
      </pc:sldChg>
      <pc:sldChg chg="delSp modSp">
        <pc:chgData name="Guest gqw" userId="" providerId="" clId="Web-{AA29C017-72A3-445D-937C-0BE1A9F463AC}" dt="2024-02-13T12:26:00.792" v="52" actId="1076"/>
        <pc:sldMkLst>
          <pc:docMk/>
          <pc:sldMk cId="2791371522" sldId="1042"/>
        </pc:sldMkLst>
        <pc:picChg chg="mod">
          <ac:chgData name="Guest gqw" userId="" providerId="" clId="Web-{AA29C017-72A3-445D-937C-0BE1A9F463AC}" dt="2024-02-13T12:26:00.792" v="52" actId="1076"/>
          <ac:picMkLst>
            <pc:docMk/>
            <pc:sldMk cId="2791371522" sldId="1042"/>
            <ac:picMk id="14" creationId="{9089194E-077A-2A9C-BED2-4DB85380279B}"/>
          </ac:picMkLst>
        </pc:picChg>
        <pc:picChg chg="del">
          <ac:chgData name="Guest gqw" userId="" providerId="" clId="Web-{AA29C017-72A3-445D-937C-0BE1A9F463AC}" dt="2024-02-13T12:25:58.667" v="51"/>
          <ac:picMkLst>
            <pc:docMk/>
            <pc:sldMk cId="2791371522" sldId="1042"/>
            <ac:picMk id="16" creationId="{4A03AEC9-8478-7AC7-77E0-0D96D25885E0}"/>
          </ac:picMkLst>
        </pc:picChg>
      </pc:sldChg>
      <pc:sldChg chg="del">
        <pc:chgData name="Guest gqw" userId="" providerId="" clId="Web-{AA29C017-72A3-445D-937C-0BE1A9F463AC}" dt="2024-02-13T12:28:22.578" v="53"/>
        <pc:sldMkLst>
          <pc:docMk/>
          <pc:sldMk cId="3696038450" sldId="1045"/>
        </pc:sldMkLst>
      </pc:sldChg>
      <pc:sldChg chg="delSp modSp">
        <pc:chgData name="Guest gqw" userId="" providerId="" clId="Web-{AA29C017-72A3-445D-937C-0BE1A9F463AC}" dt="2024-02-13T12:22:13.330" v="36" actId="1076"/>
        <pc:sldMkLst>
          <pc:docMk/>
          <pc:sldMk cId="2451751076" sldId="1051"/>
        </pc:sldMkLst>
        <pc:spChg chg="del">
          <ac:chgData name="Guest gqw" userId="" providerId="" clId="Web-{AA29C017-72A3-445D-937C-0BE1A9F463AC}" dt="2024-02-13T12:21:59.470" v="33"/>
          <ac:spMkLst>
            <pc:docMk/>
            <pc:sldMk cId="2451751076" sldId="1051"/>
            <ac:spMk id="6" creationId="{FB132C93-1C93-95F5-8C48-BC46E09ECC3F}"/>
          </ac:spMkLst>
        </pc:spChg>
        <pc:picChg chg="mod">
          <ac:chgData name="Guest gqw" userId="" providerId="" clId="Web-{AA29C017-72A3-445D-937C-0BE1A9F463AC}" dt="2024-02-13T12:22:13.330" v="36" actId="1076"/>
          <ac:picMkLst>
            <pc:docMk/>
            <pc:sldMk cId="2451751076" sldId="1051"/>
            <ac:picMk id="22" creationId="{DFDE4CAA-B94F-97C6-3B49-1B6FF85217C5}"/>
          </ac:picMkLst>
        </pc:picChg>
      </pc:sldChg>
      <pc:sldChg chg="modSp">
        <pc:chgData name="Guest gqw" userId="" providerId="" clId="Web-{AA29C017-72A3-445D-937C-0BE1A9F463AC}" dt="2024-02-13T12:29:00.502" v="61" actId="1076"/>
        <pc:sldMkLst>
          <pc:docMk/>
          <pc:sldMk cId="3018443503" sldId="1056"/>
        </pc:sldMkLst>
        <pc:spChg chg="mod">
          <ac:chgData name="Guest gqw" userId="" providerId="" clId="Web-{AA29C017-72A3-445D-937C-0BE1A9F463AC}" dt="2024-02-13T12:29:00.502" v="61" actId="1076"/>
          <ac:spMkLst>
            <pc:docMk/>
            <pc:sldMk cId="3018443503" sldId="1056"/>
            <ac:spMk id="4" creationId="{C1104622-9D65-5F85-27A1-E6728989AD4A}"/>
          </ac:spMkLst>
        </pc:spChg>
      </pc:sldChg>
    </pc:docChg>
  </pc:docChgLst>
  <pc:docChgLst>
    <pc:chgData name="Guest ggq" clId="Web-{3BF96A52-E53E-450A-BAE4-E19BB925D126}"/>
    <pc:docChg chg="modSld">
      <pc:chgData name="Guest ggq" userId="" providerId="" clId="Web-{3BF96A52-E53E-450A-BAE4-E19BB925D126}" dt="2024-02-12T15:41:57.026" v="129"/>
      <pc:docMkLst>
        <pc:docMk/>
      </pc:docMkLst>
      <pc:sldChg chg="addSp delSp modSp">
        <pc:chgData name="Guest ggq" userId="" providerId="" clId="Web-{3BF96A52-E53E-450A-BAE4-E19BB925D126}" dt="2024-02-12T15:41:57.026" v="129"/>
        <pc:sldMkLst>
          <pc:docMk/>
          <pc:sldMk cId="516475915" sldId="1034"/>
        </pc:sldMkLst>
        <pc:graphicFrameChg chg="add del mod modGraphic">
          <ac:chgData name="Guest ggq" userId="" providerId="" clId="Web-{3BF96A52-E53E-450A-BAE4-E19BB925D126}" dt="2024-02-12T15:41:57.026" v="129"/>
          <ac:graphicFrameMkLst>
            <pc:docMk/>
            <pc:sldMk cId="516475915" sldId="1034"/>
            <ac:graphicFrameMk id="6" creationId="{00000000-0000-0000-0000-000000000000}"/>
          </ac:graphicFrameMkLst>
        </pc:graphicFrameChg>
        <pc:graphicFrameChg chg="add del mod">
          <ac:chgData name="Guest ggq" userId="" providerId="" clId="Web-{3BF96A52-E53E-450A-BAE4-E19BB925D126}" dt="2024-02-12T15:40:51.134" v="54"/>
          <ac:graphicFrameMkLst>
            <pc:docMk/>
            <pc:sldMk cId="516475915" sldId="1034"/>
            <ac:graphicFrameMk id="8" creationId="{7D6336F1-7E97-65BF-B594-F74CC14A7407}"/>
          </ac:graphicFrameMkLst>
        </pc:graphicFrameChg>
      </pc:sldChg>
    </pc:docChg>
  </pc:docChgLst>
  <pc:docChgLst>
    <pc:chgData name="Guest ccf" clId="Web-{6A061567-9B57-4333-BE02-2C1111460017}"/>
    <pc:docChg chg="delSld modSld">
      <pc:chgData name="Guest ccf" userId="" providerId="" clId="Web-{6A061567-9B57-4333-BE02-2C1111460017}" dt="2024-03-12T11:24:50.228" v="73"/>
      <pc:docMkLst>
        <pc:docMk/>
      </pc:docMkLst>
      <pc:sldChg chg="modSp">
        <pc:chgData name="Guest ccf" userId="" providerId="" clId="Web-{6A061567-9B57-4333-BE02-2C1111460017}" dt="2024-03-12T11:24:17.962" v="28"/>
        <pc:sldMkLst>
          <pc:docMk/>
          <pc:sldMk cId="2115164766" sldId="355"/>
        </pc:sldMkLst>
        <pc:graphicFrameChg chg="mod modGraphic">
          <ac:chgData name="Guest ccf" userId="" providerId="" clId="Web-{6A061567-9B57-4333-BE02-2C1111460017}" dt="2024-03-12T11:24:17.962" v="28"/>
          <ac:graphicFrameMkLst>
            <pc:docMk/>
            <pc:sldMk cId="2115164766" sldId="355"/>
            <ac:graphicFrameMk id="6" creationId="{00000000-0000-0000-0000-000000000000}"/>
          </ac:graphicFrameMkLst>
        </pc:graphicFrameChg>
      </pc:sldChg>
      <pc:sldChg chg="modSp">
        <pc:chgData name="Guest ccf" userId="" providerId="" clId="Web-{6A061567-9B57-4333-BE02-2C1111460017}" dt="2024-03-12T11:24:50.228" v="73"/>
        <pc:sldMkLst>
          <pc:docMk/>
          <pc:sldMk cId="2053116157" sldId="1061"/>
        </pc:sldMkLst>
        <pc:graphicFrameChg chg="mod modGraphic">
          <ac:chgData name="Guest ccf" userId="" providerId="" clId="Web-{6A061567-9B57-4333-BE02-2C1111460017}" dt="2024-03-12T11:24:50.228" v="73"/>
          <ac:graphicFrameMkLst>
            <pc:docMk/>
            <pc:sldMk cId="2053116157" sldId="1061"/>
            <ac:graphicFrameMk id="6" creationId="{00000000-0000-0000-0000-000000000000}"/>
          </ac:graphicFrameMkLst>
        </pc:graphicFrameChg>
      </pc:sldChg>
      <pc:sldChg chg="del">
        <pc:chgData name="Guest ccf" userId="" providerId="" clId="Web-{6A061567-9B57-4333-BE02-2C1111460017}" dt="2024-03-12T11:23:41.820" v="0"/>
        <pc:sldMkLst>
          <pc:docMk/>
          <pc:sldMk cId="3933122400" sldId="1073"/>
        </pc:sldMkLst>
      </pc:sldChg>
      <pc:sldChg chg="del">
        <pc:chgData name="Guest ccf" userId="" providerId="" clId="Web-{6A061567-9B57-4333-BE02-2C1111460017}" dt="2024-03-12T11:23:41.836" v="3"/>
        <pc:sldMkLst>
          <pc:docMk/>
          <pc:sldMk cId="1469040618" sldId="1074"/>
        </pc:sldMkLst>
      </pc:sldChg>
      <pc:sldChg chg="del">
        <pc:chgData name="Guest ccf" userId="" providerId="" clId="Web-{6A061567-9B57-4333-BE02-2C1111460017}" dt="2024-03-12T11:23:41.820" v="2"/>
        <pc:sldMkLst>
          <pc:docMk/>
          <pc:sldMk cId="65803301" sldId="1075"/>
        </pc:sldMkLst>
      </pc:sldChg>
      <pc:sldChg chg="del">
        <pc:chgData name="Guest ccf" userId="" providerId="" clId="Web-{6A061567-9B57-4333-BE02-2C1111460017}" dt="2024-03-12T11:23:41.820" v="1"/>
        <pc:sldMkLst>
          <pc:docMk/>
          <pc:sldMk cId="296419456" sldId="1076"/>
        </pc:sldMkLst>
      </pc:sldChg>
    </pc:docChg>
  </pc:docChgLst>
  <pc:docChgLst>
    <pc:chgData name="Guest fii" clId="Web-{3BD4B670-FCDC-4ED4-90D8-DA9FFE963404}"/>
    <pc:docChg chg="addSld modSld">
      <pc:chgData name="Guest fii" userId="" providerId="" clId="Web-{3BD4B670-FCDC-4ED4-90D8-DA9FFE963404}" dt="2024-03-08T16:20:58.220" v="293"/>
      <pc:docMkLst>
        <pc:docMk/>
      </pc:docMkLst>
      <pc:sldChg chg="modSp">
        <pc:chgData name="Guest fii" userId="" providerId="" clId="Web-{3BD4B670-FCDC-4ED4-90D8-DA9FFE963404}" dt="2024-03-08T16:08:36.852" v="104"/>
        <pc:sldMkLst>
          <pc:docMk/>
          <pc:sldMk cId="2115164766" sldId="355"/>
        </pc:sldMkLst>
        <pc:graphicFrameChg chg="mod modGraphic">
          <ac:chgData name="Guest fii" userId="" providerId="" clId="Web-{3BD4B670-FCDC-4ED4-90D8-DA9FFE963404}" dt="2024-03-08T16:08:36.852" v="104"/>
          <ac:graphicFrameMkLst>
            <pc:docMk/>
            <pc:sldMk cId="2115164766" sldId="355"/>
            <ac:graphicFrameMk id="6" creationId="{00000000-0000-0000-0000-000000000000}"/>
          </ac:graphicFrameMkLst>
        </pc:graphicFrameChg>
      </pc:sldChg>
      <pc:sldChg chg="addSp delSp modSp add replId">
        <pc:chgData name="Guest fii" userId="" providerId="" clId="Web-{3BD4B670-FCDC-4ED4-90D8-DA9FFE963404}" dt="2024-03-08T16:10:57.138" v="145" actId="1076"/>
        <pc:sldMkLst>
          <pc:docMk/>
          <pc:sldMk cId="3933122400" sldId="1073"/>
        </pc:sldMkLst>
        <pc:spChg chg="add">
          <ac:chgData name="Guest fii" userId="" providerId="" clId="Web-{3BD4B670-FCDC-4ED4-90D8-DA9FFE963404}" dt="2024-03-08T16:10:01.589" v="131"/>
          <ac:spMkLst>
            <pc:docMk/>
            <pc:sldMk cId="3933122400" sldId="1073"/>
            <ac:spMk id="4" creationId="{846B472E-B50E-A421-37E7-49254593528D}"/>
          </ac:spMkLst>
        </pc:spChg>
        <pc:spChg chg="del">
          <ac:chgData name="Guest fii" userId="" providerId="" clId="Web-{3BD4B670-FCDC-4ED4-90D8-DA9FFE963404}" dt="2024-03-08T16:09:57.246" v="128"/>
          <ac:spMkLst>
            <pc:docMk/>
            <pc:sldMk cId="3933122400" sldId="1073"/>
            <ac:spMk id="6" creationId="{EACEBE25-CAB7-1C6D-A6D6-95F9284F0CC3}"/>
          </ac:spMkLst>
        </pc:spChg>
        <pc:spChg chg="del">
          <ac:chgData name="Guest fii" userId="" providerId="" clId="Web-{3BD4B670-FCDC-4ED4-90D8-DA9FFE963404}" dt="2024-03-08T16:10:00.293" v="130"/>
          <ac:spMkLst>
            <pc:docMk/>
            <pc:sldMk cId="3933122400" sldId="1073"/>
            <ac:spMk id="7" creationId="{E7987A73-1C25-2C3C-FFC3-5CD6A14729E7}"/>
          </ac:spMkLst>
        </pc:spChg>
        <pc:spChg chg="del">
          <ac:chgData name="Guest fii" userId="" providerId="" clId="Web-{3BD4B670-FCDC-4ED4-90D8-DA9FFE963404}" dt="2024-03-08T16:09:58.652" v="129"/>
          <ac:spMkLst>
            <pc:docMk/>
            <pc:sldMk cId="3933122400" sldId="1073"/>
            <ac:spMk id="11" creationId="{33CE651F-4DCF-6D37-E5F6-3424DB00F7CA}"/>
          </ac:spMkLst>
        </pc:spChg>
        <pc:spChg chg="add">
          <ac:chgData name="Guest fii" userId="" providerId="" clId="Web-{3BD4B670-FCDC-4ED4-90D8-DA9FFE963404}" dt="2024-03-08T16:10:01.605" v="132"/>
          <ac:spMkLst>
            <pc:docMk/>
            <pc:sldMk cId="3933122400" sldId="1073"/>
            <ac:spMk id="13" creationId="{7C602B00-9E05-8ED6-B23C-3DBFE6A8AF14}"/>
          </ac:spMkLst>
        </pc:spChg>
        <pc:spChg chg="add">
          <ac:chgData name="Guest fii" userId="" providerId="" clId="Web-{3BD4B670-FCDC-4ED4-90D8-DA9FFE963404}" dt="2024-03-08T16:10:01.605" v="133"/>
          <ac:spMkLst>
            <pc:docMk/>
            <pc:sldMk cId="3933122400" sldId="1073"/>
            <ac:spMk id="19" creationId="{21DE2A54-E3A5-D19A-B046-5374803F3D9F}"/>
          </ac:spMkLst>
        </pc:spChg>
        <pc:grpChg chg="del">
          <ac:chgData name="Guest fii" userId="" providerId="" clId="Web-{3BD4B670-FCDC-4ED4-90D8-DA9FFE963404}" dt="2024-03-08T16:09:49.480" v="126"/>
          <ac:grpSpMkLst>
            <pc:docMk/>
            <pc:sldMk cId="3933122400" sldId="1073"/>
            <ac:grpSpMk id="18" creationId="{6AB39B20-4895-A42E-7637-835655A0C92B}"/>
          </ac:grpSpMkLst>
        </pc:grpChg>
        <pc:picChg chg="del">
          <ac:chgData name="Guest fii" userId="" providerId="" clId="Web-{3BD4B670-FCDC-4ED4-90D8-DA9FFE963404}" dt="2024-03-08T16:09:49.980" v="127"/>
          <ac:picMkLst>
            <pc:docMk/>
            <pc:sldMk cId="3933122400" sldId="1073"/>
            <ac:picMk id="14" creationId="{1F28E089-64DE-BB31-E07F-010A05462623}"/>
          </ac:picMkLst>
        </pc:picChg>
        <pc:picChg chg="add mod">
          <ac:chgData name="Guest fii" userId="" providerId="" clId="Web-{3BD4B670-FCDC-4ED4-90D8-DA9FFE963404}" dt="2024-03-08T16:10:51.091" v="142" actId="1076"/>
          <ac:picMkLst>
            <pc:docMk/>
            <pc:sldMk cId="3933122400" sldId="1073"/>
            <ac:picMk id="20" creationId="{A0512DF8-320C-4828-4B82-C7DA90A5FECD}"/>
          </ac:picMkLst>
        </pc:picChg>
        <pc:picChg chg="add mod">
          <ac:chgData name="Guest fii" userId="" providerId="" clId="Web-{3BD4B670-FCDC-4ED4-90D8-DA9FFE963404}" dt="2024-03-08T16:10:57.138" v="145" actId="1076"/>
          <ac:picMkLst>
            <pc:docMk/>
            <pc:sldMk cId="3933122400" sldId="1073"/>
            <ac:picMk id="21" creationId="{A3C2F31C-8451-18CE-AFD1-017A70D02FF8}"/>
          </ac:picMkLst>
        </pc:picChg>
      </pc:sldChg>
      <pc:sldChg chg="addSp delSp modSp add replId">
        <pc:chgData name="Guest fii" userId="" providerId="" clId="Web-{3BD4B670-FCDC-4ED4-90D8-DA9FFE963404}" dt="2024-03-08T16:17:07.088" v="249" actId="1076"/>
        <pc:sldMkLst>
          <pc:docMk/>
          <pc:sldMk cId="1469040618" sldId="1074"/>
        </pc:sldMkLst>
        <pc:spChg chg="mod">
          <ac:chgData name="Guest fii" userId="" providerId="" clId="Web-{3BD4B670-FCDC-4ED4-90D8-DA9FFE963404}" dt="2024-03-08T16:09:10.697" v="110" actId="20577"/>
          <ac:spMkLst>
            <pc:docMk/>
            <pc:sldMk cId="1469040618" sldId="1074"/>
            <ac:spMk id="3" creationId="{048C6093-A00B-71E5-DF47-0DB3F6525EC3}"/>
          </ac:spMkLst>
        </pc:spChg>
        <pc:spChg chg="mod">
          <ac:chgData name="Guest fii" userId="" providerId="" clId="Web-{3BD4B670-FCDC-4ED4-90D8-DA9FFE963404}" dt="2024-03-08T16:09:37.776" v="121" actId="20577"/>
          <ac:spMkLst>
            <pc:docMk/>
            <pc:sldMk cId="1469040618" sldId="1074"/>
            <ac:spMk id="4" creationId="{651FD54F-0A3B-7CA1-EE39-5359CDAA676B}"/>
          </ac:spMkLst>
        </pc:spChg>
        <pc:spChg chg="mod">
          <ac:chgData name="Guest fii" userId="" providerId="" clId="Web-{3BD4B670-FCDC-4ED4-90D8-DA9FFE963404}" dt="2024-03-08T16:09:29.198" v="116" actId="20577"/>
          <ac:spMkLst>
            <pc:docMk/>
            <pc:sldMk cId="1469040618" sldId="1074"/>
            <ac:spMk id="5" creationId="{991B498B-DE83-7F2D-3B41-CD53A0AABD68}"/>
          </ac:spMkLst>
        </pc:spChg>
        <pc:spChg chg="mod">
          <ac:chgData name="Guest fii" userId="" providerId="" clId="Web-{3BD4B670-FCDC-4ED4-90D8-DA9FFE963404}" dt="2024-03-08T16:11:30.452" v="152" actId="20577"/>
          <ac:spMkLst>
            <pc:docMk/>
            <pc:sldMk cId="1469040618" sldId="1074"/>
            <ac:spMk id="6" creationId="{FB132C93-1C93-95F5-8C48-BC46E09ECC3F}"/>
          </ac:spMkLst>
        </pc:spChg>
        <pc:spChg chg="add mod">
          <ac:chgData name="Guest fii" userId="" providerId="" clId="Web-{3BD4B670-FCDC-4ED4-90D8-DA9FFE963404}" dt="2024-03-08T16:17:05.103" v="247" actId="1076"/>
          <ac:spMkLst>
            <pc:docMk/>
            <pc:sldMk cId="1469040618" sldId="1074"/>
            <ac:spMk id="10" creationId="{BBC46592-8E3A-6B19-BC49-979AB3E540B8}"/>
          </ac:spMkLst>
        </pc:spChg>
        <pc:spChg chg="del">
          <ac:chgData name="Guest fii" userId="" providerId="" clId="Web-{3BD4B670-FCDC-4ED4-90D8-DA9FFE963404}" dt="2024-03-08T16:09:47.105" v="125"/>
          <ac:spMkLst>
            <pc:docMk/>
            <pc:sldMk cId="1469040618" sldId="1074"/>
            <ac:spMk id="13" creationId="{9D3D2EF7-3E41-00BC-7B46-F6EACA281652}"/>
          </ac:spMkLst>
        </pc:spChg>
        <pc:picChg chg="add mod modCrop">
          <ac:chgData name="Guest fii" userId="" providerId="" clId="Web-{3BD4B670-FCDC-4ED4-90D8-DA9FFE963404}" dt="2024-03-08T16:17:07.088" v="249" actId="1076"/>
          <ac:picMkLst>
            <pc:docMk/>
            <pc:sldMk cId="1469040618" sldId="1074"/>
            <ac:picMk id="9" creationId="{0AC56E47-0012-5450-F1BF-A53D183EA649}"/>
          </ac:picMkLst>
        </pc:picChg>
        <pc:picChg chg="del">
          <ac:chgData name="Guest fii" userId="" providerId="" clId="Web-{3BD4B670-FCDC-4ED4-90D8-DA9FFE963404}" dt="2024-03-08T16:09:45.714" v="124"/>
          <ac:picMkLst>
            <pc:docMk/>
            <pc:sldMk cId="1469040618" sldId="1074"/>
            <ac:picMk id="15" creationId="{D0A8B6F5-6052-4F48-9015-C10375502967}"/>
          </ac:picMkLst>
        </pc:picChg>
      </pc:sldChg>
      <pc:sldChg chg="addSp delSp modSp add replId">
        <pc:chgData name="Guest fii" userId="" providerId="" clId="Web-{3BD4B670-FCDC-4ED4-90D8-DA9FFE963404}" dt="2024-03-08T16:19:56.984" v="282" actId="1076"/>
        <pc:sldMkLst>
          <pc:docMk/>
          <pc:sldMk cId="65803301" sldId="1075"/>
        </pc:sldMkLst>
        <pc:spChg chg="del">
          <ac:chgData name="Guest fii" userId="" providerId="" clId="Web-{3BD4B670-FCDC-4ED4-90D8-DA9FFE963404}" dt="2024-03-08T16:17:13.150" v="252"/>
          <ac:spMkLst>
            <pc:docMk/>
            <pc:sldMk cId="65803301" sldId="1075"/>
            <ac:spMk id="6" creationId="{FB132C93-1C93-95F5-8C48-BC46E09ECC3F}"/>
          </ac:spMkLst>
        </pc:spChg>
        <pc:spChg chg="del mod">
          <ac:chgData name="Guest fii" userId="" providerId="" clId="Web-{3BD4B670-FCDC-4ED4-90D8-DA9FFE963404}" dt="2024-03-08T16:17:14.557" v="254"/>
          <ac:spMkLst>
            <pc:docMk/>
            <pc:sldMk cId="65803301" sldId="1075"/>
            <ac:spMk id="10" creationId="{BBC46592-8E3A-6B19-BC49-979AB3E540B8}"/>
          </ac:spMkLst>
        </pc:spChg>
        <pc:picChg chg="del">
          <ac:chgData name="Guest fii" userId="" providerId="" clId="Web-{3BD4B670-FCDC-4ED4-90D8-DA9FFE963404}" dt="2024-03-08T16:17:11.697" v="251"/>
          <ac:picMkLst>
            <pc:docMk/>
            <pc:sldMk cId="65803301" sldId="1075"/>
            <ac:picMk id="9" creationId="{0AC56E47-0012-5450-F1BF-A53D183EA649}"/>
          </ac:picMkLst>
        </pc:picChg>
        <pc:picChg chg="add mod">
          <ac:chgData name="Guest fii" userId="" providerId="" clId="Web-{3BD4B670-FCDC-4ED4-90D8-DA9FFE963404}" dt="2024-03-08T16:17:57.933" v="265" actId="14100"/>
          <ac:picMkLst>
            <pc:docMk/>
            <pc:sldMk cId="65803301" sldId="1075"/>
            <ac:picMk id="11" creationId="{27902192-87F2-6329-738E-C4972E5F690C}"/>
          </ac:picMkLst>
        </pc:picChg>
        <pc:picChg chg="add mod">
          <ac:chgData name="Guest fii" userId="" providerId="" clId="Web-{3BD4B670-FCDC-4ED4-90D8-DA9FFE963404}" dt="2024-03-08T16:17:49.136" v="264" actId="1076"/>
          <ac:picMkLst>
            <pc:docMk/>
            <pc:sldMk cId="65803301" sldId="1075"/>
            <ac:picMk id="13" creationId="{026391C2-5F91-6A60-DD2D-F59DEA30C65A}"/>
          </ac:picMkLst>
        </pc:picChg>
        <pc:picChg chg="add mod modCrop">
          <ac:chgData name="Guest fii" userId="" providerId="" clId="Web-{3BD4B670-FCDC-4ED4-90D8-DA9FFE963404}" dt="2024-03-08T16:19:56.984" v="282" actId="1076"/>
          <ac:picMkLst>
            <pc:docMk/>
            <pc:sldMk cId="65803301" sldId="1075"/>
            <ac:picMk id="14" creationId="{97F81FCA-0C07-47C3-FF4E-A5ED603852C8}"/>
          </ac:picMkLst>
        </pc:picChg>
      </pc:sldChg>
      <pc:sldChg chg="addSp delSp modSp add replId">
        <pc:chgData name="Guest fii" userId="" providerId="" clId="Web-{3BD4B670-FCDC-4ED4-90D8-DA9FFE963404}" dt="2024-03-08T16:20:58.220" v="293"/>
        <pc:sldMkLst>
          <pc:docMk/>
          <pc:sldMk cId="296419456" sldId="1076"/>
        </pc:sldMkLst>
        <pc:spChg chg="mod">
          <ac:chgData name="Guest fii" userId="" providerId="" clId="Web-{3BD4B670-FCDC-4ED4-90D8-DA9FFE963404}" dt="2024-03-08T16:20:33.829" v="288" actId="1076"/>
          <ac:spMkLst>
            <pc:docMk/>
            <pc:sldMk cId="296419456" sldId="1076"/>
            <ac:spMk id="4" creationId="{651FD54F-0A3B-7CA1-EE39-5359CDAA676B}"/>
          </ac:spMkLst>
        </pc:spChg>
        <pc:picChg chg="add mod">
          <ac:chgData name="Guest fii" userId="" providerId="" clId="Web-{3BD4B670-FCDC-4ED4-90D8-DA9FFE963404}" dt="2024-03-08T16:20:58.220" v="293"/>
          <ac:picMkLst>
            <pc:docMk/>
            <pc:sldMk cId="296419456" sldId="1076"/>
            <ac:picMk id="6" creationId="{C53F31A6-10AF-26C1-A98F-2F1772422DE6}"/>
          </ac:picMkLst>
        </pc:picChg>
        <pc:picChg chg="del">
          <ac:chgData name="Guest fii" userId="" providerId="" clId="Web-{3BD4B670-FCDC-4ED4-90D8-DA9FFE963404}" dt="2024-03-08T16:20:06.297" v="284"/>
          <ac:picMkLst>
            <pc:docMk/>
            <pc:sldMk cId="296419456" sldId="1076"/>
            <ac:picMk id="11" creationId="{27902192-87F2-6329-738E-C4972E5F690C}"/>
          </ac:picMkLst>
        </pc:picChg>
        <pc:picChg chg="del">
          <ac:chgData name="Guest fii" userId="" providerId="" clId="Web-{3BD4B670-FCDC-4ED4-90D8-DA9FFE963404}" dt="2024-03-08T16:20:10.250" v="285"/>
          <ac:picMkLst>
            <pc:docMk/>
            <pc:sldMk cId="296419456" sldId="1076"/>
            <ac:picMk id="13" creationId="{026391C2-5F91-6A60-DD2D-F59DEA30C65A}"/>
          </ac:picMkLst>
        </pc:picChg>
        <pc:picChg chg="add del">
          <ac:chgData name="Guest fii" userId="" providerId="" clId="Web-{3BD4B670-FCDC-4ED4-90D8-DA9FFE963404}" dt="2024-03-08T16:20:53.892" v="292"/>
          <ac:picMkLst>
            <pc:docMk/>
            <pc:sldMk cId="296419456" sldId="1076"/>
            <ac:picMk id="14" creationId="{97F81FCA-0C07-47C3-FF4E-A5ED603852C8}"/>
          </ac:picMkLst>
        </pc:picChg>
      </pc:sldChg>
    </pc:docChg>
  </pc:docChgLst>
  <pc:docChgLst>
    <pc:chgData name="Guest nyb" clId="Web-{570731E3-EFE2-4109-85DD-413D737BB1BC}"/>
    <pc:docChg chg="addSld delSld modSld">
      <pc:chgData name="Guest nyb" userId="" providerId="" clId="Web-{570731E3-EFE2-4109-85DD-413D737BB1BC}" dt="2024-02-13T12:52:36.347" v="164"/>
      <pc:docMkLst>
        <pc:docMk/>
      </pc:docMkLst>
      <pc:sldChg chg="modSp">
        <pc:chgData name="Guest nyb" userId="" providerId="" clId="Web-{570731E3-EFE2-4109-85DD-413D737BB1BC}" dt="2024-02-13T12:44:38.829" v="71"/>
        <pc:sldMkLst>
          <pc:docMk/>
          <pc:sldMk cId="1674454121" sldId="351"/>
        </pc:sldMkLst>
        <pc:graphicFrameChg chg="mod modGraphic">
          <ac:chgData name="Guest nyb" userId="" providerId="" clId="Web-{570731E3-EFE2-4109-85DD-413D737BB1BC}" dt="2024-02-13T12:44:38.829" v="71"/>
          <ac:graphicFrameMkLst>
            <pc:docMk/>
            <pc:sldMk cId="1674454121" sldId="351"/>
            <ac:graphicFrameMk id="6" creationId="{00000000-0000-0000-0000-000000000000}"/>
          </ac:graphicFrameMkLst>
        </pc:graphicFrameChg>
      </pc:sldChg>
      <pc:sldChg chg="modSp">
        <pc:chgData name="Guest nyb" userId="" providerId="" clId="Web-{570731E3-EFE2-4109-85DD-413D737BB1BC}" dt="2024-02-13T12:50:47.374" v="154"/>
        <pc:sldMkLst>
          <pc:docMk/>
          <pc:sldMk cId="2115164766" sldId="355"/>
        </pc:sldMkLst>
        <pc:graphicFrameChg chg="mod modGraphic">
          <ac:chgData name="Guest nyb" userId="" providerId="" clId="Web-{570731E3-EFE2-4109-85DD-413D737BB1BC}" dt="2024-02-13T12:50:47.374" v="154"/>
          <ac:graphicFrameMkLst>
            <pc:docMk/>
            <pc:sldMk cId="2115164766" sldId="355"/>
            <ac:graphicFrameMk id="6" creationId="{00000000-0000-0000-0000-000000000000}"/>
          </ac:graphicFrameMkLst>
        </pc:graphicFrameChg>
      </pc:sldChg>
      <pc:sldChg chg="del">
        <pc:chgData name="Guest nyb" userId="" providerId="" clId="Web-{570731E3-EFE2-4109-85DD-413D737BB1BC}" dt="2024-02-13T12:42:04.089" v="1"/>
        <pc:sldMkLst>
          <pc:docMk/>
          <pc:sldMk cId="2251095938" sldId="1037"/>
        </pc:sldMkLst>
      </pc:sldChg>
      <pc:sldChg chg="del">
        <pc:chgData name="Guest nyb" userId="" providerId="" clId="Web-{570731E3-EFE2-4109-85DD-413D737BB1BC}" dt="2024-02-13T12:42:04.089" v="0"/>
        <pc:sldMkLst>
          <pc:docMk/>
          <pc:sldMk cId="2432613121" sldId="1038"/>
        </pc:sldMkLst>
      </pc:sldChg>
      <pc:sldChg chg="add del">
        <pc:chgData name="Guest nyb" userId="" providerId="" clId="Web-{570731E3-EFE2-4109-85DD-413D737BB1BC}" dt="2024-02-13T12:51:16.422" v="158"/>
        <pc:sldMkLst>
          <pc:docMk/>
          <pc:sldMk cId="556223484" sldId="1041"/>
        </pc:sldMkLst>
      </pc:sldChg>
      <pc:sldChg chg="add del">
        <pc:chgData name="Guest nyb" userId="" providerId="" clId="Web-{570731E3-EFE2-4109-85DD-413D737BB1BC}" dt="2024-02-13T12:51:16.407" v="156"/>
        <pc:sldMkLst>
          <pc:docMk/>
          <pc:sldMk cId="2791371522" sldId="1042"/>
        </pc:sldMkLst>
      </pc:sldChg>
      <pc:sldChg chg="add del">
        <pc:chgData name="Guest nyb" userId="" providerId="" clId="Web-{570731E3-EFE2-4109-85DD-413D737BB1BC}" dt="2024-02-13T12:52:35.878" v="162"/>
        <pc:sldMkLst>
          <pc:docMk/>
          <pc:sldMk cId="2175165203" sldId="1046"/>
        </pc:sldMkLst>
      </pc:sldChg>
      <pc:sldChg chg="del">
        <pc:chgData name="Guest nyb" userId="" providerId="" clId="Web-{570731E3-EFE2-4109-85DD-413D737BB1BC}" dt="2024-02-13T12:52:33.269" v="161"/>
        <pc:sldMkLst>
          <pc:docMk/>
          <pc:sldMk cId="1974420099" sldId="1047"/>
        </pc:sldMkLst>
      </pc:sldChg>
      <pc:sldChg chg="del">
        <pc:chgData name="Guest nyb" userId="" providerId="" clId="Web-{570731E3-EFE2-4109-85DD-413D737BB1BC}" dt="2024-02-13T12:52:33.253" v="159"/>
        <pc:sldMkLst>
          <pc:docMk/>
          <pc:sldMk cId="2162473898" sldId="1048"/>
        </pc:sldMkLst>
      </pc:sldChg>
      <pc:sldChg chg="modSp">
        <pc:chgData name="Guest nyb" userId="" providerId="" clId="Web-{570731E3-EFE2-4109-85DD-413D737BB1BC}" dt="2024-02-13T12:50:19.779" v="136"/>
        <pc:sldMkLst>
          <pc:docMk/>
          <pc:sldMk cId="2163446199" sldId="1052"/>
        </pc:sldMkLst>
        <pc:graphicFrameChg chg="mod modGraphic">
          <ac:chgData name="Guest nyb" userId="" providerId="" clId="Web-{570731E3-EFE2-4109-85DD-413D737BB1BC}" dt="2024-02-13T12:50:19.779" v="136"/>
          <ac:graphicFrameMkLst>
            <pc:docMk/>
            <pc:sldMk cId="2163446199" sldId="1052"/>
            <ac:graphicFrameMk id="3" creationId="{3DABC722-D84B-834B-816A-AD4584A25910}"/>
          </ac:graphicFrameMkLst>
        </pc:graphicFrameChg>
      </pc:sldChg>
      <pc:sldChg chg="add del">
        <pc:chgData name="Guest nyb" userId="" providerId="" clId="Web-{570731E3-EFE2-4109-85DD-413D737BB1BC}" dt="2024-02-13T12:51:16.407" v="155"/>
        <pc:sldMkLst>
          <pc:docMk/>
          <pc:sldMk cId="1571165665" sldId="1053"/>
        </pc:sldMkLst>
      </pc:sldChg>
      <pc:sldChg chg="add del">
        <pc:chgData name="Guest nyb" userId="" providerId="" clId="Web-{570731E3-EFE2-4109-85DD-413D737BB1BC}" dt="2024-02-13T12:51:16.407" v="157"/>
        <pc:sldMkLst>
          <pc:docMk/>
          <pc:sldMk cId="3285374273" sldId="1054"/>
        </pc:sldMkLst>
      </pc:sldChg>
      <pc:sldChg chg="add del">
        <pc:chgData name="Guest nyb" userId="" providerId="" clId="Web-{570731E3-EFE2-4109-85DD-413D737BB1BC}" dt="2024-02-13T12:52:36.347" v="164"/>
        <pc:sldMkLst>
          <pc:docMk/>
          <pc:sldMk cId="3018443503" sldId="1056"/>
        </pc:sldMkLst>
      </pc:sldChg>
      <pc:sldChg chg="add del">
        <pc:chgData name="Guest nyb" userId="" providerId="" clId="Web-{570731E3-EFE2-4109-85DD-413D737BB1BC}" dt="2024-02-13T12:52:36.160" v="163"/>
        <pc:sldMkLst>
          <pc:docMk/>
          <pc:sldMk cId="2326019237" sldId="1057"/>
        </pc:sldMkLst>
      </pc:sldChg>
      <pc:sldChg chg="del">
        <pc:chgData name="Guest nyb" userId="" providerId="" clId="Web-{570731E3-EFE2-4109-85DD-413D737BB1BC}" dt="2024-02-13T12:52:33.253" v="160"/>
        <pc:sldMkLst>
          <pc:docMk/>
          <pc:sldMk cId="2041312402" sldId="1058"/>
        </pc:sldMkLst>
      </pc:sldChg>
    </pc:docChg>
  </pc:docChgLst>
  <pc:docChgLst>
    <pc:chgData name="Guest foi" clId="Web-{858C3C99-30BF-41AC-A660-031762A7B884}"/>
    <pc:docChg chg="modSld">
      <pc:chgData name="Guest foi" userId="" providerId="" clId="Web-{858C3C99-30BF-41AC-A660-031762A7B884}" dt="2023-12-21T10:51:49.648" v="48"/>
      <pc:docMkLst>
        <pc:docMk/>
      </pc:docMkLst>
      <pc:sldChg chg="modSp">
        <pc:chgData name="Guest foi" userId="" providerId="" clId="Web-{858C3C99-30BF-41AC-A660-031762A7B884}" dt="2023-12-21T10:51:49.648" v="48"/>
        <pc:sldMkLst>
          <pc:docMk/>
          <pc:sldMk cId="3433513068" sldId="354"/>
        </pc:sldMkLst>
        <pc:graphicFrameChg chg="mod modGraphic">
          <ac:chgData name="Guest foi" userId="" providerId="" clId="Web-{858C3C99-30BF-41AC-A660-031762A7B884}" dt="2023-12-21T10:51:49.648" v="48"/>
          <ac:graphicFrameMkLst>
            <pc:docMk/>
            <pc:sldMk cId="3433513068" sldId="354"/>
            <ac:graphicFrameMk id="6" creationId="{00000000-0000-0000-0000-000000000000}"/>
          </ac:graphicFrameMkLst>
        </pc:graphicFrameChg>
      </pc:sldChg>
    </pc:docChg>
  </pc:docChgLst>
  <pc:docChgLst>
    <pc:chgData name="Guest sxw" clId="Web-{7389EE3E-6A91-4937-B334-675466D2C211}"/>
    <pc:docChg chg="modSld">
      <pc:chgData name="Guest sxw" userId="" providerId="" clId="Web-{7389EE3E-6A91-4937-B334-675466D2C211}" dt="2024-03-12T12:09:36.264" v="1"/>
      <pc:docMkLst>
        <pc:docMk/>
      </pc:docMkLst>
      <pc:sldChg chg="modSp">
        <pc:chgData name="Guest sxw" userId="" providerId="" clId="Web-{7389EE3E-6A91-4937-B334-675466D2C211}" dt="2024-03-12T12:09:36.264" v="1"/>
        <pc:sldMkLst>
          <pc:docMk/>
          <pc:sldMk cId="2053116157" sldId="1061"/>
        </pc:sldMkLst>
        <pc:graphicFrameChg chg="mod modGraphic">
          <ac:chgData name="Guest sxw" userId="" providerId="" clId="Web-{7389EE3E-6A91-4937-B334-675466D2C211}" dt="2024-03-12T12:09:36.264" v="1"/>
          <ac:graphicFrameMkLst>
            <pc:docMk/>
            <pc:sldMk cId="2053116157" sldId="1061"/>
            <ac:graphicFrameMk id="6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EE419-066C-4CFB-B75E-36E1E3BE08C3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D3D50-F3A3-420E-ACCC-F9260AF94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71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092" y="0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23A63D-748C-45F7-A5CD-866E4AD9F2FF}" type="datetimeFigureOut">
              <a:rPr lang="en-US"/>
              <a:pPr>
                <a:defRPr/>
              </a:pPr>
              <a:t>5/21/2024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60" y="4751803"/>
            <a:ext cx="5439355" cy="3888116"/>
          </a:xfrm>
          <a:prstGeom prst="rect">
            <a:avLst/>
          </a:prstGeom>
        </p:spPr>
        <p:txBody>
          <a:bodyPr vert="horz" lIns="91427" tIns="45714" rIns="91427" bIns="45714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034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092" y="9378034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D82B532-0D5C-4D4F-8520-4996C9E16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14346" indent="-27474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098995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538592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1978190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417788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857386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296984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736581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4D8754C-75AC-4BE9-BA7F-E8F3F1769142}" type="slidenum">
              <a:rPr lang="en-US" altLang="en-US" smtClean="0">
                <a:latin typeface="Calibri" panose="020F0502020204030204" pitchFamily="34" charset="0"/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 dirty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2151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635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543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944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582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886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005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349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644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253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27"/>
          <a:stretch/>
        </p:blipFill>
        <p:spPr bwMode="auto">
          <a:xfrm>
            <a:off x="215900" y="5472113"/>
            <a:ext cx="137062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1579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>
          <a:xfrm>
            <a:off x="1738858" y="6356350"/>
            <a:ext cx="2731001" cy="365125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/>
              <a:t>24-11-2023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518498" y="6356350"/>
            <a:ext cx="3438052" cy="365125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/>
              <a:t>164rd EATM Meeting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E3FA1-8EC4-44A7-87C8-F435A82D0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5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/>
              <a:t>17-10-2023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162nd EATM Meeting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3FEC4-9662-4ACF-930C-04DDD89CE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29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17-10-2023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162nd EATM Meeting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DFD6C-9807-4103-9E7F-A2187BD728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88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/>
              <a:t>Slide Title</a:t>
            </a:r>
            <a:endParaRPr lang="en-US" sz="270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/>
              <a:t>Slide Title</a:t>
            </a:r>
            <a:endParaRPr lang="en-US" sz="27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17-10-2023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162nd EATM Meeting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F15DC-34C0-41BB-AA49-01931318B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91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17-10-2023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162nd EATM Meeting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0C176-A121-4B4D-9B59-EB0F61C8B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71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7-11-2023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163nd EATM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F7D0E-7515-4D1B-B6AD-09C9A1D0B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12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6432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2354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9" r="57671"/>
          <a:stretch/>
        </p:blipFill>
        <p:spPr bwMode="auto">
          <a:xfrm>
            <a:off x="395289" y="6356349"/>
            <a:ext cx="48785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 dirty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 dirty="0"/>
              <a:t>7-11-2023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 dirty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 dirty="0"/>
              <a:t>163nd EATM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3486D582-F224-4FCF-AA19-0437A3C4B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first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1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second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2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</a:t>
            </a:r>
            <a:r>
              <a:rPr lang="fr-CH" altLang="fr-FR" dirty="0" err="1"/>
              <a:t>third</a:t>
            </a:r>
            <a:r>
              <a:rPr lang="fr-CH" altLang="fr-FR" dirty="0"/>
              <a:t>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3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</a:t>
            </a:r>
            <a:r>
              <a:rPr lang="fr-CH" altLang="fr-FR" dirty="0" err="1"/>
              <a:t>fourth</a:t>
            </a:r>
            <a:r>
              <a:rPr lang="fr-CH" altLang="fr-FR" dirty="0"/>
              <a:t>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4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</a:t>
            </a:r>
            <a:r>
              <a:rPr lang="fr-CH" altLang="fr-FR" dirty="0" err="1"/>
              <a:t>fifth</a:t>
            </a:r>
            <a:r>
              <a:rPr lang="fr-CH" altLang="fr-FR" dirty="0"/>
              <a:t> </a:t>
            </a:r>
            <a:r>
              <a:rPr lang="fr-CH" altLang="fr-FR" dirty="0" err="1"/>
              <a:t>level</a:t>
            </a:r>
            <a:endParaRPr lang="en-US" altLang="fr-FR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8" r:id="rId1"/>
    <p:sldLayoutId id="2147484419" r:id="rId2"/>
    <p:sldLayoutId id="2147484420" r:id="rId3"/>
    <p:sldLayoutId id="2147484421" r:id="rId4"/>
    <p:sldLayoutId id="2147484422" r:id="rId5"/>
    <p:sldLayoutId id="2147484423" r:id="rId6"/>
    <p:sldLayoutId id="2147484417" r:id="rId7"/>
    <p:sldLayoutId id="2147484424" r:id="rId8"/>
    <p:sldLayoutId id="2147484425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ts.cern.ch/jira/secure/RapidBoard.jspa?rapidView=7550&amp;view=detail&amp;selectedIssue=EADOC-29&amp;quickFilter=1258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086163" TargetMode="External"/><Relationship Id="rId3" Type="http://schemas.openxmlformats.org/officeDocument/2006/relationships/hyperlink" Target="https://edms.cern.ch/document/3024194" TargetMode="External"/><Relationship Id="rId7" Type="http://schemas.openxmlformats.org/officeDocument/2006/relationships/hyperlink" Target="https://edms.cern.ch/document/3086162" TargetMode="External"/><Relationship Id="rId12" Type="http://schemas.openxmlformats.org/officeDocument/2006/relationships/hyperlink" Target="https://edms.cern.ch/document/3086168" TargetMode="External"/><Relationship Id="rId2" Type="http://schemas.openxmlformats.org/officeDocument/2006/relationships/hyperlink" Target="https://edms.cern.ch/document/3024192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dms.cern.ch/document/3086161" TargetMode="External"/><Relationship Id="rId11" Type="http://schemas.openxmlformats.org/officeDocument/2006/relationships/hyperlink" Target="https://edms.cern.ch/document/3086167" TargetMode="External"/><Relationship Id="rId5" Type="http://schemas.openxmlformats.org/officeDocument/2006/relationships/hyperlink" Target="https://edms.cern.ch/document/3024198" TargetMode="External"/><Relationship Id="rId10" Type="http://schemas.openxmlformats.org/officeDocument/2006/relationships/hyperlink" Target="https://edms.cern.ch/document/3086166" TargetMode="External"/><Relationship Id="rId4" Type="http://schemas.openxmlformats.org/officeDocument/2006/relationships/hyperlink" Target="https://edms.cern.ch/document/3024196" TargetMode="External"/><Relationship Id="rId9" Type="http://schemas.openxmlformats.org/officeDocument/2006/relationships/hyperlink" Target="https://edms.cern.ch/document/3086165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206350" TargetMode="External"/><Relationship Id="rId3" Type="http://schemas.openxmlformats.org/officeDocument/2006/relationships/hyperlink" Target="https://edms.cern.ch/document/3028077" TargetMode="External"/><Relationship Id="rId7" Type="http://schemas.openxmlformats.org/officeDocument/2006/relationships/hyperlink" Target="https://edms.cern.ch/document/2488118" TargetMode="External"/><Relationship Id="rId2" Type="http://schemas.openxmlformats.org/officeDocument/2006/relationships/hyperlink" Target="https://edms.cern.ch/document/3086173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dms.cern.ch/document/2812844" TargetMode="External"/><Relationship Id="rId11" Type="http://schemas.openxmlformats.org/officeDocument/2006/relationships/hyperlink" Target="https://edms.cern.ch/document/2476161" TargetMode="External"/><Relationship Id="rId5" Type="http://schemas.openxmlformats.org/officeDocument/2006/relationships/hyperlink" Target="https://edms.cern.ch/document/2812843" TargetMode="External"/><Relationship Id="rId10" Type="http://schemas.openxmlformats.org/officeDocument/2006/relationships/hyperlink" Target="https://edms.cern.ch/document/2488117" TargetMode="External"/><Relationship Id="rId4" Type="http://schemas.openxmlformats.org/officeDocument/2006/relationships/hyperlink" Target="https://edms.cern.ch/document/2812842" TargetMode="External"/><Relationship Id="rId9" Type="http://schemas.openxmlformats.org/officeDocument/2006/relationships/hyperlink" Target="https://edms.cern.ch/document/2710129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931313" TargetMode="External"/><Relationship Id="rId3" Type="http://schemas.openxmlformats.org/officeDocument/2006/relationships/hyperlink" Target="https://edms.cern.ch/document/2669639" TargetMode="External"/><Relationship Id="rId7" Type="http://schemas.openxmlformats.org/officeDocument/2006/relationships/hyperlink" Target="https://edms.cern.ch/document/2997649" TargetMode="External"/><Relationship Id="rId2" Type="http://schemas.openxmlformats.org/officeDocument/2006/relationships/hyperlink" Target="https://edms.cern.ch/document/247616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dms.cern.ch/document/2742301" TargetMode="External"/><Relationship Id="rId11" Type="http://schemas.openxmlformats.org/officeDocument/2006/relationships/hyperlink" Target="https://edms.cern.ch/document/3071544" TargetMode="External"/><Relationship Id="rId5" Type="http://schemas.openxmlformats.org/officeDocument/2006/relationships/hyperlink" Target="https://edms.cern.ch/document/3084731" TargetMode="External"/><Relationship Id="rId10" Type="http://schemas.openxmlformats.org/officeDocument/2006/relationships/hyperlink" Target="https://edms.cern.ch/document/3069473" TargetMode="External"/><Relationship Id="rId4" Type="http://schemas.openxmlformats.org/officeDocument/2006/relationships/hyperlink" Target="https://edms.cern.ch/document/2458833" TargetMode="External"/><Relationship Id="rId9" Type="http://schemas.openxmlformats.org/officeDocument/2006/relationships/hyperlink" Target="https://edms.cern.ch/document/296732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930472" TargetMode="External"/><Relationship Id="rId2" Type="http://schemas.openxmlformats.org/officeDocument/2006/relationships/hyperlink" Target="https://edms.cern.ch/document/271834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dms.cern.ch/document/3000232" TargetMode="External"/><Relationship Id="rId5" Type="http://schemas.openxmlformats.org/officeDocument/2006/relationships/hyperlink" Target="https://edms.cern.ch/document/3024760" TargetMode="External"/><Relationship Id="rId4" Type="http://schemas.openxmlformats.org/officeDocument/2006/relationships/hyperlink" Target="https://edms.cern.ch/document/3024759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811758" TargetMode="External"/><Relationship Id="rId3" Type="http://schemas.openxmlformats.org/officeDocument/2006/relationships/hyperlink" Target="https://edms.cern.ch/document/2997829" TargetMode="External"/><Relationship Id="rId7" Type="http://schemas.openxmlformats.org/officeDocument/2006/relationships/hyperlink" Target="https://edms.cern.ch/document/2976670" TargetMode="External"/><Relationship Id="rId2" Type="http://schemas.openxmlformats.org/officeDocument/2006/relationships/hyperlink" Target="https://edms.cern.ch/document/3072500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dms.cern.ch/document/2747997" TargetMode="External"/><Relationship Id="rId11" Type="http://schemas.openxmlformats.org/officeDocument/2006/relationships/hyperlink" Target="https://edms.cern.ch/document/3089621" TargetMode="External"/><Relationship Id="rId5" Type="http://schemas.openxmlformats.org/officeDocument/2006/relationships/hyperlink" Target="https://edms.cern.ch/document/3012379" TargetMode="External"/><Relationship Id="rId10" Type="http://schemas.openxmlformats.org/officeDocument/2006/relationships/hyperlink" Target="https://edms.cern.ch/document/3076867" TargetMode="External"/><Relationship Id="rId4" Type="http://schemas.openxmlformats.org/officeDocument/2006/relationships/hyperlink" Target="https://edms.cern.ch/document/2868386" TargetMode="External"/><Relationship Id="rId9" Type="http://schemas.openxmlformats.org/officeDocument/2006/relationships/hyperlink" Target="https://edms.cern.ch/document/3089574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010259" TargetMode="External"/><Relationship Id="rId2" Type="http://schemas.openxmlformats.org/officeDocument/2006/relationships/hyperlink" Target="https://edms.cern.ch/document/2907780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edms.cern.ch/document/2960989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83161" y="1806315"/>
            <a:ext cx="8266113" cy="70382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 dirty="0">
                <a:ln>
                  <a:noFill/>
                </a:ln>
                <a:ea typeface="MS PGothic" panose="020B0600070205080204" pitchFamily="34" charset="-128"/>
              </a:rPr>
              <a:t>ECR/Documents for Information and Approval</a:t>
            </a:r>
          </a:p>
        </p:txBody>
      </p:sp>
      <p:sp>
        <p:nvSpPr>
          <p:cNvPr id="11267" name="Text Placeholder 2"/>
          <p:cNvSpPr>
            <a:spLocks noGrp="1"/>
          </p:cNvSpPr>
          <p:nvPr>
            <p:ph type="body" idx="1"/>
          </p:nvPr>
        </p:nvSpPr>
        <p:spPr>
          <a:xfrm>
            <a:off x="383162" y="2875250"/>
            <a:ext cx="8266113" cy="5699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>
                <a:solidFill>
                  <a:srgbClr val="5197CC"/>
                </a:solidFill>
              </a:rPr>
              <a:t>Giulia Romagnoli and Natalya Kahn for BE-EA, 2024-05-21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>
              <a:solidFill>
                <a:srgbClr val="5197CC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>
                <a:hlinkClick r:id="rId3"/>
              </a:rPr>
              <a:t>EA Documents - Agile Board - CERN Central Jira</a:t>
            </a:r>
            <a:r>
              <a:rPr lang="en-US" dirty="0"/>
              <a:t> </a:t>
            </a:r>
            <a:endParaRPr lang="en-US" altLang="en-US" dirty="0">
              <a:solidFill>
                <a:srgbClr val="5197CC"/>
              </a:solidFill>
            </a:endParaRPr>
          </a:p>
        </p:txBody>
      </p:sp>
      <p:pic>
        <p:nvPicPr>
          <p:cNvPr id="11268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5478463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8C6093-A00B-71E5-DF47-0DB3F6525EC3}"/>
              </a:ext>
            </a:extLst>
          </p:cNvPr>
          <p:cNvSpPr txBox="1"/>
          <p:nvPr/>
        </p:nvSpPr>
        <p:spPr>
          <a:xfrm>
            <a:off x="53975" y="88058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SPSX-SF-EC-0003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0.3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1FD54F-0A3B-7CA1-EE39-5359CDAA676B}"/>
              </a:ext>
            </a:extLst>
          </p:cNvPr>
          <p:cNvSpPr txBox="1"/>
          <p:nvPr/>
        </p:nvSpPr>
        <p:spPr>
          <a:xfrm>
            <a:off x="2295525" y="916881"/>
            <a:ext cx="635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GB" dirty="0">
                <a:latin typeface="+mn-lt"/>
              </a:rPr>
              <a:t>Space Reservation Request Fire-Resistant Partitions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1B498B-DE83-7F2D-3B41-CD53A0AABD68}"/>
              </a:ext>
            </a:extLst>
          </p:cNvPr>
          <p:cNvSpPr txBox="1"/>
          <p:nvPr/>
        </p:nvSpPr>
        <p:spPr>
          <a:xfrm>
            <a:off x="83229" y="1456300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Adem Kaymak</a:t>
            </a:r>
            <a:endParaRPr lang="en-GB" sz="900" i="1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FE51E87-ACE1-3063-8B61-C694E37C7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169th EATM Meeting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A5E662-5DF9-EA0A-A363-C1FCBA98D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5571" y="1456300"/>
            <a:ext cx="6268325" cy="469648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D500C1DE-4F20-B3B2-26FA-E58E3CD37E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21-5-2024</a:t>
            </a:r>
          </a:p>
        </p:txBody>
      </p:sp>
    </p:spTree>
    <p:extLst>
      <p:ext uri="{BB962C8B-B14F-4D97-AF65-F5344CB8AC3E}">
        <p14:creationId xmlns:p14="http://schemas.microsoft.com/office/powerpoint/2010/main" val="320330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848A4F-36DD-DDE1-B698-4FFB9CE384A4}"/>
              </a:ext>
            </a:extLst>
          </p:cNvPr>
          <p:cNvSpPr txBox="1"/>
          <p:nvPr/>
        </p:nvSpPr>
        <p:spPr>
          <a:xfrm>
            <a:off x="345424" y="5944479"/>
            <a:ext cx="8225758" cy="276999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dirty="0">
                <a:solidFill>
                  <a:srgbClr val="0C377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Seeking approval from EATM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35AF3869-A955-A956-D5E2-A862A9033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169th EATM Meeting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0EBE39-9E18-CD72-2C45-89A47E8FCA9B}"/>
              </a:ext>
            </a:extLst>
          </p:cNvPr>
          <p:cNvSpPr txBox="1"/>
          <p:nvPr/>
        </p:nvSpPr>
        <p:spPr>
          <a:xfrm>
            <a:off x="53975" y="88058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SPSX-SF-EC-0003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0.3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E061BA-02EA-D1F0-BA02-19D792F42939}"/>
              </a:ext>
            </a:extLst>
          </p:cNvPr>
          <p:cNvSpPr txBox="1"/>
          <p:nvPr/>
        </p:nvSpPr>
        <p:spPr>
          <a:xfrm>
            <a:off x="2295525" y="916881"/>
            <a:ext cx="635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GB" dirty="0">
                <a:latin typeface="+mn-lt"/>
              </a:rPr>
              <a:t>Space Reservation Request Fire-Resistant Partitions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6A30F0-A3DE-AD86-4CB8-2787B1195A0A}"/>
              </a:ext>
            </a:extLst>
          </p:cNvPr>
          <p:cNvSpPr txBox="1"/>
          <p:nvPr/>
        </p:nvSpPr>
        <p:spPr>
          <a:xfrm>
            <a:off x="83229" y="1456300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Adem Kaymak</a:t>
            </a:r>
            <a:endParaRPr lang="en-GB" sz="900" i="1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8100252-871B-B5E7-D60F-29E30B1685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6969" y="2490656"/>
            <a:ext cx="5630061" cy="187668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6E699D-EEB8-E334-A768-819A4C17DB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21-5-2024</a:t>
            </a:r>
          </a:p>
        </p:txBody>
      </p:sp>
    </p:spTree>
    <p:extLst>
      <p:ext uri="{BB962C8B-B14F-4D97-AF65-F5344CB8AC3E}">
        <p14:creationId xmlns:p14="http://schemas.microsoft.com/office/powerpoint/2010/main" val="236860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8C6093-A00B-71E5-DF47-0DB3F6525EC3}"/>
              </a:ext>
            </a:extLst>
          </p:cNvPr>
          <p:cNvSpPr txBox="1"/>
          <p:nvPr/>
        </p:nvSpPr>
        <p:spPr>
          <a:xfrm>
            <a:off x="53975" y="88058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SPSX-SF-EC-0006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1FD54F-0A3B-7CA1-EE39-5359CDAA676B}"/>
              </a:ext>
            </a:extLst>
          </p:cNvPr>
          <p:cNvSpPr txBox="1"/>
          <p:nvPr/>
        </p:nvSpPr>
        <p:spPr>
          <a:xfrm>
            <a:off x="2295525" y="916881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GB" dirty="0">
                <a:latin typeface="+mn-lt"/>
              </a:rPr>
              <a:t>NA-CONS Fire Safety and Access WP 5.1.3 Fire-Resistant Partitions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1B498B-DE83-7F2D-3B41-CD53A0AABD68}"/>
              </a:ext>
            </a:extLst>
          </p:cNvPr>
          <p:cNvSpPr txBox="1"/>
          <p:nvPr/>
        </p:nvSpPr>
        <p:spPr>
          <a:xfrm>
            <a:off x="83229" y="1456300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Adem Kaymak</a:t>
            </a:r>
            <a:endParaRPr lang="en-GB" sz="900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132C93-1C93-95F5-8C48-BC46E09ECC3F}"/>
              </a:ext>
            </a:extLst>
          </p:cNvPr>
          <p:cNvSpPr txBox="1"/>
          <p:nvPr/>
        </p:nvSpPr>
        <p:spPr>
          <a:xfrm>
            <a:off x="1989011" y="1599511"/>
            <a:ext cx="6649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This ECR concerns the installation of fire-resistant partitions, doors, frame sets and ancillaries for the creation of fire compartments in the NA facilities.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FE51E87-ACE1-3063-8B61-C694E37C7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3625" y="6376553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169th EATM Meeting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3CE799-D85A-DB5E-CD59-81716E12B991}"/>
              </a:ext>
            </a:extLst>
          </p:cNvPr>
          <p:cNvSpPr txBox="1"/>
          <p:nvPr/>
        </p:nvSpPr>
        <p:spPr>
          <a:xfrm>
            <a:off x="140575" y="2444948"/>
            <a:ext cx="88628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An assessment by HSE found that fire-resistant partitions do not exist in several locations, so the NA site is not compliant with current safety rules and regulations.</a:t>
            </a:r>
          </a:p>
          <a:p>
            <a:r>
              <a:rPr lang="en-GB" sz="1200" dirty="0"/>
              <a:t>The main goal of compartmentalizing the NA is to: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Limit the propagation of fire and smoke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Make personnel evacuation easier and safer.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Prevent potentially radioactive smoke from spreading and not propagate to other parts of the facility. </a:t>
            </a:r>
          </a:p>
          <a:p>
            <a:r>
              <a:rPr lang="en-GB" sz="1200" dirty="0"/>
              <a:t>By design, the doors on fire-resistant partitions will be controlled and triggered automatically upon detection of smoke by the detection systems.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6684C6-3CB1-FC58-714F-56B4F6A6CA90}"/>
              </a:ext>
            </a:extLst>
          </p:cNvPr>
          <p:cNvSpPr txBox="1"/>
          <p:nvPr/>
        </p:nvSpPr>
        <p:spPr>
          <a:xfrm>
            <a:off x="119402" y="4205882"/>
            <a:ext cx="856739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Following the CPRs for NA-CONS and TG-CONS, this ECR proposes the installation of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For NA-CONS: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Fire-resistant partition #48b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Fire-resistant partition #50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Fire-resistant partition #50b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For TG-CONS: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Fire-resistant partition #22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Fire-resistant partition #23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Fire-resistant partition #30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08137B87-8831-F08B-BB32-4DD65BF456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21-5-2024</a:t>
            </a:r>
          </a:p>
        </p:txBody>
      </p:sp>
    </p:spTree>
    <p:extLst>
      <p:ext uri="{BB962C8B-B14F-4D97-AF65-F5344CB8AC3E}">
        <p14:creationId xmlns:p14="http://schemas.microsoft.com/office/powerpoint/2010/main" val="10379596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8C6093-A00B-71E5-DF47-0DB3F6525EC3}"/>
              </a:ext>
            </a:extLst>
          </p:cNvPr>
          <p:cNvSpPr txBox="1"/>
          <p:nvPr/>
        </p:nvSpPr>
        <p:spPr>
          <a:xfrm>
            <a:off x="53975" y="88058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SPSX-SF-EC-0006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1FD54F-0A3B-7CA1-EE39-5359CDAA676B}"/>
              </a:ext>
            </a:extLst>
          </p:cNvPr>
          <p:cNvSpPr txBox="1"/>
          <p:nvPr/>
        </p:nvSpPr>
        <p:spPr>
          <a:xfrm>
            <a:off x="2295525" y="916881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GB" dirty="0">
                <a:latin typeface="+mn-lt"/>
              </a:rPr>
              <a:t>NA-CONS Fire Safety and Access WP 5.1.3 Fire-Resistant Partitions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1B498B-DE83-7F2D-3B41-CD53A0AABD68}"/>
              </a:ext>
            </a:extLst>
          </p:cNvPr>
          <p:cNvSpPr txBox="1"/>
          <p:nvPr/>
        </p:nvSpPr>
        <p:spPr>
          <a:xfrm>
            <a:off x="83229" y="1456300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Adem Kaymak</a:t>
            </a:r>
            <a:endParaRPr lang="en-GB" sz="900" i="1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FE51E87-ACE1-3063-8B61-C694E37C7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169th EATM Meeting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5673525-2E89-2791-EE1A-F67851379C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29" y="2435888"/>
            <a:ext cx="4426490" cy="330111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622778B-544F-603C-8FEC-12CC1AFAB6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0584" y="2307375"/>
            <a:ext cx="4260150" cy="3592273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53357552-B359-1645-ACA5-7F21882F62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21-5-2024</a:t>
            </a:r>
          </a:p>
        </p:txBody>
      </p:sp>
    </p:spTree>
    <p:extLst>
      <p:ext uri="{BB962C8B-B14F-4D97-AF65-F5344CB8AC3E}">
        <p14:creationId xmlns:p14="http://schemas.microsoft.com/office/powerpoint/2010/main" val="1660652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848A4F-36DD-DDE1-B698-4FFB9CE384A4}"/>
              </a:ext>
            </a:extLst>
          </p:cNvPr>
          <p:cNvSpPr txBox="1"/>
          <p:nvPr/>
        </p:nvSpPr>
        <p:spPr>
          <a:xfrm>
            <a:off x="345424" y="5944479"/>
            <a:ext cx="8225758" cy="276999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dirty="0">
                <a:solidFill>
                  <a:srgbClr val="0C377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Seeking approval from EATM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35AF3869-A955-A956-D5E2-A862A9033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169th EATM Meeting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6A30F0-A3DE-AD86-4CB8-2787B1195A0A}"/>
              </a:ext>
            </a:extLst>
          </p:cNvPr>
          <p:cNvSpPr txBox="1"/>
          <p:nvPr/>
        </p:nvSpPr>
        <p:spPr>
          <a:xfrm>
            <a:off x="83229" y="1456300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Adem Kaymak</a:t>
            </a:r>
            <a:endParaRPr lang="en-GB" sz="900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F695EF-9751-C70D-43C9-724C64B86A20}"/>
              </a:ext>
            </a:extLst>
          </p:cNvPr>
          <p:cNvSpPr txBox="1"/>
          <p:nvPr/>
        </p:nvSpPr>
        <p:spPr>
          <a:xfrm>
            <a:off x="53975" y="88058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SPSX-SF-EC-0006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C00442-D929-55C8-3F53-084DC786828D}"/>
              </a:ext>
            </a:extLst>
          </p:cNvPr>
          <p:cNvSpPr txBox="1"/>
          <p:nvPr/>
        </p:nvSpPr>
        <p:spPr>
          <a:xfrm>
            <a:off x="2295525" y="916881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GB" dirty="0">
                <a:latin typeface="+mn-lt"/>
              </a:rPr>
              <a:t>NA-CONS Fire Safety and Access WP 5.1.3 Fire-Resistant Partitions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32173F-A9D3-1179-2C49-AFB456709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381" y="1710752"/>
            <a:ext cx="4179922" cy="41169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08361EB-95A2-9214-BD03-B21A654FA7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292474"/>
            <a:ext cx="4166444" cy="4535225"/>
          </a:xfrm>
          <a:prstGeom prst="rect">
            <a:avLst/>
          </a:prstGeom>
        </p:spPr>
      </p:pic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2472C97C-97B3-DE36-EBB6-25DDC9BBAA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21-5-2024</a:t>
            </a:r>
          </a:p>
        </p:txBody>
      </p:sp>
    </p:spTree>
    <p:extLst>
      <p:ext uri="{BB962C8B-B14F-4D97-AF65-F5344CB8AC3E}">
        <p14:creationId xmlns:p14="http://schemas.microsoft.com/office/powerpoint/2010/main" val="785351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848A4F-36DD-DDE1-B698-4FFB9CE384A4}"/>
              </a:ext>
            </a:extLst>
          </p:cNvPr>
          <p:cNvSpPr txBox="1"/>
          <p:nvPr/>
        </p:nvSpPr>
        <p:spPr>
          <a:xfrm>
            <a:off x="345424" y="5944479"/>
            <a:ext cx="8225758" cy="276999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dirty="0">
                <a:solidFill>
                  <a:srgbClr val="0C377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Seeking approval from EATM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35AF3869-A955-A956-D5E2-A862A9033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169th EATM Meeting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6A30F0-A3DE-AD86-4CB8-2787B1195A0A}"/>
              </a:ext>
            </a:extLst>
          </p:cNvPr>
          <p:cNvSpPr txBox="1"/>
          <p:nvPr/>
        </p:nvSpPr>
        <p:spPr>
          <a:xfrm>
            <a:off x="83229" y="1456300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Adem Kaymak</a:t>
            </a:r>
            <a:endParaRPr lang="en-GB" sz="900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F695EF-9751-C70D-43C9-724C64B86A20}"/>
              </a:ext>
            </a:extLst>
          </p:cNvPr>
          <p:cNvSpPr txBox="1"/>
          <p:nvPr/>
        </p:nvSpPr>
        <p:spPr>
          <a:xfrm>
            <a:off x="53975" y="88058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SPSX-SF-EC-0006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C00442-D929-55C8-3F53-084DC786828D}"/>
              </a:ext>
            </a:extLst>
          </p:cNvPr>
          <p:cNvSpPr txBox="1"/>
          <p:nvPr/>
        </p:nvSpPr>
        <p:spPr>
          <a:xfrm>
            <a:off x="2295525" y="916881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GB" dirty="0">
                <a:latin typeface="+mn-lt"/>
              </a:rPr>
              <a:t>NA-CONS Fire Safety and Access WP 5.1.3 Fire-Resistant Partitions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2D86F7-A9B7-D00E-48BA-C48A958589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2543"/>
          <a:stretch/>
        </p:blipFill>
        <p:spPr>
          <a:xfrm>
            <a:off x="190954" y="2138930"/>
            <a:ext cx="4209141" cy="28131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244B4A-10E6-FBDE-7C70-C00B583E8E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552"/>
          <a:stretch/>
        </p:blipFill>
        <p:spPr>
          <a:xfrm>
            <a:off x="4572000" y="2419992"/>
            <a:ext cx="4481108" cy="21604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1B8139-9460-9826-0DA3-8B4CD34E0A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845" y="4561283"/>
            <a:ext cx="4309201" cy="515630"/>
          </a:xfrm>
          <a:prstGeom prst="rect">
            <a:avLst/>
          </a:prstGeom>
        </p:spPr>
      </p:pic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7DEE14B8-4F35-C6F8-4E37-4BF37387A0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21-5-2024</a:t>
            </a:r>
          </a:p>
        </p:txBody>
      </p:sp>
    </p:spTree>
    <p:extLst>
      <p:ext uri="{BB962C8B-B14F-4D97-AF65-F5344CB8AC3E}">
        <p14:creationId xmlns:p14="http://schemas.microsoft.com/office/powerpoint/2010/main" val="13255649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8C6093-A00B-71E5-DF47-0DB3F6525EC3}"/>
              </a:ext>
            </a:extLst>
          </p:cNvPr>
          <p:cNvSpPr txBox="1"/>
          <p:nvPr/>
        </p:nvSpPr>
        <p:spPr>
          <a:xfrm>
            <a:off x="53975" y="88058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PSZ-J-EC-0003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1FD54F-0A3B-7CA1-EE39-5359CDAA676B}"/>
              </a:ext>
            </a:extLst>
          </p:cNvPr>
          <p:cNvSpPr txBox="1"/>
          <p:nvPr/>
        </p:nvSpPr>
        <p:spPr>
          <a:xfrm>
            <a:off x="2295525" y="916881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t" latinLnBrk="0" hangingPunct="1"/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Installation Water Cherenkov Test Experiment in T09 beamline During YETS 23-24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1B498B-DE83-7F2D-3B41-CD53A0AABD68}"/>
              </a:ext>
            </a:extLst>
          </p:cNvPr>
          <p:cNvSpPr txBox="1"/>
          <p:nvPr/>
        </p:nvSpPr>
        <p:spPr>
          <a:xfrm>
            <a:off x="83229" y="1456300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Dipanwita Banerjee</a:t>
            </a:r>
            <a:endParaRPr lang="en-GB" sz="900" i="1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FE51E87-ACE1-3063-8B61-C694E37C7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3625" y="6376553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169th EATM Meeting</a:t>
            </a: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08137B87-8831-F08B-BB32-4DD65BF456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21-5-2024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29B541-9811-7B70-69B8-3FCE85EBFC64}"/>
              </a:ext>
            </a:extLst>
          </p:cNvPr>
          <p:cNvSpPr txBox="1"/>
          <p:nvPr/>
        </p:nvSpPr>
        <p:spPr>
          <a:xfrm>
            <a:off x="1989011" y="1553568"/>
            <a:ext cx="6649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This ECR summarises the required changes and infrastructure support needed for the installation of the Water Cherenkov Test Experiment (WCTE) – an approved 50-ton water Cherenkov experiment to be operated in the T09 beamline in the East Area at CERN, starting from 2024.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FA9951-8A07-630F-6B2C-EF49BC95FFA3}"/>
              </a:ext>
            </a:extLst>
          </p:cNvPr>
          <p:cNvSpPr txBox="1"/>
          <p:nvPr/>
        </p:nvSpPr>
        <p:spPr>
          <a:xfrm>
            <a:off x="4655148" y="2203799"/>
            <a:ext cx="4171477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The requested user requirements include: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The T09 beam and zone for the experimental installations and beam time for about 12.5 weeks in 2024.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Assembling a 4-m-high and 4-m-diameter cylindrical tank in the East Area Hall as well as transporting it to the T09 experimental zone and installing it there.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Occupancy of the East Hall for the assembly between November 2023 and March 2024.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Demineralised water for initial filling of the tank to about 50 tons.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A water-purification system as well as a mechanism to load Gadolinium (Gd) into the water are required.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Connection of the water-purification system to the tank.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Means to empty the tank and drain the water from the experimental area, following verification by RP that there is no activation nor contamination of the water.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Installation of a 0.1-Tm permanent magnet.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Racks to house the DAQ systems and space to install the racks.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Ethernet and power to connect the detectors and DAQ, as well as grounding for the electrical connections.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A dedicated control room.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FF82FE4-4098-911F-B75A-54D91CC9A8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482" y="2569287"/>
            <a:ext cx="3762900" cy="312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8219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8C6093-A00B-71E5-DF47-0DB3F6525EC3}"/>
              </a:ext>
            </a:extLst>
          </p:cNvPr>
          <p:cNvSpPr txBox="1"/>
          <p:nvPr/>
        </p:nvSpPr>
        <p:spPr>
          <a:xfrm>
            <a:off x="53975" y="88058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PSZ-J-EC-0003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1FD54F-0A3B-7CA1-EE39-5359CDAA676B}"/>
              </a:ext>
            </a:extLst>
          </p:cNvPr>
          <p:cNvSpPr txBox="1"/>
          <p:nvPr/>
        </p:nvSpPr>
        <p:spPr>
          <a:xfrm>
            <a:off x="2295525" y="916881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t" latinLnBrk="0" hangingPunct="1"/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Installation Water Cherenkov Test Experiment in T09 beamline During YETS 23-24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1B498B-DE83-7F2D-3B41-CD53A0AABD68}"/>
              </a:ext>
            </a:extLst>
          </p:cNvPr>
          <p:cNvSpPr txBox="1"/>
          <p:nvPr/>
        </p:nvSpPr>
        <p:spPr>
          <a:xfrm>
            <a:off x="83229" y="1456300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Dipanwita Banerjee</a:t>
            </a:r>
            <a:endParaRPr lang="en-GB" sz="900" i="1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FE51E87-ACE1-3063-8B61-C694E37C7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3625" y="6376553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169th EATM Meeting</a:t>
            </a: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08137B87-8831-F08B-BB32-4DD65BF456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21-5-2024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471657-C187-6A37-E26F-3C65CAFFF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9600" y="1640814"/>
            <a:ext cx="4442700" cy="28944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D08EFC8-7B4D-EBD8-6662-2B2EFF4B997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557"/>
          <a:stretch/>
        </p:blipFill>
        <p:spPr>
          <a:xfrm>
            <a:off x="2410089" y="4487675"/>
            <a:ext cx="4435969" cy="1652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674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848A4F-36DD-DDE1-B698-4FFB9CE384A4}"/>
              </a:ext>
            </a:extLst>
          </p:cNvPr>
          <p:cNvSpPr txBox="1"/>
          <p:nvPr/>
        </p:nvSpPr>
        <p:spPr>
          <a:xfrm>
            <a:off x="345424" y="5944479"/>
            <a:ext cx="8225758" cy="276999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dirty="0">
                <a:solidFill>
                  <a:srgbClr val="0C377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Seeking approval from EATM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35AF3869-A955-A956-D5E2-A862A9033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169th EATM Meeting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6E699D-EEB8-E334-A768-819A4C17DB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21-5-2024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E6FC88-917B-BD59-8C2C-B30FE2260371}"/>
              </a:ext>
            </a:extLst>
          </p:cNvPr>
          <p:cNvSpPr txBox="1"/>
          <p:nvPr/>
        </p:nvSpPr>
        <p:spPr>
          <a:xfrm>
            <a:off x="53975" y="88058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PSZ-J-EC-0003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3B5AEA-69FF-3A5A-3C68-BA7137B16452}"/>
              </a:ext>
            </a:extLst>
          </p:cNvPr>
          <p:cNvSpPr txBox="1"/>
          <p:nvPr/>
        </p:nvSpPr>
        <p:spPr>
          <a:xfrm>
            <a:off x="2295525" y="916881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t" latinLnBrk="0" hangingPunct="1"/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Installation Water Cherenkov Test Experiment in T09 beamline During YETS 23-24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26774B-4421-E0B5-3253-8E6DB26ED8F5}"/>
              </a:ext>
            </a:extLst>
          </p:cNvPr>
          <p:cNvSpPr txBox="1"/>
          <p:nvPr/>
        </p:nvSpPr>
        <p:spPr>
          <a:xfrm>
            <a:off x="83229" y="1456300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Dipanwita Banerjee</a:t>
            </a:r>
            <a:endParaRPr lang="en-GB" sz="900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F96B82-5DFD-98AF-E7DD-43A2FF1128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4858"/>
          <a:stretch/>
        </p:blipFill>
        <p:spPr>
          <a:xfrm>
            <a:off x="77249" y="1688523"/>
            <a:ext cx="4661006" cy="20370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02D83C0-1692-C52C-A045-89E6382237C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6008"/>
          <a:stretch/>
        </p:blipFill>
        <p:spPr>
          <a:xfrm>
            <a:off x="3910126" y="3380117"/>
            <a:ext cx="4776674" cy="249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7411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BF7D0E-7515-4D1B-B6AD-09C9A1D0BED5}" type="slidenum">
              <a:rPr lang="en-US" dirty="0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95081" y="2005788"/>
            <a:ext cx="7886700" cy="13255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Ubuntu Light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 algn="ctr"/>
            <a:r>
              <a:rPr lang="en-US" dirty="0">
                <a:latin typeface="+mn-lt"/>
              </a:rPr>
              <a:t>Thank you!</a:t>
            </a: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159" y="2863822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9002EA6B-B34B-0062-18C5-6AB856994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169th EATM Meeting</a:t>
            </a:r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EA954B82-94B3-DD5F-79BE-B5282AD7D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21-5-2024</a:t>
            </a:r>
          </a:p>
        </p:txBody>
      </p:sp>
    </p:spTree>
    <p:extLst>
      <p:ext uri="{BB962C8B-B14F-4D97-AF65-F5344CB8AC3E}">
        <p14:creationId xmlns:p14="http://schemas.microsoft.com/office/powerpoint/2010/main" val="1604213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DOCUMENTS for Info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933474"/>
              </p:ext>
            </p:extLst>
          </p:nvPr>
        </p:nvGraphicFramePr>
        <p:xfrm>
          <a:off x="314793" y="1153005"/>
          <a:ext cx="8372007" cy="5105107"/>
        </p:xfrm>
        <a:graphic>
          <a:graphicData uri="http://schemas.openxmlformats.org/drawingml/2006/table">
            <a:tbl>
              <a:tblPr/>
              <a:tblGrid>
                <a:gridCol w="2960558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154243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951875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1740157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  <a:gridCol w="1565174">
                  <a:extLst>
                    <a:ext uri="{9D8B030D-6E8A-4147-A177-3AD203B41FA5}">
                      <a16:colId xmlns:a16="http://schemas.microsoft.com/office/drawing/2014/main" val="3066182676"/>
                    </a:ext>
                  </a:extLst>
                </a:gridCol>
              </a:tblGrid>
              <a:tr h="325910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FOR INFORMATION EATM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988587"/>
                  </a:ext>
                </a:extLst>
              </a:tr>
              <a:tr h="53195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Status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Feasibility study - BA80 (899)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 Rodriguez Gomez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3024192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SPSX-J-RPT-0008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4684842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Feasibility study - BA81 (890)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 Rodriguez Gomez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3024194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SPSX-J-RPT-0009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4684201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Feasibility study - BA82 (891)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 Rodriguez Gomez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3024196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SPSX-J-RPT-0010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5648554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Feasibility study - EHN2 (888)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 Rodriguez Gomez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3024198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SPSX-J-RPT-0011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4115485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Feasibility study - ENH1 (887)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 Rodriguez Gomez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3086161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SPSX-J-RPT-0012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9161370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Feasibility study - CT2 (893)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 Rodriguez Gomez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3086162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SPSX-J-RPT-0013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625241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Feasibility study - BB81 (895)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 Rodriguez Gomez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3086163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SPSX-J-RPT-0014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7151642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Feasibility study - BX80 (902)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 Rodriguez Gomez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3086165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SPSX-J-RPT-0015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820812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Feasibility study - BX82 (906)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 Rodriguez Gomez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3086166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SPSX-J-RPT-0016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575241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Feasibility study - PA852 (911)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 Rodriguez Gomez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3086167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SPSX-J-RPT-0017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606467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Feasibility study - PP851 (912)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 Rodriguez Gomez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2"/>
                        </a:rPr>
                        <a:t>3086168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SPSX-J-RPT-0018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7126206"/>
                  </a:ext>
                </a:extLst>
              </a:tr>
            </a:tbl>
          </a:graphicData>
        </a:graphic>
      </p:graphicFrame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DC51C252-38FF-7688-F695-31EEFC7249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21-5-2024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14B3845D-EC6A-5288-6172-0F1BF21FD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169th EATM Meeting</a:t>
            </a:r>
          </a:p>
        </p:txBody>
      </p:sp>
    </p:spTree>
    <p:extLst>
      <p:ext uri="{BB962C8B-B14F-4D97-AF65-F5344CB8AC3E}">
        <p14:creationId xmlns:p14="http://schemas.microsoft.com/office/powerpoint/2010/main" val="3433513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DOCUMENTS for Info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597438"/>
              </p:ext>
            </p:extLst>
          </p:nvPr>
        </p:nvGraphicFramePr>
        <p:xfrm>
          <a:off x="314793" y="1120146"/>
          <a:ext cx="8372007" cy="4958958"/>
        </p:xfrm>
        <a:graphic>
          <a:graphicData uri="http://schemas.openxmlformats.org/drawingml/2006/table">
            <a:tbl>
              <a:tblPr/>
              <a:tblGrid>
                <a:gridCol w="2960558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154243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951875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1740157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  <a:gridCol w="1565174">
                  <a:extLst>
                    <a:ext uri="{9D8B030D-6E8A-4147-A177-3AD203B41FA5}">
                      <a16:colId xmlns:a16="http://schemas.microsoft.com/office/drawing/2014/main" val="3066182676"/>
                    </a:ext>
                  </a:extLst>
                </a:gridCol>
              </a:tblGrid>
              <a:tr h="325910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FOR INFORMATION EATM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988587"/>
                  </a:ext>
                </a:extLst>
              </a:tr>
              <a:tr h="53195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Status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Feasibility study - BX83 (918)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 Rodriguez Gomez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3086173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SPSX-J-RPT-0019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3045121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Thermo-mechanical Assessment and Possible Design Modifications of the NA XTAX-T4 for the High-Intensity Beam Delivery to ECN3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Alvaro Romero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3028077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SPSX-T-NOT-0001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3571301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FEM analysis of the T4 Target for the ECN3 high intensity scenarios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Calum Sharp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2812842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SPSX-T-NOT-0002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8800095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FEM analysis of the T4 XTAX for the ECN3 high intensity scenarios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Alvaro Romero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2812843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SPSX-T-NOT-0003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8827039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FEM analysis of the beam windows in T4 for the ECN3 high intensity scenarios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Alvaro Romero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2812844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SPSX-T-NOT-0004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7524591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Consolidation of the Beam Intercepting Devices Cabling and Controls of the North Experimental Area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Jérôme Lendaro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2488118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SPSX-C-WD-0001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1239131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North Area Beam Instrumentation Consolidation Type: NA-CONS Groups: BE-BI &amp; EN-EA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Jocelyn Tan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2206350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SPSX-B-WD-0003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114632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Consolidation of North Area Beamline Magnets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Philip Schwarz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2710129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SPSX-M-WD-0001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415489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Integration of the North Experimental Area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Michael Lazzaroni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2488117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SPSX-LJ-WD-0001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5102509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Fire Detection, Protection, and Voice Alarm Systems for SPS North Area Underground Facilities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Rachid Haddad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2476161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SPSX-SF-WD-0001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 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844552"/>
                  </a:ext>
                </a:extLst>
              </a:tr>
            </a:tbl>
          </a:graphicData>
        </a:graphic>
      </p:graphicFrame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14B3845D-EC6A-5288-6172-0F1BF21FD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169th EATM Meeting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81A6D78E-50E5-CBF4-54F2-C058A31119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21-5-2024</a:t>
            </a:r>
          </a:p>
        </p:txBody>
      </p:sp>
    </p:spTree>
    <p:extLst>
      <p:ext uri="{BB962C8B-B14F-4D97-AF65-F5344CB8AC3E}">
        <p14:creationId xmlns:p14="http://schemas.microsoft.com/office/powerpoint/2010/main" val="1554005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DOCUMENTS for Info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4835165"/>
              </p:ext>
            </p:extLst>
          </p:nvPr>
        </p:nvGraphicFramePr>
        <p:xfrm>
          <a:off x="314793" y="1190790"/>
          <a:ext cx="8372007" cy="4958958"/>
        </p:xfrm>
        <a:graphic>
          <a:graphicData uri="http://schemas.openxmlformats.org/drawingml/2006/table">
            <a:tbl>
              <a:tblPr/>
              <a:tblGrid>
                <a:gridCol w="2960558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154243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951875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1740157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  <a:gridCol w="1565174">
                  <a:extLst>
                    <a:ext uri="{9D8B030D-6E8A-4147-A177-3AD203B41FA5}">
                      <a16:colId xmlns:a16="http://schemas.microsoft.com/office/drawing/2014/main" val="3066182676"/>
                    </a:ext>
                  </a:extLst>
                </a:gridCol>
              </a:tblGrid>
              <a:tr h="325910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FOR INFORMATION EATM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988587"/>
                  </a:ext>
                </a:extLst>
              </a:tr>
              <a:tr h="53195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Status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Sprinkler Systems in the North Area – Consolidation Work Package Description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Anna Suwalska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2476161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SPSX-SF-WD-0005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 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7487601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North Area Consolidation - 4.5 Electrical and Fibre Infrastructure Work Package Description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 Cano Gonzalez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2669639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SPSX-E-WD-0002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 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9904637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Mandate of the Planning Officer of the NA-CONS Project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Deepti Kandhol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2458833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SPSX-PM-MG-0003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 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2814060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BCR Template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Yacine Kadi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3084731</a:t>
                      </a:r>
                      <a:endParaRPr kumimoji="0" lang="en-GB" sz="11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 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4129242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User Requirements for the XCSH/V, XCHV and XCBV Collimators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Nikolaos Charitonidis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2742301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SPSX-TC-ES-0004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4294531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Asset Replacement Request - MSN.X0220031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Philip Schwarz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2997649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SPSX-M-ARR-0001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6960359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Comparative Analysis of Motor XTAX Design Concepts: A Preliminary Reliability and Dose Rate Study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Iasonas Chatzigeorgiou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2931313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SPSX-T-ER-0003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7524591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fr-FR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Installation d'un Contrôle d'Accès Provisoire à la Porte YDPZ01.853=BX83</a:t>
                      </a:r>
                      <a:endParaRPr kumimoji="0" lang="en-GB" sz="11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Fernando Pedrosa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2967321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SPSX-S-PRD-0001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 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8282489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Assessing Jaw Apertures and Faults in Magnetic Collimators (XCM) at M2 Beamline through Measurements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Jan Buesa Orgaz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3069473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SPSX-TC-OP-0001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 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8667700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TDC2-TCC2 Cable Exposure Analysis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Fernando Pedrosa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3071544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SPSX-E-ES-0001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8010368"/>
                  </a:ext>
                </a:extLst>
              </a:tr>
            </a:tbl>
          </a:graphicData>
        </a:graphic>
      </p:graphicFrame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14B3845D-EC6A-5288-6172-0F1BF21FD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169th EATM Meeting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80D15F-7EA8-2BB1-4735-CB5BB4ED6C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21-5-2024</a:t>
            </a:r>
          </a:p>
        </p:txBody>
      </p:sp>
    </p:spTree>
    <p:extLst>
      <p:ext uri="{BB962C8B-B14F-4D97-AF65-F5344CB8AC3E}">
        <p14:creationId xmlns:p14="http://schemas.microsoft.com/office/powerpoint/2010/main" val="2222628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DOCUMENTS for Info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2409894"/>
              </p:ext>
            </p:extLst>
          </p:nvPr>
        </p:nvGraphicFramePr>
        <p:xfrm>
          <a:off x="314793" y="1190790"/>
          <a:ext cx="8372007" cy="2911157"/>
        </p:xfrm>
        <a:graphic>
          <a:graphicData uri="http://schemas.openxmlformats.org/drawingml/2006/table">
            <a:tbl>
              <a:tblPr/>
              <a:tblGrid>
                <a:gridCol w="2960558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154243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951875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1740157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  <a:gridCol w="1565174">
                  <a:extLst>
                    <a:ext uri="{9D8B030D-6E8A-4147-A177-3AD203B41FA5}">
                      <a16:colId xmlns:a16="http://schemas.microsoft.com/office/drawing/2014/main" val="3066182676"/>
                    </a:ext>
                  </a:extLst>
                </a:gridCol>
              </a:tblGrid>
              <a:tr h="325910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FOR INFORMATION EATM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988587"/>
                  </a:ext>
                </a:extLst>
              </a:tr>
              <a:tr h="53195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Status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Safety Analysis of the Cherenkov Counters (XCET) of the Neutrino Platform Beamlines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Jan Buesa Orgaz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2718341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SPSX-X-SSR-0001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 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1153596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Thermal conductance calculation thermal housing 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Yannis </a:t>
                      </a:r>
                      <a:r>
                        <a:rPr kumimoji="0" lang="en-GB" sz="11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Fiamingo</a:t>
                      </a:r>
                      <a:endParaRPr kumimoji="0" lang="en-GB" sz="11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2930472</a:t>
                      </a:r>
                      <a:endParaRPr kumimoji="0" lang="en-GB" sz="11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042715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Replacement of AD Target Sub-Assembly PXTARH_060 and PXTARAD003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Edouard Grenier-Boley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3024759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AD-TARAD-PRD-0002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7524591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Replacement of AD Horn Sandwich Line PXTHOR_001 and PXTHOR_002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Edouard Grenier-Boley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3024760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AD-THOR-PRD-0007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3027523"/>
                  </a:ext>
                </a:extLst>
              </a:tr>
              <a:tr h="38611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fr-FR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Asset Replacement </a:t>
                      </a:r>
                      <a:r>
                        <a:rPr kumimoji="0" lang="fr-FR" sz="11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Request</a:t>
                      </a:r>
                      <a:r>
                        <a:rPr kumimoji="0" lang="fr-FR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DI.HOR6000</a:t>
                      </a:r>
                      <a:endParaRPr kumimoji="0" lang="en-GB" sz="11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Edouard Grenier0-Boley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3000232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AD-THOR-ARR-0001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4597257"/>
                  </a:ext>
                </a:extLst>
              </a:tr>
            </a:tbl>
          </a:graphicData>
        </a:graphic>
      </p:graphicFrame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14B3845D-EC6A-5288-6172-0F1BF21FD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169th EATM Meeting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D7569F-68B4-E660-F48B-60A0EB86A8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21-5-2024</a:t>
            </a:r>
          </a:p>
        </p:txBody>
      </p:sp>
    </p:spTree>
    <p:extLst>
      <p:ext uri="{BB962C8B-B14F-4D97-AF65-F5344CB8AC3E}">
        <p14:creationId xmlns:p14="http://schemas.microsoft.com/office/powerpoint/2010/main" val="899256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 for FUTURE APPROVAL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764779"/>
              </p:ext>
            </p:extLst>
          </p:nvPr>
        </p:nvGraphicFramePr>
        <p:xfrm>
          <a:off x="269327" y="1143764"/>
          <a:ext cx="8353841" cy="5009295"/>
        </p:xfrm>
        <a:graphic>
          <a:graphicData uri="http://schemas.openxmlformats.org/drawingml/2006/table">
            <a:tbl>
              <a:tblPr/>
              <a:tblGrid>
                <a:gridCol w="2200188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262539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1143917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2200189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  <a:gridCol w="1547008">
                  <a:extLst>
                    <a:ext uri="{9D8B030D-6E8A-4147-A177-3AD203B41FA5}">
                      <a16:colId xmlns:a16="http://schemas.microsoft.com/office/drawing/2014/main" val="3066182676"/>
                    </a:ext>
                  </a:extLst>
                </a:gridCol>
              </a:tblGrid>
              <a:tr h="337504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ECR INFO/FUTURE APPROVAL EATM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988587"/>
                  </a:ext>
                </a:extLst>
              </a:tr>
              <a:tr h="32419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Status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37638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Smoke Detector in EHN1 Galleries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rtl="0" eaLnBrk="1" latinLnBrk="0" hangingPunct="1">
                        <a:buNone/>
                      </a:pPr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Michael Jeckel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 –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3072500</a:t>
                      </a:r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SPSX-SF-EC-0008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 i="0" u="none" strike="noStrike" kern="1200" noProof="0" dirty="0">
                          <a:solidFill>
                            <a:srgbClr val="FFC000"/>
                          </a:solidFill>
                          <a:latin typeface="Arial"/>
                        </a:rPr>
                        <a:t>Engineering check</a:t>
                      </a:r>
                      <a:endParaRPr kumimoji="0" lang="en-US" sz="1100" b="1" i="0" u="none" strike="noStrike" kern="12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5732428"/>
                  </a:ext>
                </a:extLst>
              </a:tr>
              <a:tr h="376387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BA80 Fire Detection Equipment</a:t>
                      </a:r>
                      <a:endParaRPr kumimoji="0"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Florian Andre Deperraz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 –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2997829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SPSX-SF-EC-0005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 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2642985"/>
                  </a:ext>
                </a:extLst>
              </a:tr>
              <a:tr h="408459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Shielding Improvement for the High Intensity Hadron Operation of M2</a:t>
                      </a:r>
                      <a:endParaRPr kumimoji="0"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Dipanwita Banerjee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2868386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SPSX-J-EC-0002 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2406667"/>
                  </a:ext>
                </a:extLst>
              </a:tr>
              <a:tr h="408459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User Requirement for the XABS Absorbers in M2 Line in North Area</a:t>
                      </a:r>
                      <a:endParaRPr kumimoji="0"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Dipanwita Banerjee</a:t>
                      </a:r>
                    </a:p>
                    <a:p>
                      <a:pPr marL="0" algn="l" rtl="0" eaLnBrk="1" fontAlgn="t" latinLnBrk="0" hangingPunct="1"/>
                      <a:endParaRPr kumimoji="0" lang="en-US" sz="11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 –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3012379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SPSX-T-ES-0007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In Work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7706627"/>
                  </a:ext>
                </a:extLst>
              </a:tr>
              <a:tr h="372792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User Requirements for XTAX Absorbers in North Area Beamlines</a:t>
                      </a:r>
                      <a:endParaRPr kumimoji="0"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Miguel Lino Diogo Dos Santos</a:t>
                      </a:r>
                      <a:endParaRPr kumimoji="0"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NACONS, Equipment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2747997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SPSX-T-ES-0003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In Work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1697572"/>
                  </a:ext>
                </a:extLst>
              </a:tr>
              <a:tr h="424583">
                <a:tc>
                  <a:txBody>
                    <a:bodyPr/>
                    <a:lstStyle/>
                    <a:p>
                      <a:pPr marL="0" lvl="0" algn="l" rtl="0">
                        <a:buNone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Replacement of Big Vertical Collimator XCBV on M2 Beamline in TT84</a:t>
                      </a:r>
                      <a:endParaRPr kumimoji="0"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rtl="0">
                        <a:buNone/>
                      </a:pPr>
                      <a:r>
                        <a:rPr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Giulia Romagnoli</a:t>
                      </a:r>
                      <a:endParaRPr kumimoji="0" lang="en-US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North Area – NACONS</a:t>
                      </a:r>
                      <a:endParaRPr lang="en-US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2976670</a:t>
                      </a: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SPSX-TC-EC-0002</a:t>
                      </a:r>
                      <a:endParaRPr kumimoji="0" lang="en-US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 </a:t>
                      </a:r>
                      <a:endParaRPr lang="en-US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390623"/>
                  </a:ext>
                </a:extLst>
              </a:tr>
              <a:tr h="370623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Installation of XCET Detectors in Neutrino Platform NP02 and NP04</a:t>
                      </a:r>
                      <a:endParaRPr kumimoji="0"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Giulia Romagnoli</a:t>
                      </a:r>
                      <a:endParaRPr kumimoji="0"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North Area</a:t>
                      </a:r>
                      <a:endParaRPr lang="en-US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2811758</a:t>
                      </a:r>
                      <a:r>
                        <a:rPr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SPSX-X-EC-0001</a:t>
                      </a:r>
                      <a:endParaRPr kumimoji="0" lang="en-US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 </a:t>
                      </a:r>
                      <a:endParaRPr lang="en-US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510618"/>
                  </a:ext>
                </a:extLst>
              </a:tr>
              <a:tr h="42458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TBIU Spare Disassembly for Construction of New TBIU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Jean-Louis Grenard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North Area – NACONS</a:t>
                      </a:r>
                      <a:endParaRPr lang="en-US" sz="1100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3089574</a:t>
                      </a:r>
                      <a:r>
                        <a:rPr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SPSX-B-EC-0006</a:t>
                      </a:r>
                      <a:endParaRPr kumimoji="0" lang="en-US" sz="1100" dirty="0"/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In Work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686287"/>
                  </a:ext>
                </a:extLst>
              </a:tr>
              <a:tr h="42458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Power Converters for the Quadrupole Magnets DI.QDE6030, DI.QFO6040, DI.QDE6050 and DI.QFO6060 for AD injection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Jean-Marc Cravero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3076867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AD-R-EC-0006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5430938"/>
                  </a:ext>
                </a:extLst>
              </a:tr>
              <a:tr h="42458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EHN1 Workshop Refurbishment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Iliasse Derrag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North Area – NACONS</a:t>
                      </a:r>
                      <a:endParaRPr lang="en-US" sz="1100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3089621</a:t>
                      </a:r>
                      <a:r>
                        <a:rPr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SPSX-J-EC-0005</a:t>
                      </a:r>
                      <a:endParaRPr kumimoji="0" lang="en-US" sz="1100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In Work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5556691"/>
                  </a:ext>
                </a:extLst>
              </a:tr>
            </a:tbl>
          </a:graphicData>
        </a:graphic>
      </p:graphicFrame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00B558D-2854-B4DF-37F7-677B28BCA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169th EATM Meeting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3BD851-721C-5D00-F7A5-DC840D5161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21-5-2024</a:t>
            </a:r>
          </a:p>
        </p:txBody>
      </p:sp>
    </p:spTree>
    <p:extLst>
      <p:ext uri="{BB962C8B-B14F-4D97-AF65-F5344CB8AC3E}">
        <p14:creationId xmlns:p14="http://schemas.microsoft.com/office/powerpoint/2010/main" val="1674454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MISSING ECRS for YETS 23/24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538900"/>
              </p:ext>
            </p:extLst>
          </p:nvPr>
        </p:nvGraphicFramePr>
        <p:xfrm>
          <a:off x="314793" y="1258803"/>
          <a:ext cx="8314857" cy="1878163"/>
        </p:xfrm>
        <a:graphic>
          <a:graphicData uri="http://schemas.openxmlformats.org/drawingml/2006/table">
            <a:tbl>
              <a:tblPr/>
              <a:tblGrid>
                <a:gridCol w="3228507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530350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1136650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2419350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</a:tblGrid>
              <a:tr h="335729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MISSING ECRS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7713306"/>
                  </a:ext>
                </a:extLst>
              </a:tr>
              <a:tr h="53195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5016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 Platform Installation on H4</a:t>
                      </a:r>
                      <a:endParaRPr kumimoji="0"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  <a:p>
                      <a:endParaRPr kumimoji="0"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Filippo </a:t>
                      </a:r>
                      <a:r>
                        <a:rPr kumimoji="0" lang="en-GB" sz="11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Resnati</a:t>
                      </a:r>
                      <a:endParaRPr kumimoji="0"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  <a:p>
                      <a:pPr marL="0" algn="l" rtl="0" eaLnBrk="1" fontAlgn="t" latinLnBrk="0" hangingPunct="1"/>
                      <a:endParaRPr kumimoji="0"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CH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Coming</a:t>
                      </a:r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r-CH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soon</a:t>
                      </a:r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…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5741167"/>
                  </a:ext>
                </a:extLst>
              </a:tr>
              <a:tr h="5016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Installation Tuyauterie BA81-TT81/Installation Baie SDI  - </a:t>
                      </a:r>
                      <a:r>
                        <a:rPr kumimoji="0" lang="fr-FR" sz="11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Detection</a:t>
                      </a:r>
                      <a:r>
                        <a:rPr kumimoji="0" lang="fr-FR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Incendie</a:t>
                      </a:r>
                      <a:endParaRPr kumimoji="0"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  <a:p>
                      <a:endParaRPr kumimoji="0"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Rachid Haddad</a:t>
                      </a:r>
                      <a:endParaRPr kumimoji="0"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 –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CH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Coming</a:t>
                      </a:r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r-CH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soon</a:t>
                      </a:r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…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2126471"/>
                  </a:ext>
                </a:extLst>
              </a:tr>
            </a:tbl>
          </a:graphicData>
        </a:graphic>
      </p:graphicFrame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A360C0D3-B3C8-5538-832D-4A4026AB2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169th EATM Meeting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0E547A-BC4C-22C8-098F-5133F1DD13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21-5-2024</a:t>
            </a:r>
          </a:p>
        </p:txBody>
      </p:sp>
    </p:spTree>
    <p:extLst>
      <p:ext uri="{BB962C8B-B14F-4D97-AF65-F5344CB8AC3E}">
        <p14:creationId xmlns:p14="http://schemas.microsoft.com/office/powerpoint/2010/main" val="780520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DOCs for APPROVAL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906107"/>
              </p:ext>
            </p:extLst>
          </p:nvPr>
        </p:nvGraphicFramePr>
        <p:xfrm>
          <a:off x="269327" y="1083115"/>
          <a:ext cx="8353841" cy="1894832"/>
        </p:xfrm>
        <a:graphic>
          <a:graphicData uri="http://schemas.openxmlformats.org/drawingml/2006/table">
            <a:tbl>
              <a:tblPr/>
              <a:tblGrid>
                <a:gridCol w="2200188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262539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1143917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2200189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  <a:gridCol w="1547008">
                  <a:extLst>
                    <a:ext uri="{9D8B030D-6E8A-4147-A177-3AD203B41FA5}">
                      <a16:colId xmlns:a16="http://schemas.microsoft.com/office/drawing/2014/main" val="3066182676"/>
                    </a:ext>
                  </a:extLst>
                </a:gridCol>
              </a:tblGrid>
              <a:tr h="337504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ECR APPROVAL EATM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988587"/>
                  </a:ext>
                </a:extLst>
              </a:tr>
              <a:tr h="33388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Status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357302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Space Reservation Request Fire-resistant Partitions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rtl="0" eaLnBrk="1" latinLnBrk="0" hangingPunct="1">
                        <a:buNone/>
                      </a:pPr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Adem Kaymak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 –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2907780</a:t>
                      </a:r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SPSX-SF-EC-0003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latin typeface="Arial"/>
                        </a:rPr>
                        <a:t>Under Approval </a:t>
                      </a:r>
                      <a:endParaRPr lang="en-US" sz="1100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4297614"/>
                  </a:ext>
                </a:extLst>
              </a:tr>
              <a:tr h="357302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NA-CONS Fire Safety and Access WP 5.1.3 Fire-Resistant Partition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Adem Kaymak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 –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3010259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SPSX-SF-EC-0006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latin typeface="Arial"/>
                        </a:rPr>
                        <a:t>Under Approval </a:t>
                      </a:r>
                      <a:endParaRPr lang="en-US" sz="1100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9440541"/>
                  </a:ext>
                </a:extLst>
              </a:tr>
              <a:tr h="357302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Installation Water Cherenkov Test Experiment in T09 beamline During YETS 23-24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Dipanwita Banerjee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2960989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PSZ-J-EC-0003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latin typeface="Arial"/>
                        </a:rPr>
                        <a:t>Under Approval </a:t>
                      </a:r>
                      <a:endParaRPr lang="en-US" sz="1100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1794773"/>
                  </a:ext>
                </a:extLst>
              </a:tr>
            </a:tbl>
          </a:graphicData>
        </a:graphic>
      </p:graphicFrame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02F1D26-BB95-1DF3-654C-B4BD51CE0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169th EATM Meeting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E66FA4-9691-26E9-8A51-5AA93FE4E0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21-5-2024</a:t>
            </a:r>
          </a:p>
        </p:txBody>
      </p:sp>
    </p:spTree>
    <p:extLst>
      <p:ext uri="{BB962C8B-B14F-4D97-AF65-F5344CB8AC3E}">
        <p14:creationId xmlns:p14="http://schemas.microsoft.com/office/powerpoint/2010/main" val="2115164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8C6093-A00B-71E5-DF47-0DB3F6525EC3}"/>
              </a:ext>
            </a:extLst>
          </p:cNvPr>
          <p:cNvSpPr txBox="1"/>
          <p:nvPr/>
        </p:nvSpPr>
        <p:spPr>
          <a:xfrm>
            <a:off x="53975" y="88058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SPSX-SF-EC-0003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0.3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1FD54F-0A3B-7CA1-EE39-5359CDAA676B}"/>
              </a:ext>
            </a:extLst>
          </p:cNvPr>
          <p:cNvSpPr txBox="1"/>
          <p:nvPr/>
        </p:nvSpPr>
        <p:spPr>
          <a:xfrm>
            <a:off x="2295525" y="916881"/>
            <a:ext cx="635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GB" dirty="0">
                <a:latin typeface="+mn-lt"/>
              </a:rPr>
              <a:t>Space Reservation Request Fire-Resistant Partitions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1B498B-DE83-7F2D-3B41-CD53A0AABD68}"/>
              </a:ext>
            </a:extLst>
          </p:cNvPr>
          <p:cNvSpPr txBox="1"/>
          <p:nvPr/>
        </p:nvSpPr>
        <p:spPr>
          <a:xfrm>
            <a:off x="83229" y="1456300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Adem Kaymak</a:t>
            </a:r>
            <a:endParaRPr lang="en-GB" sz="900" i="1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FE51E87-ACE1-3063-8B61-C694E37C7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169th EATM Meeting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D37A41-F4B7-9A4E-8A4C-3C3719F8B144}"/>
              </a:ext>
            </a:extLst>
          </p:cNvPr>
          <p:cNvSpPr txBox="1"/>
          <p:nvPr/>
        </p:nvSpPr>
        <p:spPr>
          <a:xfrm>
            <a:off x="0" y="222755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An assessment by HSE found that fire-resistant partitions do not exist in several locations, so the NA site is not compliant with current safety rules and regulations.</a:t>
            </a:r>
          </a:p>
          <a:p>
            <a:r>
              <a:rPr lang="en-GB" sz="1200" dirty="0"/>
              <a:t>The main goal of compartmentalizing the NA is to: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Limit the propagation of fire and smoke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Make personnel evacuation easier and safer.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Prevent potentially radioactive smoke from spreading and not propagate to other parts of the facility. </a:t>
            </a:r>
          </a:p>
          <a:p>
            <a:r>
              <a:rPr lang="en-GB" sz="1200" dirty="0"/>
              <a:t>By design, the doors on fire-resistant partitions will be controlled and triggered automatically upon detection of smoke by the detection systems.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471C00-9CEE-6F83-E290-83B070F7667B}"/>
              </a:ext>
            </a:extLst>
          </p:cNvPr>
          <p:cNvSpPr txBox="1"/>
          <p:nvPr/>
        </p:nvSpPr>
        <p:spPr>
          <a:xfrm>
            <a:off x="1794933" y="1271633"/>
            <a:ext cx="734906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This SRR aims to reserve the required space for the installation of 11 of 36 fire-resistant partitions for NA-CONS and 3 of 22 fire-resistant partitions for the TG-CONS project, which are located in the NA facilities (head of the shafts, TT tunnels, TDC2/TCC2, BA80/BA81/BA82, EHN1/EHN2, TT81/TT82/TT83/TT84/TT85, TDC85/TCC8, ECN3) and  galleries.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CF83BE4-AA73-58C4-2856-AA72BD3EA5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4973" y="3797210"/>
            <a:ext cx="5820587" cy="2124371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CA6B6D08-4F25-D4CA-4B33-624FFC477E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21-5-2024</a:t>
            </a:r>
          </a:p>
        </p:txBody>
      </p:sp>
    </p:spTree>
    <p:extLst>
      <p:ext uri="{BB962C8B-B14F-4D97-AF65-F5344CB8AC3E}">
        <p14:creationId xmlns:p14="http://schemas.microsoft.com/office/powerpoint/2010/main" val="288729939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28612</TotalTime>
  <Words>2017</Words>
  <Application>Microsoft Office PowerPoint</Application>
  <PresentationFormat>On-screen Show (4:3)</PresentationFormat>
  <Paragraphs>451</Paragraphs>
  <Slides>19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MS PGothic</vt:lpstr>
      <vt:lpstr>Arial</vt:lpstr>
      <vt:lpstr>Calibri</vt:lpstr>
      <vt:lpstr>Corbel</vt:lpstr>
      <vt:lpstr>Verdana</vt:lpstr>
      <vt:lpstr>CERN_ENdept_Presentation_ArialFont copy</vt:lpstr>
      <vt:lpstr>ECR/Documents for Information and Approval</vt:lpstr>
      <vt:lpstr>LIST OF DOCUMENTS for Info</vt:lpstr>
      <vt:lpstr>LIST OF DOCUMENTS for Info</vt:lpstr>
      <vt:lpstr>LIST OF DOCUMENTS for Info</vt:lpstr>
      <vt:lpstr>LIST OF DOCUMENTS for Info</vt:lpstr>
      <vt:lpstr>LIST OF DOC for FUTURE APPROVAL</vt:lpstr>
      <vt:lpstr>LIST OF MISSING ECRS for YETS 23/24</vt:lpstr>
      <vt:lpstr>LIST OF DOCs for APPROVAL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Natalya Kahn</cp:lastModifiedBy>
  <cp:revision>1207</cp:revision>
  <cp:lastPrinted>2021-09-07T15:36:10Z</cp:lastPrinted>
  <dcterms:created xsi:type="dcterms:W3CDTF">2016-04-11T07:30:05Z</dcterms:created>
  <dcterms:modified xsi:type="dcterms:W3CDTF">2024-05-21T11:34:15Z</dcterms:modified>
</cp:coreProperties>
</file>