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59" r:id="rId6"/>
    <p:sldId id="263" r:id="rId7"/>
    <p:sldId id="260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7BD5D-07E4-41F9-970C-6FC5D115DFE0}" type="datetimeFigureOut">
              <a:rPr lang="en-US" smtClean="0"/>
              <a:pPr/>
              <a:t>7/27/2011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F67AB-C109-43E8-8A01-446BE60CD2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7BD5D-07E4-41F9-970C-6FC5D115DFE0}" type="datetimeFigureOut">
              <a:rPr lang="en-US" smtClean="0"/>
              <a:pPr/>
              <a:t>7/27/2011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F67AB-C109-43E8-8A01-446BE60CD2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7BD5D-07E4-41F9-970C-6FC5D115DFE0}" type="datetimeFigureOut">
              <a:rPr lang="en-US" smtClean="0"/>
              <a:pPr/>
              <a:t>7/27/2011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F67AB-C109-43E8-8A01-446BE60CD2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7BD5D-07E4-41F9-970C-6FC5D115DFE0}" type="datetimeFigureOut">
              <a:rPr lang="en-US" smtClean="0"/>
              <a:pPr/>
              <a:t>7/27/2011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F67AB-C109-43E8-8A01-446BE60CD2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7BD5D-07E4-41F9-970C-6FC5D115DFE0}" type="datetimeFigureOut">
              <a:rPr lang="en-US" smtClean="0"/>
              <a:pPr/>
              <a:t>7/27/2011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F67AB-C109-43E8-8A01-446BE60CD2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7BD5D-07E4-41F9-970C-6FC5D115DFE0}" type="datetimeFigureOut">
              <a:rPr lang="en-US" smtClean="0"/>
              <a:pPr/>
              <a:t>7/27/2011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F67AB-C109-43E8-8A01-446BE60CD2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7BD5D-07E4-41F9-970C-6FC5D115DFE0}" type="datetimeFigureOut">
              <a:rPr lang="en-US" smtClean="0"/>
              <a:pPr/>
              <a:t>7/27/2011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F67AB-C109-43E8-8A01-446BE60CD2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7BD5D-07E4-41F9-970C-6FC5D115DFE0}" type="datetimeFigureOut">
              <a:rPr lang="en-US" smtClean="0"/>
              <a:pPr/>
              <a:t>7/27/2011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F67AB-C109-43E8-8A01-446BE60CD2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7BD5D-07E4-41F9-970C-6FC5D115DFE0}" type="datetimeFigureOut">
              <a:rPr lang="en-US" smtClean="0"/>
              <a:pPr/>
              <a:t>7/27/2011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F67AB-C109-43E8-8A01-446BE60CD2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7BD5D-07E4-41F9-970C-6FC5D115DFE0}" type="datetimeFigureOut">
              <a:rPr lang="en-US" smtClean="0"/>
              <a:pPr/>
              <a:t>7/27/2011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F67AB-C109-43E8-8A01-446BE60CD2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7BD5D-07E4-41F9-970C-6FC5D115DFE0}" type="datetimeFigureOut">
              <a:rPr lang="en-US" smtClean="0"/>
              <a:pPr/>
              <a:t>7/27/2011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F67AB-C109-43E8-8A01-446BE60CD2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17BD5D-07E4-41F9-970C-6FC5D115DFE0}" type="datetimeFigureOut">
              <a:rPr lang="en-US" smtClean="0"/>
              <a:pPr/>
              <a:t>7/27/2011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5F67AB-C109-43E8-8A01-446BE60CD2D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GBT-FPGA Interface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Carson </a:t>
            </a:r>
            <a:r>
              <a:rPr lang="en-US" dirty="0" err="1" smtClean="0"/>
              <a:t>Teale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GBT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New radiation tolerant ASIC for bidirectional 4.8 </a:t>
            </a:r>
            <a:r>
              <a:rPr lang="en-US" dirty="0" err="1" smtClean="0"/>
              <a:t>Gb</a:t>
            </a:r>
            <a:r>
              <a:rPr lang="en-US" dirty="0" smtClean="0"/>
              <a:t>/s optical links to replace current timing, trigger, and control system of LHC experiments</a:t>
            </a:r>
          </a:p>
          <a:p>
            <a:r>
              <a:rPr lang="en-US" dirty="0" smtClean="0"/>
              <a:t>Will be required when luminosity increases since the amount of data will also increase</a:t>
            </a:r>
            <a:endParaRPr lang="en-US" dirty="0" smtClean="0"/>
          </a:p>
          <a:p>
            <a:r>
              <a:rPr lang="en-US" dirty="0" smtClean="0"/>
              <a:t>GBT modules located at detectors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FPGA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22098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Counting room electronics don’t need to be radiation hard</a:t>
            </a:r>
          </a:p>
          <a:p>
            <a:r>
              <a:rPr lang="en-US" dirty="0" smtClean="0"/>
              <a:t>Implement transceiver using commercial FPGA</a:t>
            </a:r>
          </a:p>
          <a:p>
            <a:r>
              <a:rPr lang="en-US" dirty="0" smtClean="0"/>
              <a:t>High Tech Global board with </a:t>
            </a:r>
            <a:r>
              <a:rPr lang="en-US" dirty="0" err="1" smtClean="0"/>
              <a:t>Altera</a:t>
            </a:r>
            <a:r>
              <a:rPr lang="en-US" dirty="0" smtClean="0"/>
              <a:t> </a:t>
            </a:r>
            <a:r>
              <a:rPr lang="en-US" dirty="0" err="1" smtClean="0"/>
              <a:t>Stratix</a:t>
            </a:r>
            <a:r>
              <a:rPr lang="en-US" dirty="0" smtClean="0"/>
              <a:t> IV FPGA and two SFP+ transceivers.</a:t>
            </a:r>
            <a:endParaRPr lang="en-US" dirty="0"/>
          </a:p>
        </p:txBody>
      </p:sp>
      <p:pic>
        <p:nvPicPr>
          <p:cNvPr id="4" name="Picture 3" descr="S4GX-PCI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71800" y="3657600"/>
            <a:ext cx="5715000" cy="294245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14400" y="5334000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Stratix</a:t>
            </a:r>
            <a:r>
              <a:rPr lang="en-US" dirty="0" smtClean="0"/>
              <a:t> IV FPGA</a:t>
            </a:r>
            <a:endParaRPr lang="en-US" dirty="0"/>
          </a:p>
        </p:txBody>
      </p:sp>
      <p:cxnSp>
        <p:nvCxnSpPr>
          <p:cNvPr id="7" name="Straight Arrow Connector 6"/>
          <p:cNvCxnSpPr>
            <a:stCxn id="5" idx="3"/>
          </p:cNvCxnSpPr>
          <p:nvPr/>
        </p:nvCxnSpPr>
        <p:spPr>
          <a:xfrm flipV="1">
            <a:off x="2514600" y="5181600"/>
            <a:ext cx="2590800" cy="33706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81000" y="4419600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SFP+ transceivers</a:t>
            </a:r>
            <a:endParaRPr lang="en-US" dirty="0"/>
          </a:p>
        </p:txBody>
      </p:sp>
      <p:cxnSp>
        <p:nvCxnSpPr>
          <p:cNvPr id="10" name="Straight Arrow Connector 9"/>
          <p:cNvCxnSpPr>
            <a:stCxn id="8" idx="3"/>
          </p:cNvCxnSpPr>
          <p:nvPr/>
        </p:nvCxnSpPr>
        <p:spPr>
          <a:xfrm>
            <a:off x="2286000" y="4604266"/>
            <a:ext cx="990600" cy="4393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85800" y="838200"/>
            <a:ext cx="1981200" cy="1371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GBT Module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09600" y="3657600"/>
            <a:ext cx="3581400" cy="2362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590800" y="3733800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HTG Dev board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685800" y="4495800"/>
            <a:ext cx="1981200" cy="1295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Stratix</a:t>
            </a:r>
            <a:r>
              <a:rPr lang="en-US" dirty="0" smtClean="0"/>
              <a:t> IV FPGA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838200" y="3810000"/>
            <a:ext cx="7620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SFP+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676400" y="3810000"/>
            <a:ext cx="7620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SFP+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638800" y="1371600"/>
            <a:ext cx="3124200" cy="4648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172200" y="14478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PC running Linux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7086600" y="4648200"/>
            <a:ext cx="13716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Intel Core 2 Duo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6934200" y="2362200"/>
            <a:ext cx="16764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RAM</a:t>
            </a:r>
          </a:p>
          <a:p>
            <a:pPr algn="ctr"/>
            <a:r>
              <a:rPr lang="en-US" dirty="0" smtClean="0"/>
              <a:t>2GB DDR2 800MHz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5867400" y="3657600"/>
            <a:ext cx="11430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DMA Controller</a:t>
            </a:r>
            <a:endParaRPr lang="en-US" dirty="0"/>
          </a:p>
        </p:txBody>
      </p:sp>
      <p:cxnSp>
        <p:nvCxnSpPr>
          <p:cNvPr id="21" name="Straight Arrow Connector 20"/>
          <p:cNvCxnSpPr>
            <a:stCxn id="16" idx="2"/>
            <a:endCxn id="15" idx="0"/>
          </p:cNvCxnSpPr>
          <p:nvPr/>
        </p:nvCxnSpPr>
        <p:spPr>
          <a:xfrm rot="5400000">
            <a:off x="7048500" y="3924300"/>
            <a:ext cx="144780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17" idx="3"/>
          </p:cNvCxnSpPr>
          <p:nvPr/>
        </p:nvCxnSpPr>
        <p:spPr>
          <a:xfrm>
            <a:off x="7010400" y="4000500"/>
            <a:ext cx="762000" cy="381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4" name="Left-Right Arrow 33"/>
          <p:cNvSpPr/>
          <p:nvPr/>
        </p:nvSpPr>
        <p:spPr>
          <a:xfrm>
            <a:off x="4191000" y="3810000"/>
            <a:ext cx="1447800" cy="60960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4343400" y="4572000"/>
            <a:ext cx="114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PCIe</a:t>
            </a:r>
            <a:r>
              <a:rPr lang="en-US" dirty="0" smtClean="0"/>
              <a:t> 2 8x</a:t>
            </a:r>
          </a:p>
          <a:p>
            <a:r>
              <a:rPr lang="en-US" dirty="0" smtClean="0"/>
              <a:t>32 </a:t>
            </a:r>
            <a:r>
              <a:rPr lang="en-US" dirty="0" err="1" smtClean="0"/>
              <a:t>Gb</a:t>
            </a:r>
            <a:r>
              <a:rPr lang="en-US" dirty="0" smtClean="0"/>
              <a:t>/s</a:t>
            </a:r>
            <a:endParaRPr lang="en-US" dirty="0"/>
          </a:p>
        </p:txBody>
      </p:sp>
      <p:sp>
        <p:nvSpPr>
          <p:cNvPr id="36" name="Up-Down Arrow 35"/>
          <p:cNvSpPr/>
          <p:nvPr/>
        </p:nvSpPr>
        <p:spPr>
          <a:xfrm>
            <a:off x="1447800" y="2209800"/>
            <a:ext cx="533400" cy="1447800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/>
          <p:cNvSpPr txBox="1"/>
          <p:nvPr/>
        </p:nvSpPr>
        <p:spPr>
          <a:xfrm>
            <a:off x="2057400" y="2819400"/>
            <a:ext cx="106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GBT  4.8Gb/s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I’ve done </a:t>
            </a:r>
            <a:r>
              <a:rPr lang="en-US" dirty="0" smtClean="0"/>
              <a:t>since last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I’ve been modifying a </a:t>
            </a:r>
            <a:r>
              <a:rPr lang="en-US" dirty="0" err="1" smtClean="0"/>
              <a:t>linux</a:t>
            </a:r>
            <a:r>
              <a:rPr lang="en-US" dirty="0" smtClean="0"/>
              <a:t> driver </a:t>
            </a:r>
          </a:p>
          <a:p>
            <a:pPr lvl="1"/>
            <a:r>
              <a:rPr lang="en-US" dirty="0" smtClean="0"/>
              <a:t>Changing configurations in driver to match those of the PCI IP core in the FPGA</a:t>
            </a:r>
          </a:p>
          <a:p>
            <a:pPr lvl="1"/>
            <a:r>
              <a:rPr lang="en-US" dirty="0" smtClean="0"/>
              <a:t>Updating code for newer kernel</a:t>
            </a:r>
          </a:p>
          <a:p>
            <a:r>
              <a:rPr lang="en-US" dirty="0" smtClean="0"/>
              <a:t>Testing GBT interfacing code through internal loopback</a:t>
            </a:r>
          </a:p>
          <a:p>
            <a:pPr lvl="1"/>
            <a:r>
              <a:rPr lang="en-US" dirty="0" smtClean="0"/>
              <a:t>Make sure process of receiving and transmitting data using GBT protocol is working on FPGA end</a:t>
            </a:r>
          </a:p>
          <a:p>
            <a:pPr lvl="1"/>
            <a:r>
              <a:rPr lang="en-US" dirty="0" smtClean="0"/>
              <a:t>Debugging using LEDs and maybe simulations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GBT Serialization-</a:t>
            </a:r>
            <a:r>
              <a:rPr lang="en-US" dirty="0" err="1" smtClean="0"/>
              <a:t>Deserialization</a:t>
            </a:r>
            <a:r>
              <a:rPr lang="en-US" dirty="0" smtClean="0"/>
              <a:t> Procedure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0940" t="45458" r="13634" b="15819"/>
          <a:stretch>
            <a:fillRect/>
          </a:stretch>
        </p:blipFill>
        <p:spPr bwMode="auto">
          <a:xfrm>
            <a:off x="304800" y="1752600"/>
            <a:ext cx="8348869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667000" y="1600200"/>
            <a:ext cx="327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Transmitting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971800" y="51054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Receiving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 need to do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Fix problems with the </a:t>
            </a:r>
            <a:r>
              <a:rPr lang="en-US" dirty="0" err="1" smtClean="0"/>
              <a:t>linux</a:t>
            </a:r>
            <a:r>
              <a:rPr lang="en-US" dirty="0" smtClean="0"/>
              <a:t> DMA driver </a:t>
            </a:r>
            <a:r>
              <a:rPr lang="en-US" dirty="0" smtClean="0"/>
              <a:t>and modify it to </a:t>
            </a:r>
            <a:r>
              <a:rPr lang="en-US" dirty="0" smtClean="0"/>
              <a:t>allow board to read/write to memory through </a:t>
            </a:r>
            <a:r>
              <a:rPr lang="en-US" dirty="0" err="1" smtClean="0"/>
              <a:t>PCIe</a:t>
            </a:r>
            <a:r>
              <a:rPr lang="en-US" dirty="0" smtClean="0"/>
              <a:t> bus</a:t>
            </a:r>
          </a:p>
          <a:p>
            <a:r>
              <a:rPr lang="en-US" dirty="0" smtClean="0"/>
              <a:t>Interface with GBT module using SFP+ transceiver</a:t>
            </a:r>
          </a:p>
          <a:p>
            <a:r>
              <a:rPr lang="en-US" dirty="0" smtClean="0"/>
              <a:t>Run </a:t>
            </a:r>
            <a:r>
              <a:rPr lang="en-US" dirty="0" smtClean="0"/>
              <a:t>tests to verify speed and accuracy of GBT module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IMG_281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5400000">
            <a:off x="1168400" y="876300"/>
            <a:ext cx="6807200" cy="5105400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2883</TotalTime>
  <Words>224</Words>
  <Application>Microsoft Office PowerPoint</Application>
  <PresentationFormat>On-screen Show (4:3)</PresentationFormat>
  <Paragraphs>39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GBT-FPGA Interface</vt:lpstr>
      <vt:lpstr>GBT</vt:lpstr>
      <vt:lpstr>FPGA</vt:lpstr>
      <vt:lpstr>Slide 4</vt:lpstr>
      <vt:lpstr>What I’ve done since last time</vt:lpstr>
      <vt:lpstr>GBT Serialization-Deserialization Procedure</vt:lpstr>
      <vt:lpstr>What I need to do</vt:lpstr>
      <vt:lpstr>Slide 8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GBT-FPGA Interface</dc:title>
  <dc:creator>cteale</dc:creator>
  <cp:lastModifiedBy>cteale</cp:lastModifiedBy>
  <cp:revision>29</cp:revision>
  <dcterms:created xsi:type="dcterms:W3CDTF">2011-07-06T09:16:47Z</dcterms:created>
  <dcterms:modified xsi:type="dcterms:W3CDTF">2011-07-28T11:58:18Z</dcterms:modified>
</cp:coreProperties>
</file>