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326" r:id="rId3"/>
    <p:sldId id="2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8" autoAdjust="0"/>
    <p:restoredTop sz="94686"/>
  </p:normalViewPr>
  <p:slideViewPr>
    <p:cSldViewPr snapToObjects="1">
      <p:cViewPr varScale="1">
        <p:scale>
          <a:sx n="203" d="100"/>
          <a:sy n="203" d="100"/>
        </p:scale>
        <p:origin x="40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99A7540-B99A-A84D-B59A-8BC06D6256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DC9A354-22F0-B845-8559-88C9A82D2F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91F5B6E-5452-544E-9211-7790A88D32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EB6098B-21B2-5A4C-AC57-558408FA7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D3BD65F-6538-924A-8C03-B90E599FC0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7FEABE4-9E82-F24B-848A-91A546B3D4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2761A9F-B35D-7C42-848D-B24D01351C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25.04.2024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CAF9764-FA4F-7C48-B551-1A8FAAD500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25.04.2024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E371364-2BDE-D140-A984-132169EF71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6381328"/>
            <a:ext cx="1319809" cy="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520661" cy="2297281"/>
          </a:xfrm>
        </p:spPr>
        <p:txBody>
          <a:bodyPr/>
          <a:lstStyle/>
          <a:p>
            <a:r>
              <a:rPr lang="en-US" sz="4000" dirty="0"/>
              <a:t>ET Pilot Planning &amp; Alignment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Luigi SCIBILE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0A3CA16-4905-92E1-1DD5-E6FED83E3997}"/>
              </a:ext>
            </a:extLst>
          </p:cNvPr>
          <p:cNvGrpSpPr>
            <a:grpSpLocks noChangeAspect="1"/>
          </p:cNvGrpSpPr>
          <p:nvPr/>
        </p:nvGrpSpPr>
        <p:grpSpPr>
          <a:xfrm>
            <a:off x="35661" y="549000"/>
            <a:ext cx="10736697" cy="5760000"/>
            <a:chOff x="2209800" y="1268760"/>
            <a:chExt cx="7772400" cy="41697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265BFF-05D7-331E-E699-5253B5F97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9800" y="1419528"/>
              <a:ext cx="7772400" cy="401894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321218-95A3-94FD-C01C-851A55276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9800" y="1268760"/>
              <a:ext cx="7772400" cy="146476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25.04.2024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E40D30DF-F18E-7A5A-FB15-8D3C55C3F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50" y="34393"/>
            <a:ext cx="11376025" cy="1065742"/>
          </a:xfrm>
        </p:spPr>
        <p:txBody>
          <a:bodyPr/>
          <a:lstStyle/>
          <a:p>
            <a:r>
              <a:rPr lang="en-US" sz="3600" dirty="0"/>
              <a:t>ET Pilot Planning &amp; Alignment</a:t>
            </a:r>
            <a:endParaRPr lang="en-CH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8590BF1-7ADA-7B9A-538B-99CAF145CFD2}"/>
              </a:ext>
            </a:extLst>
          </p:cNvPr>
          <p:cNvSpPr txBox="1"/>
          <p:nvPr/>
        </p:nvSpPr>
        <p:spPr>
          <a:xfrm>
            <a:off x="5015880" y="5681884"/>
            <a:ext cx="369894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GB" dirty="0"/>
              <a:t>April/May 2025 - </a:t>
            </a:r>
            <a:r>
              <a:rPr lang="en-GB" b="0" dirty="0"/>
              <a:t>Check the position of the chambers when the system is under vacuum and baked.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C1576242-691A-CB2A-8D75-13FC7A54BD14}"/>
              </a:ext>
            </a:extLst>
          </p:cNvPr>
          <p:cNvCxnSpPr>
            <a:cxnSpLocks/>
          </p:cNvCxnSpPr>
          <p:nvPr/>
        </p:nvCxnSpPr>
        <p:spPr>
          <a:xfrm flipH="1">
            <a:off x="8976320" y="2606172"/>
            <a:ext cx="304496" cy="606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C5C75C4-42A9-8651-2FF4-07839B62EF8A}"/>
              </a:ext>
            </a:extLst>
          </p:cNvPr>
          <p:cNvSpPr txBox="1"/>
          <p:nvPr/>
        </p:nvSpPr>
        <p:spPr>
          <a:xfrm>
            <a:off x="9419002" y="2746058"/>
            <a:ext cx="2824962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dirty="0"/>
              <a:t>December 2024 - </a:t>
            </a:r>
            <a:r>
              <a:rPr lang="en-GB" sz="1200" dirty="0"/>
              <a:t>Geometrical verification of the chambers and baffles after fabrication and before installation.</a:t>
            </a: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778DCD5C-5699-E936-F4F2-6D25A40F3F43}"/>
              </a:ext>
            </a:extLst>
          </p:cNvPr>
          <p:cNvSpPr/>
          <p:nvPr/>
        </p:nvSpPr>
        <p:spPr>
          <a:xfrm>
            <a:off x="7968208" y="2834818"/>
            <a:ext cx="1080120" cy="1458278"/>
          </a:xfrm>
          <a:prstGeom prst="clou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117111-7699-DDE5-5DDA-97D3F49245B9}"/>
              </a:ext>
            </a:extLst>
          </p:cNvPr>
          <p:cNvSpPr txBox="1"/>
          <p:nvPr/>
        </p:nvSpPr>
        <p:spPr>
          <a:xfrm>
            <a:off x="8269375" y="1575230"/>
            <a:ext cx="296330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GB" dirty="0"/>
              <a:t>October/November 2024 - </a:t>
            </a:r>
            <a:r>
              <a:rPr lang="en-GB" b="0" dirty="0"/>
              <a:t>Trace the floor plan based on an integration drawings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F069C3-5DA1-E335-10E3-8478407A9E98}"/>
              </a:ext>
            </a:extLst>
          </p:cNvPr>
          <p:cNvCxnSpPr>
            <a:cxnSpLocks/>
          </p:cNvCxnSpPr>
          <p:nvPr/>
        </p:nvCxnSpPr>
        <p:spPr>
          <a:xfrm flipH="1">
            <a:off x="8200696" y="1944562"/>
            <a:ext cx="304495" cy="1196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380DDD8-8101-968C-3A03-858B5B7B3C57}"/>
              </a:ext>
            </a:extLst>
          </p:cNvPr>
          <p:cNvSpPr txBox="1"/>
          <p:nvPr/>
        </p:nvSpPr>
        <p:spPr>
          <a:xfrm>
            <a:off x="9192344" y="2052174"/>
            <a:ext cx="2824962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GB" dirty="0"/>
              <a:t>November</a:t>
            </a:r>
            <a:r>
              <a:rPr lang="en-GB" sz="1200" b="1" dirty="0"/>
              <a:t> 2024 - </a:t>
            </a:r>
            <a:r>
              <a:rPr lang="en-GB" b="0" dirty="0"/>
              <a:t>Help with the alignment of the vacuum supports during installation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AC18AD2-A53B-B1A7-3133-6CD8460B8812}"/>
              </a:ext>
            </a:extLst>
          </p:cNvPr>
          <p:cNvCxnSpPr>
            <a:cxnSpLocks/>
            <a:stCxn id="10" idx="1"/>
            <a:endCxn id="13" idx="0"/>
          </p:cNvCxnSpPr>
          <p:nvPr/>
        </p:nvCxnSpPr>
        <p:spPr>
          <a:xfrm flipH="1">
            <a:off x="9047428" y="3023057"/>
            <a:ext cx="371574" cy="540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8BF5EBB-B94F-5AB9-B190-37AF2BEF6401}"/>
              </a:ext>
            </a:extLst>
          </p:cNvPr>
          <p:cNvSpPr txBox="1"/>
          <p:nvPr/>
        </p:nvSpPr>
        <p:spPr>
          <a:xfrm>
            <a:off x="3305994" y="3916556"/>
            <a:ext cx="2638353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GB" dirty="0"/>
              <a:t>January 2024 + June 2025 -</a:t>
            </a:r>
            <a:r>
              <a:rPr lang="en-GB" b="0" dirty="0"/>
              <a:t> Align vacuum chambers with respect to a drawing before welding and after welding.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454FD5B-344D-646A-2B80-A9E592054215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5944347" y="3937094"/>
            <a:ext cx="2095869" cy="348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2E8073D-6F9C-98C0-5D04-8F46D9D81CF1}"/>
              </a:ext>
            </a:extLst>
          </p:cNvPr>
          <p:cNvCxnSpPr>
            <a:cxnSpLocks/>
          </p:cNvCxnSpPr>
          <p:nvPr/>
        </p:nvCxnSpPr>
        <p:spPr>
          <a:xfrm>
            <a:off x="5944347" y="4550880"/>
            <a:ext cx="4728920" cy="87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1F70F0A-4545-25C4-3882-9478307D5C50}"/>
              </a:ext>
            </a:extLst>
          </p:cNvPr>
          <p:cNvCxnSpPr>
            <a:cxnSpLocks/>
          </p:cNvCxnSpPr>
          <p:nvPr/>
        </p:nvCxnSpPr>
        <p:spPr>
          <a:xfrm>
            <a:off x="8728316" y="5864248"/>
            <a:ext cx="1544148" cy="318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AA38F30-A4F4-372F-28B3-DDAB816D90D8}"/>
              </a:ext>
            </a:extLst>
          </p:cNvPr>
          <p:cNvSpPr txBox="1"/>
          <p:nvPr/>
        </p:nvSpPr>
        <p:spPr>
          <a:xfrm>
            <a:off x="10673267" y="5366799"/>
            <a:ext cx="118337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CH" sz="1000" dirty="0">
                <a:solidFill>
                  <a:schemeClr val="bg2">
                    <a:lumMod val="10000"/>
                  </a:schemeClr>
                </a:solidFill>
              </a:rPr>
              <a:t>econd pipe non shown yet on the schedule</a:t>
            </a:r>
          </a:p>
        </p:txBody>
      </p:sp>
    </p:spTree>
    <p:extLst>
      <p:ext uri="{BB962C8B-B14F-4D97-AF65-F5344CB8AC3E}">
        <p14:creationId xmlns:p14="http://schemas.microsoft.com/office/powerpoint/2010/main" val="371427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16561</TotalTime>
  <Words>106</Words>
  <Application>Microsoft Macintosh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ET Pilot Planning &amp; Alignment</vt:lpstr>
      <vt:lpstr>ET Pilot Planning &amp; Alignment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 vacuum team at CERN 2nd meeting</dc:title>
  <dc:creator>Paolo Chiggiato</dc:creator>
  <cp:lastModifiedBy>Luigi Scibile</cp:lastModifiedBy>
  <cp:revision>45</cp:revision>
  <cp:lastPrinted>2020-01-30T13:49:18Z</cp:lastPrinted>
  <dcterms:created xsi:type="dcterms:W3CDTF">2022-10-20T16:00:26Z</dcterms:created>
  <dcterms:modified xsi:type="dcterms:W3CDTF">2024-04-25T12:49:27Z</dcterms:modified>
</cp:coreProperties>
</file>