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62" r:id="rId5"/>
    <p:sldId id="263" r:id="rId6"/>
    <p:sldId id="267" r:id="rId7"/>
    <p:sldId id="259" r:id="rId8"/>
    <p:sldId id="264" r:id="rId9"/>
    <p:sldId id="268" r:id="rId10"/>
    <p:sldId id="260" r:id="rId11"/>
    <p:sldId id="261" r:id="rId12"/>
    <p:sldId id="266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4660"/>
  </p:normalViewPr>
  <p:slideViewPr>
    <p:cSldViewPr snapToGrid="0">
      <p:cViewPr>
        <p:scale>
          <a:sx n="96" d="100"/>
          <a:sy n="96" d="100"/>
        </p:scale>
        <p:origin x="186" y="10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AF1E38-BCC9-876B-F8AC-19C9D356E59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860933-C906-C7C7-729B-68990BF0969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316849-848B-4EAC-8EAB-A09E8C8F26F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E09578-F5E2-4F1B-A398-78C6CF7698F7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90FBA8-A551-6773-3D62-3FDDAE6DE34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7F0642-946E-E277-D5C7-829692426D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0A8AF3E-7CE4-4E3B-9FBF-964FFE18B159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86567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0CF8EF-0AE4-0B28-E223-6B75ABE412B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980C694-4B81-AFBE-A2A3-A647929B7801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F79504-970D-FF3B-6453-9DAA040B485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69DCA40-9620-4347-9487-4A026746D124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8A0385-49CF-2864-7391-E036BF7F1C2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D2D672-50B6-2EA7-476E-3123B648315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9440B3-DEB6-4336-900C-ECD97FA8B9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350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26A713B-DED5-F13E-7AFA-008595910F3C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3EDED56-C5BB-8416-E4D8-2EF6C9E4A5DB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256D38-E440-CAC8-496A-FF71E45C0FC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E9505C3-50D2-42EE-AA9D-F8828AABFCA4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D0D132-FBFA-BDCE-218B-F85F84CAA69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F233C4-FAE9-CA53-BEBC-B06EEE3F96C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A49F72-9218-40F6-8CA9-9334CC1B402E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18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F2A794-4C8D-7908-E7FF-94863A36784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74DBA2-B198-AD0F-C725-5A743ABC1F30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C189F-FECD-8822-72BA-B29CD5CFDD5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6C9043-983C-495C-B10D-97198B6312CF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5EED8E-775F-DBB1-21AE-62F3C8AD68C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E970FE-36D2-7424-EF31-5F0A191B683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8C27F2-1639-46BE-B8C2-73816B34F9E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613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29075F-944D-FDAA-3743-355107C5B3C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1F331F-0AC0-DA08-F2D9-121AA0A572D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C9A1C4-AD87-654C-9B8C-CEE7D2265A4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52BC66-857D-459D-9252-7881F23DD01D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20C40C-1EFD-FAE4-5BA0-F48C54615A7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07EA6A-1259-4C83-FF16-7F2FB34947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19F47D-751F-4FC0-A450-65EDD707C391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33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57C470-4EF9-91F6-8567-833257C412A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7B78BC-B0E5-3670-327E-CE709E5D17E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E556282-6228-FBF5-DE1A-3D3A9B1439E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6C99E7A-D6A0-F3B0-6E18-45F8A3D4683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1607F0-C8C5-4AB4-8C5D-CBDB31AD32B6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C9A9AF-2D2F-B9B8-272B-0816814A3D5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F35B884-816A-4530-A745-F94392BD0FD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E0E0AD-89D0-4BAF-B497-76AF6A56CA0E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902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0A8676-A7BC-E52C-38E4-437BA4FF97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387F5BC-6DBE-47A0-30C8-57AD891426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E0ADC1-0E77-9B3D-F7BB-C0F7A31BD70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45385CE-5E4D-5BC7-47A2-7BC8E7E9B5A9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0E8C453-4951-DFCE-F11B-5E507C8B9172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44224BC-B416-46FA-1922-B2C2F2441B0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7149F9-9323-485A-BBB5-41C94315C2E8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2EB231A-5FC6-BA9F-06A3-978F6689F7A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86CD54A-17A7-B667-C81F-76C88DCA635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DC3D05-EF98-4648-8E15-F07805DAF727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839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36D256-66D2-0416-8144-5A75B1FE42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F4A6574-24D2-FBCB-F9DE-66563B3A018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87590F-2C25-469F-AB21-FA43393C9F53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CFD0331-07FF-EF00-8274-6922A07B021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5AFA41-EB0E-D4D3-3C5D-9C768A4B617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77403F-529C-434F-937A-465DDC2DBA1E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38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9998F42-DA3A-5FB0-5937-B74523EFB4A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CFAF7C9-BFD4-48E9-B859-B63762510B89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169010-D01C-6D6C-C7DC-6D081FF8139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256F8A-5045-D1D4-49C5-FE2F13BAA33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3ECA2E-8FA7-4E9A-8B53-2283E8698E31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47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0BA663-D3B7-757C-2F5F-6BED8517B7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8CF01C-F069-2DB8-7102-7636B6FAC6B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80E6EE3-DD2D-EB64-37C3-5121051FE2E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544BF76-F94A-8A1F-3EC5-729D7559C51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BB75767-4143-4206-9C07-879DF416DC66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0E0E8E9-E543-3D42-7DBD-4E777B983D6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D32CA1-9C2B-9D11-9967-CE9CA5C034C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C65F9D-B123-4DF9-9234-2CF8E96D7D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741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B3BDEA-9693-7140-33CE-5621B09561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E3A42C4-352B-7F4B-77B1-E3B8E967B186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6B4456-20D0-0AE2-89FE-D6869714B44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F3F4D6-0A7E-FCED-777D-22A6A03CC51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568AAC-C7DC-4200-BEC5-31E43D0A559D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AC17AB-10FF-2DC9-E094-3DF7A707A8B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8D82060-F6D6-6409-8E4E-0061E2A674D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642518E-759D-410E-92E1-C92713DA1941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29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4C10892-4B25-07F6-05B3-675F142185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9D49C9-022A-9CB8-B1AD-29F1E7EFE6E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CDFCDA-2F5C-F73E-97A1-FAF7D546584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E1E686EB-CC8D-42C3-8D18-4473EB7A2047}" type="datetime1">
              <a:rPr lang="fr-FR"/>
              <a:pPr lvl="0"/>
              <a:t>20/04/2024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090FD7-D134-EBDA-40D3-099669F9720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2475EF-F1FE-5E7D-8B9C-93E4F39C5944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3D1B1CEE-8BF2-48F7-B7BF-B3373F97B4FE}" type="slidenum"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94F624D8-1C15-DCC5-3E1D-19235D981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51" y="0"/>
            <a:ext cx="3620539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Image 6">
            <a:extLst>
              <a:ext uri="{FF2B5EF4-FFF2-40B4-BE49-F238E27FC236}">
                <a16:creationId xmlns:a16="http://schemas.microsoft.com/office/drawing/2014/main" id="{85FBBFCE-6968-FD9A-1BE1-F25F07CCE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910" y="0"/>
            <a:ext cx="3063761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Image 8">
            <a:extLst>
              <a:ext uri="{FF2B5EF4-FFF2-40B4-BE49-F238E27FC236}">
                <a16:creationId xmlns:a16="http://schemas.microsoft.com/office/drawing/2014/main" id="{0D2865CA-4268-34E4-9ECC-75790192C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8505" y="0"/>
            <a:ext cx="4116180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plein air&#10;&#10;Description générée automatiquement avec une confiance moyenne">
            <a:extLst>
              <a:ext uri="{FF2B5EF4-FFF2-40B4-BE49-F238E27FC236}">
                <a16:creationId xmlns:a16="http://schemas.microsoft.com/office/drawing/2014/main" id="{8940B7C6-DA87-AC83-3C54-C21354797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699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604DBA-4B34-8F64-AF62-FC22362E1526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6: Upper chamber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8FC7FB-D5D6-400A-C8A3-1CEDDE36F72C}"/>
              </a:ext>
            </a:extLst>
          </p:cNvPr>
          <p:cNvSpPr txBox="1"/>
          <p:nvPr/>
        </p:nvSpPr>
        <p:spPr>
          <a:xfrm>
            <a:off x="710119" y="1225685"/>
            <a:ext cx="528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Same approach for the upper chamber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plein air&#10;&#10;Description générée automatiquement">
            <a:extLst>
              <a:ext uri="{FF2B5EF4-FFF2-40B4-BE49-F238E27FC236}">
                <a16:creationId xmlns:a16="http://schemas.microsoft.com/office/drawing/2014/main" id="{892B47DF-2A82-5FA7-24B4-814ACBE8F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699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54B71C-29AA-8B47-C271-5883E3F57E8F}"/>
              </a:ext>
            </a:extLst>
          </p:cNvPr>
          <p:cNvSpPr txBox="1"/>
          <p:nvPr/>
        </p:nvSpPr>
        <p:spPr>
          <a:xfrm>
            <a:off x="958645" y="833284"/>
            <a:ext cx="7514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la ET </a:t>
            </a:r>
            <a:r>
              <a:rPr lang="en-GB" dirty="0" err="1"/>
              <a:t>approch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537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 descr="Une image contenant croquis, dessin, conception&#10;&#10;Description générée automatiquement">
            <a:extLst>
              <a:ext uri="{FF2B5EF4-FFF2-40B4-BE49-F238E27FC236}">
                <a16:creationId xmlns:a16="http://schemas.microsoft.com/office/drawing/2014/main" id="{4D1F2CF4-B1CA-0F94-B236-2BA6F59E49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26" b="13824"/>
          <a:stretch/>
        </p:blipFill>
        <p:spPr>
          <a:xfrm>
            <a:off x="0" y="928913"/>
            <a:ext cx="12192000" cy="36068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Image 4">
            <a:extLst>
              <a:ext uri="{FF2B5EF4-FFF2-40B4-BE49-F238E27FC236}">
                <a16:creationId xmlns:a16="http://schemas.microsoft.com/office/drawing/2014/main" id="{81F007EF-D32E-AF7F-B90C-E40EECACD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7080" y="2852428"/>
            <a:ext cx="2080177" cy="394025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419D08-513E-1476-B74C-F352CF77BF93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1: Alignment of the supports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C61468-69E8-1D93-DD8B-9893B1C4CF4B}"/>
              </a:ext>
            </a:extLst>
          </p:cNvPr>
          <p:cNvSpPr txBox="1"/>
          <p:nvPr/>
        </p:nvSpPr>
        <p:spPr>
          <a:xfrm>
            <a:off x="176368" y="5144951"/>
            <a:ext cx="8425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Base plate aligned to +/- 1 mm with respect to the reference plane B1-B2.</a:t>
            </a:r>
          </a:p>
          <a:p>
            <a:r>
              <a:rPr lang="en-GB" dirty="0"/>
              <a:t>Shimming to ensure a good horizontality of the transversal beams (+/- 1 </a:t>
            </a:r>
            <a:r>
              <a:rPr lang="en-GB" dirty="0" err="1"/>
              <a:t>mrad</a:t>
            </a:r>
            <a:r>
              <a:rPr lang="en-GB" dirty="0"/>
              <a:t>?).</a:t>
            </a:r>
          </a:p>
          <a:p>
            <a:r>
              <a:rPr lang="en-GB" dirty="0" err="1"/>
              <a:t>Perpendicularity</a:t>
            </a:r>
            <a:r>
              <a:rPr lang="en-GB" dirty="0"/>
              <a:t> of the support </a:t>
            </a:r>
            <a:r>
              <a:rPr lang="en-GB" dirty="0" err="1"/>
              <a:t>w.r.t.</a:t>
            </a:r>
            <a:r>
              <a:rPr lang="en-GB" dirty="0"/>
              <a:t> B1-B2.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7CD8AF2-63F9-107D-54D7-CAAC1CB73673}"/>
              </a:ext>
            </a:extLst>
          </p:cNvPr>
          <p:cNvCxnSpPr/>
          <p:nvPr/>
        </p:nvCxnSpPr>
        <p:spPr>
          <a:xfrm flipV="1">
            <a:off x="954314" y="1643744"/>
            <a:ext cx="10283372" cy="2743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62BEBD45-5F9C-0FD7-C593-74730D30FFE9}"/>
              </a:ext>
            </a:extLst>
          </p:cNvPr>
          <p:cNvSpPr/>
          <p:nvPr/>
        </p:nvSpPr>
        <p:spPr>
          <a:xfrm>
            <a:off x="4633232" y="2298694"/>
            <a:ext cx="289926" cy="246744"/>
          </a:xfrm>
          <a:prstGeom prst="arc">
            <a:avLst>
              <a:gd name="adj1" fmla="val 14397902"/>
              <a:gd name="adj2" fmla="val 20540992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ED111FC1-6B00-488B-62A9-8B6CB1F3F54D}"/>
              </a:ext>
            </a:extLst>
          </p:cNvPr>
          <p:cNvSpPr/>
          <p:nvPr/>
        </p:nvSpPr>
        <p:spPr>
          <a:xfrm>
            <a:off x="1770742" y="2960915"/>
            <a:ext cx="370115" cy="108858"/>
          </a:xfrm>
          <a:prstGeom prst="arc">
            <a:avLst>
              <a:gd name="adj1" fmla="val 9203025"/>
              <a:gd name="adj2" fmla="val 21252017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1664ED-7FD7-E156-10E2-C730FBCE869A}"/>
              </a:ext>
            </a:extLst>
          </p:cNvPr>
          <p:cNvCxnSpPr/>
          <p:nvPr/>
        </p:nvCxnSpPr>
        <p:spPr>
          <a:xfrm flipV="1">
            <a:off x="954314" y="1022847"/>
            <a:ext cx="10283372" cy="274320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0D0B3A6-7E93-4934-DBEF-8098059CB78E}"/>
              </a:ext>
            </a:extLst>
          </p:cNvPr>
          <p:cNvSpPr txBox="1"/>
          <p:nvPr/>
        </p:nvSpPr>
        <p:spPr>
          <a:xfrm>
            <a:off x="486323" y="1461545"/>
            <a:ext cx="3823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Theoretical laser axis are defined first.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908743F-FEFC-1447-C839-5F1D43C431BB}"/>
              </a:ext>
            </a:extLst>
          </p:cNvPr>
          <p:cNvCxnSpPr>
            <a:cxnSpLocks/>
            <a:stCxn id="12" idx="2"/>
            <a:endCxn id="19" idx="0"/>
          </p:cNvCxnSpPr>
          <p:nvPr/>
        </p:nvCxnSpPr>
        <p:spPr>
          <a:xfrm flipH="1">
            <a:off x="1431763" y="1830877"/>
            <a:ext cx="966075" cy="10619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4BB8A3D-6C33-FAD0-46B8-5AE0C09445B0}"/>
              </a:ext>
            </a:extLst>
          </p:cNvPr>
          <p:cNvSpPr txBox="1"/>
          <p:nvPr/>
        </p:nvSpPr>
        <p:spPr>
          <a:xfrm>
            <a:off x="865195" y="4666094"/>
            <a:ext cx="46437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B1</a:t>
            </a: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FD9BDA1A-A18D-6763-C08A-410DD56708CF}"/>
              </a:ext>
            </a:extLst>
          </p:cNvPr>
          <p:cNvSpPr/>
          <p:nvPr/>
        </p:nvSpPr>
        <p:spPr>
          <a:xfrm rot="9903866">
            <a:off x="1007086" y="4360112"/>
            <a:ext cx="179080" cy="12753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AC09C4E-D339-D100-2D3C-EC7D088DDF0D}"/>
              </a:ext>
            </a:extLst>
          </p:cNvPr>
          <p:cNvCxnSpPr>
            <a:cxnSpLocks/>
            <a:stCxn id="15" idx="0"/>
            <a:endCxn id="16" idx="0"/>
          </p:cNvCxnSpPr>
          <p:nvPr/>
        </p:nvCxnSpPr>
        <p:spPr>
          <a:xfrm flipV="1">
            <a:off x="1097381" y="4485492"/>
            <a:ext cx="15680" cy="1806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9C03299-1DDB-62B3-4D82-8780AA14847A}"/>
              </a:ext>
            </a:extLst>
          </p:cNvPr>
          <p:cNvSpPr txBox="1"/>
          <p:nvPr/>
        </p:nvSpPr>
        <p:spPr>
          <a:xfrm>
            <a:off x="1199577" y="2892838"/>
            <a:ext cx="464371" cy="36933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B2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13EE5C9D-73D9-04F3-798C-9A1CEF6A8C8C}"/>
              </a:ext>
            </a:extLst>
          </p:cNvPr>
          <p:cNvSpPr/>
          <p:nvPr/>
        </p:nvSpPr>
        <p:spPr>
          <a:xfrm rot="20769561">
            <a:off x="1342221" y="3501270"/>
            <a:ext cx="179080" cy="127534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EA918B-F953-6E05-E887-16F7E2DBA015}"/>
              </a:ext>
            </a:extLst>
          </p:cNvPr>
          <p:cNvCxnSpPr>
            <a:cxnSpLocks/>
          </p:cNvCxnSpPr>
          <p:nvPr/>
        </p:nvCxnSpPr>
        <p:spPr>
          <a:xfrm flipV="1">
            <a:off x="1416507" y="3262170"/>
            <a:ext cx="15256" cy="24095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446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croquis, dessin, conception&#10;&#10;Description générée automatiquement">
            <a:extLst>
              <a:ext uri="{FF2B5EF4-FFF2-40B4-BE49-F238E27FC236}">
                <a16:creationId xmlns:a16="http://schemas.microsoft.com/office/drawing/2014/main" id="{C26AF1CC-5832-FACC-9383-ADEA56F73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3556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D98293-8226-E47C-E01E-FEDAC34A3AB2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2: Alignment of the end supports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36017D-161C-AFA5-06E5-468D26054223}"/>
              </a:ext>
            </a:extLst>
          </p:cNvPr>
          <p:cNvSpPr txBox="1"/>
          <p:nvPr/>
        </p:nvSpPr>
        <p:spPr>
          <a:xfrm>
            <a:off x="925499" y="5196486"/>
            <a:ext cx="842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Positioning to +/- 1 mm with respect to the reference plane B1-B2.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63722CC-C54C-5C6B-BD61-CFFE37ABBF7E}"/>
              </a:ext>
            </a:extLst>
          </p:cNvPr>
          <p:cNvCxnSpPr/>
          <p:nvPr/>
        </p:nvCxnSpPr>
        <p:spPr>
          <a:xfrm flipV="1">
            <a:off x="954314" y="1643744"/>
            <a:ext cx="10283372" cy="2743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1A94D21-848D-D33D-D679-31C76748D290}"/>
              </a:ext>
            </a:extLst>
          </p:cNvPr>
          <p:cNvCxnSpPr/>
          <p:nvPr/>
        </p:nvCxnSpPr>
        <p:spPr>
          <a:xfrm flipV="1">
            <a:off x="954314" y="1022847"/>
            <a:ext cx="10283372" cy="274320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9460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croquis&#10;&#10;Description générée automatiquement">
            <a:extLst>
              <a:ext uri="{FF2B5EF4-FFF2-40B4-BE49-F238E27FC236}">
                <a16:creationId xmlns:a16="http://schemas.microsoft.com/office/drawing/2014/main" id="{19DB1DF2-8609-4697-C6FF-461190AEB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" y="720027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58D4C9-DC03-B6AB-CCBA-CEEAF7DD7286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3: Alignment of the end caps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592B102-0DDB-A03F-CBFD-E22591136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76" y="1203510"/>
            <a:ext cx="2404842" cy="20574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AADEE8D-639E-D709-65EC-ED57AA1B03EF}"/>
              </a:ext>
            </a:extLst>
          </p:cNvPr>
          <p:cNvSpPr txBox="1"/>
          <p:nvPr/>
        </p:nvSpPr>
        <p:spPr>
          <a:xfrm>
            <a:off x="2973940" y="1140476"/>
            <a:ext cx="173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Target interface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68C32D2-E409-2360-1CCD-530A5BD09C4E}"/>
              </a:ext>
            </a:extLst>
          </p:cNvPr>
          <p:cNvCxnSpPr>
            <a:stCxn id="32" idx="1"/>
          </p:cNvCxnSpPr>
          <p:nvPr/>
        </p:nvCxnSpPr>
        <p:spPr>
          <a:xfrm flipH="1">
            <a:off x="999862" y="1325142"/>
            <a:ext cx="1974078" cy="597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BB4D7247-FA0C-7B56-6EC1-DB66DEB25A1D}"/>
              </a:ext>
            </a:extLst>
          </p:cNvPr>
          <p:cNvSpPr txBox="1"/>
          <p:nvPr/>
        </p:nvSpPr>
        <p:spPr>
          <a:xfrm>
            <a:off x="759542" y="5869858"/>
            <a:ext cx="2603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+/- 0.5 mm?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1227D2-976A-8229-B06A-DFA08B97AAE7}"/>
              </a:ext>
            </a:extLst>
          </p:cNvPr>
          <p:cNvCxnSpPr/>
          <p:nvPr/>
        </p:nvCxnSpPr>
        <p:spPr>
          <a:xfrm flipV="1">
            <a:off x="999862" y="1958948"/>
            <a:ext cx="10283372" cy="2743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70C4989-97E6-4610-1B68-A35CF704FB23}"/>
              </a:ext>
            </a:extLst>
          </p:cNvPr>
          <p:cNvCxnSpPr/>
          <p:nvPr/>
        </p:nvCxnSpPr>
        <p:spPr>
          <a:xfrm flipV="1">
            <a:off x="999862" y="1338051"/>
            <a:ext cx="10283372" cy="274320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6642B76-791E-6837-5EEA-06F6FF5F51DA}"/>
              </a:ext>
            </a:extLst>
          </p:cNvPr>
          <p:cNvSpPr txBox="1"/>
          <p:nvPr/>
        </p:nvSpPr>
        <p:spPr>
          <a:xfrm>
            <a:off x="583054" y="5519949"/>
            <a:ext cx="8229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positioning of the end caps (EC) is done with respect to B1 and B2.</a:t>
            </a:r>
          </a:p>
        </p:txBody>
      </p:sp>
    </p:spTree>
    <p:extLst>
      <p:ext uri="{BB962C8B-B14F-4D97-AF65-F5344CB8AC3E}">
        <p14:creationId xmlns:p14="http://schemas.microsoft.com/office/powerpoint/2010/main" val="4005499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AE9E9-93E6-F83E-B4FB-1BE6C7A57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croquis&#10;&#10;Description générée automatiquement">
            <a:extLst>
              <a:ext uri="{FF2B5EF4-FFF2-40B4-BE49-F238E27FC236}">
                <a16:creationId xmlns:a16="http://schemas.microsoft.com/office/drawing/2014/main" id="{67942772-5D72-49B8-72E1-77EBFBD6F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" y="720027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BBE4F-94BE-39EA-CEF4-BCB743F79A24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3: Alignment of the mobile beam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8CC8A3-C40A-2F32-25AE-6B2D45614D7E}"/>
              </a:ext>
            </a:extLst>
          </p:cNvPr>
          <p:cNvSpPr txBox="1"/>
          <p:nvPr/>
        </p:nvSpPr>
        <p:spPr>
          <a:xfrm>
            <a:off x="384912" y="5421638"/>
            <a:ext cx="875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positioning of the mobile beam is done with respect to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9229CD4-0785-74C7-6105-CD32C08AC425}"/>
              </a:ext>
            </a:extLst>
          </p:cNvPr>
          <p:cNvSpPr txBox="1"/>
          <p:nvPr/>
        </p:nvSpPr>
        <p:spPr>
          <a:xfrm>
            <a:off x="6096000" y="5424651"/>
            <a:ext cx="1004080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B1-B2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280A879-3213-8FCA-EC19-75703984ACEC}"/>
              </a:ext>
            </a:extLst>
          </p:cNvPr>
          <p:cNvCxnSpPr>
            <a:cxnSpLocks/>
          </p:cNvCxnSpPr>
          <p:nvPr/>
        </p:nvCxnSpPr>
        <p:spPr>
          <a:xfrm>
            <a:off x="2079389" y="3427884"/>
            <a:ext cx="320701" cy="13434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20B3758-078D-67A6-BBB3-FC4E3ECC4427}"/>
              </a:ext>
            </a:extLst>
          </p:cNvPr>
          <p:cNvCxnSpPr>
            <a:cxnSpLocks/>
          </p:cNvCxnSpPr>
          <p:nvPr/>
        </p:nvCxnSpPr>
        <p:spPr>
          <a:xfrm>
            <a:off x="9791918" y="1364316"/>
            <a:ext cx="320701" cy="13434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10D9D713-3AB2-0870-F6F6-4D2BE74DD6D0}"/>
              </a:ext>
            </a:extLst>
          </p:cNvPr>
          <p:cNvSpPr txBox="1"/>
          <p:nvPr/>
        </p:nvSpPr>
        <p:spPr>
          <a:xfrm>
            <a:off x="759542" y="5869858"/>
            <a:ext cx="2603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+/- 0.2 mm?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97E2F8-796A-4DEB-A226-3CFE99308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9" y="1241335"/>
            <a:ext cx="4863644" cy="131257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A896FB9-D5EB-A961-9466-46E222DFF3AB}"/>
              </a:ext>
            </a:extLst>
          </p:cNvPr>
          <p:cNvSpPr txBox="1"/>
          <p:nvPr/>
        </p:nvSpPr>
        <p:spPr>
          <a:xfrm>
            <a:off x="4133904" y="1000433"/>
            <a:ext cx="173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Target interface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595E02F-B583-A50B-0217-03768EB2FCE7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2400082" y="1185099"/>
            <a:ext cx="1733822" cy="648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6B57F80-D5C0-18D7-7E11-D9425E0117C7}"/>
              </a:ext>
            </a:extLst>
          </p:cNvPr>
          <p:cNvCxnSpPr>
            <a:stCxn id="7" idx="2"/>
          </p:cNvCxnSpPr>
          <p:nvPr/>
        </p:nvCxnSpPr>
        <p:spPr>
          <a:xfrm>
            <a:off x="2475931" y="2553908"/>
            <a:ext cx="2286218" cy="873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351E7B8-6E6B-39AD-6102-81CE590A5FE9}"/>
              </a:ext>
            </a:extLst>
          </p:cNvPr>
          <p:cNvCxnSpPr/>
          <p:nvPr/>
        </p:nvCxnSpPr>
        <p:spPr>
          <a:xfrm flipV="1">
            <a:off x="999862" y="1958948"/>
            <a:ext cx="10283372" cy="2743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1AA736-5DC7-8018-ECCA-FB1EF14C0316}"/>
              </a:ext>
            </a:extLst>
          </p:cNvPr>
          <p:cNvCxnSpPr/>
          <p:nvPr/>
        </p:nvCxnSpPr>
        <p:spPr>
          <a:xfrm flipV="1">
            <a:off x="999862" y="1338051"/>
            <a:ext cx="10283372" cy="274320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BA77043-A041-AC4C-57B1-DD64704C9764}"/>
              </a:ext>
            </a:extLst>
          </p:cNvPr>
          <p:cNvSpPr txBox="1"/>
          <p:nvPr/>
        </p:nvSpPr>
        <p:spPr>
          <a:xfrm>
            <a:off x="5013952" y="3958497"/>
            <a:ext cx="98828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B1-B2</a:t>
            </a:r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E2D2F94D-41AE-1F8E-89C1-4500FA6937A4}"/>
              </a:ext>
            </a:extLst>
          </p:cNvPr>
          <p:cNvSpPr/>
          <p:nvPr/>
        </p:nvSpPr>
        <p:spPr>
          <a:xfrm rot="9894463">
            <a:off x="5405902" y="3534204"/>
            <a:ext cx="179080" cy="127534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520A2F7-6075-7AC0-E532-790773823B69}"/>
              </a:ext>
            </a:extLst>
          </p:cNvPr>
          <p:cNvCxnSpPr>
            <a:stCxn id="23" idx="0"/>
            <a:endCxn id="22" idx="0"/>
          </p:cNvCxnSpPr>
          <p:nvPr/>
        </p:nvCxnSpPr>
        <p:spPr>
          <a:xfrm flipH="1">
            <a:off x="5508094" y="3659539"/>
            <a:ext cx="3951" cy="298958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784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croquis&#10;&#10;Description générée automatiquement">
            <a:extLst>
              <a:ext uri="{FF2B5EF4-FFF2-40B4-BE49-F238E27FC236}">
                <a16:creationId xmlns:a16="http://schemas.microsoft.com/office/drawing/2014/main" id="{18851DF4-095E-C46A-113F-A0CBF7206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699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BA512D-BCEB-156B-AFFD-9A36C4718806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4: Installation of the chambers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AD288F-66EC-2E3B-31FC-5D762A87E060}"/>
              </a:ext>
            </a:extLst>
          </p:cNvPr>
          <p:cNvSpPr txBox="1"/>
          <p:nvPr/>
        </p:nvSpPr>
        <p:spPr>
          <a:xfrm>
            <a:off x="416378" y="1006691"/>
            <a:ext cx="5679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Installation of chambers on dedicated adjustable supports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E1DDD5-EF58-D3AE-3483-D063B12B9061}"/>
              </a:ext>
            </a:extLst>
          </p:cNvPr>
          <p:cNvSpPr/>
          <p:nvPr/>
        </p:nvSpPr>
        <p:spPr>
          <a:xfrm rot="1710334">
            <a:off x="1736854" y="4985391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494618-99C0-5A7B-65B5-442E549A6F6C}"/>
              </a:ext>
            </a:extLst>
          </p:cNvPr>
          <p:cNvSpPr/>
          <p:nvPr/>
        </p:nvSpPr>
        <p:spPr>
          <a:xfrm rot="1710334">
            <a:off x="4885546" y="4035613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35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plein air&#10;&#10;Description générée automatiquement avec une confiance moyenne">
            <a:extLst>
              <a:ext uri="{FF2B5EF4-FFF2-40B4-BE49-F238E27FC236}">
                <a16:creationId xmlns:a16="http://schemas.microsoft.com/office/drawing/2014/main" id="{95145BEB-40B1-0732-5139-2EAD06D64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699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EF6895-8B53-CE3C-BB8D-8FD41CF91AB3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4: Installation of the chambers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0A113D-6998-1223-7532-9B06581B9807}"/>
              </a:ext>
            </a:extLst>
          </p:cNvPr>
          <p:cNvSpPr/>
          <p:nvPr/>
        </p:nvSpPr>
        <p:spPr>
          <a:xfrm rot="1710334">
            <a:off x="1736854" y="4985391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4F891A-B29A-9269-79C4-C829D65D8EAF}"/>
              </a:ext>
            </a:extLst>
          </p:cNvPr>
          <p:cNvSpPr/>
          <p:nvPr/>
        </p:nvSpPr>
        <p:spPr>
          <a:xfrm rot="1710334">
            <a:off x="4885546" y="4035613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58914A-C9E7-565C-46EC-04EBC37A61A1}"/>
              </a:ext>
            </a:extLst>
          </p:cNvPr>
          <p:cNvSpPr/>
          <p:nvPr/>
        </p:nvSpPr>
        <p:spPr>
          <a:xfrm rot="1710334">
            <a:off x="6902126" y="3635564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3DC01A-1C52-BD7C-539D-DB1A3C805ED4}"/>
              </a:ext>
            </a:extLst>
          </p:cNvPr>
          <p:cNvSpPr/>
          <p:nvPr/>
        </p:nvSpPr>
        <p:spPr>
          <a:xfrm rot="1710334">
            <a:off x="10050818" y="2685786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F8C44F-BAE7-10D5-07D6-967010363A5C}"/>
              </a:ext>
            </a:extLst>
          </p:cNvPr>
          <p:cNvSpPr/>
          <p:nvPr/>
        </p:nvSpPr>
        <p:spPr>
          <a:xfrm rot="2333117">
            <a:off x="6083246" y="3722018"/>
            <a:ext cx="620914" cy="52222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7A2326-11FB-8E98-EF57-C7325FCF8372}"/>
              </a:ext>
            </a:extLst>
          </p:cNvPr>
          <p:cNvSpPr txBox="1"/>
          <p:nvPr/>
        </p:nvSpPr>
        <p:spPr>
          <a:xfrm>
            <a:off x="416378" y="1006691"/>
            <a:ext cx="6702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Installation of chambers on dedicated adjustable supports.</a:t>
            </a:r>
          </a:p>
          <a:p>
            <a:r>
              <a:rPr lang="en-GB" dirty="0"/>
              <a:t>Adjustment of the chamber extremities to enable the sleeve sliding, alignment with respect to                       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3B613B-B2E8-4B3D-B3A4-8544DEF49D27}"/>
              </a:ext>
            </a:extLst>
          </p:cNvPr>
          <p:cNvSpPr txBox="1"/>
          <p:nvPr/>
        </p:nvSpPr>
        <p:spPr>
          <a:xfrm>
            <a:off x="3047314" y="1561636"/>
            <a:ext cx="46437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260473E-569A-87ED-9B5A-3D69623C0E7D}"/>
              </a:ext>
            </a:extLst>
          </p:cNvPr>
          <p:cNvCxnSpPr/>
          <p:nvPr/>
        </p:nvCxnSpPr>
        <p:spPr>
          <a:xfrm flipV="1">
            <a:off x="1029045" y="2213386"/>
            <a:ext cx="10283372" cy="2743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0D97AB4-E5A3-11F1-3D2C-5CB94D8FC7B4}"/>
              </a:ext>
            </a:extLst>
          </p:cNvPr>
          <p:cNvSpPr txBox="1"/>
          <p:nvPr/>
        </p:nvSpPr>
        <p:spPr>
          <a:xfrm>
            <a:off x="3454443" y="3500267"/>
            <a:ext cx="46437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B1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D41EABA9-1C13-CF33-1FE4-1A8648028660}"/>
              </a:ext>
            </a:extLst>
          </p:cNvPr>
          <p:cNvSpPr/>
          <p:nvPr/>
        </p:nvSpPr>
        <p:spPr>
          <a:xfrm rot="20769561">
            <a:off x="3597087" y="4108699"/>
            <a:ext cx="179080" cy="12753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B75E789-02EB-BB09-2B36-20B7EC3D2B24}"/>
              </a:ext>
            </a:extLst>
          </p:cNvPr>
          <p:cNvCxnSpPr>
            <a:cxnSpLocks/>
          </p:cNvCxnSpPr>
          <p:nvPr/>
        </p:nvCxnSpPr>
        <p:spPr>
          <a:xfrm flipV="1">
            <a:off x="3671373" y="3869599"/>
            <a:ext cx="15256" cy="2409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65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D6CEC6-2231-1784-3871-587088AEAF8F}"/>
              </a:ext>
            </a:extLst>
          </p:cNvPr>
          <p:cNvSpPr txBox="1"/>
          <p:nvPr/>
        </p:nvSpPr>
        <p:spPr>
          <a:xfrm>
            <a:off x="1120877" y="1519084"/>
            <a:ext cx="6990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la LHC approach</a:t>
            </a:r>
          </a:p>
        </p:txBody>
      </p:sp>
    </p:spTree>
    <p:extLst>
      <p:ext uri="{BB962C8B-B14F-4D97-AF65-F5344CB8AC3E}">
        <p14:creationId xmlns:p14="http://schemas.microsoft.com/office/powerpoint/2010/main" val="2662906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 descr="Une image contenant croquis, dessin, conception&#10;&#10;Description générée automatiquement">
            <a:extLst>
              <a:ext uri="{FF2B5EF4-FFF2-40B4-BE49-F238E27FC236}">
                <a16:creationId xmlns:a16="http://schemas.microsoft.com/office/drawing/2014/main" id="{4D1F2CF4-B1CA-0F94-B236-2BA6F59E49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26" b="13824"/>
          <a:stretch/>
        </p:blipFill>
        <p:spPr>
          <a:xfrm>
            <a:off x="0" y="928913"/>
            <a:ext cx="12192000" cy="36068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Image 4">
            <a:extLst>
              <a:ext uri="{FF2B5EF4-FFF2-40B4-BE49-F238E27FC236}">
                <a16:creationId xmlns:a16="http://schemas.microsoft.com/office/drawing/2014/main" id="{81F007EF-D32E-AF7F-B90C-E40EECACD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7080" y="2852428"/>
            <a:ext cx="2080177" cy="394025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419D08-513E-1476-B74C-F352CF77BF93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1: Alignment of the supports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C61468-69E8-1D93-DD8B-9893B1C4CF4B}"/>
              </a:ext>
            </a:extLst>
          </p:cNvPr>
          <p:cNvSpPr txBox="1"/>
          <p:nvPr/>
        </p:nvSpPr>
        <p:spPr>
          <a:xfrm>
            <a:off x="595086" y="4673600"/>
            <a:ext cx="8425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Base plate aligned to +/- 1 mm with respect to a reference line.</a:t>
            </a:r>
          </a:p>
          <a:p>
            <a:r>
              <a:rPr lang="en-GB" dirty="0"/>
              <a:t>Shimming to ensure a good horizontality of the transversal beams (+/- 1 </a:t>
            </a:r>
            <a:r>
              <a:rPr lang="en-GB" dirty="0" err="1"/>
              <a:t>mrad</a:t>
            </a:r>
            <a:r>
              <a:rPr lang="en-GB" dirty="0"/>
              <a:t>?).</a:t>
            </a:r>
          </a:p>
          <a:p>
            <a:r>
              <a:rPr lang="en-GB" dirty="0" err="1"/>
              <a:t>Perpendicularity</a:t>
            </a:r>
            <a:r>
              <a:rPr lang="en-GB" dirty="0"/>
              <a:t> of the support </a:t>
            </a:r>
            <a:r>
              <a:rPr lang="en-GB" dirty="0" err="1"/>
              <a:t>w.r.t.</a:t>
            </a:r>
            <a:r>
              <a:rPr lang="en-GB" dirty="0"/>
              <a:t> reference line?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7CD8AF2-63F9-107D-54D7-CAAC1CB73673}"/>
              </a:ext>
            </a:extLst>
          </p:cNvPr>
          <p:cNvCxnSpPr/>
          <p:nvPr/>
        </p:nvCxnSpPr>
        <p:spPr>
          <a:xfrm flipV="1">
            <a:off x="834571" y="1865086"/>
            <a:ext cx="10283372" cy="2743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62BEBD45-5F9C-0FD7-C593-74730D30FFE9}"/>
              </a:ext>
            </a:extLst>
          </p:cNvPr>
          <p:cNvSpPr/>
          <p:nvPr/>
        </p:nvSpPr>
        <p:spPr>
          <a:xfrm>
            <a:off x="4633232" y="2298694"/>
            <a:ext cx="289926" cy="246744"/>
          </a:xfrm>
          <a:prstGeom prst="arc">
            <a:avLst>
              <a:gd name="adj1" fmla="val 14397902"/>
              <a:gd name="adj2" fmla="val 20540992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ED111FC1-6B00-488B-62A9-8B6CB1F3F54D}"/>
              </a:ext>
            </a:extLst>
          </p:cNvPr>
          <p:cNvSpPr/>
          <p:nvPr/>
        </p:nvSpPr>
        <p:spPr>
          <a:xfrm>
            <a:off x="1770742" y="2960915"/>
            <a:ext cx="370115" cy="108858"/>
          </a:xfrm>
          <a:prstGeom prst="arc">
            <a:avLst>
              <a:gd name="adj1" fmla="val 9203025"/>
              <a:gd name="adj2" fmla="val 21252017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croquis, dessin, conception&#10;&#10;Description générée automatiquement">
            <a:extLst>
              <a:ext uri="{FF2B5EF4-FFF2-40B4-BE49-F238E27FC236}">
                <a16:creationId xmlns:a16="http://schemas.microsoft.com/office/drawing/2014/main" id="{C26AF1CC-5832-FACC-9383-ADEA56F73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3556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D98293-8226-E47C-E01E-FEDAC34A3AB2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2: Alignment of the end supports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238B580-8CBD-6FBA-3C15-EB5DF8E33EB4}"/>
              </a:ext>
            </a:extLst>
          </p:cNvPr>
          <p:cNvCxnSpPr/>
          <p:nvPr/>
        </p:nvCxnSpPr>
        <p:spPr>
          <a:xfrm flipV="1">
            <a:off x="834571" y="1865086"/>
            <a:ext cx="10283372" cy="2743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536017D-161C-AFA5-06E5-468D26054223}"/>
              </a:ext>
            </a:extLst>
          </p:cNvPr>
          <p:cNvSpPr txBox="1"/>
          <p:nvPr/>
        </p:nvSpPr>
        <p:spPr>
          <a:xfrm>
            <a:off x="925499" y="5196486"/>
            <a:ext cx="842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Positioning to +/- 1 mm with respect to a reference line.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croquis&#10;&#10;Description générée automatiquement">
            <a:extLst>
              <a:ext uri="{FF2B5EF4-FFF2-40B4-BE49-F238E27FC236}">
                <a16:creationId xmlns:a16="http://schemas.microsoft.com/office/drawing/2014/main" id="{19DB1DF2-8609-4697-C6FF-461190AEB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" y="720027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58D4C9-DC03-B6AB-CCBA-CEEAF7DD7286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3: Alignment of the end caps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521D937-8CAD-0D76-BB7E-8075B0595F70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2079389" y="1962616"/>
            <a:ext cx="7712529" cy="2057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007C77-90B7-2993-8D3A-D9E8659052E8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2400090" y="2096959"/>
            <a:ext cx="7712529" cy="2057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F4330227-9267-C234-F02B-D8431A19B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9640" y="2779257"/>
            <a:ext cx="1796699" cy="3792071"/>
          </a:xfrm>
          <a:prstGeom prst="rect">
            <a:avLst/>
          </a:prstGeom>
        </p:spPr>
      </p:pic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88358EB-A939-A44F-13ED-71AB8D39F1B3}"/>
              </a:ext>
            </a:extLst>
          </p:cNvPr>
          <p:cNvSpPr/>
          <p:nvPr/>
        </p:nvSpPr>
        <p:spPr>
          <a:xfrm>
            <a:off x="5802835" y="2959083"/>
            <a:ext cx="179080" cy="12753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071624F-C7E2-688A-438B-29F27A149918}"/>
              </a:ext>
            </a:extLst>
          </p:cNvPr>
          <p:cNvCxnSpPr>
            <a:endCxn id="9" idx="2"/>
          </p:cNvCxnSpPr>
          <p:nvPr/>
        </p:nvCxnSpPr>
        <p:spPr>
          <a:xfrm flipV="1">
            <a:off x="5892375" y="2808071"/>
            <a:ext cx="0" cy="151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592B102-0DDB-A03F-CBFD-E22591136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76" y="1203510"/>
            <a:ext cx="2404842" cy="20574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4B3DE2-2FCE-51B8-3562-B40828B537CE}"/>
              </a:ext>
            </a:extLst>
          </p:cNvPr>
          <p:cNvCxnSpPr>
            <a:cxnSpLocks/>
          </p:cNvCxnSpPr>
          <p:nvPr/>
        </p:nvCxnSpPr>
        <p:spPr>
          <a:xfrm>
            <a:off x="2079389" y="4020016"/>
            <a:ext cx="320701" cy="1343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BEF059E-40CF-7F83-D935-1B1E483E0B1D}"/>
              </a:ext>
            </a:extLst>
          </p:cNvPr>
          <p:cNvCxnSpPr>
            <a:cxnSpLocks/>
          </p:cNvCxnSpPr>
          <p:nvPr/>
        </p:nvCxnSpPr>
        <p:spPr>
          <a:xfrm>
            <a:off x="9791918" y="1956448"/>
            <a:ext cx="320701" cy="1343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BD05EF7-93B4-0468-FBAC-F7B2B5BDA7E5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2424322" y="2136466"/>
            <a:ext cx="7712529" cy="20574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E1511596-8EE6-B65F-EDC7-802898E47871}"/>
              </a:ext>
            </a:extLst>
          </p:cNvPr>
          <p:cNvSpPr/>
          <p:nvPr/>
        </p:nvSpPr>
        <p:spPr>
          <a:xfrm>
            <a:off x="9875023" y="3957103"/>
            <a:ext cx="666572" cy="66319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79162B-D700-6813-213C-AB93005BF239}"/>
              </a:ext>
            </a:extLst>
          </p:cNvPr>
          <p:cNvSpPr txBox="1"/>
          <p:nvPr/>
        </p:nvSpPr>
        <p:spPr>
          <a:xfrm>
            <a:off x="5493667" y="3616776"/>
            <a:ext cx="407254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0713E1BD-AC30-2A47-3C7A-0D37A5DFCB69}"/>
              </a:ext>
            </a:extLst>
          </p:cNvPr>
          <p:cNvSpPr/>
          <p:nvPr/>
        </p:nvSpPr>
        <p:spPr>
          <a:xfrm rot="9938117">
            <a:off x="5594881" y="3344011"/>
            <a:ext cx="179080" cy="127534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5A9DCE-B80C-C3EA-543F-79D8E42A3FCC}"/>
              </a:ext>
            </a:extLst>
          </p:cNvPr>
          <p:cNvCxnSpPr>
            <a:stCxn id="24" idx="0"/>
            <a:endCxn id="23" idx="0"/>
          </p:cNvCxnSpPr>
          <p:nvPr/>
        </p:nvCxnSpPr>
        <p:spPr>
          <a:xfrm flipH="1">
            <a:off x="5697294" y="3469551"/>
            <a:ext cx="2947" cy="1472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AEED45A-2164-BDF9-E88A-1E18A8557A39}"/>
              </a:ext>
            </a:extLst>
          </p:cNvPr>
          <p:cNvCxnSpPr>
            <a:stCxn id="22" idx="4"/>
          </p:cNvCxnSpPr>
          <p:nvPr/>
        </p:nvCxnSpPr>
        <p:spPr>
          <a:xfrm flipH="1">
            <a:off x="10081462" y="4620301"/>
            <a:ext cx="126847" cy="216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62464B82-4B09-BB44-9034-9D0CD789D037}"/>
              </a:ext>
            </a:extLst>
          </p:cNvPr>
          <p:cNvSpPr/>
          <p:nvPr/>
        </p:nvSpPr>
        <p:spPr>
          <a:xfrm>
            <a:off x="10613053" y="5530284"/>
            <a:ext cx="666572" cy="66319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C1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2868D76-2DEB-FA6D-F019-DF449C69DB6F}"/>
              </a:ext>
            </a:extLst>
          </p:cNvPr>
          <p:cNvCxnSpPr/>
          <p:nvPr/>
        </p:nvCxnSpPr>
        <p:spPr>
          <a:xfrm flipH="1" flipV="1">
            <a:off x="10776251" y="5156999"/>
            <a:ext cx="170088" cy="407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AADEE8D-639E-D709-65EC-ED57AA1B03EF}"/>
              </a:ext>
            </a:extLst>
          </p:cNvPr>
          <p:cNvSpPr txBox="1"/>
          <p:nvPr/>
        </p:nvSpPr>
        <p:spPr>
          <a:xfrm>
            <a:off x="2973940" y="1140476"/>
            <a:ext cx="173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Target interface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68C32D2-E409-2360-1CCD-530A5BD09C4E}"/>
              </a:ext>
            </a:extLst>
          </p:cNvPr>
          <p:cNvCxnSpPr>
            <a:stCxn id="32" idx="1"/>
          </p:cNvCxnSpPr>
          <p:nvPr/>
        </p:nvCxnSpPr>
        <p:spPr>
          <a:xfrm flipH="1">
            <a:off x="999862" y="1325142"/>
            <a:ext cx="1974078" cy="597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645E4F6-8ED2-E3CA-0BE5-6AE5D8CAABDC}"/>
              </a:ext>
            </a:extLst>
          </p:cNvPr>
          <p:cNvSpPr txBox="1"/>
          <p:nvPr/>
        </p:nvSpPr>
        <p:spPr>
          <a:xfrm>
            <a:off x="743487" y="5413373"/>
            <a:ext cx="8229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positioning of the end caps (EC) is done with respect to                      and  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A79D977-1F54-25D5-1192-0A50EBC217AE}"/>
              </a:ext>
            </a:extLst>
          </p:cNvPr>
          <p:cNvGrpSpPr/>
          <p:nvPr/>
        </p:nvGrpSpPr>
        <p:grpSpPr>
          <a:xfrm>
            <a:off x="6515340" y="5413373"/>
            <a:ext cx="820252" cy="369332"/>
            <a:chOff x="6448261" y="5689229"/>
            <a:chExt cx="820252" cy="36933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2899CCC-3BA5-9B8D-F2F4-304AF0764647}"/>
                </a:ext>
              </a:extLst>
            </p:cNvPr>
            <p:cNvSpPr txBox="1"/>
            <p:nvPr/>
          </p:nvSpPr>
          <p:spPr>
            <a:xfrm>
              <a:off x="6448261" y="5689229"/>
              <a:ext cx="407254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A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8A2D123-1F40-A148-2F4E-B67DDCC32070}"/>
                </a:ext>
              </a:extLst>
            </p:cNvPr>
            <p:cNvSpPr txBox="1"/>
            <p:nvPr/>
          </p:nvSpPr>
          <p:spPr>
            <a:xfrm>
              <a:off x="6861259" y="5689229"/>
              <a:ext cx="407254" cy="36933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C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EBC09086-86AF-8054-02FC-86F31F8A411A}"/>
              </a:ext>
            </a:extLst>
          </p:cNvPr>
          <p:cNvSpPr txBox="1"/>
          <p:nvPr/>
        </p:nvSpPr>
        <p:spPr>
          <a:xfrm>
            <a:off x="5259986" y="470932"/>
            <a:ext cx="5353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A: best plane defined by the lower transversal beams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345D408-D206-BD9E-D6CF-C2E07C6B0CC2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2079389" y="1370484"/>
            <a:ext cx="7712529" cy="20574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2317DF4-0D98-0F77-189A-497626BFD9A1}"/>
              </a:ext>
            </a:extLst>
          </p:cNvPr>
          <p:cNvCxnSpPr>
            <a:cxnSpLocks/>
          </p:cNvCxnSpPr>
          <p:nvPr/>
        </p:nvCxnSpPr>
        <p:spPr>
          <a:xfrm>
            <a:off x="2079389" y="3427884"/>
            <a:ext cx="320701" cy="13434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C671752-4265-D69A-421D-4A4C6B39F078}"/>
              </a:ext>
            </a:extLst>
          </p:cNvPr>
          <p:cNvCxnSpPr>
            <a:cxnSpLocks/>
          </p:cNvCxnSpPr>
          <p:nvPr/>
        </p:nvCxnSpPr>
        <p:spPr>
          <a:xfrm>
            <a:off x="9791918" y="1364316"/>
            <a:ext cx="320701" cy="13434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2383D2E-CD16-C16F-590C-D91E609CA133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2424322" y="1544334"/>
            <a:ext cx="7712529" cy="205740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608BFE6-2AA0-CC32-71D9-06042C71FA70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2412206" y="1505876"/>
            <a:ext cx="7712529" cy="20574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68CB39A-4688-4920-3783-4C77E04C6E57}"/>
              </a:ext>
            </a:extLst>
          </p:cNvPr>
          <p:cNvSpPr txBox="1"/>
          <p:nvPr/>
        </p:nvSpPr>
        <p:spPr>
          <a:xfrm>
            <a:off x="7895433" y="1249744"/>
            <a:ext cx="40725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</a:t>
            </a: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B3DF34E-0D13-D599-477B-FF617AB8821B}"/>
              </a:ext>
            </a:extLst>
          </p:cNvPr>
          <p:cNvSpPr/>
          <p:nvPr/>
        </p:nvSpPr>
        <p:spPr>
          <a:xfrm>
            <a:off x="8009520" y="1770088"/>
            <a:ext cx="179080" cy="12753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27704AB-CA9D-00BB-0B9C-A4366BDD33DF}"/>
              </a:ext>
            </a:extLst>
          </p:cNvPr>
          <p:cNvCxnSpPr>
            <a:endCxn id="46" idx="2"/>
          </p:cNvCxnSpPr>
          <p:nvPr/>
        </p:nvCxnSpPr>
        <p:spPr>
          <a:xfrm flipV="1">
            <a:off x="8099060" y="1619076"/>
            <a:ext cx="0" cy="151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096647FA-797E-0D81-FBF5-C78ADAB667BB}"/>
              </a:ext>
            </a:extLst>
          </p:cNvPr>
          <p:cNvSpPr txBox="1"/>
          <p:nvPr/>
        </p:nvSpPr>
        <p:spPr>
          <a:xfrm>
            <a:off x="7700352" y="2427781"/>
            <a:ext cx="407254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</a:t>
            </a: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698746DA-04C8-B3ED-07A1-0B49D380A508}"/>
              </a:ext>
            </a:extLst>
          </p:cNvPr>
          <p:cNvSpPr/>
          <p:nvPr/>
        </p:nvSpPr>
        <p:spPr>
          <a:xfrm rot="9938117">
            <a:off x="7801566" y="2155016"/>
            <a:ext cx="179080" cy="127534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13DA38E-F523-A1DB-06F1-DA5F2B15511B}"/>
              </a:ext>
            </a:extLst>
          </p:cNvPr>
          <p:cNvCxnSpPr>
            <a:stCxn id="50" idx="0"/>
            <a:endCxn id="49" idx="0"/>
          </p:cNvCxnSpPr>
          <p:nvPr/>
        </p:nvCxnSpPr>
        <p:spPr>
          <a:xfrm flipH="1">
            <a:off x="7903979" y="2280556"/>
            <a:ext cx="2947" cy="14722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3366E61-6324-3C5C-4F82-DD953B9734FB}"/>
              </a:ext>
            </a:extLst>
          </p:cNvPr>
          <p:cNvSpPr txBox="1"/>
          <p:nvPr/>
        </p:nvSpPr>
        <p:spPr>
          <a:xfrm>
            <a:off x="5688748" y="2438739"/>
            <a:ext cx="40725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649A6DD-7892-85A6-6971-024C32C328F3}"/>
              </a:ext>
            </a:extLst>
          </p:cNvPr>
          <p:cNvSpPr txBox="1"/>
          <p:nvPr/>
        </p:nvSpPr>
        <p:spPr>
          <a:xfrm>
            <a:off x="5259986" y="770806"/>
            <a:ext cx="5353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B: best plane defined by the upper transversal beams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8AD642C-D121-DA66-5EDD-693DA690B68F}"/>
              </a:ext>
            </a:extLst>
          </p:cNvPr>
          <p:cNvSpPr txBox="1"/>
          <p:nvPr/>
        </p:nvSpPr>
        <p:spPr>
          <a:xfrm>
            <a:off x="3087911" y="4244774"/>
            <a:ext cx="6255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C: best line defined by the lower transversal beam extremities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77DE8EA-C9D0-0354-82CF-1240D31439C7}"/>
              </a:ext>
            </a:extLst>
          </p:cNvPr>
          <p:cNvSpPr txBox="1"/>
          <p:nvPr/>
        </p:nvSpPr>
        <p:spPr>
          <a:xfrm>
            <a:off x="3087910" y="4604392"/>
            <a:ext cx="6255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D: best line defined by the upper transversal beam extremities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F2AAC07-FC8E-C138-9D31-7D34C931278A}"/>
              </a:ext>
            </a:extLst>
          </p:cNvPr>
          <p:cNvGrpSpPr/>
          <p:nvPr/>
        </p:nvGrpSpPr>
        <p:grpSpPr>
          <a:xfrm>
            <a:off x="7871972" y="5403659"/>
            <a:ext cx="820252" cy="369332"/>
            <a:chOff x="6448261" y="5689229"/>
            <a:chExt cx="820252" cy="36933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55D0EE5-2D5F-A575-3167-3CDF7842F26C}"/>
                </a:ext>
              </a:extLst>
            </p:cNvPr>
            <p:cNvSpPr txBox="1"/>
            <p:nvPr/>
          </p:nvSpPr>
          <p:spPr>
            <a:xfrm>
              <a:off x="6448261" y="5689229"/>
              <a:ext cx="407254" cy="3693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B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508AA4A-DD13-549F-CEB5-BE3C335E589B}"/>
                </a:ext>
              </a:extLst>
            </p:cNvPr>
            <p:cNvSpPr txBox="1"/>
            <p:nvPr/>
          </p:nvSpPr>
          <p:spPr>
            <a:xfrm>
              <a:off x="6861259" y="5689229"/>
              <a:ext cx="407254" cy="36933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D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BB4D7247-FA0C-7B56-6EC1-DB66DEB25A1D}"/>
              </a:ext>
            </a:extLst>
          </p:cNvPr>
          <p:cNvSpPr txBox="1"/>
          <p:nvPr/>
        </p:nvSpPr>
        <p:spPr>
          <a:xfrm>
            <a:off x="759542" y="5869858"/>
            <a:ext cx="2603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+/- 0.5 mm?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AE9E9-93E6-F83E-B4FB-1BE6C7A57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croquis&#10;&#10;Description générée automatiquement">
            <a:extLst>
              <a:ext uri="{FF2B5EF4-FFF2-40B4-BE49-F238E27FC236}">
                <a16:creationId xmlns:a16="http://schemas.microsoft.com/office/drawing/2014/main" id="{67942772-5D72-49B8-72E1-77EBFBD6F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" y="720027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BBE4F-94BE-39EA-CEF4-BCB743F79A24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3: Alignment of the mobile beam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FAC36CD-A186-0AF7-61D9-B1EF1E1B5AA2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2400090" y="2096959"/>
            <a:ext cx="7712529" cy="2057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B8CC8A3-C40A-2F32-25AE-6B2D45614D7E}"/>
              </a:ext>
            </a:extLst>
          </p:cNvPr>
          <p:cNvSpPr txBox="1"/>
          <p:nvPr/>
        </p:nvSpPr>
        <p:spPr>
          <a:xfrm>
            <a:off x="384912" y="5421638"/>
            <a:ext cx="875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positioning of the mobile beam is done with respect to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A1B4346-7C6B-2E01-59D1-E9F59C352304}"/>
              </a:ext>
            </a:extLst>
          </p:cNvPr>
          <p:cNvGrpSpPr/>
          <p:nvPr/>
        </p:nvGrpSpPr>
        <p:grpSpPr>
          <a:xfrm>
            <a:off x="6073220" y="5413373"/>
            <a:ext cx="1417078" cy="369332"/>
            <a:chOff x="6448261" y="5689229"/>
            <a:chExt cx="1417078" cy="36933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0CCC5D3-1847-2E8A-507A-70DA44781357}"/>
                </a:ext>
              </a:extLst>
            </p:cNvPr>
            <p:cNvSpPr txBox="1"/>
            <p:nvPr/>
          </p:nvSpPr>
          <p:spPr>
            <a:xfrm>
              <a:off x="6448261" y="5689229"/>
              <a:ext cx="407254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A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9229CD4-0785-74C7-6105-CD32C08AC425}"/>
                </a:ext>
              </a:extLst>
            </p:cNvPr>
            <p:cNvSpPr txBox="1"/>
            <p:nvPr/>
          </p:nvSpPr>
          <p:spPr>
            <a:xfrm>
              <a:off x="6861259" y="5689229"/>
              <a:ext cx="1004080" cy="369332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EC1-EC2</a:t>
              </a: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1E0D753-D4F1-2E25-E518-1A761957A6E0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2079389" y="1370484"/>
            <a:ext cx="7712529" cy="20574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280A879-3213-8FCA-EC19-75703984ACEC}"/>
              </a:ext>
            </a:extLst>
          </p:cNvPr>
          <p:cNvCxnSpPr>
            <a:cxnSpLocks/>
          </p:cNvCxnSpPr>
          <p:nvPr/>
        </p:nvCxnSpPr>
        <p:spPr>
          <a:xfrm>
            <a:off x="2079389" y="3427884"/>
            <a:ext cx="320701" cy="13434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20B3758-078D-67A6-BBB3-FC4E3ECC4427}"/>
              </a:ext>
            </a:extLst>
          </p:cNvPr>
          <p:cNvCxnSpPr>
            <a:cxnSpLocks/>
          </p:cNvCxnSpPr>
          <p:nvPr/>
        </p:nvCxnSpPr>
        <p:spPr>
          <a:xfrm>
            <a:off x="9791918" y="1364316"/>
            <a:ext cx="320701" cy="13434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3552BBA-07E1-12B2-728D-2A7D87E9A238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2412206" y="1505876"/>
            <a:ext cx="7712529" cy="20574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27A90BE-58A6-8BB8-CF00-DEA7DBA1F093}"/>
              </a:ext>
            </a:extLst>
          </p:cNvPr>
          <p:cNvSpPr txBox="1"/>
          <p:nvPr/>
        </p:nvSpPr>
        <p:spPr>
          <a:xfrm>
            <a:off x="7895433" y="1249744"/>
            <a:ext cx="40725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</a:t>
            </a: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D9D53CBF-D6F3-6184-AAE6-5092F29D06B1}"/>
              </a:ext>
            </a:extLst>
          </p:cNvPr>
          <p:cNvSpPr/>
          <p:nvPr/>
        </p:nvSpPr>
        <p:spPr>
          <a:xfrm>
            <a:off x="8009520" y="1770088"/>
            <a:ext cx="179080" cy="12753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48BBF85-9ABC-1081-7C67-3BA18885A6C5}"/>
              </a:ext>
            </a:extLst>
          </p:cNvPr>
          <p:cNvCxnSpPr>
            <a:endCxn id="46" idx="2"/>
          </p:cNvCxnSpPr>
          <p:nvPr/>
        </p:nvCxnSpPr>
        <p:spPr>
          <a:xfrm flipV="1">
            <a:off x="8099060" y="1619076"/>
            <a:ext cx="0" cy="151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33860AD-2354-79D9-34C7-AE3ACC8EA23F}"/>
              </a:ext>
            </a:extLst>
          </p:cNvPr>
          <p:cNvGrpSpPr/>
          <p:nvPr/>
        </p:nvGrpSpPr>
        <p:grpSpPr>
          <a:xfrm>
            <a:off x="2079389" y="1956448"/>
            <a:ext cx="8033230" cy="2197911"/>
            <a:chOff x="2079389" y="1956448"/>
            <a:chExt cx="8033230" cy="219791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92FD830E-36A6-5417-BEFA-D2BC6C971CFD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2079389" y="1962616"/>
              <a:ext cx="7712529" cy="20574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9680B6B7-AA0C-0472-C73F-435F0426CB41}"/>
                </a:ext>
              </a:extLst>
            </p:cNvPr>
            <p:cNvSpPr/>
            <p:nvPr/>
          </p:nvSpPr>
          <p:spPr>
            <a:xfrm>
              <a:off x="5802835" y="2959083"/>
              <a:ext cx="179080" cy="12753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1DBA89C-FC74-6B24-40C6-109351BA5B76}"/>
                </a:ext>
              </a:extLst>
            </p:cNvPr>
            <p:cNvCxnSpPr>
              <a:endCxn id="9" idx="2"/>
            </p:cNvCxnSpPr>
            <p:nvPr/>
          </p:nvCxnSpPr>
          <p:spPr>
            <a:xfrm flipV="1">
              <a:off x="5892375" y="2808071"/>
              <a:ext cx="0" cy="1510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9AE3177-2379-8666-4B1C-5E90FEEF2D9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389" y="4020016"/>
              <a:ext cx="320701" cy="13434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4212456-BE4C-5459-895A-88035B66173D}"/>
                </a:ext>
              </a:extLst>
            </p:cNvPr>
            <p:cNvCxnSpPr>
              <a:cxnSpLocks/>
            </p:cNvCxnSpPr>
            <p:nvPr/>
          </p:nvCxnSpPr>
          <p:spPr>
            <a:xfrm>
              <a:off x="9791918" y="1956448"/>
              <a:ext cx="320701" cy="13434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8A8D65-A864-59E8-1C94-50217095467B}"/>
                </a:ext>
              </a:extLst>
            </p:cNvPr>
            <p:cNvSpPr txBox="1"/>
            <p:nvPr/>
          </p:nvSpPr>
          <p:spPr>
            <a:xfrm>
              <a:off x="5688748" y="2438739"/>
              <a:ext cx="40725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A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0D9D713-3AB2-0870-F6F6-4D2BE74DD6D0}"/>
              </a:ext>
            </a:extLst>
          </p:cNvPr>
          <p:cNvSpPr txBox="1"/>
          <p:nvPr/>
        </p:nvSpPr>
        <p:spPr>
          <a:xfrm>
            <a:off x="759542" y="5869858"/>
            <a:ext cx="2603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+/- 0.2 mm?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97E2F8-796A-4DEB-A226-3CFE99308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9" y="1241335"/>
            <a:ext cx="4863644" cy="131257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A896FB9-D5EB-A961-9466-46E222DFF3AB}"/>
              </a:ext>
            </a:extLst>
          </p:cNvPr>
          <p:cNvSpPr txBox="1"/>
          <p:nvPr/>
        </p:nvSpPr>
        <p:spPr>
          <a:xfrm>
            <a:off x="4133904" y="1000433"/>
            <a:ext cx="173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Target interface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595E02F-B583-A50B-0217-03768EB2FCE7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2400082" y="1185099"/>
            <a:ext cx="1733822" cy="648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6B57F80-D5C0-18D7-7E11-D9425E0117C7}"/>
              </a:ext>
            </a:extLst>
          </p:cNvPr>
          <p:cNvCxnSpPr>
            <a:stCxn id="7" idx="2"/>
          </p:cNvCxnSpPr>
          <p:nvPr/>
        </p:nvCxnSpPr>
        <p:spPr>
          <a:xfrm>
            <a:off x="2475931" y="2553908"/>
            <a:ext cx="2286218" cy="873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C125550-2F8D-E345-7794-3EC2E35005D3}"/>
              </a:ext>
            </a:extLst>
          </p:cNvPr>
          <p:cNvGrpSpPr/>
          <p:nvPr/>
        </p:nvGrpSpPr>
        <p:grpSpPr>
          <a:xfrm>
            <a:off x="384912" y="1792785"/>
            <a:ext cx="11568794" cy="3086100"/>
            <a:chOff x="384511" y="2053546"/>
            <a:chExt cx="11568794" cy="30861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EF26A17-5DB7-0BA3-4795-D6AA1E08756B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384511" y="2053546"/>
              <a:ext cx="11568794" cy="30861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65E98C2-1ECC-874E-B796-7822DCDDAFFA}"/>
                </a:ext>
              </a:extLst>
            </p:cNvPr>
            <p:cNvGrpSpPr/>
            <p:nvPr/>
          </p:nvGrpSpPr>
          <p:grpSpPr>
            <a:xfrm>
              <a:off x="5238753" y="3728048"/>
              <a:ext cx="988283" cy="682289"/>
              <a:chOff x="7177338" y="5143482"/>
              <a:chExt cx="988283" cy="682289"/>
            </a:xfrm>
          </p:grpSpPr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id="{3CC0A6B8-535D-31F0-872A-847BE177DA85}"/>
                  </a:ext>
                </a:extLst>
              </p:cNvPr>
              <p:cNvSpPr/>
              <p:nvPr/>
            </p:nvSpPr>
            <p:spPr>
              <a:xfrm rot="9894463">
                <a:off x="7563975" y="5143482"/>
                <a:ext cx="179080" cy="127534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AF2DEC0-9056-BA60-7EB3-3E4ADD5A83C8}"/>
                  </a:ext>
                </a:extLst>
              </p:cNvPr>
              <p:cNvCxnSpPr>
                <a:cxnSpLocks/>
                <a:stCxn id="14" idx="0"/>
                <a:endCxn id="16" idx="0"/>
              </p:cNvCxnSpPr>
              <p:nvPr/>
            </p:nvCxnSpPr>
            <p:spPr>
              <a:xfrm>
                <a:off x="7670118" y="5268817"/>
                <a:ext cx="1362" cy="187622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AE7BE7B-0E4E-A995-C867-289C1FF8DCF7}"/>
                  </a:ext>
                </a:extLst>
              </p:cNvPr>
              <p:cNvSpPr txBox="1"/>
              <p:nvPr/>
            </p:nvSpPr>
            <p:spPr>
              <a:xfrm>
                <a:off x="7177338" y="5456439"/>
                <a:ext cx="988283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EC1-EC2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672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croquis&#10;&#10;Description générée automatiquement">
            <a:extLst>
              <a:ext uri="{FF2B5EF4-FFF2-40B4-BE49-F238E27FC236}">
                <a16:creationId xmlns:a16="http://schemas.microsoft.com/office/drawing/2014/main" id="{18851DF4-095E-C46A-113F-A0CBF7206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699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BA512D-BCEB-156B-AFFD-9A36C4718806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4: Installation of the chambers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AD288F-66EC-2E3B-31FC-5D762A87E060}"/>
              </a:ext>
            </a:extLst>
          </p:cNvPr>
          <p:cNvSpPr txBox="1"/>
          <p:nvPr/>
        </p:nvSpPr>
        <p:spPr>
          <a:xfrm>
            <a:off x="416378" y="1006691"/>
            <a:ext cx="5679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Installation of chambers on dedicated adjustable supports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E1DDD5-EF58-D3AE-3483-D063B12B9061}"/>
              </a:ext>
            </a:extLst>
          </p:cNvPr>
          <p:cNvSpPr/>
          <p:nvPr/>
        </p:nvSpPr>
        <p:spPr>
          <a:xfrm rot="1710334">
            <a:off x="1736854" y="4985391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494618-99C0-5A7B-65B5-442E549A6F6C}"/>
              </a:ext>
            </a:extLst>
          </p:cNvPr>
          <p:cNvSpPr/>
          <p:nvPr/>
        </p:nvSpPr>
        <p:spPr>
          <a:xfrm rot="1710334">
            <a:off x="4885546" y="4035613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plein air&#10;&#10;Description générée automatiquement avec une confiance moyenne">
            <a:extLst>
              <a:ext uri="{FF2B5EF4-FFF2-40B4-BE49-F238E27FC236}">
                <a16:creationId xmlns:a16="http://schemas.microsoft.com/office/drawing/2014/main" id="{95145BEB-40B1-0732-5139-2EAD06D64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699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EF6895-8B53-CE3C-BB8D-8FD41CF91AB3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4: Installation of the chambers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0A113D-6998-1223-7532-9B06581B9807}"/>
              </a:ext>
            </a:extLst>
          </p:cNvPr>
          <p:cNvSpPr/>
          <p:nvPr/>
        </p:nvSpPr>
        <p:spPr>
          <a:xfrm rot="1710334">
            <a:off x="1736854" y="4985391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4F891A-B29A-9269-79C4-C829D65D8EAF}"/>
              </a:ext>
            </a:extLst>
          </p:cNvPr>
          <p:cNvSpPr/>
          <p:nvPr/>
        </p:nvSpPr>
        <p:spPr>
          <a:xfrm rot="1710334">
            <a:off x="4885546" y="4035613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58914A-C9E7-565C-46EC-04EBC37A61A1}"/>
              </a:ext>
            </a:extLst>
          </p:cNvPr>
          <p:cNvSpPr/>
          <p:nvPr/>
        </p:nvSpPr>
        <p:spPr>
          <a:xfrm rot="1710334">
            <a:off x="6902126" y="3635564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3DC01A-1C52-BD7C-539D-DB1A3C805ED4}"/>
              </a:ext>
            </a:extLst>
          </p:cNvPr>
          <p:cNvSpPr/>
          <p:nvPr/>
        </p:nvSpPr>
        <p:spPr>
          <a:xfrm rot="1710334">
            <a:off x="10050818" y="2685786"/>
            <a:ext cx="620914" cy="2122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F8C44F-BAE7-10D5-07D6-967010363A5C}"/>
              </a:ext>
            </a:extLst>
          </p:cNvPr>
          <p:cNvSpPr/>
          <p:nvPr/>
        </p:nvSpPr>
        <p:spPr>
          <a:xfrm rot="2333117">
            <a:off x="6083246" y="3722018"/>
            <a:ext cx="620914" cy="52222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7A2326-11FB-8E98-EF57-C7325FCF8372}"/>
              </a:ext>
            </a:extLst>
          </p:cNvPr>
          <p:cNvSpPr txBox="1"/>
          <p:nvPr/>
        </p:nvSpPr>
        <p:spPr>
          <a:xfrm>
            <a:off x="416378" y="1006691"/>
            <a:ext cx="6702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Installation of chambers on dedicated adjustable supports.</a:t>
            </a:r>
          </a:p>
          <a:p>
            <a:r>
              <a:rPr lang="en-GB" dirty="0"/>
              <a:t>Adjustment of the chamber extremities to enable the sleeve sliding, alignment with respect to                       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3B613B-B2E8-4B3D-B3A4-8544DEF49D27}"/>
              </a:ext>
            </a:extLst>
          </p:cNvPr>
          <p:cNvSpPr txBox="1"/>
          <p:nvPr/>
        </p:nvSpPr>
        <p:spPr>
          <a:xfrm>
            <a:off x="3047314" y="1561636"/>
            <a:ext cx="98828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EC1-EC2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212FEE1-4B9F-DFFE-7767-31FD82D1C3CC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384511" y="2053546"/>
            <a:ext cx="11568794" cy="30861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C035C63-633F-7009-3285-BC847657A61E}"/>
              </a:ext>
            </a:extLst>
          </p:cNvPr>
          <p:cNvGrpSpPr/>
          <p:nvPr/>
        </p:nvGrpSpPr>
        <p:grpSpPr>
          <a:xfrm>
            <a:off x="5131295" y="3083065"/>
            <a:ext cx="988283" cy="647878"/>
            <a:chOff x="7069880" y="4498499"/>
            <a:chExt cx="988283" cy="647878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6B3E9A94-1607-7339-0FF0-EFC935D9E387}"/>
                </a:ext>
              </a:extLst>
            </p:cNvPr>
            <p:cNvSpPr/>
            <p:nvPr/>
          </p:nvSpPr>
          <p:spPr>
            <a:xfrm rot="20769561">
              <a:off x="7491263" y="5018843"/>
              <a:ext cx="179080" cy="127534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7CC2D60-2C40-8C7E-F34F-9D9B3EF03CCA}"/>
                </a:ext>
              </a:extLst>
            </p:cNvPr>
            <p:cNvCxnSpPr>
              <a:cxnSpLocks/>
              <a:stCxn id="16" idx="0"/>
              <a:endCxn id="18" idx="2"/>
            </p:cNvCxnSpPr>
            <p:nvPr/>
          </p:nvCxnSpPr>
          <p:spPr>
            <a:xfrm flipH="1" flipV="1">
              <a:off x="7564022" y="4867831"/>
              <a:ext cx="1527" cy="152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FA445F5-0CEB-C40F-DB6E-3742E3C611E8}"/>
                </a:ext>
              </a:extLst>
            </p:cNvPr>
            <p:cNvSpPr txBox="1"/>
            <p:nvPr/>
          </p:nvSpPr>
          <p:spPr>
            <a:xfrm>
              <a:off x="7069880" y="4498499"/>
              <a:ext cx="98828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EC1-EC2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plein air&#10;&#10;Description générée automatiquement avec une confiance moyenne">
            <a:extLst>
              <a:ext uri="{FF2B5EF4-FFF2-40B4-BE49-F238E27FC236}">
                <a16:creationId xmlns:a16="http://schemas.microsoft.com/office/drawing/2014/main" id="{95145BEB-40B1-0732-5139-2EAD06D64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699"/>
            <a:ext cx="12191996" cy="48446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A3E555-562F-72A9-7420-22998970C23B}"/>
              </a:ext>
            </a:extLst>
          </p:cNvPr>
          <p:cNvSpPr txBox="1"/>
          <p:nvPr/>
        </p:nvSpPr>
        <p:spPr>
          <a:xfrm>
            <a:off x="3686629" y="101600"/>
            <a:ext cx="433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Phase 5: Suspension of the chambers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7DCDF3-D947-BE0B-D9A0-1EF9F6618687}"/>
              </a:ext>
            </a:extLst>
          </p:cNvPr>
          <p:cNvSpPr txBox="1"/>
          <p:nvPr/>
        </p:nvSpPr>
        <p:spPr>
          <a:xfrm>
            <a:off x="416378" y="1006691"/>
            <a:ext cx="6702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Alignment of the chamber in vertical directions (cable length).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8BF4D7F-78C9-9073-4277-5DE2E7062FE1}"/>
              </a:ext>
            </a:extLst>
          </p:cNvPr>
          <p:cNvCxnSpPr/>
          <p:nvPr/>
        </p:nvCxnSpPr>
        <p:spPr>
          <a:xfrm flipV="1">
            <a:off x="2571749" y="4792435"/>
            <a:ext cx="0" cy="408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9AE4952-8597-81FC-20AD-9A14D76512F9}"/>
              </a:ext>
            </a:extLst>
          </p:cNvPr>
          <p:cNvSpPr txBox="1"/>
          <p:nvPr/>
        </p:nvSpPr>
        <p:spPr>
          <a:xfrm>
            <a:off x="416376" y="1472685"/>
            <a:ext cx="437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+/- 0.5 mm with respect to EC1-EC2 ?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4D31402-F0AC-A23F-A8BF-534BCC49B864}"/>
              </a:ext>
            </a:extLst>
          </p:cNvPr>
          <p:cNvCxnSpPr/>
          <p:nvPr/>
        </p:nvCxnSpPr>
        <p:spPr>
          <a:xfrm flipV="1">
            <a:off x="5116284" y="4120243"/>
            <a:ext cx="0" cy="408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401DABD-3A32-1A16-558A-D6D7CE3582B2}"/>
              </a:ext>
            </a:extLst>
          </p:cNvPr>
          <p:cNvCxnSpPr/>
          <p:nvPr/>
        </p:nvCxnSpPr>
        <p:spPr>
          <a:xfrm flipV="1">
            <a:off x="7701641" y="3366407"/>
            <a:ext cx="0" cy="408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6962262-97DC-5885-1B94-CAB7EF199646}"/>
              </a:ext>
            </a:extLst>
          </p:cNvPr>
          <p:cNvCxnSpPr/>
          <p:nvPr/>
        </p:nvCxnSpPr>
        <p:spPr>
          <a:xfrm flipV="1">
            <a:off x="10286998" y="2669721"/>
            <a:ext cx="0" cy="408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F6CAA34-0B67-01A3-3870-6F237CF9F667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384511" y="2053546"/>
            <a:ext cx="11568794" cy="30861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7D180D7-3277-3117-219D-886234293C5B}"/>
              </a:ext>
            </a:extLst>
          </p:cNvPr>
          <p:cNvGrpSpPr/>
          <p:nvPr/>
        </p:nvGrpSpPr>
        <p:grpSpPr>
          <a:xfrm>
            <a:off x="5131295" y="3083065"/>
            <a:ext cx="988283" cy="647878"/>
            <a:chOff x="7069880" y="4498499"/>
            <a:chExt cx="988283" cy="647878"/>
          </a:xfrm>
        </p:grpSpPr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B7373BD7-083C-C8F4-CD9F-77A9431EA4DA}"/>
                </a:ext>
              </a:extLst>
            </p:cNvPr>
            <p:cNvSpPr/>
            <p:nvPr/>
          </p:nvSpPr>
          <p:spPr>
            <a:xfrm rot="20769561">
              <a:off x="7491263" y="5018843"/>
              <a:ext cx="179080" cy="12753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1E0FB60-E4F3-F01C-E14A-7341C8FFE289}"/>
                </a:ext>
              </a:extLst>
            </p:cNvPr>
            <p:cNvCxnSpPr>
              <a:cxnSpLocks/>
              <a:stCxn id="20" idx="0"/>
              <a:endCxn id="25" idx="2"/>
            </p:cNvCxnSpPr>
            <p:nvPr/>
          </p:nvCxnSpPr>
          <p:spPr>
            <a:xfrm flipH="1" flipV="1">
              <a:off x="7564022" y="4867831"/>
              <a:ext cx="1527" cy="152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1DF914-AC44-48B1-A770-D612EE090A27}"/>
                </a:ext>
              </a:extLst>
            </p:cNvPr>
            <p:cNvSpPr txBox="1"/>
            <p:nvPr/>
          </p:nvSpPr>
          <p:spPr>
            <a:xfrm>
              <a:off x="7069880" y="4498499"/>
              <a:ext cx="98828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EC1-EC2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44263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9726</TotalTime>
  <Words>456</Words>
  <Application>Microsoft Office PowerPoint</Application>
  <PresentationFormat>Widescreen</PresentationFormat>
  <Paragraphs>74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Fabrice Santangelo</dc:creator>
  <cp:lastModifiedBy>Cedric Garion</cp:lastModifiedBy>
  <cp:revision>8</cp:revision>
  <dcterms:created xsi:type="dcterms:W3CDTF">2024-04-16T11:31:34Z</dcterms:created>
  <dcterms:modified xsi:type="dcterms:W3CDTF">2024-04-25T10:54:03Z</dcterms:modified>
</cp:coreProperties>
</file>