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CEE3B-253E-407C-BC13-B7D3874E2DDD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1EBFB-5DFD-4777-B733-491E90EFB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22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5C477-2F28-46DC-35CC-F2729B4C04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51D83A-40B9-23F5-4479-8F92C54264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674B4-00EE-FEE7-2C28-055151B9B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0E14-6148-4529-9BD5-3F15CF2B0C6A}" type="datetime1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895E3-CEB7-B065-0823-C5554DACF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E5D71-5667-D561-7912-493CCFE3A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04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FD444-86D4-0702-E1A7-ECB8FABE2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F89A73-8068-2A7D-8A9C-9931B9FAF8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89C3-EB4A-66CF-5F0C-008B6AE96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D3358-8777-41C6-8BF4-3BFC97E9EC08}" type="datetime1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BC962-5E59-7B76-B49C-869D40733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36B7-B7BB-6AB4-1401-4B89B8DA0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66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25BE1A-DA9A-EAF6-B757-0B6370C00F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5141F2-9FF3-B9AD-C492-8E4FAE946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1B78B-197F-8D60-3D4E-D2FC1F729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9161B-EB80-4065-B202-F6C0FD94113E}" type="datetime1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7A1B1-7F16-CD54-518E-CD208487B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C14DF-D74D-62E2-08AB-69A446BC9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5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55B9C-2138-AC54-34FE-C66BB23B1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686C0-EC22-6EF6-A429-1646D4AB3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CEB35-C41C-7A42-33B6-47E8DD2D4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D5A-CEDC-4263-B770-650BFBFBB138}" type="datetime1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FAEE8-F734-209C-D6C4-08D33ED84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06A1A-835C-C43E-1E56-97B1A2895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8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49E8E-A9F2-7D81-DBDC-171E174D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50A72-BEBF-4D03-2F8A-279F9244D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09E30-E635-3122-03A6-08AFAAC3F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304A-4E66-4746-BCA9-47D4C00BC02E}" type="datetime1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E2568-1500-70B2-A6D4-E63356022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B2650-739E-7416-C35C-9C7FA1208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2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2D104-6790-BDF2-F9F3-519F6CD16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5FF1D-4AF5-E6D1-A804-233C4F25C7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82F40-0B59-A0D4-FBC8-3419254C9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DA42B0-656D-D487-7312-4E4BCBEF3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B0AC-C950-4611-9928-CBE7AF3BA285}" type="datetime1">
              <a:rPr lang="en-US" smtClean="0"/>
              <a:t>5/17/2024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45F6D-ED1B-D845-B7BD-7B08ACB1C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18AF7-ED49-A114-A148-81C73C3E0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51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6D3D8-3638-18E4-F67C-B1A251286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358B7D-5F0E-C789-6050-B532522C6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AFBCE7-4B48-B9E2-9C53-E50FB10F27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5B7DB-4F99-467E-1626-7854A533B8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BFD07E-084D-E380-7A1E-4D05363A6C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430B85-8230-7E61-7D3F-5DD15BF49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1D41-5795-4F02-8B6C-F3AC91C192B3}" type="datetime1">
              <a:rPr lang="en-US" smtClean="0"/>
              <a:t>5/17/2024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8D4131-79A6-3F8B-643F-723D945BB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3C051-67E2-D6BB-EFD1-E6E4ABAF6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08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64BC6-1229-71A8-EA3F-0DE6F7B93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B3E5D7-5B3C-07D5-E0CD-81119ECFC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F95A-774E-484A-9288-EF45BBE66218}" type="datetime1">
              <a:rPr lang="en-US" smtClean="0"/>
              <a:t>5/17/2024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9B0E7-0751-F8AF-A402-9F694DCD2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F0DE63-9E45-5BEF-1685-3F37EF4B6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5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F7AD42-CEC3-4E91-6DEF-D1003FFAE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98F76-5AC1-4E46-86A1-56413C53FDBE}" type="datetime1">
              <a:rPr lang="en-US" smtClean="0"/>
              <a:t>5/17/2024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79BE00-C549-796D-0B96-C0318D17D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733CB2-7FFB-C51B-F031-AD7E3D6AE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87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16131-BEAF-E85E-95B3-24AEC52C4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FD2DE-25BD-996E-AF4D-F67D1C02E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7C976A-1EF5-145A-B963-B583E93EE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E629E-7851-F29C-1F18-E7E061749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9DB7-1AA2-4946-A0EE-7497113F792A}" type="datetime1">
              <a:rPr lang="en-US" smtClean="0"/>
              <a:t>5/17/2024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FB6636-17FB-0B59-CFDE-085000506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DB834-3C0F-45FE-3F2A-0904C59B9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5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2B96B-991D-912D-B040-D221F3423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243C38-376C-B4F1-9AAD-C64C6A79C1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ACE940-E58B-5E1F-B947-A41879475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C9BB0E-3575-0258-E891-3AC0E2F4E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A846D-248C-4012-AE4F-021B9F422D0D}" type="datetime1">
              <a:rPr lang="en-US" smtClean="0"/>
              <a:t>5/17/2024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502C0-224E-BF82-F319-C15507086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55B28-EC5D-0E61-76BA-B643EA9D8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34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B049F0-8BA1-3BE4-CCFC-CCABC3BF5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4EC81-0CB1-0560-EF2E-8D6B282CC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42456-091F-8EB1-269D-A4484608E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AE918-6557-4C06-ADE1-319B57F953A5}" type="datetime1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2D6CF-7AA7-84C8-928C-0FA3442C73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C8DAA-2710-34EE-2A23-0733A5D7A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D9C54-1EC2-45FE-94C2-625BF8D04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3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992A5B5-C58A-724C-00BB-716FBE325543}"/>
              </a:ext>
            </a:extLst>
          </p:cNvPr>
          <p:cNvSpPr txBox="1"/>
          <p:nvPr/>
        </p:nvSpPr>
        <p:spPr>
          <a:xfrm>
            <a:off x="3860800" y="558800"/>
            <a:ext cx="4908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DRD4-WG2 : Particle identification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91FCB-FD9B-E809-4A06-0237E7FE4E20}"/>
              </a:ext>
            </a:extLst>
          </p:cNvPr>
          <p:cNvSpPr txBox="1"/>
          <p:nvPr/>
        </p:nvSpPr>
        <p:spPr>
          <a:xfrm>
            <a:off x="5415621" y="3074908"/>
            <a:ext cx="14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WG2 meeting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D6CDEC-9A43-B354-8725-CCD9EF7E40A6}"/>
              </a:ext>
            </a:extLst>
          </p:cNvPr>
          <p:cNvSpPr txBox="1"/>
          <p:nvPr/>
        </p:nvSpPr>
        <p:spPr>
          <a:xfrm>
            <a:off x="10210800" y="6065520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Sajan Easo</a:t>
            </a:r>
          </a:p>
          <a:p>
            <a:r>
              <a:rPr lang="en-US" dirty="0"/>
              <a:t>17-05-2024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A3F26-B9C3-5128-B035-81DF7F7F0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35" y="6056144"/>
            <a:ext cx="2348660" cy="600412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EDE2BF3-1724-F3C5-448A-2086386C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45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D4D1BBB-F3BF-ECA9-62F4-A6D4DA2BE155}"/>
              </a:ext>
            </a:extLst>
          </p:cNvPr>
          <p:cNvSpPr txBox="1"/>
          <p:nvPr/>
        </p:nvSpPr>
        <p:spPr>
          <a:xfrm>
            <a:off x="261869" y="648474"/>
            <a:ext cx="3106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goals of this WG: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B01744-CAC2-D371-CC82-3B434D67283C}"/>
              </a:ext>
            </a:extLst>
          </p:cNvPr>
          <p:cNvSpPr txBox="1"/>
          <p:nvPr/>
        </p:nvSpPr>
        <p:spPr>
          <a:xfrm>
            <a:off x="4277360" y="304800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Preamble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A7FB97-AB32-B8FB-9C19-4E843DA028CE}"/>
              </a:ext>
            </a:extLst>
          </p:cNvPr>
          <p:cNvSpPr txBox="1"/>
          <p:nvPr/>
        </p:nvSpPr>
        <p:spPr>
          <a:xfrm>
            <a:off x="985466" y="1025090"/>
            <a:ext cx="85915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advanced PID techniques.</a:t>
            </a:r>
          </a:p>
          <a:p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Discussions of common issues related to PID among different experiments.  </a:t>
            </a:r>
          </a:p>
          <a:p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en-US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Validate the usage of novel photon detectors that are being developed  in DRD4 for PID.</a:t>
            </a:r>
          </a:p>
          <a:p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en-US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2A80D7-2BD8-08D6-2F9D-B8803DF2FF3C}"/>
              </a:ext>
            </a:extLst>
          </p:cNvPr>
          <p:cNvSpPr txBox="1"/>
          <p:nvPr/>
        </p:nvSpPr>
        <p:spPr>
          <a:xfrm>
            <a:off x="261869" y="2483208"/>
            <a:ext cx="8910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of the common challenges for different PID techniques: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B4ACCE-93FD-0527-1080-8AAC84BA041E}"/>
              </a:ext>
            </a:extLst>
          </p:cNvPr>
          <p:cNvSpPr txBox="1"/>
          <p:nvPr/>
        </p:nvSpPr>
        <p:spPr>
          <a:xfrm>
            <a:off x="985466" y="2985413"/>
            <a:ext cx="837068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Optimal optical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Need to detect single photons with high precision.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Development and usage of new radiators. This includes the usage of eco-friendly gases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Issues related to mechanical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Efficient operation of new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Making use of fast timing  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D1BBFC-0A7A-82A1-BC73-1C5D724E8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DBD991-269E-B4C2-A9B6-903EDE2A5FF2}"/>
              </a:ext>
            </a:extLst>
          </p:cNvPr>
          <p:cNvSpPr txBox="1"/>
          <p:nvPr/>
        </p:nvSpPr>
        <p:spPr>
          <a:xfrm>
            <a:off x="261869" y="5747861"/>
            <a:ext cx="795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 of a PID technique depends on many factors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F78D9B-212D-C639-CC4D-AE97418733FA}"/>
              </a:ext>
            </a:extLst>
          </p:cNvPr>
          <p:cNvSpPr txBox="1"/>
          <p:nvPr/>
        </p:nvSpPr>
        <p:spPr>
          <a:xfrm>
            <a:off x="991044" y="6187073"/>
            <a:ext cx="8586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: Momentum range,  available space and budget, photon detector technology </a:t>
            </a:r>
          </a:p>
        </p:txBody>
      </p:sp>
    </p:spTree>
    <p:extLst>
      <p:ext uri="{BB962C8B-B14F-4D97-AF65-F5344CB8AC3E}">
        <p14:creationId xmlns:p14="http://schemas.microsoft.com/office/powerpoint/2010/main" val="3730176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19DB1-56EC-8FF9-ED2D-6CC1DA56D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9C54-1EC2-45FE-94C2-625BF8D044EB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BB0126-4303-7DA2-433C-C49B0D8BD102}"/>
              </a:ext>
            </a:extLst>
          </p:cNvPr>
          <p:cNvSpPr txBox="1"/>
          <p:nvPr/>
        </p:nvSpPr>
        <p:spPr>
          <a:xfrm>
            <a:off x="5059344" y="264616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F948FE-B4A9-8B11-F175-5A0A13E73096}"/>
              </a:ext>
            </a:extLst>
          </p:cNvPr>
          <p:cNvSpPr txBox="1"/>
          <p:nvPr/>
        </p:nvSpPr>
        <p:spPr>
          <a:xfrm>
            <a:off x="416560" y="894080"/>
            <a:ext cx="91016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We would like to encourage discussions on topics  related to detector design and development.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Some of these may eventually give rise to the creation of projects in  a ‘Work Package’.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This may also facilitate to find solutions to common problems encountered in different projects.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956C11-72B4-06EE-E45E-7D5A7CC80862}"/>
              </a:ext>
            </a:extLst>
          </p:cNvPr>
          <p:cNvSpPr txBox="1"/>
          <p:nvPr/>
        </p:nvSpPr>
        <p:spPr>
          <a:xfrm>
            <a:off x="2235200" y="1554480"/>
            <a:ext cx="237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4A16A7-D0A8-B0C9-0BDD-072FE51FEEF6}"/>
              </a:ext>
            </a:extLst>
          </p:cNvPr>
          <p:cNvSpPr txBox="1"/>
          <p:nvPr/>
        </p:nvSpPr>
        <p:spPr>
          <a:xfrm>
            <a:off x="314960" y="2740462"/>
            <a:ext cx="1217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Today: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15183F-F7D2-C2EE-69C4-0BD5B7F492EC}"/>
              </a:ext>
            </a:extLst>
          </p:cNvPr>
          <p:cNvSpPr txBox="1"/>
          <p:nvPr/>
        </p:nvSpPr>
        <p:spPr>
          <a:xfrm>
            <a:off x="792480" y="3148826"/>
            <a:ext cx="81227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We start with two presentations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At the end of the meeting, discussion on other potential topics of interest for this 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Afterwards, take steps to follow up on the items discussed.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706ADE-7A3D-7702-26B5-19E65FBF837A}"/>
              </a:ext>
            </a:extLst>
          </p:cNvPr>
          <p:cNvSpPr txBox="1"/>
          <p:nvPr/>
        </p:nvSpPr>
        <p:spPr>
          <a:xfrm>
            <a:off x="393959" y="4934188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meeting :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BA02CA-830D-0F30-F2A7-9CE5E12E3173}"/>
              </a:ext>
            </a:extLst>
          </p:cNvPr>
          <p:cNvSpPr txBox="1"/>
          <p:nvPr/>
        </p:nvSpPr>
        <p:spPr>
          <a:xfrm>
            <a:off x="882199" y="5357554"/>
            <a:ext cx="9863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mid-June, during the DRD4 collaboration week.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Please let me know, if you wish to give a presentation or bring up a topic for discussion, in that meeting.</a:t>
            </a:r>
          </a:p>
        </p:txBody>
      </p:sp>
    </p:spTree>
    <p:extLst>
      <p:ext uri="{BB962C8B-B14F-4D97-AF65-F5344CB8AC3E}">
        <p14:creationId xmlns:p14="http://schemas.microsoft.com/office/powerpoint/2010/main" val="1723620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249</Words>
  <Application>Microsoft Office PowerPoint</Application>
  <PresentationFormat>Widescreen</PresentationFormat>
  <Paragraphs>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 Easo</dc:creator>
  <cp:lastModifiedBy>Sajan Easo</cp:lastModifiedBy>
  <cp:revision>6</cp:revision>
  <dcterms:created xsi:type="dcterms:W3CDTF">2024-05-16T21:54:54Z</dcterms:created>
  <dcterms:modified xsi:type="dcterms:W3CDTF">2024-05-17T07:19:58Z</dcterms:modified>
</cp:coreProperties>
</file>