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21"/>
  </p:notesMasterIdLst>
  <p:handoutMasterIdLst>
    <p:handoutMasterId r:id="rId22"/>
  </p:handoutMasterIdLst>
  <p:sldIdLst>
    <p:sldId id="273" r:id="rId5"/>
    <p:sldId id="286" r:id="rId6"/>
    <p:sldId id="276" r:id="rId7"/>
    <p:sldId id="274" r:id="rId8"/>
    <p:sldId id="287" r:id="rId9"/>
    <p:sldId id="289" r:id="rId10"/>
    <p:sldId id="288" r:id="rId11"/>
    <p:sldId id="290" r:id="rId12"/>
    <p:sldId id="291" r:id="rId13"/>
    <p:sldId id="266" r:id="rId14"/>
    <p:sldId id="292" r:id="rId15"/>
    <p:sldId id="293" r:id="rId16"/>
    <p:sldId id="283" r:id="rId17"/>
    <p:sldId id="277" r:id="rId18"/>
    <p:sldId id="285" r:id="rId19"/>
    <p:sldId id="270" r:id="rId2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0E75BD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E71471-1624-44CF-A905-0D3AFBC59804}" v="16" dt="2024-09-24T06:47:25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137" d="100"/>
          <a:sy n="137" d="100"/>
        </p:scale>
        <p:origin x="3354" y="12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Brent" userId="d2766679f4886963" providerId="LiveId" clId="{B8E71471-1624-44CF-A905-0D3AFBC59804}"/>
    <pc:docChg chg="undo custSel addSld delSld modSld sldOrd">
      <pc:chgData name="Thomas Brent" userId="d2766679f4886963" providerId="LiveId" clId="{B8E71471-1624-44CF-A905-0D3AFBC59804}" dt="2024-09-24T07:01:19.088" v="2261" actId="1076"/>
      <pc:docMkLst>
        <pc:docMk/>
      </pc:docMkLst>
      <pc:sldChg chg="del">
        <pc:chgData name="Thomas Brent" userId="d2766679f4886963" providerId="LiveId" clId="{B8E71471-1624-44CF-A905-0D3AFBC59804}" dt="2024-09-23T11:45:26.537" v="0" actId="2696"/>
        <pc:sldMkLst>
          <pc:docMk/>
          <pc:sldMk cId="3661065100" sldId="258"/>
        </pc:sldMkLst>
      </pc:sldChg>
      <pc:sldChg chg="del">
        <pc:chgData name="Thomas Brent" userId="d2766679f4886963" providerId="LiveId" clId="{B8E71471-1624-44CF-A905-0D3AFBC59804}" dt="2024-09-24T07:00:32.365" v="2253" actId="2696"/>
        <pc:sldMkLst>
          <pc:docMk/>
          <pc:sldMk cId="3392595776" sldId="261"/>
        </pc:sldMkLst>
      </pc:sldChg>
      <pc:sldChg chg="del">
        <pc:chgData name="Thomas Brent" userId="d2766679f4886963" providerId="LiveId" clId="{B8E71471-1624-44CF-A905-0D3AFBC59804}" dt="2024-09-24T07:00:41.520" v="2256" actId="2696"/>
        <pc:sldMkLst>
          <pc:docMk/>
          <pc:sldMk cId="373090025" sldId="262"/>
        </pc:sldMkLst>
      </pc:sldChg>
      <pc:sldChg chg="del">
        <pc:chgData name="Thomas Brent" userId="d2766679f4886963" providerId="LiveId" clId="{B8E71471-1624-44CF-A905-0D3AFBC59804}" dt="2024-09-24T07:00:39.646" v="2255" actId="2696"/>
        <pc:sldMkLst>
          <pc:docMk/>
          <pc:sldMk cId="3091873926" sldId="263"/>
        </pc:sldMkLst>
      </pc:sldChg>
      <pc:sldChg chg="del">
        <pc:chgData name="Thomas Brent" userId="d2766679f4886963" providerId="LiveId" clId="{B8E71471-1624-44CF-A905-0D3AFBC59804}" dt="2024-09-23T15:03:24.253" v="1016" actId="2696"/>
        <pc:sldMkLst>
          <pc:docMk/>
          <pc:sldMk cId="3704117456" sldId="264"/>
        </pc:sldMkLst>
      </pc:sldChg>
      <pc:sldChg chg="del">
        <pc:chgData name="Thomas Brent" userId="d2766679f4886963" providerId="LiveId" clId="{B8E71471-1624-44CF-A905-0D3AFBC59804}" dt="2024-09-23T15:03:20.129" v="1015" actId="2696"/>
        <pc:sldMkLst>
          <pc:docMk/>
          <pc:sldMk cId="4197692953" sldId="265"/>
        </pc:sldMkLst>
      </pc:sldChg>
      <pc:sldChg chg="addSp delSp modSp add del mod ord">
        <pc:chgData name="Thomas Brent" userId="d2766679f4886963" providerId="LiveId" clId="{B8E71471-1624-44CF-A905-0D3AFBC59804}" dt="2024-09-24T06:43:09.276" v="1173" actId="478"/>
        <pc:sldMkLst>
          <pc:docMk/>
          <pc:sldMk cId="481328740" sldId="266"/>
        </pc:sldMkLst>
        <pc:spChg chg="mod">
          <ac:chgData name="Thomas Brent" userId="d2766679f4886963" providerId="LiveId" clId="{B8E71471-1624-44CF-A905-0D3AFBC59804}" dt="2024-09-24T06:39:55.367" v="1110" actId="20577"/>
          <ac:spMkLst>
            <pc:docMk/>
            <pc:sldMk cId="481328740" sldId="266"/>
            <ac:spMk id="2" creationId="{2A4AE369-0107-334E-8E93-E59168779C05}"/>
          </ac:spMkLst>
        </pc:spChg>
        <pc:spChg chg="del">
          <ac:chgData name="Thomas Brent" userId="d2766679f4886963" providerId="LiveId" clId="{B8E71471-1624-44CF-A905-0D3AFBC59804}" dt="2024-09-24T06:42:02.326" v="1151" actId="478"/>
          <ac:spMkLst>
            <pc:docMk/>
            <pc:sldMk cId="481328740" sldId="266"/>
            <ac:spMk id="3" creationId="{45D8626E-0425-A842-B532-B574D029D514}"/>
          </ac:spMkLst>
        </pc:spChg>
        <pc:spChg chg="mod">
          <ac:chgData name="Thomas Brent" userId="d2766679f4886963" providerId="LiveId" clId="{B8E71471-1624-44CF-A905-0D3AFBC59804}" dt="2024-09-24T06:41:00.900" v="1150" actId="20577"/>
          <ac:spMkLst>
            <pc:docMk/>
            <pc:sldMk cId="481328740" sldId="266"/>
            <ac:spMk id="4" creationId="{FB8D9DB8-3DA0-8F4F-A0FE-053CEA9AA8BA}"/>
          </ac:spMkLst>
        </pc:spChg>
        <pc:picChg chg="add del mod">
          <ac:chgData name="Thomas Brent" userId="d2766679f4886963" providerId="LiveId" clId="{B8E71471-1624-44CF-A905-0D3AFBC59804}" dt="2024-09-24T06:43:09.276" v="1173" actId="478"/>
          <ac:picMkLst>
            <pc:docMk/>
            <pc:sldMk cId="481328740" sldId="266"/>
            <ac:picMk id="7" creationId="{BEFBCD51-0AE0-2533-FFCF-AC8A5514483C}"/>
          </ac:picMkLst>
        </pc:picChg>
        <pc:picChg chg="add mod">
          <ac:chgData name="Thomas Brent" userId="d2766679f4886963" providerId="LiveId" clId="{B8E71471-1624-44CF-A905-0D3AFBC59804}" dt="2024-09-24T06:42:53.238" v="1171" actId="1076"/>
          <ac:picMkLst>
            <pc:docMk/>
            <pc:sldMk cId="481328740" sldId="266"/>
            <ac:picMk id="9" creationId="{E2B78E8E-C205-2F40-DD98-4A4D38ED81BB}"/>
          </ac:picMkLst>
        </pc:picChg>
      </pc:sldChg>
      <pc:sldChg chg="del">
        <pc:chgData name="Thomas Brent" userId="d2766679f4886963" providerId="LiveId" clId="{B8E71471-1624-44CF-A905-0D3AFBC59804}" dt="2024-09-23T15:02:52.025" v="1010" actId="2696"/>
        <pc:sldMkLst>
          <pc:docMk/>
          <pc:sldMk cId="2409739947" sldId="267"/>
        </pc:sldMkLst>
      </pc:sldChg>
      <pc:sldChg chg="del">
        <pc:chgData name="Thomas Brent" userId="d2766679f4886963" providerId="LiveId" clId="{B8E71471-1624-44CF-A905-0D3AFBC59804}" dt="2024-09-23T15:02:48.732" v="1009" actId="2696"/>
        <pc:sldMkLst>
          <pc:docMk/>
          <pc:sldMk cId="275132468" sldId="268"/>
        </pc:sldMkLst>
      </pc:sldChg>
      <pc:sldChg chg="del">
        <pc:chgData name="Thomas Brent" userId="d2766679f4886963" providerId="LiveId" clId="{B8E71471-1624-44CF-A905-0D3AFBC59804}" dt="2024-09-23T15:02:44.565" v="1008" actId="2696"/>
        <pc:sldMkLst>
          <pc:docMk/>
          <pc:sldMk cId="3261949292" sldId="271"/>
        </pc:sldMkLst>
      </pc:sldChg>
      <pc:sldChg chg="add del">
        <pc:chgData name="Thomas Brent" userId="d2766679f4886963" providerId="LiveId" clId="{B8E71471-1624-44CF-A905-0D3AFBC59804}" dt="2024-09-24T07:00:37.177" v="2254" actId="2696"/>
        <pc:sldMkLst>
          <pc:docMk/>
          <pc:sldMk cId="1571199692" sldId="272"/>
        </pc:sldMkLst>
      </pc:sldChg>
      <pc:sldChg chg="modSp mod">
        <pc:chgData name="Thomas Brent" userId="d2766679f4886963" providerId="LiveId" clId="{B8E71471-1624-44CF-A905-0D3AFBC59804}" dt="2024-09-23T11:45:49.570" v="43" actId="20577"/>
        <pc:sldMkLst>
          <pc:docMk/>
          <pc:sldMk cId="3092886100" sldId="273"/>
        </pc:sldMkLst>
        <pc:spChg chg="mod">
          <ac:chgData name="Thomas Brent" userId="d2766679f4886963" providerId="LiveId" clId="{B8E71471-1624-44CF-A905-0D3AFBC59804}" dt="2024-09-23T11:45:49.570" v="43" actId="20577"/>
          <ac:spMkLst>
            <pc:docMk/>
            <pc:sldMk cId="3092886100" sldId="273"/>
            <ac:spMk id="5" creationId="{F76B7037-325E-C246-9099-B27B81C96EC5}"/>
          </ac:spMkLst>
        </pc:spChg>
      </pc:sldChg>
      <pc:sldChg chg="addSp modSp mod">
        <pc:chgData name="Thomas Brent" userId="d2766679f4886963" providerId="LiveId" clId="{B8E71471-1624-44CF-A905-0D3AFBC59804}" dt="2024-09-23T14:42:51.878" v="941" actId="207"/>
        <pc:sldMkLst>
          <pc:docMk/>
          <pc:sldMk cId="1929636396" sldId="274"/>
        </pc:sldMkLst>
        <pc:spChg chg="mod">
          <ac:chgData name="Thomas Brent" userId="d2766679f4886963" providerId="LiveId" clId="{B8E71471-1624-44CF-A905-0D3AFBC59804}" dt="2024-09-23T14:42:51.878" v="941" actId="207"/>
          <ac:spMkLst>
            <pc:docMk/>
            <pc:sldMk cId="1929636396" sldId="274"/>
            <ac:spMk id="3" creationId="{9B942AB6-2747-5F00-B1B1-BC8A78891632}"/>
          </ac:spMkLst>
        </pc:spChg>
        <pc:picChg chg="add mod">
          <ac:chgData name="Thomas Brent" userId="d2766679f4886963" providerId="LiveId" clId="{B8E71471-1624-44CF-A905-0D3AFBC59804}" dt="2024-09-23T12:14:20.839" v="303" actId="1076"/>
          <ac:picMkLst>
            <pc:docMk/>
            <pc:sldMk cId="1929636396" sldId="274"/>
            <ac:picMk id="6" creationId="{27B8D30D-2A42-B227-7DE7-F40F10351326}"/>
          </ac:picMkLst>
        </pc:picChg>
        <pc:picChg chg="add mod">
          <ac:chgData name="Thomas Brent" userId="d2766679f4886963" providerId="LiveId" clId="{B8E71471-1624-44CF-A905-0D3AFBC59804}" dt="2024-09-23T12:14:44.398" v="309" actId="1076"/>
          <ac:picMkLst>
            <pc:docMk/>
            <pc:sldMk cId="1929636396" sldId="274"/>
            <ac:picMk id="7" creationId="{FE2881EB-C94F-D01B-9008-491CE8491ADD}"/>
          </ac:picMkLst>
        </pc:picChg>
        <pc:picChg chg="add mod">
          <ac:chgData name="Thomas Brent" userId="d2766679f4886963" providerId="LiveId" clId="{B8E71471-1624-44CF-A905-0D3AFBC59804}" dt="2024-09-23T12:14:32.802" v="306" actId="1076"/>
          <ac:picMkLst>
            <pc:docMk/>
            <pc:sldMk cId="1929636396" sldId="274"/>
            <ac:picMk id="8" creationId="{A9231F61-FFAF-FFFD-20D6-CCB356143F9E}"/>
          </ac:picMkLst>
        </pc:picChg>
        <pc:picChg chg="add mod">
          <ac:chgData name="Thomas Brent" userId="d2766679f4886963" providerId="LiveId" clId="{B8E71471-1624-44CF-A905-0D3AFBC59804}" dt="2024-09-23T12:14:41.818" v="308" actId="1076"/>
          <ac:picMkLst>
            <pc:docMk/>
            <pc:sldMk cId="1929636396" sldId="274"/>
            <ac:picMk id="9" creationId="{D31AA5C1-4CA2-9006-4F30-A0113ECC9266}"/>
          </ac:picMkLst>
        </pc:picChg>
      </pc:sldChg>
      <pc:sldChg chg="modSp mod ord">
        <pc:chgData name="Thomas Brent" userId="d2766679f4886963" providerId="LiveId" clId="{B8E71471-1624-44CF-A905-0D3AFBC59804}" dt="2024-09-24T06:28:44.347" v="1025" actId="20577"/>
        <pc:sldMkLst>
          <pc:docMk/>
          <pc:sldMk cId="2104781186" sldId="276"/>
        </pc:sldMkLst>
        <pc:spChg chg="mod">
          <ac:chgData name="Thomas Brent" userId="d2766679f4886963" providerId="LiveId" clId="{B8E71471-1624-44CF-A905-0D3AFBC59804}" dt="2024-09-24T06:28:44.347" v="1025" actId="20577"/>
          <ac:spMkLst>
            <pc:docMk/>
            <pc:sldMk cId="2104781186" sldId="276"/>
            <ac:spMk id="3" creationId="{00000000-0000-0000-0000-000000000000}"/>
          </ac:spMkLst>
        </pc:spChg>
      </pc:sldChg>
      <pc:sldChg chg="modSp mod">
        <pc:chgData name="Thomas Brent" userId="d2766679f4886963" providerId="LiveId" clId="{B8E71471-1624-44CF-A905-0D3AFBC59804}" dt="2024-09-24T07:01:10.157" v="2260" actId="1076"/>
        <pc:sldMkLst>
          <pc:docMk/>
          <pc:sldMk cId="152807605" sldId="277"/>
        </pc:sldMkLst>
        <pc:spChg chg="mod">
          <ac:chgData name="Thomas Brent" userId="d2766679f4886963" providerId="LiveId" clId="{B8E71471-1624-44CF-A905-0D3AFBC59804}" dt="2024-09-24T06:55:22.780" v="1572" actId="20577"/>
          <ac:spMkLst>
            <pc:docMk/>
            <pc:sldMk cId="152807605" sldId="277"/>
            <ac:spMk id="2" creationId="{00000000-0000-0000-0000-000000000000}"/>
          </ac:spMkLst>
        </pc:spChg>
        <pc:spChg chg="mod">
          <ac:chgData name="Thomas Brent" userId="d2766679f4886963" providerId="LiveId" clId="{B8E71471-1624-44CF-A905-0D3AFBC59804}" dt="2024-09-24T07:01:10.157" v="2260" actId="1076"/>
          <ac:spMkLst>
            <pc:docMk/>
            <pc:sldMk cId="152807605" sldId="277"/>
            <ac:spMk id="3" creationId="{00000000-0000-0000-0000-000000000000}"/>
          </ac:spMkLst>
        </pc:spChg>
      </pc:sldChg>
      <pc:sldChg chg="del">
        <pc:chgData name="Thomas Brent" userId="d2766679f4886963" providerId="LiveId" clId="{B8E71471-1624-44CF-A905-0D3AFBC59804}" dt="2024-09-24T06:54:11.884" v="1399" actId="2696"/>
        <pc:sldMkLst>
          <pc:docMk/>
          <pc:sldMk cId="416834419" sldId="278"/>
        </pc:sldMkLst>
      </pc:sldChg>
      <pc:sldChg chg="del">
        <pc:chgData name="Thomas Brent" userId="d2766679f4886963" providerId="LiveId" clId="{B8E71471-1624-44CF-A905-0D3AFBC59804}" dt="2024-09-23T14:41:34.735" v="935" actId="2696"/>
        <pc:sldMkLst>
          <pc:docMk/>
          <pc:sldMk cId="1380558365" sldId="279"/>
        </pc:sldMkLst>
      </pc:sldChg>
      <pc:sldChg chg="del">
        <pc:chgData name="Thomas Brent" userId="d2766679f4886963" providerId="LiveId" clId="{B8E71471-1624-44CF-A905-0D3AFBC59804}" dt="2024-09-23T15:02:36.534" v="1007" actId="2696"/>
        <pc:sldMkLst>
          <pc:docMk/>
          <pc:sldMk cId="1734189801" sldId="280"/>
        </pc:sldMkLst>
      </pc:sldChg>
      <pc:sldChg chg="modSp del mod">
        <pc:chgData name="Thomas Brent" userId="d2766679f4886963" providerId="LiveId" clId="{B8E71471-1624-44CF-A905-0D3AFBC59804}" dt="2024-09-23T14:49:25.378" v="1005" actId="2696"/>
        <pc:sldMkLst>
          <pc:docMk/>
          <pc:sldMk cId="1368388623" sldId="281"/>
        </pc:sldMkLst>
        <pc:spChg chg="mod">
          <ac:chgData name="Thomas Brent" userId="d2766679f4886963" providerId="LiveId" clId="{B8E71471-1624-44CF-A905-0D3AFBC59804}" dt="2024-09-23T13:25:31.924" v="342" actId="688"/>
          <ac:spMkLst>
            <pc:docMk/>
            <pc:sldMk cId="1368388623" sldId="281"/>
            <ac:spMk id="3" creationId="{CE3DBB5E-DE8D-5826-B77C-0D92C6AA5DF7}"/>
          </ac:spMkLst>
        </pc:spChg>
      </pc:sldChg>
      <pc:sldChg chg="del">
        <pc:chgData name="Thomas Brent" userId="d2766679f4886963" providerId="LiveId" clId="{B8E71471-1624-44CF-A905-0D3AFBC59804}" dt="2024-09-23T14:49:27.472" v="1006" actId="2696"/>
        <pc:sldMkLst>
          <pc:docMk/>
          <pc:sldMk cId="3543543038" sldId="282"/>
        </pc:sldMkLst>
      </pc:sldChg>
      <pc:sldChg chg="delSp modSp mod">
        <pc:chgData name="Thomas Brent" userId="d2766679f4886963" providerId="LiveId" clId="{B8E71471-1624-44CF-A905-0D3AFBC59804}" dt="2024-09-24T07:01:19.088" v="2261" actId="1076"/>
        <pc:sldMkLst>
          <pc:docMk/>
          <pc:sldMk cId="3905515170" sldId="283"/>
        </pc:sldMkLst>
        <pc:graphicFrameChg chg="del mod modGraphic">
          <ac:chgData name="Thomas Brent" userId="d2766679f4886963" providerId="LiveId" clId="{B8E71471-1624-44CF-A905-0D3AFBC59804}" dt="2024-09-24T06:53:51.693" v="1397" actId="478"/>
          <ac:graphicFrameMkLst>
            <pc:docMk/>
            <pc:sldMk cId="3905515170" sldId="283"/>
            <ac:graphicFrameMk id="5" creationId="{1C8C9488-3154-6D1E-ECBB-A32F187495C9}"/>
          </ac:graphicFrameMkLst>
        </pc:graphicFrameChg>
        <pc:graphicFrameChg chg="mod modGraphic">
          <ac:chgData name="Thomas Brent" userId="d2766679f4886963" providerId="LiveId" clId="{B8E71471-1624-44CF-A905-0D3AFBC59804}" dt="2024-09-24T07:01:19.088" v="2261" actId="1076"/>
          <ac:graphicFrameMkLst>
            <pc:docMk/>
            <pc:sldMk cId="3905515170" sldId="283"/>
            <ac:graphicFrameMk id="6" creationId="{8EDF0C49-1F3E-C70F-47F8-4C2D237428BC}"/>
          </ac:graphicFrameMkLst>
        </pc:graphicFrameChg>
      </pc:sldChg>
      <pc:sldChg chg="del">
        <pc:chgData name="Thomas Brent" userId="d2766679f4886963" providerId="LiveId" clId="{B8E71471-1624-44CF-A905-0D3AFBC59804}" dt="2024-09-24T06:54:14.780" v="1400" actId="2696"/>
        <pc:sldMkLst>
          <pc:docMk/>
          <pc:sldMk cId="2227693643" sldId="284"/>
        </pc:sldMkLst>
      </pc:sldChg>
      <pc:sldChg chg="modSp mod">
        <pc:chgData name="Thomas Brent" userId="d2766679f4886963" providerId="LiveId" clId="{B8E71471-1624-44CF-A905-0D3AFBC59804}" dt="2024-09-24T07:00:48.409" v="2257" actId="255"/>
        <pc:sldMkLst>
          <pc:docMk/>
          <pc:sldMk cId="2234256800" sldId="285"/>
        </pc:sldMkLst>
        <pc:spChg chg="mod">
          <ac:chgData name="Thomas Brent" userId="d2766679f4886963" providerId="LiveId" clId="{B8E71471-1624-44CF-A905-0D3AFBC59804}" dt="2024-09-24T07:00:48.409" v="2257" actId="255"/>
          <ac:spMkLst>
            <pc:docMk/>
            <pc:sldMk cId="2234256800" sldId="285"/>
            <ac:spMk id="3" creationId="{1FF7F314-1DF9-002D-D843-5C128CD5A70A}"/>
          </ac:spMkLst>
        </pc:spChg>
      </pc:sldChg>
      <pc:sldChg chg="modSp mod ord">
        <pc:chgData name="Thomas Brent" userId="d2766679f4886963" providerId="LiveId" clId="{B8E71471-1624-44CF-A905-0D3AFBC59804}" dt="2024-09-23T14:42:37.547" v="939" actId="207"/>
        <pc:sldMkLst>
          <pc:docMk/>
          <pc:sldMk cId="1818491838" sldId="286"/>
        </pc:sldMkLst>
        <pc:spChg chg="mod">
          <ac:chgData name="Thomas Brent" userId="d2766679f4886963" providerId="LiveId" clId="{B8E71471-1624-44CF-A905-0D3AFBC59804}" dt="2024-09-23T14:42:37.547" v="939" actId="207"/>
          <ac:spMkLst>
            <pc:docMk/>
            <pc:sldMk cId="1818491838" sldId="286"/>
            <ac:spMk id="3" creationId="{4B7F8034-6748-B43D-F1F6-E5B40FF1D982}"/>
          </ac:spMkLst>
        </pc:spChg>
      </pc:sldChg>
      <pc:sldChg chg="addSp delSp modSp add mod">
        <pc:chgData name="Thomas Brent" userId="d2766679f4886963" providerId="LiveId" clId="{B8E71471-1624-44CF-A905-0D3AFBC59804}" dt="2024-09-24T06:30:27.944" v="1033" actId="1076"/>
        <pc:sldMkLst>
          <pc:docMk/>
          <pc:sldMk cId="106635411" sldId="287"/>
        </pc:sldMkLst>
        <pc:spChg chg="mod">
          <ac:chgData name="Thomas Brent" userId="d2766679f4886963" providerId="LiveId" clId="{B8E71471-1624-44CF-A905-0D3AFBC59804}" dt="2024-09-23T12:40:17.835" v="311" actId="20577"/>
          <ac:spMkLst>
            <pc:docMk/>
            <pc:sldMk cId="106635411" sldId="287"/>
            <ac:spMk id="2" creationId="{4FE2D6D5-7C8A-C3DC-25E5-46E9CF7DD9E6}"/>
          </ac:spMkLst>
        </pc:spChg>
        <pc:spChg chg="del mod">
          <ac:chgData name="Thomas Brent" userId="d2766679f4886963" providerId="LiveId" clId="{B8E71471-1624-44CF-A905-0D3AFBC59804}" dt="2024-09-23T12:40:52.395" v="319" actId="478"/>
          <ac:spMkLst>
            <pc:docMk/>
            <pc:sldMk cId="106635411" sldId="287"/>
            <ac:spMk id="3" creationId="{9B942AB6-2747-5F00-B1B1-BC8A78891632}"/>
          </ac:spMkLst>
        </pc:spChg>
        <pc:spChg chg="add mod">
          <ac:chgData name="Thomas Brent" userId="d2766679f4886963" providerId="LiveId" clId="{B8E71471-1624-44CF-A905-0D3AFBC59804}" dt="2024-09-23T13:34:42.188" v="458" actId="1076"/>
          <ac:spMkLst>
            <pc:docMk/>
            <pc:sldMk cId="106635411" sldId="287"/>
            <ac:spMk id="14" creationId="{2F62CF95-36B4-F481-5AC4-30197EAAFF0D}"/>
          </ac:spMkLst>
        </pc:spChg>
        <pc:picChg chg="del">
          <ac:chgData name="Thomas Brent" userId="d2766679f4886963" providerId="LiveId" clId="{B8E71471-1624-44CF-A905-0D3AFBC59804}" dt="2024-09-23T12:40:26.296" v="314" actId="478"/>
          <ac:picMkLst>
            <pc:docMk/>
            <pc:sldMk cId="106635411" sldId="287"/>
            <ac:picMk id="6" creationId="{27B8D30D-2A42-B227-7DE7-F40F10351326}"/>
          </ac:picMkLst>
        </pc:picChg>
        <pc:picChg chg="del">
          <ac:chgData name="Thomas Brent" userId="d2766679f4886963" providerId="LiveId" clId="{B8E71471-1624-44CF-A905-0D3AFBC59804}" dt="2024-09-23T12:40:25.794" v="313" actId="478"/>
          <ac:picMkLst>
            <pc:docMk/>
            <pc:sldMk cId="106635411" sldId="287"/>
            <ac:picMk id="7" creationId="{FE2881EB-C94F-D01B-9008-491CE8491ADD}"/>
          </ac:picMkLst>
        </pc:picChg>
        <pc:picChg chg="del">
          <ac:chgData name="Thomas Brent" userId="d2766679f4886963" providerId="LiveId" clId="{B8E71471-1624-44CF-A905-0D3AFBC59804}" dt="2024-09-23T12:40:30.104" v="315" actId="478"/>
          <ac:picMkLst>
            <pc:docMk/>
            <pc:sldMk cId="106635411" sldId="287"/>
            <ac:picMk id="8" creationId="{A9231F61-FFAF-FFFD-20D6-CCB356143F9E}"/>
          </ac:picMkLst>
        </pc:picChg>
        <pc:picChg chg="del">
          <ac:chgData name="Thomas Brent" userId="d2766679f4886963" providerId="LiveId" clId="{B8E71471-1624-44CF-A905-0D3AFBC59804}" dt="2024-09-23T12:40:31.411" v="316" actId="478"/>
          <ac:picMkLst>
            <pc:docMk/>
            <pc:sldMk cId="106635411" sldId="287"/>
            <ac:picMk id="9" creationId="{D31AA5C1-4CA2-9006-4F30-A0113ECC9266}"/>
          </ac:picMkLst>
        </pc:picChg>
        <pc:picChg chg="add mod">
          <ac:chgData name="Thomas Brent" userId="d2766679f4886963" providerId="LiveId" clId="{B8E71471-1624-44CF-A905-0D3AFBC59804}" dt="2024-09-24T06:30:16.282" v="1030" actId="1076"/>
          <ac:picMkLst>
            <pc:docMk/>
            <pc:sldMk cId="106635411" sldId="287"/>
            <ac:picMk id="10" creationId="{64637C2A-3921-4303-1C37-5B53206E29F0}"/>
          </ac:picMkLst>
        </pc:picChg>
        <pc:picChg chg="add mod">
          <ac:chgData name="Thomas Brent" userId="d2766679f4886963" providerId="LiveId" clId="{B8E71471-1624-44CF-A905-0D3AFBC59804}" dt="2024-09-24T06:30:27.944" v="1033" actId="1076"/>
          <ac:picMkLst>
            <pc:docMk/>
            <pc:sldMk cId="106635411" sldId="287"/>
            <ac:picMk id="12" creationId="{495BA62A-C011-06AC-9AF4-F20FB75F36C5}"/>
          </ac:picMkLst>
        </pc:picChg>
      </pc:sldChg>
      <pc:sldChg chg="addSp delSp modSp add mod ord">
        <pc:chgData name="Thomas Brent" userId="d2766679f4886963" providerId="LiveId" clId="{B8E71471-1624-44CF-A905-0D3AFBC59804}" dt="2024-09-24T06:36:16.056" v="1039" actId="14100"/>
        <pc:sldMkLst>
          <pc:docMk/>
          <pc:sldMk cId="443736756" sldId="288"/>
        </pc:sldMkLst>
        <pc:spChg chg="mod">
          <ac:chgData name="Thomas Brent" userId="d2766679f4886963" providerId="LiveId" clId="{B8E71471-1624-44CF-A905-0D3AFBC59804}" dt="2024-09-23T14:46:34.125" v="975" actId="20577"/>
          <ac:spMkLst>
            <pc:docMk/>
            <pc:sldMk cId="443736756" sldId="288"/>
            <ac:spMk id="2" creationId="{4FE2D6D5-7C8A-C3DC-25E5-46E9CF7DD9E6}"/>
          </ac:spMkLst>
        </pc:spChg>
        <pc:spChg chg="add del mod">
          <ac:chgData name="Thomas Brent" userId="d2766679f4886963" providerId="LiveId" clId="{B8E71471-1624-44CF-A905-0D3AFBC59804}" dt="2024-09-23T14:45:56.086" v="945" actId="478"/>
          <ac:spMkLst>
            <pc:docMk/>
            <pc:sldMk cId="443736756" sldId="288"/>
            <ac:spMk id="5" creationId="{E8367D9E-1613-C942-C5FE-2EAAE3707C9B}"/>
          </ac:spMkLst>
        </pc:spChg>
        <pc:spChg chg="add del mod">
          <ac:chgData name="Thomas Brent" userId="d2766679f4886963" providerId="LiveId" clId="{B8E71471-1624-44CF-A905-0D3AFBC59804}" dt="2024-09-23T14:46:26.617" v="957" actId="478"/>
          <ac:spMkLst>
            <pc:docMk/>
            <pc:sldMk cId="443736756" sldId="288"/>
            <ac:spMk id="7" creationId="{A9166F25-EF9E-AD17-7F5F-23DF0AAA206C}"/>
          </ac:spMkLst>
        </pc:spChg>
        <pc:picChg chg="add mod">
          <ac:chgData name="Thomas Brent" userId="d2766679f4886963" providerId="LiveId" clId="{B8E71471-1624-44CF-A905-0D3AFBC59804}" dt="2024-09-24T06:36:16.056" v="1039" actId="14100"/>
          <ac:picMkLst>
            <pc:docMk/>
            <pc:sldMk cId="443736756" sldId="288"/>
            <ac:picMk id="5" creationId="{2A950BDA-44FE-07F2-1F25-BED46C850B30}"/>
          </ac:picMkLst>
        </pc:picChg>
        <pc:picChg chg="add del mod">
          <ac:chgData name="Thomas Brent" userId="d2766679f4886963" providerId="LiveId" clId="{B8E71471-1624-44CF-A905-0D3AFBC59804}" dt="2024-09-24T06:36:02.110" v="1034" actId="478"/>
          <ac:picMkLst>
            <pc:docMk/>
            <pc:sldMk cId="443736756" sldId="288"/>
            <ac:picMk id="9" creationId="{EC9F06D0-71DE-EBA1-2776-AC4B3F20113B}"/>
          </ac:picMkLst>
        </pc:picChg>
        <pc:picChg chg="del mod">
          <ac:chgData name="Thomas Brent" userId="d2766679f4886963" providerId="LiveId" clId="{B8E71471-1624-44CF-A905-0D3AFBC59804}" dt="2024-09-23T13:28:34.408" v="368" actId="478"/>
          <ac:picMkLst>
            <pc:docMk/>
            <pc:sldMk cId="443736756" sldId="288"/>
            <ac:picMk id="10" creationId="{64637C2A-3921-4303-1C37-5B53206E29F0}"/>
          </ac:picMkLst>
        </pc:picChg>
        <pc:picChg chg="del mod">
          <ac:chgData name="Thomas Brent" userId="d2766679f4886963" providerId="LiveId" clId="{B8E71471-1624-44CF-A905-0D3AFBC59804}" dt="2024-09-23T13:28:34.960" v="369" actId="478"/>
          <ac:picMkLst>
            <pc:docMk/>
            <pc:sldMk cId="443736756" sldId="288"/>
            <ac:picMk id="12" creationId="{495BA62A-C011-06AC-9AF4-F20FB75F36C5}"/>
          </ac:picMkLst>
        </pc:picChg>
      </pc:sldChg>
      <pc:sldChg chg="addSp delSp modSp add mod">
        <pc:chgData name="Thomas Brent" userId="d2766679f4886963" providerId="LiveId" clId="{B8E71471-1624-44CF-A905-0D3AFBC59804}" dt="2024-09-23T13:36:23.170" v="460" actId="14100"/>
        <pc:sldMkLst>
          <pc:docMk/>
          <pc:sldMk cId="649646608" sldId="289"/>
        </pc:sldMkLst>
        <pc:spChg chg="mod">
          <ac:chgData name="Thomas Brent" userId="d2766679f4886963" providerId="LiveId" clId="{B8E71471-1624-44CF-A905-0D3AFBC59804}" dt="2024-09-23T13:32:24.818" v="433" actId="20577"/>
          <ac:spMkLst>
            <pc:docMk/>
            <pc:sldMk cId="649646608" sldId="289"/>
            <ac:spMk id="2" creationId="{4FE2D6D5-7C8A-C3DC-25E5-46E9CF7DD9E6}"/>
          </ac:spMkLst>
        </pc:spChg>
        <pc:picChg chg="add mod">
          <ac:chgData name="Thomas Brent" userId="d2766679f4886963" providerId="LiveId" clId="{B8E71471-1624-44CF-A905-0D3AFBC59804}" dt="2024-09-23T13:36:23.170" v="460" actId="14100"/>
          <ac:picMkLst>
            <pc:docMk/>
            <pc:sldMk cId="649646608" sldId="289"/>
            <ac:picMk id="5" creationId="{07EDA5E4-F6E6-18EC-2A48-00E4044E2ADF}"/>
          </ac:picMkLst>
        </pc:picChg>
        <pc:picChg chg="del">
          <ac:chgData name="Thomas Brent" userId="d2766679f4886963" providerId="LiveId" clId="{B8E71471-1624-44CF-A905-0D3AFBC59804}" dt="2024-09-23T13:32:27.082" v="434" actId="478"/>
          <ac:picMkLst>
            <pc:docMk/>
            <pc:sldMk cId="649646608" sldId="289"/>
            <ac:picMk id="10" creationId="{64637C2A-3921-4303-1C37-5B53206E29F0}"/>
          </ac:picMkLst>
        </pc:picChg>
        <pc:picChg chg="del">
          <ac:chgData name="Thomas Brent" userId="d2766679f4886963" providerId="LiveId" clId="{B8E71471-1624-44CF-A905-0D3AFBC59804}" dt="2024-09-23T13:32:28.055" v="435" actId="478"/>
          <ac:picMkLst>
            <pc:docMk/>
            <pc:sldMk cId="649646608" sldId="289"/>
            <ac:picMk id="12" creationId="{495BA62A-C011-06AC-9AF4-F20FB75F36C5}"/>
          </ac:picMkLst>
        </pc:picChg>
      </pc:sldChg>
      <pc:sldChg chg="addSp delSp modSp add mod">
        <pc:chgData name="Thomas Brent" userId="d2766679f4886963" providerId="LiveId" clId="{B8E71471-1624-44CF-A905-0D3AFBC59804}" dt="2024-09-23T15:03:52.332" v="1017" actId="1076"/>
        <pc:sldMkLst>
          <pc:docMk/>
          <pc:sldMk cId="3562595193" sldId="290"/>
        </pc:sldMkLst>
        <pc:spChg chg="mod">
          <ac:chgData name="Thomas Brent" userId="d2766679f4886963" providerId="LiveId" clId="{B8E71471-1624-44CF-A905-0D3AFBC59804}" dt="2024-09-23T14:47:12.709" v="988" actId="20577"/>
          <ac:spMkLst>
            <pc:docMk/>
            <pc:sldMk cId="3562595193" sldId="290"/>
            <ac:spMk id="2" creationId="{4FE2D6D5-7C8A-C3DC-25E5-46E9CF7DD9E6}"/>
          </ac:spMkLst>
        </pc:spChg>
        <pc:spChg chg="del">
          <ac:chgData name="Thomas Brent" userId="d2766679f4886963" providerId="LiveId" clId="{B8E71471-1624-44CF-A905-0D3AFBC59804}" dt="2024-09-23T14:02:48.229" v="462" actId="478"/>
          <ac:spMkLst>
            <pc:docMk/>
            <pc:sldMk cId="3562595193" sldId="290"/>
            <ac:spMk id="5" creationId="{E8367D9E-1613-C942-C5FE-2EAAE3707C9B}"/>
          </ac:spMkLst>
        </pc:spChg>
        <pc:spChg chg="del mod">
          <ac:chgData name="Thomas Brent" userId="d2766679f4886963" providerId="LiveId" clId="{B8E71471-1624-44CF-A905-0D3AFBC59804}" dt="2024-09-23T14:47:34.949" v="995"/>
          <ac:spMkLst>
            <pc:docMk/>
            <pc:sldMk cId="3562595193" sldId="290"/>
            <ac:spMk id="7" creationId="{A9166F25-EF9E-AD17-7F5F-23DF0AAA206C}"/>
          </ac:spMkLst>
        </pc:spChg>
        <pc:picChg chg="add del mod">
          <ac:chgData name="Thomas Brent" userId="d2766679f4886963" providerId="LiveId" clId="{B8E71471-1624-44CF-A905-0D3AFBC59804}" dt="2024-09-23T14:47:23.272" v="990" actId="478"/>
          <ac:picMkLst>
            <pc:docMk/>
            <pc:sldMk cId="3562595193" sldId="290"/>
            <ac:picMk id="6" creationId="{8CE666C8-6E9E-6EAB-6A06-D724A911F477}"/>
          </ac:picMkLst>
        </pc:picChg>
        <pc:picChg chg="add mod">
          <ac:chgData name="Thomas Brent" userId="d2766679f4886963" providerId="LiveId" clId="{B8E71471-1624-44CF-A905-0D3AFBC59804}" dt="2024-09-23T15:03:52.332" v="1017" actId="1076"/>
          <ac:picMkLst>
            <pc:docMk/>
            <pc:sldMk cId="3562595193" sldId="290"/>
            <ac:picMk id="9" creationId="{8ADD2590-F31B-4AD1-433F-2B05BC4527C4}"/>
          </ac:picMkLst>
        </pc:picChg>
      </pc:sldChg>
      <pc:sldChg chg="delSp modSp add mod">
        <pc:chgData name="Thomas Brent" userId="d2766679f4886963" providerId="LiveId" clId="{B8E71471-1624-44CF-A905-0D3AFBC59804}" dt="2024-09-23T14:48:46.098" v="1004" actId="1076"/>
        <pc:sldMkLst>
          <pc:docMk/>
          <pc:sldMk cId="101852367" sldId="291"/>
        </pc:sldMkLst>
        <pc:spChg chg="del mod">
          <ac:chgData name="Thomas Brent" userId="d2766679f4886963" providerId="LiveId" clId="{B8E71471-1624-44CF-A905-0D3AFBC59804}" dt="2024-09-23T14:48:36.718" v="1001"/>
          <ac:spMkLst>
            <pc:docMk/>
            <pc:sldMk cId="101852367" sldId="291"/>
            <ac:spMk id="7" creationId="{A9166F25-EF9E-AD17-7F5F-23DF0AAA206C}"/>
          </ac:spMkLst>
        </pc:spChg>
        <pc:picChg chg="mod">
          <ac:chgData name="Thomas Brent" userId="d2766679f4886963" providerId="LiveId" clId="{B8E71471-1624-44CF-A905-0D3AFBC59804}" dt="2024-09-23T14:48:46.098" v="1004" actId="1076"/>
          <ac:picMkLst>
            <pc:docMk/>
            <pc:sldMk cId="101852367" sldId="291"/>
            <ac:picMk id="6" creationId="{8CE666C8-6E9E-6EAB-6A06-D724A911F477}"/>
          </ac:picMkLst>
        </pc:picChg>
        <pc:picChg chg="del">
          <ac:chgData name="Thomas Brent" userId="d2766679f4886963" providerId="LiveId" clId="{B8E71471-1624-44CF-A905-0D3AFBC59804}" dt="2024-09-23T14:48:33.349" v="998" actId="478"/>
          <ac:picMkLst>
            <pc:docMk/>
            <pc:sldMk cId="101852367" sldId="291"/>
            <ac:picMk id="9" creationId="{8ADD2590-F31B-4AD1-433F-2B05BC4527C4}"/>
          </ac:picMkLst>
        </pc:picChg>
      </pc:sldChg>
      <pc:sldChg chg="addSp delSp modSp add mod">
        <pc:chgData name="Thomas Brent" userId="d2766679f4886963" providerId="LiveId" clId="{B8E71471-1624-44CF-A905-0D3AFBC59804}" dt="2024-09-24T06:43:29.969" v="1186" actId="20577"/>
        <pc:sldMkLst>
          <pc:docMk/>
          <pc:sldMk cId="1025345166" sldId="292"/>
        </pc:sldMkLst>
        <pc:spChg chg="mod">
          <ac:chgData name="Thomas Brent" userId="d2766679f4886963" providerId="LiveId" clId="{B8E71471-1624-44CF-A905-0D3AFBC59804}" dt="2024-09-24T06:43:29.969" v="1186" actId="20577"/>
          <ac:spMkLst>
            <pc:docMk/>
            <pc:sldMk cId="1025345166" sldId="292"/>
            <ac:spMk id="2" creationId="{4FE2D6D5-7C8A-C3DC-25E5-46E9CF7DD9E6}"/>
          </ac:spMkLst>
        </pc:spChg>
        <pc:picChg chg="add mod">
          <ac:chgData name="Thomas Brent" userId="d2766679f4886963" providerId="LiveId" clId="{B8E71471-1624-44CF-A905-0D3AFBC59804}" dt="2024-09-24T06:43:20.140" v="1178" actId="1076"/>
          <ac:picMkLst>
            <pc:docMk/>
            <pc:sldMk cId="1025345166" sldId="292"/>
            <ac:picMk id="5" creationId="{F7BA0C32-4ED0-FD3A-6BDC-B49C8E453070}"/>
          </ac:picMkLst>
        </pc:picChg>
        <pc:picChg chg="del">
          <ac:chgData name="Thomas Brent" userId="d2766679f4886963" providerId="LiveId" clId="{B8E71471-1624-44CF-A905-0D3AFBC59804}" dt="2024-09-24T06:38:32.230" v="1054" actId="478"/>
          <ac:picMkLst>
            <pc:docMk/>
            <pc:sldMk cId="1025345166" sldId="292"/>
            <ac:picMk id="6" creationId="{8CE666C8-6E9E-6EAB-6A06-D724A911F477}"/>
          </ac:picMkLst>
        </pc:picChg>
      </pc:sldChg>
      <pc:sldChg chg="addSp delSp modSp add mod">
        <pc:chgData name="Thomas Brent" userId="d2766679f4886963" providerId="LiveId" clId="{B8E71471-1624-44CF-A905-0D3AFBC59804}" dt="2024-09-24T06:47:04.437" v="1239" actId="14100"/>
        <pc:sldMkLst>
          <pc:docMk/>
          <pc:sldMk cId="3553030778" sldId="293"/>
        </pc:sldMkLst>
        <pc:spChg chg="mod">
          <ac:chgData name="Thomas Brent" userId="d2766679f4886963" providerId="LiveId" clId="{B8E71471-1624-44CF-A905-0D3AFBC59804}" dt="2024-09-24T06:45:43.932" v="1202" actId="20577"/>
          <ac:spMkLst>
            <pc:docMk/>
            <pc:sldMk cId="3553030778" sldId="293"/>
            <ac:spMk id="2" creationId="{4FE2D6D5-7C8A-C3DC-25E5-46E9CF7DD9E6}"/>
          </ac:spMkLst>
        </pc:spChg>
        <pc:spChg chg="add mod">
          <ac:chgData name="Thomas Brent" userId="d2766679f4886963" providerId="LiveId" clId="{B8E71471-1624-44CF-A905-0D3AFBC59804}" dt="2024-09-24T06:47:04.437" v="1239" actId="14100"/>
          <ac:spMkLst>
            <pc:docMk/>
            <pc:sldMk cId="3553030778" sldId="293"/>
            <ac:spMk id="7" creationId="{637FE802-2FF6-C4D8-8F77-1634A19BF8C9}"/>
          </ac:spMkLst>
        </pc:spChg>
        <pc:picChg chg="del">
          <ac:chgData name="Thomas Brent" userId="d2766679f4886963" providerId="LiveId" clId="{B8E71471-1624-44CF-A905-0D3AFBC59804}" dt="2024-09-24T06:45:46.066" v="1203" actId="478"/>
          <ac:picMkLst>
            <pc:docMk/>
            <pc:sldMk cId="3553030778" sldId="293"/>
            <ac:picMk id="5" creationId="{F7BA0C32-4ED0-FD3A-6BDC-B49C8E453070}"/>
          </ac:picMkLst>
        </pc:picChg>
        <pc:picChg chg="add mod">
          <ac:chgData name="Thomas Brent" userId="d2766679f4886963" providerId="LiveId" clId="{B8E71471-1624-44CF-A905-0D3AFBC59804}" dt="2024-09-24T06:46:03.468" v="1208" actId="1076"/>
          <ac:picMkLst>
            <pc:docMk/>
            <pc:sldMk cId="3553030778" sldId="293"/>
            <ac:picMk id="6" creationId="{BFA06666-B000-D654-776E-31B0B9527BA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24/09/2024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24/09/2024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knowledge-sharing/hearts-innovates-foster-european-access-space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acceleratingnews.web.cern.ch/news/issue-44/hearts-hea/hearts-innovates-foster-european-access-spac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hearts-project.eu/project/deliverables/d2.1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hearts-project.eu/project/deliverables/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hearts-project.eu/project/deliverables/d2.2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Thomas Brent / WP2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AE369-0107-334E-8E93-E5916877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 (LinkedIn)</a:t>
            </a:r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8D9DB8-3DA0-8F4F-A0FE-053CEA9AA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/>
                </a:solidFill>
              </a:rPr>
              <a:t>354 followers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/>
                </a:solidFill>
              </a:rPr>
              <a:t>13 posts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/>
                </a:solidFill>
              </a:rPr>
              <a:t>1000+ page 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1"/>
                </a:solidFill>
              </a:rPr>
              <a:t>441 unique visitors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0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9" name="Picture 8" descr="A collage of women in helmets&#10;&#10;Description automatically generated">
            <a:extLst>
              <a:ext uri="{FF2B5EF4-FFF2-40B4-BE49-F238E27FC236}">
                <a16:creationId xmlns:a16="http://schemas.microsoft.com/office/drawing/2014/main" id="{E2B78E8E-C205-2F40-DD98-4A4D38ED8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387" y="457199"/>
            <a:ext cx="4551193" cy="576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28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Milestones in P1 – LinkedIn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7BA0C32-4ED0-FD3A-6BDC-B49C8E453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602972"/>
            <a:ext cx="4937273" cy="438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4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Communications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FA06666-B000-D654-776E-31B0B9527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340768"/>
            <a:ext cx="5480193" cy="4549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7FE802-2FF6-C4D8-8F77-1634A19BF8C9}"/>
              </a:ext>
            </a:extLst>
          </p:cNvPr>
          <p:cNvSpPr txBox="1"/>
          <p:nvPr/>
        </p:nvSpPr>
        <p:spPr>
          <a:xfrm>
            <a:off x="7968208" y="2924944"/>
            <a:ext cx="3385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  <a:hlinkClick r:id="rId3"/>
              </a:rPr>
              <a:t>CERN</a:t>
            </a:r>
            <a:endParaRPr lang="en-US" sz="3600" dirty="0">
              <a:solidFill>
                <a:schemeClr val="accent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accent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  <a:hlinkClick r:id="rId4"/>
              </a:rPr>
              <a:t>Accelerating News</a:t>
            </a:r>
            <a:endParaRPr lang="en-GB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30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909095"/>
              </p:ext>
            </p:extLst>
          </p:nvPr>
        </p:nvGraphicFramePr>
        <p:xfrm>
          <a:off x="1379475" y="1616595"/>
          <a:ext cx="9433049" cy="3624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32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4620988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92439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636345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1057236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1057236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D2.3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Knowledge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transfer</a:t>
                      </a:r>
                      <a:r>
                        <a:rPr lang="fr-CH" dirty="0"/>
                        <a:t> turnover report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2025-12-31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Pending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1510337">
                <a:tc>
                  <a:txBody>
                    <a:bodyPr/>
                    <a:lstStyle/>
                    <a:p>
                      <a:r>
                        <a:rPr lang="en-US" dirty="0"/>
                        <a:t>D2.4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Final report on communication, dissemination, outreach and exploitation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2026-12-31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Goals </a:t>
            </a:r>
            <a:r>
              <a:rPr lang="fr-CH" dirty="0" err="1"/>
              <a:t>moving</a:t>
            </a:r>
            <a:r>
              <a:rPr lang="fr-CH" dirty="0"/>
              <a:t> </a:t>
            </a:r>
            <a:r>
              <a:rPr lang="fr-CH" dirty="0" err="1"/>
              <a:t>forwards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803" y="2348880"/>
            <a:ext cx="10515600" cy="2395464"/>
          </a:xfrm>
        </p:spPr>
        <p:txBody>
          <a:bodyPr>
            <a:normAutofit/>
          </a:bodyPr>
          <a:lstStyle/>
          <a:p>
            <a:pPr algn="just"/>
            <a:r>
              <a:rPr lang="en-US" sz="3600" dirty="0">
                <a:solidFill>
                  <a:schemeClr val="accent1"/>
                </a:solidFill>
              </a:rPr>
              <a:t>Increase LinkedIn visibility</a:t>
            </a:r>
          </a:p>
          <a:p>
            <a:pPr algn="just"/>
            <a:r>
              <a:rPr lang="en-US" sz="3600" dirty="0">
                <a:solidFill>
                  <a:schemeClr val="accent1"/>
                </a:solidFill>
              </a:rPr>
              <a:t>Attract more media attention</a:t>
            </a:r>
          </a:p>
          <a:p>
            <a:pPr algn="just"/>
            <a:r>
              <a:rPr lang="en-US" sz="3600" dirty="0">
                <a:solidFill>
                  <a:schemeClr val="accent1"/>
                </a:solidFill>
              </a:rPr>
              <a:t>Foster future knowledge transfer activities through dissemination of project results</a:t>
            </a:r>
            <a:endParaRPr lang="fr-CH" sz="3600" dirty="0">
              <a:solidFill>
                <a:schemeClr val="accent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07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P1 saw the successful achievement of both deliverables and milestones</a:t>
            </a:r>
          </a:p>
          <a:p>
            <a:r>
              <a:rPr lang="en-US" sz="3600" dirty="0">
                <a:solidFill>
                  <a:schemeClr val="accent1"/>
                </a:solidFill>
              </a:rPr>
              <a:t>The HEARTS website serves as external visibility for the project as well as an internal navigation tool</a:t>
            </a:r>
          </a:p>
          <a:p>
            <a:r>
              <a:rPr lang="en-US" sz="3600" dirty="0">
                <a:solidFill>
                  <a:schemeClr val="accent1"/>
                </a:solidFill>
              </a:rPr>
              <a:t>Need to increase number of LinkedIn followers and website visitors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CBB0A-64F0-6525-D39B-BADFCA6C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b="0" i="0" u="none" strike="noStrike" dirty="0">
                <a:solidFill>
                  <a:srgbClr val="034DA3"/>
                </a:solidFill>
                <a:effectLst/>
                <a:latin typeface="Arial" panose="020B0604020202020204" pitchFamily="34" charset="0"/>
              </a:rPr>
              <a:t>Work package two consists of three tasks: </a:t>
            </a:r>
            <a:br>
              <a:rPr lang="en-GB" sz="2800" b="0" i="0" u="none" strike="noStrike" dirty="0">
                <a:solidFill>
                  <a:srgbClr val="034DA3"/>
                </a:solidFill>
                <a:effectLst/>
                <a:latin typeface="Arial" panose="020B0604020202020204" pitchFamily="34" charset="0"/>
              </a:rPr>
            </a:br>
            <a:endParaRPr lang="en-GB" sz="2800" b="0" i="0" u="none" strike="noStrike" dirty="0">
              <a:solidFill>
                <a:srgbClr val="034DA3"/>
              </a:solidFill>
              <a:effectLst/>
              <a:latin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n-GB" sz="2800" b="0" i="0" u="none" strike="noStrike" dirty="0">
                <a:solidFill>
                  <a:srgbClr val="034DA3"/>
                </a:solidFill>
                <a:effectLst/>
                <a:latin typeface="Arial" panose="020B0604020202020204" pitchFamily="34" charset="0"/>
              </a:rPr>
              <a:t>Establish effective communication and data exchange between the partners within the project</a:t>
            </a: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034DA3"/>
                </a:solidFill>
              </a:rPr>
              <a:t>C</a:t>
            </a:r>
            <a:r>
              <a:rPr lang="en-GB" sz="2800" b="0" i="0" u="none" strike="noStrike" dirty="0">
                <a:solidFill>
                  <a:srgbClr val="034DA3"/>
                </a:solidFill>
                <a:effectLst/>
                <a:latin typeface="Arial" panose="020B0604020202020204" pitchFamily="34" charset="0"/>
              </a:rPr>
              <a:t>ommunicate the results of the project to external interested parties</a:t>
            </a: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034DA3"/>
                </a:solidFill>
              </a:rPr>
              <a:t>D</a:t>
            </a:r>
            <a:r>
              <a:rPr lang="en-GB" sz="2800" b="0" i="0" u="none" strike="noStrike" dirty="0">
                <a:solidFill>
                  <a:srgbClr val="034DA3"/>
                </a:solidFill>
                <a:effectLst/>
                <a:latin typeface="Arial" panose="020B0604020202020204" pitchFamily="34" charset="0"/>
              </a:rPr>
              <a:t>isseminate the results of the R&amp;D achieved within the project and the knowledge transfer activities to open up the possibility of collaborations with external parties</a:t>
            </a:r>
            <a:endParaRPr lang="en-GB" dirty="0">
              <a:solidFill>
                <a:srgbClr val="034DA3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2DAB6-05AA-1C42-7BFD-48499D257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outlook of the WP in P1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CH" sz="2400" dirty="0" err="1">
                <a:solidFill>
                  <a:srgbClr val="034DA3"/>
                </a:solidFill>
              </a:rPr>
              <a:t>During</a:t>
            </a:r>
            <a:r>
              <a:rPr lang="fr-CH" sz="2400" dirty="0">
                <a:solidFill>
                  <a:srgbClr val="034DA3"/>
                </a:solidFill>
              </a:rPr>
              <a:t> RP1, </a:t>
            </a:r>
            <a:r>
              <a:rPr lang="fr-CH" sz="2400" dirty="0" err="1">
                <a:solidFill>
                  <a:srgbClr val="034DA3"/>
                </a:solidFill>
              </a:rPr>
              <a:t>strong</a:t>
            </a:r>
            <a:r>
              <a:rPr lang="fr-CH" sz="2400" dirty="0">
                <a:solidFill>
                  <a:srgbClr val="034DA3"/>
                </a:solidFill>
              </a:rPr>
              <a:t> </a:t>
            </a:r>
            <a:r>
              <a:rPr lang="fr-CH" sz="2400" dirty="0" err="1">
                <a:solidFill>
                  <a:srgbClr val="034DA3"/>
                </a:solidFill>
              </a:rPr>
              <a:t>progress</a:t>
            </a:r>
            <a:r>
              <a:rPr lang="fr-CH" sz="2400" dirty="0">
                <a:solidFill>
                  <a:srgbClr val="034DA3"/>
                </a:solidFill>
              </a:rPr>
              <a:t> </a:t>
            </a:r>
            <a:r>
              <a:rPr lang="fr-CH" sz="2400" dirty="0" err="1">
                <a:solidFill>
                  <a:srgbClr val="034DA3"/>
                </a:solidFill>
              </a:rPr>
              <a:t>was</a:t>
            </a:r>
            <a:r>
              <a:rPr lang="fr-CH" sz="2400" dirty="0">
                <a:solidFill>
                  <a:srgbClr val="034DA3"/>
                </a:solidFill>
              </a:rPr>
              <a:t> made on </a:t>
            </a:r>
            <a:r>
              <a:rPr lang="fr-CH" sz="2400" dirty="0" err="1">
                <a:solidFill>
                  <a:srgbClr val="034DA3"/>
                </a:solidFill>
              </a:rPr>
              <a:t>achieving</a:t>
            </a:r>
            <a:r>
              <a:rPr lang="fr-CH" sz="2400" dirty="0">
                <a:solidFill>
                  <a:srgbClr val="034DA3"/>
                </a:solidFill>
              </a:rPr>
              <a:t> the objectives of WP2. </a:t>
            </a:r>
          </a:p>
          <a:p>
            <a:pPr marL="0" indent="0" algn="just">
              <a:buNone/>
            </a:pPr>
            <a:endParaRPr lang="fr-CH" sz="2400" dirty="0">
              <a:solidFill>
                <a:srgbClr val="034DA3"/>
              </a:solidFill>
            </a:endParaRPr>
          </a:p>
          <a:p>
            <a:pPr marL="0" indent="0" algn="just">
              <a:buNone/>
            </a:pPr>
            <a:r>
              <a:rPr lang="fr-CH" sz="2400" i="1" dirty="0">
                <a:solidFill>
                  <a:srgbClr val="034DA3"/>
                </a:solidFill>
              </a:rPr>
              <a:t>Highlight </a:t>
            </a:r>
            <a:r>
              <a:rPr lang="fr-CH" sz="2400" i="1" dirty="0" err="1">
                <a:solidFill>
                  <a:srgbClr val="034DA3"/>
                </a:solidFill>
              </a:rPr>
              <a:t>achievements</a:t>
            </a:r>
            <a:r>
              <a:rPr lang="fr-CH" sz="2400" i="1" dirty="0">
                <a:solidFill>
                  <a:srgbClr val="034DA3"/>
                </a:solidFill>
              </a:rPr>
              <a:t>:</a:t>
            </a:r>
          </a:p>
          <a:p>
            <a:pPr marL="0" indent="0" algn="just">
              <a:buNone/>
            </a:pPr>
            <a:endParaRPr lang="fr-CH" sz="2400" dirty="0">
              <a:solidFill>
                <a:srgbClr val="034DA3"/>
              </a:solidFill>
            </a:endParaRPr>
          </a:p>
          <a:p>
            <a:pPr algn="just"/>
            <a:r>
              <a:rPr lang="fr-CH" sz="2400" dirty="0" err="1">
                <a:solidFill>
                  <a:srgbClr val="034DA3"/>
                </a:solidFill>
              </a:rPr>
              <a:t>Creation</a:t>
            </a:r>
            <a:r>
              <a:rPr lang="fr-CH" sz="2400" dirty="0">
                <a:solidFill>
                  <a:srgbClr val="034DA3"/>
                </a:solidFill>
              </a:rPr>
              <a:t> of a </a:t>
            </a:r>
            <a:r>
              <a:rPr lang="fr-CH" sz="2400" dirty="0" err="1">
                <a:solidFill>
                  <a:srgbClr val="034DA3"/>
                </a:solidFill>
              </a:rPr>
              <a:t>well-organised</a:t>
            </a:r>
            <a:r>
              <a:rPr lang="fr-CH" sz="2400" dirty="0">
                <a:solidFill>
                  <a:srgbClr val="034DA3"/>
                </a:solidFill>
              </a:rPr>
              <a:t> </a:t>
            </a:r>
            <a:r>
              <a:rPr lang="fr-CH" sz="2400" dirty="0" err="1">
                <a:solidFill>
                  <a:srgbClr val="034DA3"/>
                </a:solidFill>
              </a:rPr>
              <a:t>website</a:t>
            </a:r>
            <a:endParaRPr lang="fr-CH" sz="2400" dirty="0">
              <a:solidFill>
                <a:srgbClr val="034DA3"/>
              </a:solidFill>
            </a:endParaRPr>
          </a:p>
          <a:p>
            <a:pPr algn="just"/>
            <a:r>
              <a:rPr lang="fr-CH" sz="2400" dirty="0">
                <a:solidFill>
                  <a:srgbClr val="034DA3"/>
                </a:solidFill>
              </a:rPr>
              <a:t>CERN article on the HEARTS </a:t>
            </a:r>
            <a:r>
              <a:rPr lang="fr-CH" sz="2400" dirty="0" err="1">
                <a:solidFill>
                  <a:srgbClr val="034DA3"/>
                </a:solidFill>
              </a:rPr>
              <a:t>project</a:t>
            </a:r>
            <a:endParaRPr lang="fr-CH" sz="2400" dirty="0">
              <a:solidFill>
                <a:srgbClr val="034DA3"/>
              </a:solidFill>
            </a:endParaRPr>
          </a:p>
          <a:p>
            <a:pPr algn="just"/>
            <a:r>
              <a:rPr lang="fr-CH" sz="2400" dirty="0">
                <a:solidFill>
                  <a:srgbClr val="034DA3"/>
                </a:solidFill>
              </a:rPr>
              <a:t>Project </a:t>
            </a:r>
            <a:r>
              <a:rPr lang="fr-CH" sz="2400" dirty="0" err="1">
                <a:solidFill>
                  <a:srgbClr val="034DA3"/>
                </a:solidFill>
              </a:rPr>
              <a:t>representation</a:t>
            </a:r>
            <a:r>
              <a:rPr lang="fr-CH" sz="2400" dirty="0">
                <a:solidFill>
                  <a:srgbClr val="034DA3"/>
                </a:solidFill>
              </a:rPr>
              <a:t> at </a:t>
            </a:r>
            <a:r>
              <a:rPr lang="fr-CH" sz="2400" dirty="0" err="1">
                <a:solidFill>
                  <a:srgbClr val="034DA3"/>
                </a:solidFill>
              </a:rPr>
              <a:t>various</a:t>
            </a:r>
            <a:r>
              <a:rPr lang="fr-CH" sz="2400" dirty="0">
                <a:solidFill>
                  <a:srgbClr val="034DA3"/>
                </a:solidFill>
              </a:rPr>
              <a:t> in-</a:t>
            </a:r>
            <a:r>
              <a:rPr lang="fr-CH" sz="2400" dirty="0" err="1">
                <a:solidFill>
                  <a:srgbClr val="034DA3"/>
                </a:solidFill>
              </a:rPr>
              <a:t>person</a:t>
            </a:r>
            <a:r>
              <a:rPr lang="fr-CH" sz="2400" dirty="0">
                <a:solidFill>
                  <a:srgbClr val="034DA3"/>
                </a:solidFill>
              </a:rPr>
              <a:t> </a:t>
            </a:r>
            <a:r>
              <a:rPr lang="fr-CH" sz="2400" dirty="0" err="1">
                <a:solidFill>
                  <a:srgbClr val="034DA3"/>
                </a:solidFill>
              </a:rPr>
              <a:t>events</a:t>
            </a:r>
            <a:endParaRPr lang="fr-CH" sz="2400" dirty="0">
              <a:solidFill>
                <a:srgbClr val="034DA3"/>
              </a:solidFill>
            </a:endParaRPr>
          </a:p>
          <a:p>
            <a:pPr algn="just"/>
            <a:r>
              <a:rPr lang="fr-CH" sz="2400" dirty="0" err="1">
                <a:solidFill>
                  <a:srgbClr val="034DA3"/>
                </a:solidFill>
              </a:rPr>
              <a:t>Creation</a:t>
            </a:r>
            <a:r>
              <a:rPr lang="fr-CH" sz="2400" dirty="0">
                <a:solidFill>
                  <a:srgbClr val="034DA3"/>
                </a:solidFill>
              </a:rPr>
              <a:t> of a LinkedIn page and </a:t>
            </a:r>
            <a:r>
              <a:rPr lang="fr-CH" sz="2400" dirty="0" err="1">
                <a:solidFill>
                  <a:srgbClr val="034DA3"/>
                </a:solidFill>
              </a:rPr>
              <a:t>regular</a:t>
            </a:r>
            <a:r>
              <a:rPr lang="fr-CH" sz="2400" dirty="0">
                <a:solidFill>
                  <a:srgbClr val="034DA3"/>
                </a:solidFill>
              </a:rPr>
              <a:t> </a:t>
            </a:r>
            <a:r>
              <a:rPr lang="fr-CH" sz="2400" dirty="0" err="1">
                <a:solidFill>
                  <a:srgbClr val="034DA3"/>
                </a:solidFill>
              </a:rPr>
              <a:t>posting</a:t>
            </a:r>
            <a:endParaRPr lang="fr-CH" sz="2400" dirty="0">
              <a:solidFill>
                <a:srgbClr val="034DA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and Milestones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solidFill>
                  <a:srgbClr val="034DA3"/>
                </a:solidFill>
              </a:rPr>
              <a:t>Deliverables</a:t>
            </a:r>
          </a:p>
          <a:p>
            <a:pPr algn="just"/>
            <a:r>
              <a:rPr lang="en-US" sz="2400" dirty="0">
                <a:solidFill>
                  <a:srgbClr val="034DA3"/>
                </a:solidFill>
              </a:rPr>
              <a:t>D2.1 Communication and dissemination plan </a:t>
            </a:r>
          </a:p>
          <a:p>
            <a:pPr algn="just"/>
            <a:r>
              <a:rPr lang="en-US" sz="2400" dirty="0">
                <a:solidFill>
                  <a:srgbClr val="034DA3"/>
                </a:solidFill>
              </a:rPr>
              <a:t>D2.2 Exploitation and management plan</a:t>
            </a:r>
          </a:p>
          <a:p>
            <a:pPr algn="just"/>
            <a:endParaRPr lang="en-US" sz="2400" dirty="0">
              <a:solidFill>
                <a:srgbClr val="034DA3"/>
              </a:solidFill>
            </a:endParaRPr>
          </a:p>
          <a:p>
            <a:pPr marL="0" indent="0" algn="just">
              <a:buNone/>
            </a:pPr>
            <a:r>
              <a:rPr lang="en-US" sz="2400" dirty="0">
                <a:solidFill>
                  <a:srgbClr val="034DA3"/>
                </a:solidFill>
              </a:rPr>
              <a:t>Milestones</a:t>
            </a:r>
          </a:p>
          <a:p>
            <a:pPr algn="just"/>
            <a:r>
              <a:rPr lang="en-US" sz="2400" dirty="0">
                <a:solidFill>
                  <a:srgbClr val="034DA3"/>
                </a:solidFill>
              </a:rPr>
              <a:t>M09. Project website launched (with update and maintenance plan)</a:t>
            </a:r>
          </a:p>
          <a:p>
            <a:pPr algn="just"/>
            <a:r>
              <a:rPr lang="en-US" sz="2400" dirty="0">
                <a:solidFill>
                  <a:srgbClr val="034DA3"/>
                </a:solidFill>
              </a:rPr>
              <a:t>M10. Project social media launched</a:t>
            </a:r>
            <a:endParaRPr lang="en-GB" sz="2400" dirty="0">
              <a:solidFill>
                <a:srgbClr val="034DA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6" name="Graphic 5" descr="Checkmark with solid fill">
            <a:extLst>
              <a:ext uri="{FF2B5EF4-FFF2-40B4-BE49-F238E27FC236}">
                <a16:creationId xmlns:a16="http://schemas.microsoft.com/office/drawing/2014/main" id="{27B8D30D-2A42-B227-7DE7-F40F10351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3972" y="2204864"/>
            <a:ext cx="466688" cy="466688"/>
          </a:xfrm>
          <a:prstGeom prst="rect">
            <a:avLst/>
          </a:prstGeom>
        </p:spPr>
      </p:pic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FE2881EB-C94F-D01B-9008-491CE8491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4736" y="2708920"/>
            <a:ext cx="466688" cy="466688"/>
          </a:xfrm>
          <a:prstGeom prst="rect">
            <a:avLst/>
          </a:prstGeom>
        </p:spPr>
      </p:pic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A9231F61-FFAF-FFFD-20D6-CCB356143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0496" y="4077072"/>
            <a:ext cx="466688" cy="466688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D31AA5C1-4CA2-9006-4F30-A0113ECC9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8048" y="4543760"/>
            <a:ext cx="466688" cy="46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in P1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10" name="Picture 9" descr="A screenshot of a document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4637C2A-3921-4303-1C37-5B53206E2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848" y="1313691"/>
            <a:ext cx="3101923" cy="4056742"/>
          </a:xfrm>
          <a:prstGeom prst="rect">
            <a:avLst/>
          </a:prstGeom>
        </p:spPr>
      </p:pic>
      <p:pic>
        <p:nvPicPr>
          <p:cNvPr id="12" name="Picture 11" descr="A screenshot of a data management plan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495BA62A-C011-06AC-9AF4-F20FB75F3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842" y="1438137"/>
            <a:ext cx="2880320" cy="39428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F62CF95-36B4-F481-5AC4-30197EAAFF0D}"/>
              </a:ext>
            </a:extLst>
          </p:cNvPr>
          <p:cNvSpPr txBox="1"/>
          <p:nvPr/>
        </p:nvSpPr>
        <p:spPr>
          <a:xfrm>
            <a:off x="1986848" y="5661248"/>
            <a:ext cx="815998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kumimoji="0" lang="fr-CH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achieved</a:t>
            </a: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deliverables</a:t>
            </a: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are </a:t>
            </a:r>
            <a:r>
              <a:rPr kumimoji="0" lang="fr-CH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available</a:t>
            </a: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 HEARTS </a:t>
            </a:r>
            <a:r>
              <a:rPr kumimoji="0" lang="fr-CH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website</a:t>
            </a: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page: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6"/>
              </a:rPr>
              <a:t>https://hearts-project.eu/project/deliverables/</a:t>
            </a:r>
            <a:endParaRPr kumimoji="0" lang="fr-CH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35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in P1 – D2.1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EDA5E4-F6E6-18EC-2A48-00E4044E2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412777"/>
            <a:ext cx="8579291" cy="469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646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Milestones in P1 - Website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5" name="Picture 4" descr="A person wearing a helmet&#10;&#10;Description automatically generated">
            <a:extLst>
              <a:ext uri="{FF2B5EF4-FFF2-40B4-BE49-F238E27FC236}">
                <a16:creationId xmlns:a16="http://schemas.microsoft.com/office/drawing/2014/main" id="{2A950BDA-44FE-07F2-1F25-BED46C850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5" y="1339741"/>
            <a:ext cx="8427234" cy="46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736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Milestones in P1 - Website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9" name="Picture 8" descr="A graph with blue lines&#10;&#10;Description automatically generated">
            <a:extLst>
              <a:ext uri="{FF2B5EF4-FFF2-40B4-BE49-F238E27FC236}">
                <a16:creationId xmlns:a16="http://schemas.microsoft.com/office/drawing/2014/main" id="{8ADD2590-F31B-4AD1-433F-2B05BC452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628800"/>
            <a:ext cx="10844396" cy="38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9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Milestones in P1 - Website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8CE666C8-6E9E-6EAB-6A06-D724A911F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636" y="1412776"/>
            <a:ext cx="6552728" cy="442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2367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4482</TotalTime>
  <Words>445</Words>
  <Application>Microsoft Office PowerPoint</Application>
  <PresentationFormat>Widescreen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Helvetica</vt:lpstr>
      <vt:lpstr>HEARTS Custom Slides</vt:lpstr>
      <vt:lpstr>HEARTS P1 Review Meeting</vt:lpstr>
      <vt:lpstr>Outline</vt:lpstr>
      <vt:lpstr>The outlook of the WP in P1</vt:lpstr>
      <vt:lpstr>Deliverables and Milestones in P1</vt:lpstr>
      <vt:lpstr>Deliverables in P1</vt:lpstr>
      <vt:lpstr>Deliverables in P1 – D2.1</vt:lpstr>
      <vt:lpstr>Milestones in P1 - Website</vt:lpstr>
      <vt:lpstr>Milestones in P1 - Website</vt:lpstr>
      <vt:lpstr>Milestones in P1 - Website</vt:lpstr>
      <vt:lpstr>Social media (LinkedIn)</vt:lpstr>
      <vt:lpstr>Milestones in P1 – LinkedIn</vt:lpstr>
      <vt:lpstr>Communications</vt:lpstr>
      <vt:lpstr>Upcoming Deliverables &amp; Milestones</vt:lpstr>
      <vt:lpstr>Goals moving forwards</vt:lpstr>
      <vt:lpstr>Conclusion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Brent</cp:lastModifiedBy>
  <cp:revision>450</cp:revision>
  <dcterms:created xsi:type="dcterms:W3CDTF">2017-04-26T09:15:49Z</dcterms:created>
  <dcterms:modified xsi:type="dcterms:W3CDTF">2024-09-24T07:01:19Z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