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19"/>
  </p:notesMasterIdLst>
  <p:handoutMasterIdLst>
    <p:handoutMasterId r:id="rId20"/>
  </p:handoutMasterIdLst>
  <p:sldIdLst>
    <p:sldId id="273" r:id="rId5"/>
    <p:sldId id="286" r:id="rId6"/>
    <p:sldId id="276" r:id="rId7"/>
    <p:sldId id="287" r:id="rId8"/>
    <p:sldId id="288" r:id="rId9"/>
    <p:sldId id="289" r:id="rId10"/>
    <p:sldId id="290" r:id="rId11"/>
    <p:sldId id="291" r:id="rId12"/>
    <p:sldId id="274" r:id="rId13"/>
    <p:sldId id="283" r:id="rId14"/>
    <p:sldId id="278" r:id="rId15"/>
    <p:sldId id="280" r:id="rId16"/>
    <p:sldId id="285" r:id="rId17"/>
    <p:sldId id="270" r:id="rId1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5BD"/>
    <a:srgbClr val="034DA3"/>
    <a:srgbClr val="57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E42E84-F226-48FE-8A73-FA471F86684A}" v="10" dt="2024-09-19T08:01:29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9" autoAdjust="0"/>
    <p:restoredTop sz="86442" autoAdjust="0"/>
  </p:normalViewPr>
  <p:slideViewPr>
    <p:cSldViewPr snapToObjects="1" showGuides="1">
      <p:cViewPr varScale="1">
        <p:scale>
          <a:sx n="96" d="100"/>
          <a:sy n="96" d="100"/>
        </p:scale>
        <p:origin x="844" y="72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ha Vitorovič" userId="b4f21d1a-dc6a-4bee-a48a-8c2cc206522b" providerId="ADAL" clId="{52E42E84-F226-48FE-8A73-FA471F86684A}"/>
    <pc:docChg chg="undo redo custSel addSld delSld modSld">
      <pc:chgData name="Miha Vitorovič" userId="b4f21d1a-dc6a-4bee-a48a-8c2cc206522b" providerId="ADAL" clId="{52E42E84-F226-48FE-8A73-FA471F86684A}" dt="2024-09-25T15:19:41.836" v="975" actId="20577"/>
      <pc:docMkLst>
        <pc:docMk/>
      </pc:docMkLst>
      <pc:sldChg chg="modSp del mod">
        <pc:chgData name="Miha Vitorovič" userId="b4f21d1a-dc6a-4bee-a48a-8c2cc206522b" providerId="ADAL" clId="{52E42E84-F226-48FE-8A73-FA471F86684A}" dt="2024-09-19T08:14:02.792" v="512" actId="2696"/>
        <pc:sldMkLst>
          <pc:docMk/>
          <pc:sldMk cId="3661065100" sldId="258"/>
        </pc:sldMkLst>
        <pc:spChg chg="mod">
          <ac:chgData name="Miha Vitorovič" userId="b4f21d1a-dc6a-4bee-a48a-8c2cc206522b" providerId="ADAL" clId="{52E42E84-F226-48FE-8A73-FA471F86684A}" dt="2024-09-13T11:07:07.290" v="57" actId="20577"/>
          <ac:spMkLst>
            <pc:docMk/>
            <pc:sldMk cId="3661065100" sldId="258"/>
            <ac:spMk id="3" creationId="{0FDA877F-2094-9240-A6AB-D1BEF630DDB3}"/>
          </ac:spMkLst>
        </pc:spChg>
      </pc:sldChg>
      <pc:sldChg chg="del">
        <pc:chgData name="Miha Vitorovič" userId="b4f21d1a-dc6a-4bee-a48a-8c2cc206522b" providerId="ADAL" clId="{52E42E84-F226-48FE-8A73-FA471F86684A}" dt="2024-09-19T08:13:42.307" v="510" actId="2696"/>
        <pc:sldMkLst>
          <pc:docMk/>
          <pc:sldMk cId="3392595776" sldId="261"/>
        </pc:sldMkLst>
      </pc:sldChg>
      <pc:sldChg chg="del">
        <pc:chgData name="Miha Vitorovič" userId="b4f21d1a-dc6a-4bee-a48a-8c2cc206522b" providerId="ADAL" clId="{52E42E84-F226-48FE-8A73-FA471F86684A}" dt="2024-09-19T08:13:42.307" v="510" actId="2696"/>
        <pc:sldMkLst>
          <pc:docMk/>
          <pc:sldMk cId="373090025" sldId="262"/>
        </pc:sldMkLst>
      </pc:sldChg>
      <pc:sldChg chg="del">
        <pc:chgData name="Miha Vitorovič" userId="b4f21d1a-dc6a-4bee-a48a-8c2cc206522b" providerId="ADAL" clId="{52E42E84-F226-48FE-8A73-FA471F86684A}" dt="2024-09-19T08:13:42.307" v="510" actId="2696"/>
        <pc:sldMkLst>
          <pc:docMk/>
          <pc:sldMk cId="3091873926" sldId="263"/>
        </pc:sldMkLst>
      </pc:sldChg>
      <pc:sldChg chg="del">
        <pc:chgData name="Miha Vitorovič" userId="b4f21d1a-dc6a-4bee-a48a-8c2cc206522b" providerId="ADAL" clId="{52E42E84-F226-48FE-8A73-FA471F86684A}" dt="2024-09-19T08:13:42.307" v="510" actId="2696"/>
        <pc:sldMkLst>
          <pc:docMk/>
          <pc:sldMk cId="3704117456" sldId="264"/>
        </pc:sldMkLst>
      </pc:sldChg>
      <pc:sldChg chg="del">
        <pc:chgData name="Miha Vitorovič" userId="b4f21d1a-dc6a-4bee-a48a-8c2cc206522b" providerId="ADAL" clId="{52E42E84-F226-48FE-8A73-FA471F86684A}" dt="2024-09-19T08:13:42.307" v="510" actId="2696"/>
        <pc:sldMkLst>
          <pc:docMk/>
          <pc:sldMk cId="4197692953" sldId="265"/>
        </pc:sldMkLst>
      </pc:sldChg>
      <pc:sldChg chg="del">
        <pc:chgData name="Miha Vitorovič" userId="b4f21d1a-dc6a-4bee-a48a-8c2cc206522b" providerId="ADAL" clId="{52E42E84-F226-48FE-8A73-FA471F86684A}" dt="2024-09-19T08:13:42.307" v="510" actId="2696"/>
        <pc:sldMkLst>
          <pc:docMk/>
          <pc:sldMk cId="481328740" sldId="266"/>
        </pc:sldMkLst>
      </pc:sldChg>
      <pc:sldChg chg="del">
        <pc:chgData name="Miha Vitorovič" userId="b4f21d1a-dc6a-4bee-a48a-8c2cc206522b" providerId="ADAL" clId="{52E42E84-F226-48FE-8A73-FA471F86684A}" dt="2024-09-19T08:13:42.307" v="510" actId="2696"/>
        <pc:sldMkLst>
          <pc:docMk/>
          <pc:sldMk cId="2409739947" sldId="267"/>
        </pc:sldMkLst>
      </pc:sldChg>
      <pc:sldChg chg="del">
        <pc:chgData name="Miha Vitorovič" userId="b4f21d1a-dc6a-4bee-a48a-8c2cc206522b" providerId="ADAL" clId="{52E42E84-F226-48FE-8A73-FA471F86684A}" dt="2024-09-19T08:13:42.307" v="510" actId="2696"/>
        <pc:sldMkLst>
          <pc:docMk/>
          <pc:sldMk cId="275132468" sldId="268"/>
        </pc:sldMkLst>
      </pc:sldChg>
      <pc:sldChg chg="del">
        <pc:chgData name="Miha Vitorovič" userId="b4f21d1a-dc6a-4bee-a48a-8c2cc206522b" providerId="ADAL" clId="{52E42E84-F226-48FE-8A73-FA471F86684A}" dt="2024-09-13T11:08:41.791" v="58" actId="2696"/>
        <pc:sldMkLst>
          <pc:docMk/>
          <pc:sldMk cId="3261949292" sldId="271"/>
        </pc:sldMkLst>
      </pc:sldChg>
      <pc:sldChg chg="del">
        <pc:chgData name="Miha Vitorovič" userId="b4f21d1a-dc6a-4bee-a48a-8c2cc206522b" providerId="ADAL" clId="{52E42E84-F226-48FE-8A73-FA471F86684A}" dt="2024-09-19T08:13:42.307" v="510" actId="2696"/>
        <pc:sldMkLst>
          <pc:docMk/>
          <pc:sldMk cId="1571199692" sldId="272"/>
        </pc:sldMkLst>
      </pc:sldChg>
      <pc:sldChg chg="modSp mod">
        <pc:chgData name="Miha Vitorovič" userId="b4f21d1a-dc6a-4bee-a48a-8c2cc206522b" providerId="ADAL" clId="{52E42E84-F226-48FE-8A73-FA471F86684A}" dt="2024-09-13T11:06:43.073" v="28" actId="20577"/>
        <pc:sldMkLst>
          <pc:docMk/>
          <pc:sldMk cId="3092886100" sldId="273"/>
        </pc:sldMkLst>
        <pc:spChg chg="mod">
          <ac:chgData name="Miha Vitorovič" userId="b4f21d1a-dc6a-4bee-a48a-8c2cc206522b" providerId="ADAL" clId="{52E42E84-F226-48FE-8A73-FA471F86684A}" dt="2024-09-13T11:06:43.073" v="28" actId="20577"/>
          <ac:spMkLst>
            <pc:docMk/>
            <pc:sldMk cId="3092886100" sldId="273"/>
            <ac:spMk id="5" creationId="{F76B7037-325E-C246-9099-B27B81C96EC5}"/>
          </ac:spMkLst>
        </pc:spChg>
      </pc:sldChg>
      <pc:sldChg chg="addSp delSp modSp mod">
        <pc:chgData name="Miha Vitorovič" userId="b4f21d1a-dc6a-4bee-a48a-8c2cc206522b" providerId="ADAL" clId="{52E42E84-F226-48FE-8A73-FA471F86684A}" dt="2024-09-19T08:12:43.091" v="467" actId="21"/>
        <pc:sldMkLst>
          <pc:docMk/>
          <pc:sldMk cId="1929636396" sldId="274"/>
        </pc:sldMkLst>
        <pc:spChg chg="mod">
          <ac:chgData name="Miha Vitorovič" userId="b4f21d1a-dc6a-4bee-a48a-8c2cc206522b" providerId="ADAL" clId="{52E42E84-F226-48FE-8A73-FA471F86684A}" dt="2024-09-19T05:27:52.676" v="110" actId="790"/>
          <ac:spMkLst>
            <pc:docMk/>
            <pc:sldMk cId="1929636396" sldId="274"/>
            <ac:spMk id="2" creationId="{4FE2D6D5-7C8A-C3DC-25E5-46E9CF7DD9E6}"/>
          </ac:spMkLst>
        </pc:spChg>
        <pc:spChg chg="mod">
          <ac:chgData name="Miha Vitorovič" userId="b4f21d1a-dc6a-4bee-a48a-8c2cc206522b" providerId="ADAL" clId="{52E42E84-F226-48FE-8A73-FA471F86684A}" dt="2024-09-19T08:12:43.091" v="467" actId="21"/>
          <ac:spMkLst>
            <pc:docMk/>
            <pc:sldMk cId="1929636396" sldId="274"/>
            <ac:spMk id="3" creationId="{9B942AB6-2747-5F00-B1B1-BC8A78891632}"/>
          </ac:spMkLst>
        </pc:spChg>
        <pc:spChg chg="mod">
          <ac:chgData name="Miha Vitorovič" userId="b4f21d1a-dc6a-4bee-a48a-8c2cc206522b" providerId="ADAL" clId="{52E42E84-F226-48FE-8A73-FA471F86684A}" dt="2024-09-19T05:27:52.676" v="110" actId="790"/>
          <ac:spMkLst>
            <pc:docMk/>
            <pc:sldMk cId="1929636396" sldId="274"/>
            <ac:spMk id="4" creationId="{00000000-0000-0000-0000-000000000000}"/>
          </ac:spMkLst>
        </pc:spChg>
        <pc:picChg chg="add del">
          <ac:chgData name="Miha Vitorovič" userId="b4f21d1a-dc6a-4bee-a48a-8c2cc206522b" providerId="ADAL" clId="{52E42E84-F226-48FE-8A73-FA471F86684A}" dt="2024-09-19T08:06:04.394" v="407" actId="22"/>
          <ac:picMkLst>
            <pc:docMk/>
            <pc:sldMk cId="1929636396" sldId="274"/>
            <ac:picMk id="6" creationId="{FAE427E1-4493-BCB1-8C0D-5F381C5824E7}"/>
          </ac:picMkLst>
        </pc:picChg>
      </pc:sldChg>
      <pc:sldChg chg="modSp mod">
        <pc:chgData name="Miha Vitorovič" userId="b4f21d1a-dc6a-4bee-a48a-8c2cc206522b" providerId="ADAL" clId="{52E42E84-F226-48FE-8A73-FA471F86684A}" dt="2024-09-25T09:40:47.998" v="965" actId="790"/>
        <pc:sldMkLst>
          <pc:docMk/>
          <pc:sldMk cId="2104781186" sldId="276"/>
        </pc:sldMkLst>
        <pc:spChg chg="mod">
          <ac:chgData name="Miha Vitorovič" userId="b4f21d1a-dc6a-4bee-a48a-8c2cc206522b" providerId="ADAL" clId="{52E42E84-F226-48FE-8A73-FA471F86684A}" dt="2024-09-19T05:27:41.593" v="109" actId="790"/>
          <ac:spMkLst>
            <pc:docMk/>
            <pc:sldMk cId="2104781186" sldId="276"/>
            <ac:spMk id="2" creationId="{00000000-0000-0000-0000-000000000000}"/>
          </ac:spMkLst>
        </pc:spChg>
        <pc:spChg chg="mod">
          <ac:chgData name="Miha Vitorovič" userId="b4f21d1a-dc6a-4bee-a48a-8c2cc206522b" providerId="ADAL" clId="{52E42E84-F226-48FE-8A73-FA471F86684A}" dt="2024-09-25T09:40:47.998" v="965" actId="790"/>
          <ac:spMkLst>
            <pc:docMk/>
            <pc:sldMk cId="2104781186" sldId="276"/>
            <ac:spMk id="3" creationId="{00000000-0000-0000-0000-000000000000}"/>
          </ac:spMkLst>
        </pc:spChg>
        <pc:spChg chg="mod">
          <ac:chgData name="Miha Vitorovič" userId="b4f21d1a-dc6a-4bee-a48a-8c2cc206522b" providerId="ADAL" clId="{52E42E84-F226-48FE-8A73-FA471F86684A}" dt="2024-09-19T05:27:41.593" v="109" actId="790"/>
          <ac:spMkLst>
            <pc:docMk/>
            <pc:sldMk cId="2104781186" sldId="276"/>
            <ac:spMk id="4" creationId="{00000000-0000-0000-0000-000000000000}"/>
          </ac:spMkLst>
        </pc:spChg>
      </pc:sldChg>
      <pc:sldChg chg="modSp del mod">
        <pc:chgData name="Miha Vitorovič" userId="b4f21d1a-dc6a-4bee-a48a-8c2cc206522b" providerId="ADAL" clId="{52E42E84-F226-48FE-8A73-FA471F86684A}" dt="2024-09-19T08:03:54.370" v="337" actId="2696"/>
        <pc:sldMkLst>
          <pc:docMk/>
          <pc:sldMk cId="152807605" sldId="277"/>
        </pc:sldMkLst>
        <pc:spChg chg="mod">
          <ac:chgData name="Miha Vitorovič" userId="b4f21d1a-dc6a-4bee-a48a-8c2cc206522b" providerId="ADAL" clId="{52E42E84-F226-48FE-8A73-FA471F86684A}" dt="2024-09-19T05:29:21.535" v="118" actId="790"/>
          <ac:spMkLst>
            <pc:docMk/>
            <pc:sldMk cId="152807605" sldId="277"/>
            <ac:spMk id="2" creationId="{00000000-0000-0000-0000-000000000000}"/>
          </ac:spMkLst>
        </pc:spChg>
        <pc:spChg chg="mod">
          <ac:chgData name="Miha Vitorovič" userId="b4f21d1a-dc6a-4bee-a48a-8c2cc206522b" providerId="ADAL" clId="{52E42E84-F226-48FE-8A73-FA471F86684A}" dt="2024-09-19T05:29:21.535" v="118" actId="790"/>
          <ac:spMkLst>
            <pc:docMk/>
            <pc:sldMk cId="152807605" sldId="277"/>
            <ac:spMk id="3" creationId="{00000000-0000-0000-0000-000000000000}"/>
          </ac:spMkLst>
        </pc:spChg>
        <pc:spChg chg="mod">
          <ac:chgData name="Miha Vitorovič" userId="b4f21d1a-dc6a-4bee-a48a-8c2cc206522b" providerId="ADAL" clId="{52E42E84-F226-48FE-8A73-FA471F86684A}" dt="2024-09-19T05:29:21.535" v="118" actId="790"/>
          <ac:spMkLst>
            <pc:docMk/>
            <pc:sldMk cId="152807605" sldId="277"/>
            <ac:spMk id="4" creationId="{00000000-0000-0000-0000-000000000000}"/>
          </ac:spMkLst>
        </pc:spChg>
      </pc:sldChg>
      <pc:sldChg chg="modSp mod">
        <pc:chgData name="Miha Vitorovič" userId="b4f21d1a-dc6a-4bee-a48a-8c2cc206522b" providerId="ADAL" clId="{52E42E84-F226-48FE-8A73-FA471F86684A}" dt="2024-09-19T08:41:43.846" v="775" actId="404"/>
        <pc:sldMkLst>
          <pc:docMk/>
          <pc:sldMk cId="416834419" sldId="278"/>
        </pc:sldMkLst>
        <pc:spChg chg="mod">
          <ac:chgData name="Miha Vitorovič" userId="b4f21d1a-dc6a-4bee-a48a-8c2cc206522b" providerId="ADAL" clId="{52E42E84-F226-48FE-8A73-FA471F86684A}" dt="2024-09-19T05:29:35.635" v="119" actId="790"/>
          <ac:spMkLst>
            <pc:docMk/>
            <pc:sldMk cId="416834419" sldId="278"/>
            <ac:spMk id="2" creationId="{5C2D7904-0D15-BFCD-8273-5B29093E2D28}"/>
          </ac:spMkLst>
        </pc:spChg>
        <pc:spChg chg="mod">
          <ac:chgData name="Miha Vitorovič" userId="b4f21d1a-dc6a-4bee-a48a-8c2cc206522b" providerId="ADAL" clId="{52E42E84-F226-48FE-8A73-FA471F86684A}" dt="2024-09-19T08:41:43.846" v="775" actId="404"/>
          <ac:spMkLst>
            <pc:docMk/>
            <pc:sldMk cId="416834419" sldId="278"/>
            <ac:spMk id="3" creationId="{5F8D0EDE-5BD7-CD1F-18B7-0EF745AC8A14}"/>
          </ac:spMkLst>
        </pc:spChg>
        <pc:spChg chg="mod">
          <ac:chgData name="Miha Vitorovič" userId="b4f21d1a-dc6a-4bee-a48a-8c2cc206522b" providerId="ADAL" clId="{52E42E84-F226-48FE-8A73-FA471F86684A}" dt="2024-09-19T05:29:35.635" v="119" actId="790"/>
          <ac:spMkLst>
            <pc:docMk/>
            <pc:sldMk cId="416834419" sldId="278"/>
            <ac:spMk id="4" creationId="{B06F437E-DA3F-286F-89EB-3E4CDD2449B3}"/>
          </ac:spMkLst>
        </pc:spChg>
      </pc:sldChg>
      <pc:sldChg chg="del">
        <pc:chgData name="Miha Vitorovič" userId="b4f21d1a-dc6a-4bee-a48a-8c2cc206522b" providerId="ADAL" clId="{52E42E84-F226-48FE-8A73-FA471F86684A}" dt="2024-09-19T08:13:54.750" v="511" actId="2696"/>
        <pc:sldMkLst>
          <pc:docMk/>
          <pc:sldMk cId="1380558365" sldId="279"/>
        </pc:sldMkLst>
      </pc:sldChg>
      <pc:sldChg chg="modSp mod">
        <pc:chgData name="Miha Vitorovič" userId="b4f21d1a-dc6a-4bee-a48a-8c2cc206522b" providerId="ADAL" clId="{52E42E84-F226-48FE-8A73-FA471F86684A}" dt="2024-09-19T08:41:47.911" v="776" actId="404"/>
        <pc:sldMkLst>
          <pc:docMk/>
          <pc:sldMk cId="1734189801" sldId="280"/>
        </pc:sldMkLst>
        <pc:spChg chg="mod">
          <ac:chgData name="Miha Vitorovič" userId="b4f21d1a-dc6a-4bee-a48a-8c2cc206522b" providerId="ADAL" clId="{52E42E84-F226-48FE-8A73-FA471F86684A}" dt="2024-09-19T05:29:45.026" v="120" actId="790"/>
          <ac:spMkLst>
            <pc:docMk/>
            <pc:sldMk cId="1734189801" sldId="280"/>
            <ac:spMk id="2" creationId="{8040BD0F-D944-B211-B640-2FD79430ADE3}"/>
          </ac:spMkLst>
        </pc:spChg>
        <pc:spChg chg="mod">
          <ac:chgData name="Miha Vitorovič" userId="b4f21d1a-dc6a-4bee-a48a-8c2cc206522b" providerId="ADAL" clId="{52E42E84-F226-48FE-8A73-FA471F86684A}" dt="2024-09-19T08:41:47.911" v="776" actId="404"/>
          <ac:spMkLst>
            <pc:docMk/>
            <pc:sldMk cId="1734189801" sldId="280"/>
            <ac:spMk id="3" creationId="{BD434089-B780-484E-AF4B-64169B8920AC}"/>
          </ac:spMkLst>
        </pc:spChg>
        <pc:spChg chg="mod">
          <ac:chgData name="Miha Vitorovič" userId="b4f21d1a-dc6a-4bee-a48a-8c2cc206522b" providerId="ADAL" clId="{52E42E84-F226-48FE-8A73-FA471F86684A}" dt="2024-09-19T05:29:45.026" v="120" actId="790"/>
          <ac:spMkLst>
            <pc:docMk/>
            <pc:sldMk cId="1734189801" sldId="280"/>
            <ac:spMk id="4" creationId="{2ADD6143-D49A-BC47-F5BA-11FAD28DD92D}"/>
          </ac:spMkLst>
        </pc:spChg>
      </pc:sldChg>
      <pc:sldChg chg="modSp add del mod">
        <pc:chgData name="Miha Vitorovič" userId="b4f21d1a-dc6a-4bee-a48a-8c2cc206522b" providerId="ADAL" clId="{52E42E84-F226-48FE-8A73-FA471F86684A}" dt="2024-09-19T08:05:44.889" v="401" actId="2696"/>
        <pc:sldMkLst>
          <pc:docMk/>
          <pc:sldMk cId="1368388623" sldId="281"/>
        </pc:sldMkLst>
        <pc:spChg chg="mod">
          <ac:chgData name="Miha Vitorovič" userId="b4f21d1a-dc6a-4bee-a48a-8c2cc206522b" providerId="ADAL" clId="{52E42E84-F226-48FE-8A73-FA471F86684A}" dt="2024-09-19T05:28:18.076" v="112" actId="790"/>
          <ac:spMkLst>
            <pc:docMk/>
            <pc:sldMk cId="1368388623" sldId="281"/>
            <ac:spMk id="2" creationId="{00000000-0000-0000-0000-000000000000}"/>
          </ac:spMkLst>
        </pc:spChg>
        <pc:spChg chg="mod">
          <ac:chgData name="Miha Vitorovič" userId="b4f21d1a-dc6a-4bee-a48a-8c2cc206522b" providerId="ADAL" clId="{52E42E84-F226-48FE-8A73-FA471F86684A}" dt="2024-09-19T05:28:18.076" v="112" actId="790"/>
          <ac:spMkLst>
            <pc:docMk/>
            <pc:sldMk cId="1368388623" sldId="281"/>
            <ac:spMk id="3" creationId="{CE3DBB5E-DE8D-5826-B77C-0D92C6AA5DF7}"/>
          </ac:spMkLst>
        </pc:spChg>
        <pc:spChg chg="mod">
          <ac:chgData name="Miha Vitorovič" userId="b4f21d1a-dc6a-4bee-a48a-8c2cc206522b" providerId="ADAL" clId="{52E42E84-F226-48FE-8A73-FA471F86684A}" dt="2024-09-19T05:28:18.076" v="112" actId="790"/>
          <ac:spMkLst>
            <pc:docMk/>
            <pc:sldMk cId="1368388623" sldId="281"/>
            <ac:spMk id="4" creationId="{00000000-0000-0000-0000-000000000000}"/>
          </ac:spMkLst>
        </pc:spChg>
        <pc:graphicFrameChg chg="modGraphic">
          <ac:chgData name="Miha Vitorovič" userId="b4f21d1a-dc6a-4bee-a48a-8c2cc206522b" providerId="ADAL" clId="{52E42E84-F226-48FE-8A73-FA471F86684A}" dt="2024-09-19T05:28:06.546" v="111" actId="790"/>
          <ac:graphicFrameMkLst>
            <pc:docMk/>
            <pc:sldMk cId="1368388623" sldId="281"/>
            <ac:graphicFrameMk id="5" creationId="{877A213A-A60E-DD4F-6311-E3222DD4957F}"/>
          </ac:graphicFrameMkLst>
        </pc:graphicFrameChg>
      </pc:sldChg>
      <pc:sldChg chg="modSp del mod">
        <pc:chgData name="Miha Vitorovič" userId="b4f21d1a-dc6a-4bee-a48a-8c2cc206522b" providerId="ADAL" clId="{52E42E84-F226-48FE-8A73-FA471F86684A}" dt="2024-09-19T08:05:47.818" v="402" actId="2696"/>
        <pc:sldMkLst>
          <pc:docMk/>
          <pc:sldMk cId="3543543038" sldId="282"/>
        </pc:sldMkLst>
        <pc:spChg chg="mod">
          <ac:chgData name="Miha Vitorovič" userId="b4f21d1a-dc6a-4bee-a48a-8c2cc206522b" providerId="ADAL" clId="{52E42E84-F226-48FE-8A73-FA471F86684A}" dt="2024-09-19T05:28:42.459" v="114" actId="790"/>
          <ac:spMkLst>
            <pc:docMk/>
            <pc:sldMk cId="3543543038" sldId="282"/>
            <ac:spMk id="2" creationId="{00000000-0000-0000-0000-000000000000}"/>
          </ac:spMkLst>
        </pc:spChg>
        <pc:spChg chg="mod">
          <ac:chgData name="Miha Vitorovič" userId="b4f21d1a-dc6a-4bee-a48a-8c2cc206522b" providerId="ADAL" clId="{52E42E84-F226-48FE-8A73-FA471F86684A}" dt="2024-09-19T05:28:42.459" v="114" actId="790"/>
          <ac:spMkLst>
            <pc:docMk/>
            <pc:sldMk cId="3543543038" sldId="282"/>
            <ac:spMk id="4" creationId="{00000000-0000-0000-0000-000000000000}"/>
          </ac:spMkLst>
        </pc:spChg>
        <pc:spChg chg="mod">
          <ac:chgData name="Miha Vitorovič" userId="b4f21d1a-dc6a-4bee-a48a-8c2cc206522b" providerId="ADAL" clId="{52E42E84-F226-48FE-8A73-FA471F86684A}" dt="2024-09-19T05:28:42.459" v="114" actId="790"/>
          <ac:spMkLst>
            <pc:docMk/>
            <pc:sldMk cId="3543543038" sldId="282"/>
            <ac:spMk id="6" creationId="{F0AD6BA1-34CB-27EF-8469-9193AD88C561}"/>
          </ac:spMkLst>
        </pc:spChg>
        <pc:graphicFrameChg chg="modGraphic">
          <ac:chgData name="Miha Vitorovič" userId="b4f21d1a-dc6a-4bee-a48a-8c2cc206522b" providerId="ADAL" clId="{52E42E84-F226-48FE-8A73-FA471F86684A}" dt="2024-09-19T05:28:30.041" v="113" actId="790"/>
          <ac:graphicFrameMkLst>
            <pc:docMk/>
            <pc:sldMk cId="3543543038" sldId="282"/>
            <ac:graphicFrameMk id="3" creationId="{8A2FE191-904B-FF3D-DD89-5448D7917D45}"/>
          </ac:graphicFrameMkLst>
        </pc:graphicFrameChg>
      </pc:sldChg>
      <pc:sldChg chg="modSp mod">
        <pc:chgData name="Miha Vitorovič" userId="b4f21d1a-dc6a-4bee-a48a-8c2cc206522b" providerId="ADAL" clId="{52E42E84-F226-48FE-8A73-FA471F86684A}" dt="2024-09-20T05:17:48.154" v="841" actId="1036"/>
        <pc:sldMkLst>
          <pc:docMk/>
          <pc:sldMk cId="3905515170" sldId="283"/>
        </pc:sldMkLst>
        <pc:spChg chg="mod">
          <ac:chgData name="Miha Vitorovič" userId="b4f21d1a-dc6a-4bee-a48a-8c2cc206522b" providerId="ADAL" clId="{52E42E84-F226-48FE-8A73-FA471F86684A}" dt="2024-09-19T05:28:51.922" v="115" actId="790"/>
          <ac:spMkLst>
            <pc:docMk/>
            <pc:sldMk cId="3905515170" sldId="283"/>
            <ac:spMk id="2" creationId="{8040BD0F-D944-B211-B640-2FD79430ADE3}"/>
          </ac:spMkLst>
        </pc:spChg>
        <pc:spChg chg="mod">
          <ac:chgData name="Miha Vitorovič" userId="b4f21d1a-dc6a-4bee-a48a-8c2cc206522b" providerId="ADAL" clId="{52E42E84-F226-48FE-8A73-FA471F86684A}" dt="2024-09-19T05:28:51.922" v="115" actId="790"/>
          <ac:spMkLst>
            <pc:docMk/>
            <pc:sldMk cId="3905515170" sldId="283"/>
            <ac:spMk id="4" creationId="{2ADD6143-D49A-BC47-F5BA-11FAD28DD92D}"/>
          </ac:spMkLst>
        </pc:spChg>
        <pc:graphicFrameChg chg="mod modGraphic">
          <ac:chgData name="Miha Vitorovič" userId="b4f21d1a-dc6a-4bee-a48a-8c2cc206522b" providerId="ADAL" clId="{52E42E84-F226-48FE-8A73-FA471F86684A}" dt="2024-09-20T05:17:48.154" v="841" actId="1036"/>
          <ac:graphicFrameMkLst>
            <pc:docMk/>
            <pc:sldMk cId="3905515170" sldId="283"/>
            <ac:graphicFrameMk id="5" creationId="{1C8C9488-3154-6D1E-ECBB-A32F187495C9}"/>
          </ac:graphicFrameMkLst>
        </pc:graphicFrameChg>
        <pc:graphicFrameChg chg="mod modGraphic">
          <ac:chgData name="Miha Vitorovič" userId="b4f21d1a-dc6a-4bee-a48a-8c2cc206522b" providerId="ADAL" clId="{52E42E84-F226-48FE-8A73-FA471F86684A}" dt="2024-09-20T05:17:42.462" v="839" actId="1035"/>
          <ac:graphicFrameMkLst>
            <pc:docMk/>
            <pc:sldMk cId="3905515170" sldId="283"/>
            <ac:graphicFrameMk id="6" creationId="{8EDF0C49-1F3E-C70F-47F8-4C2D237428BC}"/>
          </ac:graphicFrameMkLst>
        </pc:graphicFrameChg>
      </pc:sldChg>
      <pc:sldChg chg="modSp del mod">
        <pc:chgData name="Miha Vitorovič" userId="b4f21d1a-dc6a-4bee-a48a-8c2cc206522b" providerId="ADAL" clId="{52E42E84-F226-48FE-8A73-FA471F86684A}" dt="2024-09-19T08:13:31.577" v="509" actId="2696"/>
        <pc:sldMkLst>
          <pc:docMk/>
          <pc:sldMk cId="2227693643" sldId="284"/>
        </pc:sldMkLst>
        <pc:spChg chg="mod">
          <ac:chgData name="Miha Vitorovič" userId="b4f21d1a-dc6a-4bee-a48a-8c2cc206522b" providerId="ADAL" clId="{52E42E84-F226-48FE-8A73-FA471F86684A}" dt="2024-09-19T05:29:54.031" v="121" actId="790"/>
          <ac:spMkLst>
            <pc:docMk/>
            <pc:sldMk cId="2227693643" sldId="284"/>
            <ac:spMk id="2" creationId="{E391D6B4-06AE-D53D-A864-191D4D053FD5}"/>
          </ac:spMkLst>
        </pc:spChg>
        <pc:spChg chg="mod">
          <ac:chgData name="Miha Vitorovič" userId="b4f21d1a-dc6a-4bee-a48a-8c2cc206522b" providerId="ADAL" clId="{52E42E84-F226-48FE-8A73-FA471F86684A}" dt="2024-09-19T05:29:54.031" v="121" actId="790"/>
          <ac:spMkLst>
            <pc:docMk/>
            <pc:sldMk cId="2227693643" sldId="284"/>
            <ac:spMk id="3" creationId="{8BD6559F-2C34-8F06-2F31-3E0112402A3B}"/>
          </ac:spMkLst>
        </pc:spChg>
        <pc:spChg chg="mod">
          <ac:chgData name="Miha Vitorovič" userId="b4f21d1a-dc6a-4bee-a48a-8c2cc206522b" providerId="ADAL" clId="{52E42E84-F226-48FE-8A73-FA471F86684A}" dt="2024-09-19T05:29:54.031" v="121" actId="790"/>
          <ac:spMkLst>
            <pc:docMk/>
            <pc:sldMk cId="2227693643" sldId="284"/>
            <ac:spMk id="4" creationId="{D30ADCF3-EC36-202F-1F05-D3958696FC19}"/>
          </ac:spMkLst>
        </pc:spChg>
      </pc:sldChg>
      <pc:sldChg chg="modSp mod">
        <pc:chgData name="Miha Vitorovič" userId="b4f21d1a-dc6a-4bee-a48a-8c2cc206522b" providerId="ADAL" clId="{52E42E84-F226-48FE-8A73-FA471F86684A}" dt="2024-09-25T15:19:41.836" v="975" actId="20577"/>
        <pc:sldMkLst>
          <pc:docMk/>
          <pc:sldMk cId="2234256800" sldId="285"/>
        </pc:sldMkLst>
        <pc:spChg chg="mod">
          <ac:chgData name="Miha Vitorovič" userId="b4f21d1a-dc6a-4bee-a48a-8c2cc206522b" providerId="ADAL" clId="{52E42E84-F226-48FE-8A73-FA471F86684A}" dt="2024-09-25T15:19:41.836" v="975" actId="20577"/>
          <ac:spMkLst>
            <pc:docMk/>
            <pc:sldMk cId="2234256800" sldId="285"/>
            <ac:spMk id="3" creationId="{1FF7F314-1DF9-002D-D843-5C128CD5A70A}"/>
          </ac:spMkLst>
        </pc:spChg>
      </pc:sldChg>
      <pc:sldChg chg="modSp mod">
        <pc:chgData name="Miha Vitorovič" userId="b4f21d1a-dc6a-4bee-a48a-8c2cc206522b" providerId="ADAL" clId="{52E42E84-F226-48FE-8A73-FA471F86684A}" dt="2024-09-19T08:41:23.241" v="774" actId="404"/>
        <pc:sldMkLst>
          <pc:docMk/>
          <pc:sldMk cId="1818491838" sldId="286"/>
        </pc:sldMkLst>
        <pc:spChg chg="mod">
          <ac:chgData name="Miha Vitorovič" userId="b4f21d1a-dc6a-4bee-a48a-8c2cc206522b" providerId="ADAL" clId="{52E42E84-F226-48FE-8A73-FA471F86684A}" dt="2024-09-19T05:27:25.010" v="108" actId="790"/>
          <ac:spMkLst>
            <pc:docMk/>
            <pc:sldMk cId="1818491838" sldId="286"/>
            <ac:spMk id="2" creationId="{B621CF8B-1481-E2E4-5232-A85717E339D4}"/>
          </ac:spMkLst>
        </pc:spChg>
        <pc:spChg chg="mod">
          <ac:chgData name="Miha Vitorovič" userId="b4f21d1a-dc6a-4bee-a48a-8c2cc206522b" providerId="ADAL" clId="{52E42E84-F226-48FE-8A73-FA471F86684A}" dt="2024-09-19T08:41:23.241" v="774" actId="404"/>
          <ac:spMkLst>
            <pc:docMk/>
            <pc:sldMk cId="1818491838" sldId="286"/>
            <ac:spMk id="3" creationId="{4B7F8034-6748-B43D-F1F6-E5B40FF1D982}"/>
          </ac:spMkLst>
        </pc:spChg>
        <pc:spChg chg="mod">
          <ac:chgData name="Miha Vitorovič" userId="b4f21d1a-dc6a-4bee-a48a-8c2cc206522b" providerId="ADAL" clId="{52E42E84-F226-48FE-8A73-FA471F86684A}" dt="2024-09-19T05:27:25.010" v="108" actId="790"/>
          <ac:spMkLst>
            <pc:docMk/>
            <pc:sldMk cId="1818491838" sldId="286"/>
            <ac:spMk id="4" creationId="{EAF2DAB6-05AA-1C42-7BFD-48499D257306}"/>
          </ac:spMkLst>
        </pc:spChg>
      </pc:sldChg>
      <pc:sldChg chg="new del">
        <pc:chgData name="Miha Vitorovič" userId="b4f21d1a-dc6a-4bee-a48a-8c2cc206522b" providerId="ADAL" clId="{52E42E84-F226-48FE-8A73-FA471F86684A}" dt="2024-09-19T08:14:50.387" v="514" actId="2696"/>
        <pc:sldMkLst>
          <pc:docMk/>
          <pc:sldMk cId="212513671" sldId="287"/>
        </pc:sldMkLst>
      </pc:sldChg>
      <pc:sldChg chg="addSp delSp modSp new mod modClrScheme chgLayout">
        <pc:chgData name="Miha Vitorovič" userId="b4f21d1a-dc6a-4bee-a48a-8c2cc206522b" providerId="ADAL" clId="{52E42E84-F226-48FE-8A73-FA471F86684A}" dt="2024-09-19T08:34:08.818" v="679" actId="1076"/>
        <pc:sldMkLst>
          <pc:docMk/>
          <pc:sldMk cId="331805001" sldId="287"/>
        </pc:sldMkLst>
        <pc:spChg chg="mod ord">
          <ac:chgData name="Miha Vitorovič" userId="b4f21d1a-dc6a-4bee-a48a-8c2cc206522b" providerId="ADAL" clId="{52E42E84-F226-48FE-8A73-FA471F86684A}" dt="2024-09-19T08:29:31.036" v="612" actId="26606"/>
          <ac:spMkLst>
            <pc:docMk/>
            <pc:sldMk cId="331805001" sldId="287"/>
            <ac:spMk id="2" creationId="{E5EE483F-886F-9DAF-9DD1-42CF51F53EB5}"/>
          </ac:spMkLst>
        </pc:spChg>
        <pc:spChg chg="del">
          <ac:chgData name="Miha Vitorovič" userId="b4f21d1a-dc6a-4bee-a48a-8c2cc206522b" providerId="ADAL" clId="{52E42E84-F226-48FE-8A73-FA471F86684A}" dt="2024-09-19T08:29:31.036" v="612" actId="26606"/>
          <ac:spMkLst>
            <pc:docMk/>
            <pc:sldMk cId="331805001" sldId="287"/>
            <ac:spMk id="3" creationId="{9C244A2A-DEAB-01D3-EC08-AA40F8CA9965}"/>
          </ac:spMkLst>
        </pc:spChg>
        <pc:spChg chg="del">
          <ac:chgData name="Miha Vitorovič" userId="b4f21d1a-dc6a-4bee-a48a-8c2cc206522b" providerId="ADAL" clId="{52E42E84-F226-48FE-8A73-FA471F86684A}" dt="2024-09-19T08:17:01.560" v="518" actId="22"/>
          <ac:spMkLst>
            <pc:docMk/>
            <pc:sldMk cId="331805001" sldId="287"/>
            <ac:spMk id="4" creationId="{A7EC70C7-9090-4AB7-6C99-57412066D897}"/>
          </ac:spMkLst>
        </pc:spChg>
        <pc:spChg chg="del">
          <ac:chgData name="Miha Vitorovič" userId="b4f21d1a-dc6a-4bee-a48a-8c2cc206522b" providerId="ADAL" clId="{52E42E84-F226-48FE-8A73-FA471F86684A}" dt="2024-09-19T08:29:31.036" v="612" actId="26606"/>
          <ac:spMkLst>
            <pc:docMk/>
            <pc:sldMk cId="331805001" sldId="287"/>
            <ac:spMk id="5" creationId="{113C984C-759C-A079-C66B-C507AE89622B}"/>
          </ac:spMkLst>
        </pc:spChg>
        <pc:spChg chg="add del mod">
          <ac:chgData name="Miha Vitorovič" userId="b4f21d1a-dc6a-4bee-a48a-8c2cc206522b" providerId="ADAL" clId="{52E42E84-F226-48FE-8A73-FA471F86684A}" dt="2024-09-19T08:29:26.789" v="611" actId="22"/>
          <ac:spMkLst>
            <pc:docMk/>
            <pc:sldMk cId="331805001" sldId="287"/>
            <ac:spMk id="9" creationId="{DC4C4B3A-918D-1B9A-911A-4A8D261E2032}"/>
          </ac:spMkLst>
        </pc:spChg>
        <pc:spChg chg="add mod">
          <ac:chgData name="Miha Vitorovič" userId="b4f21d1a-dc6a-4bee-a48a-8c2cc206522b" providerId="ADAL" clId="{52E42E84-F226-48FE-8A73-FA471F86684A}" dt="2024-09-19T08:30:03.801" v="644" actId="313"/>
          <ac:spMkLst>
            <pc:docMk/>
            <pc:sldMk cId="331805001" sldId="287"/>
            <ac:spMk id="18" creationId="{13C6B911-4D15-5DA7-CAA4-AB3A0014E2D7}"/>
          </ac:spMkLst>
        </pc:spChg>
        <pc:picChg chg="add del mod ord">
          <ac:chgData name="Miha Vitorovič" userId="b4f21d1a-dc6a-4bee-a48a-8c2cc206522b" providerId="ADAL" clId="{52E42E84-F226-48FE-8A73-FA471F86684A}" dt="2024-09-19T08:28:54.678" v="608" actId="478"/>
          <ac:picMkLst>
            <pc:docMk/>
            <pc:sldMk cId="331805001" sldId="287"/>
            <ac:picMk id="7" creationId="{6E4839D7-6A7C-81DD-37C5-0F14DAFF316E}"/>
          </ac:picMkLst>
        </pc:picChg>
        <pc:picChg chg="add del mod ord">
          <ac:chgData name="Miha Vitorovič" userId="b4f21d1a-dc6a-4bee-a48a-8c2cc206522b" providerId="ADAL" clId="{52E42E84-F226-48FE-8A73-FA471F86684A}" dt="2024-09-19T08:29:00.406" v="610" actId="22"/>
          <ac:picMkLst>
            <pc:docMk/>
            <pc:sldMk cId="331805001" sldId="287"/>
            <ac:picMk id="11" creationId="{1471F0D1-C4CE-1206-7C6F-6A74D7D81B85}"/>
          </ac:picMkLst>
        </pc:picChg>
        <pc:picChg chg="add mod ord">
          <ac:chgData name="Miha Vitorovič" userId="b4f21d1a-dc6a-4bee-a48a-8c2cc206522b" providerId="ADAL" clId="{52E42E84-F226-48FE-8A73-FA471F86684A}" dt="2024-09-19T08:34:08.818" v="679" actId="1076"/>
          <ac:picMkLst>
            <pc:docMk/>
            <pc:sldMk cId="331805001" sldId="287"/>
            <ac:picMk id="13" creationId="{8234B4A5-03C4-F5E1-F32B-5D6BF247703C}"/>
          </ac:picMkLst>
        </pc:picChg>
      </pc:sldChg>
      <pc:sldChg chg="new del">
        <pc:chgData name="Miha Vitorovič" userId="b4f21d1a-dc6a-4bee-a48a-8c2cc206522b" providerId="ADAL" clId="{52E42E84-F226-48FE-8A73-FA471F86684A}" dt="2024-09-19T08:16:50.676" v="516" actId="2696"/>
        <pc:sldMkLst>
          <pc:docMk/>
          <pc:sldMk cId="4066060547" sldId="287"/>
        </pc:sldMkLst>
      </pc:sldChg>
      <pc:sldChg chg="addSp delSp modSp add mod">
        <pc:chgData name="Miha Vitorovič" userId="b4f21d1a-dc6a-4bee-a48a-8c2cc206522b" providerId="ADAL" clId="{52E42E84-F226-48FE-8A73-FA471F86684A}" dt="2024-09-19T08:34:00.883" v="677" actId="1076"/>
        <pc:sldMkLst>
          <pc:docMk/>
          <pc:sldMk cId="3911390810" sldId="288"/>
        </pc:sldMkLst>
        <pc:spChg chg="add del mod">
          <ac:chgData name="Miha Vitorovič" userId="b4f21d1a-dc6a-4bee-a48a-8c2cc206522b" providerId="ADAL" clId="{52E42E84-F226-48FE-8A73-FA471F86684A}" dt="2024-09-19T08:31:48.143" v="664" actId="478"/>
          <ac:spMkLst>
            <pc:docMk/>
            <pc:sldMk cId="3911390810" sldId="288"/>
            <ac:spMk id="6" creationId="{7728D038-A9F7-A015-435E-ACE537B0416A}"/>
          </ac:spMkLst>
        </pc:spChg>
        <pc:spChg chg="mod">
          <ac:chgData name="Miha Vitorovič" userId="b4f21d1a-dc6a-4bee-a48a-8c2cc206522b" providerId="ADAL" clId="{52E42E84-F226-48FE-8A73-FA471F86684A}" dt="2024-09-19T08:32:26.636" v="673" actId="20577"/>
          <ac:spMkLst>
            <pc:docMk/>
            <pc:sldMk cId="3911390810" sldId="288"/>
            <ac:spMk id="18" creationId="{13C6B911-4D15-5DA7-CAA4-AB3A0014E2D7}"/>
          </ac:spMkLst>
        </pc:spChg>
        <pc:picChg chg="add mod">
          <ac:chgData name="Miha Vitorovič" userId="b4f21d1a-dc6a-4bee-a48a-8c2cc206522b" providerId="ADAL" clId="{52E42E84-F226-48FE-8A73-FA471F86684A}" dt="2024-09-19T08:34:00.883" v="677" actId="1076"/>
          <ac:picMkLst>
            <pc:docMk/>
            <pc:sldMk cId="3911390810" sldId="288"/>
            <ac:picMk id="4" creationId="{37806BFF-86FD-9DB9-83F0-743AA6145DDE}"/>
          </ac:picMkLst>
        </pc:picChg>
        <pc:picChg chg="del">
          <ac:chgData name="Miha Vitorovič" userId="b4f21d1a-dc6a-4bee-a48a-8c2cc206522b" providerId="ADAL" clId="{52E42E84-F226-48FE-8A73-FA471F86684A}" dt="2024-09-19T08:31:43.210" v="663" actId="478"/>
          <ac:picMkLst>
            <pc:docMk/>
            <pc:sldMk cId="3911390810" sldId="288"/>
            <ac:picMk id="13" creationId="{8234B4A5-03C4-F5E1-F32B-5D6BF247703C}"/>
          </ac:picMkLst>
        </pc:picChg>
      </pc:sldChg>
      <pc:sldChg chg="addSp delSp modSp add mod">
        <pc:chgData name="Miha Vitorovič" userId="b4f21d1a-dc6a-4bee-a48a-8c2cc206522b" providerId="ADAL" clId="{52E42E84-F226-48FE-8A73-FA471F86684A}" dt="2024-09-19T08:34:32.944" v="689" actId="20577"/>
        <pc:sldMkLst>
          <pc:docMk/>
          <pc:sldMk cId="3707173397" sldId="289"/>
        </pc:sldMkLst>
        <pc:spChg chg="mod">
          <ac:chgData name="Miha Vitorovič" userId="b4f21d1a-dc6a-4bee-a48a-8c2cc206522b" providerId="ADAL" clId="{52E42E84-F226-48FE-8A73-FA471F86684A}" dt="2024-09-19T08:34:32.944" v="689" actId="20577"/>
          <ac:spMkLst>
            <pc:docMk/>
            <pc:sldMk cId="3707173397" sldId="289"/>
            <ac:spMk id="18" creationId="{13C6B911-4D15-5DA7-CAA4-AB3A0014E2D7}"/>
          </ac:spMkLst>
        </pc:spChg>
        <pc:picChg chg="del">
          <ac:chgData name="Miha Vitorovič" userId="b4f21d1a-dc6a-4bee-a48a-8c2cc206522b" providerId="ADAL" clId="{52E42E84-F226-48FE-8A73-FA471F86684A}" dt="2024-09-19T08:34:18.079" v="681" actId="478"/>
          <ac:picMkLst>
            <pc:docMk/>
            <pc:sldMk cId="3707173397" sldId="289"/>
            <ac:picMk id="4" creationId="{37806BFF-86FD-9DB9-83F0-743AA6145DDE}"/>
          </ac:picMkLst>
        </pc:picChg>
        <pc:picChg chg="add mod">
          <ac:chgData name="Miha Vitorovič" userId="b4f21d1a-dc6a-4bee-a48a-8c2cc206522b" providerId="ADAL" clId="{52E42E84-F226-48FE-8A73-FA471F86684A}" dt="2024-09-19T08:34:28.822" v="684" actId="1076"/>
          <ac:picMkLst>
            <pc:docMk/>
            <pc:sldMk cId="3707173397" sldId="289"/>
            <ac:picMk id="5" creationId="{8D2707F4-B2CF-74E6-A5A1-73FAF73EC147}"/>
          </ac:picMkLst>
        </pc:picChg>
      </pc:sldChg>
      <pc:sldChg chg="addSp delSp modSp add mod">
        <pc:chgData name="Miha Vitorovič" userId="b4f21d1a-dc6a-4bee-a48a-8c2cc206522b" providerId="ADAL" clId="{52E42E84-F226-48FE-8A73-FA471F86684A}" dt="2024-09-19T08:40:12.085" v="730" actId="1035"/>
        <pc:sldMkLst>
          <pc:docMk/>
          <pc:sldMk cId="3754216836" sldId="290"/>
        </pc:sldMkLst>
        <pc:spChg chg="mod">
          <ac:chgData name="Miha Vitorovič" userId="b4f21d1a-dc6a-4bee-a48a-8c2cc206522b" providerId="ADAL" clId="{52E42E84-F226-48FE-8A73-FA471F86684A}" dt="2024-09-19T08:36:34.811" v="702" actId="20577"/>
          <ac:spMkLst>
            <pc:docMk/>
            <pc:sldMk cId="3754216836" sldId="290"/>
            <ac:spMk id="18" creationId="{13C6B911-4D15-5DA7-CAA4-AB3A0014E2D7}"/>
          </ac:spMkLst>
        </pc:spChg>
        <pc:picChg chg="add del mod">
          <ac:chgData name="Miha Vitorovič" userId="b4f21d1a-dc6a-4bee-a48a-8c2cc206522b" providerId="ADAL" clId="{52E42E84-F226-48FE-8A73-FA471F86684A}" dt="2024-09-19T08:39:52.144" v="722" actId="478"/>
          <ac:picMkLst>
            <pc:docMk/>
            <pc:sldMk cId="3754216836" sldId="290"/>
            <ac:picMk id="4" creationId="{B91F1BB3-5F17-DB75-527E-9E595EBD271A}"/>
          </ac:picMkLst>
        </pc:picChg>
        <pc:picChg chg="del">
          <ac:chgData name="Miha Vitorovič" userId="b4f21d1a-dc6a-4bee-a48a-8c2cc206522b" providerId="ADAL" clId="{52E42E84-F226-48FE-8A73-FA471F86684A}" dt="2024-09-19T08:36:15.223" v="691" actId="478"/>
          <ac:picMkLst>
            <pc:docMk/>
            <pc:sldMk cId="3754216836" sldId="290"/>
            <ac:picMk id="5" creationId="{8D2707F4-B2CF-74E6-A5A1-73FAF73EC147}"/>
          </ac:picMkLst>
        </pc:picChg>
        <pc:picChg chg="add mod">
          <ac:chgData name="Miha Vitorovič" userId="b4f21d1a-dc6a-4bee-a48a-8c2cc206522b" providerId="ADAL" clId="{52E42E84-F226-48FE-8A73-FA471F86684A}" dt="2024-09-19T08:40:12.085" v="730" actId="1035"/>
          <ac:picMkLst>
            <pc:docMk/>
            <pc:sldMk cId="3754216836" sldId="290"/>
            <ac:picMk id="7" creationId="{9C1B5B43-D4C9-949D-4641-D23001337D7D}"/>
          </ac:picMkLst>
        </pc:picChg>
      </pc:sldChg>
      <pc:sldChg chg="addSp delSp modSp add mod">
        <pc:chgData name="Miha Vitorovič" userId="b4f21d1a-dc6a-4bee-a48a-8c2cc206522b" providerId="ADAL" clId="{52E42E84-F226-48FE-8A73-FA471F86684A}" dt="2024-09-19T08:38:14.444" v="721" actId="20577"/>
        <pc:sldMkLst>
          <pc:docMk/>
          <pc:sldMk cId="626085062" sldId="291"/>
        </pc:sldMkLst>
        <pc:spChg chg="mod">
          <ac:chgData name="Miha Vitorovič" userId="b4f21d1a-dc6a-4bee-a48a-8c2cc206522b" providerId="ADAL" clId="{52E42E84-F226-48FE-8A73-FA471F86684A}" dt="2024-09-19T08:38:14.444" v="721" actId="20577"/>
          <ac:spMkLst>
            <pc:docMk/>
            <pc:sldMk cId="626085062" sldId="291"/>
            <ac:spMk id="18" creationId="{13C6B911-4D15-5DA7-CAA4-AB3A0014E2D7}"/>
          </ac:spMkLst>
        </pc:spChg>
        <pc:picChg chg="del">
          <ac:chgData name="Miha Vitorovič" userId="b4f21d1a-dc6a-4bee-a48a-8c2cc206522b" providerId="ADAL" clId="{52E42E84-F226-48FE-8A73-FA471F86684A}" dt="2024-09-19T08:37:47.899" v="704" actId="478"/>
          <ac:picMkLst>
            <pc:docMk/>
            <pc:sldMk cId="626085062" sldId="291"/>
            <ac:picMk id="4" creationId="{B91F1BB3-5F17-DB75-527E-9E595EBD271A}"/>
          </ac:picMkLst>
        </pc:picChg>
        <pc:picChg chg="add mod">
          <ac:chgData name="Miha Vitorovič" userId="b4f21d1a-dc6a-4bee-a48a-8c2cc206522b" providerId="ADAL" clId="{52E42E84-F226-48FE-8A73-FA471F86684A}" dt="2024-09-19T08:38:09.329" v="713" actId="1037"/>
          <ac:picMkLst>
            <pc:docMk/>
            <pc:sldMk cId="626085062" sldId="291"/>
            <ac:picMk id="5" creationId="{0D070E6B-54EE-CA33-608A-F0A08B8982E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25/09/2024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25/09/2024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P1 Review Meeting - 25 September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P1 Review Meeting - 25 September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HEARTS P1 Review Meeting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25 September 2024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https://indico.cern.ch/event/1411185/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sl-SI" dirty="0"/>
              <a:t>Miha Vitorovič</a:t>
            </a:r>
          </a:p>
          <a:p>
            <a:r>
              <a:rPr lang="sl-SI" dirty="0"/>
              <a:t>HEARTS</a:t>
            </a:r>
          </a:p>
          <a:p>
            <a:r>
              <a:rPr lang="sl-SI" dirty="0"/>
              <a:t>COSYLAB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Upcoming Deliverables &amp; Milestones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D6143-D49A-BC47-F5BA-11FAD28D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HEARTS P1 Review Meeting - 25 September 2024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DF0C49-1F3E-C70F-47F8-4C2D23742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311908"/>
              </p:ext>
            </p:extLst>
          </p:nvPr>
        </p:nvGraphicFramePr>
        <p:xfrm>
          <a:off x="767408" y="2060848"/>
          <a:ext cx="1008112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6480720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Deliv. No.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noProof="0" dirty="0"/>
                        <a:t>Deliverable 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Due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Status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D9.1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noProof="0" dirty="0"/>
                        <a:t>User interface tool for beam</a:t>
                      </a:r>
                      <a:r>
                        <a:rPr lang="sl-SI" sz="1600" noProof="0" dirty="0"/>
                        <a:t> </a:t>
                      </a:r>
                      <a:r>
                        <a:rPr lang="en-GB" sz="1600" noProof="0" dirty="0"/>
                        <a:t>experimentation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2026-05-31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User experiment lifecycle interface deployment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2026-12-31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C8C9488-3154-6D1E-ECBB-A32F18749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282315"/>
              </p:ext>
            </p:extLst>
          </p:nvPr>
        </p:nvGraphicFramePr>
        <p:xfrm>
          <a:off x="767409" y="3817848"/>
          <a:ext cx="10081120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96143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6480720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936105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err="1"/>
                        <a:t>Milest</a:t>
                      </a:r>
                      <a:r>
                        <a:rPr lang="en-GB" sz="1600" noProof="0" dirty="0"/>
                        <a:t>. No.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noProof="0" dirty="0"/>
                        <a:t>Milestone 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Due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Status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MS14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noProof="0" dirty="0"/>
                        <a:t>Achievement of TRL6-7 for electronics testing at the CHARM facility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2026-05-31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MS15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Achievement of TRL6-7 for electronics testing at GSI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2026-05-31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MS19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Achievement of TRL6-7 for the SIS18 GCR/SPE simulator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2026-05-31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0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515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D7904-0D15-BFCD-8273-5B29093E2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Risks &amp; Mitigation Measures in 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D0EDE-5BD7-CD1F-18B7-0EF745AC8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/>
              <a:t>No critical risks affecting WP9 have materialised in P1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6F437E-DA3F-286F-89EB-3E4CDD244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416834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Identification of new risks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34089-B780-484E-AF4B-64169B892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No new risks have been identified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D6143-D49A-BC47-F5BA-11FAD28D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1734189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0859-A8E9-9035-FB7A-211638646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7F314-1DF9-002D-D843-5C128CD5A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WP9 tasks are proceeding according to plan</a:t>
            </a:r>
            <a:endParaRPr lang="sl-SI" sz="2400" dirty="0"/>
          </a:p>
          <a:p>
            <a:r>
              <a:rPr lang="en-GB" sz="2400" dirty="0"/>
              <a:t>We’re still on track for end-of-year prototype testing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1CBB0A-64F0-6525-D39B-BADFCA6C3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P1 Review Meeting - 25 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256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>
            <a:extLst>
              <a:ext uri="{FF2B5EF4-FFF2-40B4-BE49-F238E27FC236}">
                <a16:creationId xmlns:a16="http://schemas.microsoft.com/office/drawing/2014/main" id="{42909F5B-3889-4BC1-6B7F-F172B98297C4}"/>
              </a:ext>
            </a:extLst>
          </p:cNvPr>
          <p:cNvSpPr txBox="1"/>
          <p:nvPr/>
        </p:nvSpPr>
        <p:spPr>
          <a:xfrm>
            <a:off x="3885515" y="1412776"/>
            <a:ext cx="4438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Thank you for your attention.</a:t>
            </a:r>
          </a:p>
          <a:p>
            <a:pPr algn="ctr"/>
            <a:r>
              <a:rPr lang="en-GB" sz="6000" b="1" dirty="0">
                <a:solidFill>
                  <a:srgbClr val="FFFFFF"/>
                </a:solidFill>
                <a:latin typeface="Helvetica" pitchFamily="2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CF8B-1481-E2E4-5232-A85717E33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F8034-6748-B43D-F1F6-E5B40FF1D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outlook of the WP in P1</a:t>
            </a:r>
          </a:p>
          <a:p>
            <a:r>
              <a:rPr lang="en-GB" sz="2400" dirty="0"/>
              <a:t>Deliverables and Milestones in P1</a:t>
            </a:r>
          </a:p>
          <a:p>
            <a:r>
              <a:rPr lang="en-GB" sz="2400" dirty="0"/>
              <a:t>Upcoming Deliverables &amp; Milestones</a:t>
            </a:r>
          </a:p>
          <a:p>
            <a:r>
              <a:rPr lang="en-US" sz="2400" dirty="0"/>
              <a:t>Critical Risks &amp; Mitigation Measures in P1</a:t>
            </a:r>
          </a:p>
          <a:p>
            <a:r>
              <a:rPr lang="en-GB" sz="2400" dirty="0"/>
              <a:t>Identification of new risks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F2DAB6-05AA-1C42-7BFD-48499D257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1818491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outlook of the WP in P1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/>
              <a:t>Task 9.2: User interface tool for experimentation</a:t>
            </a:r>
          </a:p>
          <a:p>
            <a:pPr lvl="1" algn="just"/>
            <a:r>
              <a:rPr lang="en-GB" sz="2000" dirty="0"/>
              <a:t>Obtain access to CERN infrastructure</a:t>
            </a:r>
          </a:p>
          <a:p>
            <a:pPr lvl="1" algn="just"/>
            <a:r>
              <a:rPr lang="en-GB" sz="2000" dirty="0"/>
              <a:t>Test connection to IRRAD/CHARM T8 beamline</a:t>
            </a:r>
          </a:p>
          <a:p>
            <a:pPr lvl="1" algn="just"/>
            <a:r>
              <a:rPr lang="en-GB" sz="2000" dirty="0"/>
              <a:t>Discuss user requirements and use-cases</a:t>
            </a:r>
          </a:p>
          <a:p>
            <a:pPr lvl="1" algn="just"/>
            <a:r>
              <a:rPr lang="en-GB" sz="2000" dirty="0"/>
              <a:t>Check means of accessing various FESA properties programmatically</a:t>
            </a:r>
          </a:p>
          <a:p>
            <a:pPr lvl="1" algn="just"/>
            <a:r>
              <a:rPr lang="en-GB" sz="2000" dirty="0"/>
              <a:t>Preparation of the development environment</a:t>
            </a:r>
          </a:p>
          <a:p>
            <a:pPr lvl="1" algn="just"/>
            <a:r>
              <a:rPr lang="en-GB" sz="2000" dirty="0"/>
              <a:t>Tool selection – which libraries and frameworks to use</a:t>
            </a:r>
          </a:p>
          <a:p>
            <a:pPr lvl="1" algn="just"/>
            <a:r>
              <a:rPr lang="en-GB" sz="2000" dirty="0"/>
              <a:t>Proof-of-concept to test the tool selection</a:t>
            </a:r>
          </a:p>
          <a:p>
            <a:pPr algn="just"/>
            <a:r>
              <a:rPr lang="en-GB" sz="2400" dirty="0"/>
              <a:t>Task 9.3: User experiment lifecycle interface</a:t>
            </a:r>
          </a:p>
          <a:p>
            <a:pPr lvl="1" algn="just"/>
            <a:r>
              <a:rPr lang="en-GB" sz="2000" dirty="0"/>
              <a:t>Not started</a:t>
            </a:r>
          </a:p>
          <a:p>
            <a:pPr lvl="1" algn="just"/>
            <a:r>
              <a:rPr lang="en-GB" sz="2000" dirty="0"/>
              <a:t>Starts in Sept.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104781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13C6B911-4D15-5DA7-CAA4-AB3A0014E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413"/>
          </a:xfrm>
        </p:spPr>
        <p:txBody>
          <a:bodyPr/>
          <a:lstStyle/>
          <a:p>
            <a:r>
              <a:rPr lang="en-GB" dirty="0"/>
              <a:t>UI Mock-ups – Overview screen</a:t>
            </a:r>
            <a:endParaRPr lang="en-US" dirty="0"/>
          </a:p>
        </p:txBody>
      </p:sp>
      <p:pic>
        <p:nvPicPr>
          <p:cNvPr id="13" name="Picture Placeholder 12" descr="A screenshot of a computer&#10;&#10;Description automatically generated">
            <a:extLst>
              <a:ext uri="{FF2B5EF4-FFF2-40B4-BE49-F238E27FC236}">
                <a16:creationId xmlns:a16="http://schemas.microsoft.com/office/drawing/2014/main" id="{8234B4A5-03C4-F5E1-F32B-5D6BF24770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>
          <a:xfrm>
            <a:off x="1477678" y="1401963"/>
            <a:ext cx="9236643" cy="4549047"/>
          </a:xfrm>
          <a:noFill/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EE483F-886F-9DAF-9DD1-42CF51F53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31805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13C6B911-4D15-5DA7-CAA4-AB3A0014E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413"/>
          </a:xfrm>
        </p:spPr>
        <p:txBody>
          <a:bodyPr/>
          <a:lstStyle/>
          <a:p>
            <a:r>
              <a:rPr lang="en-GB" dirty="0"/>
              <a:t>UI Mock-ups – DUT screen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EE483F-886F-9DAF-9DD1-42CF51F53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HEARTS P1 Review Meeting - 25 September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806BFF-86FD-9DB9-83F0-743AA6145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453236"/>
            <a:ext cx="9157338" cy="451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390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13C6B911-4D15-5DA7-CAA4-AB3A0014E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413"/>
          </a:xfrm>
        </p:spPr>
        <p:txBody>
          <a:bodyPr/>
          <a:lstStyle/>
          <a:p>
            <a:r>
              <a:rPr lang="en-GB" dirty="0"/>
              <a:t>UI Mock-ups – Spill screen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EE483F-886F-9DAF-9DD1-42CF51F53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HEARTS P1 Review Meeting - 25 September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2707F4-B2CF-74E6-A5A1-73FAF73EC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361" y="1448086"/>
            <a:ext cx="9471982" cy="465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173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13C6B911-4D15-5DA7-CAA4-AB3A0014E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413"/>
          </a:xfrm>
        </p:spPr>
        <p:txBody>
          <a:bodyPr/>
          <a:lstStyle/>
          <a:p>
            <a:r>
              <a:rPr lang="en-GB" dirty="0"/>
              <a:t>UI Mock-ups – Optics screen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EE483F-886F-9DAF-9DD1-42CF51F53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HEARTS P1 Review Meeting - 25 September 2024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1B5B43-D4C9-949D-4641-D23001337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1412776"/>
            <a:ext cx="9301354" cy="456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216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13C6B911-4D15-5DA7-CAA4-AB3A0014E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413"/>
          </a:xfrm>
        </p:spPr>
        <p:txBody>
          <a:bodyPr/>
          <a:lstStyle/>
          <a:p>
            <a:r>
              <a:rPr lang="en-GB" dirty="0"/>
              <a:t>UI Mock-ups – Operator screen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EE483F-886F-9DAF-9DD1-42CF51F53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HEARTS P1 Review Meeting - 25 September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070E6B-54EE-CA33-608A-F0A08B898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1412776"/>
            <a:ext cx="9385441" cy="461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85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Deliverables and Milestones in 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/>
              <a:t>WP9 had no deliverables in P1</a:t>
            </a:r>
          </a:p>
          <a:p>
            <a:pPr algn="just"/>
            <a:r>
              <a:rPr lang="en-GB" sz="2400" dirty="0"/>
              <a:t>There were no milestones affecting WP9 in P1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HEARTS P1 Review Meeting - 25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066E49C8E8B4479612C0EDB46ACD75" ma:contentTypeVersion="15" ma:contentTypeDescription="Create a new document." ma:contentTypeScope="" ma:versionID="a751fd6873a9ce21396ee5fed6e490d4">
  <xsd:schema xmlns:xsd="http://www.w3.org/2001/XMLSchema" xmlns:xs="http://www.w3.org/2001/XMLSchema" xmlns:p="http://schemas.microsoft.com/office/2006/metadata/properties" xmlns:ns2="2efffb59-897e-4d7f-938b-ea2c5e112b19" xmlns:ns3="50d45873-1be7-4c9b-ba2e-7b7f2a60b2f1" targetNamespace="http://schemas.microsoft.com/office/2006/metadata/properties" ma:root="true" ma:fieldsID="1aa04257f4a2f28cbe91196f4d7057bc" ns2:_="" ns3:_="">
    <xsd:import namespace="2efffb59-897e-4d7f-938b-ea2c5e112b19"/>
    <xsd:import namespace="50d45873-1be7-4c9b-ba2e-7b7f2a60b2f1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fffb59-897e-4d7f-938b-ea2c5e112b19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fb7ed72c-9fff-4932-90b7-c7571427ac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d45873-1be7-4c9b-ba2e-7b7f2a60b2f1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f2569284-8315-4a87-be39-1727dce04840}" ma:internalName="TaxCatchAll" ma:showField="CatchAllData" ma:web="50d45873-1be7-4c9b-ba2e-7b7f2a60b2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0d45873-1be7-4c9b-ba2e-7b7f2a60b2f1" xsi:nil="true"/>
    <lcf76f155ced4ddcb4097134ff3c332f xmlns="2efffb59-897e-4d7f-938b-ea2c5e112b1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67101B-CA73-4C33-A330-F910F1B63D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fffb59-897e-4d7f-938b-ea2c5e112b19"/>
    <ds:schemaRef ds:uri="50d45873-1be7-4c9b-ba2e-7b7f2a60b2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1B81A68-0725-445C-A121-1669D6BEC9D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50d45873-1be7-4c9b-ba2e-7b7f2a60b2f1"/>
    <ds:schemaRef ds:uri="2efffb59-897e-4d7f-938b-ea2c5e112b1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5040</TotalTime>
  <Words>392</Words>
  <Application>Microsoft Office PowerPoint</Application>
  <PresentationFormat>Widescreen</PresentationFormat>
  <Paragraphs>82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Helvetica</vt:lpstr>
      <vt:lpstr>HEARTS Custom Slides</vt:lpstr>
      <vt:lpstr>HEARTS P1 Review Meeting</vt:lpstr>
      <vt:lpstr>Outline</vt:lpstr>
      <vt:lpstr>The outlook of the WP in P1</vt:lpstr>
      <vt:lpstr>UI Mock-ups – Overview screen</vt:lpstr>
      <vt:lpstr>UI Mock-ups – DUT screen</vt:lpstr>
      <vt:lpstr>UI Mock-ups – Spill screen</vt:lpstr>
      <vt:lpstr>UI Mock-ups – Optics screen</vt:lpstr>
      <vt:lpstr>UI Mock-ups – Operator screen</vt:lpstr>
      <vt:lpstr>Deliverables and Milestones in P1</vt:lpstr>
      <vt:lpstr>Upcoming Deliverables &amp; Milestones</vt:lpstr>
      <vt:lpstr>Critical Risks &amp; Mitigation Measures in P1</vt:lpstr>
      <vt:lpstr>Identification of new risks</vt:lpstr>
      <vt:lpstr>Conclusion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Miha Vitorovič</cp:lastModifiedBy>
  <cp:revision>450</cp:revision>
  <dcterms:created xsi:type="dcterms:W3CDTF">2017-04-26T09:15:49Z</dcterms:created>
  <dcterms:modified xsi:type="dcterms:W3CDTF">2024-09-25T15:19:45Z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0x01010050066E49C8E8B4479612C0EDB46ACD75</vt:lpwstr>
  </property>
  <property fmtid="{D5CDD505-2E9C-101B-9397-08002B2CF9AE}" pid="3" name="MediaServiceImageTags">
    <vt:lpwstr/>
  </property>
</Properties>
</file>