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09" r:id="rId3"/>
    <p:sldMasterId id="2147483723" r:id="rId4"/>
  </p:sldMasterIdLst>
  <p:sldIdLst>
    <p:sldId id="257" r:id="rId5"/>
    <p:sldId id="4581" r:id="rId6"/>
    <p:sldId id="4649" r:id="rId7"/>
    <p:sldId id="4646" r:id="rId8"/>
    <p:sldId id="4642" r:id="rId9"/>
    <p:sldId id="4629" r:id="rId10"/>
    <p:sldId id="4635" r:id="rId11"/>
    <p:sldId id="4632" r:id="rId12"/>
    <p:sldId id="4648" r:id="rId13"/>
    <p:sldId id="4647" r:id="rId14"/>
    <p:sldId id="4650" r:id="rId15"/>
    <p:sldId id="463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36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D1701-1E59-43E9-85A3-9D6E83D98888}" type="doc">
      <dgm:prSet loTypeId="urn:microsoft.com/office/officeart/2005/8/layout/hierarchy3" loCatId="hierarchy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0AD607E0-162F-40E4-B3A2-CA30A1E10B7E}">
      <dgm:prSet phldrT="[Text]" custT="1"/>
      <dgm:spPr>
        <a:xfrm>
          <a:off x="561288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marL="0"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Physics, </a:t>
          </a:r>
          <a:r>
            <a:rPr lang="fr-CH" sz="1200" b="1" kern="1200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Experiments</a:t>
          </a: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 and Detectors</a:t>
          </a:r>
          <a:b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</a:br>
          <a:r>
            <a:rPr lang="fr-CH" sz="1000" b="0" kern="1200" dirty="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rPr>
            <a:t>Patrick Janot</a:t>
          </a:r>
          <a:r>
            <a:rPr lang="fr-CH" sz="1000" b="0" kern="120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rPr>
            <a:t>, Christophe Grojean</a:t>
          </a:r>
          <a:endParaRPr lang="en-GB" sz="1000" b="0" kern="1200" dirty="0">
            <a:solidFill>
              <a:prstClr val="black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C740FFED-7D1C-47FE-8AAE-92E2B33F01DF}" type="parTrans" cxnId="{C9C543AF-E94B-47C9-9FC7-DE0DBDB900A8}">
      <dgm:prSet/>
      <dgm:spPr/>
      <dgm:t>
        <a:bodyPr/>
        <a:lstStyle/>
        <a:p>
          <a:endParaRPr lang="en-GB"/>
        </a:p>
      </dgm:t>
    </dgm:pt>
    <dgm:pt modelId="{89DD05DE-4F5D-4E4A-BD73-2B2F83375E6D}" type="sibTrans" cxnId="{C9C543AF-E94B-47C9-9FC7-DE0DBDB900A8}">
      <dgm:prSet/>
      <dgm:spPr/>
      <dgm:t>
        <a:bodyPr/>
        <a:lstStyle/>
        <a:p>
          <a:endParaRPr lang="en-US"/>
        </a:p>
      </dgm:t>
    </dgm:pt>
    <dgm:pt modelId="{04B9474B-0DE3-4020-8991-3FC6735182F6}">
      <dgm:prSet phldrT="[Text]" custT="1"/>
      <dgm:spPr>
        <a:xfrm>
          <a:off x="948549" y="688357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Physics</a:t>
          </a: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programme</a:t>
          </a:r>
        </a:p>
        <a:p>
          <a:pPr>
            <a:buNone/>
          </a:pPr>
          <a:r>
            <a:rPr lang="fr-CH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Matthew </a:t>
          </a:r>
          <a:r>
            <a:rPr lang="fr-CH" sz="1000" b="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McCullough</a:t>
          </a:r>
          <a:r>
            <a:rPr lang="fr-CH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, Frank Simon</a:t>
          </a:r>
          <a:endParaRPr lang="en-GB" sz="1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683C1EF2-D028-412C-A003-41159C074487}" type="parTrans" cxnId="{65A198D2-D5C8-433B-BD66-C93C7064ECE8}">
      <dgm:prSet/>
      <dgm:spPr>
        <a:xfrm>
          <a:off x="754919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5C4835B3-250E-44EE-BE6D-F3ECEA5FE8B3}" type="sibTrans" cxnId="{65A198D2-D5C8-433B-BD66-C93C7064ECE8}">
      <dgm:prSet/>
      <dgm:spPr/>
      <dgm:t>
        <a:bodyPr/>
        <a:lstStyle/>
        <a:p>
          <a:endParaRPr lang="en-GB"/>
        </a:p>
      </dgm:t>
    </dgm:pt>
    <dgm:pt modelId="{BCDC02AD-1057-4955-9A4E-C71E0E336E86}">
      <dgm:prSet phldrT="[Text]" custT="1"/>
      <dgm:spPr>
        <a:xfrm>
          <a:off x="2687231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lnSpc>
              <a:spcPct val="90000"/>
            </a:lnSpc>
            <a:buNone/>
          </a:pPr>
          <a:r>
            <a:rPr lang="fr-CH" sz="1200" b="1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Accelerators</a:t>
          </a:r>
          <a:endParaRPr lang="fr-CH" sz="1200" b="1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>
            <a:lnSpc>
              <a:spcPct val="100000"/>
            </a:lnSpc>
            <a:buNone/>
          </a:pPr>
          <a:r>
            <a:rPr lang="fr-CH" sz="1000" b="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Tor Raubenheimer</a:t>
          </a:r>
          <a:br>
            <a:rPr lang="fr-CH" sz="1000" b="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</a:br>
          <a:r>
            <a:rPr lang="fr-CH" sz="1000" b="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Frank Zimmermann</a:t>
          </a:r>
          <a:endParaRPr lang="en-GB" sz="1000" b="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3A17677B-566D-4198-A23A-C7CDEDDE7A22}" type="parTrans" cxnId="{3C96C010-0DD2-4432-9D70-57A13B4C6BA4}">
      <dgm:prSet/>
      <dgm:spPr/>
      <dgm:t>
        <a:bodyPr/>
        <a:lstStyle/>
        <a:p>
          <a:endParaRPr lang="en-GB"/>
        </a:p>
      </dgm:t>
    </dgm:pt>
    <dgm:pt modelId="{16CE5DEC-BC0B-4FC9-BDD7-520BBB48918A}" type="sibTrans" cxnId="{3C96C010-0DD2-4432-9D70-57A13B4C6BA4}">
      <dgm:prSet/>
      <dgm:spPr/>
      <dgm:t>
        <a:bodyPr/>
        <a:lstStyle/>
        <a:p>
          <a:endParaRPr lang="en-US"/>
        </a:p>
      </dgm:t>
    </dgm:pt>
    <dgm:pt modelId="{916B0471-ECB1-4B96-BE91-6B40900960EE}">
      <dgm:prSet phldrT="[Text]" custT="1"/>
      <dgm:spPr>
        <a:xfrm>
          <a:off x="9452309" y="670907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757277"/>
              <a:satOff val="-14838"/>
              <a:lumOff val="-1002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Project organisation model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NN</a:t>
          </a:r>
        </a:p>
      </dgm:t>
    </dgm:pt>
    <dgm:pt modelId="{DA6F557D-82D3-4AC0-9F43-514BA5E765EB}" type="parTrans" cxnId="{0EA3BFD4-3E3A-49AC-B144-2C9B1A20AC7B}">
      <dgm:prSet/>
      <dgm:spPr>
        <a:xfrm>
          <a:off x="9258678" y="57609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B1EB2BDC-3156-4494-8CA7-CF3621E856F9}" type="sibTrans" cxnId="{0EA3BFD4-3E3A-49AC-B144-2C9B1A20AC7B}">
      <dgm:prSet/>
      <dgm:spPr/>
      <dgm:t>
        <a:bodyPr/>
        <a:lstStyle/>
        <a:p>
          <a:endParaRPr lang="en-GB"/>
        </a:p>
      </dgm:t>
    </dgm:pt>
    <dgm:pt modelId="{D2BA2B12-318D-4358-94A9-777AFD9BEA68}">
      <dgm:prSet phldrT="[Text]" custT="1"/>
      <dgm:spPr>
        <a:xfrm>
          <a:off x="4813174" y="2641"/>
          <a:ext cx="1936305" cy="58329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fr-CH" sz="1200" b="1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Technical Infrastructures</a:t>
          </a:r>
        </a:p>
        <a:p>
          <a:pPr>
            <a:buNone/>
          </a:pPr>
          <a:r>
            <a:rPr lang="fr-CH" sz="1000" b="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Jean-Paul Burnet                                    Klaus Hanke</a:t>
          </a:r>
          <a:endParaRPr lang="en-GB" sz="1000" b="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9F8AA1F6-DFFA-4CEF-8547-B69F18AADD74}" type="parTrans" cxnId="{FCDA1E4E-6A6E-4980-BFA5-EF3579906E60}">
      <dgm:prSet/>
      <dgm:spPr/>
      <dgm:t>
        <a:bodyPr/>
        <a:lstStyle/>
        <a:p>
          <a:endParaRPr lang="en-GB"/>
        </a:p>
      </dgm:t>
    </dgm:pt>
    <dgm:pt modelId="{78CFA68D-569A-44EC-9E3E-9F8F3B46C9F8}" type="sibTrans" cxnId="{FCDA1E4E-6A6E-4980-BFA5-EF3579906E60}">
      <dgm:prSet/>
      <dgm:spPr/>
      <dgm:t>
        <a:bodyPr/>
        <a:lstStyle/>
        <a:p>
          <a:endParaRPr lang="en-US"/>
        </a:p>
      </dgm:t>
    </dgm:pt>
    <dgm:pt modelId="{60D42176-B5EC-462F-A49C-805DFA1FF0A9}">
      <dgm:prSet phldrT="[Text]" custT="1"/>
      <dgm:spPr>
        <a:xfrm>
          <a:off x="6939111" y="2641"/>
          <a:ext cx="1936305" cy="5734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fr-CH" sz="1200" b="1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Host State </a:t>
          </a:r>
          <a:r>
            <a:rPr lang="fr-CH" sz="1200" b="1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processes</a:t>
          </a:r>
          <a:r>
            <a:rPr lang="fr-CH" sz="1200" b="1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 and        civil engineering</a:t>
          </a:r>
        </a:p>
        <a:p>
          <a:pPr>
            <a:buNone/>
          </a:pPr>
          <a:r>
            <a:rPr lang="fr-CH" sz="1000" b="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Timothy Watson</a:t>
          </a:r>
          <a:endParaRPr lang="en-GB" sz="1000" b="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6672196C-465B-456E-AC14-6751408813AF}" type="parTrans" cxnId="{3A596355-D153-42EF-9B5F-2DE8EE167021}">
      <dgm:prSet/>
      <dgm:spPr/>
      <dgm:t>
        <a:bodyPr/>
        <a:lstStyle/>
        <a:p>
          <a:endParaRPr lang="en-GB"/>
        </a:p>
      </dgm:t>
    </dgm:pt>
    <dgm:pt modelId="{9555440F-5F5C-421B-A430-35B4A3EABAB7}" type="sibTrans" cxnId="{3A596355-D153-42EF-9B5F-2DE8EE167021}">
      <dgm:prSet/>
      <dgm:spPr/>
      <dgm:t>
        <a:bodyPr/>
        <a:lstStyle/>
        <a:p>
          <a:endParaRPr lang="en-US"/>
        </a:p>
      </dgm:t>
    </dgm:pt>
    <dgm:pt modelId="{981DE575-891F-4779-A80E-50F0EEDEB373}">
      <dgm:prSet phldrT="[Text]" custT="1"/>
      <dgm:spPr>
        <a:xfrm>
          <a:off x="9065048" y="2641"/>
          <a:ext cx="1936305" cy="57344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fr-CH" sz="1200" b="1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Organisation and </a:t>
          </a:r>
          <a:r>
            <a:rPr lang="fr-CH" sz="1200" b="1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financing</a:t>
          </a:r>
          <a:r>
            <a:rPr lang="fr-CH" sz="1200" b="1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 </a:t>
          </a:r>
          <a:r>
            <a:rPr lang="fr-CH" sz="1200" b="1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models</a:t>
          </a:r>
          <a:endParaRPr lang="fr-CH" sz="1200" b="1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>
            <a:buNone/>
          </a:pPr>
          <a:r>
            <a:rPr lang="fr-CH" sz="1000" b="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Florian Sonnemann</a:t>
          </a:r>
          <a:endParaRPr lang="en-GB" sz="1000" b="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075F0E05-3A99-4BAC-93E0-B3C6501EA08D}" type="parTrans" cxnId="{CFB2FBEB-3F19-49BB-907A-8E686572020E}">
      <dgm:prSet/>
      <dgm:spPr/>
      <dgm:t>
        <a:bodyPr/>
        <a:lstStyle/>
        <a:p>
          <a:endParaRPr lang="en-GB"/>
        </a:p>
      </dgm:t>
    </dgm:pt>
    <dgm:pt modelId="{C4F65E80-9D2A-47E5-9A40-165D098BA13B}" type="sibTrans" cxnId="{CFB2FBEB-3F19-49BB-907A-8E686572020E}">
      <dgm:prSet/>
      <dgm:spPr/>
      <dgm:t>
        <a:bodyPr/>
        <a:lstStyle/>
        <a:p>
          <a:endParaRPr lang="en-US"/>
        </a:p>
      </dgm:t>
    </dgm:pt>
    <dgm:pt modelId="{C4EC2BD6-362C-40AE-B544-09DAEE30BDA5}">
      <dgm:prSet phldrT="[Text]" custT="1"/>
      <dgm:spPr>
        <a:xfrm>
          <a:off x="3074492" y="688357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1001266"/>
              <a:satOff val="-2581"/>
              <a:lumOff val="-174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ee</a:t>
          </a: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accelerator design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Christian Carli, Frank Zimmermann </a:t>
          </a:r>
        </a:p>
      </dgm:t>
    </dgm:pt>
    <dgm:pt modelId="{E2B5B9A7-B106-4DF2-96D3-A4FCC5A51824}" type="parTrans" cxnId="{C381F0D3-18C6-4198-B938-77DD9C7B245F}">
      <dgm:prSet/>
      <dgm:spPr>
        <a:xfrm>
          <a:off x="2880862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70006FBC-E506-4ADF-92F0-6FF6FB9F12E1}" type="sibTrans" cxnId="{C381F0D3-18C6-4198-B938-77DD9C7B245F}">
      <dgm:prSet/>
      <dgm:spPr/>
      <dgm:t>
        <a:bodyPr/>
        <a:lstStyle/>
        <a:p>
          <a:endParaRPr lang="en-GB"/>
        </a:p>
      </dgm:t>
    </dgm:pt>
    <dgm:pt modelId="{9F053164-D350-4235-B865-24DDB0D8EBC9}">
      <dgm:prSet phldrT="[Text]" custT="1"/>
      <dgm:spPr>
        <a:xfrm>
          <a:off x="3074492" y="1162436"/>
          <a:ext cx="1936311" cy="379263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5B9BD5">
              <a:hueOff val="-1251582"/>
              <a:satOff val="-3226"/>
              <a:lumOff val="-2179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ee</a:t>
          </a: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technical implementation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Jean-Paul Burnet, Tor Raubenheimer</a:t>
          </a:r>
        </a:p>
      </dgm:t>
    </dgm:pt>
    <dgm:pt modelId="{F2FED24D-DCDF-4F58-8330-22DDC8DB0CD7}" type="parTrans" cxnId="{5837E184-628A-466C-87CD-12FC1B84E7DB}">
      <dgm:prSet/>
      <dgm:spPr>
        <a:xfrm>
          <a:off x="2880862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8BA4ACCE-9F16-44A9-9669-23752CC7F7C8}" type="sibTrans" cxnId="{5837E184-628A-466C-87CD-12FC1B84E7DB}">
      <dgm:prSet/>
      <dgm:spPr/>
      <dgm:t>
        <a:bodyPr/>
        <a:lstStyle/>
        <a:p>
          <a:endParaRPr lang="en-GB"/>
        </a:p>
      </dgm:t>
    </dgm:pt>
    <dgm:pt modelId="{1EF12FB3-DBAA-4488-BE5C-EA024F87ED8C}">
      <dgm:prSet phldrT="[Text]" custT="1"/>
      <dgm:spPr>
        <a:xfrm>
          <a:off x="3074492" y="1636515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1501898"/>
              <a:satOff val="-3871"/>
              <a:lumOff val="-2614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ee</a:t>
          </a: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injector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Paolo Craievich, Alexej Grudiev</a:t>
          </a:r>
        </a:p>
      </dgm:t>
    </dgm:pt>
    <dgm:pt modelId="{4B36FC1A-D3C9-486F-93BE-AB463F2FBF6A}" type="parTrans" cxnId="{52930121-76FB-445C-A119-7E95D3ADA89D}">
      <dgm:prSet/>
      <dgm:spPr>
        <a:xfrm>
          <a:off x="2880862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3C3DA88B-D23D-4735-94F0-5781854EF7AA}" type="sibTrans" cxnId="{52930121-76FB-445C-A119-7E95D3ADA89D}">
      <dgm:prSet/>
      <dgm:spPr/>
      <dgm:t>
        <a:bodyPr/>
        <a:lstStyle/>
        <a:p>
          <a:endParaRPr lang="en-GB"/>
        </a:p>
      </dgm:t>
    </dgm:pt>
    <dgm:pt modelId="{ACE229B5-4145-420A-96C2-EAAEC67B60D4}">
      <dgm:prSet phldrT="[Text]" custT="1"/>
      <dgm:spPr>
        <a:xfrm>
          <a:off x="3074492" y="2110594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1752215"/>
              <a:satOff val="-4516"/>
              <a:lumOff val="-305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 transfer lines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Wolfgang Bartmann</a:t>
          </a:r>
          <a:endParaRPr lang="en-GB" sz="9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7FBBFB9E-FBD6-4E83-B0F4-071BA7B27B66}" type="parTrans" cxnId="{3F6CFD9F-3EB9-4FA9-8BA8-379BCFE8E10A}">
      <dgm:prSet/>
      <dgm:spPr>
        <a:xfrm>
          <a:off x="2880862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CD205E92-B581-432D-82D8-0B029D0CF57D}" type="sibTrans" cxnId="{3F6CFD9F-3EB9-4FA9-8BA8-379BCFE8E10A}">
      <dgm:prSet/>
      <dgm:spPr/>
      <dgm:t>
        <a:bodyPr/>
        <a:lstStyle/>
        <a:p>
          <a:endParaRPr lang="en-GB"/>
        </a:p>
      </dgm:t>
    </dgm:pt>
    <dgm:pt modelId="{5A1B5F4E-5A9F-4398-BE40-74D84846C67D}">
      <dgm:prSet phldrT="[Text]" custT="1"/>
      <dgm:spPr>
        <a:xfrm>
          <a:off x="3074492" y="2584673"/>
          <a:ext cx="1936311" cy="379263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5B9BD5">
              <a:hueOff val="-2002531"/>
              <a:satOff val="-5161"/>
              <a:lumOff val="-3486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hh</a:t>
          </a: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design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Massimo Giovannozzi</a:t>
          </a:r>
        </a:p>
      </dgm:t>
    </dgm:pt>
    <dgm:pt modelId="{CAB41AAA-C381-4140-908F-A9B74EC91AD9}" type="parTrans" cxnId="{9AB29169-45D0-4247-A06B-C423FE9F39A9}">
      <dgm:prSet/>
      <dgm:spPr>
        <a:xfrm>
          <a:off x="2880862" y="59354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E71C7DDF-055B-4E84-A95B-7ACA30533A81}" type="sibTrans" cxnId="{9AB29169-45D0-4247-A06B-C423FE9F39A9}">
      <dgm:prSet/>
      <dgm:spPr/>
      <dgm:t>
        <a:bodyPr/>
        <a:lstStyle/>
        <a:p>
          <a:endParaRPr lang="en-GB"/>
        </a:p>
      </dgm:t>
    </dgm:pt>
    <dgm:pt modelId="{74FBC27C-806E-45D1-BC82-17AA2D8D0F32}">
      <dgm:prSet phldrT="[Text]" custT="1"/>
      <dgm:spPr>
        <a:xfrm>
          <a:off x="5200435" y="680749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252848"/>
              <a:satOff val="-5806"/>
              <a:lumOff val="-392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Integration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Jean-Pierre Corso</a:t>
          </a:r>
        </a:p>
      </dgm:t>
    </dgm:pt>
    <dgm:pt modelId="{CA643E4A-7B75-4255-BED5-353EF82BA8D6}" type="parTrans" cxnId="{A2C369C2-224A-449B-83B2-5F1CEBA036D5}">
      <dgm:prSet/>
      <dgm:spPr>
        <a:xfrm>
          <a:off x="5006805" y="585933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2F2B27D8-34AC-4984-849B-D2FB48CC02EF}" type="sibTrans" cxnId="{A2C369C2-224A-449B-83B2-5F1CEBA036D5}">
      <dgm:prSet/>
      <dgm:spPr/>
      <dgm:t>
        <a:bodyPr/>
        <a:lstStyle/>
        <a:p>
          <a:endParaRPr lang="en-GB"/>
        </a:p>
      </dgm:t>
    </dgm:pt>
    <dgm:pt modelId="{4C3A2EC1-70EC-4C39-AD91-C6F10F6903E4}">
      <dgm:prSet phldrT="[Text]" custT="1"/>
      <dgm:spPr>
        <a:xfrm>
          <a:off x="5200435" y="1154828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503164"/>
              <a:satOff val="-6451"/>
              <a:lumOff val="-435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Geodesy &amp; survey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Hélène Mainaud Durand</a:t>
          </a:r>
        </a:p>
      </dgm:t>
    </dgm:pt>
    <dgm:pt modelId="{875B0ED4-E783-4367-8C04-1AC0697725D1}" type="parTrans" cxnId="{01B26E75-37C0-44E4-8FD8-FD1BD708FC43}">
      <dgm:prSet/>
      <dgm:spPr>
        <a:xfrm>
          <a:off x="5006805" y="585933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53775FC3-8A4F-4999-9339-1D7273AEF035}" type="sibTrans" cxnId="{01B26E75-37C0-44E4-8FD8-FD1BD708FC43}">
      <dgm:prSet/>
      <dgm:spPr/>
      <dgm:t>
        <a:bodyPr/>
        <a:lstStyle/>
        <a:p>
          <a:endParaRPr lang="en-GB"/>
        </a:p>
      </dgm:t>
    </dgm:pt>
    <dgm:pt modelId="{B9D75E0E-6922-4DA6-83AA-C11CCD107095}">
      <dgm:prSet phldrT="[Text]" custT="1"/>
      <dgm:spPr>
        <a:xfrm>
          <a:off x="5200435" y="1628907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753480"/>
              <a:satOff val="-7097"/>
              <a:lumOff val="-479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Electricity and energy management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Jean-Paul Burnet</a:t>
          </a:r>
        </a:p>
      </dgm:t>
    </dgm:pt>
    <dgm:pt modelId="{410E67EA-0B91-47D5-A541-36B89BF97D69}" type="parTrans" cxnId="{CF61D25D-30C6-4E7C-9DEB-DA6344B5596A}">
      <dgm:prSet/>
      <dgm:spPr>
        <a:xfrm>
          <a:off x="5006805" y="585933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7099E7B5-8C6E-4C3C-B05A-5798DFD69EA0}" type="sibTrans" cxnId="{CF61D25D-30C6-4E7C-9DEB-DA6344B5596A}">
      <dgm:prSet/>
      <dgm:spPr/>
      <dgm:t>
        <a:bodyPr/>
        <a:lstStyle/>
        <a:p>
          <a:endParaRPr lang="en-GB"/>
        </a:p>
      </dgm:t>
    </dgm:pt>
    <dgm:pt modelId="{47460C77-1168-4D62-B47A-E3D5C136FF90}">
      <dgm:prSet phldrT="[Text]" custT="1"/>
      <dgm:spPr>
        <a:xfrm>
          <a:off x="5200435" y="2102986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003797"/>
              <a:satOff val="-7742"/>
              <a:lumOff val="-5229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Cooling and ventilation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Guillermo Peon</a:t>
          </a:r>
        </a:p>
      </dgm:t>
    </dgm:pt>
    <dgm:pt modelId="{0526B7CE-9F06-43A8-BAB7-EA1FF6091568}" type="parTrans" cxnId="{04DA0EEC-EC4F-4655-A7E8-3FA1434B786F}">
      <dgm:prSet/>
      <dgm:spPr>
        <a:xfrm>
          <a:off x="5006805" y="585933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51705DD9-CC83-44FE-A63D-5B935E9C0BE0}" type="sibTrans" cxnId="{04DA0EEC-EC4F-4655-A7E8-3FA1434B786F}">
      <dgm:prSet/>
      <dgm:spPr/>
      <dgm:t>
        <a:bodyPr/>
        <a:lstStyle/>
        <a:p>
          <a:endParaRPr lang="en-GB"/>
        </a:p>
      </dgm:t>
    </dgm:pt>
    <dgm:pt modelId="{F56FFDF8-85AC-4F56-B64B-3EE013A5E12B}">
      <dgm:prSet phldrT="[Text]" custT="1"/>
      <dgm:spPr>
        <a:xfrm>
          <a:off x="5200435" y="2577065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254113"/>
              <a:satOff val="-8387"/>
              <a:lumOff val="-5665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Cryogenics systems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Laurent Delprat</a:t>
          </a:r>
        </a:p>
      </dgm:t>
    </dgm:pt>
    <dgm:pt modelId="{213585A8-030B-49D4-9F5E-CA6EAAF9759C}" type="parTrans" cxnId="{13CE18BD-7674-45C1-B49A-5F0F2E73E3F0}">
      <dgm:prSet/>
      <dgm:spPr>
        <a:xfrm>
          <a:off x="5006805" y="585933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ED2DF689-DA4B-4E1C-A217-4169C6EE970B}" type="sibTrans" cxnId="{13CE18BD-7674-45C1-B49A-5F0F2E73E3F0}">
      <dgm:prSet/>
      <dgm:spPr/>
      <dgm:t>
        <a:bodyPr/>
        <a:lstStyle/>
        <a:p>
          <a:endParaRPr lang="en-GB"/>
        </a:p>
      </dgm:t>
    </dgm:pt>
    <dgm:pt modelId="{8F51F2FF-B39E-43DA-8CD6-F43752862275}">
      <dgm:prSet phldrT="[Text]" custT="1"/>
      <dgm:spPr>
        <a:xfrm>
          <a:off x="5200435" y="3051144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504429"/>
              <a:satOff val="-9032"/>
              <a:lumOff val="-610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9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Computing and controls infrastructure, communication and network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Pablo </a:t>
          </a:r>
          <a:r>
            <a:rPr lang="en-GB" sz="1000" b="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Saiz</a:t>
          </a:r>
          <a:endParaRPr lang="en-GB" sz="1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2F21F213-A3BF-42FD-9966-6FA93A91F993}" type="parTrans" cxnId="{8B53C416-D308-4D00-8488-7EA2E3A991F9}">
      <dgm:prSet/>
      <dgm:spPr>
        <a:xfrm>
          <a:off x="5006805" y="585933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668508C5-36FD-4914-90D5-142A301988A9}" type="sibTrans" cxnId="{8B53C416-D308-4D00-8488-7EA2E3A991F9}">
      <dgm:prSet/>
      <dgm:spPr/>
      <dgm:t>
        <a:bodyPr/>
        <a:lstStyle/>
        <a:p>
          <a:endParaRPr lang="en-GB"/>
        </a:p>
      </dgm:t>
    </dgm:pt>
    <dgm:pt modelId="{9C30D336-3C45-41F5-A7D9-650C29DC66B8}">
      <dgm:prSet phldrT="[Text]" custT="1"/>
      <dgm:spPr>
        <a:xfrm>
          <a:off x="5200435" y="3525222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754746"/>
              <a:satOff val="-9677"/>
              <a:lumOff val="-6536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Safety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Thomas Otto</a:t>
          </a:r>
        </a:p>
      </dgm:t>
    </dgm:pt>
    <dgm:pt modelId="{8A6BABDB-1781-4F0B-9373-EA754E1705BE}" type="parTrans" cxnId="{6C3D0B23-AC36-4751-883E-89E76F521EC4}">
      <dgm:prSet/>
      <dgm:spPr>
        <a:xfrm>
          <a:off x="5006805" y="585933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5B59FF52-FB5F-4643-B07A-C6231F7B9489}" type="sibTrans" cxnId="{6C3D0B23-AC36-4751-883E-89E76F521EC4}">
      <dgm:prSet/>
      <dgm:spPr/>
      <dgm:t>
        <a:bodyPr/>
        <a:lstStyle/>
        <a:p>
          <a:endParaRPr lang="en-GB"/>
        </a:p>
      </dgm:t>
    </dgm:pt>
    <dgm:pt modelId="{4C38C383-9714-43D7-BF45-57F634EC90E8}">
      <dgm:prSet phldrT="[Text]" custT="1"/>
      <dgm:spPr>
        <a:xfrm>
          <a:off x="5200435" y="3999301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005062"/>
              <a:satOff val="-10322"/>
              <a:lumOff val="-6972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9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Operation, maintenance, availability, reliability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Jesper Nielsen</a:t>
          </a:r>
        </a:p>
      </dgm:t>
    </dgm:pt>
    <dgm:pt modelId="{0A2E4F3B-52EC-4741-A081-F39CCD9127EF}" type="parTrans" cxnId="{0F0D7E47-15A6-4636-9F46-C93FB1C3242E}">
      <dgm:prSet/>
      <dgm:spPr>
        <a:xfrm>
          <a:off x="5006805" y="585933"/>
          <a:ext cx="193630" cy="360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2999"/>
              </a:lnTo>
              <a:lnTo>
                <a:pt x="193630" y="360299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79B8C91B-BB52-45A7-B32F-32ABB0A21B46}" type="sibTrans" cxnId="{0F0D7E47-15A6-4636-9F46-C93FB1C3242E}">
      <dgm:prSet/>
      <dgm:spPr/>
      <dgm:t>
        <a:bodyPr/>
        <a:lstStyle/>
        <a:p>
          <a:endParaRPr lang="en-GB"/>
        </a:p>
      </dgm:t>
    </dgm:pt>
    <dgm:pt modelId="{42298260-1522-4932-B0A8-573C02CFCD53}">
      <dgm:prSet phldrT="[Text]" custT="1"/>
      <dgm:spPr>
        <a:xfrm>
          <a:off x="5200435" y="4473380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255379"/>
              <a:satOff val="-10968"/>
              <a:lumOff val="-740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Transport, installation concepts</a:t>
          </a:r>
        </a:p>
        <a:p>
          <a:pPr>
            <a:buNone/>
          </a:pPr>
          <a:r>
            <a:rPr lang="en-GB" sz="1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Roberto </a:t>
          </a:r>
          <a:r>
            <a:rPr lang="en-GB" sz="10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Rinaldesi</a:t>
          </a:r>
          <a:endParaRPr lang="en-GB" sz="1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4CD472AC-06CC-429C-887F-10BD3A86E94A}" type="parTrans" cxnId="{3F37E856-422C-4FE8-8E9E-A61FE1C155A5}">
      <dgm:prSet/>
      <dgm:spPr>
        <a:xfrm>
          <a:off x="5006805" y="585933"/>
          <a:ext cx="193630" cy="4077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7078"/>
              </a:lnTo>
              <a:lnTo>
                <a:pt x="193630" y="4077078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7084E2E1-2EE9-4399-96D3-000293C27805}" type="sibTrans" cxnId="{3F37E856-422C-4FE8-8E9E-A61FE1C155A5}">
      <dgm:prSet/>
      <dgm:spPr/>
      <dgm:t>
        <a:bodyPr/>
        <a:lstStyle/>
        <a:p>
          <a:endParaRPr lang="en-GB"/>
        </a:p>
      </dgm:t>
    </dgm:pt>
    <dgm:pt modelId="{10CD4B3C-BB06-468D-AE7A-A326A234D56E}">
      <dgm:prSet phldrT="[Text]" custT="1"/>
      <dgm:spPr>
        <a:xfrm>
          <a:off x="7326372" y="670903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505695"/>
              <a:satOff val="-11613"/>
              <a:lumOff val="-784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Administrative processes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Friedemann Eder</a:t>
          </a:r>
        </a:p>
      </dgm:t>
    </dgm:pt>
    <dgm:pt modelId="{13F6DB5B-5735-46C2-B624-16C384BCDDD4}" type="parTrans" cxnId="{84092A9F-633A-48E7-9FEE-9C9711B95414}">
      <dgm:prSet/>
      <dgm:spPr>
        <a:xfrm>
          <a:off x="7132742" y="576087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AE1EEAFA-C9B6-41DD-8A2C-F4287498DFB8}" type="sibTrans" cxnId="{84092A9F-633A-48E7-9FEE-9C9711B95414}">
      <dgm:prSet/>
      <dgm:spPr/>
      <dgm:t>
        <a:bodyPr/>
        <a:lstStyle/>
        <a:p>
          <a:endParaRPr lang="en-GB"/>
        </a:p>
      </dgm:t>
    </dgm:pt>
    <dgm:pt modelId="{1CB3DF85-3CCE-432D-8F97-29122EF1A6A7}">
      <dgm:prSet phldrT="[Text]" custT="1"/>
      <dgm:spPr>
        <a:xfrm>
          <a:off x="7326372" y="1144982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756012"/>
              <a:satOff val="-12258"/>
              <a:lumOff val="-8279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Placement studies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Johannes Gutleber</a:t>
          </a:r>
        </a:p>
      </dgm:t>
    </dgm:pt>
    <dgm:pt modelId="{4C0E4C23-BB6A-4EBA-9330-676D943F1161}" type="parTrans" cxnId="{01B51F10-1B65-4F93-BE32-D33F384784CC}">
      <dgm:prSet/>
      <dgm:spPr>
        <a:xfrm>
          <a:off x="7132742" y="576087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4BD38496-DAE5-4694-B5D7-85F750A72AC4}" type="sibTrans" cxnId="{01B51F10-1B65-4F93-BE32-D33F384784CC}">
      <dgm:prSet/>
      <dgm:spPr/>
      <dgm:t>
        <a:bodyPr/>
        <a:lstStyle/>
        <a:p>
          <a:endParaRPr lang="en-GB"/>
        </a:p>
      </dgm:t>
    </dgm:pt>
    <dgm:pt modelId="{5F8A2308-0C30-41D5-A311-CC3B25C24265}">
      <dgm:prSet phldrT="[Text]" custT="1"/>
      <dgm:spPr>
        <a:xfrm>
          <a:off x="7326372" y="1619061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006328"/>
              <a:satOff val="-12903"/>
              <a:lumOff val="-8715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Environmental evaluation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Johannes Gutleber</a:t>
          </a:r>
        </a:p>
      </dgm:t>
    </dgm:pt>
    <dgm:pt modelId="{76C49677-4040-4EAE-AED5-B44531469B8F}" type="parTrans" cxnId="{DB39283A-07CD-4615-B21F-CED6A28712FD}">
      <dgm:prSet/>
      <dgm:spPr>
        <a:xfrm>
          <a:off x="7132742" y="576087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96D2CC92-0C04-43E2-95C9-7ADB7BB8D284}" type="sibTrans" cxnId="{DB39283A-07CD-4615-B21F-CED6A28712FD}">
      <dgm:prSet/>
      <dgm:spPr/>
      <dgm:t>
        <a:bodyPr/>
        <a:lstStyle/>
        <a:p>
          <a:endParaRPr lang="en-GB"/>
        </a:p>
      </dgm:t>
    </dgm:pt>
    <dgm:pt modelId="{A0DEBF49-346A-472E-A329-EF86BBFB68EA}">
      <dgm:prSet phldrT="[Text]" custT="1"/>
      <dgm:spPr>
        <a:xfrm>
          <a:off x="7326372" y="2093140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256644"/>
              <a:satOff val="-13548"/>
              <a:lumOff val="-915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Tunnel, subsurface design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John Osborne</a:t>
          </a:r>
        </a:p>
      </dgm:t>
    </dgm:pt>
    <dgm:pt modelId="{4D176164-2A02-4B9B-BF5C-704E4FCCF9C1}" type="parTrans" cxnId="{EECA3D30-534F-4256-A782-A6C466283DB2}">
      <dgm:prSet/>
      <dgm:spPr>
        <a:xfrm>
          <a:off x="7132742" y="576087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73D669D1-E040-4B3B-BE86-FBA11E38C86E}" type="sibTrans" cxnId="{EECA3D30-534F-4256-A782-A6C466283DB2}">
      <dgm:prSet/>
      <dgm:spPr/>
      <dgm:t>
        <a:bodyPr/>
        <a:lstStyle/>
        <a:p>
          <a:endParaRPr lang="en-GB"/>
        </a:p>
      </dgm:t>
    </dgm:pt>
    <dgm:pt modelId="{EFE902A7-7A5F-4CAF-9658-6DCA7D1F3994}">
      <dgm:prSet phldrT="[Text]" custT="1"/>
      <dgm:spPr>
        <a:xfrm>
          <a:off x="7326372" y="2567219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506961"/>
              <a:satOff val="-14193"/>
              <a:lumOff val="-9586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                                   </a:t>
          </a: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A. Mayoux</a:t>
          </a:r>
        </a:p>
      </dgm:t>
    </dgm:pt>
    <dgm:pt modelId="{34BDDC05-178E-437C-8ED9-EB57189029C5}" type="parTrans" cxnId="{7A2B04DA-7F69-4486-BD9B-9E4A3DD366B9}">
      <dgm:prSet/>
      <dgm:spPr>
        <a:xfrm>
          <a:off x="7132742" y="576087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95739633-4A26-49B8-AA05-719D9DACB920}" type="sibTrans" cxnId="{7A2B04DA-7F69-4486-BD9B-9E4A3DD366B9}">
      <dgm:prSet/>
      <dgm:spPr/>
      <dgm:t>
        <a:bodyPr/>
        <a:lstStyle/>
        <a:p>
          <a:endParaRPr lang="en-GB"/>
        </a:p>
      </dgm:t>
    </dgm:pt>
    <dgm:pt modelId="{9BA24F66-2E99-48FA-A543-208054E28EF4}">
      <dgm:prSet phldrT="[Text]" custT="1"/>
      <dgm:spPr>
        <a:xfrm>
          <a:off x="948549" y="1162436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50316"/>
              <a:satOff val="-645"/>
              <a:lumOff val="-436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Detector concept</a:t>
          </a:r>
        </a:p>
        <a:p>
          <a:pPr>
            <a:buNone/>
          </a:pPr>
          <a:r>
            <a:rPr lang="fr-CH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Mogens Dam, ???</a:t>
          </a:r>
          <a:endParaRPr lang="en-GB" sz="1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5EC2735F-32EE-4395-9289-80EC1272FCCB}" type="parTrans" cxnId="{11E529E3-F861-491E-B5D6-ED356D7CEA56}">
      <dgm:prSet/>
      <dgm:spPr>
        <a:xfrm>
          <a:off x="754919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BD62F5D3-5E5D-4468-8911-BF8FFFB98817}" type="sibTrans" cxnId="{11E529E3-F861-491E-B5D6-ED356D7CEA56}">
      <dgm:prSet/>
      <dgm:spPr/>
      <dgm:t>
        <a:bodyPr/>
        <a:lstStyle/>
        <a:p>
          <a:endParaRPr lang="en-GB"/>
        </a:p>
      </dgm:t>
    </dgm:pt>
    <dgm:pt modelId="{50EF01B2-63E9-4CCB-B806-27773B32A418}">
      <dgm:prSet phldrT="[Text]" custT="1"/>
      <dgm:spPr>
        <a:xfrm>
          <a:off x="948549" y="1636515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00633"/>
              <a:satOff val="-1290"/>
              <a:lumOff val="-871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Physics</a:t>
          </a: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performance</a:t>
          </a:r>
        </a:p>
        <a:p>
          <a:pPr>
            <a:buNone/>
          </a:pPr>
          <a:r>
            <a:rPr lang="fr-CH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Patrizia Azzi, Emmanuel Perez</a:t>
          </a:r>
          <a:endParaRPr lang="en-GB" sz="1000" b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gm:t>
    </dgm:pt>
    <dgm:pt modelId="{932EE39B-F98E-49E1-874D-BAABDBE439E7}" type="parTrans" cxnId="{71ACDA14-0EE9-400E-A10D-CA5766941C19}">
      <dgm:prSet/>
      <dgm:spPr>
        <a:xfrm>
          <a:off x="754919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5545D937-B9AB-4F07-87F7-0C9A8168F480}" type="sibTrans" cxnId="{71ACDA14-0EE9-400E-A10D-CA5766941C19}">
      <dgm:prSet/>
      <dgm:spPr/>
      <dgm:t>
        <a:bodyPr/>
        <a:lstStyle/>
        <a:p>
          <a:endParaRPr lang="en-GB"/>
        </a:p>
      </dgm:t>
    </dgm:pt>
    <dgm:pt modelId="{4D137038-B9C7-4CD0-BE32-109AC2EEE7BD}">
      <dgm:prSet phldrT="[Text]" custT="1"/>
      <dgm:spPr>
        <a:xfrm>
          <a:off x="948549" y="2110594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750949"/>
              <a:satOff val="-1935"/>
              <a:lumOff val="-130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Software and </a:t>
          </a: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computing</a:t>
          </a:r>
          <a:endParaRPr lang="fr-CH" sz="1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Gerardo Ganis, NN</a:t>
          </a:r>
        </a:p>
      </dgm:t>
    </dgm:pt>
    <dgm:pt modelId="{CD138404-4045-475D-AF50-B5863E86036B}" type="parTrans" cxnId="{1D7AB037-8604-41EB-9AAB-7C1B7F5F29A5}">
      <dgm:prSet/>
      <dgm:spPr>
        <a:xfrm>
          <a:off x="754919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CA422764-79A5-49AC-9A66-8F1A095601A1}" type="sibTrans" cxnId="{1D7AB037-8604-41EB-9AAB-7C1B7F5F29A5}">
      <dgm:prSet/>
      <dgm:spPr/>
      <dgm:t>
        <a:bodyPr/>
        <a:lstStyle/>
        <a:p>
          <a:endParaRPr lang="en-GB"/>
        </a:p>
      </dgm:t>
    </dgm:pt>
    <dgm:pt modelId="{3893FA70-8DFE-4030-A769-9242E40A4926}">
      <dgm:prSet phldrT="[Text]" custT="1"/>
      <dgm:spPr>
        <a:xfrm>
          <a:off x="9452309" y="1144986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007594"/>
              <a:satOff val="-15484"/>
              <a:lumOff val="-1045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Financing</a:t>
          </a: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model</a:t>
          </a:r>
        </a:p>
        <a:p>
          <a:pPr>
            <a:buNone/>
          </a:pPr>
          <a:r>
            <a:rPr lang="fr-CH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Florian Sonnemann</a:t>
          </a:r>
        </a:p>
      </dgm:t>
    </dgm:pt>
    <dgm:pt modelId="{62E74E63-1676-44E1-B147-776AD3D421B7}" type="parTrans" cxnId="{62647B90-C141-4F10-AAA7-008C4C69266E}">
      <dgm:prSet/>
      <dgm:spPr>
        <a:xfrm>
          <a:off x="9258678" y="57609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7356DBCF-D5DF-4F7F-956A-740AF821B076}" type="sibTrans" cxnId="{62647B90-C141-4F10-AAA7-008C4C69266E}">
      <dgm:prSet/>
      <dgm:spPr/>
      <dgm:t>
        <a:bodyPr/>
        <a:lstStyle/>
        <a:p>
          <a:endParaRPr lang="en-GB"/>
        </a:p>
      </dgm:t>
    </dgm:pt>
    <dgm:pt modelId="{6CE4D3FC-E205-4877-91E1-07D18CEB54BB}">
      <dgm:prSet phldrT="[Text]" custT="1"/>
      <dgm:spPr>
        <a:xfrm>
          <a:off x="9452309" y="1619065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257910"/>
              <a:satOff val="-16129"/>
              <a:lumOff val="-10894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Procurement </a:t>
          </a: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strategy</a:t>
          </a: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and </a:t>
          </a: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rules</a:t>
          </a:r>
          <a:endParaRPr lang="fr-CH" sz="1000" b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Anders Unnervik</a:t>
          </a:r>
        </a:p>
      </dgm:t>
    </dgm:pt>
    <dgm:pt modelId="{A8494960-EA3E-48E0-9909-4AE169749932}" type="parTrans" cxnId="{C580ABCE-5F80-4B0C-A581-819120DE9B19}">
      <dgm:prSet/>
      <dgm:spPr>
        <a:xfrm>
          <a:off x="9258678" y="57609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552708FC-6C4F-4755-8734-27565634C45B}" type="sibTrans" cxnId="{C580ABCE-5F80-4B0C-A581-819120DE9B19}">
      <dgm:prSet/>
      <dgm:spPr/>
      <dgm:t>
        <a:bodyPr/>
        <a:lstStyle/>
        <a:p>
          <a:endParaRPr lang="en-GB"/>
        </a:p>
      </dgm:t>
    </dgm:pt>
    <dgm:pt modelId="{40C37F9A-7B0D-492D-9EFF-2CC27CC09789}">
      <dgm:prSet phldrT="[Text]" custT="1"/>
      <dgm:spPr>
        <a:xfrm>
          <a:off x="9452309" y="2093144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508227"/>
              <a:satOff val="-16774"/>
              <a:lumOff val="-11329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In-</a:t>
          </a: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kind</a:t>
          </a: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contributions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Anders Unnervik</a:t>
          </a:r>
        </a:p>
      </dgm:t>
    </dgm:pt>
    <dgm:pt modelId="{5F0A3744-E702-4A17-8597-7AA077B9FCEE}" type="parTrans" cxnId="{A743F6C1-3B41-4146-BEE4-94E4DE11E0F7}">
      <dgm:prSet/>
      <dgm:spPr>
        <a:xfrm>
          <a:off x="9258678" y="57609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DEF31227-3FCC-460E-9DCE-1F22671DC590}" type="sibTrans" cxnId="{A743F6C1-3B41-4146-BEE4-94E4DE11E0F7}">
      <dgm:prSet/>
      <dgm:spPr/>
      <dgm:t>
        <a:bodyPr/>
        <a:lstStyle/>
        <a:p>
          <a:endParaRPr lang="en-GB"/>
        </a:p>
      </dgm:t>
    </dgm:pt>
    <dgm:pt modelId="{B2ADA22C-CC29-42C0-8538-484344544218}">
      <dgm:prSet phldrT="[Text]" custT="1"/>
      <dgm:spPr>
        <a:xfrm>
          <a:off x="9452309" y="2567223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758543"/>
              <a:satOff val="-17419"/>
              <a:lumOff val="-11765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fr-CH" sz="1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Operation</a:t>
          </a:r>
          <a:r>
            <a:rPr lang="fr-CH" sz="1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model</a:t>
          </a:r>
        </a:p>
        <a:p>
          <a:pPr>
            <a:buNone/>
          </a:pPr>
          <a:r>
            <a:rPr lang="en-GB" sz="1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Verena Kain</a:t>
          </a:r>
        </a:p>
      </dgm:t>
    </dgm:pt>
    <dgm:pt modelId="{6321587B-2251-4FA4-B9DA-90FD16707608}" type="parTrans" cxnId="{6400C68B-E68C-49B5-9B1C-1E04005ED7D3}">
      <dgm:prSet/>
      <dgm:spPr>
        <a:xfrm>
          <a:off x="9258678" y="57609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GB"/>
        </a:p>
      </dgm:t>
    </dgm:pt>
    <dgm:pt modelId="{04BB381D-DF63-4CD3-9CC6-B7B5A6A04634}" type="sibTrans" cxnId="{6400C68B-E68C-49B5-9B1C-1E04005ED7D3}">
      <dgm:prSet/>
      <dgm:spPr/>
      <dgm:t>
        <a:bodyPr/>
        <a:lstStyle/>
        <a:p>
          <a:endParaRPr lang="en-GB"/>
        </a:p>
      </dgm:t>
    </dgm:pt>
    <dgm:pt modelId="{F43444C6-560A-4D2D-9A94-937FD894C93E}" type="pres">
      <dgm:prSet presAssocID="{B39D1701-1E59-43E9-85A3-9D6E83D9888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D31A6E-DD37-49CE-97C8-5E021171A084}" type="pres">
      <dgm:prSet presAssocID="{0AD607E0-162F-40E4-B3A2-CA30A1E10B7E}" presName="root" presStyleCnt="0"/>
      <dgm:spPr/>
    </dgm:pt>
    <dgm:pt modelId="{9B90FBC6-49A3-4E96-9FE0-E0069943F1AF}" type="pres">
      <dgm:prSet presAssocID="{0AD607E0-162F-40E4-B3A2-CA30A1E10B7E}" presName="rootComposite" presStyleCnt="0"/>
      <dgm:spPr/>
    </dgm:pt>
    <dgm:pt modelId="{1DBB725A-3D00-48C8-83F0-8741127E149D}" type="pres">
      <dgm:prSet presAssocID="{0AD607E0-162F-40E4-B3A2-CA30A1E10B7E}" presName="rootText" presStyleLbl="node1" presStyleIdx="0" presStyleCnt="5" custScaleX="255272" custScaleY="155802"/>
      <dgm:spPr/>
    </dgm:pt>
    <dgm:pt modelId="{FD3B7D6A-127D-4D77-BB2C-3BA9AFFB7B3B}" type="pres">
      <dgm:prSet presAssocID="{0AD607E0-162F-40E4-B3A2-CA30A1E10B7E}" presName="rootConnector" presStyleLbl="node1" presStyleIdx="0" presStyleCnt="5"/>
      <dgm:spPr/>
    </dgm:pt>
    <dgm:pt modelId="{676DBC5E-DDA0-4E74-8790-F76EFBA388CF}" type="pres">
      <dgm:prSet presAssocID="{0AD607E0-162F-40E4-B3A2-CA30A1E10B7E}" presName="childShape" presStyleCnt="0"/>
      <dgm:spPr/>
    </dgm:pt>
    <dgm:pt modelId="{8BBE493F-5CC8-4C16-BBD2-AA4EE02894E5}" type="pres">
      <dgm:prSet presAssocID="{683C1EF2-D028-412C-A003-41159C074487}" presName="Name13" presStyleLbl="parChTrans1D2" presStyleIdx="0" presStyleCnt="28"/>
      <dgm:spPr/>
    </dgm:pt>
    <dgm:pt modelId="{7EB38FF2-756D-4C30-A417-436D26430F41}" type="pres">
      <dgm:prSet presAssocID="{04B9474B-0DE3-4020-8991-3FC6735182F6}" presName="childText" presStyleLbl="bgAcc1" presStyleIdx="0" presStyleCnt="28" custScaleX="319091">
        <dgm:presLayoutVars>
          <dgm:bulletEnabled val="1"/>
        </dgm:presLayoutVars>
      </dgm:prSet>
      <dgm:spPr/>
    </dgm:pt>
    <dgm:pt modelId="{B923D454-4D81-4020-824C-28FF3097381C}" type="pres">
      <dgm:prSet presAssocID="{5EC2735F-32EE-4395-9289-80EC1272FCCB}" presName="Name13" presStyleLbl="parChTrans1D2" presStyleIdx="1" presStyleCnt="28"/>
      <dgm:spPr/>
    </dgm:pt>
    <dgm:pt modelId="{82A946C0-5DEB-4BB1-8103-57A80E8DC44E}" type="pres">
      <dgm:prSet presAssocID="{9BA24F66-2E99-48FA-A543-208054E28EF4}" presName="childText" presStyleLbl="bgAcc1" presStyleIdx="1" presStyleCnt="28" custScaleX="319091">
        <dgm:presLayoutVars>
          <dgm:bulletEnabled val="1"/>
        </dgm:presLayoutVars>
      </dgm:prSet>
      <dgm:spPr/>
    </dgm:pt>
    <dgm:pt modelId="{8D4F3252-841D-4A18-887D-9A411EC8FD82}" type="pres">
      <dgm:prSet presAssocID="{932EE39B-F98E-49E1-874D-BAABDBE439E7}" presName="Name13" presStyleLbl="parChTrans1D2" presStyleIdx="2" presStyleCnt="28"/>
      <dgm:spPr/>
    </dgm:pt>
    <dgm:pt modelId="{FF39128D-7980-4083-8E54-E8C66BFC219A}" type="pres">
      <dgm:prSet presAssocID="{50EF01B2-63E9-4CCB-B806-27773B32A418}" presName="childText" presStyleLbl="bgAcc1" presStyleIdx="2" presStyleCnt="28" custScaleX="319091">
        <dgm:presLayoutVars>
          <dgm:bulletEnabled val="1"/>
        </dgm:presLayoutVars>
      </dgm:prSet>
      <dgm:spPr/>
    </dgm:pt>
    <dgm:pt modelId="{5B4CB4EF-62C5-4F7F-9B7B-A20AB972427D}" type="pres">
      <dgm:prSet presAssocID="{CD138404-4045-475D-AF50-B5863E86036B}" presName="Name13" presStyleLbl="parChTrans1D2" presStyleIdx="3" presStyleCnt="28"/>
      <dgm:spPr/>
    </dgm:pt>
    <dgm:pt modelId="{001F25B5-77CF-4F42-865F-5C93D39D74FA}" type="pres">
      <dgm:prSet presAssocID="{4D137038-B9C7-4CD0-BE32-109AC2EEE7BD}" presName="childText" presStyleLbl="bgAcc1" presStyleIdx="3" presStyleCnt="28" custScaleX="319091">
        <dgm:presLayoutVars>
          <dgm:bulletEnabled val="1"/>
        </dgm:presLayoutVars>
      </dgm:prSet>
      <dgm:spPr/>
    </dgm:pt>
    <dgm:pt modelId="{4504F779-B75B-4F6A-AB29-21EB16B195B3}" type="pres">
      <dgm:prSet presAssocID="{BCDC02AD-1057-4955-9A4E-C71E0E336E86}" presName="root" presStyleCnt="0"/>
      <dgm:spPr/>
    </dgm:pt>
    <dgm:pt modelId="{708717CE-C397-45CE-8582-F32AD81F96F9}" type="pres">
      <dgm:prSet presAssocID="{BCDC02AD-1057-4955-9A4E-C71E0E336E86}" presName="rootComposite" presStyleCnt="0"/>
      <dgm:spPr/>
    </dgm:pt>
    <dgm:pt modelId="{12D1126F-F044-4FEC-A191-CDD636500143}" type="pres">
      <dgm:prSet presAssocID="{BCDC02AD-1057-4955-9A4E-C71E0E336E86}" presName="rootText" presStyleLbl="node1" presStyleIdx="1" presStyleCnt="5" custScaleX="255272" custScaleY="155802"/>
      <dgm:spPr/>
    </dgm:pt>
    <dgm:pt modelId="{EBCBD29D-6530-4EDD-87A6-66F3986326D7}" type="pres">
      <dgm:prSet presAssocID="{BCDC02AD-1057-4955-9A4E-C71E0E336E86}" presName="rootConnector" presStyleLbl="node1" presStyleIdx="1" presStyleCnt="5"/>
      <dgm:spPr/>
    </dgm:pt>
    <dgm:pt modelId="{43E4BF20-4918-421C-B930-E8F06645A954}" type="pres">
      <dgm:prSet presAssocID="{BCDC02AD-1057-4955-9A4E-C71E0E336E86}" presName="childShape" presStyleCnt="0"/>
      <dgm:spPr/>
    </dgm:pt>
    <dgm:pt modelId="{634271F2-A2D1-4204-B660-1617D8921CCB}" type="pres">
      <dgm:prSet presAssocID="{E2B5B9A7-B106-4DF2-96D3-A4FCC5A51824}" presName="Name13" presStyleLbl="parChTrans1D2" presStyleIdx="4" presStyleCnt="28"/>
      <dgm:spPr/>
    </dgm:pt>
    <dgm:pt modelId="{464F1B49-BB19-4913-9D27-47685F8CF750}" type="pres">
      <dgm:prSet presAssocID="{C4EC2BD6-362C-40AE-B544-09DAEE30BDA5}" presName="childText" presStyleLbl="bgAcc1" presStyleIdx="4" presStyleCnt="28" custScaleX="319091">
        <dgm:presLayoutVars>
          <dgm:bulletEnabled val="1"/>
        </dgm:presLayoutVars>
      </dgm:prSet>
      <dgm:spPr/>
    </dgm:pt>
    <dgm:pt modelId="{647437E2-5D5A-45E8-B2AB-BE4058E8A1F4}" type="pres">
      <dgm:prSet presAssocID="{F2FED24D-DCDF-4F58-8330-22DDC8DB0CD7}" presName="Name13" presStyleLbl="parChTrans1D2" presStyleIdx="5" presStyleCnt="28"/>
      <dgm:spPr/>
    </dgm:pt>
    <dgm:pt modelId="{02AEB49A-40BA-4730-97CA-57F9C6536B5D}" type="pres">
      <dgm:prSet presAssocID="{9F053164-D350-4235-B865-24DDB0D8EBC9}" presName="childText" presStyleLbl="bgAcc1" presStyleIdx="5" presStyleCnt="28" custScaleX="319091">
        <dgm:presLayoutVars>
          <dgm:bulletEnabled val="1"/>
        </dgm:presLayoutVars>
      </dgm:prSet>
      <dgm:spPr/>
    </dgm:pt>
    <dgm:pt modelId="{9E4E1DE3-8C38-4990-82EA-A15C9D936BBE}" type="pres">
      <dgm:prSet presAssocID="{4B36FC1A-D3C9-486F-93BE-AB463F2FBF6A}" presName="Name13" presStyleLbl="parChTrans1D2" presStyleIdx="6" presStyleCnt="28"/>
      <dgm:spPr/>
    </dgm:pt>
    <dgm:pt modelId="{08A680AD-4462-4256-AE98-6E969DF92488}" type="pres">
      <dgm:prSet presAssocID="{1EF12FB3-DBAA-4488-BE5C-EA024F87ED8C}" presName="childText" presStyleLbl="bgAcc1" presStyleIdx="6" presStyleCnt="28" custScaleX="319091">
        <dgm:presLayoutVars>
          <dgm:bulletEnabled val="1"/>
        </dgm:presLayoutVars>
      </dgm:prSet>
      <dgm:spPr/>
    </dgm:pt>
    <dgm:pt modelId="{C6C6C59A-5C7C-4657-AC1D-CF836736D23B}" type="pres">
      <dgm:prSet presAssocID="{7FBBFB9E-FBD6-4E83-B0F4-071BA7B27B66}" presName="Name13" presStyleLbl="parChTrans1D2" presStyleIdx="7" presStyleCnt="28"/>
      <dgm:spPr/>
    </dgm:pt>
    <dgm:pt modelId="{81EECF1A-E566-4370-AE1F-070FBC5D870D}" type="pres">
      <dgm:prSet presAssocID="{ACE229B5-4145-420A-96C2-EAAEC67B60D4}" presName="childText" presStyleLbl="bgAcc1" presStyleIdx="7" presStyleCnt="28" custScaleX="319091">
        <dgm:presLayoutVars>
          <dgm:bulletEnabled val="1"/>
        </dgm:presLayoutVars>
      </dgm:prSet>
      <dgm:spPr/>
    </dgm:pt>
    <dgm:pt modelId="{ECBE077F-D64D-4A59-B932-0C98F6E424D8}" type="pres">
      <dgm:prSet presAssocID="{CAB41AAA-C381-4140-908F-A9B74EC91AD9}" presName="Name13" presStyleLbl="parChTrans1D2" presStyleIdx="8" presStyleCnt="28"/>
      <dgm:spPr/>
    </dgm:pt>
    <dgm:pt modelId="{3698893E-E07C-496D-B613-3E7A42715700}" type="pres">
      <dgm:prSet presAssocID="{5A1B5F4E-5A9F-4398-BE40-74D84846C67D}" presName="childText" presStyleLbl="bgAcc1" presStyleIdx="8" presStyleCnt="28" custScaleX="319091">
        <dgm:presLayoutVars>
          <dgm:bulletEnabled val="1"/>
        </dgm:presLayoutVars>
      </dgm:prSet>
      <dgm:spPr/>
    </dgm:pt>
    <dgm:pt modelId="{D5BAA0D0-BA77-43EF-ABAC-9173DA921743}" type="pres">
      <dgm:prSet presAssocID="{D2BA2B12-318D-4358-94A9-777AFD9BEA68}" presName="root" presStyleCnt="0"/>
      <dgm:spPr/>
    </dgm:pt>
    <dgm:pt modelId="{39AF30CA-582E-4C0B-82B9-002FAC40604B}" type="pres">
      <dgm:prSet presAssocID="{D2BA2B12-318D-4358-94A9-777AFD9BEA68}" presName="rootComposite" presStyleCnt="0"/>
      <dgm:spPr/>
    </dgm:pt>
    <dgm:pt modelId="{1EE12186-D6E1-4EE5-9326-DF3F73B355DD}" type="pres">
      <dgm:prSet presAssocID="{D2BA2B12-318D-4358-94A9-777AFD9BEA68}" presName="rootText" presStyleLbl="node1" presStyleIdx="2" presStyleCnt="5" custScaleX="255272" custScaleY="153796"/>
      <dgm:spPr/>
    </dgm:pt>
    <dgm:pt modelId="{49DE2518-2A73-4138-8974-6E85EFFFF171}" type="pres">
      <dgm:prSet presAssocID="{D2BA2B12-318D-4358-94A9-777AFD9BEA68}" presName="rootConnector" presStyleLbl="node1" presStyleIdx="2" presStyleCnt="5"/>
      <dgm:spPr/>
    </dgm:pt>
    <dgm:pt modelId="{CEEAFF8B-CB6C-4FFB-8A3C-0B6672637F02}" type="pres">
      <dgm:prSet presAssocID="{D2BA2B12-318D-4358-94A9-777AFD9BEA68}" presName="childShape" presStyleCnt="0"/>
      <dgm:spPr/>
    </dgm:pt>
    <dgm:pt modelId="{368A94F5-EB5F-4DEC-9B52-C628958B3818}" type="pres">
      <dgm:prSet presAssocID="{CA643E4A-7B75-4255-BED5-353EF82BA8D6}" presName="Name13" presStyleLbl="parChTrans1D2" presStyleIdx="9" presStyleCnt="28"/>
      <dgm:spPr/>
    </dgm:pt>
    <dgm:pt modelId="{65DC6756-4D7B-4444-9B5F-67B1B2FE1B25}" type="pres">
      <dgm:prSet presAssocID="{74FBC27C-806E-45D1-BC82-17AA2D8D0F32}" presName="childText" presStyleLbl="bgAcc1" presStyleIdx="9" presStyleCnt="28" custScaleX="300303">
        <dgm:presLayoutVars>
          <dgm:bulletEnabled val="1"/>
        </dgm:presLayoutVars>
      </dgm:prSet>
      <dgm:spPr/>
    </dgm:pt>
    <dgm:pt modelId="{616CA57B-F2D4-4F59-8DC6-C861ED6A70F4}" type="pres">
      <dgm:prSet presAssocID="{875B0ED4-E783-4367-8C04-1AC0697725D1}" presName="Name13" presStyleLbl="parChTrans1D2" presStyleIdx="10" presStyleCnt="28"/>
      <dgm:spPr/>
    </dgm:pt>
    <dgm:pt modelId="{36047BAB-FD74-4934-8EC9-58D790FF5EE0}" type="pres">
      <dgm:prSet presAssocID="{4C3A2EC1-70EC-4C39-AD91-C6F10F6903E4}" presName="childText" presStyleLbl="bgAcc1" presStyleIdx="10" presStyleCnt="28" custScaleX="300303">
        <dgm:presLayoutVars>
          <dgm:bulletEnabled val="1"/>
        </dgm:presLayoutVars>
      </dgm:prSet>
      <dgm:spPr/>
    </dgm:pt>
    <dgm:pt modelId="{37995972-3FEC-4AE7-A27A-FC35E25BA8B5}" type="pres">
      <dgm:prSet presAssocID="{410E67EA-0B91-47D5-A541-36B89BF97D69}" presName="Name13" presStyleLbl="parChTrans1D2" presStyleIdx="11" presStyleCnt="28"/>
      <dgm:spPr/>
    </dgm:pt>
    <dgm:pt modelId="{FA7FCAA9-23E8-4A0C-8B91-4F0BBB133859}" type="pres">
      <dgm:prSet presAssocID="{B9D75E0E-6922-4DA6-83AA-C11CCD107095}" presName="childText" presStyleLbl="bgAcc1" presStyleIdx="11" presStyleCnt="28" custScaleX="300303">
        <dgm:presLayoutVars>
          <dgm:bulletEnabled val="1"/>
        </dgm:presLayoutVars>
      </dgm:prSet>
      <dgm:spPr/>
    </dgm:pt>
    <dgm:pt modelId="{D23BE7C7-B4A4-435A-87F4-FD5F36A161FF}" type="pres">
      <dgm:prSet presAssocID="{0526B7CE-9F06-43A8-BAB7-EA1FF6091568}" presName="Name13" presStyleLbl="parChTrans1D2" presStyleIdx="12" presStyleCnt="28"/>
      <dgm:spPr/>
    </dgm:pt>
    <dgm:pt modelId="{77628C85-01C6-4DD9-AFAD-CD70D9F94381}" type="pres">
      <dgm:prSet presAssocID="{47460C77-1168-4D62-B47A-E3D5C136FF90}" presName="childText" presStyleLbl="bgAcc1" presStyleIdx="12" presStyleCnt="28" custScaleX="300303">
        <dgm:presLayoutVars>
          <dgm:bulletEnabled val="1"/>
        </dgm:presLayoutVars>
      </dgm:prSet>
      <dgm:spPr/>
    </dgm:pt>
    <dgm:pt modelId="{E9405FF9-9A13-419B-9308-614790517D8C}" type="pres">
      <dgm:prSet presAssocID="{213585A8-030B-49D4-9F5E-CA6EAAF9759C}" presName="Name13" presStyleLbl="parChTrans1D2" presStyleIdx="13" presStyleCnt="28"/>
      <dgm:spPr/>
    </dgm:pt>
    <dgm:pt modelId="{13FBE748-81AA-45A4-BE7F-8F2BCAA5A25F}" type="pres">
      <dgm:prSet presAssocID="{F56FFDF8-85AC-4F56-B64B-3EE013A5E12B}" presName="childText" presStyleLbl="bgAcc1" presStyleIdx="13" presStyleCnt="28" custScaleX="300303">
        <dgm:presLayoutVars>
          <dgm:bulletEnabled val="1"/>
        </dgm:presLayoutVars>
      </dgm:prSet>
      <dgm:spPr/>
    </dgm:pt>
    <dgm:pt modelId="{CE884F2A-DE29-44DC-B798-2214612D715E}" type="pres">
      <dgm:prSet presAssocID="{2F21F213-A3BF-42FD-9966-6FA93A91F993}" presName="Name13" presStyleLbl="parChTrans1D2" presStyleIdx="14" presStyleCnt="28"/>
      <dgm:spPr/>
    </dgm:pt>
    <dgm:pt modelId="{94F87380-4A5A-4709-835D-004FABC4D53A}" type="pres">
      <dgm:prSet presAssocID="{8F51F2FF-B39E-43DA-8CD6-F43752862275}" presName="childText" presStyleLbl="bgAcc1" presStyleIdx="14" presStyleCnt="28" custScaleX="300303">
        <dgm:presLayoutVars>
          <dgm:bulletEnabled val="1"/>
        </dgm:presLayoutVars>
      </dgm:prSet>
      <dgm:spPr/>
    </dgm:pt>
    <dgm:pt modelId="{3B548795-DC6E-4AD9-B91F-9591FCEFDF7A}" type="pres">
      <dgm:prSet presAssocID="{8A6BABDB-1781-4F0B-9373-EA754E1705BE}" presName="Name13" presStyleLbl="parChTrans1D2" presStyleIdx="15" presStyleCnt="28"/>
      <dgm:spPr/>
    </dgm:pt>
    <dgm:pt modelId="{3F874FE9-FD5C-4764-9A3F-E3EB3D762062}" type="pres">
      <dgm:prSet presAssocID="{9C30D336-3C45-41F5-A7D9-650C29DC66B8}" presName="childText" presStyleLbl="bgAcc1" presStyleIdx="15" presStyleCnt="28" custScaleX="300303">
        <dgm:presLayoutVars>
          <dgm:bulletEnabled val="1"/>
        </dgm:presLayoutVars>
      </dgm:prSet>
      <dgm:spPr/>
    </dgm:pt>
    <dgm:pt modelId="{23FAF52F-B330-4A10-B7B1-12E1AF8889AF}" type="pres">
      <dgm:prSet presAssocID="{0A2E4F3B-52EC-4741-A081-F39CCD9127EF}" presName="Name13" presStyleLbl="parChTrans1D2" presStyleIdx="16" presStyleCnt="28"/>
      <dgm:spPr/>
    </dgm:pt>
    <dgm:pt modelId="{F32961E8-171F-4939-AAC8-B9A451D5140A}" type="pres">
      <dgm:prSet presAssocID="{4C38C383-9714-43D7-BF45-57F634EC90E8}" presName="childText" presStyleLbl="bgAcc1" presStyleIdx="16" presStyleCnt="28" custScaleX="300303">
        <dgm:presLayoutVars>
          <dgm:bulletEnabled val="1"/>
        </dgm:presLayoutVars>
      </dgm:prSet>
      <dgm:spPr/>
    </dgm:pt>
    <dgm:pt modelId="{0DFE98E6-E63D-4115-BC41-0BA5544A0B20}" type="pres">
      <dgm:prSet presAssocID="{4CD472AC-06CC-429C-887F-10BD3A86E94A}" presName="Name13" presStyleLbl="parChTrans1D2" presStyleIdx="17" presStyleCnt="28"/>
      <dgm:spPr/>
    </dgm:pt>
    <dgm:pt modelId="{FCB02DA6-A4DE-4FD5-A99A-3B2C2AC44B3D}" type="pres">
      <dgm:prSet presAssocID="{42298260-1522-4932-B0A8-573C02CFCD53}" presName="childText" presStyleLbl="bgAcc1" presStyleIdx="17" presStyleCnt="28" custScaleX="300303">
        <dgm:presLayoutVars>
          <dgm:bulletEnabled val="1"/>
        </dgm:presLayoutVars>
      </dgm:prSet>
      <dgm:spPr/>
    </dgm:pt>
    <dgm:pt modelId="{72752B1D-79A3-48EA-BA0C-55D3310470F2}" type="pres">
      <dgm:prSet presAssocID="{60D42176-B5EC-462F-A49C-805DFA1FF0A9}" presName="root" presStyleCnt="0"/>
      <dgm:spPr/>
    </dgm:pt>
    <dgm:pt modelId="{41D5D98A-6C93-43C8-8E80-A09DDDB73751}" type="pres">
      <dgm:prSet presAssocID="{60D42176-B5EC-462F-A49C-805DFA1FF0A9}" presName="rootComposite" presStyleCnt="0"/>
      <dgm:spPr/>
    </dgm:pt>
    <dgm:pt modelId="{AD38DA6C-842A-4CCC-A757-80C29A45E1CC}" type="pres">
      <dgm:prSet presAssocID="{60D42176-B5EC-462F-A49C-805DFA1FF0A9}" presName="rootText" presStyleLbl="node1" presStyleIdx="3" presStyleCnt="5" custScaleX="255272" custScaleY="151200"/>
      <dgm:spPr/>
    </dgm:pt>
    <dgm:pt modelId="{7C1F65DB-D6C0-42EE-85E0-335A4E1353BD}" type="pres">
      <dgm:prSet presAssocID="{60D42176-B5EC-462F-A49C-805DFA1FF0A9}" presName="rootConnector" presStyleLbl="node1" presStyleIdx="3" presStyleCnt="5"/>
      <dgm:spPr/>
    </dgm:pt>
    <dgm:pt modelId="{6DE5D9FE-BEC2-474C-9C90-F711CD9FC3CF}" type="pres">
      <dgm:prSet presAssocID="{60D42176-B5EC-462F-A49C-805DFA1FF0A9}" presName="childShape" presStyleCnt="0"/>
      <dgm:spPr/>
    </dgm:pt>
    <dgm:pt modelId="{4574AA90-CE49-46B8-A3D5-600D692577EE}" type="pres">
      <dgm:prSet presAssocID="{13F6DB5B-5735-46C2-B624-16C384BCDDD4}" presName="Name13" presStyleLbl="parChTrans1D2" presStyleIdx="18" presStyleCnt="28"/>
      <dgm:spPr/>
    </dgm:pt>
    <dgm:pt modelId="{4B658EA6-74D6-4683-A928-CD5A2DD2133B}" type="pres">
      <dgm:prSet presAssocID="{10CD4B3C-BB06-468D-AE7A-A326A234D56E}" presName="childText" presStyleLbl="bgAcc1" presStyleIdx="18" presStyleCnt="28" custScaleX="300303">
        <dgm:presLayoutVars>
          <dgm:bulletEnabled val="1"/>
        </dgm:presLayoutVars>
      </dgm:prSet>
      <dgm:spPr/>
    </dgm:pt>
    <dgm:pt modelId="{3D05F72E-CC1A-45FF-979A-01A3C8456956}" type="pres">
      <dgm:prSet presAssocID="{4C0E4C23-BB6A-4EBA-9330-676D943F1161}" presName="Name13" presStyleLbl="parChTrans1D2" presStyleIdx="19" presStyleCnt="28"/>
      <dgm:spPr/>
    </dgm:pt>
    <dgm:pt modelId="{2766C6E8-5066-47B9-89C3-965ADCF5DA24}" type="pres">
      <dgm:prSet presAssocID="{1CB3DF85-3CCE-432D-8F97-29122EF1A6A7}" presName="childText" presStyleLbl="bgAcc1" presStyleIdx="19" presStyleCnt="28" custScaleX="300303">
        <dgm:presLayoutVars>
          <dgm:bulletEnabled val="1"/>
        </dgm:presLayoutVars>
      </dgm:prSet>
      <dgm:spPr/>
    </dgm:pt>
    <dgm:pt modelId="{6B046FA5-7DE1-4D12-B2DE-460FB7B2870F}" type="pres">
      <dgm:prSet presAssocID="{76C49677-4040-4EAE-AED5-B44531469B8F}" presName="Name13" presStyleLbl="parChTrans1D2" presStyleIdx="20" presStyleCnt="28"/>
      <dgm:spPr/>
    </dgm:pt>
    <dgm:pt modelId="{15D70782-B836-4CF7-97A1-F232DA4F4D58}" type="pres">
      <dgm:prSet presAssocID="{5F8A2308-0C30-41D5-A311-CC3B25C24265}" presName="childText" presStyleLbl="bgAcc1" presStyleIdx="20" presStyleCnt="28" custScaleX="300303">
        <dgm:presLayoutVars>
          <dgm:bulletEnabled val="1"/>
        </dgm:presLayoutVars>
      </dgm:prSet>
      <dgm:spPr/>
    </dgm:pt>
    <dgm:pt modelId="{553BB5A3-B090-45FA-8924-ACCC507ACE92}" type="pres">
      <dgm:prSet presAssocID="{4D176164-2A02-4B9B-BF5C-704E4FCCF9C1}" presName="Name13" presStyleLbl="parChTrans1D2" presStyleIdx="21" presStyleCnt="28"/>
      <dgm:spPr/>
    </dgm:pt>
    <dgm:pt modelId="{8BB5185E-F168-4CF0-BA45-A9471055C57B}" type="pres">
      <dgm:prSet presAssocID="{A0DEBF49-346A-472E-A329-EF86BBFB68EA}" presName="childText" presStyleLbl="bgAcc1" presStyleIdx="21" presStyleCnt="28" custScaleX="300303">
        <dgm:presLayoutVars>
          <dgm:bulletEnabled val="1"/>
        </dgm:presLayoutVars>
      </dgm:prSet>
      <dgm:spPr/>
    </dgm:pt>
    <dgm:pt modelId="{9C712BB7-0D49-4EA5-8190-A20B0E5FA277}" type="pres">
      <dgm:prSet presAssocID="{34BDDC05-178E-437C-8ED9-EB57189029C5}" presName="Name13" presStyleLbl="parChTrans1D2" presStyleIdx="22" presStyleCnt="28"/>
      <dgm:spPr/>
    </dgm:pt>
    <dgm:pt modelId="{8090CCDC-B628-4C73-B974-4076F446C102}" type="pres">
      <dgm:prSet presAssocID="{EFE902A7-7A5F-4CAF-9658-6DCA7D1F3994}" presName="childText" presStyleLbl="bgAcc1" presStyleIdx="22" presStyleCnt="28" custScaleX="300303">
        <dgm:presLayoutVars>
          <dgm:bulletEnabled val="1"/>
        </dgm:presLayoutVars>
      </dgm:prSet>
      <dgm:spPr/>
    </dgm:pt>
    <dgm:pt modelId="{F8629BD5-3EBC-4C48-AAFC-6BA15F236A21}" type="pres">
      <dgm:prSet presAssocID="{981DE575-891F-4779-A80E-50F0EEDEB373}" presName="root" presStyleCnt="0"/>
      <dgm:spPr/>
    </dgm:pt>
    <dgm:pt modelId="{D8760441-11D3-4C4D-B4CD-F38D6357D8D4}" type="pres">
      <dgm:prSet presAssocID="{981DE575-891F-4779-A80E-50F0EEDEB373}" presName="rootComposite" presStyleCnt="0"/>
      <dgm:spPr/>
    </dgm:pt>
    <dgm:pt modelId="{6D67F3D8-3D25-4D45-B700-190E180C4E1B}" type="pres">
      <dgm:prSet presAssocID="{981DE575-891F-4779-A80E-50F0EEDEB373}" presName="rootText" presStyleLbl="node1" presStyleIdx="4" presStyleCnt="5" custScaleX="255272" custScaleY="151201"/>
      <dgm:spPr/>
    </dgm:pt>
    <dgm:pt modelId="{85E4F714-3792-4FE0-B1DB-F0DB93E51054}" type="pres">
      <dgm:prSet presAssocID="{981DE575-891F-4779-A80E-50F0EEDEB373}" presName="rootConnector" presStyleLbl="node1" presStyleIdx="4" presStyleCnt="5"/>
      <dgm:spPr/>
    </dgm:pt>
    <dgm:pt modelId="{82BEB981-0DD7-43A4-80DF-C3CF4C2FE2E0}" type="pres">
      <dgm:prSet presAssocID="{981DE575-891F-4779-A80E-50F0EEDEB373}" presName="childShape" presStyleCnt="0"/>
      <dgm:spPr/>
    </dgm:pt>
    <dgm:pt modelId="{A978A081-0050-4BC6-8244-85DA56608DBB}" type="pres">
      <dgm:prSet presAssocID="{DA6F557D-82D3-4AC0-9F43-514BA5E765EB}" presName="Name13" presStyleLbl="parChTrans1D2" presStyleIdx="23" presStyleCnt="28"/>
      <dgm:spPr/>
    </dgm:pt>
    <dgm:pt modelId="{5CF5CA98-FA5F-4C1F-9847-9386340C3496}" type="pres">
      <dgm:prSet presAssocID="{916B0471-ECB1-4B96-BE91-6B40900960EE}" presName="childText" presStyleLbl="bgAcc1" presStyleIdx="23" presStyleCnt="28" custScaleX="300303">
        <dgm:presLayoutVars>
          <dgm:bulletEnabled val="1"/>
        </dgm:presLayoutVars>
      </dgm:prSet>
      <dgm:spPr/>
    </dgm:pt>
    <dgm:pt modelId="{9D29223D-4463-4B1A-939F-4006ED4A4AC1}" type="pres">
      <dgm:prSet presAssocID="{62E74E63-1676-44E1-B147-776AD3D421B7}" presName="Name13" presStyleLbl="parChTrans1D2" presStyleIdx="24" presStyleCnt="28"/>
      <dgm:spPr/>
    </dgm:pt>
    <dgm:pt modelId="{FBED6BF6-3285-4624-BB11-BD68F702A334}" type="pres">
      <dgm:prSet presAssocID="{3893FA70-8DFE-4030-A769-9242E40A4926}" presName="childText" presStyleLbl="bgAcc1" presStyleIdx="24" presStyleCnt="28" custScaleX="300303">
        <dgm:presLayoutVars>
          <dgm:bulletEnabled val="1"/>
        </dgm:presLayoutVars>
      </dgm:prSet>
      <dgm:spPr/>
    </dgm:pt>
    <dgm:pt modelId="{E65219C9-6ABF-4039-8FA5-A6F42A99B0BB}" type="pres">
      <dgm:prSet presAssocID="{A8494960-EA3E-48E0-9909-4AE169749932}" presName="Name13" presStyleLbl="parChTrans1D2" presStyleIdx="25" presStyleCnt="28"/>
      <dgm:spPr/>
    </dgm:pt>
    <dgm:pt modelId="{60F27483-5560-48B1-AB50-D2A749827352}" type="pres">
      <dgm:prSet presAssocID="{6CE4D3FC-E205-4877-91E1-07D18CEB54BB}" presName="childText" presStyleLbl="bgAcc1" presStyleIdx="25" presStyleCnt="28" custScaleX="300303">
        <dgm:presLayoutVars>
          <dgm:bulletEnabled val="1"/>
        </dgm:presLayoutVars>
      </dgm:prSet>
      <dgm:spPr/>
    </dgm:pt>
    <dgm:pt modelId="{4436804C-0802-4BED-AF37-D9069F91A185}" type="pres">
      <dgm:prSet presAssocID="{5F0A3744-E702-4A17-8597-7AA077B9FCEE}" presName="Name13" presStyleLbl="parChTrans1D2" presStyleIdx="26" presStyleCnt="28"/>
      <dgm:spPr/>
    </dgm:pt>
    <dgm:pt modelId="{29F9F7B1-BEE9-4659-B79A-B48030BD56F2}" type="pres">
      <dgm:prSet presAssocID="{40C37F9A-7B0D-492D-9EFF-2CC27CC09789}" presName="childText" presStyleLbl="bgAcc1" presStyleIdx="26" presStyleCnt="28" custScaleX="300303">
        <dgm:presLayoutVars>
          <dgm:bulletEnabled val="1"/>
        </dgm:presLayoutVars>
      </dgm:prSet>
      <dgm:spPr/>
    </dgm:pt>
    <dgm:pt modelId="{19A2F7C7-0B63-481E-B1B8-F27395626569}" type="pres">
      <dgm:prSet presAssocID="{6321587B-2251-4FA4-B9DA-90FD16707608}" presName="Name13" presStyleLbl="parChTrans1D2" presStyleIdx="27" presStyleCnt="28"/>
      <dgm:spPr/>
    </dgm:pt>
    <dgm:pt modelId="{3BBBA7E0-C4A8-4E27-ABD9-6C7F4AFE784E}" type="pres">
      <dgm:prSet presAssocID="{B2ADA22C-CC29-42C0-8538-484344544218}" presName="childText" presStyleLbl="bgAcc1" presStyleIdx="27" presStyleCnt="28" custScaleX="300303">
        <dgm:presLayoutVars>
          <dgm:bulletEnabled val="1"/>
        </dgm:presLayoutVars>
      </dgm:prSet>
      <dgm:spPr/>
    </dgm:pt>
  </dgm:ptLst>
  <dgm:cxnLst>
    <dgm:cxn modelId="{A5D6FC00-3B84-4965-B320-10E72B8D3A19}" type="presOf" srcId="{B39D1701-1E59-43E9-85A3-9D6E83D98888}" destId="{F43444C6-560A-4D2D-9A94-937FD894C93E}" srcOrd="0" destOrd="0" presId="urn:microsoft.com/office/officeart/2005/8/layout/hierarchy3"/>
    <dgm:cxn modelId="{FF58E508-E700-4432-B966-24CBF7BBDB70}" type="presOf" srcId="{5EC2735F-32EE-4395-9289-80EC1272FCCB}" destId="{B923D454-4D81-4020-824C-28FF3097381C}" srcOrd="0" destOrd="0" presId="urn:microsoft.com/office/officeart/2005/8/layout/hierarchy3"/>
    <dgm:cxn modelId="{486D680E-2F85-4A80-A7EB-CD394747D440}" type="presOf" srcId="{1CB3DF85-3CCE-432D-8F97-29122EF1A6A7}" destId="{2766C6E8-5066-47B9-89C3-965ADCF5DA24}" srcOrd="0" destOrd="0" presId="urn:microsoft.com/office/officeart/2005/8/layout/hierarchy3"/>
    <dgm:cxn modelId="{01B51F10-1B65-4F93-BE32-D33F384784CC}" srcId="{60D42176-B5EC-462F-A49C-805DFA1FF0A9}" destId="{1CB3DF85-3CCE-432D-8F97-29122EF1A6A7}" srcOrd="1" destOrd="0" parTransId="{4C0E4C23-BB6A-4EBA-9330-676D943F1161}" sibTransId="{4BD38496-DAE5-4694-B5D7-85F750A72AC4}"/>
    <dgm:cxn modelId="{3C96C010-0DD2-4432-9D70-57A13B4C6BA4}" srcId="{B39D1701-1E59-43E9-85A3-9D6E83D98888}" destId="{BCDC02AD-1057-4955-9A4E-C71E0E336E86}" srcOrd="1" destOrd="0" parTransId="{3A17677B-566D-4198-A23A-C7CDEDDE7A22}" sibTransId="{16CE5DEC-BC0B-4FC9-BDD7-520BBB48918A}"/>
    <dgm:cxn modelId="{AD081613-819C-4B59-9DD3-5B7AF6845894}" type="presOf" srcId="{42298260-1522-4932-B0A8-573C02CFCD53}" destId="{FCB02DA6-A4DE-4FD5-A99A-3B2C2AC44B3D}" srcOrd="0" destOrd="0" presId="urn:microsoft.com/office/officeart/2005/8/layout/hierarchy3"/>
    <dgm:cxn modelId="{EA5DCB13-433C-436F-A267-5F977D9F8787}" type="presOf" srcId="{BCDC02AD-1057-4955-9A4E-C71E0E336E86}" destId="{12D1126F-F044-4FEC-A191-CDD636500143}" srcOrd="0" destOrd="0" presId="urn:microsoft.com/office/officeart/2005/8/layout/hierarchy3"/>
    <dgm:cxn modelId="{71ACDA14-0EE9-400E-A10D-CA5766941C19}" srcId="{0AD607E0-162F-40E4-B3A2-CA30A1E10B7E}" destId="{50EF01B2-63E9-4CCB-B806-27773B32A418}" srcOrd="2" destOrd="0" parTransId="{932EE39B-F98E-49E1-874D-BAABDBE439E7}" sibTransId="{5545D937-B9AB-4F07-87F7-0C9A8168F480}"/>
    <dgm:cxn modelId="{948F4516-3EDE-4B5A-987F-9684C219F27B}" type="presOf" srcId="{981DE575-891F-4779-A80E-50F0EEDEB373}" destId="{85E4F714-3792-4FE0-B1DB-F0DB93E51054}" srcOrd="1" destOrd="0" presId="urn:microsoft.com/office/officeart/2005/8/layout/hierarchy3"/>
    <dgm:cxn modelId="{8B53C416-D308-4D00-8488-7EA2E3A991F9}" srcId="{D2BA2B12-318D-4358-94A9-777AFD9BEA68}" destId="{8F51F2FF-B39E-43DA-8CD6-F43752862275}" srcOrd="5" destOrd="0" parTransId="{2F21F213-A3BF-42FD-9966-6FA93A91F993}" sibTransId="{668508C5-36FD-4914-90D5-142A301988A9}"/>
    <dgm:cxn modelId="{59D58917-5FAD-42B0-915B-50EFC65877BC}" type="presOf" srcId="{34BDDC05-178E-437C-8ED9-EB57189029C5}" destId="{9C712BB7-0D49-4EA5-8190-A20B0E5FA277}" srcOrd="0" destOrd="0" presId="urn:microsoft.com/office/officeart/2005/8/layout/hierarchy3"/>
    <dgm:cxn modelId="{067A8B18-16D3-4D2B-A1B1-1D1969874186}" type="presOf" srcId="{50EF01B2-63E9-4CCB-B806-27773B32A418}" destId="{FF39128D-7980-4083-8E54-E8C66BFC219A}" srcOrd="0" destOrd="0" presId="urn:microsoft.com/office/officeart/2005/8/layout/hierarchy3"/>
    <dgm:cxn modelId="{52930121-76FB-445C-A119-7E95D3ADA89D}" srcId="{BCDC02AD-1057-4955-9A4E-C71E0E336E86}" destId="{1EF12FB3-DBAA-4488-BE5C-EA024F87ED8C}" srcOrd="2" destOrd="0" parTransId="{4B36FC1A-D3C9-486F-93BE-AB463F2FBF6A}" sibTransId="{3C3DA88B-D23D-4735-94F0-5781854EF7AA}"/>
    <dgm:cxn modelId="{5FB53821-1C80-4457-9D8F-B9B866D14851}" type="presOf" srcId="{0AD607E0-162F-40E4-B3A2-CA30A1E10B7E}" destId="{FD3B7D6A-127D-4D77-BB2C-3BA9AFFB7B3B}" srcOrd="1" destOrd="0" presId="urn:microsoft.com/office/officeart/2005/8/layout/hierarchy3"/>
    <dgm:cxn modelId="{C7620922-ECDA-40A3-80FD-890ED5BB78F0}" type="presOf" srcId="{62E74E63-1676-44E1-B147-776AD3D421B7}" destId="{9D29223D-4463-4B1A-939F-4006ED4A4AC1}" srcOrd="0" destOrd="0" presId="urn:microsoft.com/office/officeart/2005/8/layout/hierarchy3"/>
    <dgm:cxn modelId="{6C3D0B23-AC36-4751-883E-89E76F521EC4}" srcId="{D2BA2B12-318D-4358-94A9-777AFD9BEA68}" destId="{9C30D336-3C45-41F5-A7D9-650C29DC66B8}" srcOrd="6" destOrd="0" parTransId="{8A6BABDB-1781-4F0B-9373-EA754E1705BE}" sibTransId="{5B59FF52-FB5F-4643-B07A-C6231F7B9489}"/>
    <dgm:cxn modelId="{2EDFB12C-7CA3-41C5-BF88-A9AC86A6481A}" type="presOf" srcId="{74FBC27C-806E-45D1-BC82-17AA2D8D0F32}" destId="{65DC6756-4D7B-4444-9B5F-67B1B2FE1B25}" srcOrd="0" destOrd="0" presId="urn:microsoft.com/office/officeart/2005/8/layout/hierarchy3"/>
    <dgm:cxn modelId="{EECA3D30-534F-4256-A782-A6C466283DB2}" srcId="{60D42176-B5EC-462F-A49C-805DFA1FF0A9}" destId="{A0DEBF49-346A-472E-A329-EF86BBFB68EA}" srcOrd="3" destOrd="0" parTransId="{4D176164-2A02-4B9B-BF5C-704E4FCCF9C1}" sibTransId="{73D669D1-E040-4B3B-BE86-FBA11E38C86E}"/>
    <dgm:cxn modelId="{C3412931-D7C0-4680-8A3D-1880E29EC485}" type="presOf" srcId="{8F51F2FF-B39E-43DA-8CD6-F43752862275}" destId="{94F87380-4A5A-4709-835D-004FABC4D53A}" srcOrd="0" destOrd="0" presId="urn:microsoft.com/office/officeart/2005/8/layout/hierarchy3"/>
    <dgm:cxn modelId="{BE404232-7AC2-4578-AE8C-184BF20361CA}" type="presOf" srcId="{E2B5B9A7-B106-4DF2-96D3-A4FCC5A51824}" destId="{634271F2-A2D1-4204-B660-1617D8921CCB}" srcOrd="0" destOrd="0" presId="urn:microsoft.com/office/officeart/2005/8/layout/hierarchy3"/>
    <dgm:cxn modelId="{2F6DFF32-2857-4CF6-834F-A895283859A5}" type="presOf" srcId="{683C1EF2-D028-412C-A003-41159C074487}" destId="{8BBE493F-5CC8-4C16-BBD2-AA4EE02894E5}" srcOrd="0" destOrd="0" presId="urn:microsoft.com/office/officeart/2005/8/layout/hierarchy3"/>
    <dgm:cxn modelId="{1D7AB037-8604-41EB-9AAB-7C1B7F5F29A5}" srcId="{0AD607E0-162F-40E4-B3A2-CA30A1E10B7E}" destId="{4D137038-B9C7-4CD0-BE32-109AC2EEE7BD}" srcOrd="3" destOrd="0" parTransId="{CD138404-4045-475D-AF50-B5863E86036B}" sibTransId="{CA422764-79A5-49AC-9A66-8F1A095601A1}"/>
    <dgm:cxn modelId="{3D89B138-17EA-41B5-9475-283FC295F69A}" type="presOf" srcId="{BCDC02AD-1057-4955-9A4E-C71E0E336E86}" destId="{EBCBD29D-6530-4EDD-87A6-66F3986326D7}" srcOrd="1" destOrd="0" presId="urn:microsoft.com/office/officeart/2005/8/layout/hierarchy3"/>
    <dgm:cxn modelId="{DB39283A-07CD-4615-B21F-CED6A28712FD}" srcId="{60D42176-B5EC-462F-A49C-805DFA1FF0A9}" destId="{5F8A2308-0C30-41D5-A311-CC3B25C24265}" srcOrd="2" destOrd="0" parTransId="{76C49677-4040-4EAE-AED5-B44531469B8F}" sibTransId="{96D2CC92-0C04-43E2-95C9-7ADB7BB8D284}"/>
    <dgm:cxn modelId="{77F7943C-EDDB-4642-9322-CC0DF966038E}" type="presOf" srcId="{0526B7CE-9F06-43A8-BAB7-EA1FF6091568}" destId="{D23BE7C7-B4A4-435A-87F4-FD5F36A161FF}" srcOrd="0" destOrd="0" presId="urn:microsoft.com/office/officeart/2005/8/layout/hierarchy3"/>
    <dgm:cxn modelId="{3001783D-D552-4627-AB74-39EE1571D54D}" type="presOf" srcId="{04B9474B-0DE3-4020-8991-3FC6735182F6}" destId="{7EB38FF2-756D-4C30-A417-436D26430F41}" srcOrd="0" destOrd="0" presId="urn:microsoft.com/office/officeart/2005/8/layout/hierarchy3"/>
    <dgm:cxn modelId="{60D0BE3D-120D-484D-A376-4C55BADE5556}" type="presOf" srcId="{6321587B-2251-4FA4-B9DA-90FD16707608}" destId="{19A2F7C7-0B63-481E-B1B8-F27395626569}" srcOrd="0" destOrd="0" presId="urn:microsoft.com/office/officeart/2005/8/layout/hierarchy3"/>
    <dgm:cxn modelId="{8FE02A3E-E3DB-40EE-A9D2-0E95417689D2}" type="presOf" srcId="{5F8A2308-0C30-41D5-A311-CC3B25C24265}" destId="{15D70782-B836-4CF7-97A1-F232DA4F4D58}" srcOrd="0" destOrd="0" presId="urn:microsoft.com/office/officeart/2005/8/layout/hierarchy3"/>
    <dgm:cxn modelId="{7E6DDC3F-B63A-4942-B0F6-2D1E84E6ADD6}" type="presOf" srcId="{4B36FC1A-D3C9-486F-93BE-AB463F2FBF6A}" destId="{9E4E1DE3-8C38-4990-82EA-A15C9D936BBE}" srcOrd="0" destOrd="0" presId="urn:microsoft.com/office/officeart/2005/8/layout/hierarchy3"/>
    <dgm:cxn modelId="{8A404D5C-A59E-4081-A5C3-0403868EA6A1}" type="presOf" srcId="{916B0471-ECB1-4B96-BE91-6B40900960EE}" destId="{5CF5CA98-FA5F-4C1F-9847-9386340C3496}" srcOrd="0" destOrd="0" presId="urn:microsoft.com/office/officeart/2005/8/layout/hierarchy3"/>
    <dgm:cxn modelId="{CF61D25D-30C6-4E7C-9DEB-DA6344B5596A}" srcId="{D2BA2B12-318D-4358-94A9-777AFD9BEA68}" destId="{B9D75E0E-6922-4DA6-83AA-C11CCD107095}" srcOrd="2" destOrd="0" parTransId="{410E67EA-0B91-47D5-A541-36B89BF97D69}" sibTransId="{7099E7B5-8C6E-4C3C-B05A-5798DFD69EA0}"/>
    <dgm:cxn modelId="{DF11B062-56DB-40B2-9E04-46342AC2534C}" type="presOf" srcId="{F2FED24D-DCDF-4F58-8330-22DDC8DB0CD7}" destId="{647437E2-5D5A-45E8-B2AB-BE4058E8A1F4}" srcOrd="0" destOrd="0" presId="urn:microsoft.com/office/officeart/2005/8/layout/hierarchy3"/>
    <dgm:cxn modelId="{1D887B47-3F9C-4405-8A8B-5D40377B1759}" type="presOf" srcId="{76C49677-4040-4EAE-AED5-B44531469B8F}" destId="{6B046FA5-7DE1-4D12-B2DE-460FB7B2870F}" srcOrd="0" destOrd="0" presId="urn:microsoft.com/office/officeart/2005/8/layout/hierarchy3"/>
    <dgm:cxn modelId="{0F0D7E47-15A6-4636-9F46-C93FB1C3242E}" srcId="{D2BA2B12-318D-4358-94A9-777AFD9BEA68}" destId="{4C38C383-9714-43D7-BF45-57F634EC90E8}" srcOrd="7" destOrd="0" parTransId="{0A2E4F3B-52EC-4741-A081-F39CCD9127EF}" sibTransId="{79B8C91B-BB52-45A7-B32F-32ABB0A21B46}"/>
    <dgm:cxn modelId="{9AB29169-45D0-4247-A06B-C423FE9F39A9}" srcId="{BCDC02AD-1057-4955-9A4E-C71E0E336E86}" destId="{5A1B5F4E-5A9F-4398-BE40-74D84846C67D}" srcOrd="4" destOrd="0" parTransId="{CAB41AAA-C381-4140-908F-A9B74EC91AD9}" sibTransId="{E71C7DDF-055B-4E84-A95B-7ACA30533A81}"/>
    <dgm:cxn modelId="{2F13EF4A-1051-4A92-A3BB-01978D07D821}" type="presOf" srcId="{0AD607E0-162F-40E4-B3A2-CA30A1E10B7E}" destId="{1DBB725A-3D00-48C8-83F0-8741127E149D}" srcOrd="0" destOrd="0" presId="urn:microsoft.com/office/officeart/2005/8/layout/hierarchy3"/>
    <dgm:cxn modelId="{E816DB4B-BA3E-4173-9E8B-2ADD89E7115C}" type="presOf" srcId="{EFE902A7-7A5F-4CAF-9658-6DCA7D1F3994}" destId="{8090CCDC-B628-4C73-B974-4076F446C102}" srcOrd="0" destOrd="0" presId="urn:microsoft.com/office/officeart/2005/8/layout/hierarchy3"/>
    <dgm:cxn modelId="{C632B26D-DE9A-4C4D-8597-07A9FFE976B3}" type="presOf" srcId="{4C3A2EC1-70EC-4C39-AD91-C6F10F6903E4}" destId="{36047BAB-FD74-4934-8EC9-58D790FF5EE0}" srcOrd="0" destOrd="0" presId="urn:microsoft.com/office/officeart/2005/8/layout/hierarchy3"/>
    <dgm:cxn modelId="{FCDA1E4E-6A6E-4980-BFA5-EF3579906E60}" srcId="{B39D1701-1E59-43E9-85A3-9D6E83D98888}" destId="{D2BA2B12-318D-4358-94A9-777AFD9BEA68}" srcOrd="2" destOrd="0" parTransId="{9F8AA1F6-DFFA-4CEF-8547-B69F18AADD74}" sibTransId="{78CFA68D-569A-44EC-9E3E-9F8F3B46C9F8}"/>
    <dgm:cxn modelId="{541A946E-EB08-4AFC-AFD7-D8D57F0B5700}" type="presOf" srcId="{13F6DB5B-5735-46C2-B624-16C384BCDDD4}" destId="{4574AA90-CE49-46B8-A3D5-600D692577EE}" srcOrd="0" destOrd="0" presId="urn:microsoft.com/office/officeart/2005/8/layout/hierarchy3"/>
    <dgm:cxn modelId="{C4C8754F-E5EB-48F0-9E18-0BE44F7641DD}" type="presOf" srcId="{40C37F9A-7B0D-492D-9EFF-2CC27CC09789}" destId="{29F9F7B1-BEE9-4659-B79A-B48030BD56F2}" srcOrd="0" destOrd="0" presId="urn:microsoft.com/office/officeart/2005/8/layout/hierarchy3"/>
    <dgm:cxn modelId="{DFEA816F-BA08-4FDD-AAC0-AD3790A19130}" type="presOf" srcId="{A8494960-EA3E-48E0-9909-4AE169749932}" destId="{E65219C9-6ABF-4039-8FA5-A6F42A99B0BB}" srcOrd="0" destOrd="0" presId="urn:microsoft.com/office/officeart/2005/8/layout/hierarchy3"/>
    <dgm:cxn modelId="{3A596355-D153-42EF-9B5F-2DE8EE167021}" srcId="{B39D1701-1E59-43E9-85A3-9D6E83D98888}" destId="{60D42176-B5EC-462F-A49C-805DFA1FF0A9}" srcOrd="3" destOrd="0" parTransId="{6672196C-465B-456E-AC14-6751408813AF}" sibTransId="{9555440F-5F5C-421B-A430-35B4A3EABAB7}"/>
    <dgm:cxn modelId="{7B844D75-EB49-4B9E-83F5-C23B24083E2B}" type="presOf" srcId="{9C30D336-3C45-41F5-A7D9-650C29DC66B8}" destId="{3F874FE9-FD5C-4764-9A3F-E3EB3D762062}" srcOrd="0" destOrd="0" presId="urn:microsoft.com/office/officeart/2005/8/layout/hierarchy3"/>
    <dgm:cxn modelId="{01B26E75-37C0-44E4-8FD8-FD1BD708FC43}" srcId="{D2BA2B12-318D-4358-94A9-777AFD9BEA68}" destId="{4C3A2EC1-70EC-4C39-AD91-C6F10F6903E4}" srcOrd="1" destOrd="0" parTransId="{875B0ED4-E783-4367-8C04-1AC0697725D1}" sibTransId="{53775FC3-8A4F-4999-9339-1D7273AEF035}"/>
    <dgm:cxn modelId="{05B16B56-2CB8-4768-9140-7FCA8F79432D}" type="presOf" srcId="{1EF12FB3-DBAA-4488-BE5C-EA024F87ED8C}" destId="{08A680AD-4462-4256-AE98-6E969DF92488}" srcOrd="0" destOrd="0" presId="urn:microsoft.com/office/officeart/2005/8/layout/hierarchy3"/>
    <dgm:cxn modelId="{3F37E856-422C-4FE8-8E9E-A61FE1C155A5}" srcId="{D2BA2B12-318D-4358-94A9-777AFD9BEA68}" destId="{42298260-1522-4932-B0A8-573C02CFCD53}" srcOrd="8" destOrd="0" parTransId="{4CD472AC-06CC-429C-887F-10BD3A86E94A}" sibTransId="{7084E2E1-2EE9-4399-96D3-000293C27805}"/>
    <dgm:cxn modelId="{CC6BB357-06FE-4C12-8D1B-84F8B3DA98E7}" type="presOf" srcId="{6CE4D3FC-E205-4877-91E1-07D18CEB54BB}" destId="{60F27483-5560-48B1-AB50-D2A749827352}" srcOrd="0" destOrd="0" presId="urn:microsoft.com/office/officeart/2005/8/layout/hierarchy3"/>
    <dgm:cxn modelId="{5837E184-628A-466C-87CD-12FC1B84E7DB}" srcId="{BCDC02AD-1057-4955-9A4E-C71E0E336E86}" destId="{9F053164-D350-4235-B865-24DDB0D8EBC9}" srcOrd="1" destOrd="0" parTransId="{F2FED24D-DCDF-4F58-8330-22DDC8DB0CD7}" sibTransId="{8BA4ACCE-9F16-44A9-9669-23752CC7F7C8}"/>
    <dgm:cxn modelId="{1E077F85-56C4-4E91-9F07-8E67263F0ADD}" type="presOf" srcId="{C4EC2BD6-362C-40AE-B544-09DAEE30BDA5}" destId="{464F1B49-BB19-4913-9D27-47685F8CF750}" srcOrd="0" destOrd="0" presId="urn:microsoft.com/office/officeart/2005/8/layout/hierarchy3"/>
    <dgm:cxn modelId="{6400C68B-E68C-49B5-9B1C-1E04005ED7D3}" srcId="{981DE575-891F-4779-A80E-50F0EEDEB373}" destId="{B2ADA22C-CC29-42C0-8538-484344544218}" srcOrd="4" destOrd="0" parTransId="{6321587B-2251-4FA4-B9DA-90FD16707608}" sibTransId="{04BB381D-DF63-4CD3-9CC6-B7B5A6A04634}"/>
    <dgm:cxn modelId="{74EA3D8E-4AB0-4953-9E16-04930CF84CE7}" type="presOf" srcId="{D2BA2B12-318D-4358-94A9-777AFD9BEA68}" destId="{49DE2518-2A73-4138-8974-6E85EFFFF171}" srcOrd="1" destOrd="0" presId="urn:microsoft.com/office/officeart/2005/8/layout/hierarchy3"/>
    <dgm:cxn modelId="{00506390-60AE-4A28-8A0D-FACEE789B09B}" type="presOf" srcId="{4C38C383-9714-43D7-BF45-57F634EC90E8}" destId="{F32961E8-171F-4939-AAC8-B9A451D5140A}" srcOrd="0" destOrd="0" presId="urn:microsoft.com/office/officeart/2005/8/layout/hierarchy3"/>
    <dgm:cxn modelId="{62647B90-C141-4F10-AAA7-008C4C69266E}" srcId="{981DE575-891F-4779-A80E-50F0EEDEB373}" destId="{3893FA70-8DFE-4030-A769-9242E40A4926}" srcOrd="1" destOrd="0" parTransId="{62E74E63-1676-44E1-B147-776AD3D421B7}" sibTransId="{7356DBCF-D5DF-4F7F-956A-740AF821B076}"/>
    <dgm:cxn modelId="{CE43F394-85C5-4098-AD71-48C0F3AED500}" type="presOf" srcId="{47460C77-1168-4D62-B47A-E3D5C136FF90}" destId="{77628C85-01C6-4DD9-AFAD-CD70D9F94381}" srcOrd="0" destOrd="0" presId="urn:microsoft.com/office/officeart/2005/8/layout/hierarchy3"/>
    <dgm:cxn modelId="{C3895E98-7E6D-417E-9034-3E5EF4D76499}" type="presOf" srcId="{F56FFDF8-85AC-4F56-B64B-3EE013A5E12B}" destId="{13FBE748-81AA-45A4-BE7F-8F2BCAA5A25F}" srcOrd="0" destOrd="0" presId="urn:microsoft.com/office/officeart/2005/8/layout/hierarchy3"/>
    <dgm:cxn modelId="{6F07329A-8707-4E10-B918-2DFD0F7EA069}" type="presOf" srcId="{213585A8-030B-49D4-9F5E-CA6EAAF9759C}" destId="{E9405FF9-9A13-419B-9308-614790517D8C}" srcOrd="0" destOrd="0" presId="urn:microsoft.com/office/officeart/2005/8/layout/hierarchy3"/>
    <dgm:cxn modelId="{3FCFF39A-D0A2-4788-B0F6-BFE217F4AAAD}" type="presOf" srcId="{981DE575-891F-4779-A80E-50F0EEDEB373}" destId="{6D67F3D8-3D25-4D45-B700-190E180C4E1B}" srcOrd="0" destOrd="0" presId="urn:microsoft.com/office/officeart/2005/8/layout/hierarchy3"/>
    <dgm:cxn modelId="{20ABA49B-E731-4F6B-9BBE-4D04E276169D}" type="presOf" srcId="{0A2E4F3B-52EC-4741-A081-F39CCD9127EF}" destId="{23FAF52F-B330-4A10-B7B1-12E1AF8889AF}" srcOrd="0" destOrd="0" presId="urn:microsoft.com/office/officeart/2005/8/layout/hierarchy3"/>
    <dgm:cxn modelId="{AAF6139F-DBA3-4562-B76F-0914A24A9136}" type="presOf" srcId="{5A1B5F4E-5A9F-4398-BE40-74D84846C67D}" destId="{3698893E-E07C-496D-B613-3E7A42715700}" srcOrd="0" destOrd="0" presId="urn:microsoft.com/office/officeart/2005/8/layout/hierarchy3"/>
    <dgm:cxn modelId="{84092A9F-633A-48E7-9FEE-9C9711B95414}" srcId="{60D42176-B5EC-462F-A49C-805DFA1FF0A9}" destId="{10CD4B3C-BB06-468D-AE7A-A326A234D56E}" srcOrd="0" destOrd="0" parTransId="{13F6DB5B-5735-46C2-B624-16C384BCDDD4}" sibTransId="{AE1EEAFA-C9B6-41DD-8A2C-F4287498DFB8}"/>
    <dgm:cxn modelId="{6CBBD99F-90BB-4290-968C-6F1E73A48521}" type="presOf" srcId="{CA643E4A-7B75-4255-BED5-353EF82BA8D6}" destId="{368A94F5-EB5F-4DEC-9B52-C628958B3818}" srcOrd="0" destOrd="0" presId="urn:microsoft.com/office/officeart/2005/8/layout/hierarchy3"/>
    <dgm:cxn modelId="{3F6CFD9F-3EB9-4FA9-8BA8-379BCFE8E10A}" srcId="{BCDC02AD-1057-4955-9A4E-C71E0E336E86}" destId="{ACE229B5-4145-420A-96C2-EAAEC67B60D4}" srcOrd="3" destOrd="0" parTransId="{7FBBFB9E-FBD6-4E83-B0F4-071BA7B27B66}" sibTransId="{CD205E92-B581-432D-82D8-0B029D0CF57D}"/>
    <dgm:cxn modelId="{5950ECA0-4CCA-44FC-AD55-7CA63A439596}" type="presOf" srcId="{8A6BABDB-1781-4F0B-9373-EA754E1705BE}" destId="{3B548795-DC6E-4AD9-B91F-9591FCEFDF7A}" srcOrd="0" destOrd="0" presId="urn:microsoft.com/office/officeart/2005/8/layout/hierarchy3"/>
    <dgm:cxn modelId="{C1C001A3-9054-46B7-8304-059AE20BBF25}" type="presOf" srcId="{4D137038-B9C7-4CD0-BE32-109AC2EEE7BD}" destId="{001F25B5-77CF-4F42-865F-5C93D39D74FA}" srcOrd="0" destOrd="0" presId="urn:microsoft.com/office/officeart/2005/8/layout/hierarchy3"/>
    <dgm:cxn modelId="{06B2B6A5-86DB-434A-89EA-1E1775DC59DC}" type="presOf" srcId="{9F053164-D350-4235-B865-24DDB0D8EBC9}" destId="{02AEB49A-40BA-4730-97CA-57F9C6536B5D}" srcOrd="0" destOrd="0" presId="urn:microsoft.com/office/officeart/2005/8/layout/hierarchy3"/>
    <dgm:cxn modelId="{BB7904AD-46D4-4931-A5A5-6151346D6FA4}" type="presOf" srcId="{932EE39B-F98E-49E1-874D-BAABDBE439E7}" destId="{8D4F3252-841D-4A18-887D-9A411EC8FD82}" srcOrd="0" destOrd="0" presId="urn:microsoft.com/office/officeart/2005/8/layout/hierarchy3"/>
    <dgm:cxn modelId="{712A1EAE-D319-4005-A013-3FB2FC7BEE5E}" type="presOf" srcId="{2F21F213-A3BF-42FD-9966-6FA93A91F993}" destId="{CE884F2A-DE29-44DC-B798-2214612D715E}" srcOrd="0" destOrd="0" presId="urn:microsoft.com/office/officeart/2005/8/layout/hierarchy3"/>
    <dgm:cxn modelId="{C9C543AF-E94B-47C9-9FC7-DE0DBDB900A8}" srcId="{B39D1701-1E59-43E9-85A3-9D6E83D98888}" destId="{0AD607E0-162F-40E4-B3A2-CA30A1E10B7E}" srcOrd="0" destOrd="0" parTransId="{C740FFED-7D1C-47FE-8AAE-92E2B33F01DF}" sibTransId="{89DD05DE-4F5D-4E4A-BD73-2B2F83375E6D}"/>
    <dgm:cxn modelId="{52A1F5B1-E21E-467E-B5BC-DFB59EBC0FDC}" type="presOf" srcId="{ACE229B5-4145-420A-96C2-EAAEC67B60D4}" destId="{81EECF1A-E566-4370-AE1F-070FBC5D870D}" srcOrd="0" destOrd="0" presId="urn:microsoft.com/office/officeart/2005/8/layout/hierarchy3"/>
    <dgm:cxn modelId="{CF2FF8B4-9E10-4F9C-9ECC-EEA59C305A7C}" type="presOf" srcId="{D2BA2B12-318D-4358-94A9-777AFD9BEA68}" destId="{1EE12186-D6E1-4EE5-9326-DF3F73B355DD}" srcOrd="0" destOrd="0" presId="urn:microsoft.com/office/officeart/2005/8/layout/hierarchy3"/>
    <dgm:cxn modelId="{49026CB5-0C6F-4232-BFF8-0109CAB57A1E}" type="presOf" srcId="{A0DEBF49-346A-472E-A329-EF86BBFB68EA}" destId="{8BB5185E-F168-4CF0-BA45-A9471055C57B}" srcOrd="0" destOrd="0" presId="urn:microsoft.com/office/officeart/2005/8/layout/hierarchy3"/>
    <dgm:cxn modelId="{95E16BB6-406C-4FBF-A492-8AB82F683CC8}" type="presOf" srcId="{CAB41AAA-C381-4140-908F-A9B74EC91AD9}" destId="{ECBE077F-D64D-4A59-B932-0C98F6E424D8}" srcOrd="0" destOrd="0" presId="urn:microsoft.com/office/officeart/2005/8/layout/hierarchy3"/>
    <dgm:cxn modelId="{16BBC9B8-4D36-499A-8E0A-E805F2624B4C}" type="presOf" srcId="{9BA24F66-2E99-48FA-A543-208054E28EF4}" destId="{82A946C0-5DEB-4BB1-8103-57A80E8DC44E}" srcOrd="0" destOrd="0" presId="urn:microsoft.com/office/officeart/2005/8/layout/hierarchy3"/>
    <dgm:cxn modelId="{13CE18BD-7674-45C1-B49A-5F0F2E73E3F0}" srcId="{D2BA2B12-318D-4358-94A9-777AFD9BEA68}" destId="{F56FFDF8-85AC-4F56-B64B-3EE013A5E12B}" srcOrd="4" destOrd="0" parTransId="{213585A8-030B-49D4-9F5E-CA6EAAF9759C}" sibTransId="{ED2DF689-DA4B-4E1C-A217-4169C6EE970B}"/>
    <dgm:cxn modelId="{A743F6C1-3B41-4146-BEE4-94E4DE11E0F7}" srcId="{981DE575-891F-4779-A80E-50F0EEDEB373}" destId="{40C37F9A-7B0D-492D-9EFF-2CC27CC09789}" srcOrd="3" destOrd="0" parTransId="{5F0A3744-E702-4A17-8597-7AA077B9FCEE}" sibTransId="{DEF31227-3FCC-460E-9DCE-1F22671DC590}"/>
    <dgm:cxn modelId="{A2C369C2-224A-449B-83B2-5F1CEBA036D5}" srcId="{D2BA2B12-318D-4358-94A9-777AFD9BEA68}" destId="{74FBC27C-806E-45D1-BC82-17AA2D8D0F32}" srcOrd="0" destOrd="0" parTransId="{CA643E4A-7B75-4255-BED5-353EF82BA8D6}" sibTransId="{2F2B27D8-34AC-4984-849B-D2FB48CC02EF}"/>
    <dgm:cxn modelId="{ABE2A6C8-32A6-400D-89BF-9ABD58129A25}" type="presOf" srcId="{60D42176-B5EC-462F-A49C-805DFA1FF0A9}" destId="{7C1F65DB-D6C0-42EE-85E0-335A4E1353BD}" srcOrd="1" destOrd="0" presId="urn:microsoft.com/office/officeart/2005/8/layout/hierarchy3"/>
    <dgm:cxn modelId="{C580ABCE-5F80-4B0C-A581-819120DE9B19}" srcId="{981DE575-891F-4779-A80E-50F0EEDEB373}" destId="{6CE4D3FC-E205-4877-91E1-07D18CEB54BB}" srcOrd="2" destOrd="0" parTransId="{A8494960-EA3E-48E0-9909-4AE169749932}" sibTransId="{552708FC-6C4F-4755-8734-27565634C45B}"/>
    <dgm:cxn modelId="{B92EB8D1-DAC2-43B9-9753-5A5C966C5596}" type="presOf" srcId="{4C0E4C23-BB6A-4EBA-9330-676D943F1161}" destId="{3D05F72E-CC1A-45FF-979A-01A3C8456956}" srcOrd="0" destOrd="0" presId="urn:microsoft.com/office/officeart/2005/8/layout/hierarchy3"/>
    <dgm:cxn modelId="{43FA7CD2-23FA-46B0-B9DF-C150B5B80133}" type="presOf" srcId="{10CD4B3C-BB06-468D-AE7A-A326A234D56E}" destId="{4B658EA6-74D6-4683-A928-CD5A2DD2133B}" srcOrd="0" destOrd="0" presId="urn:microsoft.com/office/officeart/2005/8/layout/hierarchy3"/>
    <dgm:cxn modelId="{65A198D2-D5C8-433B-BD66-C93C7064ECE8}" srcId="{0AD607E0-162F-40E4-B3A2-CA30A1E10B7E}" destId="{04B9474B-0DE3-4020-8991-3FC6735182F6}" srcOrd="0" destOrd="0" parTransId="{683C1EF2-D028-412C-A003-41159C074487}" sibTransId="{5C4835B3-250E-44EE-BE6D-F3ECEA5FE8B3}"/>
    <dgm:cxn modelId="{C381F0D3-18C6-4198-B938-77DD9C7B245F}" srcId="{BCDC02AD-1057-4955-9A4E-C71E0E336E86}" destId="{C4EC2BD6-362C-40AE-B544-09DAEE30BDA5}" srcOrd="0" destOrd="0" parTransId="{E2B5B9A7-B106-4DF2-96D3-A4FCC5A51824}" sibTransId="{70006FBC-E506-4ADF-92F0-6FF6FB9F12E1}"/>
    <dgm:cxn modelId="{0EA3BFD4-3E3A-49AC-B144-2C9B1A20AC7B}" srcId="{981DE575-891F-4779-A80E-50F0EEDEB373}" destId="{916B0471-ECB1-4B96-BE91-6B40900960EE}" srcOrd="0" destOrd="0" parTransId="{DA6F557D-82D3-4AC0-9F43-514BA5E765EB}" sibTransId="{B1EB2BDC-3156-4494-8CA7-CF3621E856F9}"/>
    <dgm:cxn modelId="{F88EDAD7-F839-4DE1-95DA-AB08ED870B89}" type="presOf" srcId="{5F0A3744-E702-4A17-8597-7AA077B9FCEE}" destId="{4436804C-0802-4BED-AF37-D9069F91A185}" srcOrd="0" destOrd="0" presId="urn:microsoft.com/office/officeart/2005/8/layout/hierarchy3"/>
    <dgm:cxn modelId="{620D58D8-DDEA-47E9-807C-CDABBEED2FDA}" type="presOf" srcId="{CD138404-4045-475D-AF50-B5863E86036B}" destId="{5B4CB4EF-62C5-4F7F-9B7B-A20AB972427D}" srcOrd="0" destOrd="0" presId="urn:microsoft.com/office/officeart/2005/8/layout/hierarchy3"/>
    <dgm:cxn modelId="{7A2B04DA-7F69-4486-BD9B-9E4A3DD366B9}" srcId="{60D42176-B5EC-462F-A49C-805DFA1FF0A9}" destId="{EFE902A7-7A5F-4CAF-9658-6DCA7D1F3994}" srcOrd="4" destOrd="0" parTransId="{34BDDC05-178E-437C-8ED9-EB57189029C5}" sibTransId="{95739633-4A26-49B8-AA05-719D9DACB920}"/>
    <dgm:cxn modelId="{6226F0E1-5C12-4D91-9AF8-107AA799B27F}" type="presOf" srcId="{B9D75E0E-6922-4DA6-83AA-C11CCD107095}" destId="{FA7FCAA9-23E8-4A0C-8B91-4F0BBB133859}" srcOrd="0" destOrd="0" presId="urn:microsoft.com/office/officeart/2005/8/layout/hierarchy3"/>
    <dgm:cxn modelId="{11E529E3-F861-491E-B5D6-ED356D7CEA56}" srcId="{0AD607E0-162F-40E4-B3A2-CA30A1E10B7E}" destId="{9BA24F66-2E99-48FA-A543-208054E28EF4}" srcOrd="1" destOrd="0" parTransId="{5EC2735F-32EE-4395-9289-80EC1272FCCB}" sibTransId="{BD62F5D3-5E5D-4468-8911-BF8FFFB98817}"/>
    <dgm:cxn modelId="{29B4EAE5-5C2C-4D80-AE82-5B391DDC86B6}" type="presOf" srcId="{4D176164-2A02-4B9B-BF5C-704E4FCCF9C1}" destId="{553BB5A3-B090-45FA-8924-ACCC507ACE92}" srcOrd="0" destOrd="0" presId="urn:microsoft.com/office/officeart/2005/8/layout/hierarchy3"/>
    <dgm:cxn modelId="{54BB1FE9-0169-410D-8D1D-159994AE3A9B}" type="presOf" srcId="{4CD472AC-06CC-429C-887F-10BD3A86E94A}" destId="{0DFE98E6-E63D-4115-BC41-0BA5544A0B20}" srcOrd="0" destOrd="0" presId="urn:microsoft.com/office/officeart/2005/8/layout/hierarchy3"/>
    <dgm:cxn modelId="{EDFFF1E9-147E-4F07-B8A7-2E1FBC57F9BB}" type="presOf" srcId="{875B0ED4-E783-4367-8C04-1AC0697725D1}" destId="{616CA57B-F2D4-4F59-8DC6-C861ED6A70F4}" srcOrd="0" destOrd="0" presId="urn:microsoft.com/office/officeart/2005/8/layout/hierarchy3"/>
    <dgm:cxn modelId="{CFB2FBEB-3F19-49BB-907A-8E686572020E}" srcId="{B39D1701-1E59-43E9-85A3-9D6E83D98888}" destId="{981DE575-891F-4779-A80E-50F0EEDEB373}" srcOrd="4" destOrd="0" parTransId="{075F0E05-3A99-4BAC-93E0-B3C6501EA08D}" sibTransId="{C4F65E80-9D2A-47E5-9A40-165D098BA13B}"/>
    <dgm:cxn modelId="{04DA0EEC-EC4F-4655-A7E8-3FA1434B786F}" srcId="{D2BA2B12-318D-4358-94A9-777AFD9BEA68}" destId="{47460C77-1168-4D62-B47A-E3D5C136FF90}" srcOrd="3" destOrd="0" parTransId="{0526B7CE-9F06-43A8-BAB7-EA1FF6091568}" sibTransId="{51705DD9-CC83-44FE-A63D-5B935E9C0BE0}"/>
    <dgm:cxn modelId="{88B847EE-7864-4303-8052-5B291297B0B3}" type="presOf" srcId="{60D42176-B5EC-462F-A49C-805DFA1FF0A9}" destId="{AD38DA6C-842A-4CCC-A757-80C29A45E1CC}" srcOrd="0" destOrd="0" presId="urn:microsoft.com/office/officeart/2005/8/layout/hierarchy3"/>
    <dgm:cxn modelId="{FA586DF2-F6E0-45E5-90B7-66D92FCB32D1}" type="presOf" srcId="{3893FA70-8DFE-4030-A769-9242E40A4926}" destId="{FBED6BF6-3285-4624-BB11-BD68F702A334}" srcOrd="0" destOrd="0" presId="urn:microsoft.com/office/officeart/2005/8/layout/hierarchy3"/>
    <dgm:cxn modelId="{F600B5F7-EA36-4C31-A7E0-49DEA349ED84}" type="presOf" srcId="{410E67EA-0B91-47D5-A541-36B89BF97D69}" destId="{37995972-3FEC-4AE7-A27A-FC35E25BA8B5}" srcOrd="0" destOrd="0" presId="urn:microsoft.com/office/officeart/2005/8/layout/hierarchy3"/>
    <dgm:cxn modelId="{7EC1B1F9-91D3-4C90-9443-84CC7E7D2609}" type="presOf" srcId="{B2ADA22C-CC29-42C0-8538-484344544218}" destId="{3BBBA7E0-C4A8-4E27-ABD9-6C7F4AFE784E}" srcOrd="0" destOrd="0" presId="urn:microsoft.com/office/officeart/2005/8/layout/hierarchy3"/>
    <dgm:cxn modelId="{2572BDF9-DA3F-41B0-BABF-E5B658593102}" type="presOf" srcId="{DA6F557D-82D3-4AC0-9F43-514BA5E765EB}" destId="{A978A081-0050-4BC6-8244-85DA56608DBB}" srcOrd="0" destOrd="0" presId="urn:microsoft.com/office/officeart/2005/8/layout/hierarchy3"/>
    <dgm:cxn modelId="{B4BAA8FC-ED6F-4747-B473-F15922EF66D2}" type="presOf" srcId="{7FBBFB9E-FBD6-4E83-B0F4-071BA7B27B66}" destId="{C6C6C59A-5C7C-4657-AC1D-CF836736D23B}" srcOrd="0" destOrd="0" presId="urn:microsoft.com/office/officeart/2005/8/layout/hierarchy3"/>
    <dgm:cxn modelId="{C9D52475-51E2-4B6D-B0D6-F3940A0B35F6}" type="presParOf" srcId="{F43444C6-560A-4D2D-9A94-937FD894C93E}" destId="{1CD31A6E-DD37-49CE-97C8-5E021171A084}" srcOrd="0" destOrd="0" presId="urn:microsoft.com/office/officeart/2005/8/layout/hierarchy3"/>
    <dgm:cxn modelId="{FD2449A7-D53E-4A19-A7D0-A7645762D9D8}" type="presParOf" srcId="{1CD31A6E-DD37-49CE-97C8-5E021171A084}" destId="{9B90FBC6-49A3-4E96-9FE0-E0069943F1AF}" srcOrd="0" destOrd="0" presId="urn:microsoft.com/office/officeart/2005/8/layout/hierarchy3"/>
    <dgm:cxn modelId="{E49B6832-FF41-4522-B69D-800271D9A5F5}" type="presParOf" srcId="{9B90FBC6-49A3-4E96-9FE0-E0069943F1AF}" destId="{1DBB725A-3D00-48C8-83F0-8741127E149D}" srcOrd="0" destOrd="0" presId="urn:microsoft.com/office/officeart/2005/8/layout/hierarchy3"/>
    <dgm:cxn modelId="{97FB12BE-0132-4239-A9F7-85B759B44CB5}" type="presParOf" srcId="{9B90FBC6-49A3-4E96-9FE0-E0069943F1AF}" destId="{FD3B7D6A-127D-4D77-BB2C-3BA9AFFB7B3B}" srcOrd="1" destOrd="0" presId="urn:microsoft.com/office/officeart/2005/8/layout/hierarchy3"/>
    <dgm:cxn modelId="{CABFA120-6A60-4375-8913-4C5618A7F3A1}" type="presParOf" srcId="{1CD31A6E-DD37-49CE-97C8-5E021171A084}" destId="{676DBC5E-DDA0-4E74-8790-F76EFBA388CF}" srcOrd="1" destOrd="0" presId="urn:microsoft.com/office/officeart/2005/8/layout/hierarchy3"/>
    <dgm:cxn modelId="{0873FBD2-6100-4651-9B94-1079B938053A}" type="presParOf" srcId="{676DBC5E-DDA0-4E74-8790-F76EFBA388CF}" destId="{8BBE493F-5CC8-4C16-BBD2-AA4EE02894E5}" srcOrd="0" destOrd="0" presId="urn:microsoft.com/office/officeart/2005/8/layout/hierarchy3"/>
    <dgm:cxn modelId="{E6B2B7BB-DA14-4028-A97C-96FE4C17189D}" type="presParOf" srcId="{676DBC5E-DDA0-4E74-8790-F76EFBA388CF}" destId="{7EB38FF2-756D-4C30-A417-436D26430F41}" srcOrd="1" destOrd="0" presId="urn:microsoft.com/office/officeart/2005/8/layout/hierarchy3"/>
    <dgm:cxn modelId="{97035307-26C2-407F-8843-DD4CDC7BC9E6}" type="presParOf" srcId="{676DBC5E-DDA0-4E74-8790-F76EFBA388CF}" destId="{B923D454-4D81-4020-824C-28FF3097381C}" srcOrd="2" destOrd="0" presId="urn:microsoft.com/office/officeart/2005/8/layout/hierarchy3"/>
    <dgm:cxn modelId="{39BAE779-BD32-4E2C-AB42-99073196A977}" type="presParOf" srcId="{676DBC5E-DDA0-4E74-8790-F76EFBA388CF}" destId="{82A946C0-5DEB-4BB1-8103-57A80E8DC44E}" srcOrd="3" destOrd="0" presId="urn:microsoft.com/office/officeart/2005/8/layout/hierarchy3"/>
    <dgm:cxn modelId="{11FD1D14-CCFF-4719-8964-0F886552B007}" type="presParOf" srcId="{676DBC5E-DDA0-4E74-8790-F76EFBA388CF}" destId="{8D4F3252-841D-4A18-887D-9A411EC8FD82}" srcOrd="4" destOrd="0" presId="urn:microsoft.com/office/officeart/2005/8/layout/hierarchy3"/>
    <dgm:cxn modelId="{F893C91A-7B63-4ADC-BD0C-F161B2F8E392}" type="presParOf" srcId="{676DBC5E-DDA0-4E74-8790-F76EFBA388CF}" destId="{FF39128D-7980-4083-8E54-E8C66BFC219A}" srcOrd="5" destOrd="0" presId="urn:microsoft.com/office/officeart/2005/8/layout/hierarchy3"/>
    <dgm:cxn modelId="{DADCE241-0576-47B4-AD21-13BD47728252}" type="presParOf" srcId="{676DBC5E-DDA0-4E74-8790-F76EFBA388CF}" destId="{5B4CB4EF-62C5-4F7F-9B7B-A20AB972427D}" srcOrd="6" destOrd="0" presId="urn:microsoft.com/office/officeart/2005/8/layout/hierarchy3"/>
    <dgm:cxn modelId="{F889E980-30EE-4E55-A9B9-94D4F09D577E}" type="presParOf" srcId="{676DBC5E-DDA0-4E74-8790-F76EFBA388CF}" destId="{001F25B5-77CF-4F42-865F-5C93D39D74FA}" srcOrd="7" destOrd="0" presId="urn:microsoft.com/office/officeart/2005/8/layout/hierarchy3"/>
    <dgm:cxn modelId="{DEB028ED-0A7E-45FF-A93C-60363A5A45C5}" type="presParOf" srcId="{F43444C6-560A-4D2D-9A94-937FD894C93E}" destId="{4504F779-B75B-4F6A-AB29-21EB16B195B3}" srcOrd="1" destOrd="0" presId="urn:microsoft.com/office/officeart/2005/8/layout/hierarchy3"/>
    <dgm:cxn modelId="{3E0EF307-5B48-43E7-A6E1-5553C56F5321}" type="presParOf" srcId="{4504F779-B75B-4F6A-AB29-21EB16B195B3}" destId="{708717CE-C397-45CE-8582-F32AD81F96F9}" srcOrd="0" destOrd="0" presId="urn:microsoft.com/office/officeart/2005/8/layout/hierarchy3"/>
    <dgm:cxn modelId="{D4DBBAD5-4892-4F00-B533-E6EA1A1F0F81}" type="presParOf" srcId="{708717CE-C397-45CE-8582-F32AD81F96F9}" destId="{12D1126F-F044-4FEC-A191-CDD636500143}" srcOrd="0" destOrd="0" presId="urn:microsoft.com/office/officeart/2005/8/layout/hierarchy3"/>
    <dgm:cxn modelId="{BD9C7086-081C-4C1C-A040-FF8B505BEDA6}" type="presParOf" srcId="{708717CE-C397-45CE-8582-F32AD81F96F9}" destId="{EBCBD29D-6530-4EDD-87A6-66F3986326D7}" srcOrd="1" destOrd="0" presId="urn:microsoft.com/office/officeart/2005/8/layout/hierarchy3"/>
    <dgm:cxn modelId="{D02F73F2-F2AD-4989-B023-FAEEC5FB91D9}" type="presParOf" srcId="{4504F779-B75B-4F6A-AB29-21EB16B195B3}" destId="{43E4BF20-4918-421C-B930-E8F06645A954}" srcOrd="1" destOrd="0" presId="urn:microsoft.com/office/officeart/2005/8/layout/hierarchy3"/>
    <dgm:cxn modelId="{2335B5B2-6BE9-4D40-A3D4-525CD7681C81}" type="presParOf" srcId="{43E4BF20-4918-421C-B930-E8F06645A954}" destId="{634271F2-A2D1-4204-B660-1617D8921CCB}" srcOrd="0" destOrd="0" presId="urn:microsoft.com/office/officeart/2005/8/layout/hierarchy3"/>
    <dgm:cxn modelId="{0DE8E382-9BED-4FE4-A895-BBAFB64EFFDE}" type="presParOf" srcId="{43E4BF20-4918-421C-B930-E8F06645A954}" destId="{464F1B49-BB19-4913-9D27-47685F8CF750}" srcOrd="1" destOrd="0" presId="urn:microsoft.com/office/officeart/2005/8/layout/hierarchy3"/>
    <dgm:cxn modelId="{725E8EC0-08A3-410F-B1C9-94C3B91FC279}" type="presParOf" srcId="{43E4BF20-4918-421C-B930-E8F06645A954}" destId="{647437E2-5D5A-45E8-B2AB-BE4058E8A1F4}" srcOrd="2" destOrd="0" presId="urn:microsoft.com/office/officeart/2005/8/layout/hierarchy3"/>
    <dgm:cxn modelId="{7E7841F6-53BE-4B1A-BA0F-6B058D313984}" type="presParOf" srcId="{43E4BF20-4918-421C-B930-E8F06645A954}" destId="{02AEB49A-40BA-4730-97CA-57F9C6536B5D}" srcOrd="3" destOrd="0" presId="urn:microsoft.com/office/officeart/2005/8/layout/hierarchy3"/>
    <dgm:cxn modelId="{08B85702-03F7-42D8-8DC0-A59723BBA5CE}" type="presParOf" srcId="{43E4BF20-4918-421C-B930-E8F06645A954}" destId="{9E4E1DE3-8C38-4990-82EA-A15C9D936BBE}" srcOrd="4" destOrd="0" presId="urn:microsoft.com/office/officeart/2005/8/layout/hierarchy3"/>
    <dgm:cxn modelId="{CA52C482-2F9E-4712-953C-E523B8564566}" type="presParOf" srcId="{43E4BF20-4918-421C-B930-E8F06645A954}" destId="{08A680AD-4462-4256-AE98-6E969DF92488}" srcOrd="5" destOrd="0" presId="urn:microsoft.com/office/officeart/2005/8/layout/hierarchy3"/>
    <dgm:cxn modelId="{6F772E73-ADA1-4B99-9D01-0668167B6FA9}" type="presParOf" srcId="{43E4BF20-4918-421C-B930-E8F06645A954}" destId="{C6C6C59A-5C7C-4657-AC1D-CF836736D23B}" srcOrd="6" destOrd="0" presId="urn:microsoft.com/office/officeart/2005/8/layout/hierarchy3"/>
    <dgm:cxn modelId="{62B6E06D-9A6D-4D7A-A131-4FE0F80A0CF3}" type="presParOf" srcId="{43E4BF20-4918-421C-B930-E8F06645A954}" destId="{81EECF1A-E566-4370-AE1F-070FBC5D870D}" srcOrd="7" destOrd="0" presId="urn:microsoft.com/office/officeart/2005/8/layout/hierarchy3"/>
    <dgm:cxn modelId="{D16E8BBC-9C36-4ED0-B4CA-9F0EF871BE50}" type="presParOf" srcId="{43E4BF20-4918-421C-B930-E8F06645A954}" destId="{ECBE077F-D64D-4A59-B932-0C98F6E424D8}" srcOrd="8" destOrd="0" presId="urn:microsoft.com/office/officeart/2005/8/layout/hierarchy3"/>
    <dgm:cxn modelId="{7BAF6319-6779-4F22-9FDE-B4A54017F0F3}" type="presParOf" srcId="{43E4BF20-4918-421C-B930-E8F06645A954}" destId="{3698893E-E07C-496D-B613-3E7A42715700}" srcOrd="9" destOrd="0" presId="urn:microsoft.com/office/officeart/2005/8/layout/hierarchy3"/>
    <dgm:cxn modelId="{41143042-67D7-49A7-ABA9-275C7895B8A3}" type="presParOf" srcId="{F43444C6-560A-4D2D-9A94-937FD894C93E}" destId="{D5BAA0D0-BA77-43EF-ABAC-9173DA921743}" srcOrd="2" destOrd="0" presId="urn:microsoft.com/office/officeart/2005/8/layout/hierarchy3"/>
    <dgm:cxn modelId="{CFE14C15-8166-4127-AE10-5D6C408096DC}" type="presParOf" srcId="{D5BAA0D0-BA77-43EF-ABAC-9173DA921743}" destId="{39AF30CA-582E-4C0B-82B9-002FAC40604B}" srcOrd="0" destOrd="0" presId="urn:microsoft.com/office/officeart/2005/8/layout/hierarchy3"/>
    <dgm:cxn modelId="{BC1C30E5-59D2-401B-A6CE-1985E21396C7}" type="presParOf" srcId="{39AF30CA-582E-4C0B-82B9-002FAC40604B}" destId="{1EE12186-D6E1-4EE5-9326-DF3F73B355DD}" srcOrd="0" destOrd="0" presId="urn:microsoft.com/office/officeart/2005/8/layout/hierarchy3"/>
    <dgm:cxn modelId="{E0B04051-D7D9-4959-9094-319217EEF96A}" type="presParOf" srcId="{39AF30CA-582E-4C0B-82B9-002FAC40604B}" destId="{49DE2518-2A73-4138-8974-6E85EFFFF171}" srcOrd="1" destOrd="0" presId="urn:microsoft.com/office/officeart/2005/8/layout/hierarchy3"/>
    <dgm:cxn modelId="{8AA48964-B0E2-4488-9F7C-7143FCF6EC5C}" type="presParOf" srcId="{D5BAA0D0-BA77-43EF-ABAC-9173DA921743}" destId="{CEEAFF8B-CB6C-4FFB-8A3C-0B6672637F02}" srcOrd="1" destOrd="0" presId="urn:microsoft.com/office/officeart/2005/8/layout/hierarchy3"/>
    <dgm:cxn modelId="{97AD8766-67CA-42E2-9955-71127DB08128}" type="presParOf" srcId="{CEEAFF8B-CB6C-4FFB-8A3C-0B6672637F02}" destId="{368A94F5-EB5F-4DEC-9B52-C628958B3818}" srcOrd="0" destOrd="0" presId="urn:microsoft.com/office/officeart/2005/8/layout/hierarchy3"/>
    <dgm:cxn modelId="{83E111DC-50C3-4946-9A16-11B952A4A0CE}" type="presParOf" srcId="{CEEAFF8B-CB6C-4FFB-8A3C-0B6672637F02}" destId="{65DC6756-4D7B-4444-9B5F-67B1B2FE1B25}" srcOrd="1" destOrd="0" presId="urn:microsoft.com/office/officeart/2005/8/layout/hierarchy3"/>
    <dgm:cxn modelId="{ED371E11-B2A6-4920-A598-8280FE79EAA7}" type="presParOf" srcId="{CEEAFF8B-CB6C-4FFB-8A3C-0B6672637F02}" destId="{616CA57B-F2D4-4F59-8DC6-C861ED6A70F4}" srcOrd="2" destOrd="0" presId="urn:microsoft.com/office/officeart/2005/8/layout/hierarchy3"/>
    <dgm:cxn modelId="{E2AC962F-1794-4195-ADF9-C44DC0B3F270}" type="presParOf" srcId="{CEEAFF8B-CB6C-4FFB-8A3C-0B6672637F02}" destId="{36047BAB-FD74-4934-8EC9-58D790FF5EE0}" srcOrd="3" destOrd="0" presId="urn:microsoft.com/office/officeart/2005/8/layout/hierarchy3"/>
    <dgm:cxn modelId="{19D7A054-0E1A-47C8-888B-848E8D3CB3C3}" type="presParOf" srcId="{CEEAFF8B-CB6C-4FFB-8A3C-0B6672637F02}" destId="{37995972-3FEC-4AE7-A27A-FC35E25BA8B5}" srcOrd="4" destOrd="0" presId="urn:microsoft.com/office/officeart/2005/8/layout/hierarchy3"/>
    <dgm:cxn modelId="{6E648267-2C7D-40D1-AC76-03BBBE715799}" type="presParOf" srcId="{CEEAFF8B-CB6C-4FFB-8A3C-0B6672637F02}" destId="{FA7FCAA9-23E8-4A0C-8B91-4F0BBB133859}" srcOrd="5" destOrd="0" presId="urn:microsoft.com/office/officeart/2005/8/layout/hierarchy3"/>
    <dgm:cxn modelId="{F88C3A56-C925-4C60-B061-9B1F1B8AC74B}" type="presParOf" srcId="{CEEAFF8B-CB6C-4FFB-8A3C-0B6672637F02}" destId="{D23BE7C7-B4A4-435A-87F4-FD5F36A161FF}" srcOrd="6" destOrd="0" presId="urn:microsoft.com/office/officeart/2005/8/layout/hierarchy3"/>
    <dgm:cxn modelId="{CC3D7BB7-AB79-43BF-95C3-8E537305CB1F}" type="presParOf" srcId="{CEEAFF8B-CB6C-4FFB-8A3C-0B6672637F02}" destId="{77628C85-01C6-4DD9-AFAD-CD70D9F94381}" srcOrd="7" destOrd="0" presId="urn:microsoft.com/office/officeart/2005/8/layout/hierarchy3"/>
    <dgm:cxn modelId="{FFFF60BF-1B12-4296-BCFC-139077BE7BDA}" type="presParOf" srcId="{CEEAFF8B-CB6C-4FFB-8A3C-0B6672637F02}" destId="{E9405FF9-9A13-419B-9308-614790517D8C}" srcOrd="8" destOrd="0" presId="urn:microsoft.com/office/officeart/2005/8/layout/hierarchy3"/>
    <dgm:cxn modelId="{7812BC81-5789-49E8-BAC9-3BFEC3640081}" type="presParOf" srcId="{CEEAFF8B-CB6C-4FFB-8A3C-0B6672637F02}" destId="{13FBE748-81AA-45A4-BE7F-8F2BCAA5A25F}" srcOrd="9" destOrd="0" presId="urn:microsoft.com/office/officeart/2005/8/layout/hierarchy3"/>
    <dgm:cxn modelId="{B8D4E474-4042-4E8D-931A-92F934DA40EA}" type="presParOf" srcId="{CEEAFF8B-CB6C-4FFB-8A3C-0B6672637F02}" destId="{CE884F2A-DE29-44DC-B798-2214612D715E}" srcOrd="10" destOrd="0" presId="urn:microsoft.com/office/officeart/2005/8/layout/hierarchy3"/>
    <dgm:cxn modelId="{CEAF8880-335F-4504-835B-53E36D371F8D}" type="presParOf" srcId="{CEEAFF8B-CB6C-4FFB-8A3C-0B6672637F02}" destId="{94F87380-4A5A-4709-835D-004FABC4D53A}" srcOrd="11" destOrd="0" presId="urn:microsoft.com/office/officeart/2005/8/layout/hierarchy3"/>
    <dgm:cxn modelId="{CCEA5F0C-61B7-448C-8358-AC1BA3338BB8}" type="presParOf" srcId="{CEEAFF8B-CB6C-4FFB-8A3C-0B6672637F02}" destId="{3B548795-DC6E-4AD9-B91F-9591FCEFDF7A}" srcOrd="12" destOrd="0" presId="urn:microsoft.com/office/officeart/2005/8/layout/hierarchy3"/>
    <dgm:cxn modelId="{F23446D7-8179-4FF8-A798-5FF0D1677867}" type="presParOf" srcId="{CEEAFF8B-CB6C-4FFB-8A3C-0B6672637F02}" destId="{3F874FE9-FD5C-4764-9A3F-E3EB3D762062}" srcOrd="13" destOrd="0" presId="urn:microsoft.com/office/officeart/2005/8/layout/hierarchy3"/>
    <dgm:cxn modelId="{81DDD46D-6422-4247-ADA9-096105D11ACA}" type="presParOf" srcId="{CEEAFF8B-CB6C-4FFB-8A3C-0B6672637F02}" destId="{23FAF52F-B330-4A10-B7B1-12E1AF8889AF}" srcOrd="14" destOrd="0" presId="urn:microsoft.com/office/officeart/2005/8/layout/hierarchy3"/>
    <dgm:cxn modelId="{4331C1DC-35F4-4DE8-B8F2-5D842FC80315}" type="presParOf" srcId="{CEEAFF8B-CB6C-4FFB-8A3C-0B6672637F02}" destId="{F32961E8-171F-4939-AAC8-B9A451D5140A}" srcOrd="15" destOrd="0" presId="urn:microsoft.com/office/officeart/2005/8/layout/hierarchy3"/>
    <dgm:cxn modelId="{F0DBDD24-EF3B-4469-9221-B626AA2D3CC4}" type="presParOf" srcId="{CEEAFF8B-CB6C-4FFB-8A3C-0B6672637F02}" destId="{0DFE98E6-E63D-4115-BC41-0BA5544A0B20}" srcOrd="16" destOrd="0" presId="urn:microsoft.com/office/officeart/2005/8/layout/hierarchy3"/>
    <dgm:cxn modelId="{B24D1B31-F8A6-454A-AE6D-722CD58590F7}" type="presParOf" srcId="{CEEAFF8B-CB6C-4FFB-8A3C-0B6672637F02}" destId="{FCB02DA6-A4DE-4FD5-A99A-3B2C2AC44B3D}" srcOrd="17" destOrd="0" presId="urn:microsoft.com/office/officeart/2005/8/layout/hierarchy3"/>
    <dgm:cxn modelId="{7774EA60-1FC7-4D21-AA61-32AA3CC27DC3}" type="presParOf" srcId="{F43444C6-560A-4D2D-9A94-937FD894C93E}" destId="{72752B1D-79A3-48EA-BA0C-55D3310470F2}" srcOrd="3" destOrd="0" presId="urn:microsoft.com/office/officeart/2005/8/layout/hierarchy3"/>
    <dgm:cxn modelId="{D63B4A36-D06A-4EC1-970B-1490531F3A29}" type="presParOf" srcId="{72752B1D-79A3-48EA-BA0C-55D3310470F2}" destId="{41D5D98A-6C93-43C8-8E80-A09DDDB73751}" srcOrd="0" destOrd="0" presId="urn:microsoft.com/office/officeart/2005/8/layout/hierarchy3"/>
    <dgm:cxn modelId="{6B3451B2-DB8D-41B8-BA85-B5C3DF3C2035}" type="presParOf" srcId="{41D5D98A-6C93-43C8-8E80-A09DDDB73751}" destId="{AD38DA6C-842A-4CCC-A757-80C29A45E1CC}" srcOrd="0" destOrd="0" presId="urn:microsoft.com/office/officeart/2005/8/layout/hierarchy3"/>
    <dgm:cxn modelId="{88692B51-BFA2-4361-965C-248833725F5E}" type="presParOf" srcId="{41D5D98A-6C93-43C8-8E80-A09DDDB73751}" destId="{7C1F65DB-D6C0-42EE-85E0-335A4E1353BD}" srcOrd="1" destOrd="0" presId="urn:microsoft.com/office/officeart/2005/8/layout/hierarchy3"/>
    <dgm:cxn modelId="{BB76487D-E34B-4739-A17D-486B164665E1}" type="presParOf" srcId="{72752B1D-79A3-48EA-BA0C-55D3310470F2}" destId="{6DE5D9FE-BEC2-474C-9C90-F711CD9FC3CF}" srcOrd="1" destOrd="0" presId="urn:microsoft.com/office/officeart/2005/8/layout/hierarchy3"/>
    <dgm:cxn modelId="{F088AABD-4F4D-46D6-941B-93A1D589167A}" type="presParOf" srcId="{6DE5D9FE-BEC2-474C-9C90-F711CD9FC3CF}" destId="{4574AA90-CE49-46B8-A3D5-600D692577EE}" srcOrd="0" destOrd="0" presId="urn:microsoft.com/office/officeart/2005/8/layout/hierarchy3"/>
    <dgm:cxn modelId="{A5DF1E69-301E-46C4-864B-118CAD233C3C}" type="presParOf" srcId="{6DE5D9FE-BEC2-474C-9C90-F711CD9FC3CF}" destId="{4B658EA6-74D6-4683-A928-CD5A2DD2133B}" srcOrd="1" destOrd="0" presId="urn:microsoft.com/office/officeart/2005/8/layout/hierarchy3"/>
    <dgm:cxn modelId="{0B397CF0-9D8B-49D2-B095-EBC253B2565E}" type="presParOf" srcId="{6DE5D9FE-BEC2-474C-9C90-F711CD9FC3CF}" destId="{3D05F72E-CC1A-45FF-979A-01A3C8456956}" srcOrd="2" destOrd="0" presId="urn:microsoft.com/office/officeart/2005/8/layout/hierarchy3"/>
    <dgm:cxn modelId="{D857D52B-7062-4B44-B82A-0E337DC2D5FE}" type="presParOf" srcId="{6DE5D9FE-BEC2-474C-9C90-F711CD9FC3CF}" destId="{2766C6E8-5066-47B9-89C3-965ADCF5DA24}" srcOrd="3" destOrd="0" presId="urn:microsoft.com/office/officeart/2005/8/layout/hierarchy3"/>
    <dgm:cxn modelId="{EE580DBD-ACBD-425E-8912-32BBBE8B2181}" type="presParOf" srcId="{6DE5D9FE-BEC2-474C-9C90-F711CD9FC3CF}" destId="{6B046FA5-7DE1-4D12-B2DE-460FB7B2870F}" srcOrd="4" destOrd="0" presId="urn:microsoft.com/office/officeart/2005/8/layout/hierarchy3"/>
    <dgm:cxn modelId="{83C780B6-F34B-43BA-8ED0-3501A8E0E664}" type="presParOf" srcId="{6DE5D9FE-BEC2-474C-9C90-F711CD9FC3CF}" destId="{15D70782-B836-4CF7-97A1-F232DA4F4D58}" srcOrd="5" destOrd="0" presId="urn:microsoft.com/office/officeart/2005/8/layout/hierarchy3"/>
    <dgm:cxn modelId="{076B70A3-ABD1-4B6F-8FA7-F05350D1F62C}" type="presParOf" srcId="{6DE5D9FE-BEC2-474C-9C90-F711CD9FC3CF}" destId="{553BB5A3-B090-45FA-8924-ACCC507ACE92}" srcOrd="6" destOrd="0" presId="urn:microsoft.com/office/officeart/2005/8/layout/hierarchy3"/>
    <dgm:cxn modelId="{35E498DF-CCC0-4813-97EA-7FE8C9F87633}" type="presParOf" srcId="{6DE5D9FE-BEC2-474C-9C90-F711CD9FC3CF}" destId="{8BB5185E-F168-4CF0-BA45-A9471055C57B}" srcOrd="7" destOrd="0" presId="urn:microsoft.com/office/officeart/2005/8/layout/hierarchy3"/>
    <dgm:cxn modelId="{686179B2-EA79-46C2-BFFC-E6C58419507A}" type="presParOf" srcId="{6DE5D9FE-BEC2-474C-9C90-F711CD9FC3CF}" destId="{9C712BB7-0D49-4EA5-8190-A20B0E5FA277}" srcOrd="8" destOrd="0" presId="urn:microsoft.com/office/officeart/2005/8/layout/hierarchy3"/>
    <dgm:cxn modelId="{87C19A3F-25F5-428E-A895-0889992BC9C2}" type="presParOf" srcId="{6DE5D9FE-BEC2-474C-9C90-F711CD9FC3CF}" destId="{8090CCDC-B628-4C73-B974-4076F446C102}" srcOrd="9" destOrd="0" presId="urn:microsoft.com/office/officeart/2005/8/layout/hierarchy3"/>
    <dgm:cxn modelId="{ED6BBBE7-EE22-4C97-A34C-82DE50FCECB3}" type="presParOf" srcId="{F43444C6-560A-4D2D-9A94-937FD894C93E}" destId="{F8629BD5-3EBC-4C48-AAFC-6BA15F236A21}" srcOrd="4" destOrd="0" presId="urn:microsoft.com/office/officeart/2005/8/layout/hierarchy3"/>
    <dgm:cxn modelId="{BCDAD2AC-9684-4D0F-80B4-D9418C263666}" type="presParOf" srcId="{F8629BD5-3EBC-4C48-AAFC-6BA15F236A21}" destId="{D8760441-11D3-4C4D-B4CD-F38D6357D8D4}" srcOrd="0" destOrd="0" presId="urn:microsoft.com/office/officeart/2005/8/layout/hierarchy3"/>
    <dgm:cxn modelId="{E63404FA-E47F-4F75-8D52-AC085FA50E97}" type="presParOf" srcId="{D8760441-11D3-4C4D-B4CD-F38D6357D8D4}" destId="{6D67F3D8-3D25-4D45-B700-190E180C4E1B}" srcOrd="0" destOrd="0" presId="urn:microsoft.com/office/officeart/2005/8/layout/hierarchy3"/>
    <dgm:cxn modelId="{B42B8D2B-F17F-49C1-B4C9-8C3FFCBF8A09}" type="presParOf" srcId="{D8760441-11D3-4C4D-B4CD-F38D6357D8D4}" destId="{85E4F714-3792-4FE0-B1DB-F0DB93E51054}" srcOrd="1" destOrd="0" presId="urn:microsoft.com/office/officeart/2005/8/layout/hierarchy3"/>
    <dgm:cxn modelId="{257C8751-B835-43FA-BBC9-095A80DCB51D}" type="presParOf" srcId="{F8629BD5-3EBC-4C48-AAFC-6BA15F236A21}" destId="{82BEB981-0DD7-43A4-80DF-C3CF4C2FE2E0}" srcOrd="1" destOrd="0" presId="urn:microsoft.com/office/officeart/2005/8/layout/hierarchy3"/>
    <dgm:cxn modelId="{250DCC83-F5FF-4116-A045-1F79CF99B5BA}" type="presParOf" srcId="{82BEB981-0DD7-43A4-80DF-C3CF4C2FE2E0}" destId="{A978A081-0050-4BC6-8244-85DA56608DBB}" srcOrd="0" destOrd="0" presId="urn:microsoft.com/office/officeart/2005/8/layout/hierarchy3"/>
    <dgm:cxn modelId="{6C653ACA-2823-4C4D-BE98-037E2DCBEDBD}" type="presParOf" srcId="{82BEB981-0DD7-43A4-80DF-C3CF4C2FE2E0}" destId="{5CF5CA98-FA5F-4C1F-9847-9386340C3496}" srcOrd="1" destOrd="0" presId="urn:microsoft.com/office/officeart/2005/8/layout/hierarchy3"/>
    <dgm:cxn modelId="{ED3BC19D-3148-4C84-BD05-CF35D4D0AA3D}" type="presParOf" srcId="{82BEB981-0DD7-43A4-80DF-C3CF4C2FE2E0}" destId="{9D29223D-4463-4B1A-939F-4006ED4A4AC1}" srcOrd="2" destOrd="0" presId="urn:microsoft.com/office/officeart/2005/8/layout/hierarchy3"/>
    <dgm:cxn modelId="{F5EF3BFB-7A59-4A89-8A91-AC607B8D0F08}" type="presParOf" srcId="{82BEB981-0DD7-43A4-80DF-C3CF4C2FE2E0}" destId="{FBED6BF6-3285-4624-BB11-BD68F702A334}" srcOrd="3" destOrd="0" presId="urn:microsoft.com/office/officeart/2005/8/layout/hierarchy3"/>
    <dgm:cxn modelId="{9532E90C-E8F2-408A-80E1-9041C1D6A28F}" type="presParOf" srcId="{82BEB981-0DD7-43A4-80DF-C3CF4C2FE2E0}" destId="{E65219C9-6ABF-4039-8FA5-A6F42A99B0BB}" srcOrd="4" destOrd="0" presId="urn:microsoft.com/office/officeart/2005/8/layout/hierarchy3"/>
    <dgm:cxn modelId="{A520C87A-36C5-4064-9BD7-BBC2A99F00D0}" type="presParOf" srcId="{82BEB981-0DD7-43A4-80DF-C3CF4C2FE2E0}" destId="{60F27483-5560-48B1-AB50-D2A749827352}" srcOrd="5" destOrd="0" presId="urn:microsoft.com/office/officeart/2005/8/layout/hierarchy3"/>
    <dgm:cxn modelId="{901D9125-267A-48D2-9515-B28B7EB4776F}" type="presParOf" srcId="{82BEB981-0DD7-43A4-80DF-C3CF4C2FE2E0}" destId="{4436804C-0802-4BED-AF37-D9069F91A185}" srcOrd="6" destOrd="0" presId="urn:microsoft.com/office/officeart/2005/8/layout/hierarchy3"/>
    <dgm:cxn modelId="{B0E8E042-808A-4C32-90A2-7C11E243EA60}" type="presParOf" srcId="{82BEB981-0DD7-43A4-80DF-C3CF4C2FE2E0}" destId="{29F9F7B1-BEE9-4659-B79A-B48030BD56F2}" srcOrd="7" destOrd="0" presId="urn:microsoft.com/office/officeart/2005/8/layout/hierarchy3"/>
    <dgm:cxn modelId="{799C0782-6AFA-45D9-9626-0C1CDD599E70}" type="presParOf" srcId="{82BEB981-0DD7-43A4-80DF-C3CF4C2FE2E0}" destId="{19A2F7C7-0B63-481E-B1B8-F27395626569}" srcOrd="8" destOrd="0" presId="urn:microsoft.com/office/officeart/2005/8/layout/hierarchy3"/>
    <dgm:cxn modelId="{B66E7305-F3B3-41A4-BBD2-DE26449ED1FB}" type="presParOf" srcId="{82BEB981-0DD7-43A4-80DF-C3CF4C2FE2E0}" destId="{3BBBA7E0-C4A8-4E27-ABD9-6C7F4AFE784E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B725A-3D00-48C8-83F0-8741127E149D}">
      <dsp:nvSpPr>
        <dsp:cNvPr id="0" name=""/>
        <dsp:cNvSpPr/>
      </dsp:nvSpPr>
      <dsp:spPr>
        <a:xfrm>
          <a:off x="561288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Physics, </a:t>
          </a:r>
          <a:r>
            <a:rPr lang="fr-CH" sz="1200" b="1" kern="1200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Experiments</a:t>
          </a: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 and Detectors</a:t>
          </a:r>
          <a:b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</a:br>
          <a:r>
            <a:rPr lang="fr-CH" sz="1000" b="0" kern="1200" dirty="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rPr>
            <a:t>Patrick Janot</a:t>
          </a:r>
          <a:r>
            <a:rPr lang="fr-CH" sz="1000" b="0" kern="120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rPr>
            <a:t>, Christophe Grojean</a:t>
          </a:r>
          <a:endParaRPr lang="en-GB" sz="1000" b="0" kern="1200" dirty="0">
            <a:solidFill>
              <a:prstClr val="black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578595" y="19948"/>
        <a:ext cx="1901691" cy="556285"/>
      </dsp:txXfrm>
    </dsp:sp>
    <dsp:sp modelId="{8BBE493F-5CC8-4C16-BBD2-AA4EE02894E5}">
      <dsp:nvSpPr>
        <dsp:cNvPr id="0" name=""/>
        <dsp:cNvSpPr/>
      </dsp:nvSpPr>
      <dsp:spPr>
        <a:xfrm>
          <a:off x="754919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B38FF2-756D-4C30-A417-436D26430F41}">
      <dsp:nvSpPr>
        <dsp:cNvPr id="0" name=""/>
        <dsp:cNvSpPr/>
      </dsp:nvSpPr>
      <dsp:spPr>
        <a:xfrm>
          <a:off x="948549" y="688357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Physics</a:t>
          </a: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programme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Matthew </a:t>
          </a:r>
          <a:r>
            <a:rPr lang="fr-CH" sz="1000" b="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McCullough</a:t>
          </a:r>
          <a:r>
            <a:rPr lang="fr-CH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, Frank Simon</a:t>
          </a:r>
          <a:endParaRPr lang="en-GB" sz="1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959657" y="699465"/>
        <a:ext cx="1914095" cy="357047"/>
      </dsp:txXfrm>
    </dsp:sp>
    <dsp:sp modelId="{B923D454-4D81-4020-824C-28FF3097381C}">
      <dsp:nvSpPr>
        <dsp:cNvPr id="0" name=""/>
        <dsp:cNvSpPr/>
      </dsp:nvSpPr>
      <dsp:spPr>
        <a:xfrm>
          <a:off x="754919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A946C0-5DEB-4BB1-8103-57A80E8DC44E}">
      <dsp:nvSpPr>
        <dsp:cNvPr id="0" name=""/>
        <dsp:cNvSpPr/>
      </dsp:nvSpPr>
      <dsp:spPr>
        <a:xfrm>
          <a:off x="948549" y="1162436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50316"/>
              <a:satOff val="-645"/>
              <a:lumOff val="-436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Detector concept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Mogens Dam, ???</a:t>
          </a:r>
          <a:endParaRPr lang="en-GB" sz="1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959657" y="1173544"/>
        <a:ext cx="1914095" cy="357047"/>
      </dsp:txXfrm>
    </dsp:sp>
    <dsp:sp modelId="{8D4F3252-841D-4A18-887D-9A411EC8FD82}">
      <dsp:nvSpPr>
        <dsp:cNvPr id="0" name=""/>
        <dsp:cNvSpPr/>
      </dsp:nvSpPr>
      <dsp:spPr>
        <a:xfrm>
          <a:off x="754919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39128D-7980-4083-8E54-E8C66BFC219A}">
      <dsp:nvSpPr>
        <dsp:cNvPr id="0" name=""/>
        <dsp:cNvSpPr/>
      </dsp:nvSpPr>
      <dsp:spPr>
        <a:xfrm>
          <a:off x="948549" y="1636515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00633"/>
              <a:satOff val="-1290"/>
              <a:lumOff val="-871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Physics</a:t>
          </a: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performance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Patrizia Azzi, Emmanuel Perez</a:t>
          </a:r>
          <a:endParaRPr lang="en-GB" sz="1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959657" y="1647623"/>
        <a:ext cx="1914095" cy="357047"/>
      </dsp:txXfrm>
    </dsp:sp>
    <dsp:sp modelId="{5B4CB4EF-62C5-4F7F-9B7B-A20AB972427D}">
      <dsp:nvSpPr>
        <dsp:cNvPr id="0" name=""/>
        <dsp:cNvSpPr/>
      </dsp:nvSpPr>
      <dsp:spPr>
        <a:xfrm>
          <a:off x="754919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F25B5-77CF-4F42-865F-5C93D39D74FA}">
      <dsp:nvSpPr>
        <dsp:cNvPr id="0" name=""/>
        <dsp:cNvSpPr/>
      </dsp:nvSpPr>
      <dsp:spPr>
        <a:xfrm>
          <a:off x="948549" y="2110594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750949"/>
              <a:satOff val="-1935"/>
              <a:lumOff val="-1307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Software and </a:t>
          </a: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computing</a:t>
          </a:r>
          <a:endParaRPr lang="fr-CH" sz="1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Gerardo Ganis, NN</a:t>
          </a:r>
        </a:p>
      </dsp:txBody>
      <dsp:txXfrm>
        <a:off x="959657" y="2121702"/>
        <a:ext cx="1914095" cy="357047"/>
      </dsp:txXfrm>
    </dsp:sp>
    <dsp:sp modelId="{12D1126F-F044-4FEC-A191-CDD636500143}">
      <dsp:nvSpPr>
        <dsp:cNvPr id="0" name=""/>
        <dsp:cNvSpPr/>
      </dsp:nvSpPr>
      <dsp:spPr>
        <a:xfrm>
          <a:off x="2687231" y="2641"/>
          <a:ext cx="1936305" cy="59089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1689636"/>
                <a:satOff val="-4355"/>
                <a:lumOff val="-2941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1689636"/>
                <a:satOff val="-4355"/>
                <a:lumOff val="-2941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1689636"/>
                <a:satOff val="-4355"/>
                <a:lumOff val="-2941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Accelerators</a:t>
          </a:r>
          <a:endParaRPr lang="fr-CH" sz="1200" b="1" kern="120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Tor Raubenheimer</a:t>
          </a:r>
          <a:br>
            <a:rPr lang="fr-CH" sz="1000" b="0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</a:br>
          <a:r>
            <a:rPr lang="fr-CH" sz="1000" b="0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Frank Zimmermann</a:t>
          </a:r>
          <a:endParaRPr lang="en-GB" sz="1000" b="0" kern="120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2704538" y="19948"/>
        <a:ext cx="1901691" cy="556285"/>
      </dsp:txXfrm>
    </dsp:sp>
    <dsp:sp modelId="{634271F2-A2D1-4204-B660-1617D8921CCB}">
      <dsp:nvSpPr>
        <dsp:cNvPr id="0" name=""/>
        <dsp:cNvSpPr/>
      </dsp:nvSpPr>
      <dsp:spPr>
        <a:xfrm>
          <a:off x="2880862" y="59354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4F1B49-BB19-4913-9D27-47685F8CF750}">
      <dsp:nvSpPr>
        <dsp:cNvPr id="0" name=""/>
        <dsp:cNvSpPr/>
      </dsp:nvSpPr>
      <dsp:spPr>
        <a:xfrm>
          <a:off x="3074492" y="688357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1001266"/>
              <a:satOff val="-2581"/>
              <a:lumOff val="-1743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ee</a:t>
          </a: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accelerator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Christian Carli, Frank Zimmermann </a:t>
          </a:r>
        </a:p>
      </dsp:txBody>
      <dsp:txXfrm>
        <a:off x="3085600" y="699465"/>
        <a:ext cx="1914095" cy="357047"/>
      </dsp:txXfrm>
    </dsp:sp>
    <dsp:sp modelId="{647437E2-5D5A-45E8-B2AB-BE4058E8A1F4}">
      <dsp:nvSpPr>
        <dsp:cNvPr id="0" name=""/>
        <dsp:cNvSpPr/>
      </dsp:nvSpPr>
      <dsp:spPr>
        <a:xfrm>
          <a:off x="2880862" y="59354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AEB49A-40BA-4730-97CA-57F9C6536B5D}">
      <dsp:nvSpPr>
        <dsp:cNvPr id="0" name=""/>
        <dsp:cNvSpPr/>
      </dsp:nvSpPr>
      <dsp:spPr>
        <a:xfrm>
          <a:off x="3074492" y="1162436"/>
          <a:ext cx="1936311" cy="379263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5B9BD5">
              <a:hueOff val="-1251582"/>
              <a:satOff val="-3226"/>
              <a:lumOff val="-2179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ee</a:t>
          </a: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technical implementation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Jean-Paul Burnet, Tor Raubenheimer</a:t>
          </a:r>
        </a:p>
      </dsp:txBody>
      <dsp:txXfrm>
        <a:off x="3085600" y="1173544"/>
        <a:ext cx="1914095" cy="357047"/>
      </dsp:txXfrm>
    </dsp:sp>
    <dsp:sp modelId="{9E4E1DE3-8C38-4990-82EA-A15C9D936BBE}">
      <dsp:nvSpPr>
        <dsp:cNvPr id="0" name=""/>
        <dsp:cNvSpPr/>
      </dsp:nvSpPr>
      <dsp:spPr>
        <a:xfrm>
          <a:off x="2880862" y="59354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A680AD-4462-4256-AE98-6E969DF92488}">
      <dsp:nvSpPr>
        <dsp:cNvPr id="0" name=""/>
        <dsp:cNvSpPr/>
      </dsp:nvSpPr>
      <dsp:spPr>
        <a:xfrm>
          <a:off x="3074492" y="1636515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1501898"/>
              <a:satOff val="-3871"/>
              <a:lumOff val="-2614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ee</a:t>
          </a: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injector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Paolo Craievich, Alexej Grudiev</a:t>
          </a:r>
        </a:p>
      </dsp:txBody>
      <dsp:txXfrm>
        <a:off x="3085600" y="1647623"/>
        <a:ext cx="1914095" cy="357047"/>
      </dsp:txXfrm>
    </dsp:sp>
    <dsp:sp modelId="{C6C6C59A-5C7C-4657-AC1D-CF836736D23B}">
      <dsp:nvSpPr>
        <dsp:cNvPr id="0" name=""/>
        <dsp:cNvSpPr/>
      </dsp:nvSpPr>
      <dsp:spPr>
        <a:xfrm>
          <a:off x="2880862" y="59354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ECF1A-E566-4370-AE1F-070FBC5D870D}">
      <dsp:nvSpPr>
        <dsp:cNvPr id="0" name=""/>
        <dsp:cNvSpPr/>
      </dsp:nvSpPr>
      <dsp:spPr>
        <a:xfrm>
          <a:off x="3074492" y="2110594"/>
          <a:ext cx="193631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1752215"/>
              <a:satOff val="-4516"/>
              <a:lumOff val="-305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 transfer lines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Wolfgang Bartmann</a:t>
          </a:r>
          <a:endParaRPr lang="en-GB" sz="9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3085600" y="2121702"/>
        <a:ext cx="1914095" cy="357047"/>
      </dsp:txXfrm>
    </dsp:sp>
    <dsp:sp modelId="{ECBE077F-D64D-4A59-B932-0C98F6E424D8}">
      <dsp:nvSpPr>
        <dsp:cNvPr id="0" name=""/>
        <dsp:cNvSpPr/>
      </dsp:nvSpPr>
      <dsp:spPr>
        <a:xfrm>
          <a:off x="2880862" y="59354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98893E-E07C-496D-B613-3E7A42715700}">
      <dsp:nvSpPr>
        <dsp:cNvPr id="0" name=""/>
        <dsp:cNvSpPr/>
      </dsp:nvSpPr>
      <dsp:spPr>
        <a:xfrm>
          <a:off x="3074492" y="2584673"/>
          <a:ext cx="1936311" cy="379263"/>
        </a:xfrm>
        <a:prstGeom prst="roundRect">
          <a:avLst>
            <a:gd name="adj" fmla="val 10000"/>
          </a:avLst>
        </a:prstGeom>
        <a:noFill/>
        <a:ln w="6350" cap="flat" cmpd="sng" algn="ctr">
          <a:solidFill>
            <a:srgbClr val="5B9BD5">
              <a:hueOff val="-2002531"/>
              <a:satOff val="-5161"/>
              <a:lumOff val="-3486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FCC-</a:t>
          </a:r>
          <a:r>
            <a:rPr lang="en-GB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hh</a:t>
          </a: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Massimo Giovannozzi</a:t>
          </a:r>
        </a:p>
      </dsp:txBody>
      <dsp:txXfrm>
        <a:off x="3085600" y="2595781"/>
        <a:ext cx="1914095" cy="357047"/>
      </dsp:txXfrm>
    </dsp:sp>
    <dsp:sp modelId="{1EE12186-D6E1-4EE5-9326-DF3F73B355DD}">
      <dsp:nvSpPr>
        <dsp:cNvPr id="0" name=""/>
        <dsp:cNvSpPr/>
      </dsp:nvSpPr>
      <dsp:spPr>
        <a:xfrm>
          <a:off x="4813174" y="2641"/>
          <a:ext cx="1936305" cy="583291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3379271"/>
                <a:satOff val="-8710"/>
                <a:lumOff val="-5883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3379271"/>
                <a:satOff val="-8710"/>
                <a:lumOff val="-5883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3379271"/>
                <a:satOff val="-8710"/>
                <a:lumOff val="-5883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Technical Infrastructures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Jean-Paul Burnet                                    Klaus Hanke</a:t>
          </a:r>
          <a:endParaRPr lang="en-GB" sz="1000" b="0" kern="120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4830258" y="19725"/>
        <a:ext cx="1902137" cy="549123"/>
      </dsp:txXfrm>
    </dsp:sp>
    <dsp:sp modelId="{368A94F5-EB5F-4DEC-9B52-C628958B3818}">
      <dsp:nvSpPr>
        <dsp:cNvPr id="0" name=""/>
        <dsp:cNvSpPr/>
      </dsp:nvSpPr>
      <dsp:spPr>
        <a:xfrm>
          <a:off x="5006805" y="585933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DC6756-4D7B-4444-9B5F-67B1B2FE1B25}">
      <dsp:nvSpPr>
        <dsp:cNvPr id="0" name=""/>
        <dsp:cNvSpPr/>
      </dsp:nvSpPr>
      <dsp:spPr>
        <a:xfrm>
          <a:off x="5200435" y="680749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252848"/>
              <a:satOff val="-5806"/>
              <a:lumOff val="-3922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Integration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Jean-Pierre Corso</a:t>
          </a:r>
        </a:p>
      </dsp:txBody>
      <dsp:txXfrm>
        <a:off x="5211543" y="691857"/>
        <a:ext cx="1800085" cy="357047"/>
      </dsp:txXfrm>
    </dsp:sp>
    <dsp:sp modelId="{616CA57B-F2D4-4F59-8DC6-C861ED6A70F4}">
      <dsp:nvSpPr>
        <dsp:cNvPr id="0" name=""/>
        <dsp:cNvSpPr/>
      </dsp:nvSpPr>
      <dsp:spPr>
        <a:xfrm>
          <a:off x="5006805" y="585933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47BAB-FD74-4934-8EC9-58D790FF5EE0}">
      <dsp:nvSpPr>
        <dsp:cNvPr id="0" name=""/>
        <dsp:cNvSpPr/>
      </dsp:nvSpPr>
      <dsp:spPr>
        <a:xfrm>
          <a:off x="5200435" y="1154828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503164"/>
              <a:satOff val="-6451"/>
              <a:lumOff val="-4357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Geodesy &amp; survey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Hélène Mainaud Durand</a:t>
          </a:r>
        </a:p>
      </dsp:txBody>
      <dsp:txXfrm>
        <a:off x="5211543" y="1165936"/>
        <a:ext cx="1800085" cy="357047"/>
      </dsp:txXfrm>
    </dsp:sp>
    <dsp:sp modelId="{37995972-3FEC-4AE7-A27A-FC35E25BA8B5}">
      <dsp:nvSpPr>
        <dsp:cNvPr id="0" name=""/>
        <dsp:cNvSpPr/>
      </dsp:nvSpPr>
      <dsp:spPr>
        <a:xfrm>
          <a:off x="5006805" y="585933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7FCAA9-23E8-4A0C-8B91-4F0BBB133859}">
      <dsp:nvSpPr>
        <dsp:cNvPr id="0" name=""/>
        <dsp:cNvSpPr/>
      </dsp:nvSpPr>
      <dsp:spPr>
        <a:xfrm>
          <a:off x="5200435" y="1628907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2753480"/>
              <a:satOff val="-7097"/>
              <a:lumOff val="-4793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Electricity and energy management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Jean-Paul Burnet</a:t>
          </a:r>
        </a:p>
      </dsp:txBody>
      <dsp:txXfrm>
        <a:off x="5211543" y="1640015"/>
        <a:ext cx="1800085" cy="357047"/>
      </dsp:txXfrm>
    </dsp:sp>
    <dsp:sp modelId="{D23BE7C7-B4A4-435A-87F4-FD5F36A161FF}">
      <dsp:nvSpPr>
        <dsp:cNvPr id="0" name=""/>
        <dsp:cNvSpPr/>
      </dsp:nvSpPr>
      <dsp:spPr>
        <a:xfrm>
          <a:off x="5006805" y="585933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628C85-01C6-4DD9-AFAD-CD70D9F94381}">
      <dsp:nvSpPr>
        <dsp:cNvPr id="0" name=""/>
        <dsp:cNvSpPr/>
      </dsp:nvSpPr>
      <dsp:spPr>
        <a:xfrm>
          <a:off x="5200435" y="2102986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003797"/>
              <a:satOff val="-7742"/>
              <a:lumOff val="-5229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Cooling and ventilation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Guillermo Peon</a:t>
          </a:r>
        </a:p>
      </dsp:txBody>
      <dsp:txXfrm>
        <a:off x="5211543" y="2114094"/>
        <a:ext cx="1800085" cy="357047"/>
      </dsp:txXfrm>
    </dsp:sp>
    <dsp:sp modelId="{E9405FF9-9A13-419B-9308-614790517D8C}">
      <dsp:nvSpPr>
        <dsp:cNvPr id="0" name=""/>
        <dsp:cNvSpPr/>
      </dsp:nvSpPr>
      <dsp:spPr>
        <a:xfrm>
          <a:off x="5006805" y="585933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BE748-81AA-45A4-BE7F-8F2BCAA5A25F}">
      <dsp:nvSpPr>
        <dsp:cNvPr id="0" name=""/>
        <dsp:cNvSpPr/>
      </dsp:nvSpPr>
      <dsp:spPr>
        <a:xfrm>
          <a:off x="5200435" y="2577065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254113"/>
              <a:satOff val="-8387"/>
              <a:lumOff val="-5665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Cryogenics systems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Laurent Delprat</a:t>
          </a:r>
        </a:p>
      </dsp:txBody>
      <dsp:txXfrm>
        <a:off x="5211543" y="2588173"/>
        <a:ext cx="1800085" cy="357047"/>
      </dsp:txXfrm>
    </dsp:sp>
    <dsp:sp modelId="{CE884F2A-DE29-44DC-B798-2214612D715E}">
      <dsp:nvSpPr>
        <dsp:cNvPr id="0" name=""/>
        <dsp:cNvSpPr/>
      </dsp:nvSpPr>
      <dsp:spPr>
        <a:xfrm>
          <a:off x="5006805" y="585933"/>
          <a:ext cx="193630" cy="2654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842"/>
              </a:lnTo>
              <a:lnTo>
                <a:pt x="193630" y="2654842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87380-4A5A-4709-835D-004FABC4D53A}">
      <dsp:nvSpPr>
        <dsp:cNvPr id="0" name=""/>
        <dsp:cNvSpPr/>
      </dsp:nvSpPr>
      <dsp:spPr>
        <a:xfrm>
          <a:off x="5200435" y="3051144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504429"/>
              <a:satOff val="-9032"/>
              <a:lumOff val="-610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Computing and controls infrastructure, communication and network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Pablo </a:t>
          </a:r>
          <a:r>
            <a:rPr lang="en-GB" sz="1000" b="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Saiz</a:t>
          </a:r>
          <a:endParaRPr lang="en-GB" sz="1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5211543" y="3062252"/>
        <a:ext cx="1800085" cy="357047"/>
      </dsp:txXfrm>
    </dsp:sp>
    <dsp:sp modelId="{3B548795-DC6E-4AD9-B91F-9591FCEFDF7A}">
      <dsp:nvSpPr>
        <dsp:cNvPr id="0" name=""/>
        <dsp:cNvSpPr/>
      </dsp:nvSpPr>
      <dsp:spPr>
        <a:xfrm>
          <a:off x="5006805" y="585933"/>
          <a:ext cx="193630" cy="3128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921"/>
              </a:lnTo>
              <a:lnTo>
                <a:pt x="193630" y="3128921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74FE9-FD5C-4764-9A3F-E3EB3D762062}">
      <dsp:nvSpPr>
        <dsp:cNvPr id="0" name=""/>
        <dsp:cNvSpPr/>
      </dsp:nvSpPr>
      <dsp:spPr>
        <a:xfrm>
          <a:off x="5200435" y="3525222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3754746"/>
              <a:satOff val="-9677"/>
              <a:lumOff val="-6536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Safety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Thomas Otto</a:t>
          </a:r>
        </a:p>
      </dsp:txBody>
      <dsp:txXfrm>
        <a:off x="5211543" y="3536330"/>
        <a:ext cx="1800085" cy="357047"/>
      </dsp:txXfrm>
    </dsp:sp>
    <dsp:sp modelId="{23FAF52F-B330-4A10-B7B1-12E1AF8889AF}">
      <dsp:nvSpPr>
        <dsp:cNvPr id="0" name=""/>
        <dsp:cNvSpPr/>
      </dsp:nvSpPr>
      <dsp:spPr>
        <a:xfrm>
          <a:off x="5006805" y="585933"/>
          <a:ext cx="193630" cy="36029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02999"/>
              </a:lnTo>
              <a:lnTo>
                <a:pt x="193630" y="3602999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2961E8-171F-4939-AAC8-B9A451D5140A}">
      <dsp:nvSpPr>
        <dsp:cNvPr id="0" name=""/>
        <dsp:cNvSpPr/>
      </dsp:nvSpPr>
      <dsp:spPr>
        <a:xfrm>
          <a:off x="5200435" y="3999301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005062"/>
              <a:satOff val="-10322"/>
              <a:lumOff val="-6972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Operation, maintenance, availability, reliability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Jesper Nielsen</a:t>
          </a:r>
        </a:p>
      </dsp:txBody>
      <dsp:txXfrm>
        <a:off x="5211543" y="4010409"/>
        <a:ext cx="1800085" cy="357047"/>
      </dsp:txXfrm>
    </dsp:sp>
    <dsp:sp modelId="{0DFE98E6-E63D-4115-BC41-0BA5544A0B20}">
      <dsp:nvSpPr>
        <dsp:cNvPr id="0" name=""/>
        <dsp:cNvSpPr/>
      </dsp:nvSpPr>
      <dsp:spPr>
        <a:xfrm>
          <a:off x="5006805" y="585933"/>
          <a:ext cx="193630" cy="40770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77078"/>
              </a:lnTo>
              <a:lnTo>
                <a:pt x="193630" y="4077078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02DA6-A4DE-4FD5-A99A-3B2C2AC44B3D}">
      <dsp:nvSpPr>
        <dsp:cNvPr id="0" name=""/>
        <dsp:cNvSpPr/>
      </dsp:nvSpPr>
      <dsp:spPr>
        <a:xfrm>
          <a:off x="5200435" y="4473380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255379"/>
              <a:satOff val="-10968"/>
              <a:lumOff val="-7408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Transport, installation concepts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Roberto </a:t>
          </a:r>
          <a:r>
            <a:rPr lang="en-GB" sz="10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Rinaldesi</a:t>
          </a:r>
          <a:endParaRPr lang="en-GB" sz="1000" b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5211543" y="4484488"/>
        <a:ext cx="1800085" cy="357047"/>
      </dsp:txXfrm>
    </dsp:sp>
    <dsp:sp modelId="{AD38DA6C-842A-4CCC-A757-80C29A45E1CC}">
      <dsp:nvSpPr>
        <dsp:cNvPr id="0" name=""/>
        <dsp:cNvSpPr/>
      </dsp:nvSpPr>
      <dsp:spPr>
        <a:xfrm>
          <a:off x="6939111" y="2641"/>
          <a:ext cx="1936305" cy="573445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5068907"/>
                <a:satOff val="-13064"/>
                <a:lumOff val="-8824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5068907"/>
                <a:satOff val="-13064"/>
                <a:lumOff val="-8824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5068907"/>
                <a:satOff val="-13064"/>
                <a:lumOff val="-8824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Host State </a:t>
          </a:r>
          <a:r>
            <a:rPr lang="fr-CH" sz="1200" b="1" kern="1200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processes</a:t>
          </a: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 and        civil engineering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Timothy Watson</a:t>
          </a:r>
          <a:endParaRPr lang="en-GB" sz="1000" b="0" kern="120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6955907" y="19437"/>
        <a:ext cx="1902713" cy="539853"/>
      </dsp:txXfrm>
    </dsp:sp>
    <dsp:sp modelId="{4574AA90-CE49-46B8-A3D5-600D692577EE}">
      <dsp:nvSpPr>
        <dsp:cNvPr id="0" name=""/>
        <dsp:cNvSpPr/>
      </dsp:nvSpPr>
      <dsp:spPr>
        <a:xfrm>
          <a:off x="7132742" y="576087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658EA6-74D6-4683-A928-CD5A2DD2133B}">
      <dsp:nvSpPr>
        <dsp:cNvPr id="0" name=""/>
        <dsp:cNvSpPr/>
      </dsp:nvSpPr>
      <dsp:spPr>
        <a:xfrm>
          <a:off x="7326372" y="670903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505695"/>
              <a:satOff val="-11613"/>
              <a:lumOff val="-7843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Administrative processes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Friedemann Eder</a:t>
          </a:r>
        </a:p>
      </dsp:txBody>
      <dsp:txXfrm>
        <a:off x="7337480" y="682011"/>
        <a:ext cx="1800085" cy="357047"/>
      </dsp:txXfrm>
    </dsp:sp>
    <dsp:sp modelId="{3D05F72E-CC1A-45FF-979A-01A3C8456956}">
      <dsp:nvSpPr>
        <dsp:cNvPr id="0" name=""/>
        <dsp:cNvSpPr/>
      </dsp:nvSpPr>
      <dsp:spPr>
        <a:xfrm>
          <a:off x="7132742" y="576087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66C6E8-5066-47B9-89C3-965ADCF5DA24}">
      <dsp:nvSpPr>
        <dsp:cNvPr id="0" name=""/>
        <dsp:cNvSpPr/>
      </dsp:nvSpPr>
      <dsp:spPr>
        <a:xfrm>
          <a:off x="7326372" y="1144982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4756012"/>
              <a:satOff val="-12258"/>
              <a:lumOff val="-8279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Placement studies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Johannes Gutleber</a:t>
          </a:r>
        </a:p>
      </dsp:txBody>
      <dsp:txXfrm>
        <a:off x="7337480" y="1156090"/>
        <a:ext cx="1800085" cy="357047"/>
      </dsp:txXfrm>
    </dsp:sp>
    <dsp:sp modelId="{6B046FA5-7DE1-4D12-B2DE-460FB7B2870F}">
      <dsp:nvSpPr>
        <dsp:cNvPr id="0" name=""/>
        <dsp:cNvSpPr/>
      </dsp:nvSpPr>
      <dsp:spPr>
        <a:xfrm>
          <a:off x="7132742" y="576087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D70782-B836-4CF7-97A1-F232DA4F4D58}">
      <dsp:nvSpPr>
        <dsp:cNvPr id="0" name=""/>
        <dsp:cNvSpPr/>
      </dsp:nvSpPr>
      <dsp:spPr>
        <a:xfrm>
          <a:off x="7326372" y="1619061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006328"/>
              <a:satOff val="-12903"/>
              <a:lumOff val="-8715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Environmental evaluation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Johannes Gutleber</a:t>
          </a:r>
        </a:p>
      </dsp:txBody>
      <dsp:txXfrm>
        <a:off x="7337480" y="1630169"/>
        <a:ext cx="1800085" cy="357047"/>
      </dsp:txXfrm>
    </dsp:sp>
    <dsp:sp modelId="{553BB5A3-B090-45FA-8924-ACCC507ACE92}">
      <dsp:nvSpPr>
        <dsp:cNvPr id="0" name=""/>
        <dsp:cNvSpPr/>
      </dsp:nvSpPr>
      <dsp:spPr>
        <a:xfrm>
          <a:off x="7132742" y="576087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B5185E-F168-4CF0-BA45-A9471055C57B}">
      <dsp:nvSpPr>
        <dsp:cNvPr id="0" name=""/>
        <dsp:cNvSpPr/>
      </dsp:nvSpPr>
      <dsp:spPr>
        <a:xfrm>
          <a:off x="7326372" y="2093140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256644"/>
              <a:satOff val="-13548"/>
              <a:lumOff val="-9151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Tunnel, subsurface design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John Osborne</a:t>
          </a:r>
        </a:p>
      </dsp:txBody>
      <dsp:txXfrm>
        <a:off x="7337480" y="2104248"/>
        <a:ext cx="1800085" cy="357047"/>
      </dsp:txXfrm>
    </dsp:sp>
    <dsp:sp modelId="{9C712BB7-0D49-4EA5-8190-A20B0E5FA277}">
      <dsp:nvSpPr>
        <dsp:cNvPr id="0" name=""/>
        <dsp:cNvSpPr/>
      </dsp:nvSpPr>
      <dsp:spPr>
        <a:xfrm>
          <a:off x="7132742" y="576087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90CCDC-B628-4C73-B974-4076F446C102}">
      <dsp:nvSpPr>
        <dsp:cNvPr id="0" name=""/>
        <dsp:cNvSpPr/>
      </dsp:nvSpPr>
      <dsp:spPr>
        <a:xfrm>
          <a:off x="7326372" y="2567219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506961"/>
              <a:satOff val="-14193"/>
              <a:lumOff val="-9586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Narrow" panose="020B0606020202030204" pitchFamily="34" charset="0"/>
              <a:ea typeface="+mn-ea"/>
              <a:cs typeface="+mn-cs"/>
            </a:rPr>
            <a:t>Surface sites layout, access and building design                                   </a:t>
          </a: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A. Mayoux</a:t>
          </a:r>
        </a:p>
      </dsp:txBody>
      <dsp:txXfrm>
        <a:off x="7337480" y="2578327"/>
        <a:ext cx="1800085" cy="357047"/>
      </dsp:txXfrm>
    </dsp:sp>
    <dsp:sp modelId="{6D67F3D8-3D25-4D45-B700-190E180C4E1B}">
      <dsp:nvSpPr>
        <dsp:cNvPr id="0" name=""/>
        <dsp:cNvSpPr/>
      </dsp:nvSpPr>
      <dsp:spPr>
        <a:xfrm>
          <a:off x="9065048" y="2641"/>
          <a:ext cx="1936305" cy="573449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5B9BD5">
                <a:hueOff val="-6758543"/>
                <a:satOff val="-17419"/>
                <a:lumOff val="-11765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-6758543"/>
                <a:satOff val="-17419"/>
                <a:lumOff val="-11765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-6758543"/>
                <a:satOff val="-17419"/>
                <a:lumOff val="-11765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Organisation and </a:t>
          </a:r>
          <a:r>
            <a:rPr lang="fr-CH" sz="1200" b="1" kern="1200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financing</a:t>
          </a:r>
          <a:r>
            <a:rPr lang="fr-CH" sz="1200" b="1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 </a:t>
          </a:r>
          <a:r>
            <a:rPr lang="fr-CH" sz="1200" b="1" kern="1200" dirty="0" err="1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models</a:t>
          </a:r>
          <a:endParaRPr lang="fr-CH" sz="1200" b="1" kern="120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/>
              </a:solidFill>
              <a:latin typeface="Arial Narrow" panose="020B0606020202030204" pitchFamily="34" charset="0"/>
              <a:ea typeface="+mn-ea"/>
              <a:cs typeface="+mn-cs"/>
            </a:rPr>
            <a:t>Florian Sonnemann</a:t>
          </a:r>
          <a:endParaRPr lang="en-GB" sz="1000" b="0" kern="1200" dirty="0">
            <a:solidFill>
              <a:sysClr val="windowText" lastClr="000000"/>
            </a:solidFill>
            <a:latin typeface="Arial Narrow" panose="020B0606020202030204" pitchFamily="34" charset="0"/>
            <a:ea typeface="+mn-ea"/>
            <a:cs typeface="+mn-cs"/>
          </a:endParaRPr>
        </a:p>
      </dsp:txBody>
      <dsp:txXfrm>
        <a:off x="9081844" y="19437"/>
        <a:ext cx="1902713" cy="539857"/>
      </dsp:txXfrm>
    </dsp:sp>
    <dsp:sp modelId="{A978A081-0050-4BC6-8244-85DA56608DBB}">
      <dsp:nvSpPr>
        <dsp:cNvPr id="0" name=""/>
        <dsp:cNvSpPr/>
      </dsp:nvSpPr>
      <dsp:spPr>
        <a:xfrm>
          <a:off x="9258678" y="576091"/>
          <a:ext cx="193630" cy="284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47"/>
              </a:lnTo>
              <a:lnTo>
                <a:pt x="193630" y="284447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5CA98-FA5F-4C1F-9847-9386340C3496}">
      <dsp:nvSpPr>
        <dsp:cNvPr id="0" name=""/>
        <dsp:cNvSpPr/>
      </dsp:nvSpPr>
      <dsp:spPr>
        <a:xfrm>
          <a:off x="9452309" y="670907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5757277"/>
              <a:satOff val="-14838"/>
              <a:lumOff val="-10022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Project organisation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NN</a:t>
          </a:r>
        </a:p>
      </dsp:txBody>
      <dsp:txXfrm>
        <a:off x="9463417" y="682015"/>
        <a:ext cx="1800085" cy="357047"/>
      </dsp:txXfrm>
    </dsp:sp>
    <dsp:sp modelId="{9D29223D-4463-4B1A-939F-4006ED4A4AC1}">
      <dsp:nvSpPr>
        <dsp:cNvPr id="0" name=""/>
        <dsp:cNvSpPr/>
      </dsp:nvSpPr>
      <dsp:spPr>
        <a:xfrm>
          <a:off x="9258678" y="576091"/>
          <a:ext cx="193630" cy="758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8526"/>
              </a:lnTo>
              <a:lnTo>
                <a:pt x="193630" y="758526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D6BF6-3285-4624-BB11-BD68F702A334}">
      <dsp:nvSpPr>
        <dsp:cNvPr id="0" name=""/>
        <dsp:cNvSpPr/>
      </dsp:nvSpPr>
      <dsp:spPr>
        <a:xfrm>
          <a:off x="9452309" y="1144986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007594"/>
              <a:satOff val="-15484"/>
              <a:lumOff val="-10458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Financing</a:t>
          </a: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Florian Sonnemann</a:t>
          </a:r>
        </a:p>
      </dsp:txBody>
      <dsp:txXfrm>
        <a:off x="9463417" y="1156094"/>
        <a:ext cx="1800085" cy="357047"/>
      </dsp:txXfrm>
    </dsp:sp>
    <dsp:sp modelId="{E65219C9-6ABF-4039-8FA5-A6F42A99B0BB}">
      <dsp:nvSpPr>
        <dsp:cNvPr id="0" name=""/>
        <dsp:cNvSpPr/>
      </dsp:nvSpPr>
      <dsp:spPr>
        <a:xfrm>
          <a:off x="9258678" y="576091"/>
          <a:ext cx="193630" cy="1232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2605"/>
              </a:lnTo>
              <a:lnTo>
                <a:pt x="193630" y="1232605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7483-5560-48B1-AB50-D2A749827352}">
      <dsp:nvSpPr>
        <dsp:cNvPr id="0" name=""/>
        <dsp:cNvSpPr/>
      </dsp:nvSpPr>
      <dsp:spPr>
        <a:xfrm>
          <a:off x="9452309" y="1619065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257910"/>
              <a:satOff val="-16129"/>
              <a:lumOff val="-10894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Procurement </a:t>
          </a: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strategy</a:t>
          </a: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and </a:t>
          </a: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rules</a:t>
          </a:r>
          <a:endParaRPr lang="fr-CH" sz="1000" b="1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+mn-cs"/>
          </a:endParaRP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Anders Unnervik</a:t>
          </a:r>
        </a:p>
      </dsp:txBody>
      <dsp:txXfrm>
        <a:off x="9463417" y="1630173"/>
        <a:ext cx="1800085" cy="357047"/>
      </dsp:txXfrm>
    </dsp:sp>
    <dsp:sp modelId="{4436804C-0802-4BED-AF37-D9069F91A185}">
      <dsp:nvSpPr>
        <dsp:cNvPr id="0" name=""/>
        <dsp:cNvSpPr/>
      </dsp:nvSpPr>
      <dsp:spPr>
        <a:xfrm>
          <a:off x="9258678" y="576091"/>
          <a:ext cx="193630" cy="1706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6684"/>
              </a:lnTo>
              <a:lnTo>
                <a:pt x="193630" y="1706684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F9F7B1-BEE9-4659-B79A-B48030BD56F2}">
      <dsp:nvSpPr>
        <dsp:cNvPr id="0" name=""/>
        <dsp:cNvSpPr/>
      </dsp:nvSpPr>
      <dsp:spPr>
        <a:xfrm>
          <a:off x="9452309" y="2093144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508227"/>
              <a:satOff val="-16774"/>
              <a:lumOff val="-11329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In-</a:t>
          </a: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kind</a:t>
          </a: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contributions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Anders Unnervik</a:t>
          </a:r>
        </a:p>
      </dsp:txBody>
      <dsp:txXfrm>
        <a:off x="9463417" y="2104252"/>
        <a:ext cx="1800085" cy="357047"/>
      </dsp:txXfrm>
    </dsp:sp>
    <dsp:sp modelId="{19A2F7C7-0B63-481E-B1B8-F27395626569}">
      <dsp:nvSpPr>
        <dsp:cNvPr id="0" name=""/>
        <dsp:cNvSpPr/>
      </dsp:nvSpPr>
      <dsp:spPr>
        <a:xfrm>
          <a:off x="9258678" y="576091"/>
          <a:ext cx="193630" cy="2180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0763"/>
              </a:lnTo>
              <a:lnTo>
                <a:pt x="193630" y="2180763"/>
              </a:lnTo>
            </a:path>
          </a:pathLst>
        </a:custGeom>
        <a:noFill/>
        <a:ln w="12700" cap="flat" cmpd="sng" algn="ctr">
          <a:solidFill>
            <a:srgbClr val="70AD47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BA7E0-C4A8-4E27-ABD9-6C7F4AFE784E}">
      <dsp:nvSpPr>
        <dsp:cNvPr id="0" name=""/>
        <dsp:cNvSpPr/>
      </dsp:nvSpPr>
      <dsp:spPr>
        <a:xfrm>
          <a:off x="9452309" y="2567223"/>
          <a:ext cx="1822301" cy="37926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5B9BD5">
              <a:hueOff val="-6758543"/>
              <a:satOff val="-17419"/>
              <a:lumOff val="-11765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b="1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Operation</a:t>
          </a:r>
          <a:r>
            <a:rPr lang="fr-CH" sz="1000" b="1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 model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+mn-cs"/>
            </a:rPr>
            <a:t>Verena Kain</a:t>
          </a:r>
        </a:p>
      </dsp:txBody>
      <dsp:txXfrm>
        <a:off x="9463417" y="2578331"/>
        <a:ext cx="1800085" cy="3570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180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04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801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659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846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7838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47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314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981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643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63416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677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897076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20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30314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38381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591902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7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44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251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2621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891630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2253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9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304156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027954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2017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038533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877335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43182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555845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438227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244109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39387703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444564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22190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56192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8551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7888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4466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8653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3667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4295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7065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4319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147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05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09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737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8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  <p:sp>
        <p:nvSpPr>
          <p:cNvPr id="7" name="Textfeld 1">
            <a:extLst>
              <a:ext uri="{FF2B5EF4-FFF2-40B4-BE49-F238E27FC236}">
                <a16:creationId xmlns:a16="http://schemas.microsoft.com/office/drawing/2014/main" id="{89A29F69-B16F-064F-BB1D-1244600631A6}"/>
              </a:ext>
            </a:extLst>
          </p:cNvPr>
          <p:cNvSpPr txBox="1"/>
          <p:nvPr userDrawn="1"/>
        </p:nvSpPr>
        <p:spPr>
          <a:xfrm>
            <a:off x="1343775" y="116660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2024-03-25</a:t>
            </a:r>
          </a:p>
        </p:txBody>
      </p:sp>
    </p:spTree>
    <p:extLst>
      <p:ext uri="{BB962C8B-B14F-4D97-AF65-F5344CB8AC3E}">
        <p14:creationId xmlns:p14="http://schemas.microsoft.com/office/powerpoint/2010/main" val="288040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0.xml"/><Relationship Id="rId4" Type="http://schemas.openxmlformats.org/officeDocument/2006/relationships/hyperlink" Target="https://indico.cern.ch/event/1197445/contributions/5034859/attachments/2510649/4315140/spc-e-1183-Rev2-c-e-3654-Rev2_FCC_Mid_Term_Review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FCC study plans following MTR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TE FCC workshop, 16 May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1989688" y="3367067"/>
            <a:ext cx="7938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Michael Benedikt, Jean-Paul Burnet, 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      FCC-</a:t>
            </a:r>
            <a:r>
              <a:rPr lang="en-US" dirty="0" err="1"/>
              <a:t>ee</a:t>
            </a:r>
            <a:r>
              <a:rPr lang="en-US" dirty="0"/>
              <a:t> Accelerator </a:t>
            </a:r>
            <a:r>
              <a:rPr lang="en-US" dirty="0" err="1"/>
              <a:t>organisation</a:t>
            </a:r>
            <a:r>
              <a:rPr lang="en-US" dirty="0"/>
              <a:t> 2024 (preliminary)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30A2DE2-8610-0AC8-4CF6-4B998C6F9F8E}"/>
              </a:ext>
            </a:extLst>
          </p:cNvPr>
          <p:cNvSpPr txBox="1"/>
          <p:nvPr/>
        </p:nvSpPr>
        <p:spPr>
          <a:xfrm>
            <a:off x="211570" y="921111"/>
            <a:ext cx="12028055" cy="369332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                                 Accelerators FCC-</a:t>
            </a:r>
            <a:r>
              <a:rPr lang="en-US" b="1" kern="0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F. Zimmermann, T. Raubenheimer /SLAC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6902C4-9F90-1386-7E39-5954C0D2201C}"/>
              </a:ext>
            </a:extLst>
          </p:cNvPr>
          <p:cNvSpPr txBox="1"/>
          <p:nvPr/>
        </p:nvSpPr>
        <p:spPr>
          <a:xfrm>
            <a:off x="2850862" y="1472488"/>
            <a:ext cx="4941801" cy="5016758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Accelerator Design</a:t>
            </a:r>
          </a:p>
          <a:p>
            <a:pPr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C. Carli, F. Zimmermann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Parameters &amp; performance, C. Carli &amp; F. Zimmermann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Optics design, K. Oide/UNIGE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Correction &amp; tuning, R. Tomas, J. Keintzel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Alignment, J. Wenninger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Energy calibration and </a:t>
            </a:r>
            <a:r>
              <a:rPr lang="en-US" sz="1600" kern="0" dirty="0" err="1">
                <a:solidFill>
                  <a:prstClr val="black"/>
                </a:solidFill>
                <a:latin typeface="Calibri" panose="020F0502020204030204"/>
              </a:rPr>
              <a:t>polarisation</a:t>
            </a: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, J. Keintzel &amp; G. Wilkinson / Oxford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Beam-beam, X. Buffat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Impedance &amp; collective effects, M. Migliorati / Sapienza &amp; C. Zannini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Electron cloud and ion effects, L. Mether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Collimation &amp; machine protection, R. Bruce &amp; J. Uythoven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MDI, M. Boscolo/INFN-LNF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Booster, A. Chance</a:t>
            </a:r>
          </a:p>
          <a:p>
            <a:pPr defTabSz="914377">
              <a:defRPr/>
            </a:pP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Booster design WG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EPOL WG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Machine protection WG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3C78D0-08E8-F756-6DC5-235C064878A1}"/>
              </a:ext>
            </a:extLst>
          </p:cNvPr>
          <p:cNvSpPr txBox="1"/>
          <p:nvPr/>
        </p:nvSpPr>
        <p:spPr>
          <a:xfrm>
            <a:off x="10020300" y="1470216"/>
            <a:ext cx="2219325" cy="13234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Injector and TLs</a:t>
            </a:r>
          </a:p>
          <a:p>
            <a:pPr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P. Craievich/PSI, A. Grudiev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e-/e+ sources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 err="1">
                <a:solidFill>
                  <a:prstClr val="black"/>
                </a:solidFill>
                <a:latin typeface="Calibri" panose="020F0502020204030204"/>
              </a:rPr>
              <a:t>Linacs</a:t>
            </a: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Damping 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F58C6D-4699-A7EE-0723-63DD25436320}"/>
              </a:ext>
            </a:extLst>
          </p:cNvPr>
          <p:cNvSpPr txBox="1"/>
          <p:nvPr/>
        </p:nvSpPr>
        <p:spPr>
          <a:xfrm>
            <a:off x="211570" y="1479383"/>
            <a:ext cx="2604788" cy="5047536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Accelerator Technical Implementation</a:t>
            </a:r>
          </a:p>
          <a:p>
            <a:pPr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JP. Burnet, T. Raubenheimer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Beam transfer systems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Beam instrumentations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Beam Intercepting Devices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Magnets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Vacuum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Power converters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Radiation &amp; shielding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Radio Frequency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Survey &amp; alignment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Integration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endParaRPr lang="en-US" sz="1600" kern="0" dirty="0">
              <a:solidFill>
                <a:prstClr val="black"/>
              </a:solidFill>
              <a:latin typeface="Calibri" panose="020F0502020204030204"/>
            </a:endParaRP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Radiation WG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MDI WG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Arc </a:t>
            </a:r>
            <a:r>
              <a:rPr lang="en-US" sz="1600" i="1" kern="0" dirty="0" err="1">
                <a:solidFill>
                  <a:prstClr val="black"/>
                </a:solidFill>
                <a:latin typeface="Calibri" panose="020F0502020204030204"/>
              </a:rPr>
              <a:t>moc</a:t>
            </a: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k-up WG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i="1" kern="0" dirty="0">
                <a:solidFill>
                  <a:prstClr val="black"/>
                </a:solidFill>
                <a:latin typeface="Calibri" panose="020F0502020204030204"/>
              </a:rPr>
              <a:t>System engineering and interface management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09C9C3-6D98-2F8A-03C0-E586D6F26D84}"/>
              </a:ext>
            </a:extLst>
          </p:cNvPr>
          <p:cNvSpPr txBox="1"/>
          <p:nvPr/>
        </p:nvSpPr>
        <p:spPr>
          <a:xfrm>
            <a:off x="7824302" y="1470215"/>
            <a:ext cx="2290082" cy="1323439"/>
          </a:xfrm>
          <a:prstGeom prst="rect">
            <a:avLst/>
          </a:prstGeom>
          <a:solidFill>
            <a:srgbClr val="70AD47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b="1" kern="0" dirty="0">
                <a:solidFill>
                  <a:prstClr val="black"/>
                </a:solidFill>
                <a:latin typeface="Calibri" panose="020F0502020204030204"/>
              </a:rPr>
              <a:t>Transfer Lines Design</a:t>
            </a:r>
          </a:p>
          <a:p>
            <a:pPr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W. </a:t>
            </a:r>
            <a:r>
              <a:rPr lang="en-US" sz="1400" kern="0" dirty="0" err="1">
                <a:solidFill>
                  <a:prstClr val="black"/>
                </a:solidFill>
                <a:latin typeface="Calibri" panose="020F0502020204030204"/>
              </a:rPr>
              <a:t>Bartmann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Optics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Machine protection</a:t>
            </a:r>
          </a:p>
          <a:p>
            <a:pPr marL="285744" indent="-285744" defTabSz="914377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</a:rPr>
              <a:t>Interfaces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2BC505-B43E-BD44-1C10-176F4DD3F310}"/>
              </a:ext>
            </a:extLst>
          </p:cNvPr>
          <p:cNvSpPr txBox="1"/>
          <p:nvPr/>
        </p:nvSpPr>
        <p:spPr>
          <a:xfrm>
            <a:off x="7887693" y="5369778"/>
            <a:ext cx="4057229" cy="830997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36000" algn="l"/>
            <a:r>
              <a:rPr lang="en-US" dirty="0">
                <a:solidFill>
                  <a:srgbClr val="FF0000"/>
                </a:solidFill>
              </a:rPr>
              <a:t>all Accelerator Design activities should have indico meeting sites inside the FCC indico structure ! </a:t>
            </a:r>
          </a:p>
        </p:txBody>
      </p:sp>
    </p:spTree>
    <p:extLst>
      <p:ext uri="{BB962C8B-B14F-4D97-AF65-F5344CB8AC3E}">
        <p14:creationId xmlns:p14="http://schemas.microsoft.com/office/powerpoint/2010/main" val="116380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graphicFrame>
        <p:nvGraphicFramePr>
          <p:cNvPr id="22" name="Diagram 21">
            <a:extLst>
              <a:ext uri="{FF2B5EF4-FFF2-40B4-BE49-F238E27FC236}">
                <a16:creationId xmlns:a16="http://schemas.microsoft.com/office/drawing/2014/main" id="{33721B1F-E9CB-2329-C3B5-973140AA3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30568522"/>
              </p:ext>
            </p:extLst>
          </p:nvPr>
        </p:nvGraphicFramePr>
        <p:xfrm>
          <a:off x="180147" y="1761541"/>
          <a:ext cx="11835900" cy="485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98D0DB8E-A7F0-2FC1-2558-FE6C15D6C2D9}"/>
              </a:ext>
            </a:extLst>
          </p:cNvPr>
          <p:cNvSpPr txBox="1"/>
          <p:nvPr/>
        </p:nvSpPr>
        <p:spPr>
          <a:xfrm>
            <a:off x="200025" y="119126"/>
            <a:ext cx="11750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400" b="1" dirty="0">
                <a:solidFill>
                  <a:srgbClr val="002060"/>
                </a:solidFill>
                <a:latin typeface="Calibri" panose="020F0502020204030204"/>
              </a:rPr>
              <a:t>FCC </a:t>
            </a:r>
            <a:r>
              <a:rPr lang="fr-CH" sz="2400" b="1" dirty="0" err="1">
                <a:solidFill>
                  <a:srgbClr val="002060"/>
                </a:solidFill>
                <a:latin typeface="Calibri" panose="020F0502020204030204"/>
              </a:rPr>
              <a:t>Feasibility</a:t>
            </a:r>
            <a:r>
              <a:rPr lang="fr-CH" sz="2400" b="1" dirty="0">
                <a:solidFill>
                  <a:srgbClr val="002060"/>
                </a:solidFill>
                <a:latin typeface="Calibri" panose="020F0502020204030204"/>
              </a:rPr>
              <a:t> </a:t>
            </a:r>
            <a:r>
              <a:rPr lang="fr-CH" sz="2400" b="1" dirty="0" err="1">
                <a:solidFill>
                  <a:srgbClr val="002060"/>
                </a:solidFill>
                <a:latin typeface="Calibri" panose="020F0502020204030204"/>
              </a:rPr>
              <a:t>Study</a:t>
            </a:r>
            <a:endParaRPr lang="en-GB" sz="2400" b="1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1433CD-48F0-CF66-2AF3-83A010DAA969}"/>
              </a:ext>
            </a:extLst>
          </p:cNvPr>
          <p:cNvSpPr txBox="1"/>
          <p:nvPr/>
        </p:nvSpPr>
        <p:spPr>
          <a:xfrm>
            <a:off x="4296000" y="653930"/>
            <a:ext cx="3600000" cy="715089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and Coordination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Michael Benedikt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Deputy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Leader: Frank Zimmermann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2146C0C-A395-7862-F765-A1EBF797FD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02" y="235466"/>
            <a:ext cx="718457" cy="27432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F175467-985E-2E96-9E3C-B0355E365C5A}"/>
              </a:ext>
            </a:extLst>
          </p:cNvPr>
          <p:cNvSpPr txBox="1"/>
          <p:nvPr/>
        </p:nvSpPr>
        <p:spPr>
          <a:xfrm>
            <a:off x="8317074" y="453599"/>
            <a:ext cx="2160426" cy="1123712"/>
          </a:xfrm>
          <a:prstGeom prst="round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Study</a:t>
            </a:r>
            <a:r>
              <a:rPr kumimoji="0" lang="fr-CH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Support Unit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IT: Sylvain Girod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Procurement: Adam Horridge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Quality management: Beatriz Arias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Resources</a:t>
            </a: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: Sylvie Prodon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Secretariat: Julie Hadre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B8F2B6B-DF4C-98BD-9373-E412E2259486}"/>
              </a:ext>
            </a:extLst>
          </p:cNvPr>
          <p:cNvSpPr txBox="1"/>
          <p:nvPr/>
        </p:nvSpPr>
        <p:spPr>
          <a:xfrm>
            <a:off x="1846053" y="151534"/>
            <a:ext cx="2020335" cy="442674"/>
          </a:xfrm>
          <a:prstGeom prst="round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EU </a:t>
            </a:r>
            <a:r>
              <a:rPr kumimoji="0" lang="fr-CH" sz="10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Projects</a:t>
            </a:r>
            <a:endParaRPr kumimoji="0" lang="fr-CH" sz="1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NN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5B65EF8-C4EB-65B5-82DB-2F9D867FB32A}"/>
              </a:ext>
            </a:extLst>
          </p:cNvPr>
          <p:cNvSpPr txBox="1"/>
          <p:nvPr/>
        </p:nvSpPr>
        <p:spPr>
          <a:xfrm>
            <a:off x="1846053" y="669134"/>
            <a:ext cx="2020335" cy="442674"/>
          </a:xfrm>
          <a:prstGeom prst="round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Collaboration building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Emmanuel Tsesmelis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50A6B12-9915-6B76-D743-30C90F4B1A1E}"/>
              </a:ext>
            </a:extLst>
          </p:cNvPr>
          <p:cNvSpPr txBox="1"/>
          <p:nvPr/>
        </p:nvSpPr>
        <p:spPr>
          <a:xfrm>
            <a:off x="1846053" y="1190544"/>
            <a:ext cx="2020335" cy="442674"/>
          </a:xfrm>
          <a:prstGeom prst="round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Communications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Panagiotis Charitos, Arnaud Marsollier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0244108-33C8-9880-0818-A0DE0CACAA04}"/>
              </a:ext>
            </a:extLst>
          </p:cNvPr>
          <p:cNvCxnSpPr>
            <a:stCxn id="24" idx="1"/>
          </p:cNvCxnSpPr>
          <p:nvPr/>
        </p:nvCxnSpPr>
        <p:spPr>
          <a:xfrm flipH="1" flipV="1">
            <a:off x="3866388" y="296893"/>
            <a:ext cx="429612" cy="714582"/>
          </a:xfrm>
          <a:prstGeom prst="line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3F936AE-97E4-9029-7CDB-CE4B6E4A2DCA}"/>
              </a:ext>
            </a:extLst>
          </p:cNvPr>
          <p:cNvCxnSpPr>
            <a:cxnSpLocks/>
            <a:stCxn id="24" idx="1"/>
            <a:endCxn id="28" idx="3"/>
          </p:cNvCxnSpPr>
          <p:nvPr/>
        </p:nvCxnSpPr>
        <p:spPr>
          <a:xfrm flipH="1" flipV="1">
            <a:off x="3866388" y="890471"/>
            <a:ext cx="429612" cy="121004"/>
          </a:xfrm>
          <a:prstGeom prst="line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3E98A5-F0FB-6650-FAAF-6B5318CC0174}"/>
              </a:ext>
            </a:extLst>
          </p:cNvPr>
          <p:cNvCxnSpPr>
            <a:cxnSpLocks/>
            <a:stCxn id="24" idx="1"/>
            <a:endCxn id="29" idx="3"/>
          </p:cNvCxnSpPr>
          <p:nvPr/>
        </p:nvCxnSpPr>
        <p:spPr>
          <a:xfrm flipH="1">
            <a:off x="3866388" y="1011475"/>
            <a:ext cx="429612" cy="400406"/>
          </a:xfrm>
          <a:prstGeom prst="line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48CB82A-2A11-BC56-5128-3E82DE130F90}"/>
              </a:ext>
            </a:extLst>
          </p:cNvPr>
          <p:cNvCxnSpPr>
            <a:stCxn id="24" idx="3"/>
          </p:cNvCxnSpPr>
          <p:nvPr/>
        </p:nvCxnSpPr>
        <p:spPr>
          <a:xfrm>
            <a:off x="7896000" y="1011475"/>
            <a:ext cx="402024" cy="0"/>
          </a:xfrm>
          <a:prstGeom prst="line">
            <a:avLst/>
          </a:prstGeom>
          <a:noFill/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02118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2DBC151-883A-DEAC-35FB-6AC5EB999D8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fr-CH" dirty="0"/>
              <a:t>     </a:t>
            </a:r>
            <a:r>
              <a:rPr lang="fr-CH" dirty="0">
                <a:latin typeface="+mn-lt"/>
              </a:rPr>
              <a:t>FCC Feasibility Study – </a:t>
            </a:r>
            <a:r>
              <a:rPr lang="fr-CH" dirty="0" err="1">
                <a:latin typeface="+mn-lt"/>
              </a:rPr>
              <a:t>summary</a:t>
            </a:r>
            <a:r>
              <a:rPr lang="fr-CH" dirty="0">
                <a:latin typeface="+mn-lt"/>
              </a:rPr>
              <a:t> and </a:t>
            </a:r>
            <a:r>
              <a:rPr lang="fr-CH" dirty="0" err="1">
                <a:latin typeface="+mn-lt"/>
              </a:rPr>
              <a:t>outlook</a:t>
            </a:r>
            <a:endParaRPr lang="en-US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6DF17DA7-EC67-2840-B722-2D4BE8296F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46D1AD-AE00-6581-96D7-1A357F4A5F37}"/>
              </a:ext>
            </a:extLst>
          </p:cNvPr>
          <p:cNvSpPr txBox="1"/>
          <p:nvPr/>
        </p:nvSpPr>
        <p:spPr>
          <a:xfrm>
            <a:off x="138023" y="846835"/>
            <a:ext cx="11861321" cy="65710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R="0" lvl="0" indent="0" defTabSz="914303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1" i="0" u="none" strike="noStrike" cap="none" spc="0" normalizeH="0" baseline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defRPr>
            </a:lvl1pPr>
          </a:lstStyle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The first part of the FCC Feasibility Study has been completed with the mid-term review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C377B"/>
                </a:solidFill>
              </a:rPr>
              <a:t>placement &amp; layout was defined, and entire project adapted to the new geometry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C377B"/>
                </a:solidFill>
              </a:rPr>
              <a:t>dialogue with local-regional actors and stakeholders for implementation established and ongoing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0C377B"/>
                </a:solidFill>
              </a:rPr>
              <a:t>all deliverables met, list of recommendations from committees towards final Feasibility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C377B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Next milestone is completion of the FCC Feasibility Study by March 2025 to enable advancing project decision and project start date.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C377B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By 2027-2028, possible project approval, possible start of CE design contract</a:t>
            </a:r>
          </a:p>
          <a:p>
            <a:endParaRPr lang="en-US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C377B"/>
                </a:solidFill>
              </a:rPr>
              <a:t>By 2031-32, possible start of CE construction: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C377B"/>
                </a:solidFill>
              </a:rPr>
              <a:t>CE groundbreaking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C377B"/>
                </a:solidFill>
              </a:rPr>
              <a:t>TDR to enable prototyping, industrialization towards component production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C377B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C377B"/>
                </a:solidFill>
              </a:rPr>
              <a:t>Challenging period ahead but hopefully significant resources from MTP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0C377B"/>
                </a:solidFill>
              </a:rPr>
              <a:t>Many thanks for TE support and contributions!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rgbClr val="0C377B"/>
              </a:solidFill>
            </a:endParaRPr>
          </a:p>
          <a:p>
            <a:endParaRPr lang="en-GB" sz="16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86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    FCC FS M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id-Term Review concluded in February 2024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C70521-2E2F-41F0-6D78-E4C79F875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4576" y="1909962"/>
            <a:ext cx="1908088" cy="258664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583AFB-DA7E-8C99-DA39-8DC6AF1C461F}"/>
              </a:ext>
            </a:extLst>
          </p:cNvPr>
          <p:cNvSpPr txBox="1"/>
          <p:nvPr/>
        </p:nvSpPr>
        <p:spPr>
          <a:xfrm>
            <a:off x="263352" y="914336"/>
            <a:ext cx="942886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goal of the FCC FS mid-term review is to assess the progress of the Study towards the final report.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Deliverables approved by the Council in September 2022: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1E9736-CAFE-4A5F-23CB-47CD24DC3580}"/>
              </a:ext>
            </a:extLst>
          </p:cNvPr>
          <p:cNvSpPr txBox="1"/>
          <p:nvPr/>
        </p:nvSpPr>
        <p:spPr>
          <a:xfrm>
            <a:off x="47328" y="1562988"/>
            <a:ext cx="1216486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https://indico.cern.ch/event/1197445/contributions/5034859/attachments/2510649/4315140/spc-e-1183-Rev2-c-e-3654-Rev2_FCC_Mid_Term_Review.pdf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EB00B99-2E18-BD38-19BE-1ADC4F2860AE}"/>
              </a:ext>
            </a:extLst>
          </p:cNvPr>
          <p:cNvGrpSpPr/>
          <p:nvPr/>
        </p:nvGrpSpPr>
        <p:grpSpPr>
          <a:xfrm>
            <a:off x="119336" y="4730760"/>
            <a:ext cx="4511824" cy="1512168"/>
            <a:chOff x="0" y="4653136"/>
            <a:chExt cx="4511824" cy="151216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8B4972-4AA3-852B-B841-F98FE0751551}"/>
                </a:ext>
              </a:extLst>
            </p:cNvPr>
            <p:cNvSpPr/>
            <p:nvPr/>
          </p:nvSpPr>
          <p:spPr>
            <a:xfrm>
              <a:off x="0" y="4653136"/>
              <a:ext cx="4511824" cy="1512168"/>
            </a:xfrm>
            <a:prstGeom prst="rect">
              <a:avLst/>
            </a:prstGeom>
            <a:solidFill>
              <a:srgbClr val="9290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588BCAF-BEC0-3C14-B1E0-E15100D458CD}"/>
                </a:ext>
              </a:extLst>
            </p:cNvPr>
            <p:cNvSpPr txBox="1"/>
            <p:nvPr/>
          </p:nvSpPr>
          <p:spPr>
            <a:xfrm>
              <a:off x="166337" y="4790182"/>
              <a:ext cx="4281621" cy="12311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Documents</a:t>
              </a: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: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Mid-term report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(all deliverables except D7) 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Executive Summary of mid-term report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Updated cost assessment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(D7)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Funding model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(D7)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6A88269-5885-D01F-DB72-EBCEE5945AD6}"/>
              </a:ext>
            </a:extLst>
          </p:cNvPr>
          <p:cNvGrpSpPr/>
          <p:nvPr/>
        </p:nvGrpSpPr>
        <p:grpSpPr>
          <a:xfrm>
            <a:off x="4799856" y="4730760"/>
            <a:ext cx="7272808" cy="1530751"/>
            <a:chOff x="4799856" y="4737630"/>
            <a:chExt cx="7272808" cy="153075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6C14A0-921E-FCC1-A095-C917E8EE27AC}"/>
                </a:ext>
              </a:extLst>
            </p:cNvPr>
            <p:cNvSpPr/>
            <p:nvPr/>
          </p:nvSpPr>
          <p:spPr>
            <a:xfrm>
              <a:off x="4799856" y="4737630"/>
              <a:ext cx="7272808" cy="1530751"/>
            </a:xfrm>
            <a:prstGeom prst="rect">
              <a:avLst/>
            </a:prstGeom>
            <a:solidFill>
              <a:srgbClr val="9411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910949-846A-AD73-A72E-EBBBCE5FFAEA}"/>
                </a:ext>
              </a:extLst>
            </p:cNvPr>
            <p:cNvSpPr txBox="1"/>
            <p:nvPr/>
          </p:nvSpPr>
          <p:spPr>
            <a:xfrm>
              <a:off x="4984694" y="4869160"/>
              <a:ext cx="6871946" cy="123110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Review</a:t>
              </a: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process: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Oct 2023: Scientific Advisory Committee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(scientific and technical aspects)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and Cost Review Panel </a:t>
              </a:r>
              <a:r>
                <a:rPr kumimoji="0" lang="en-CH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(ad hoc committee; cost and financial aspects)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Nov 2023: SPC and FC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F2F2F"/>
                </a:buClr>
                <a:buSzTx/>
                <a:buFont typeface="Wingdings" pitchFamily="2" charset="2"/>
                <a:buChar char="q"/>
                <a:tabLst/>
                <a:defRPr/>
              </a:pPr>
              <a:r>
                <a:rPr kumimoji="0" lang="en-CH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 Feb 2024: Council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72857BE-29D9-C58E-4624-2A8561922001}"/>
              </a:ext>
            </a:extLst>
          </p:cNvPr>
          <p:cNvSpPr txBox="1"/>
          <p:nvPr/>
        </p:nvSpPr>
        <p:spPr>
          <a:xfrm>
            <a:off x="4372187" y="6477079"/>
            <a:ext cx="782527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Many thanks to the SAC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CRP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SPC, FC and the Council 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very useful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CH" sz="1600" b="0" i="0" u="none" strike="noStrike" kern="1200" cap="none" spc="0" normalizeH="0" baseline="0" noProof="0" dirty="0">
                <a:ln>
                  <a:noFill/>
                </a:ln>
                <a:solidFill>
                  <a:srgbClr val="94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eviews!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8F24B44-762F-3BC8-B5D5-7031F4990DF1}"/>
              </a:ext>
            </a:extLst>
          </p:cNvPr>
          <p:cNvGrpSpPr/>
          <p:nvPr/>
        </p:nvGrpSpPr>
        <p:grpSpPr>
          <a:xfrm>
            <a:off x="119336" y="2016522"/>
            <a:ext cx="9709881" cy="2570222"/>
            <a:chOff x="1487488" y="1844824"/>
            <a:chExt cx="9709881" cy="257022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A8B781-3CB5-6B8F-1941-276195F15E5F}"/>
                </a:ext>
              </a:extLst>
            </p:cNvPr>
            <p:cNvGrpSpPr/>
            <p:nvPr/>
          </p:nvGrpSpPr>
          <p:grpSpPr>
            <a:xfrm>
              <a:off x="1487488" y="1844824"/>
              <a:ext cx="6336704" cy="2570222"/>
              <a:chOff x="1343473" y="1920315"/>
              <a:chExt cx="6336704" cy="2570222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FFC513A-2D62-F8A1-7126-6985C45E9E7B}"/>
                  </a:ext>
                </a:extLst>
              </p:cNvPr>
              <p:cNvSpPr/>
              <p:nvPr/>
            </p:nvSpPr>
            <p:spPr>
              <a:xfrm>
                <a:off x="1343473" y="1920315"/>
                <a:ext cx="6336704" cy="2570222"/>
              </a:xfrm>
              <a:prstGeom prst="rect">
                <a:avLst/>
              </a:prstGeom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FE00AE8-24BA-48AE-3A88-5C2E361D7901}"/>
                  </a:ext>
                </a:extLst>
              </p:cNvPr>
              <p:cNvSpPr txBox="1"/>
              <p:nvPr/>
            </p:nvSpPr>
            <p:spPr>
              <a:xfrm>
                <a:off x="1559496" y="2047780"/>
                <a:ext cx="5943935" cy="221599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Deliverables</a:t>
                </a:r>
                <a:r>
                  <a:rPr kumimoji="0" lang="en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D1 : Definition of the baseline scenario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D2 : Civil engineering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D3 : 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Processes and implementation studies with the Host States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D4 : Technical infrastructure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D5 : FCC-</a:t>
                </a:r>
                <a:r>
                  <a:rPr kumimoji="0" lang="en-GB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ee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accelerator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D6:  FCC-</a:t>
                </a:r>
                <a:r>
                  <a:rPr kumimoji="0" lang="en-GB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accelerator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D7:  Project cost and financial feasibility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D8:  Physics, experiments and detectors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CFBDC4F-7E35-18F2-83D4-9C1458EE85BF}"/>
                </a:ext>
              </a:extLst>
            </p:cNvPr>
            <p:cNvGrpSpPr/>
            <p:nvPr/>
          </p:nvGrpSpPr>
          <p:grpSpPr>
            <a:xfrm>
              <a:off x="7896200" y="2751311"/>
              <a:ext cx="3301169" cy="461665"/>
              <a:chOff x="7896200" y="2751311"/>
              <a:chExt cx="3301169" cy="46166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0F429FC-E924-515A-D929-FDA11CE8B8E3}"/>
                  </a:ext>
                </a:extLst>
              </p:cNvPr>
              <p:cNvSpPr txBox="1"/>
              <p:nvPr/>
            </p:nvSpPr>
            <p:spPr>
              <a:xfrm>
                <a:off x="8472264" y="2751311"/>
                <a:ext cx="2725105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</a:t>
                </a:r>
                <a:r>
                  <a:rPr kumimoji="0" lang="en-CH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any thanks to the Host States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5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for their strong support!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66FAF9B-0618-2798-9722-CD9711519F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896200" y="2858917"/>
                <a:ext cx="516632" cy="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8727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    FCC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key dates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4F134C4-C3D8-DA27-83E4-DD933D1C4E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914853"/>
              </p:ext>
            </p:extLst>
          </p:nvPr>
        </p:nvGraphicFramePr>
        <p:xfrm>
          <a:off x="407987" y="1429331"/>
          <a:ext cx="11376025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7895">
                  <a:extLst>
                    <a:ext uri="{9D8B030D-6E8A-4147-A177-3AD203B41FA5}">
                      <a16:colId xmlns:a16="http://schemas.microsoft.com/office/drawing/2014/main" val="693281144"/>
                    </a:ext>
                  </a:extLst>
                </a:gridCol>
                <a:gridCol w="8788130">
                  <a:extLst>
                    <a:ext uri="{9D8B030D-6E8A-4147-A177-3AD203B41FA5}">
                      <a16:colId xmlns:a16="http://schemas.microsoft.com/office/drawing/2014/main" val="1081307314"/>
                    </a:ext>
                  </a:extLst>
                </a:gridCol>
              </a:tblGrid>
              <a:tr h="316783">
                <a:tc>
                  <a:txBody>
                    <a:bodyPr/>
                    <a:lstStyle/>
                    <a:p>
                      <a:r>
                        <a:rPr lang="en-US" sz="2000" b="1" dirty="0"/>
                        <a:t>Date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/>
                        <a:t>Deliverable | Achievement | Target </a:t>
                      </a:r>
                      <a:endParaRPr lang="en-GB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538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/>
                        <a:t>End 2024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/>
                        <a:t>Completion of technical work for Feasibility Study</a:t>
                      </a:r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974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/>
                        <a:t>March 2025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/>
                        <a:t>Feasibility Study Report - complete draft ready for submission to ESPPU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6353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/>
                        <a:t>End 2025 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/>
                        <a:t>Systems description for entire project</a:t>
                      </a:r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238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/>
                        <a:t>2027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2000" b="0" dirty="0"/>
                        <a:t>Technical pre-design for entire project 2027</a:t>
                      </a:r>
                    </a:p>
                    <a:p>
                      <a:r>
                        <a:rPr lang="en-US" sz="2000" b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→</a:t>
                      </a:r>
                      <a:r>
                        <a:rPr lang="en-US" sz="2000" b="0" dirty="0"/>
                        <a:t> requirements and specifications to enable CE tender design</a:t>
                      </a:r>
                      <a:endParaRPr lang="en-GB" sz="2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282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0" dirty="0"/>
                        <a:t>2031/32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/>
                        <a:t>Start of CE construction ; </a:t>
                      </a:r>
                    </a:p>
                    <a:p>
                      <a:r>
                        <a:rPr lang="en-GB" sz="2000" b="0" dirty="0"/>
                        <a:t>TDR to enable prototyping, industrialization towards component production for TI and accelerator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94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53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Main goals for 2024/begin 2025 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E79E39-F94C-5A10-6BB9-380F5EB2D740}"/>
              </a:ext>
            </a:extLst>
          </p:cNvPr>
          <p:cNvSpPr txBox="1"/>
          <p:nvPr/>
        </p:nvSpPr>
        <p:spPr>
          <a:xfrm>
            <a:off x="94891" y="976179"/>
            <a:ext cx="11964837" cy="5591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667" b="1" dirty="0">
                <a:solidFill>
                  <a:srgbClr val="0C377B"/>
                </a:solidFill>
              </a:rPr>
              <a:t>Completion of technical work for Feasibility Study until end 2024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C377B"/>
                </a:solidFill>
              </a:rPr>
              <a:t>Implementation of recommendations of the mid-term review 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C377B"/>
                </a:solidFill>
              </a:rPr>
              <a:t>Focus on “feasibility items” and items with important impact on cost/performance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C377B"/>
                </a:solidFill>
              </a:rPr>
              <a:t>Develop a risk register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C377B"/>
                </a:solidFill>
              </a:rPr>
              <a:t>Update cost estimate to reach cat 3 level on cost uncertainty.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C377B"/>
                </a:solidFill>
              </a:rPr>
              <a:t>Further develop the funding model based on discussions with the Council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000" b="1" dirty="0">
              <a:solidFill>
                <a:srgbClr val="0C377B"/>
              </a:solidFill>
            </a:endParaRPr>
          </a:p>
          <a:p>
            <a:pPr marL="457189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667" b="1" dirty="0">
                <a:solidFill>
                  <a:srgbClr val="0C377B"/>
                </a:solidFill>
              </a:rPr>
              <a:t>Complete FS  by March 2025 as input for ESPP update. </a:t>
            </a:r>
          </a:p>
          <a:p>
            <a:pPr marL="609573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1000" b="1" dirty="0">
              <a:solidFill>
                <a:srgbClr val="0C377B"/>
              </a:solidFill>
            </a:endParaRPr>
          </a:p>
          <a:p>
            <a:pPr marL="457189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667" b="1" dirty="0">
                <a:solidFill>
                  <a:srgbClr val="0C377B"/>
                </a:solidFill>
              </a:rPr>
              <a:t>In parallel, continue work with host states on project definition and responsibilities, authorization procedures, excavation material strategy and regional implementation development.</a:t>
            </a:r>
          </a:p>
        </p:txBody>
      </p:sp>
    </p:spTree>
    <p:extLst>
      <p:ext uri="{BB962C8B-B14F-4D97-AF65-F5344CB8AC3E}">
        <p14:creationId xmlns:p14="http://schemas.microsoft.com/office/powerpoint/2010/main" val="138397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Pre-TDR phase from April 2025 until end 2027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E79E39-F94C-5A10-6BB9-380F5EB2D740}"/>
              </a:ext>
            </a:extLst>
          </p:cNvPr>
          <p:cNvSpPr txBox="1"/>
          <p:nvPr/>
        </p:nvSpPr>
        <p:spPr>
          <a:xfrm>
            <a:off x="94891" y="976179"/>
            <a:ext cx="1173134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C377B"/>
                </a:solidFill>
              </a:rPr>
              <a:t>Main goal </a:t>
            </a:r>
            <a:r>
              <a:rPr lang="fr-FR" sz="2800" dirty="0" err="1">
                <a:solidFill>
                  <a:srgbClr val="0C377B"/>
                </a:solidFill>
              </a:rPr>
              <a:t>is</a:t>
            </a:r>
            <a:r>
              <a:rPr lang="fr-FR" sz="2800" dirty="0">
                <a:solidFill>
                  <a:srgbClr val="0C377B"/>
                </a:solidFill>
              </a:rPr>
              <a:t> to </a:t>
            </a:r>
            <a:r>
              <a:rPr lang="fr-FR" sz="2800" dirty="0" err="1">
                <a:solidFill>
                  <a:srgbClr val="0C377B"/>
                </a:solidFill>
              </a:rPr>
              <a:t>provide</a:t>
            </a:r>
            <a:r>
              <a:rPr lang="fr-FR" sz="2800" dirty="0">
                <a:solidFill>
                  <a:srgbClr val="0C377B"/>
                </a:solidFill>
              </a:rPr>
              <a:t> all information to Council to </a:t>
            </a:r>
            <a:r>
              <a:rPr lang="fr-FR" sz="2800" dirty="0" err="1">
                <a:solidFill>
                  <a:srgbClr val="0C377B"/>
                </a:solidFill>
              </a:rPr>
              <a:t>allow</a:t>
            </a:r>
            <a:r>
              <a:rPr lang="fr-FR" sz="2800" dirty="0">
                <a:solidFill>
                  <a:srgbClr val="0C377B"/>
                </a:solidFill>
              </a:rPr>
              <a:t> </a:t>
            </a:r>
            <a:r>
              <a:rPr lang="fr-FR" sz="2800" dirty="0" err="1">
                <a:solidFill>
                  <a:srgbClr val="0C377B"/>
                </a:solidFill>
              </a:rPr>
              <a:t>taking</a:t>
            </a:r>
            <a:r>
              <a:rPr lang="fr-FR" sz="2800" dirty="0">
                <a:solidFill>
                  <a:srgbClr val="0C377B"/>
                </a:solidFill>
              </a:rPr>
              <a:t> a </a:t>
            </a:r>
            <a:r>
              <a:rPr lang="fr-FR" sz="2800" dirty="0" err="1">
                <a:solidFill>
                  <a:srgbClr val="0C377B"/>
                </a:solidFill>
              </a:rPr>
              <a:t>decision</a:t>
            </a:r>
            <a:r>
              <a:rPr lang="fr-FR" sz="2800" dirty="0">
                <a:solidFill>
                  <a:srgbClr val="0C377B"/>
                </a:solidFill>
              </a:rPr>
              <a:t> on the </a:t>
            </a:r>
            <a:r>
              <a:rPr lang="fr-FR" sz="2800" dirty="0" err="1">
                <a:solidFill>
                  <a:srgbClr val="0C377B"/>
                </a:solidFill>
              </a:rPr>
              <a:t>project</a:t>
            </a:r>
            <a:r>
              <a:rPr lang="fr-FR" sz="2800" dirty="0">
                <a:solidFill>
                  <a:srgbClr val="0C377B"/>
                </a:solidFill>
              </a:rPr>
              <a:t> </a:t>
            </a:r>
            <a:r>
              <a:rPr lang="en-GB" sz="2800" b="1" dirty="0">
                <a:solidFill>
                  <a:srgbClr val="0C377B"/>
                </a:solidFill>
              </a:rPr>
              <a:t>at the end of 2027 or mid-2028</a:t>
            </a:r>
            <a:endParaRPr lang="en-GB" sz="2667" b="1" dirty="0">
              <a:solidFill>
                <a:srgbClr val="0C377B"/>
              </a:solidFill>
            </a:endParaRP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C377B"/>
                </a:solidFill>
              </a:rPr>
              <a:t>further develop the civil engineering and the technical design all major components, so as to provide a </a:t>
            </a:r>
            <a:r>
              <a:rPr lang="en-GB" sz="2400" b="1" dirty="0">
                <a:solidFill>
                  <a:srgbClr val="0C377B"/>
                </a:solidFill>
              </a:rPr>
              <a:t>more detailed cost estimate </a:t>
            </a:r>
            <a:r>
              <a:rPr lang="en-GB" sz="2400" dirty="0">
                <a:solidFill>
                  <a:srgbClr val="0C377B"/>
                </a:solidFill>
              </a:rPr>
              <a:t>with reduced uncertainties</a:t>
            </a:r>
            <a:endParaRPr lang="fr-FR" sz="2400" dirty="0">
              <a:solidFill>
                <a:srgbClr val="0C377B"/>
              </a:solidFill>
            </a:endParaRP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C377B"/>
                </a:solidFill>
              </a:rPr>
              <a:t>Continuation </a:t>
            </a:r>
            <a:r>
              <a:rPr lang="fr-FR" sz="2400" dirty="0" err="1">
                <a:solidFill>
                  <a:srgbClr val="0C377B"/>
                </a:solidFill>
              </a:rPr>
              <a:t>ot</a:t>
            </a:r>
            <a:r>
              <a:rPr lang="fr-FR" sz="2400" dirty="0">
                <a:solidFill>
                  <a:srgbClr val="0C377B"/>
                </a:solidFill>
              </a:rPr>
              <a:t> </a:t>
            </a:r>
            <a:r>
              <a:rPr lang="fr-FR" sz="2400" b="1" dirty="0" err="1">
                <a:solidFill>
                  <a:srgbClr val="0C377B"/>
                </a:solidFill>
              </a:rPr>
              <a:t>technical</a:t>
            </a:r>
            <a:r>
              <a:rPr lang="fr-FR" sz="2400" b="1" dirty="0">
                <a:solidFill>
                  <a:srgbClr val="0C377B"/>
                </a:solidFill>
              </a:rPr>
              <a:t> R&amp;D </a:t>
            </a:r>
            <a:r>
              <a:rPr lang="fr-FR" sz="2400" b="1" dirty="0" err="1">
                <a:solidFill>
                  <a:srgbClr val="0C377B"/>
                </a:solidFill>
              </a:rPr>
              <a:t>activities</a:t>
            </a:r>
            <a:r>
              <a:rPr lang="fr-FR" sz="2400" dirty="0">
                <a:solidFill>
                  <a:srgbClr val="0C377B"/>
                </a:solidFill>
              </a:rPr>
              <a:t>.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C377B"/>
                </a:solidFill>
              </a:rPr>
              <a:t>Continuation of site investigations and </a:t>
            </a:r>
            <a:r>
              <a:rPr lang="fr-FR" sz="2400" dirty="0" err="1">
                <a:solidFill>
                  <a:srgbClr val="0C377B"/>
                </a:solidFill>
              </a:rPr>
              <a:t>perform</a:t>
            </a:r>
            <a:r>
              <a:rPr lang="fr-FR" sz="2400" dirty="0">
                <a:solidFill>
                  <a:srgbClr val="0C377B"/>
                </a:solidFill>
              </a:rPr>
              <a:t> an </a:t>
            </a:r>
            <a:r>
              <a:rPr lang="fr-FR" sz="2400" b="1" dirty="0" err="1">
                <a:solidFill>
                  <a:srgbClr val="0C377B"/>
                </a:solidFill>
              </a:rPr>
              <a:t>overall</a:t>
            </a:r>
            <a:r>
              <a:rPr lang="fr-FR" sz="2400" b="1" dirty="0">
                <a:solidFill>
                  <a:srgbClr val="0C377B"/>
                </a:solidFill>
              </a:rPr>
              <a:t> </a:t>
            </a:r>
            <a:r>
              <a:rPr lang="fr-FR" sz="2400" b="1" dirty="0" err="1">
                <a:solidFill>
                  <a:srgbClr val="0C377B"/>
                </a:solidFill>
              </a:rPr>
              <a:t>integration</a:t>
            </a:r>
            <a:r>
              <a:rPr lang="fr-FR" sz="2400" b="1" dirty="0">
                <a:solidFill>
                  <a:srgbClr val="0C377B"/>
                </a:solidFill>
              </a:rPr>
              <a:t> </a:t>
            </a:r>
            <a:r>
              <a:rPr lang="fr-FR" sz="2400" b="1" dirty="0" err="1">
                <a:solidFill>
                  <a:srgbClr val="0C377B"/>
                </a:solidFill>
              </a:rPr>
              <a:t>study</a:t>
            </a:r>
            <a:r>
              <a:rPr lang="fr-FR" sz="2400" b="1" dirty="0">
                <a:solidFill>
                  <a:srgbClr val="0C377B"/>
                </a:solidFill>
              </a:rPr>
              <a:t> to </a:t>
            </a:r>
            <a:r>
              <a:rPr lang="fr-FR" sz="2400" b="1" dirty="0" err="1">
                <a:solidFill>
                  <a:srgbClr val="0C377B"/>
                </a:solidFill>
              </a:rPr>
              <a:t>specify</a:t>
            </a:r>
            <a:r>
              <a:rPr lang="fr-FR" sz="2400" b="1" dirty="0">
                <a:solidFill>
                  <a:srgbClr val="0C377B"/>
                </a:solidFill>
              </a:rPr>
              <a:t> </a:t>
            </a:r>
            <a:r>
              <a:rPr lang="fr-FR" sz="2400" b="1" dirty="0" err="1">
                <a:solidFill>
                  <a:srgbClr val="0C377B"/>
                </a:solidFill>
              </a:rPr>
              <a:t>requirements</a:t>
            </a:r>
            <a:r>
              <a:rPr lang="fr-FR" sz="2400" b="1" dirty="0">
                <a:solidFill>
                  <a:srgbClr val="0C377B"/>
                </a:solidFill>
              </a:rPr>
              <a:t> of </a:t>
            </a:r>
            <a:r>
              <a:rPr lang="fr-FR" sz="2400" b="1" dirty="0" err="1">
                <a:solidFill>
                  <a:srgbClr val="0C377B"/>
                </a:solidFill>
              </a:rPr>
              <a:t>technical</a:t>
            </a:r>
            <a:r>
              <a:rPr lang="fr-FR" sz="2400" b="1" dirty="0">
                <a:solidFill>
                  <a:srgbClr val="0C377B"/>
                </a:solidFill>
              </a:rPr>
              <a:t> infrastructure, </a:t>
            </a:r>
            <a:r>
              <a:rPr lang="fr-FR" sz="2400" b="1" dirty="0" err="1">
                <a:solidFill>
                  <a:srgbClr val="0C377B"/>
                </a:solidFill>
              </a:rPr>
              <a:t>accelerators</a:t>
            </a:r>
            <a:r>
              <a:rPr lang="fr-FR" sz="2400" b="1" dirty="0">
                <a:solidFill>
                  <a:srgbClr val="0C377B"/>
                </a:solidFill>
              </a:rPr>
              <a:t> and detectors </a:t>
            </a:r>
            <a:r>
              <a:rPr lang="fr-FR" sz="2400" dirty="0">
                <a:solidFill>
                  <a:srgbClr val="0C377B"/>
                </a:solidFill>
              </a:rPr>
              <a:t>for </a:t>
            </a:r>
            <a:r>
              <a:rPr lang="fr-FR" sz="2400" dirty="0" err="1">
                <a:solidFill>
                  <a:srgbClr val="0C377B"/>
                </a:solidFill>
              </a:rPr>
              <a:t>subsequent</a:t>
            </a:r>
            <a:r>
              <a:rPr lang="fr-FR" sz="2400" dirty="0">
                <a:solidFill>
                  <a:srgbClr val="0C377B"/>
                </a:solidFill>
              </a:rPr>
              <a:t> civil engineering design in case the </a:t>
            </a:r>
            <a:r>
              <a:rPr lang="fr-FR" sz="2400" dirty="0" err="1">
                <a:solidFill>
                  <a:srgbClr val="0C377B"/>
                </a:solidFill>
              </a:rPr>
              <a:t>project</a:t>
            </a:r>
            <a:r>
              <a:rPr lang="fr-FR" sz="2400" dirty="0">
                <a:solidFill>
                  <a:srgbClr val="0C377B"/>
                </a:solidFill>
              </a:rPr>
              <a:t> </a:t>
            </a:r>
            <a:r>
              <a:rPr lang="fr-FR" sz="2400" dirty="0" err="1">
                <a:solidFill>
                  <a:srgbClr val="0C377B"/>
                </a:solidFill>
              </a:rPr>
              <a:t>goes</a:t>
            </a:r>
            <a:r>
              <a:rPr lang="fr-FR" sz="2400" dirty="0">
                <a:solidFill>
                  <a:srgbClr val="0C377B"/>
                </a:solidFill>
              </a:rPr>
              <a:t> </a:t>
            </a:r>
            <a:r>
              <a:rPr lang="fr-FR" sz="2400" dirty="0" err="1">
                <a:solidFill>
                  <a:srgbClr val="0C377B"/>
                </a:solidFill>
              </a:rPr>
              <a:t>ahead</a:t>
            </a:r>
            <a:r>
              <a:rPr lang="fr-FR" sz="2400" dirty="0">
                <a:solidFill>
                  <a:srgbClr val="0C377B"/>
                </a:solidFill>
              </a:rPr>
              <a:t>.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0C377B"/>
                </a:solidFill>
              </a:rPr>
              <a:t>Launch of </a:t>
            </a:r>
            <a:r>
              <a:rPr lang="fr-FR" sz="2400" b="1" dirty="0" err="1">
                <a:solidFill>
                  <a:srgbClr val="0C377B"/>
                </a:solidFill>
              </a:rPr>
              <a:t>environmental</a:t>
            </a:r>
            <a:r>
              <a:rPr lang="fr-FR" sz="2400" b="1" dirty="0">
                <a:solidFill>
                  <a:srgbClr val="0C377B"/>
                </a:solidFill>
              </a:rPr>
              <a:t> impact </a:t>
            </a:r>
            <a:r>
              <a:rPr lang="fr-FR" sz="2400" b="1" dirty="0" err="1">
                <a:solidFill>
                  <a:srgbClr val="0C377B"/>
                </a:solidFill>
              </a:rPr>
              <a:t>study</a:t>
            </a:r>
            <a:r>
              <a:rPr lang="fr-FR" sz="2400" b="1" dirty="0">
                <a:solidFill>
                  <a:srgbClr val="0C377B"/>
                </a:solidFill>
              </a:rPr>
              <a:t> in 2026</a:t>
            </a: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C377B"/>
                </a:solidFill>
              </a:rPr>
              <a:t>Work with host states on </a:t>
            </a:r>
            <a:r>
              <a:rPr lang="en-US" sz="2400" b="1" dirty="0">
                <a:solidFill>
                  <a:srgbClr val="0C377B"/>
                </a:solidFill>
              </a:rPr>
              <a:t>regional implementation development </a:t>
            </a:r>
            <a:r>
              <a:rPr lang="en-US" sz="2400" dirty="0">
                <a:solidFill>
                  <a:srgbClr val="0C377B"/>
                </a:solidFill>
              </a:rPr>
              <a:t>and authorization procedures.</a:t>
            </a:r>
            <a:endParaRPr lang="fr-FR" sz="2400" dirty="0">
              <a:solidFill>
                <a:srgbClr val="0C377B"/>
              </a:solidFill>
            </a:endParaRPr>
          </a:p>
          <a:p>
            <a:pPr marL="1066773" lvl="1" indent="-457189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2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Analysis of mid-term review recommendations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from SAC, CRP, SPC, FC and Council (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FD750-1B08-439C-9D7C-C6AEE9EA8CD9}"/>
              </a:ext>
            </a:extLst>
          </p:cNvPr>
          <p:cNvSpPr txBox="1"/>
          <p:nvPr/>
        </p:nvSpPr>
        <p:spPr>
          <a:xfrm>
            <a:off x="146201" y="858569"/>
            <a:ext cx="10748964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0C377B"/>
                </a:solidFill>
              </a:rPr>
              <a:t>Analysis of recommendations and planning for implementation, F. Gianotti and M. Benedikt, presented to Council in March 25.</a:t>
            </a: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C377B"/>
                </a:solidFill>
              </a:rPr>
              <a:t>Until/for Feasibility Study March 2025: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Increase resources of FCC FS team (SAC, FC, 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Establish pre-project team to significantly improve confidence in design and cost estimate (CRP)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Ramp-up accelerator R&amp;D and design (CRP)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Decision on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injector system (SAC, SPC) and cost (CRP)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Baseline on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injector system (SAC, 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Avoid different RF systems for Z and W/H (SAC)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Clarify logistic (safety) for a 10km-long 5.5m-diameter tunnel (CRP)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 safety risk analysis with external consultant (SPC)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Emphasize system integration and interfaces between work packages (CRP)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Provide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cost (although with less precision than for FCC-E) (FC, 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State cost of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ee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due to preparation for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(FC)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opportunities for 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eat recovery to the benefit of local use (SAC)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Procedures for conservation of He (SAC) </a:t>
            </a:r>
            <a:endParaRPr lang="en-CH" sz="20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86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Analysis of mid-term review recommendations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from SAC, CRP, SPC, FC and Council (ii)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FD750-1B08-439C-9D7C-C6AEE9EA8CD9}"/>
              </a:ext>
            </a:extLst>
          </p:cNvPr>
          <p:cNvSpPr txBox="1"/>
          <p:nvPr/>
        </p:nvSpPr>
        <p:spPr>
          <a:xfrm>
            <a:off x="146201" y="858569"/>
            <a:ext cx="10748964" cy="5052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C377B"/>
                </a:solidFill>
              </a:rPr>
              <a:t>Until/for Feasibility Study March 2025: 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Clarify LHC role in the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ee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era (FC)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Financial implications of the various operational sequences and e.g. running at H peak (FC, 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For final report provide well-defined baseline layout for all aspects of the FCC 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ee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machine (SPC)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Provide well-understood and prioritized R&amp;D plan for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in the final FS report (SPC)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Develop roadmaps for LTS &amp; HTS magnets for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and include report on HFM about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feasibility (SPC)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Provide more detailed construction schedule for tunnel and accelerator (SPC)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Provide more info on the reliability of the simulation of transport and logistics for installation phase (SPC)</a:t>
            </a:r>
            <a:endParaRPr lang="en-CH" sz="2000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Workshop to further define accelerator scope, define interfaces, identify missing scope/cost (CRP)</a:t>
            </a: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Include FTEs needed for R&amp;D, design and construction phases (SPC)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4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CH" sz="2000" dirty="0">
              <a:effectLst/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        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Analysis of mid-term review recommendations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 from SAC, CRP, SPC, FC and Council (iii)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7FD750-1B08-439C-9D7C-C6AEE9EA8CD9}"/>
              </a:ext>
            </a:extLst>
          </p:cNvPr>
          <p:cNvSpPr txBox="1"/>
          <p:nvPr/>
        </p:nvSpPr>
        <p:spPr>
          <a:xfrm>
            <a:off x="119391" y="866851"/>
            <a:ext cx="11664292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C377B"/>
                </a:solidFill>
              </a:rPr>
              <a:t>For 2027-2028, project approval, start of CE design contract: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CO2 footprint over full project lifecycle (SAC, SPC, Council)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Environmental impact and sustainability (FC, Council)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issues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FCC-</a:t>
            </a: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hh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(SPC)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SCRF performance improvement (Q and gradient) (SAC)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R&amp;D on NEG </a:t>
            </a: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coating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AT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risks</a:t>
            </a:r>
            <a:r>
              <a:rPr lang="de-A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(SPC)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Sensitivity to commodity prices (SAC)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Continue to develop benchmarks as reference for 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ee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cost (CRP)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Revisit CERN’s procurement policies and learn for other big facilities to ensure balanced industrial return without increasing cost (FC)</a:t>
            </a:r>
            <a:endParaRPr lang="de-AT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Risks</a:t>
            </a:r>
            <a:r>
              <a:rPr lang="de-A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not </a:t>
            </a:r>
            <a:r>
              <a:rPr lang="de-AT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achieving</a:t>
            </a:r>
            <a:r>
              <a:rPr lang="de-A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FCC-</a:t>
            </a:r>
            <a:r>
              <a:rPr lang="de-AT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</a:t>
            </a:r>
            <a:r>
              <a:rPr lang="de-A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AT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luminosity</a:t>
            </a:r>
            <a:r>
              <a:rPr lang="de-A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(SPC)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Heat recovery to the benefit of local use technical implementation (SAC)</a:t>
            </a:r>
            <a:r>
              <a:rPr lang="en-US" sz="20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</a:t>
            </a:r>
            <a:endParaRPr lang="en-US" sz="2000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FCC-</a:t>
            </a:r>
            <a:r>
              <a:rPr lang="en-U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hh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 magnet R&amp;D (SAC)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 (Body CS)"/>
              </a:rPr>
              <a:t>Evaluate pros/cons of commercial vs in-house systems for controls (SPC)</a:t>
            </a: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en-CH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85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       Further aspects to be taken into account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54D5A3-92C3-D90D-FA20-B6A91CDCA081}"/>
              </a:ext>
            </a:extLst>
          </p:cNvPr>
          <p:cNvSpPr txBox="1"/>
          <p:nvPr/>
        </p:nvSpPr>
        <p:spPr>
          <a:xfrm>
            <a:off x="750500" y="828137"/>
            <a:ext cx="1093829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Mid-term recommendations do not give the full picture. Many areas deserve attention and require collaborative transverse setups, e.g.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synchrotron radiation management &amp; shielding concept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arc mock-up studies and integration optimisation </a:t>
            </a:r>
            <a:endParaRPr lang="en-CH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Importance of design optimisation towards industrial production, maintenance,  reliability, etc.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CH" sz="24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Importance of parallel cost optimisation (CAPEX/OPEX) and cost CONTROL with respect to mid-term estimate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Importance of international support for project approval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Need for collaboration and integration of partners, also in view of low-risk management of potential in-kind contributions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41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2880</TotalTime>
  <Words>1820</Words>
  <Application>Microsoft Office PowerPoint</Application>
  <PresentationFormat>Widescreen</PresentationFormat>
  <Paragraphs>263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Arial Narrow</vt:lpstr>
      <vt:lpstr>Calibri</vt:lpstr>
      <vt:lpstr>Symbol</vt:lpstr>
      <vt:lpstr>Times New Roman</vt:lpstr>
      <vt:lpstr>Wingdings</vt:lpstr>
      <vt:lpstr>1_Office Theme</vt:lpstr>
      <vt:lpstr>2_Office Theme</vt:lpstr>
      <vt:lpstr>Content Slides - Deep Blue</vt:lpstr>
      <vt:lpstr>1_Content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Michael Benedikt</cp:lastModifiedBy>
  <cp:revision>13</cp:revision>
  <dcterms:created xsi:type="dcterms:W3CDTF">2023-08-29T20:07:43Z</dcterms:created>
  <dcterms:modified xsi:type="dcterms:W3CDTF">2024-05-15T23:41:55Z</dcterms:modified>
</cp:coreProperties>
</file>