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294" r:id="rId3"/>
    <p:sldId id="268" r:id="rId4"/>
    <p:sldId id="299" r:id="rId5"/>
    <p:sldId id="303" r:id="rId6"/>
    <p:sldId id="302" r:id="rId7"/>
    <p:sldId id="272" r:id="rId8"/>
    <p:sldId id="297" r:id="rId9"/>
    <p:sldId id="30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>
        <p:scale>
          <a:sx n="67" d="100"/>
          <a:sy n="67" d="100"/>
        </p:scale>
        <p:origin x="32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DFB04E9-168B-4D44-9571-9442BDD94D21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57953F-A759-46C8-8AAD-C1784656AF4F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ABD0337-9878-407C-9A0A-FE432EAAD936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30D68C3-1EFE-4B88-81F7-1BA47C5CCB5E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1D3B641-2B8B-4834-985C-DA244F518519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8354476-3569-42E4-972C-087E473B8BB1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4374C77-89EB-4A4A-AB46-E5CFBE972027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C8FFAE1-282E-4A49-9EB6-F9EAA992960C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9ED82-AA59-47D0-8E28-CA260B5C1706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1DEB-FC33-4877-98A8-B88476F6C082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5E50-0AF4-4A13-A919-D4CBAC2F8E06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64F3-547A-445D-AAE1-10E2C92C1F7F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9ED31-736E-4E5E-A50C-3F929D8E4F28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372C-D40E-45BD-BA16-86096ED0909F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E3C68-45B7-47D6-BC9E-86EC70E74CC0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8155-8425-406D-9D9E-04C51CB93D1E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99A5E-651D-4A5F-AB21-5A980535729D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E6427869-69FD-4AF3-8E9A-D4420599E4FB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Brock Ewing | L1T Upgrade 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L1T Upgrade Update #6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321" y="4617891"/>
            <a:ext cx="11376026" cy="549951"/>
          </a:xfrm>
        </p:spPr>
        <p:txBody>
          <a:bodyPr/>
          <a:lstStyle/>
          <a:p>
            <a:pPr algn="ctr"/>
            <a:r>
              <a:rPr lang="en-GB" sz="2400" dirty="0"/>
              <a:t>Brock Ewing</a:t>
            </a:r>
          </a:p>
          <a:p>
            <a:pPr algn="ctr"/>
            <a:r>
              <a:rPr lang="en-GB" sz="2400" dirty="0"/>
              <a:t>4.30.2024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Recap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4847B-987F-4E6F-A1A2-7805C5F31ABC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Brock Ewing | L1T Upgrade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BE3D2CB-26D1-1FD3-9AE6-E145B568C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Upgrade the L1T system to look for new Higgs signatures in background HL-LHC data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Analyze and select events from simulated data to train an NN for implementation onto the HL-LHC hardware  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Create NN and generate accuracy and efficiency graphs, ROC graphs to show the ability of our NN.</a:t>
            </a:r>
          </a:p>
          <a:p>
            <a:pPr marL="342900" indent="-342900">
              <a:buSzPct val="120000"/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Qkeras</a:t>
            </a:r>
            <a:r>
              <a:rPr lang="en-US" dirty="0"/>
              <a:t> and hls4ml to reduce the size of our NN and transfer it onto FPGA hardware. </a:t>
            </a:r>
          </a:p>
          <a:p>
            <a:pPr>
              <a:buSzPct val="1200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59F08-E5BB-409B-837A-9B2B3F188BBB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2FD5C05-2150-1BF9-62AE-D261A1591F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Tested out different NN architectures and compared their performances on further preprocessed data.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Initial ROC Curve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2B6B2-F80E-4EBD-B0F0-51820007F617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 descr="A graph with a line&#10;&#10;Description automatically generated">
            <a:extLst>
              <a:ext uri="{FF2B5EF4-FFF2-40B4-BE49-F238E27FC236}">
                <a16:creationId xmlns:a16="http://schemas.microsoft.com/office/drawing/2014/main" id="{118F1E3B-AF38-53C2-035F-615C60CC7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2" y="1239310"/>
            <a:ext cx="7536775" cy="4161409"/>
          </a:xfrm>
          <a:prstGeom prst="rect">
            <a:avLst/>
          </a:prstGeom>
        </p:spPr>
      </p:pic>
      <p:pic>
        <p:nvPicPr>
          <p:cNvPr id="1026" name="Picture 2" descr="Receiver operating characteristic - Wikipedia">
            <a:extLst>
              <a:ext uri="{FF2B5EF4-FFF2-40B4-BE49-F238E27FC236}">
                <a16:creationId xmlns:a16="http://schemas.microsoft.com/office/drawing/2014/main" id="{3D4970CF-B1FE-6BDF-32A6-4104167E9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162" y="1439335"/>
            <a:ext cx="3487737" cy="348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68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0E14D-91D1-B6D1-FA27-DB9943613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Preprocessing data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DAFE37-7841-A88D-3426-EB677FC6D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E3DC5-D67E-4C0E-ADCF-C5D263265E4F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9D0E50-42F2-03B2-0B8E-D20C1D06C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852D9A-77E1-05F0-EBA1-E4F52AEA7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F134E3-6338-082C-F7F8-ABD4B91590E8}"/>
              </a:ext>
            </a:extLst>
          </p:cNvPr>
          <p:cNvSpPr txBox="1"/>
          <p:nvPr/>
        </p:nvSpPr>
        <p:spPr>
          <a:xfrm>
            <a:off x="1600200" y="1162336"/>
            <a:ext cx="14875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Data Structure</a:t>
            </a:r>
          </a:p>
        </p:txBody>
      </p:sp>
      <p:pic>
        <p:nvPicPr>
          <p:cNvPr id="9" name="Picture 8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621A02E1-F2EF-29D2-337F-A46ED564E4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901" y="1599077"/>
            <a:ext cx="3556183" cy="3930852"/>
          </a:xfrm>
          <a:prstGeom prst="rect">
            <a:avLst/>
          </a:prstGeom>
        </p:spPr>
      </p:pic>
      <p:pic>
        <p:nvPicPr>
          <p:cNvPr id="11" name="Picture 1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6F969C78-04B2-7974-F93D-73210534FC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613" y="1279484"/>
            <a:ext cx="6140250" cy="2503629"/>
          </a:xfrm>
          <a:prstGeom prst="rect">
            <a:avLst/>
          </a:prstGeom>
        </p:spPr>
      </p:pic>
      <p:pic>
        <p:nvPicPr>
          <p:cNvPr id="13" name="Picture 12" descr="A close-up of a computer code&#10;&#10;Description automatically generated">
            <a:extLst>
              <a:ext uri="{FF2B5EF4-FFF2-40B4-BE49-F238E27FC236}">
                <a16:creationId xmlns:a16="http://schemas.microsoft.com/office/drawing/2014/main" id="{32248DB2-89EF-994F-0041-5666E91CF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1189" y="4321294"/>
            <a:ext cx="6451674" cy="187795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7FB45A7-0144-0612-2883-9C8A41772B83}"/>
              </a:ext>
            </a:extLst>
          </p:cNvPr>
          <p:cNvSpPr txBox="1"/>
          <p:nvPr/>
        </p:nvSpPr>
        <p:spPr>
          <a:xfrm>
            <a:off x="7496175" y="1002485"/>
            <a:ext cx="12695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 err="1">
                <a:solidFill>
                  <a:schemeClr val="tx2"/>
                </a:solidFill>
              </a:rPr>
              <a:t>deltaR</a:t>
            </a:r>
            <a:r>
              <a:rPr lang="en-US" b="1" dirty="0">
                <a:solidFill>
                  <a:schemeClr val="tx2"/>
                </a:solidFill>
              </a:rPr>
              <a:t> filter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52D64A-787C-75CF-1AB3-FBAA11915695}"/>
              </a:ext>
            </a:extLst>
          </p:cNvPr>
          <p:cNvSpPr txBox="1"/>
          <p:nvPr/>
        </p:nvSpPr>
        <p:spPr>
          <a:xfrm>
            <a:off x="6120603" y="4043313"/>
            <a:ext cx="42960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Jet-aligned and daughter type columns</a:t>
            </a:r>
          </a:p>
        </p:txBody>
      </p:sp>
    </p:spTree>
    <p:extLst>
      <p:ext uri="{BB962C8B-B14F-4D97-AF65-F5344CB8AC3E}">
        <p14:creationId xmlns:p14="http://schemas.microsoft.com/office/powerpoint/2010/main" val="34552684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Preprocessing data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52AB38-CCB8-3288-689B-2962742214CE}"/>
              </a:ext>
            </a:extLst>
          </p:cNvPr>
          <p:cNvSpPr txBox="1"/>
          <p:nvPr/>
        </p:nvSpPr>
        <p:spPr>
          <a:xfrm>
            <a:off x="5422739" y="1201960"/>
            <a:ext cx="13465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Cuts on Jets: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F8258D9-19DF-741A-96B2-C0A58901E6F3}"/>
              </a:ext>
            </a:extLst>
          </p:cNvPr>
          <p:cNvSpPr txBox="1"/>
          <p:nvPr/>
        </p:nvSpPr>
        <p:spPr>
          <a:xfrm>
            <a:off x="4733447" y="1665814"/>
            <a:ext cx="2725105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Only &gt;100GeV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deltaR</a:t>
            </a:r>
            <a:r>
              <a:rPr lang="en-US" dirty="0">
                <a:solidFill>
                  <a:schemeClr val="tx2"/>
                </a:solidFill>
              </a:rPr>
              <a:t> within .3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Filter for daughter types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FB70743-21BB-D0F4-1199-83ED2A4B9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9" y="2903578"/>
            <a:ext cx="11330316" cy="852464"/>
          </a:xfrm>
          <a:prstGeom prst="rect">
            <a:avLst/>
          </a:prstGeom>
        </p:spPr>
      </p:pic>
      <p:pic>
        <p:nvPicPr>
          <p:cNvPr id="16" name="Picture 15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E79D9C8A-8D36-EC97-B10E-3559D612B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0555" y="4252220"/>
            <a:ext cx="5816720" cy="144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41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Neural Network models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9329-77E5-4DC1-B40A-1112B49860FA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43D601C7-5467-4E69-AE85-282BCFC377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3542"/>
            <a:ext cx="6750397" cy="1276416"/>
          </a:xfrm>
          <a:prstGeom prst="rect">
            <a:avLst/>
          </a:prstGeom>
        </p:spPr>
      </p:pic>
      <p:pic>
        <p:nvPicPr>
          <p:cNvPr id="11" name="Picture 10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D2EBF8D1-2F4F-E7C3-78E3-09B0014B88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45911"/>
            <a:ext cx="6566237" cy="15431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44235E2-821D-F060-F362-47982FED3E15}"/>
              </a:ext>
            </a:extLst>
          </p:cNvPr>
          <p:cNvSpPr txBox="1"/>
          <p:nvPr/>
        </p:nvSpPr>
        <p:spPr>
          <a:xfrm>
            <a:off x="2514600" y="1580312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Simple NN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0FFA88-F389-EFE6-FB46-49A530527178}"/>
              </a:ext>
            </a:extLst>
          </p:cNvPr>
          <p:cNvSpPr txBox="1"/>
          <p:nvPr/>
        </p:nvSpPr>
        <p:spPr>
          <a:xfrm>
            <a:off x="1476135" y="3704165"/>
            <a:ext cx="31547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</a:rPr>
              <a:t>More complex sequential NN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A7D3A2-5201-FAA1-B5B3-60E95DC9FCB6}"/>
              </a:ext>
            </a:extLst>
          </p:cNvPr>
          <p:cNvSpPr txBox="1"/>
          <p:nvPr/>
        </p:nvSpPr>
        <p:spPr>
          <a:xfrm>
            <a:off x="8311780" y="1580312"/>
            <a:ext cx="24879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Boosted Decision Tree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B06B2F-252A-0E71-BA73-637370D758E5}"/>
              </a:ext>
            </a:extLst>
          </p:cNvPr>
          <p:cNvSpPr txBox="1"/>
          <p:nvPr/>
        </p:nvSpPr>
        <p:spPr>
          <a:xfrm>
            <a:off x="8786333" y="3701207"/>
            <a:ext cx="20133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Linear Regression</a:t>
            </a:r>
          </a:p>
        </p:txBody>
      </p:sp>
      <p:pic>
        <p:nvPicPr>
          <p:cNvPr id="17" name="Picture 16" descr="A white rectangular object with black text&#10;&#10;Description automatically generated">
            <a:extLst>
              <a:ext uri="{FF2B5EF4-FFF2-40B4-BE49-F238E27FC236}">
                <a16:creationId xmlns:a16="http://schemas.microsoft.com/office/drawing/2014/main" id="{C4CF69EE-01BE-4FE2-450F-26D180E5B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0862" y="4203889"/>
            <a:ext cx="4341889" cy="997710"/>
          </a:xfrm>
          <a:prstGeom prst="rect">
            <a:avLst/>
          </a:prstGeom>
        </p:spPr>
      </p:pic>
      <p:pic>
        <p:nvPicPr>
          <p:cNvPr id="19" name="Picture 18" descr="A white background with red text&#10;&#10;Description automatically generated">
            <a:extLst>
              <a:ext uri="{FF2B5EF4-FFF2-40B4-BE49-F238E27FC236}">
                <a16:creationId xmlns:a16="http://schemas.microsoft.com/office/drawing/2014/main" id="{337D3201-D8A5-CA73-4794-9FD2589C2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4140" y="2258891"/>
            <a:ext cx="5077860" cy="676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E7813-2299-0094-6B41-C921BE9B1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A8628-7CC6-4A66-202B-9F1AB673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 anchor="t">
            <a:normAutofit/>
          </a:bodyPr>
          <a:lstStyle/>
          <a:p>
            <a:pPr algn="ctr"/>
            <a:r>
              <a:rPr lang="en-US" dirty="0"/>
              <a:t>ROC Curves 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4BD3B8-2D34-7615-FF37-7DAB35F3D52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5C93D1F-5F31-4B69-BF3C-1E9AF8B39703}" type="datetime1">
              <a:rPr lang="en-US" smtClean="0"/>
              <a:t>4/30/2024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9F857C-9C4D-FB25-AA7A-97D3A39B798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Brock Ewing | L1T Upgrade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BD898-AB98-63F3-13CE-78BD189A13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0" name="Content Placeholder 9" descr="A graph of a curve&#10;&#10;Description automatically generated with medium confidence">
            <a:extLst>
              <a:ext uri="{FF2B5EF4-FFF2-40B4-BE49-F238E27FC236}">
                <a16:creationId xmlns:a16="http://schemas.microsoft.com/office/drawing/2014/main" id="{1FC7E0BA-CD43-49B1-3FE4-568FF61890D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752600"/>
            <a:ext cx="5838825" cy="3690189"/>
          </a:xfrm>
        </p:spPr>
      </p:pic>
      <p:pic>
        <p:nvPicPr>
          <p:cNvPr id="13" name="Picture 12" descr="A graph of a graph with different colored lines&#10;&#10;Description automatically generated">
            <a:extLst>
              <a:ext uri="{FF2B5EF4-FFF2-40B4-BE49-F238E27FC236}">
                <a16:creationId xmlns:a16="http://schemas.microsoft.com/office/drawing/2014/main" id="{F9F5A103-F9A2-6A47-9C70-313C861DA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825" y="1905774"/>
            <a:ext cx="6025018" cy="379603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1CF981-6094-BD04-656C-A07661F8186C}"/>
              </a:ext>
            </a:extLst>
          </p:cNvPr>
          <p:cNvSpPr txBox="1"/>
          <p:nvPr/>
        </p:nvSpPr>
        <p:spPr>
          <a:xfrm>
            <a:off x="2919412" y="1628775"/>
            <a:ext cx="3718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Pre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2447DD-9A4F-BCBD-A787-5EB7D8E35993}"/>
              </a:ext>
            </a:extLst>
          </p:cNvPr>
          <p:cNvSpPr txBox="1"/>
          <p:nvPr/>
        </p:nvSpPr>
        <p:spPr>
          <a:xfrm>
            <a:off x="8853786" y="1629091"/>
            <a:ext cx="5001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tx2"/>
                </a:solidFill>
              </a:rPr>
              <a:t>Post</a:t>
            </a:r>
          </a:p>
        </p:txBody>
      </p:sp>
    </p:spTree>
    <p:extLst>
      <p:ext uri="{BB962C8B-B14F-4D97-AF65-F5344CB8AC3E}">
        <p14:creationId xmlns:p14="http://schemas.microsoft.com/office/powerpoint/2010/main" val="1447103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E62086-B61C-C841-4EDF-7113D4B866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7E37C-7DB5-38DC-AA59-615AC5DA3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90724F-C9B0-06CA-3EAC-86F9FCC8A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D4542-38EB-4328-BAFC-9E1B5BFEED6B}" type="datetime1">
              <a:rPr lang="en-US" smtClean="0"/>
              <a:t>4/30/2024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CBC8C0-466F-224A-B240-BA4BDFF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Brock Ewing | L1T Upgrade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F9D2D-5169-2385-DC7D-C621D86BF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831514-CB8E-DF41-A8FE-A02602F54924}"/>
              </a:ext>
            </a:extLst>
          </p:cNvPr>
          <p:cNvSpPr txBox="1"/>
          <p:nvPr/>
        </p:nvSpPr>
        <p:spPr>
          <a:xfrm>
            <a:off x="1562100" y="2114550"/>
            <a:ext cx="7962116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Try Deep Sets architecture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Process data more/add larger sample size</a:t>
            </a:r>
          </a:p>
        </p:txBody>
      </p:sp>
    </p:spTree>
    <p:extLst>
      <p:ext uri="{BB962C8B-B14F-4D97-AF65-F5344CB8AC3E}">
        <p14:creationId xmlns:p14="http://schemas.microsoft.com/office/powerpoint/2010/main" val="37120907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484</TotalTime>
  <Words>212</Words>
  <Application>Microsoft Office PowerPoint</Application>
  <PresentationFormat>Widescreen</PresentationFormat>
  <Paragraphs>55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L1T Upgrade Update #6</vt:lpstr>
      <vt:lpstr>Project Recap</vt:lpstr>
      <vt:lpstr>Progress</vt:lpstr>
      <vt:lpstr>Initial ROC Curve</vt:lpstr>
      <vt:lpstr>Preprocessing data</vt:lpstr>
      <vt:lpstr>Preprocessing data  </vt:lpstr>
      <vt:lpstr>Neural Network models</vt:lpstr>
      <vt:lpstr>ROC Curves  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L1T Upgrade Update #3</dc:title>
  <dc:creator>Brock Ewing</dc:creator>
  <cp:lastModifiedBy>Brock Ewing</cp:lastModifiedBy>
  <cp:revision>10</cp:revision>
  <dcterms:created xsi:type="dcterms:W3CDTF">2024-03-11T19:55:06Z</dcterms:created>
  <dcterms:modified xsi:type="dcterms:W3CDTF">2024-04-30T12:48:07Z</dcterms:modified>
</cp:coreProperties>
</file>